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439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335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854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038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725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62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0861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322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675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667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029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E2F59-624A-4B71-B3C4-EC906F012F18}" type="datetimeFigureOut">
              <a:rPr lang="es-AR" smtClean="0"/>
              <a:t>29/4/2021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F3A23-60BB-442F-B194-01D03292F1E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442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s-AR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s-AR" b="1" dirty="0">
                <a:solidFill>
                  <a:srgbClr val="002060"/>
                </a:solidFill>
                <a:latin typeface="Arial Black" panose="020B0A04020102020204" pitchFamily="34" charset="0"/>
              </a:rPr>
              <a:t>PAST SIMPLE “BE”</a:t>
            </a:r>
          </a:p>
        </p:txBody>
      </p:sp>
    </p:spTree>
    <p:extLst>
      <p:ext uri="{BB962C8B-B14F-4D97-AF65-F5344CB8AC3E}">
        <p14:creationId xmlns:p14="http://schemas.microsoft.com/office/powerpoint/2010/main" val="354739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AR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finished</a:t>
            </a: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AR" b="1" u="sng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: I-he-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You-we-you-they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u="sng" dirty="0" err="1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: I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park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  I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at home.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 /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14.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dog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garden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hour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ago.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in Santa Fe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 He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in Reconquista.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supermarket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ago.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at home.</a:t>
            </a:r>
          </a:p>
          <a:p>
            <a:pPr marL="0" indent="0">
              <a:buNone/>
            </a:pP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club.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A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9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B: Yes, I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/ No, I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/ Yes,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/ No,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AR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expensive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B: Yes,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/ No,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AR" sz="2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hospital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B: Yes, I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/ No, I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 /   Yes,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. / No, </a:t>
            </a:r>
            <a:r>
              <a:rPr lang="es-AR" sz="26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152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err="1">
                <a:solidFill>
                  <a:srgbClr val="002060"/>
                </a:solidFill>
                <a:latin typeface="Arial Black" panose="020B0A04020102020204" pitchFamily="34" charset="0"/>
              </a:rPr>
              <a:t>There</a:t>
            </a:r>
            <a:r>
              <a:rPr lang="es-AR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s-AR" dirty="0" err="1">
                <a:solidFill>
                  <a:srgbClr val="002060"/>
                </a:solidFill>
                <a:latin typeface="Arial Black" panose="020B0A04020102020204" pitchFamily="34" charset="0"/>
              </a:rPr>
              <a:t>was</a:t>
            </a:r>
            <a:r>
              <a:rPr lang="es-AR" dirty="0">
                <a:solidFill>
                  <a:srgbClr val="002060"/>
                </a:solidFill>
                <a:latin typeface="Arial Black" panose="020B0A04020102020204" pitchFamily="34" charset="0"/>
              </a:rPr>
              <a:t> – </a:t>
            </a:r>
            <a:r>
              <a:rPr lang="es-AR" dirty="0" err="1">
                <a:solidFill>
                  <a:srgbClr val="002060"/>
                </a:solidFill>
                <a:latin typeface="Arial Black" panose="020B0A04020102020204" pitchFamily="34" charset="0"/>
              </a:rPr>
              <a:t>There</a:t>
            </a:r>
            <a:r>
              <a:rPr lang="es-AR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s-AR" dirty="0" err="1">
                <a:solidFill>
                  <a:srgbClr val="002060"/>
                </a:solidFill>
                <a:latin typeface="Arial Black" panose="020B0A04020102020204" pitchFamily="34" charset="0"/>
              </a:rPr>
              <a:t>were</a:t>
            </a:r>
            <a:endParaRPr lang="es-AR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 “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place 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AR" sz="2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desert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(Había……)</a:t>
            </a:r>
          </a:p>
          <a:p>
            <a:pPr>
              <a:buFontTx/>
              <a:buChar char="-"/>
            </a:pP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(¿Había…..?)</a:t>
            </a:r>
          </a:p>
          <a:p>
            <a:pPr>
              <a:buFontTx/>
              <a:buChar char="-"/>
            </a:pP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 Yes,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No,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weren’t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anyone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FontTx/>
              <a:buChar char="-"/>
            </a:pP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 Yes,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/ No,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AR" sz="2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wasn’t</a:t>
            </a:r>
            <a:r>
              <a:rPr lang="es-AR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endParaRPr lang="es-AR" sz="26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1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104A51-E8F0-4B39-99C0-AE3429CB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ADVERBIALS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4C9D18-FBC0-49D9-A38D-59C8B9509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s-AR" b="1" dirty="0" err="1">
                <a:solidFill>
                  <a:srgbClr val="002060"/>
                </a:solidFill>
              </a:rPr>
              <a:t>We</a:t>
            </a:r>
            <a:r>
              <a:rPr lang="es-AR" b="1" dirty="0">
                <a:solidFill>
                  <a:srgbClr val="002060"/>
                </a:solidFill>
              </a:rPr>
              <a:t> use </a:t>
            </a:r>
            <a:r>
              <a:rPr lang="es-AR" b="1" dirty="0" err="1">
                <a:solidFill>
                  <a:srgbClr val="002060"/>
                </a:solidFill>
              </a:rPr>
              <a:t>the</a:t>
            </a:r>
            <a:r>
              <a:rPr lang="es-AR" b="1" dirty="0">
                <a:solidFill>
                  <a:srgbClr val="002060"/>
                </a:solidFill>
              </a:rPr>
              <a:t> </a:t>
            </a:r>
            <a:r>
              <a:rPr lang="es-AR" b="1" dirty="0" err="1">
                <a:solidFill>
                  <a:srgbClr val="002060"/>
                </a:solidFill>
              </a:rPr>
              <a:t>following</a:t>
            </a:r>
            <a:r>
              <a:rPr lang="es-AR" b="1" dirty="0">
                <a:solidFill>
                  <a:srgbClr val="002060"/>
                </a:solidFill>
              </a:rPr>
              <a:t> </a:t>
            </a:r>
            <a:r>
              <a:rPr lang="es-AR" b="1" dirty="0" err="1">
                <a:solidFill>
                  <a:srgbClr val="002060"/>
                </a:solidFill>
              </a:rPr>
              <a:t>adverbials</a:t>
            </a:r>
            <a:r>
              <a:rPr lang="es-AR" b="1" dirty="0">
                <a:solidFill>
                  <a:srgbClr val="002060"/>
                </a:solidFill>
              </a:rPr>
              <a:t> </a:t>
            </a:r>
            <a:r>
              <a:rPr lang="es-AR" b="1" dirty="0" err="1">
                <a:solidFill>
                  <a:srgbClr val="002060"/>
                </a:solidFill>
              </a:rPr>
              <a:t>for</a:t>
            </a:r>
            <a:r>
              <a:rPr lang="es-AR" b="1" dirty="0">
                <a:solidFill>
                  <a:srgbClr val="002060"/>
                </a:solidFill>
              </a:rPr>
              <a:t> </a:t>
            </a:r>
            <a:r>
              <a:rPr lang="es-AR" b="1" dirty="0" err="1">
                <a:solidFill>
                  <a:srgbClr val="002060"/>
                </a:solidFill>
              </a:rPr>
              <a:t>the</a:t>
            </a:r>
            <a:r>
              <a:rPr lang="es-AR" b="1" dirty="0">
                <a:solidFill>
                  <a:srgbClr val="002060"/>
                </a:solidFill>
              </a:rPr>
              <a:t> PAST.</a:t>
            </a:r>
          </a:p>
          <a:p>
            <a:pPr marL="0" indent="0">
              <a:buNone/>
            </a:pPr>
            <a:endParaRPr lang="es-AR" b="1" dirty="0">
              <a:solidFill>
                <a:srgbClr val="002060"/>
              </a:solidFill>
            </a:endParaRPr>
          </a:p>
          <a:p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ayer</a:t>
            </a:r>
            <a:endParaRPr lang="es-AR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la semana pasada, el mes / año / sábado pasado.</a:t>
            </a:r>
          </a:p>
          <a:p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weeks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s-AR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2600" b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</a:t>
            </a:r>
            <a:r>
              <a:rPr lang="es-AR" sz="2600" dirty="0">
                <a:latin typeface="Arial" panose="020B0604020202020204" pitchFamily="34" charset="0"/>
                <a:cs typeface="Arial" panose="020B0604020202020204" pitchFamily="34" charset="0"/>
              </a:rPr>
              <a:t>: dos/ tres horas / días / semanas / años atrás.</a:t>
            </a:r>
          </a:p>
          <a:p>
            <a:r>
              <a:rPr lang="es-AR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2010 / 1987, etc. </a:t>
            </a:r>
          </a:p>
          <a:p>
            <a:endParaRPr lang="es-AR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71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365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Tema de Office</vt:lpstr>
      <vt:lpstr> PAST SIMPLE “BE”</vt:lpstr>
      <vt:lpstr>We use the Past Simple to talk about events and situations that are finished.</vt:lpstr>
      <vt:lpstr>Presentación de PowerPoint</vt:lpstr>
      <vt:lpstr>There was – There were</vt:lpstr>
      <vt:lpstr>  ADVERBIALS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“BE”</dc:title>
  <dc:creator>Cristina Liliana</dc:creator>
  <cp:lastModifiedBy>Cristina Liliana</cp:lastModifiedBy>
  <cp:revision>26</cp:revision>
  <dcterms:created xsi:type="dcterms:W3CDTF">2020-07-29T20:50:28Z</dcterms:created>
  <dcterms:modified xsi:type="dcterms:W3CDTF">2021-04-29T22:44:17Z</dcterms:modified>
</cp:coreProperties>
</file>