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1" r:id="rId3"/>
    <p:sldId id="282" r:id="rId4"/>
    <p:sldId id="257" r:id="rId5"/>
    <p:sldId id="258" r:id="rId6"/>
    <p:sldId id="285" r:id="rId7"/>
    <p:sldId id="284" r:id="rId8"/>
    <p:sldId id="259" r:id="rId9"/>
    <p:sldId id="286" r:id="rId10"/>
    <p:sldId id="261" r:id="rId11"/>
    <p:sldId id="26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1701"/>
    <a:srgbClr val="35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30/04/2020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</a:t>
            </a:r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s-ES" sz="3200" b="1" i="1" dirty="0" smtClean="0">
                <a:solidFill>
                  <a:srgbClr val="00B0F0"/>
                </a:solidFill>
              </a:rPr>
              <a:t>:  </a:t>
            </a:r>
            <a:r>
              <a:rPr lang="es-ES" sz="3200" b="1" i="1" dirty="0" smtClean="0">
                <a:solidFill>
                  <a:srgbClr val="00B0F0"/>
                </a:solidFill>
              </a:rPr>
              <a:t>PROCESO DE </a:t>
            </a:r>
            <a:r>
              <a:rPr lang="es-ES" sz="3200" b="1" i="1" dirty="0" smtClean="0">
                <a:solidFill>
                  <a:srgbClr val="00B0F0"/>
                </a:solidFill>
              </a:rPr>
              <a:t>ORGANIZACION</a:t>
            </a:r>
            <a:r>
              <a:rPr lang="es-ES" sz="3200" dirty="0" smtClean="0">
                <a:solidFill>
                  <a:srgbClr val="00B0F0"/>
                </a:solidFill>
              </a:rPr>
              <a:t>.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ORGANIGRAMAS</a:t>
            </a:r>
            <a:endParaRPr lang="es-E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 VENTAJAS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LIMITACIONES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DESCRIPCION DEL PUESTO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ENSEÑAR LA NATURALEZA DE LA ORGANIZACIÓN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RED NATURAL DE RELACIONES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CULTURA ORGANIZACIONAL. 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51CC9D9-C19B-4709-89D9-8CAA142BBDAB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1F1DDC-588D-4126-BDF4-A612E756F96B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3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6E16C7-26DB-4B1C-BB5A-1389285134ED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8F199C0-F21E-49A9-91B7-568C5EEE35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2510954-AA39-47C3-9263-40962192DF6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67708D-BEAD-475D-9C70-DF94FC952B2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10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29" y="377326"/>
            <a:ext cx="4441371" cy="3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3346"/>
            <a:ext cx="10160000" cy="752973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ORGANIZACION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06809" y="1120548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483429" y="3806505"/>
            <a:ext cx="1114697" cy="235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554" y="1343302"/>
            <a:ext cx="6914651" cy="50226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Identificación </a:t>
            </a:r>
            <a:r>
              <a:rPr lang="es-ES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y clasificación de las actividades requeridas</a:t>
            </a: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Agrupamiento </a:t>
            </a:r>
            <a:r>
              <a:rPr lang="es-ES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de las actividades necesarias para alcanzar objetivos</a:t>
            </a: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Asignación </a:t>
            </a:r>
            <a:r>
              <a:rPr lang="es-ES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a cada grupo un gerente para supervisarlo</a:t>
            </a: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Disposición </a:t>
            </a:r>
            <a:r>
              <a:rPr lang="es-ES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de coordinación horizontal y vertical en la estructura </a:t>
            </a:r>
            <a:r>
              <a:rPr 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de la </a:t>
            </a:r>
            <a:r>
              <a:rPr lang="es-ES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organización. </a:t>
            </a:r>
            <a:endParaRPr lang="es-ES" sz="2000" b="1" dirty="0" smtClean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lvl="0" indent="-342900" defTabSz="457200">
              <a:spcBef>
                <a:spcPts val="1000"/>
              </a:spcBef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es-ES" sz="2000" b="1" i="1" u="sng" dirty="0" smtClean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ORGANIZACIÓN</a:t>
            </a:r>
            <a:r>
              <a:rPr lang="es-ES" sz="2000" b="1" i="1" u="sng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</a:t>
            </a:r>
            <a:r>
              <a:rPr lang="es-ES" sz="2000" b="1" dirty="0">
                <a:solidFill>
                  <a:srgbClr val="404040"/>
                </a:solidFill>
                <a:latin typeface="Century Gothic" panose="020B0502020202020204"/>
              </a:rPr>
              <a:t> Implica una estructura formalizada intencional de roles o posiciones. </a:t>
            </a:r>
          </a:p>
          <a:p>
            <a:pPr marL="1143000" lvl="2" defTabSz="457200">
              <a:spcBef>
                <a:spcPts val="1000"/>
              </a:spcBef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es-ES" sz="2000" b="1" dirty="0">
                <a:solidFill>
                  <a:srgbClr val="728653">
                    <a:lumMod val="75000"/>
                  </a:srgbClr>
                </a:solidFill>
                <a:latin typeface="Century Gothic" panose="020B0502020202020204"/>
              </a:rPr>
              <a:t>FORMAL</a:t>
            </a:r>
          </a:p>
          <a:p>
            <a:pPr marL="1143000" lvl="2" defTabSz="457200">
              <a:spcBef>
                <a:spcPts val="1000"/>
              </a:spcBef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es-ES" sz="2000" b="1" dirty="0">
                <a:solidFill>
                  <a:srgbClr val="728653">
                    <a:lumMod val="75000"/>
                  </a:srgbClr>
                </a:solidFill>
                <a:latin typeface="Century Gothic" panose="020B0502020202020204"/>
              </a:rPr>
              <a:t>INFORMAL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altLang="es-ES" sz="2000" b="1" dirty="0" smtClean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9600" y="283346"/>
            <a:ext cx="10160000" cy="75297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ORGANIZACION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Picture 2" descr="Proceso de Organización Administrativa | Etapas del proces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700107" y="1976567"/>
            <a:ext cx="3356967" cy="25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brir llave 17"/>
          <p:cNvSpPr/>
          <p:nvPr/>
        </p:nvSpPr>
        <p:spPr>
          <a:xfrm rot="16200000">
            <a:off x="3828620" y="813382"/>
            <a:ext cx="476519" cy="6914651"/>
          </a:xfrm>
          <a:prstGeom prst="leftBrace">
            <a:avLst>
              <a:gd name="adj1" fmla="val 67792"/>
              <a:gd name="adj2" fmla="val 50000"/>
            </a:avLst>
          </a:prstGeom>
          <a:noFill/>
          <a:ln w="57150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595" y="163386"/>
            <a:ext cx="9657806" cy="491389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2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DIVISION ORGANIZACIONAL: POR DEPARTAMENTOS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endParaRPr lang="es-E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 descr="La Esquina de la Gestión (Alberto Redondo Salas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73" y="654775"/>
            <a:ext cx="5477628" cy="61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 rot="19938279">
            <a:off x="1448627" y="1254465"/>
            <a:ext cx="183750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FUNCION </a:t>
            </a:r>
            <a:endParaRPr lang="es-E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595" y="163386"/>
            <a:ext cx="9657806" cy="491389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2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DIVISION ORGANIZACIONAL: POR DEPARTAMENTOS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endParaRPr lang="es-E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284" y="1034592"/>
            <a:ext cx="8101716" cy="50605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20511479">
            <a:off x="281064" y="1018903"/>
            <a:ext cx="183750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CLIENTES </a:t>
            </a:r>
            <a:endParaRPr lang="es-E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9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900" y="1160464"/>
            <a:ext cx="7423974" cy="5397089"/>
          </a:xfrm>
          <a:prstGeom prst="rect">
            <a:avLst/>
          </a:prstGeom>
        </p:spPr>
      </p:pic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595" y="163386"/>
            <a:ext cx="9657806" cy="491389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2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DIVISION ORGANIZACIONAL: POR DEPARTAMENTOS</a:t>
            </a:r>
            <a:r>
              <a:rPr lang="es-PE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endParaRPr lang="es-E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9647561">
            <a:off x="747612" y="1244174"/>
            <a:ext cx="205442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PRODUCTOS </a:t>
            </a:r>
            <a:endParaRPr lang="es-E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9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600348" y="321471"/>
            <a:ext cx="9814560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DIVISION ORGANIZACIONAL: POR NIVELES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348" y="1393370"/>
            <a:ext cx="10061595" cy="41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600348" y="321471"/>
            <a:ext cx="9814560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DIVISION ORGANIZACIONAL: POR NIVELES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18" y="1460700"/>
            <a:ext cx="10190390" cy="3797438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2277" y="5722953"/>
            <a:ext cx="9430701" cy="5623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3600" b="1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 ESTRUCTURA Y EL PROCESO DE ORGANIZAR</a:t>
            </a:r>
            <a:endParaRPr lang="es-E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AUTORIDAD</a:t>
            </a:r>
            <a:endParaRPr lang="es-E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4F1701"/>
                </a:solidFill>
              </a:rPr>
              <a:t> </a:t>
            </a:r>
            <a:r>
              <a:rPr lang="es-ES" dirty="0" smtClean="0">
                <a:solidFill>
                  <a:srgbClr val="00B050"/>
                </a:solidFill>
              </a:rPr>
              <a:t>AUTORIDAD DE LINEA</a:t>
            </a:r>
            <a:endParaRPr lang="es-ES" dirty="0">
              <a:solidFill>
                <a:srgbClr val="4F1701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B050"/>
                </a:solidFill>
              </a:rPr>
              <a:t>PERSONAL DE STAFF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B050"/>
                </a:solidFill>
              </a:rPr>
              <a:t>AUTORIDAD FUNCIONAL </a:t>
            </a:r>
            <a:endParaRPr lang="es-ES" dirty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B050"/>
                </a:solidFill>
              </a:rPr>
              <a:t>DESENTRALIZACION DE LA AUTORIDAD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B050"/>
                </a:solidFill>
              </a:rPr>
              <a:t>DELEGACION DE AUTORIDAD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B050"/>
                </a:solidFill>
              </a:rPr>
              <a:t>EL ARTE DE DELEGAR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19" y="3293269"/>
            <a:ext cx="6924675" cy="217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344" y="142875"/>
            <a:ext cx="4762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243</Words>
  <Application>Microsoft Office PowerPoint</Application>
  <PresentationFormat>Panorámica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Bahnschrift SemiBold</vt:lpstr>
      <vt:lpstr>Calibri</vt:lpstr>
      <vt:lpstr>Cambria</vt:lpstr>
      <vt:lpstr>Century Gothic</vt:lpstr>
      <vt:lpstr>Garamond</vt:lpstr>
      <vt:lpstr>Verdana</vt:lpstr>
      <vt:lpstr>Wingdings</vt:lpstr>
      <vt:lpstr>Wingdings 3</vt:lpstr>
      <vt:lpstr>Adyacencia</vt:lpstr>
      <vt:lpstr>1_Adyacencia</vt:lpstr>
      <vt:lpstr>CARRERA: TECNICATURA UNIVESITARIA EN                           GESTION EMPRESAS TURISTICAS</vt:lpstr>
      <vt:lpstr>ORGANIZACION </vt:lpstr>
      <vt:lpstr>Presentación de PowerPoint</vt:lpstr>
      <vt:lpstr> DIVISION ORGANIZACIONAL: POR DEPARTAMENTOS. </vt:lpstr>
      <vt:lpstr> DIVISION ORGANIZACIONAL: POR DEPARTAMENTOS. </vt:lpstr>
      <vt:lpstr> DIVISION ORGANIZACIONAL: POR DEPARTAMENTOS. </vt:lpstr>
      <vt:lpstr> DIVISION ORGANIZACIONAL: POR NIVELES </vt:lpstr>
      <vt:lpstr> DIVISION ORGANIZACIONAL: POR NIVELES </vt:lpstr>
      <vt:lpstr> AUTORIDAD</vt:lpstr>
      <vt:lpstr> ORGANIGRAMAS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44</cp:revision>
  <dcterms:created xsi:type="dcterms:W3CDTF">2020-03-27T13:36:44Z</dcterms:created>
  <dcterms:modified xsi:type="dcterms:W3CDTF">2020-05-01T13:09:08Z</dcterms:modified>
</cp:coreProperties>
</file>