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65CE-1B84-4561-A6CC-901D85F3E2A9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FB76-C93F-43BE-B27A-74A2FCF3A9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410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65CE-1B84-4561-A6CC-901D85F3E2A9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FB76-C93F-43BE-B27A-74A2FCF3A9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22666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65CE-1B84-4561-A6CC-901D85F3E2A9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FB76-C93F-43BE-B27A-74A2FCF3A9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197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65CE-1B84-4561-A6CC-901D85F3E2A9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FB76-C93F-43BE-B27A-74A2FCF3A9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094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65CE-1B84-4561-A6CC-901D85F3E2A9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FB76-C93F-43BE-B27A-74A2FCF3A9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093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65CE-1B84-4561-A6CC-901D85F3E2A9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FB76-C93F-43BE-B27A-74A2FCF3A9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508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65CE-1B84-4561-A6CC-901D85F3E2A9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FB76-C93F-43BE-B27A-74A2FCF3A9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645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65CE-1B84-4561-A6CC-901D85F3E2A9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FB76-C93F-43BE-B27A-74A2FCF3A9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9951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65CE-1B84-4561-A6CC-901D85F3E2A9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FB76-C93F-43BE-B27A-74A2FCF3A9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5918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65CE-1B84-4561-A6CC-901D85F3E2A9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FB76-C93F-43BE-B27A-74A2FCF3A9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142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65CE-1B84-4561-A6CC-901D85F3E2A9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FB76-C93F-43BE-B27A-74A2FCF3A9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8675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565CE-1B84-4561-A6CC-901D85F3E2A9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7FB76-C93F-43BE-B27A-74A2FCF3A9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65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51525" y="4005330"/>
            <a:ext cx="9092486" cy="689490"/>
          </a:xfrm>
        </p:spPr>
        <p:txBody>
          <a:bodyPr>
            <a:normAutofit fontScale="90000"/>
          </a:bodyPr>
          <a:lstStyle/>
          <a:p>
            <a:br>
              <a:rPr lang="es-AR" b="1" dirty="0">
                <a:solidFill>
                  <a:srgbClr val="7030A0"/>
                </a:solidFill>
              </a:rPr>
            </a:br>
            <a:br>
              <a:rPr lang="es-AR" b="1" dirty="0">
                <a:solidFill>
                  <a:srgbClr val="7030A0"/>
                </a:solidFill>
              </a:rPr>
            </a:br>
            <a:br>
              <a:rPr lang="es-AR" b="1" dirty="0">
                <a:solidFill>
                  <a:srgbClr val="7030A0"/>
                </a:solidFill>
              </a:rPr>
            </a:br>
            <a:br>
              <a:rPr lang="es-AR" b="1" dirty="0">
                <a:solidFill>
                  <a:srgbClr val="7030A0"/>
                </a:solidFill>
              </a:rPr>
            </a:br>
            <a:br>
              <a:rPr lang="es-AR" b="1" dirty="0">
                <a:solidFill>
                  <a:srgbClr val="7030A0"/>
                </a:solidFill>
              </a:rPr>
            </a:br>
            <a:br>
              <a:rPr lang="es-AR" b="1" dirty="0">
                <a:solidFill>
                  <a:srgbClr val="7030A0"/>
                </a:solidFill>
              </a:rPr>
            </a:br>
            <a:br>
              <a:rPr lang="es-AR" b="1" dirty="0">
                <a:solidFill>
                  <a:srgbClr val="7030A0"/>
                </a:solidFill>
              </a:rPr>
            </a:br>
            <a:br>
              <a:rPr lang="es-AR" b="1" dirty="0">
                <a:solidFill>
                  <a:srgbClr val="7030A0"/>
                </a:solidFill>
              </a:rPr>
            </a:br>
            <a:br>
              <a:rPr lang="es-AR" b="1" dirty="0">
                <a:solidFill>
                  <a:srgbClr val="7030A0"/>
                </a:solidFill>
              </a:rPr>
            </a:br>
            <a:br>
              <a:rPr lang="es-AR" b="1" dirty="0">
                <a:solidFill>
                  <a:srgbClr val="7030A0"/>
                </a:solidFill>
              </a:rPr>
            </a:br>
            <a:r>
              <a:rPr lang="es-AR" sz="6700" b="1" dirty="0">
                <a:solidFill>
                  <a:srgbClr val="7030A0"/>
                </a:solidFill>
                <a:latin typeface="Algerian" panose="04020705040A02060702" pitchFamily="82" charset="0"/>
              </a:rPr>
              <a:t>PAST SIMPLE - REGULAR VERBS -</a:t>
            </a:r>
            <a:endParaRPr lang="es-AR" sz="67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73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AR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A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AR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A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A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A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finished</a:t>
            </a:r>
            <a:r>
              <a:rPr lang="es-A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  <a:r>
              <a:rPr lang="es-A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s-AR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actions</a:t>
            </a:r>
            <a:r>
              <a:rPr lang="es-A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AR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A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AR" dirty="0"/>
          </a:p>
          <a:p>
            <a:r>
              <a:rPr lang="es-AR" dirty="0"/>
              <a:t>I </a:t>
            </a:r>
            <a:r>
              <a:rPr lang="es-AR" b="1" u="sng" dirty="0" err="1"/>
              <a:t>worked</a:t>
            </a:r>
            <a:r>
              <a:rPr lang="es-AR" dirty="0"/>
              <a:t> in Santa Fe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year</a:t>
            </a:r>
            <a:r>
              <a:rPr lang="es-AR" dirty="0"/>
              <a:t>. (Trabajé en Santa Fe el año pasado)</a:t>
            </a:r>
          </a:p>
          <a:p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b="1" u="sng" dirty="0" err="1"/>
              <a:t>lived</a:t>
            </a:r>
            <a:r>
              <a:rPr lang="es-AR" dirty="0"/>
              <a:t> in Buenos Aires in 1989. (Ella vivía en Bs. As en 1989)</a:t>
            </a:r>
          </a:p>
          <a:p>
            <a:r>
              <a:rPr lang="es-AR" dirty="0" err="1"/>
              <a:t>They</a:t>
            </a:r>
            <a:r>
              <a:rPr lang="es-AR" dirty="0"/>
              <a:t> </a:t>
            </a:r>
            <a:r>
              <a:rPr lang="es-AR" b="1" u="sng" dirty="0" err="1"/>
              <a:t>stayed</a:t>
            </a:r>
            <a:r>
              <a:rPr lang="es-AR" dirty="0"/>
              <a:t> in a hotel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night</a:t>
            </a:r>
            <a:r>
              <a:rPr lang="es-AR" dirty="0"/>
              <a:t>. (Ellos permanecieron en un hotel anoche)</a:t>
            </a:r>
          </a:p>
          <a:p>
            <a:r>
              <a:rPr lang="es-AR" dirty="0"/>
              <a:t>I </a:t>
            </a:r>
            <a:r>
              <a:rPr lang="es-AR" b="1" u="sng" dirty="0" err="1"/>
              <a:t>prepared</a:t>
            </a:r>
            <a:r>
              <a:rPr lang="es-AR" dirty="0"/>
              <a:t>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activities</a:t>
            </a:r>
            <a:r>
              <a:rPr lang="es-AR" dirty="0"/>
              <a:t> </a:t>
            </a:r>
            <a:r>
              <a:rPr lang="es-AR" dirty="0" err="1"/>
              <a:t>for</a:t>
            </a:r>
            <a:r>
              <a:rPr lang="es-AR" dirty="0"/>
              <a:t> </a:t>
            </a:r>
            <a:r>
              <a:rPr lang="es-AR" dirty="0" err="1"/>
              <a:t>my</a:t>
            </a:r>
            <a:r>
              <a:rPr lang="es-AR" dirty="0"/>
              <a:t> </a:t>
            </a:r>
            <a:r>
              <a:rPr lang="es-AR" dirty="0" err="1"/>
              <a:t>students</a:t>
            </a:r>
            <a:r>
              <a:rPr lang="es-AR" dirty="0"/>
              <a:t> </a:t>
            </a:r>
            <a:r>
              <a:rPr lang="es-AR" dirty="0" err="1"/>
              <a:t>two</a:t>
            </a:r>
            <a:r>
              <a:rPr lang="es-AR" dirty="0"/>
              <a:t> </a:t>
            </a:r>
            <a:r>
              <a:rPr lang="es-AR" dirty="0" err="1"/>
              <a:t>hours</a:t>
            </a:r>
            <a:r>
              <a:rPr lang="es-AR" dirty="0"/>
              <a:t> ago. (Preparé las actividades para mis alumnos hace 2 horas)</a:t>
            </a:r>
          </a:p>
          <a:p>
            <a:r>
              <a:rPr lang="es-AR" dirty="0" err="1"/>
              <a:t>They</a:t>
            </a:r>
            <a:r>
              <a:rPr lang="es-AR" dirty="0"/>
              <a:t> </a:t>
            </a:r>
            <a:r>
              <a:rPr lang="es-AR" b="1" u="sng" dirty="0" err="1"/>
              <a:t>studied</a:t>
            </a:r>
            <a:r>
              <a:rPr lang="es-AR" dirty="0"/>
              <a:t> </a:t>
            </a:r>
            <a:r>
              <a:rPr lang="es-AR" dirty="0" err="1"/>
              <a:t>their</a:t>
            </a:r>
            <a:r>
              <a:rPr lang="es-AR" dirty="0"/>
              <a:t> </a:t>
            </a:r>
            <a:r>
              <a:rPr lang="es-AR" dirty="0" err="1"/>
              <a:t>subjects</a:t>
            </a:r>
            <a:r>
              <a:rPr lang="es-AR" dirty="0"/>
              <a:t> at home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week</a:t>
            </a:r>
            <a:r>
              <a:rPr lang="es-AR" dirty="0"/>
              <a:t>. (Estudiaron sus materias en casa la semana pasada)</a:t>
            </a:r>
          </a:p>
          <a:p>
            <a:r>
              <a:rPr lang="es-AR" dirty="0" err="1"/>
              <a:t>Teenagers</a:t>
            </a:r>
            <a:r>
              <a:rPr lang="es-AR" dirty="0"/>
              <a:t> </a:t>
            </a:r>
            <a:r>
              <a:rPr lang="es-AR" b="1" u="sng" dirty="0" err="1"/>
              <a:t>danced</a:t>
            </a:r>
            <a:r>
              <a:rPr lang="es-AR" dirty="0"/>
              <a:t> at </a:t>
            </a:r>
            <a:r>
              <a:rPr lang="es-AR" dirty="0" err="1"/>
              <a:t>the</a:t>
            </a:r>
            <a:r>
              <a:rPr lang="es-AR" dirty="0"/>
              <a:t> disco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Saturday</a:t>
            </a:r>
            <a:r>
              <a:rPr lang="es-AR" dirty="0"/>
              <a:t>. (Los adolescentes bailaron en la disco el sábado pasado)</a:t>
            </a:r>
          </a:p>
          <a:p>
            <a:r>
              <a:rPr lang="es-AR" dirty="0" err="1"/>
              <a:t>My</a:t>
            </a:r>
            <a:r>
              <a:rPr lang="es-AR" dirty="0"/>
              <a:t> </a:t>
            </a:r>
            <a:r>
              <a:rPr lang="es-AR" dirty="0" err="1"/>
              <a:t>daughter</a:t>
            </a:r>
            <a:r>
              <a:rPr lang="es-AR" dirty="0"/>
              <a:t> </a:t>
            </a:r>
            <a:r>
              <a:rPr lang="es-AR" b="1" u="sng" dirty="0" err="1"/>
              <a:t>travelled</a:t>
            </a:r>
            <a:r>
              <a:rPr lang="es-AR" dirty="0"/>
              <a:t> </a:t>
            </a:r>
            <a:r>
              <a:rPr lang="es-AR" dirty="0" err="1"/>
              <a:t>to</a:t>
            </a:r>
            <a:r>
              <a:rPr lang="es-AR" dirty="0"/>
              <a:t> Santa Fe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month</a:t>
            </a:r>
            <a:r>
              <a:rPr lang="es-AR" dirty="0"/>
              <a:t>. (Mi hija viajó a Santa Fe el mes pasado)</a:t>
            </a:r>
          </a:p>
        </p:txBody>
      </p:sp>
    </p:spTree>
    <p:extLst>
      <p:ext uri="{BB962C8B-B14F-4D97-AF65-F5344CB8AC3E}">
        <p14:creationId xmlns:p14="http://schemas.microsoft.com/office/powerpoint/2010/main" val="245726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SPELLING RULES FOR REGULAR VERBS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b="1" dirty="0"/>
              <a:t> </a:t>
            </a:r>
            <a:r>
              <a:rPr lang="es-AR" b="1" u="sng" dirty="0"/>
              <a:t>INFINITIVE                                                        SIMPLE PAST</a:t>
            </a:r>
          </a:p>
          <a:p>
            <a:pPr marL="0" indent="0">
              <a:buNone/>
            </a:pP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infinitive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+ “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cook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cocinar  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cooked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cocinó/cocinaron…</a:t>
            </a:r>
          </a:p>
          <a:p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enjoy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disfrutar     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enjoyed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disfruté/disfrutó….</a:t>
            </a:r>
          </a:p>
          <a:p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jugar    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played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jugaron/jugué….</a:t>
            </a:r>
          </a:p>
          <a:p>
            <a:pPr marL="0" indent="0">
              <a:buNone/>
            </a:pP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infinitive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+ “d”)</a:t>
            </a:r>
          </a:p>
          <a:p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invite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invitar                                                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invited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invité/invitaron.....</a:t>
            </a:r>
          </a:p>
          <a:p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vivir                                                       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lived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vivieron/vivió, viví…..</a:t>
            </a:r>
          </a:p>
          <a:p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dance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bailar                                                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danced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bailé/bailaron, bailó..</a:t>
            </a:r>
          </a:p>
          <a:p>
            <a:pPr marL="0" indent="0">
              <a:buNone/>
            </a:pPr>
            <a:endParaRPr lang="es-AR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00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2733" y="1027135"/>
            <a:ext cx="10529552" cy="5605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INFINITIVE                                                            SIMPLE PAST   </a:t>
            </a:r>
            <a:b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 C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infinitive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s-AR" sz="2400" strike="sngStrike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” + “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ied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</a:p>
          <a:p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estudiar                                         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studied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estudié / estudió…..</a:t>
            </a:r>
          </a:p>
          <a:p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carry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llevar                                              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carried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llevé/ llevó/llevaron…</a:t>
            </a:r>
          </a:p>
          <a:p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marry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casarse                                         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married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casé/casaron/casó…</a:t>
            </a:r>
          </a:p>
          <a:p>
            <a:endParaRPr lang="es-A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infinitive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consonant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viajar                                              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travelled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viajé/viajaron/viajó…</a:t>
            </a:r>
          </a:p>
          <a:p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stop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detener                                             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stopped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 detuvo/detuvieron….</a:t>
            </a:r>
          </a:p>
          <a:p>
            <a:pPr marL="0" indent="0">
              <a:buNone/>
            </a:pPr>
            <a:b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58813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CB541F-983B-407A-AB0E-A8C4AEB2A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8" y="725693"/>
            <a:ext cx="10505661" cy="53305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AR" b="1" u="sng" dirty="0" err="1"/>
              <a:t>Examples</a:t>
            </a:r>
            <a:r>
              <a:rPr lang="es-AR" dirty="0"/>
              <a:t>: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b="1" u="sng" dirty="0" err="1"/>
              <a:t>invited</a:t>
            </a:r>
            <a:r>
              <a:rPr lang="es-AR" dirty="0"/>
              <a:t> a </a:t>
            </a:r>
            <a:r>
              <a:rPr lang="es-AR" dirty="0" err="1"/>
              <a:t>lot</a:t>
            </a:r>
            <a:r>
              <a:rPr lang="es-AR" dirty="0"/>
              <a:t> </a:t>
            </a:r>
            <a:r>
              <a:rPr lang="es-AR" dirty="0" err="1"/>
              <a:t>of</a:t>
            </a:r>
            <a:r>
              <a:rPr lang="es-AR" dirty="0"/>
              <a:t> </a:t>
            </a:r>
            <a:r>
              <a:rPr lang="es-AR" dirty="0" err="1"/>
              <a:t>friends</a:t>
            </a:r>
            <a:r>
              <a:rPr lang="es-AR" dirty="0"/>
              <a:t> </a:t>
            </a:r>
            <a:r>
              <a:rPr lang="es-AR" dirty="0" err="1"/>
              <a:t>to</a:t>
            </a:r>
            <a:r>
              <a:rPr lang="es-AR" dirty="0"/>
              <a:t> </a:t>
            </a:r>
            <a:r>
              <a:rPr lang="es-AR" dirty="0" err="1"/>
              <a:t>her</a:t>
            </a:r>
            <a:r>
              <a:rPr lang="es-AR" dirty="0"/>
              <a:t> </a:t>
            </a:r>
            <a:r>
              <a:rPr lang="es-AR" dirty="0" err="1"/>
              <a:t>birthday</a:t>
            </a:r>
            <a:r>
              <a:rPr lang="es-AR" dirty="0"/>
              <a:t> </a:t>
            </a:r>
            <a:r>
              <a:rPr lang="es-AR" dirty="0" err="1"/>
              <a:t>party</a:t>
            </a:r>
            <a:r>
              <a:rPr lang="es-AR" dirty="0"/>
              <a:t>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weekend</a:t>
            </a:r>
            <a:r>
              <a:rPr lang="es-AR" dirty="0"/>
              <a:t>. (Ella invitó muchos amigos a su fiesta de cumpleaños la semana pasada)</a:t>
            </a:r>
          </a:p>
          <a:p>
            <a:r>
              <a:rPr lang="es-AR" dirty="0" err="1"/>
              <a:t>My</a:t>
            </a:r>
            <a:r>
              <a:rPr lang="es-AR" dirty="0"/>
              <a:t> </a:t>
            </a:r>
            <a:r>
              <a:rPr lang="es-AR" dirty="0" err="1"/>
              <a:t>students</a:t>
            </a:r>
            <a:r>
              <a:rPr lang="es-AR" dirty="0"/>
              <a:t> </a:t>
            </a:r>
            <a:r>
              <a:rPr lang="es-AR" b="1" u="sng" dirty="0" err="1"/>
              <a:t>studied</a:t>
            </a:r>
            <a:r>
              <a:rPr lang="es-AR" dirty="0"/>
              <a:t> </a:t>
            </a:r>
            <a:r>
              <a:rPr lang="es-AR" dirty="0" err="1"/>
              <a:t>very</a:t>
            </a:r>
            <a:r>
              <a:rPr lang="es-AR" dirty="0"/>
              <a:t> </a:t>
            </a:r>
            <a:r>
              <a:rPr lang="es-AR" dirty="0" err="1"/>
              <a:t>hard</a:t>
            </a:r>
            <a:r>
              <a:rPr lang="es-AR" dirty="0"/>
              <a:t>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year</a:t>
            </a:r>
            <a:r>
              <a:rPr lang="es-AR" dirty="0"/>
              <a:t>. (Mis alumnos estudiaron mucho el año pasado)</a:t>
            </a:r>
          </a:p>
          <a:p>
            <a:r>
              <a:rPr lang="es-AR" dirty="0" err="1"/>
              <a:t>My</a:t>
            </a:r>
            <a:r>
              <a:rPr lang="es-AR" dirty="0"/>
              <a:t> </a:t>
            </a:r>
            <a:r>
              <a:rPr lang="es-AR" dirty="0" err="1"/>
              <a:t>neighbour</a:t>
            </a:r>
            <a:r>
              <a:rPr lang="es-AR" dirty="0"/>
              <a:t> </a:t>
            </a:r>
            <a:r>
              <a:rPr lang="es-AR" b="1" u="sng" dirty="0" err="1"/>
              <a:t>travelled</a:t>
            </a:r>
            <a:r>
              <a:rPr lang="es-AR" dirty="0"/>
              <a:t> round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world</a:t>
            </a:r>
            <a:r>
              <a:rPr lang="es-AR" dirty="0"/>
              <a:t> </a:t>
            </a:r>
            <a:r>
              <a:rPr lang="es-AR" dirty="0" err="1"/>
              <a:t>two</a:t>
            </a:r>
            <a:r>
              <a:rPr lang="es-AR" dirty="0"/>
              <a:t> </a:t>
            </a:r>
            <a:r>
              <a:rPr lang="es-AR" dirty="0" err="1"/>
              <a:t>years</a:t>
            </a:r>
            <a:r>
              <a:rPr lang="es-AR" dirty="0"/>
              <a:t> ago. (Mi vecino viajó por el mundo hace 2 años)</a:t>
            </a:r>
          </a:p>
          <a:p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children</a:t>
            </a:r>
            <a:r>
              <a:rPr lang="es-AR" dirty="0"/>
              <a:t> </a:t>
            </a:r>
            <a:r>
              <a:rPr lang="es-AR" b="1" u="sng" dirty="0" err="1"/>
              <a:t>played</a:t>
            </a:r>
            <a:r>
              <a:rPr lang="es-AR" b="1" u="sng" dirty="0"/>
              <a:t> </a:t>
            </a:r>
            <a:r>
              <a:rPr lang="es-AR" dirty="0" err="1"/>
              <a:t>football</a:t>
            </a:r>
            <a:r>
              <a:rPr lang="es-AR" dirty="0"/>
              <a:t> in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park</a:t>
            </a:r>
            <a:r>
              <a:rPr lang="es-AR" dirty="0"/>
              <a:t>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Sunday</a:t>
            </a:r>
            <a:r>
              <a:rPr lang="es-AR" dirty="0"/>
              <a:t>. (Los chicos jugaron al </a:t>
            </a:r>
            <a:r>
              <a:rPr lang="es-AR" dirty="0" err="1"/>
              <a:t>football</a:t>
            </a:r>
            <a:r>
              <a:rPr lang="es-AR" dirty="0"/>
              <a:t> en el parque el domingo pasado)</a:t>
            </a:r>
          </a:p>
          <a:p>
            <a:r>
              <a:rPr lang="es-AR" dirty="0" err="1"/>
              <a:t>My</a:t>
            </a:r>
            <a:r>
              <a:rPr lang="es-AR" dirty="0"/>
              <a:t> </a:t>
            </a:r>
            <a:r>
              <a:rPr lang="es-AR" dirty="0" err="1"/>
              <a:t>classmate</a:t>
            </a:r>
            <a:r>
              <a:rPr lang="es-AR" dirty="0"/>
              <a:t> </a:t>
            </a:r>
            <a:r>
              <a:rPr lang="es-AR" b="1" u="sng" dirty="0" err="1"/>
              <a:t>helped</a:t>
            </a:r>
            <a:r>
              <a:rPr lang="es-AR" dirty="0"/>
              <a:t> me </a:t>
            </a:r>
            <a:r>
              <a:rPr lang="es-AR" dirty="0" err="1"/>
              <a:t>with</a:t>
            </a:r>
            <a:r>
              <a:rPr lang="es-AR" dirty="0"/>
              <a:t> </a:t>
            </a:r>
            <a:r>
              <a:rPr lang="es-AR" dirty="0" err="1"/>
              <a:t>homework</a:t>
            </a:r>
            <a:r>
              <a:rPr lang="es-AR" dirty="0"/>
              <a:t>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class</a:t>
            </a:r>
            <a:r>
              <a:rPr lang="es-AR" dirty="0"/>
              <a:t>. (Mi compañero me ayudó con la tarea la clase pasada)</a:t>
            </a:r>
          </a:p>
          <a:p>
            <a:r>
              <a:rPr lang="es-AR" dirty="0" err="1"/>
              <a:t>The</a:t>
            </a:r>
            <a:r>
              <a:rPr lang="es-AR" dirty="0"/>
              <a:t> car </a:t>
            </a:r>
            <a:r>
              <a:rPr lang="es-AR" b="1" u="sng" dirty="0" err="1"/>
              <a:t>stopped</a:t>
            </a:r>
            <a:r>
              <a:rPr lang="es-AR" dirty="0"/>
              <a:t> in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middle</a:t>
            </a:r>
            <a:r>
              <a:rPr lang="es-AR" dirty="0"/>
              <a:t> </a:t>
            </a:r>
            <a:r>
              <a:rPr lang="es-AR" dirty="0" err="1"/>
              <a:t>of</a:t>
            </a:r>
            <a:r>
              <a:rPr lang="es-AR" dirty="0"/>
              <a:t>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street</a:t>
            </a:r>
            <a:r>
              <a:rPr lang="es-AR" dirty="0"/>
              <a:t>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night</a:t>
            </a:r>
            <a:r>
              <a:rPr lang="es-AR" dirty="0"/>
              <a:t>. </a:t>
            </a:r>
            <a:r>
              <a:rPr lang="es-AR" dirty="0" err="1"/>
              <a:t>Something</a:t>
            </a:r>
            <a:r>
              <a:rPr lang="es-AR" dirty="0"/>
              <a:t>  </a:t>
            </a:r>
            <a:r>
              <a:rPr lang="es-AR" b="1" u="sng" dirty="0" err="1"/>
              <a:t>happened</a:t>
            </a:r>
            <a:r>
              <a:rPr lang="es-AR" dirty="0"/>
              <a:t>. (El auto se detuvo en el medio de la calle anoche. Algo sucedió)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55524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2756" y="296255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AR" sz="5400" b="1" dirty="0">
                <a:solidFill>
                  <a:srgbClr val="7030A0"/>
                </a:solidFill>
                <a:latin typeface="Algerian" panose="04020705040A02060702" pitchFamily="82" charset="0"/>
              </a:rPr>
              <a:t>PAST SIMPLE - IRREGULAR VERBS -</a:t>
            </a:r>
          </a:p>
        </p:txBody>
      </p:sp>
    </p:spTree>
    <p:extLst>
      <p:ext uri="{BB962C8B-B14F-4D97-AF65-F5344CB8AC3E}">
        <p14:creationId xmlns:p14="http://schemas.microsoft.com/office/powerpoint/2010/main" val="146082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DA1DFC-4655-4B72-AA18-ECBB16978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1033670"/>
            <a:ext cx="10611678" cy="51432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AR" b="1" dirty="0">
              <a:solidFill>
                <a:srgbClr val="7030A0"/>
              </a:solidFill>
            </a:endParaRPr>
          </a:p>
          <a:p>
            <a:r>
              <a:rPr lang="es-AR" b="1" dirty="0" err="1">
                <a:solidFill>
                  <a:srgbClr val="7030A0"/>
                </a:solidFill>
              </a:rPr>
              <a:t>Some</a:t>
            </a:r>
            <a:r>
              <a:rPr lang="es-AR" b="1" dirty="0">
                <a:solidFill>
                  <a:srgbClr val="7030A0"/>
                </a:solidFill>
              </a:rPr>
              <a:t> </a:t>
            </a:r>
            <a:r>
              <a:rPr lang="es-AR" b="1" dirty="0" err="1">
                <a:solidFill>
                  <a:srgbClr val="7030A0"/>
                </a:solidFill>
              </a:rPr>
              <a:t>verbs</a:t>
            </a:r>
            <a:r>
              <a:rPr lang="es-AR" b="1" dirty="0">
                <a:solidFill>
                  <a:srgbClr val="7030A0"/>
                </a:solidFill>
              </a:rPr>
              <a:t> are irregular. </a:t>
            </a:r>
            <a:r>
              <a:rPr lang="es-AR" b="1" dirty="0" err="1">
                <a:solidFill>
                  <a:srgbClr val="7030A0"/>
                </a:solidFill>
              </a:rPr>
              <a:t>They</a:t>
            </a:r>
            <a:r>
              <a:rPr lang="es-AR" b="1" dirty="0">
                <a:solidFill>
                  <a:srgbClr val="7030A0"/>
                </a:solidFill>
              </a:rPr>
              <a:t> </a:t>
            </a:r>
            <a:r>
              <a:rPr lang="es-AR" b="1" dirty="0" err="1">
                <a:solidFill>
                  <a:srgbClr val="7030A0"/>
                </a:solidFill>
              </a:rPr>
              <a:t>don’t</a:t>
            </a:r>
            <a:r>
              <a:rPr lang="es-AR" b="1" dirty="0">
                <a:solidFill>
                  <a:srgbClr val="7030A0"/>
                </a:solidFill>
              </a:rPr>
              <a:t> </a:t>
            </a:r>
            <a:r>
              <a:rPr lang="es-AR" b="1" dirty="0" err="1">
                <a:solidFill>
                  <a:srgbClr val="7030A0"/>
                </a:solidFill>
              </a:rPr>
              <a:t>follow</a:t>
            </a:r>
            <a:r>
              <a:rPr lang="es-AR" b="1" dirty="0">
                <a:solidFill>
                  <a:srgbClr val="7030A0"/>
                </a:solidFill>
              </a:rPr>
              <a:t> a rule. </a:t>
            </a:r>
          </a:p>
          <a:p>
            <a:endParaRPr lang="es-AR" b="1" dirty="0">
              <a:solidFill>
                <a:srgbClr val="7030A0"/>
              </a:solidFill>
            </a:endParaRPr>
          </a:p>
          <a:p>
            <a:r>
              <a:rPr lang="es-AR" b="1" dirty="0"/>
              <a:t>do: </a:t>
            </a:r>
            <a:r>
              <a:rPr lang="es-AR" dirty="0"/>
              <a:t>hacer</a:t>
            </a:r>
            <a:r>
              <a:rPr lang="es-AR" b="1" dirty="0"/>
              <a:t>                           </a:t>
            </a:r>
            <a:r>
              <a:rPr lang="es-AR" b="1" dirty="0" err="1"/>
              <a:t>did</a:t>
            </a:r>
            <a:r>
              <a:rPr lang="es-AR" b="1" dirty="0"/>
              <a:t>: </a:t>
            </a:r>
            <a:r>
              <a:rPr lang="es-AR" dirty="0"/>
              <a:t>hice, hecho, hicieron, etc.</a:t>
            </a:r>
          </a:p>
          <a:p>
            <a:r>
              <a:rPr lang="es-AR" b="1" dirty="0"/>
              <a:t>drive</a:t>
            </a:r>
            <a:r>
              <a:rPr lang="es-AR" dirty="0"/>
              <a:t>: conducir                 </a:t>
            </a:r>
            <a:r>
              <a:rPr lang="es-AR" b="1" dirty="0" err="1"/>
              <a:t>drove</a:t>
            </a:r>
            <a:r>
              <a:rPr lang="es-AR" dirty="0"/>
              <a:t>: conduje, condujo, etc.</a:t>
            </a:r>
          </a:p>
          <a:p>
            <a:r>
              <a:rPr lang="es-AR" b="1" dirty="0" err="1"/>
              <a:t>go</a:t>
            </a:r>
            <a:r>
              <a:rPr lang="es-AR" dirty="0"/>
              <a:t>: ir                                   </a:t>
            </a:r>
            <a:r>
              <a:rPr lang="es-AR" b="1" dirty="0" err="1"/>
              <a:t>went</a:t>
            </a:r>
            <a:r>
              <a:rPr lang="es-AR" dirty="0"/>
              <a:t>: fui, fueron, fue, etc.</a:t>
            </a:r>
          </a:p>
          <a:p>
            <a:r>
              <a:rPr lang="es-AR" b="1" dirty="0" err="1"/>
              <a:t>have</a:t>
            </a:r>
            <a:r>
              <a:rPr lang="es-AR" dirty="0"/>
              <a:t>: tener                        </a:t>
            </a:r>
            <a:r>
              <a:rPr lang="es-AR" b="1" dirty="0" err="1"/>
              <a:t>had</a:t>
            </a:r>
            <a:r>
              <a:rPr lang="es-AR" dirty="0"/>
              <a:t>: tuve, tuvieron, tuviste, etc.</a:t>
            </a:r>
          </a:p>
          <a:p>
            <a:r>
              <a:rPr lang="es-AR" b="1" dirty="0" err="1"/>
              <a:t>get</a:t>
            </a:r>
            <a:r>
              <a:rPr lang="es-AR" dirty="0"/>
              <a:t>: conseguir                  </a:t>
            </a:r>
            <a:r>
              <a:rPr lang="es-AR" b="1" dirty="0"/>
              <a:t> </a:t>
            </a:r>
            <a:r>
              <a:rPr lang="es-AR" b="1" dirty="0" err="1"/>
              <a:t>got</a:t>
            </a:r>
            <a:r>
              <a:rPr lang="es-AR" dirty="0"/>
              <a:t>: conseguí, consiguieron, conseguiste, etc.</a:t>
            </a:r>
          </a:p>
          <a:p>
            <a:r>
              <a:rPr lang="es-AR" b="1" dirty="0" err="1"/>
              <a:t>write</a:t>
            </a:r>
            <a:r>
              <a:rPr lang="es-AR" dirty="0"/>
              <a:t>: escribir                   </a:t>
            </a:r>
            <a:r>
              <a:rPr lang="es-AR" b="1" dirty="0" err="1"/>
              <a:t>wrote</a:t>
            </a:r>
            <a:r>
              <a:rPr lang="es-AR" dirty="0"/>
              <a:t>: escribí, escribiste, escribieron, etc.</a:t>
            </a:r>
          </a:p>
          <a:p>
            <a:r>
              <a:rPr lang="es-AR" b="1" dirty="0" err="1"/>
              <a:t>buy</a:t>
            </a:r>
            <a:r>
              <a:rPr lang="es-AR" dirty="0"/>
              <a:t>: comprar                    </a:t>
            </a:r>
            <a:r>
              <a:rPr lang="es-AR" b="1" dirty="0" err="1"/>
              <a:t>bought</a:t>
            </a:r>
            <a:r>
              <a:rPr lang="es-AR" dirty="0"/>
              <a:t>: compré, compraron, compró, etc.</a:t>
            </a:r>
          </a:p>
          <a:p>
            <a:r>
              <a:rPr lang="es-AR" b="1" u="sng" dirty="0"/>
              <a:t>break</a:t>
            </a:r>
            <a:r>
              <a:rPr lang="es-AR" dirty="0"/>
              <a:t>: romper                  </a:t>
            </a:r>
            <a:r>
              <a:rPr lang="es-AR" b="1" dirty="0" err="1"/>
              <a:t>broke</a:t>
            </a:r>
            <a:r>
              <a:rPr lang="es-AR" dirty="0"/>
              <a:t>: rompió, rompieron, rompí, etc.</a:t>
            </a:r>
          </a:p>
          <a:p>
            <a:r>
              <a:rPr lang="es-AR" b="1" u="sng" dirty="0" err="1"/>
              <a:t>cut</a:t>
            </a:r>
            <a:r>
              <a:rPr lang="es-AR" dirty="0"/>
              <a:t>: cortar                          </a:t>
            </a:r>
            <a:r>
              <a:rPr lang="es-AR" b="1" dirty="0" err="1"/>
              <a:t>cut</a:t>
            </a:r>
            <a:r>
              <a:rPr lang="es-AR" dirty="0"/>
              <a:t>: cortó, cortaron</a:t>
            </a:r>
          </a:p>
        </p:txBody>
      </p:sp>
    </p:spTree>
    <p:extLst>
      <p:ext uri="{BB962C8B-B14F-4D97-AF65-F5344CB8AC3E}">
        <p14:creationId xmlns:p14="http://schemas.microsoft.com/office/powerpoint/2010/main" val="3131876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1948E0-2B86-4C65-8A4D-4AACEFF32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5207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AR" b="1" u="sng" dirty="0" err="1"/>
              <a:t>Examples</a:t>
            </a:r>
            <a:r>
              <a:rPr lang="es-AR" dirty="0"/>
              <a:t>: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I </a:t>
            </a:r>
            <a:r>
              <a:rPr lang="es-AR" b="1" u="sng" dirty="0" err="1"/>
              <a:t>went</a:t>
            </a:r>
            <a:r>
              <a:rPr lang="es-AR" dirty="0"/>
              <a:t> </a:t>
            </a:r>
            <a:r>
              <a:rPr lang="es-AR" dirty="0" err="1"/>
              <a:t>to</a:t>
            </a:r>
            <a:r>
              <a:rPr lang="es-AR" dirty="0"/>
              <a:t>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supermarket</a:t>
            </a:r>
            <a:r>
              <a:rPr lang="es-AR" dirty="0"/>
              <a:t> </a:t>
            </a:r>
            <a:r>
              <a:rPr lang="es-AR" dirty="0" err="1"/>
              <a:t>yesterday</a:t>
            </a:r>
            <a:r>
              <a:rPr lang="es-AR" dirty="0"/>
              <a:t>. (Fui al supermercado ayer)</a:t>
            </a:r>
          </a:p>
          <a:p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secretary</a:t>
            </a:r>
            <a:r>
              <a:rPr lang="es-AR" dirty="0"/>
              <a:t> </a:t>
            </a:r>
            <a:r>
              <a:rPr lang="es-AR" b="1" u="sng" dirty="0" err="1"/>
              <a:t>wrote</a:t>
            </a:r>
            <a:r>
              <a:rPr lang="es-AR" b="1" u="sng" dirty="0"/>
              <a:t> </a:t>
            </a:r>
            <a:r>
              <a:rPr lang="es-AR" dirty="0" err="1"/>
              <a:t>some</a:t>
            </a:r>
            <a:r>
              <a:rPr lang="es-AR" dirty="0"/>
              <a:t> emails </a:t>
            </a:r>
            <a:r>
              <a:rPr lang="es-AR" dirty="0" err="1"/>
              <a:t>two</a:t>
            </a:r>
            <a:r>
              <a:rPr lang="es-AR" dirty="0"/>
              <a:t> </a:t>
            </a:r>
            <a:r>
              <a:rPr lang="es-AR" dirty="0" err="1"/>
              <a:t>hours</a:t>
            </a:r>
            <a:r>
              <a:rPr lang="es-AR" dirty="0"/>
              <a:t> ago. (La secretaria escribió algunos correos hace 2 horas)</a:t>
            </a:r>
          </a:p>
          <a:p>
            <a:r>
              <a:rPr lang="es-AR" dirty="0"/>
              <a:t>I </a:t>
            </a:r>
            <a:r>
              <a:rPr lang="es-AR" b="1" u="sng" dirty="0" err="1"/>
              <a:t>bought</a:t>
            </a:r>
            <a:r>
              <a:rPr lang="es-AR" dirty="0"/>
              <a:t> a new </a:t>
            </a:r>
            <a:r>
              <a:rPr lang="es-AR" dirty="0" err="1"/>
              <a:t>bicycle</a:t>
            </a:r>
            <a:r>
              <a:rPr lang="es-AR" dirty="0"/>
              <a:t>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week</a:t>
            </a:r>
            <a:r>
              <a:rPr lang="es-AR" dirty="0"/>
              <a:t>. (Compré una bicicleta nueva la semana pasada)</a:t>
            </a:r>
          </a:p>
          <a:p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lorry</a:t>
            </a:r>
            <a:r>
              <a:rPr lang="es-AR" dirty="0"/>
              <a:t> driver </a:t>
            </a:r>
            <a:r>
              <a:rPr lang="es-AR" b="1" dirty="0" err="1"/>
              <a:t>drove</a:t>
            </a:r>
            <a:r>
              <a:rPr lang="es-AR" dirty="0"/>
              <a:t> 12,000 km </a:t>
            </a:r>
            <a:r>
              <a:rPr lang="es-AR" b="1" u="sng" dirty="0" err="1"/>
              <a:t>last</a:t>
            </a:r>
            <a:r>
              <a:rPr lang="es-AR" b="1" u="sng" dirty="0"/>
              <a:t> </a:t>
            </a:r>
            <a:r>
              <a:rPr lang="es-AR" b="1" u="sng" dirty="0" err="1"/>
              <a:t>year</a:t>
            </a:r>
            <a:r>
              <a:rPr lang="es-AR" dirty="0"/>
              <a:t>. (El camionero condujo 12000 </a:t>
            </a:r>
            <a:r>
              <a:rPr lang="es-AR" dirty="0" err="1"/>
              <a:t>kms</a:t>
            </a:r>
            <a:r>
              <a:rPr lang="es-AR" dirty="0"/>
              <a:t>)</a:t>
            </a:r>
          </a:p>
          <a:p>
            <a:r>
              <a:rPr lang="es-AR" dirty="0" err="1"/>
              <a:t>My</a:t>
            </a:r>
            <a:r>
              <a:rPr lang="es-AR" dirty="0"/>
              <a:t> </a:t>
            </a:r>
            <a:r>
              <a:rPr lang="es-AR" dirty="0" err="1"/>
              <a:t>daughter</a:t>
            </a:r>
            <a:r>
              <a:rPr lang="es-AR" dirty="0"/>
              <a:t> </a:t>
            </a:r>
            <a:r>
              <a:rPr lang="es-AR" b="1" u="sng" dirty="0" err="1"/>
              <a:t>broke</a:t>
            </a:r>
            <a:r>
              <a:rPr lang="es-AR" dirty="0"/>
              <a:t> </a:t>
            </a:r>
            <a:r>
              <a:rPr lang="es-AR" dirty="0" err="1"/>
              <a:t>her</a:t>
            </a:r>
            <a:r>
              <a:rPr lang="es-AR" dirty="0"/>
              <a:t> </a:t>
            </a:r>
            <a:r>
              <a:rPr lang="es-AR" dirty="0" err="1"/>
              <a:t>arm</a:t>
            </a:r>
            <a:r>
              <a:rPr lang="es-AR" dirty="0"/>
              <a:t>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Monday</a:t>
            </a:r>
            <a:r>
              <a:rPr lang="es-AR" dirty="0"/>
              <a:t>.(Mi hija se rompió su brazo el lunes pasado)</a:t>
            </a:r>
          </a:p>
          <a:p>
            <a:r>
              <a:rPr lang="es-AR" dirty="0" err="1"/>
              <a:t>We</a:t>
            </a:r>
            <a:r>
              <a:rPr lang="es-AR" dirty="0"/>
              <a:t> </a:t>
            </a:r>
            <a:r>
              <a:rPr lang="es-AR" b="1" u="sng" dirty="0" err="1"/>
              <a:t>had</a:t>
            </a:r>
            <a:r>
              <a:rPr lang="es-AR" dirty="0"/>
              <a:t> a </a:t>
            </a:r>
            <a:r>
              <a:rPr lang="es-AR" dirty="0" err="1"/>
              <a:t>very</a:t>
            </a:r>
            <a:r>
              <a:rPr lang="es-AR" dirty="0"/>
              <a:t> </a:t>
            </a:r>
            <a:r>
              <a:rPr lang="es-AR" dirty="0" err="1"/>
              <a:t>good</a:t>
            </a:r>
            <a:r>
              <a:rPr lang="es-AR" dirty="0"/>
              <a:t> time at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party</a:t>
            </a:r>
            <a:r>
              <a:rPr lang="es-AR" dirty="0"/>
              <a:t> </a:t>
            </a:r>
            <a:r>
              <a:rPr lang="es-AR" dirty="0" err="1"/>
              <a:t>last</a:t>
            </a:r>
            <a:r>
              <a:rPr lang="es-AR" dirty="0"/>
              <a:t> </a:t>
            </a:r>
            <a:r>
              <a:rPr lang="es-AR" dirty="0" err="1"/>
              <a:t>night</a:t>
            </a:r>
            <a:r>
              <a:rPr lang="es-AR" dirty="0"/>
              <a:t>. (La pasamos muy bien en la fiesta anoche)</a:t>
            </a:r>
          </a:p>
          <a:p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b="1" u="sng" dirty="0" err="1"/>
              <a:t>cut</a:t>
            </a:r>
            <a:r>
              <a:rPr lang="es-AR" dirty="0"/>
              <a:t> </a:t>
            </a:r>
            <a:r>
              <a:rPr lang="es-AR" dirty="0" err="1"/>
              <a:t>her</a:t>
            </a:r>
            <a:r>
              <a:rPr lang="es-AR" dirty="0"/>
              <a:t> </a:t>
            </a:r>
            <a:r>
              <a:rPr lang="es-AR" dirty="0" err="1"/>
              <a:t>finger</a:t>
            </a:r>
            <a:r>
              <a:rPr lang="es-AR" dirty="0"/>
              <a:t> </a:t>
            </a:r>
            <a:r>
              <a:rPr lang="es-AR" dirty="0" err="1"/>
              <a:t>with</a:t>
            </a:r>
            <a:r>
              <a:rPr lang="es-AR" dirty="0"/>
              <a:t> a </a:t>
            </a:r>
            <a:r>
              <a:rPr lang="es-AR" dirty="0" err="1"/>
              <a:t>sharp</a:t>
            </a:r>
            <a:r>
              <a:rPr lang="es-AR" dirty="0"/>
              <a:t> </a:t>
            </a:r>
            <a:r>
              <a:rPr lang="es-AR" dirty="0" err="1"/>
              <a:t>knife</a:t>
            </a:r>
            <a:r>
              <a:rPr lang="es-AR" dirty="0"/>
              <a:t>. (Ella se cortó su dedo con un cuchillo filoso.</a:t>
            </a: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58667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D89BF-DA5A-46D1-A7B3-B88754D9F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rgbClr val="7030A0"/>
                </a:solidFill>
                <a:latin typeface="Algerian" panose="04020705040A02060702" pitchFamily="82" charset="0"/>
              </a:rPr>
              <a:t>PAST SIMPLE – NEGATIVE AND QUESTIONS -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C5AA2D-12AA-4150-B33D-5E02C4436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Auxiliary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“ DID / DIDN’T” +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infinitive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verb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A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didn´t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weekend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(no salí el finde pasado)</a:t>
            </a:r>
          </a:p>
          <a:p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letter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arrive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yesterday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. (la carta no llegó ayer)</a:t>
            </a:r>
          </a:p>
          <a:p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stay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hotel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ten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. (no se quedaron en el hotel por más de 10 días)</a:t>
            </a:r>
          </a:p>
          <a:p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police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? (¿llamaste/ llamaron la policía?)</a:t>
            </a:r>
          </a:p>
          <a:p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B: Yes, I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. / No, I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. / Yes,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/ No,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? (¿cuándo te mudaste/ se mudaron de casa?)</a:t>
            </a:r>
          </a:p>
          <a:p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B: I 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moved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ago. /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moved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dirty="0" err="1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 ago.</a:t>
            </a:r>
          </a:p>
          <a:p>
            <a:endParaRPr lang="es-A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8152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875</Words>
  <Application>Microsoft Office PowerPoint</Application>
  <PresentationFormat>Panorámica</PresentationFormat>
  <Paragraphs>69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Tema de Office</vt:lpstr>
      <vt:lpstr>          PAST SIMPLE - REGULAR VERBS -</vt:lpstr>
      <vt:lpstr>We use the Past Simple to talk about finished events / actions in the past.</vt:lpstr>
      <vt:lpstr>SPELLING RULES FOR REGULAR VERBS</vt:lpstr>
      <vt:lpstr>Presentación de PowerPoint</vt:lpstr>
      <vt:lpstr>Presentación de PowerPoint</vt:lpstr>
      <vt:lpstr>PAST SIMPLE - IRREGULAR VERBS -</vt:lpstr>
      <vt:lpstr>Presentación de PowerPoint</vt:lpstr>
      <vt:lpstr>Presentación de PowerPoint</vt:lpstr>
      <vt:lpstr>PAST SIMPLE – NEGATIVE AND QUESTIONS - 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 (REGULAR VERBS)</dc:title>
  <dc:creator>Cristina Liliana</dc:creator>
  <cp:lastModifiedBy>Cristina Liliana</cp:lastModifiedBy>
  <cp:revision>24</cp:revision>
  <dcterms:created xsi:type="dcterms:W3CDTF">2020-08-12T22:31:22Z</dcterms:created>
  <dcterms:modified xsi:type="dcterms:W3CDTF">2021-04-29T21:51:35Z</dcterms:modified>
</cp:coreProperties>
</file>