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565CE-1B84-4561-A6CC-901D85F3E2A9}" type="datetimeFigureOut">
              <a:rPr lang="es-AR" smtClean="0"/>
              <a:t>29/4/2021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FB76-C93F-43BE-B27A-74A2FCF3A94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74105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565CE-1B84-4561-A6CC-901D85F3E2A9}" type="datetimeFigureOut">
              <a:rPr lang="es-AR" smtClean="0"/>
              <a:t>29/4/2021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FB76-C93F-43BE-B27A-74A2FCF3A94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22666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565CE-1B84-4561-A6CC-901D85F3E2A9}" type="datetimeFigureOut">
              <a:rPr lang="es-AR" smtClean="0"/>
              <a:t>29/4/2021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FB76-C93F-43BE-B27A-74A2FCF3A94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6197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565CE-1B84-4561-A6CC-901D85F3E2A9}" type="datetimeFigureOut">
              <a:rPr lang="es-AR" smtClean="0"/>
              <a:t>29/4/2021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FB76-C93F-43BE-B27A-74A2FCF3A94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40946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565CE-1B84-4561-A6CC-901D85F3E2A9}" type="datetimeFigureOut">
              <a:rPr lang="es-AR" smtClean="0"/>
              <a:t>29/4/2021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FB76-C93F-43BE-B27A-74A2FCF3A94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30931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565CE-1B84-4561-A6CC-901D85F3E2A9}" type="datetimeFigureOut">
              <a:rPr lang="es-AR" smtClean="0"/>
              <a:t>29/4/2021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FB76-C93F-43BE-B27A-74A2FCF3A94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5087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565CE-1B84-4561-A6CC-901D85F3E2A9}" type="datetimeFigureOut">
              <a:rPr lang="es-AR" smtClean="0"/>
              <a:t>29/4/2021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FB76-C93F-43BE-B27A-74A2FCF3A94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46459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565CE-1B84-4561-A6CC-901D85F3E2A9}" type="datetimeFigureOut">
              <a:rPr lang="es-AR" smtClean="0"/>
              <a:t>29/4/2021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FB76-C93F-43BE-B27A-74A2FCF3A94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99518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565CE-1B84-4561-A6CC-901D85F3E2A9}" type="datetimeFigureOut">
              <a:rPr lang="es-AR" smtClean="0"/>
              <a:t>29/4/2021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FB76-C93F-43BE-B27A-74A2FCF3A94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59188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565CE-1B84-4561-A6CC-901D85F3E2A9}" type="datetimeFigureOut">
              <a:rPr lang="es-AR" smtClean="0"/>
              <a:t>29/4/2021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FB76-C93F-43BE-B27A-74A2FCF3A94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31427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565CE-1B84-4561-A6CC-901D85F3E2A9}" type="datetimeFigureOut">
              <a:rPr lang="es-AR" smtClean="0"/>
              <a:t>29/4/2021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FB76-C93F-43BE-B27A-74A2FCF3A94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86759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565CE-1B84-4561-A6CC-901D85F3E2A9}" type="datetimeFigureOut">
              <a:rPr lang="es-AR" smtClean="0"/>
              <a:t>29/4/2021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7FB76-C93F-43BE-B27A-74A2FCF3A94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5655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51525" y="4005330"/>
            <a:ext cx="9092486" cy="689490"/>
          </a:xfrm>
        </p:spPr>
        <p:txBody>
          <a:bodyPr>
            <a:normAutofit fontScale="90000"/>
          </a:bodyPr>
          <a:lstStyle/>
          <a:p>
            <a:br>
              <a:rPr lang="es-AR" b="1" dirty="0">
                <a:solidFill>
                  <a:srgbClr val="7030A0"/>
                </a:solidFill>
              </a:rPr>
            </a:br>
            <a:br>
              <a:rPr lang="es-AR" b="1" dirty="0">
                <a:solidFill>
                  <a:srgbClr val="7030A0"/>
                </a:solidFill>
              </a:rPr>
            </a:br>
            <a:br>
              <a:rPr lang="es-AR" b="1" dirty="0">
                <a:solidFill>
                  <a:srgbClr val="7030A0"/>
                </a:solidFill>
              </a:rPr>
            </a:br>
            <a:br>
              <a:rPr lang="es-AR" b="1" dirty="0">
                <a:solidFill>
                  <a:srgbClr val="7030A0"/>
                </a:solidFill>
              </a:rPr>
            </a:br>
            <a:br>
              <a:rPr lang="es-AR" b="1" dirty="0">
                <a:solidFill>
                  <a:srgbClr val="7030A0"/>
                </a:solidFill>
              </a:rPr>
            </a:br>
            <a:br>
              <a:rPr lang="es-AR" b="1" dirty="0">
                <a:solidFill>
                  <a:srgbClr val="7030A0"/>
                </a:solidFill>
              </a:rPr>
            </a:br>
            <a:br>
              <a:rPr lang="es-AR" b="1" dirty="0">
                <a:solidFill>
                  <a:srgbClr val="7030A0"/>
                </a:solidFill>
              </a:rPr>
            </a:br>
            <a:br>
              <a:rPr lang="es-AR" b="1" dirty="0">
                <a:solidFill>
                  <a:srgbClr val="7030A0"/>
                </a:solidFill>
              </a:rPr>
            </a:br>
            <a:br>
              <a:rPr lang="es-AR" b="1" dirty="0">
                <a:solidFill>
                  <a:srgbClr val="7030A0"/>
                </a:solidFill>
              </a:rPr>
            </a:br>
            <a:br>
              <a:rPr lang="es-AR" b="1" dirty="0">
                <a:solidFill>
                  <a:srgbClr val="7030A0"/>
                </a:solidFill>
              </a:rPr>
            </a:br>
            <a:r>
              <a:rPr lang="es-AR" sz="6700" b="1" dirty="0">
                <a:solidFill>
                  <a:srgbClr val="7030A0"/>
                </a:solidFill>
                <a:latin typeface="Algerian" panose="04020705040A02060702" pitchFamily="82" charset="0"/>
              </a:rPr>
              <a:t>PAST SIMPLE - REGULAR VERBS -</a:t>
            </a:r>
            <a:endParaRPr lang="es-AR" sz="67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73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24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es-AR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use </a:t>
            </a:r>
            <a:r>
              <a:rPr lang="es-AR" sz="24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AR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4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Past</a:t>
            </a:r>
            <a:r>
              <a:rPr lang="es-AR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Simple </a:t>
            </a:r>
            <a:r>
              <a:rPr lang="es-AR" sz="24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AR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4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talk</a:t>
            </a:r>
            <a:r>
              <a:rPr lang="es-AR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4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s-AR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4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finished</a:t>
            </a:r>
            <a:r>
              <a:rPr lang="es-AR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4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events</a:t>
            </a:r>
            <a:r>
              <a:rPr lang="es-AR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s-AR" sz="24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actions</a:t>
            </a:r>
            <a:r>
              <a:rPr lang="es-AR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AR" sz="24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AR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4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past</a:t>
            </a:r>
            <a:r>
              <a:rPr lang="es-AR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s-AR" dirty="0"/>
          </a:p>
          <a:p>
            <a:r>
              <a:rPr lang="es-AR" dirty="0"/>
              <a:t>I </a:t>
            </a:r>
            <a:r>
              <a:rPr lang="es-AR" b="1" u="sng" dirty="0" err="1"/>
              <a:t>worked</a:t>
            </a:r>
            <a:r>
              <a:rPr lang="es-AR" dirty="0"/>
              <a:t> in Santa Fe </a:t>
            </a:r>
            <a:r>
              <a:rPr lang="es-AR" dirty="0" err="1"/>
              <a:t>last</a:t>
            </a:r>
            <a:r>
              <a:rPr lang="es-AR" dirty="0"/>
              <a:t> </a:t>
            </a:r>
            <a:r>
              <a:rPr lang="es-AR" dirty="0" err="1"/>
              <a:t>year</a:t>
            </a:r>
            <a:r>
              <a:rPr lang="es-AR" dirty="0"/>
              <a:t>. (Trabajé en Santa Fe el año pasado)</a:t>
            </a:r>
          </a:p>
          <a:p>
            <a:r>
              <a:rPr lang="es-AR" dirty="0" err="1"/>
              <a:t>She</a:t>
            </a:r>
            <a:r>
              <a:rPr lang="es-AR" dirty="0"/>
              <a:t> </a:t>
            </a:r>
            <a:r>
              <a:rPr lang="es-AR" b="1" u="sng" dirty="0" err="1"/>
              <a:t>lived</a:t>
            </a:r>
            <a:r>
              <a:rPr lang="es-AR" dirty="0"/>
              <a:t> in Buenos Aires in 1989. (Ella vivía en Bs. As en 1989)</a:t>
            </a:r>
          </a:p>
          <a:p>
            <a:r>
              <a:rPr lang="es-AR" dirty="0" err="1"/>
              <a:t>They</a:t>
            </a:r>
            <a:r>
              <a:rPr lang="es-AR" dirty="0"/>
              <a:t> </a:t>
            </a:r>
            <a:r>
              <a:rPr lang="es-AR" b="1" u="sng" dirty="0" err="1"/>
              <a:t>stayed</a:t>
            </a:r>
            <a:r>
              <a:rPr lang="es-AR" dirty="0"/>
              <a:t> in a hotel </a:t>
            </a:r>
            <a:r>
              <a:rPr lang="es-AR" dirty="0" err="1"/>
              <a:t>last</a:t>
            </a:r>
            <a:r>
              <a:rPr lang="es-AR" dirty="0"/>
              <a:t> </a:t>
            </a:r>
            <a:r>
              <a:rPr lang="es-AR" dirty="0" err="1"/>
              <a:t>night</a:t>
            </a:r>
            <a:r>
              <a:rPr lang="es-AR" dirty="0"/>
              <a:t>. (Ellos permanecieron en un hotel anoche)</a:t>
            </a:r>
          </a:p>
          <a:p>
            <a:r>
              <a:rPr lang="es-AR" dirty="0"/>
              <a:t>I </a:t>
            </a:r>
            <a:r>
              <a:rPr lang="es-AR" b="1" u="sng" dirty="0" err="1"/>
              <a:t>prepared</a:t>
            </a:r>
            <a:r>
              <a:rPr lang="es-AR" dirty="0"/>
              <a:t> </a:t>
            </a:r>
            <a:r>
              <a:rPr lang="es-AR" dirty="0" err="1"/>
              <a:t>the</a:t>
            </a:r>
            <a:r>
              <a:rPr lang="es-AR" dirty="0"/>
              <a:t> </a:t>
            </a:r>
            <a:r>
              <a:rPr lang="es-AR" dirty="0" err="1"/>
              <a:t>activities</a:t>
            </a:r>
            <a:r>
              <a:rPr lang="es-AR" dirty="0"/>
              <a:t> </a:t>
            </a:r>
            <a:r>
              <a:rPr lang="es-AR" dirty="0" err="1"/>
              <a:t>for</a:t>
            </a:r>
            <a:r>
              <a:rPr lang="es-AR" dirty="0"/>
              <a:t> </a:t>
            </a:r>
            <a:r>
              <a:rPr lang="es-AR" dirty="0" err="1"/>
              <a:t>my</a:t>
            </a:r>
            <a:r>
              <a:rPr lang="es-AR" dirty="0"/>
              <a:t> </a:t>
            </a:r>
            <a:r>
              <a:rPr lang="es-AR" dirty="0" err="1"/>
              <a:t>students</a:t>
            </a:r>
            <a:r>
              <a:rPr lang="es-AR" dirty="0"/>
              <a:t> </a:t>
            </a:r>
            <a:r>
              <a:rPr lang="es-AR" dirty="0" err="1"/>
              <a:t>two</a:t>
            </a:r>
            <a:r>
              <a:rPr lang="es-AR" dirty="0"/>
              <a:t> </a:t>
            </a:r>
            <a:r>
              <a:rPr lang="es-AR" dirty="0" err="1"/>
              <a:t>hours</a:t>
            </a:r>
            <a:r>
              <a:rPr lang="es-AR" dirty="0"/>
              <a:t> ago. (Preparé las actividades para mis alumnos hace 2 horas)</a:t>
            </a:r>
          </a:p>
          <a:p>
            <a:r>
              <a:rPr lang="es-AR" dirty="0" err="1"/>
              <a:t>They</a:t>
            </a:r>
            <a:r>
              <a:rPr lang="es-AR" dirty="0"/>
              <a:t> </a:t>
            </a:r>
            <a:r>
              <a:rPr lang="es-AR" b="1" u="sng" dirty="0" err="1"/>
              <a:t>studied</a:t>
            </a:r>
            <a:r>
              <a:rPr lang="es-AR" dirty="0"/>
              <a:t> </a:t>
            </a:r>
            <a:r>
              <a:rPr lang="es-AR" dirty="0" err="1"/>
              <a:t>their</a:t>
            </a:r>
            <a:r>
              <a:rPr lang="es-AR" dirty="0"/>
              <a:t> </a:t>
            </a:r>
            <a:r>
              <a:rPr lang="es-AR" dirty="0" err="1"/>
              <a:t>subjects</a:t>
            </a:r>
            <a:r>
              <a:rPr lang="es-AR" dirty="0"/>
              <a:t> at home </a:t>
            </a:r>
            <a:r>
              <a:rPr lang="es-AR" dirty="0" err="1"/>
              <a:t>last</a:t>
            </a:r>
            <a:r>
              <a:rPr lang="es-AR" dirty="0"/>
              <a:t> </a:t>
            </a:r>
            <a:r>
              <a:rPr lang="es-AR" dirty="0" err="1"/>
              <a:t>week</a:t>
            </a:r>
            <a:r>
              <a:rPr lang="es-AR" dirty="0"/>
              <a:t>. (Estudiaron sus materias en casa la semana pasada)</a:t>
            </a:r>
          </a:p>
          <a:p>
            <a:r>
              <a:rPr lang="es-AR" dirty="0" err="1"/>
              <a:t>Teenagers</a:t>
            </a:r>
            <a:r>
              <a:rPr lang="es-AR" dirty="0"/>
              <a:t> </a:t>
            </a:r>
            <a:r>
              <a:rPr lang="es-AR" b="1" u="sng" dirty="0" err="1"/>
              <a:t>danced</a:t>
            </a:r>
            <a:r>
              <a:rPr lang="es-AR" dirty="0"/>
              <a:t> at </a:t>
            </a:r>
            <a:r>
              <a:rPr lang="es-AR" dirty="0" err="1"/>
              <a:t>the</a:t>
            </a:r>
            <a:r>
              <a:rPr lang="es-AR" dirty="0"/>
              <a:t> disco </a:t>
            </a:r>
            <a:r>
              <a:rPr lang="es-AR" dirty="0" err="1"/>
              <a:t>last</a:t>
            </a:r>
            <a:r>
              <a:rPr lang="es-AR" dirty="0"/>
              <a:t> </a:t>
            </a:r>
            <a:r>
              <a:rPr lang="es-AR" dirty="0" err="1"/>
              <a:t>Saturday</a:t>
            </a:r>
            <a:r>
              <a:rPr lang="es-AR" dirty="0"/>
              <a:t>. (Los adolescentes bailaron en la disco el sábado pasado)</a:t>
            </a:r>
          </a:p>
          <a:p>
            <a:r>
              <a:rPr lang="es-AR" dirty="0" err="1"/>
              <a:t>My</a:t>
            </a:r>
            <a:r>
              <a:rPr lang="es-AR" dirty="0"/>
              <a:t> </a:t>
            </a:r>
            <a:r>
              <a:rPr lang="es-AR" dirty="0" err="1"/>
              <a:t>daughter</a:t>
            </a:r>
            <a:r>
              <a:rPr lang="es-AR" dirty="0"/>
              <a:t> </a:t>
            </a:r>
            <a:r>
              <a:rPr lang="es-AR" b="1" u="sng" dirty="0" err="1"/>
              <a:t>travelled</a:t>
            </a:r>
            <a:r>
              <a:rPr lang="es-AR" dirty="0"/>
              <a:t> </a:t>
            </a:r>
            <a:r>
              <a:rPr lang="es-AR" dirty="0" err="1"/>
              <a:t>to</a:t>
            </a:r>
            <a:r>
              <a:rPr lang="es-AR" dirty="0"/>
              <a:t> Santa Fe </a:t>
            </a:r>
            <a:r>
              <a:rPr lang="es-AR" dirty="0" err="1"/>
              <a:t>last</a:t>
            </a:r>
            <a:r>
              <a:rPr lang="es-AR" dirty="0"/>
              <a:t> </a:t>
            </a:r>
            <a:r>
              <a:rPr lang="es-AR" dirty="0" err="1"/>
              <a:t>month</a:t>
            </a:r>
            <a:r>
              <a:rPr lang="es-AR" dirty="0"/>
              <a:t>. (Mi hija viajó a Santa Fe el mes pasado)</a:t>
            </a:r>
          </a:p>
        </p:txBody>
      </p:sp>
    </p:spTree>
    <p:extLst>
      <p:ext uri="{BB962C8B-B14F-4D97-AF65-F5344CB8AC3E}">
        <p14:creationId xmlns:p14="http://schemas.microsoft.com/office/powerpoint/2010/main" val="2457264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SPELLING RULES FOR REGULAR VERBS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AR" b="1" dirty="0"/>
              <a:t> </a:t>
            </a:r>
            <a:r>
              <a:rPr lang="es-AR" b="1" u="sng" dirty="0"/>
              <a:t>INFINITIVE                                                        SIMPLE PAST</a:t>
            </a:r>
          </a:p>
          <a:p>
            <a:pPr marL="0" indent="0">
              <a:buNone/>
            </a:pPr>
            <a:r>
              <a:rPr lang="es-AR" sz="24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Group</a:t>
            </a:r>
            <a:r>
              <a:rPr lang="es-AR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 A</a:t>
            </a:r>
            <a:r>
              <a:rPr lang="es-AR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AR" sz="2400" dirty="0" err="1">
                <a:latin typeface="Arial" panose="020B0604020202020204" pitchFamily="34" charset="0"/>
                <a:cs typeface="Arial" panose="020B0604020202020204" pitchFamily="34" charset="0"/>
              </a:rPr>
              <a:t>infinitive</a:t>
            </a: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 + “</a:t>
            </a:r>
            <a:r>
              <a:rPr lang="es-AR" sz="2400" dirty="0" err="1">
                <a:latin typeface="Arial" panose="020B0604020202020204" pitchFamily="34" charset="0"/>
                <a:cs typeface="Arial" panose="020B0604020202020204" pitchFamily="34" charset="0"/>
              </a:rPr>
              <a:t>ed</a:t>
            </a: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s-A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cook</a:t>
            </a:r>
            <a:r>
              <a:rPr lang="es-AR" sz="24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cocinar  </a:t>
            </a:r>
            <a:r>
              <a:rPr lang="es-AR" sz="24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</a:t>
            </a:r>
            <a:r>
              <a:rPr lang="es-A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cooked</a:t>
            </a:r>
            <a:r>
              <a:rPr lang="es-AR" sz="24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cocinó/cocinaron…</a:t>
            </a:r>
          </a:p>
          <a:p>
            <a:r>
              <a:rPr lang="es-A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enjoy</a:t>
            </a:r>
            <a:r>
              <a:rPr lang="es-AR" sz="24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disfrutar     </a:t>
            </a:r>
            <a:r>
              <a:rPr lang="es-AR" sz="24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</a:t>
            </a:r>
            <a:r>
              <a:rPr lang="es-A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enjoyed</a:t>
            </a:r>
            <a:r>
              <a:rPr lang="es-AR" sz="24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disfruté/disfrutó….</a:t>
            </a:r>
          </a:p>
          <a:p>
            <a:r>
              <a:rPr lang="es-A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play</a:t>
            </a:r>
            <a:r>
              <a:rPr lang="es-AR" sz="24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jugar    </a:t>
            </a:r>
            <a:r>
              <a:rPr lang="es-AR" sz="24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</a:t>
            </a:r>
            <a:r>
              <a:rPr lang="es-A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played</a:t>
            </a:r>
            <a:r>
              <a:rPr lang="es-AR" sz="24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jugaron/jugué….</a:t>
            </a:r>
          </a:p>
          <a:p>
            <a:pPr marL="0" indent="0">
              <a:buNone/>
            </a:pPr>
            <a:r>
              <a:rPr lang="es-AR" sz="24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Group</a:t>
            </a:r>
            <a:r>
              <a:rPr lang="es-AR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 B</a:t>
            </a: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s-AR" sz="2400" dirty="0" err="1">
                <a:latin typeface="Arial" panose="020B0604020202020204" pitchFamily="34" charset="0"/>
                <a:cs typeface="Arial" panose="020B0604020202020204" pitchFamily="34" charset="0"/>
              </a:rPr>
              <a:t>infinitive</a:t>
            </a: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 + “d”)</a:t>
            </a:r>
          </a:p>
          <a:p>
            <a:r>
              <a:rPr lang="es-AR" sz="2400" b="1" dirty="0">
                <a:latin typeface="Arial" panose="020B0604020202020204" pitchFamily="34" charset="0"/>
                <a:cs typeface="Arial" panose="020B0604020202020204" pitchFamily="34" charset="0"/>
              </a:rPr>
              <a:t>invite</a:t>
            </a: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: invitar                                                 </a:t>
            </a:r>
            <a:r>
              <a:rPr lang="es-A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invited</a:t>
            </a: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: invité/invitaron.....</a:t>
            </a:r>
          </a:p>
          <a:p>
            <a:r>
              <a:rPr lang="es-A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live</a:t>
            </a: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: vivir                                                        </a:t>
            </a:r>
            <a:r>
              <a:rPr lang="es-A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lived</a:t>
            </a: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: vivieron/vivió, viví…..</a:t>
            </a:r>
          </a:p>
          <a:p>
            <a:r>
              <a:rPr lang="es-AR" sz="2400" b="1" dirty="0">
                <a:latin typeface="Arial" panose="020B0604020202020204" pitchFamily="34" charset="0"/>
                <a:cs typeface="Arial" panose="020B0604020202020204" pitchFamily="34" charset="0"/>
              </a:rPr>
              <a:t>dance</a:t>
            </a: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: bailar                                                 </a:t>
            </a:r>
            <a:r>
              <a:rPr lang="es-A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danced</a:t>
            </a: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: bailé/bailaron, bailó..</a:t>
            </a:r>
          </a:p>
          <a:p>
            <a:pPr marL="0" indent="0">
              <a:buNone/>
            </a:pPr>
            <a:endParaRPr lang="es-AR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A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003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72733" y="1027135"/>
            <a:ext cx="10529552" cy="56054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AR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INFINITIVE                                                            SIMPLE PAST   </a:t>
            </a:r>
            <a:br>
              <a:rPr lang="es-AR" sz="24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AR" sz="24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AR" sz="24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Group</a:t>
            </a:r>
            <a:r>
              <a:rPr lang="es-AR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  C </a:t>
            </a: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AR" sz="2400" dirty="0" err="1">
                <a:latin typeface="Arial" panose="020B0604020202020204" pitchFamily="34" charset="0"/>
                <a:cs typeface="Arial" panose="020B0604020202020204" pitchFamily="34" charset="0"/>
              </a:rPr>
              <a:t>infinitive</a:t>
            </a: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s-AR" sz="2400" strike="sngStrike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” + “</a:t>
            </a:r>
            <a:r>
              <a:rPr lang="es-AR" sz="2400" dirty="0" err="1">
                <a:latin typeface="Arial" panose="020B0604020202020204" pitchFamily="34" charset="0"/>
                <a:cs typeface="Arial" panose="020B0604020202020204" pitchFamily="34" charset="0"/>
              </a:rPr>
              <a:t>ied</a:t>
            </a: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”)</a:t>
            </a:r>
          </a:p>
          <a:p>
            <a:r>
              <a:rPr lang="es-A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r>
              <a:rPr lang="es-AR" sz="24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estudiar                                          </a:t>
            </a:r>
            <a:r>
              <a:rPr lang="es-A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studied</a:t>
            </a: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: estudié / estudió…..</a:t>
            </a:r>
          </a:p>
          <a:p>
            <a:r>
              <a:rPr lang="es-A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carry</a:t>
            </a:r>
            <a:r>
              <a:rPr lang="es-AR" sz="24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llevar                                               </a:t>
            </a:r>
            <a:r>
              <a:rPr lang="es-A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carried</a:t>
            </a: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: llevé/ llevó/llevaron…</a:t>
            </a:r>
          </a:p>
          <a:p>
            <a:r>
              <a:rPr lang="es-A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marry</a:t>
            </a: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: casarse                                          </a:t>
            </a:r>
            <a:r>
              <a:rPr lang="es-A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married</a:t>
            </a: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: casé/casaron/casó…</a:t>
            </a:r>
          </a:p>
          <a:p>
            <a:endParaRPr lang="es-A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AR" sz="24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Group</a:t>
            </a:r>
            <a:r>
              <a:rPr lang="es-AR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 D</a:t>
            </a:r>
            <a:r>
              <a:rPr lang="es-AR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AR" sz="2400" dirty="0" err="1">
                <a:latin typeface="Arial" panose="020B0604020202020204" pitchFamily="34" charset="0"/>
                <a:cs typeface="Arial" panose="020B0604020202020204" pitchFamily="34" charset="0"/>
              </a:rPr>
              <a:t>infinitive</a:t>
            </a: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s-AR" sz="2400" dirty="0" err="1">
                <a:latin typeface="Arial" panose="020B0604020202020204" pitchFamily="34" charset="0"/>
                <a:cs typeface="Arial" panose="020B0604020202020204" pitchFamily="34" charset="0"/>
              </a:rPr>
              <a:t>double</a:t>
            </a: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400" dirty="0" err="1">
                <a:latin typeface="Arial" panose="020B0604020202020204" pitchFamily="34" charset="0"/>
                <a:cs typeface="Arial" panose="020B0604020202020204" pitchFamily="34" charset="0"/>
              </a:rPr>
              <a:t>consonant</a:t>
            </a: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s-AR" sz="2400" dirty="0" err="1">
                <a:latin typeface="Arial" panose="020B0604020202020204" pitchFamily="34" charset="0"/>
                <a:cs typeface="Arial" panose="020B0604020202020204" pitchFamily="34" charset="0"/>
              </a:rPr>
              <a:t>ed</a:t>
            </a: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s-A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travel</a:t>
            </a: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: viajar                                               </a:t>
            </a:r>
            <a:r>
              <a:rPr lang="es-A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travelled</a:t>
            </a: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: viajé/viajaron/viajó…</a:t>
            </a:r>
          </a:p>
          <a:p>
            <a:r>
              <a:rPr lang="es-AR" sz="2400" b="1" dirty="0">
                <a:latin typeface="Arial" panose="020B0604020202020204" pitchFamily="34" charset="0"/>
                <a:cs typeface="Arial" panose="020B0604020202020204" pitchFamily="34" charset="0"/>
              </a:rPr>
              <a:t>stop</a:t>
            </a: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: detener                                              </a:t>
            </a:r>
            <a:r>
              <a:rPr lang="es-A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stopped</a:t>
            </a: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: detuvo/detuvieron….</a:t>
            </a:r>
          </a:p>
          <a:p>
            <a:pPr marL="0" indent="0">
              <a:buNone/>
            </a:pPr>
            <a:b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588138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9CB541F-983B-407A-AB0E-A8C4AEB2A1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138" y="725693"/>
            <a:ext cx="10505661" cy="533054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AR" b="1" u="sng" dirty="0" err="1"/>
              <a:t>Examples</a:t>
            </a:r>
            <a:r>
              <a:rPr lang="es-AR" dirty="0"/>
              <a:t>:</a:t>
            </a:r>
          </a:p>
          <a:p>
            <a:pPr marL="0" indent="0">
              <a:buNone/>
            </a:pPr>
            <a:endParaRPr lang="es-AR" dirty="0"/>
          </a:p>
          <a:p>
            <a:r>
              <a:rPr lang="es-AR" dirty="0" err="1"/>
              <a:t>She</a:t>
            </a:r>
            <a:r>
              <a:rPr lang="es-AR" dirty="0"/>
              <a:t> </a:t>
            </a:r>
            <a:r>
              <a:rPr lang="es-AR" b="1" u="sng" dirty="0" err="1"/>
              <a:t>invited</a:t>
            </a:r>
            <a:r>
              <a:rPr lang="es-AR" dirty="0"/>
              <a:t> a </a:t>
            </a:r>
            <a:r>
              <a:rPr lang="es-AR" dirty="0" err="1"/>
              <a:t>lot</a:t>
            </a:r>
            <a:r>
              <a:rPr lang="es-AR" dirty="0"/>
              <a:t> </a:t>
            </a:r>
            <a:r>
              <a:rPr lang="es-AR" dirty="0" err="1"/>
              <a:t>of</a:t>
            </a:r>
            <a:r>
              <a:rPr lang="es-AR" dirty="0"/>
              <a:t> </a:t>
            </a:r>
            <a:r>
              <a:rPr lang="es-AR" dirty="0" err="1"/>
              <a:t>friends</a:t>
            </a:r>
            <a:r>
              <a:rPr lang="es-AR" dirty="0"/>
              <a:t> </a:t>
            </a:r>
            <a:r>
              <a:rPr lang="es-AR" dirty="0" err="1"/>
              <a:t>to</a:t>
            </a:r>
            <a:r>
              <a:rPr lang="es-AR" dirty="0"/>
              <a:t> </a:t>
            </a:r>
            <a:r>
              <a:rPr lang="es-AR" dirty="0" err="1"/>
              <a:t>her</a:t>
            </a:r>
            <a:r>
              <a:rPr lang="es-AR" dirty="0"/>
              <a:t> </a:t>
            </a:r>
            <a:r>
              <a:rPr lang="es-AR" dirty="0" err="1"/>
              <a:t>birthday</a:t>
            </a:r>
            <a:r>
              <a:rPr lang="es-AR" dirty="0"/>
              <a:t> </a:t>
            </a:r>
            <a:r>
              <a:rPr lang="es-AR" dirty="0" err="1"/>
              <a:t>party</a:t>
            </a:r>
            <a:r>
              <a:rPr lang="es-AR" dirty="0"/>
              <a:t> </a:t>
            </a:r>
            <a:r>
              <a:rPr lang="es-AR" dirty="0" err="1"/>
              <a:t>last</a:t>
            </a:r>
            <a:r>
              <a:rPr lang="es-AR" dirty="0"/>
              <a:t> </a:t>
            </a:r>
            <a:r>
              <a:rPr lang="es-AR" dirty="0" err="1"/>
              <a:t>weekend</a:t>
            </a:r>
            <a:r>
              <a:rPr lang="es-AR" dirty="0"/>
              <a:t>. (Ella invitó muchos amigos a su fiesta de cumpleaños la semana pasada)</a:t>
            </a:r>
          </a:p>
          <a:p>
            <a:r>
              <a:rPr lang="es-AR" dirty="0" err="1"/>
              <a:t>My</a:t>
            </a:r>
            <a:r>
              <a:rPr lang="es-AR" dirty="0"/>
              <a:t> </a:t>
            </a:r>
            <a:r>
              <a:rPr lang="es-AR" dirty="0" err="1"/>
              <a:t>students</a:t>
            </a:r>
            <a:r>
              <a:rPr lang="es-AR" dirty="0"/>
              <a:t> </a:t>
            </a:r>
            <a:r>
              <a:rPr lang="es-AR" b="1" u="sng" dirty="0" err="1"/>
              <a:t>studied</a:t>
            </a:r>
            <a:r>
              <a:rPr lang="es-AR" dirty="0"/>
              <a:t> </a:t>
            </a:r>
            <a:r>
              <a:rPr lang="es-AR" dirty="0" err="1"/>
              <a:t>very</a:t>
            </a:r>
            <a:r>
              <a:rPr lang="es-AR" dirty="0"/>
              <a:t> </a:t>
            </a:r>
            <a:r>
              <a:rPr lang="es-AR" dirty="0" err="1"/>
              <a:t>hard</a:t>
            </a:r>
            <a:r>
              <a:rPr lang="es-AR" dirty="0"/>
              <a:t> </a:t>
            </a:r>
            <a:r>
              <a:rPr lang="es-AR" dirty="0" err="1"/>
              <a:t>last</a:t>
            </a:r>
            <a:r>
              <a:rPr lang="es-AR" dirty="0"/>
              <a:t> </a:t>
            </a:r>
            <a:r>
              <a:rPr lang="es-AR" dirty="0" err="1"/>
              <a:t>year</a:t>
            </a:r>
            <a:r>
              <a:rPr lang="es-AR" dirty="0"/>
              <a:t>. (Mis alumnos estudiaron mucho el año pasado)</a:t>
            </a:r>
          </a:p>
          <a:p>
            <a:r>
              <a:rPr lang="es-AR" dirty="0" err="1"/>
              <a:t>My</a:t>
            </a:r>
            <a:r>
              <a:rPr lang="es-AR" dirty="0"/>
              <a:t> </a:t>
            </a:r>
            <a:r>
              <a:rPr lang="es-AR" dirty="0" err="1"/>
              <a:t>neighbour</a:t>
            </a:r>
            <a:r>
              <a:rPr lang="es-AR" dirty="0"/>
              <a:t> </a:t>
            </a:r>
            <a:r>
              <a:rPr lang="es-AR" b="1" u="sng" dirty="0" err="1"/>
              <a:t>travelled</a:t>
            </a:r>
            <a:r>
              <a:rPr lang="es-AR" dirty="0"/>
              <a:t> round </a:t>
            </a:r>
            <a:r>
              <a:rPr lang="es-AR" dirty="0" err="1"/>
              <a:t>the</a:t>
            </a:r>
            <a:r>
              <a:rPr lang="es-AR" dirty="0"/>
              <a:t> </a:t>
            </a:r>
            <a:r>
              <a:rPr lang="es-AR" dirty="0" err="1"/>
              <a:t>world</a:t>
            </a:r>
            <a:r>
              <a:rPr lang="es-AR" dirty="0"/>
              <a:t> </a:t>
            </a:r>
            <a:r>
              <a:rPr lang="es-AR" dirty="0" err="1"/>
              <a:t>two</a:t>
            </a:r>
            <a:r>
              <a:rPr lang="es-AR" dirty="0"/>
              <a:t> </a:t>
            </a:r>
            <a:r>
              <a:rPr lang="es-AR" dirty="0" err="1"/>
              <a:t>years</a:t>
            </a:r>
            <a:r>
              <a:rPr lang="es-AR" dirty="0"/>
              <a:t> ago. (Mi vecino viajó por el mundo hace 2 años)</a:t>
            </a:r>
          </a:p>
          <a:p>
            <a:r>
              <a:rPr lang="es-AR" dirty="0" err="1"/>
              <a:t>The</a:t>
            </a:r>
            <a:r>
              <a:rPr lang="es-AR" dirty="0"/>
              <a:t> </a:t>
            </a:r>
            <a:r>
              <a:rPr lang="es-AR" dirty="0" err="1"/>
              <a:t>children</a:t>
            </a:r>
            <a:r>
              <a:rPr lang="es-AR" dirty="0"/>
              <a:t> </a:t>
            </a:r>
            <a:r>
              <a:rPr lang="es-AR" b="1" u="sng" dirty="0" err="1"/>
              <a:t>played</a:t>
            </a:r>
            <a:r>
              <a:rPr lang="es-AR" b="1" u="sng" dirty="0"/>
              <a:t> </a:t>
            </a:r>
            <a:r>
              <a:rPr lang="es-AR" dirty="0" err="1"/>
              <a:t>football</a:t>
            </a:r>
            <a:r>
              <a:rPr lang="es-AR" dirty="0"/>
              <a:t> in </a:t>
            </a:r>
            <a:r>
              <a:rPr lang="es-AR" dirty="0" err="1"/>
              <a:t>the</a:t>
            </a:r>
            <a:r>
              <a:rPr lang="es-AR" dirty="0"/>
              <a:t> </a:t>
            </a:r>
            <a:r>
              <a:rPr lang="es-AR" dirty="0" err="1"/>
              <a:t>park</a:t>
            </a:r>
            <a:r>
              <a:rPr lang="es-AR" dirty="0"/>
              <a:t> </a:t>
            </a:r>
            <a:r>
              <a:rPr lang="es-AR" dirty="0" err="1"/>
              <a:t>last</a:t>
            </a:r>
            <a:r>
              <a:rPr lang="es-AR" dirty="0"/>
              <a:t> </a:t>
            </a:r>
            <a:r>
              <a:rPr lang="es-AR" dirty="0" err="1"/>
              <a:t>Sunday</a:t>
            </a:r>
            <a:r>
              <a:rPr lang="es-AR" dirty="0"/>
              <a:t>. (Los chicos jugaron al </a:t>
            </a:r>
            <a:r>
              <a:rPr lang="es-AR" dirty="0" err="1"/>
              <a:t>football</a:t>
            </a:r>
            <a:r>
              <a:rPr lang="es-AR" dirty="0"/>
              <a:t> en el parque el domingo pasado)</a:t>
            </a:r>
          </a:p>
          <a:p>
            <a:r>
              <a:rPr lang="es-AR" dirty="0" err="1"/>
              <a:t>My</a:t>
            </a:r>
            <a:r>
              <a:rPr lang="es-AR" dirty="0"/>
              <a:t> </a:t>
            </a:r>
            <a:r>
              <a:rPr lang="es-AR" dirty="0" err="1"/>
              <a:t>classmate</a:t>
            </a:r>
            <a:r>
              <a:rPr lang="es-AR" dirty="0"/>
              <a:t> </a:t>
            </a:r>
            <a:r>
              <a:rPr lang="es-AR" b="1" u="sng" dirty="0" err="1"/>
              <a:t>helped</a:t>
            </a:r>
            <a:r>
              <a:rPr lang="es-AR" dirty="0"/>
              <a:t> me </a:t>
            </a:r>
            <a:r>
              <a:rPr lang="es-AR" dirty="0" err="1"/>
              <a:t>with</a:t>
            </a:r>
            <a:r>
              <a:rPr lang="es-AR" dirty="0"/>
              <a:t> </a:t>
            </a:r>
            <a:r>
              <a:rPr lang="es-AR" dirty="0" err="1"/>
              <a:t>homework</a:t>
            </a:r>
            <a:r>
              <a:rPr lang="es-AR" dirty="0"/>
              <a:t> </a:t>
            </a:r>
            <a:r>
              <a:rPr lang="es-AR" dirty="0" err="1"/>
              <a:t>last</a:t>
            </a:r>
            <a:r>
              <a:rPr lang="es-AR" dirty="0"/>
              <a:t> </a:t>
            </a:r>
            <a:r>
              <a:rPr lang="es-AR" dirty="0" err="1"/>
              <a:t>class</a:t>
            </a:r>
            <a:r>
              <a:rPr lang="es-AR" dirty="0"/>
              <a:t>. (Mi compañero me ayudó con la tarea la clase pasada)</a:t>
            </a:r>
          </a:p>
          <a:p>
            <a:r>
              <a:rPr lang="es-AR" dirty="0" err="1"/>
              <a:t>The</a:t>
            </a:r>
            <a:r>
              <a:rPr lang="es-AR" dirty="0"/>
              <a:t> car </a:t>
            </a:r>
            <a:r>
              <a:rPr lang="es-AR" b="1" u="sng" dirty="0" err="1"/>
              <a:t>stopped</a:t>
            </a:r>
            <a:r>
              <a:rPr lang="es-AR" dirty="0"/>
              <a:t> in </a:t>
            </a:r>
            <a:r>
              <a:rPr lang="es-AR" dirty="0" err="1"/>
              <a:t>the</a:t>
            </a:r>
            <a:r>
              <a:rPr lang="es-AR" dirty="0"/>
              <a:t> </a:t>
            </a:r>
            <a:r>
              <a:rPr lang="es-AR" dirty="0" err="1"/>
              <a:t>middle</a:t>
            </a:r>
            <a:r>
              <a:rPr lang="es-AR" dirty="0"/>
              <a:t> </a:t>
            </a:r>
            <a:r>
              <a:rPr lang="es-AR" dirty="0" err="1"/>
              <a:t>of</a:t>
            </a:r>
            <a:r>
              <a:rPr lang="es-AR" dirty="0"/>
              <a:t> </a:t>
            </a:r>
            <a:r>
              <a:rPr lang="es-AR" dirty="0" err="1"/>
              <a:t>the</a:t>
            </a:r>
            <a:r>
              <a:rPr lang="es-AR" dirty="0"/>
              <a:t> </a:t>
            </a:r>
            <a:r>
              <a:rPr lang="es-AR" dirty="0" err="1"/>
              <a:t>street</a:t>
            </a:r>
            <a:r>
              <a:rPr lang="es-AR" dirty="0"/>
              <a:t> </a:t>
            </a:r>
            <a:r>
              <a:rPr lang="es-AR" dirty="0" err="1"/>
              <a:t>last</a:t>
            </a:r>
            <a:r>
              <a:rPr lang="es-AR" dirty="0"/>
              <a:t> </a:t>
            </a:r>
            <a:r>
              <a:rPr lang="es-AR" dirty="0" err="1"/>
              <a:t>night</a:t>
            </a:r>
            <a:r>
              <a:rPr lang="es-AR" dirty="0"/>
              <a:t>. </a:t>
            </a:r>
            <a:r>
              <a:rPr lang="es-AR" dirty="0" err="1"/>
              <a:t>Something</a:t>
            </a:r>
            <a:r>
              <a:rPr lang="es-AR" dirty="0"/>
              <a:t>  </a:t>
            </a:r>
            <a:r>
              <a:rPr lang="es-AR" b="1" u="sng" dirty="0" err="1"/>
              <a:t>happened</a:t>
            </a:r>
            <a:r>
              <a:rPr lang="es-AR" dirty="0"/>
              <a:t>. (El auto se detuvo en el medio de la calle anoche. Algo sucedió)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955524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82756" y="296255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s-AR" sz="5400" b="1" dirty="0">
                <a:solidFill>
                  <a:srgbClr val="7030A0"/>
                </a:solidFill>
                <a:latin typeface="Algerian" panose="04020705040A02060702" pitchFamily="82" charset="0"/>
              </a:rPr>
              <a:t>PAST SIMPLE - IRREGULAR VERBS -</a:t>
            </a:r>
          </a:p>
        </p:txBody>
      </p:sp>
    </p:spTree>
    <p:extLst>
      <p:ext uri="{BB962C8B-B14F-4D97-AF65-F5344CB8AC3E}">
        <p14:creationId xmlns:p14="http://schemas.microsoft.com/office/powerpoint/2010/main" val="1460826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EDA1DFC-4655-4B72-AA18-ECBB16978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122" y="1033670"/>
            <a:ext cx="10611678" cy="514329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s-AR" b="1" dirty="0">
              <a:solidFill>
                <a:srgbClr val="7030A0"/>
              </a:solidFill>
            </a:endParaRPr>
          </a:p>
          <a:p>
            <a:r>
              <a:rPr lang="es-AR" b="1" dirty="0" err="1">
                <a:solidFill>
                  <a:srgbClr val="7030A0"/>
                </a:solidFill>
              </a:rPr>
              <a:t>Some</a:t>
            </a:r>
            <a:r>
              <a:rPr lang="es-AR" b="1" dirty="0">
                <a:solidFill>
                  <a:srgbClr val="7030A0"/>
                </a:solidFill>
              </a:rPr>
              <a:t> </a:t>
            </a:r>
            <a:r>
              <a:rPr lang="es-AR" b="1" dirty="0" err="1">
                <a:solidFill>
                  <a:srgbClr val="7030A0"/>
                </a:solidFill>
              </a:rPr>
              <a:t>verbs</a:t>
            </a:r>
            <a:r>
              <a:rPr lang="es-AR" b="1" dirty="0">
                <a:solidFill>
                  <a:srgbClr val="7030A0"/>
                </a:solidFill>
              </a:rPr>
              <a:t> are irregular. </a:t>
            </a:r>
            <a:r>
              <a:rPr lang="es-AR" b="1" dirty="0" err="1">
                <a:solidFill>
                  <a:srgbClr val="7030A0"/>
                </a:solidFill>
              </a:rPr>
              <a:t>They</a:t>
            </a:r>
            <a:r>
              <a:rPr lang="es-AR" b="1" dirty="0">
                <a:solidFill>
                  <a:srgbClr val="7030A0"/>
                </a:solidFill>
              </a:rPr>
              <a:t> </a:t>
            </a:r>
            <a:r>
              <a:rPr lang="es-AR" b="1" dirty="0" err="1">
                <a:solidFill>
                  <a:srgbClr val="7030A0"/>
                </a:solidFill>
              </a:rPr>
              <a:t>don’t</a:t>
            </a:r>
            <a:r>
              <a:rPr lang="es-AR" b="1" dirty="0">
                <a:solidFill>
                  <a:srgbClr val="7030A0"/>
                </a:solidFill>
              </a:rPr>
              <a:t> </a:t>
            </a:r>
            <a:r>
              <a:rPr lang="es-AR" b="1" dirty="0" err="1">
                <a:solidFill>
                  <a:srgbClr val="7030A0"/>
                </a:solidFill>
              </a:rPr>
              <a:t>follow</a:t>
            </a:r>
            <a:r>
              <a:rPr lang="es-AR" b="1" dirty="0">
                <a:solidFill>
                  <a:srgbClr val="7030A0"/>
                </a:solidFill>
              </a:rPr>
              <a:t> a rule. </a:t>
            </a:r>
          </a:p>
          <a:p>
            <a:endParaRPr lang="es-AR" b="1" dirty="0">
              <a:solidFill>
                <a:srgbClr val="7030A0"/>
              </a:solidFill>
            </a:endParaRPr>
          </a:p>
          <a:p>
            <a:r>
              <a:rPr lang="es-AR" b="1" dirty="0"/>
              <a:t>do: </a:t>
            </a:r>
            <a:r>
              <a:rPr lang="es-AR" dirty="0"/>
              <a:t>hacer</a:t>
            </a:r>
            <a:r>
              <a:rPr lang="es-AR" b="1" dirty="0"/>
              <a:t>                           </a:t>
            </a:r>
            <a:r>
              <a:rPr lang="es-AR" b="1" dirty="0" err="1"/>
              <a:t>did</a:t>
            </a:r>
            <a:r>
              <a:rPr lang="es-AR" b="1" dirty="0"/>
              <a:t>: </a:t>
            </a:r>
            <a:r>
              <a:rPr lang="es-AR" dirty="0"/>
              <a:t>hice, hecho, hicieron, etc.</a:t>
            </a:r>
          </a:p>
          <a:p>
            <a:r>
              <a:rPr lang="es-AR" b="1" dirty="0"/>
              <a:t>drive</a:t>
            </a:r>
            <a:r>
              <a:rPr lang="es-AR" dirty="0"/>
              <a:t>: conducir                 </a:t>
            </a:r>
            <a:r>
              <a:rPr lang="es-AR" b="1" dirty="0" err="1"/>
              <a:t>drove</a:t>
            </a:r>
            <a:r>
              <a:rPr lang="es-AR" dirty="0"/>
              <a:t>: conduje, condujo, etc.</a:t>
            </a:r>
          </a:p>
          <a:p>
            <a:r>
              <a:rPr lang="es-AR" b="1" dirty="0" err="1"/>
              <a:t>go</a:t>
            </a:r>
            <a:r>
              <a:rPr lang="es-AR" dirty="0"/>
              <a:t>: ir                                   </a:t>
            </a:r>
            <a:r>
              <a:rPr lang="es-AR" b="1" dirty="0" err="1"/>
              <a:t>went</a:t>
            </a:r>
            <a:r>
              <a:rPr lang="es-AR" dirty="0"/>
              <a:t>: fui, fueron, fue, etc.</a:t>
            </a:r>
          </a:p>
          <a:p>
            <a:r>
              <a:rPr lang="es-AR" b="1" dirty="0" err="1"/>
              <a:t>have</a:t>
            </a:r>
            <a:r>
              <a:rPr lang="es-AR" dirty="0"/>
              <a:t>: tener                        </a:t>
            </a:r>
            <a:r>
              <a:rPr lang="es-AR" b="1" dirty="0" err="1"/>
              <a:t>had</a:t>
            </a:r>
            <a:r>
              <a:rPr lang="es-AR" dirty="0"/>
              <a:t>: tuve, tuvieron, tuviste, etc.</a:t>
            </a:r>
          </a:p>
          <a:p>
            <a:r>
              <a:rPr lang="es-AR" b="1" dirty="0" err="1"/>
              <a:t>get</a:t>
            </a:r>
            <a:r>
              <a:rPr lang="es-AR" dirty="0"/>
              <a:t>: conseguir                  </a:t>
            </a:r>
            <a:r>
              <a:rPr lang="es-AR" b="1" dirty="0"/>
              <a:t> </a:t>
            </a:r>
            <a:r>
              <a:rPr lang="es-AR" b="1" dirty="0" err="1"/>
              <a:t>got</a:t>
            </a:r>
            <a:r>
              <a:rPr lang="es-AR" dirty="0"/>
              <a:t>: conseguí, consiguieron, conseguiste, etc.</a:t>
            </a:r>
          </a:p>
          <a:p>
            <a:r>
              <a:rPr lang="es-AR" b="1" dirty="0" err="1"/>
              <a:t>write</a:t>
            </a:r>
            <a:r>
              <a:rPr lang="es-AR" dirty="0"/>
              <a:t>: escribir                   </a:t>
            </a:r>
            <a:r>
              <a:rPr lang="es-AR" b="1" dirty="0" err="1"/>
              <a:t>wrote</a:t>
            </a:r>
            <a:r>
              <a:rPr lang="es-AR" dirty="0"/>
              <a:t>: escribí, escribiste, escribieron, etc.</a:t>
            </a:r>
          </a:p>
          <a:p>
            <a:r>
              <a:rPr lang="es-AR" b="1" dirty="0" err="1"/>
              <a:t>buy</a:t>
            </a:r>
            <a:r>
              <a:rPr lang="es-AR" dirty="0"/>
              <a:t>: comprar                    </a:t>
            </a:r>
            <a:r>
              <a:rPr lang="es-AR" b="1" dirty="0" err="1"/>
              <a:t>bought</a:t>
            </a:r>
            <a:r>
              <a:rPr lang="es-AR" dirty="0"/>
              <a:t>: compré, compraron, compró, etc.</a:t>
            </a:r>
          </a:p>
          <a:p>
            <a:r>
              <a:rPr lang="es-AR" b="1" u="sng" dirty="0"/>
              <a:t>break</a:t>
            </a:r>
            <a:r>
              <a:rPr lang="es-AR" dirty="0"/>
              <a:t>: romper                  </a:t>
            </a:r>
            <a:r>
              <a:rPr lang="es-AR" b="1" dirty="0" err="1"/>
              <a:t>broke</a:t>
            </a:r>
            <a:r>
              <a:rPr lang="es-AR" dirty="0"/>
              <a:t>: rompió, rompieron, rompí, etc.</a:t>
            </a:r>
          </a:p>
          <a:p>
            <a:r>
              <a:rPr lang="es-AR" b="1" u="sng" dirty="0" err="1"/>
              <a:t>cut</a:t>
            </a:r>
            <a:r>
              <a:rPr lang="es-AR" dirty="0"/>
              <a:t>: cortar                          </a:t>
            </a:r>
            <a:r>
              <a:rPr lang="es-AR" b="1" dirty="0" err="1"/>
              <a:t>cut</a:t>
            </a:r>
            <a:r>
              <a:rPr lang="es-AR" dirty="0"/>
              <a:t>: cortó, cortaron</a:t>
            </a:r>
          </a:p>
        </p:txBody>
      </p:sp>
    </p:spTree>
    <p:extLst>
      <p:ext uri="{BB962C8B-B14F-4D97-AF65-F5344CB8AC3E}">
        <p14:creationId xmlns:p14="http://schemas.microsoft.com/office/powerpoint/2010/main" val="3131876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31948E0-2B86-4C65-8A4D-4AACEFF32A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5207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AR" b="1" u="sng" dirty="0" err="1"/>
              <a:t>Examples</a:t>
            </a:r>
            <a:r>
              <a:rPr lang="es-AR" dirty="0"/>
              <a:t>:</a:t>
            </a:r>
          </a:p>
          <a:p>
            <a:pPr marL="0" indent="0">
              <a:buNone/>
            </a:pPr>
            <a:endParaRPr lang="es-AR" dirty="0"/>
          </a:p>
          <a:p>
            <a:r>
              <a:rPr lang="es-AR" dirty="0"/>
              <a:t>I </a:t>
            </a:r>
            <a:r>
              <a:rPr lang="es-AR" b="1" u="sng" dirty="0" err="1"/>
              <a:t>went</a:t>
            </a:r>
            <a:r>
              <a:rPr lang="es-AR" dirty="0"/>
              <a:t> </a:t>
            </a:r>
            <a:r>
              <a:rPr lang="es-AR" dirty="0" err="1"/>
              <a:t>to</a:t>
            </a:r>
            <a:r>
              <a:rPr lang="es-AR" dirty="0"/>
              <a:t> </a:t>
            </a:r>
            <a:r>
              <a:rPr lang="es-AR" dirty="0" err="1"/>
              <a:t>the</a:t>
            </a:r>
            <a:r>
              <a:rPr lang="es-AR" dirty="0"/>
              <a:t> </a:t>
            </a:r>
            <a:r>
              <a:rPr lang="es-AR" dirty="0" err="1"/>
              <a:t>supermarket</a:t>
            </a:r>
            <a:r>
              <a:rPr lang="es-AR" dirty="0"/>
              <a:t> </a:t>
            </a:r>
            <a:r>
              <a:rPr lang="es-AR" dirty="0" err="1"/>
              <a:t>yesterday</a:t>
            </a:r>
            <a:r>
              <a:rPr lang="es-AR" dirty="0"/>
              <a:t>. (Fui al supermercado ayer)</a:t>
            </a:r>
          </a:p>
          <a:p>
            <a:r>
              <a:rPr lang="es-AR" dirty="0" err="1"/>
              <a:t>The</a:t>
            </a:r>
            <a:r>
              <a:rPr lang="es-AR" dirty="0"/>
              <a:t> </a:t>
            </a:r>
            <a:r>
              <a:rPr lang="es-AR" dirty="0" err="1"/>
              <a:t>secretary</a:t>
            </a:r>
            <a:r>
              <a:rPr lang="es-AR" dirty="0"/>
              <a:t> </a:t>
            </a:r>
            <a:r>
              <a:rPr lang="es-AR" b="1" u="sng" dirty="0" err="1"/>
              <a:t>wrote</a:t>
            </a:r>
            <a:r>
              <a:rPr lang="es-AR" b="1" u="sng" dirty="0"/>
              <a:t> </a:t>
            </a:r>
            <a:r>
              <a:rPr lang="es-AR" dirty="0" err="1"/>
              <a:t>some</a:t>
            </a:r>
            <a:r>
              <a:rPr lang="es-AR" dirty="0"/>
              <a:t> emails </a:t>
            </a:r>
            <a:r>
              <a:rPr lang="es-AR" dirty="0" err="1"/>
              <a:t>two</a:t>
            </a:r>
            <a:r>
              <a:rPr lang="es-AR" dirty="0"/>
              <a:t> </a:t>
            </a:r>
            <a:r>
              <a:rPr lang="es-AR" dirty="0" err="1"/>
              <a:t>hours</a:t>
            </a:r>
            <a:r>
              <a:rPr lang="es-AR" dirty="0"/>
              <a:t> ago. (La secretaria escribió algunos correos hace 2 horas)</a:t>
            </a:r>
          </a:p>
          <a:p>
            <a:r>
              <a:rPr lang="es-AR" dirty="0"/>
              <a:t>I </a:t>
            </a:r>
            <a:r>
              <a:rPr lang="es-AR" b="1" u="sng" dirty="0" err="1"/>
              <a:t>bought</a:t>
            </a:r>
            <a:r>
              <a:rPr lang="es-AR" dirty="0"/>
              <a:t> a new </a:t>
            </a:r>
            <a:r>
              <a:rPr lang="es-AR" dirty="0" err="1"/>
              <a:t>bicycle</a:t>
            </a:r>
            <a:r>
              <a:rPr lang="es-AR" dirty="0"/>
              <a:t> </a:t>
            </a:r>
            <a:r>
              <a:rPr lang="es-AR" dirty="0" err="1"/>
              <a:t>last</a:t>
            </a:r>
            <a:r>
              <a:rPr lang="es-AR" dirty="0"/>
              <a:t> </a:t>
            </a:r>
            <a:r>
              <a:rPr lang="es-AR" dirty="0" err="1"/>
              <a:t>week</a:t>
            </a:r>
            <a:r>
              <a:rPr lang="es-AR" dirty="0"/>
              <a:t>. (Compré una bicicleta nueva la semana pasada)</a:t>
            </a:r>
          </a:p>
          <a:p>
            <a:r>
              <a:rPr lang="es-AR" dirty="0" err="1"/>
              <a:t>The</a:t>
            </a:r>
            <a:r>
              <a:rPr lang="es-AR" dirty="0"/>
              <a:t> </a:t>
            </a:r>
            <a:r>
              <a:rPr lang="es-AR" dirty="0" err="1"/>
              <a:t>lorry</a:t>
            </a:r>
            <a:r>
              <a:rPr lang="es-AR" dirty="0"/>
              <a:t> driver </a:t>
            </a:r>
            <a:r>
              <a:rPr lang="es-AR" b="1" dirty="0" err="1"/>
              <a:t>drove</a:t>
            </a:r>
            <a:r>
              <a:rPr lang="es-AR" dirty="0"/>
              <a:t> 12,000 km </a:t>
            </a:r>
            <a:r>
              <a:rPr lang="es-AR" b="1" u="sng" dirty="0" err="1"/>
              <a:t>last</a:t>
            </a:r>
            <a:r>
              <a:rPr lang="es-AR" b="1" u="sng" dirty="0"/>
              <a:t> </a:t>
            </a:r>
            <a:r>
              <a:rPr lang="es-AR" b="1" u="sng" dirty="0" err="1"/>
              <a:t>year</a:t>
            </a:r>
            <a:r>
              <a:rPr lang="es-AR" dirty="0"/>
              <a:t>. (El camionero condujo 12000 </a:t>
            </a:r>
            <a:r>
              <a:rPr lang="es-AR" dirty="0" err="1"/>
              <a:t>kms</a:t>
            </a:r>
            <a:r>
              <a:rPr lang="es-AR" dirty="0"/>
              <a:t>)</a:t>
            </a:r>
          </a:p>
          <a:p>
            <a:r>
              <a:rPr lang="es-AR" dirty="0" err="1"/>
              <a:t>My</a:t>
            </a:r>
            <a:r>
              <a:rPr lang="es-AR" dirty="0"/>
              <a:t> </a:t>
            </a:r>
            <a:r>
              <a:rPr lang="es-AR" dirty="0" err="1"/>
              <a:t>daughter</a:t>
            </a:r>
            <a:r>
              <a:rPr lang="es-AR" dirty="0"/>
              <a:t> </a:t>
            </a:r>
            <a:r>
              <a:rPr lang="es-AR" b="1" u="sng" dirty="0" err="1"/>
              <a:t>broke</a:t>
            </a:r>
            <a:r>
              <a:rPr lang="es-AR" dirty="0"/>
              <a:t> </a:t>
            </a:r>
            <a:r>
              <a:rPr lang="es-AR" dirty="0" err="1"/>
              <a:t>her</a:t>
            </a:r>
            <a:r>
              <a:rPr lang="es-AR" dirty="0"/>
              <a:t> </a:t>
            </a:r>
            <a:r>
              <a:rPr lang="es-AR" dirty="0" err="1"/>
              <a:t>arm</a:t>
            </a:r>
            <a:r>
              <a:rPr lang="es-AR" dirty="0"/>
              <a:t> </a:t>
            </a:r>
            <a:r>
              <a:rPr lang="es-AR" dirty="0" err="1"/>
              <a:t>last</a:t>
            </a:r>
            <a:r>
              <a:rPr lang="es-AR" dirty="0"/>
              <a:t> </a:t>
            </a:r>
            <a:r>
              <a:rPr lang="es-AR" dirty="0" err="1"/>
              <a:t>Monday</a:t>
            </a:r>
            <a:r>
              <a:rPr lang="es-AR" dirty="0"/>
              <a:t>.(Mi hija se rompió su brazo el lunes pasado)</a:t>
            </a:r>
          </a:p>
          <a:p>
            <a:r>
              <a:rPr lang="es-AR" dirty="0" err="1"/>
              <a:t>We</a:t>
            </a:r>
            <a:r>
              <a:rPr lang="es-AR" dirty="0"/>
              <a:t> </a:t>
            </a:r>
            <a:r>
              <a:rPr lang="es-AR" b="1" u="sng" dirty="0" err="1"/>
              <a:t>had</a:t>
            </a:r>
            <a:r>
              <a:rPr lang="es-AR" dirty="0"/>
              <a:t> a </a:t>
            </a:r>
            <a:r>
              <a:rPr lang="es-AR" dirty="0" err="1"/>
              <a:t>very</a:t>
            </a:r>
            <a:r>
              <a:rPr lang="es-AR" dirty="0"/>
              <a:t> </a:t>
            </a:r>
            <a:r>
              <a:rPr lang="es-AR" dirty="0" err="1"/>
              <a:t>good</a:t>
            </a:r>
            <a:r>
              <a:rPr lang="es-AR" dirty="0"/>
              <a:t> time at </a:t>
            </a:r>
            <a:r>
              <a:rPr lang="es-AR" dirty="0" err="1"/>
              <a:t>the</a:t>
            </a:r>
            <a:r>
              <a:rPr lang="es-AR" dirty="0"/>
              <a:t> </a:t>
            </a:r>
            <a:r>
              <a:rPr lang="es-AR" dirty="0" err="1"/>
              <a:t>party</a:t>
            </a:r>
            <a:r>
              <a:rPr lang="es-AR" dirty="0"/>
              <a:t> </a:t>
            </a:r>
            <a:r>
              <a:rPr lang="es-AR" dirty="0" err="1"/>
              <a:t>last</a:t>
            </a:r>
            <a:r>
              <a:rPr lang="es-AR" dirty="0"/>
              <a:t> </a:t>
            </a:r>
            <a:r>
              <a:rPr lang="es-AR" dirty="0" err="1"/>
              <a:t>night</a:t>
            </a:r>
            <a:r>
              <a:rPr lang="es-AR" dirty="0"/>
              <a:t>. (La pasamos muy bien en la fiesta anoche)</a:t>
            </a:r>
          </a:p>
          <a:p>
            <a:r>
              <a:rPr lang="es-AR" dirty="0" err="1"/>
              <a:t>She</a:t>
            </a:r>
            <a:r>
              <a:rPr lang="es-AR" dirty="0"/>
              <a:t> </a:t>
            </a:r>
            <a:r>
              <a:rPr lang="es-AR" b="1" u="sng" dirty="0" err="1"/>
              <a:t>cut</a:t>
            </a:r>
            <a:r>
              <a:rPr lang="es-AR" dirty="0"/>
              <a:t> </a:t>
            </a:r>
            <a:r>
              <a:rPr lang="es-AR" dirty="0" err="1"/>
              <a:t>her</a:t>
            </a:r>
            <a:r>
              <a:rPr lang="es-AR" dirty="0"/>
              <a:t> </a:t>
            </a:r>
            <a:r>
              <a:rPr lang="es-AR" dirty="0" err="1"/>
              <a:t>finger</a:t>
            </a:r>
            <a:r>
              <a:rPr lang="es-AR" dirty="0"/>
              <a:t> </a:t>
            </a:r>
            <a:r>
              <a:rPr lang="es-AR" dirty="0" err="1"/>
              <a:t>with</a:t>
            </a:r>
            <a:r>
              <a:rPr lang="es-AR" dirty="0"/>
              <a:t> a </a:t>
            </a:r>
            <a:r>
              <a:rPr lang="es-AR" dirty="0" err="1"/>
              <a:t>sharp</a:t>
            </a:r>
            <a:r>
              <a:rPr lang="es-AR" dirty="0"/>
              <a:t> </a:t>
            </a:r>
            <a:r>
              <a:rPr lang="es-AR" dirty="0" err="1"/>
              <a:t>knife</a:t>
            </a:r>
            <a:r>
              <a:rPr lang="es-AR" dirty="0"/>
              <a:t>. (Ella se cortó su dedo con un cuchillo filoso.</a:t>
            </a:r>
          </a:p>
          <a:p>
            <a:endParaRPr lang="es-AR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058667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4D89BF-DA5A-46D1-A7B3-B88754D9F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>
                <a:solidFill>
                  <a:srgbClr val="7030A0"/>
                </a:solidFill>
                <a:latin typeface="Algerian" panose="04020705040A02060702" pitchFamily="82" charset="0"/>
              </a:rPr>
              <a:t>PAST SIMPLE – NEGATIVE AND QUESTIONS -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C5AA2D-12AA-4150-B33D-5E02C44368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A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s-AR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Negative</a:t>
            </a:r>
            <a:r>
              <a:rPr lang="es-AR" sz="2400" b="1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A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r>
              <a:rPr lang="es-AR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es-AR" sz="2400" b="1" dirty="0">
                <a:latin typeface="Arial" panose="020B0604020202020204" pitchFamily="34" charset="0"/>
                <a:cs typeface="Arial" panose="020B0604020202020204" pitchFamily="34" charset="0"/>
              </a:rPr>
              <a:t> use </a:t>
            </a:r>
            <a:r>
              <a:rPr lang="es-A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es-AR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Auxiliary</a:t>
            </a:r>
            <a:r>
              <a:rPr lang="es-AR" sz="2400" b="1" dirty="0">
                <a:latin typeface="Arial" panose="020B0604020202020204" pitchFamily="34" charset="0"/>
                <a:cs typeface="Arial" panose="020B0604020202020204" pitchFamily="34" charset="0"/>
              </a:rPr>
              <a:t> “ DID / DIDN’T” + </a:t>
            </a:r>
            <a:r>
              <a:rPr lang="es-A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infinitive</a:t>
            </a:r>
            <a:r>
              <a:rPr lang="es-AR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AR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AR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verb</a:t>
            </a:r>
            <a:r>
              <a:rPr lang="es-AR" sz="24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s-A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s-AR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4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didn´t</a:t>
            </a:r>
            <a:r>
              <a:rPr lang="es-AR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4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s-AR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4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out</a:t>
            </a:r>
            <a:r>
              <a:rPr lang="es-AR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400" dirty="0" err="1">
                <a:latin typeface="Arial" panose="020B0604020202020204" pitchFamily="34" charset="0"/>
                <a:cs typeface="Arial" panose="020B0604020202020204" pitchFamily="34" charset="0"/>
              </a:rPr>
              <a:t>last</a:t>
            </a: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400" dirty="0" err="1">
                <a:latin typeface="Arial" panose="020B0604020202020204" pitchFamily="34" charset="0"/>
                <a:cs typeface="Arial" panose="020B0604020202020204" pitchFamily="34" charset="0"/>
              </a:rPr>
              <a:t>weekend</a:t>
            </a:r>
            <a:r>
              <a:rPr lang="es-AR" sz="24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(no salí el finde pasado)</a:t>
            </a:r>
          </a:p>
          <a:p>
            <a:r>
              <a:rPr lang="es-AR" sz="2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400" dirty="0" err="1">
                <a:latin typeface="Arial" panose="020B0604020202020204" pitchFamily="34" charset="0"/>
                <a:cs typeface="Arial" panose="020B0604020202020204" pitchFamily="34" charset="0"/>
              </a:rPr>
              <a:t>letter</a:t>
            </a: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4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didn’t</a:t>
            </a:r>
            <a:r>
              <a:rPr lang="es-AR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4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arrive</a:t>
            </a:r>
            <a:r>
              <a:rPr lang="es-AR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400" dirty="0" err="1">
                <a:latin typeface="Arial" panose="020B0604020202020204" pitchFamily="34" charset="0"/>
                <a:cs typeface="Arial" panose="020B0604020202020204" pitchFamily="34" charset="0"/>
              </a:rPr>
              <a:t>yesterday</a:t>
            </a: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. (la carta no llegó ayer)</a:t>
            </a:r>
          </a:p>
          <a:p>
            <a:r>
              <a:rPr lang="es-AR" sz="2400" dirty="0" err="1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4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didn’t</a:t>
            </a:r>
            <a:r>
              <a:rPr lang="es-AR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4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stay</a:t>
            </a: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s-AR" sz="2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 hotel </a:t>
            </a:r>
            <a:r>
              <a:rPr lang="es-AR" sz="24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 more </a:t>
            </a:r>
            <a:r>
              <a:rPr lang="es-AR" sz="2400" dirty="0" err="1">
                <a:latin typeface="Arial" panose="020B0604020202020204" pitchFamily="34" charset="0"/>
                <a:cs typeface="Arial" panose="020B0604020202020204" pitchFamily="34" charset="0"/>
              </a:rPr>
              <a:t>than</a:t>
            </a: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 ten </a:t>
            </a:r>
            <a:r>
              <a:rPr lang="es-AR" sz="2400" dirty="0" err="1">
                <a:latin typeface="Arial" panose="020B0604020202020204" pitchFamily="34" charset="0"/>
                <a:cs typeface="Arial" panose="020B0604020202020204" pitchFamily="34" charset="0"/>
              </a:rPr>
              <a:t>days</a:t>
            </a: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. (no se quedaron en el hotel por más de 10 días)</a:t>
            </a:r>
          </a:p>
          <a:p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A: </a:t>
            </a:r>
            <a:r>
              <a:rPr lang="es-AR" sz="24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Did</a:t>
            </a:r>
            <a:r>
              <a:rPr lang="es-AR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4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s-AR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4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phone</a:t>
            </a:r>
            <a:r>
              <a:rPr lang="es-AR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400" dirty="0" err="1">
                <a:latin typeface="Arial" panose="020B0604020202020204" pitchFamily="34" charset="0"/>
                <a:cs typeface="Arial" panose="020B0604020202020204" pitchFamily="34" charset="0"/>
              </a:rPr>
              <a:t>police</a:t>
            </a: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? (¿llamaste/ llamaron la policía?)</a:t>
            </a:r>
          </a:p>
          <a:p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B: Yes, I </a:t>
            </a:r>
            <a:r>
              <a:rPr lang="es-AR" sz="24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did</a:t>
            </a: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. / No, I </a:t>
            </a:r>
            <a:r>
              <a:rPr lang="es-AR" sz="24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didn’t</a:t>
            </a: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. / Yes, </a:t>
            </a:r>
            <a:r>
              <a:rPr lang="es-AR" sz="2400" dirty="0" err="1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4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did</a:t>
            </a:r>
            <a:r>
              <a:rPr lang="es-AR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 / No, </a:t>
            </a:r>
            <a:r>
              <a:rPr lang="es-AR" sz="2400" dirty="0" err="1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4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didn’t</a:t>
            </a: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A: </a:t>
            </a:r>
            <a:r>
              <a:rPr lang="es-AR" sz="2400" dirty="0" err="1"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4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did</a:t>
            </a:r>
            <a:r>
              <a:rPr lang="es-AR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4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s-AR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4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move</a:t>
            </a:r>
            <a:r>
              <a:rPr lang="es-AR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400" dirty="0" err="1">
                <a:latin typeface="Arial" panose="020B0604020202020204" pitchFamily="34" charset="0"/>
                <a:cs typeface="Arial" panose="020B0604020202020204" pitchFamily="34" charset="0"/>
              </a:rPr>
              <a:t>house</a:t>
            </a: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? (¿cuándo te mudaste/ se mudaron de casa?)</a:t>
            </a:r>
          </a:p>
          <a:p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B: I </a:t>
            </a:r>
            <a:r>
              <a:rPr lang="es-AR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moved</a:t>
            </a: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400" dirty="0" err="1">
                <a:latin typeface="Arial" panose="020B0604020202020204" pitchFamily="34" charset="0"/>
                <a:cs typeface="Arial" panose="020B0604020202020204" pitchFamily="34" charset="0"/>
              </a:rPr>
              <a:t>house</a:t>
            </a: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400" dirty="0" err="1">
                <a:latin typeface="Arial" panose="020B0604020202020204" pitchFamily="34" charset="0"/>
                <a:cs typeface="Arial" panose="020B0604020202020204" pitchFamily="34" charset="0"/>
              </a:rPr>
              <a:t>two</a:t>
            </a: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400" dirty="0" err="1">
                <a:latin typeface="Arial" panose="020B0604020202020204" pitchFamily="34" charset="0"/>
                <a:cs typeface="Arial" panose="020B0604020202020204" pitchFamily="34" charset="0"/>
              </a:rPr>
              <a:t>months</a:t>
            </a: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 ago. / </a:t>
            </a:r>
            <a:r>
              <a:rPr lang="es-AR" sz="2400" dirty="0" err="1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moved</a:t>
            </a: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400" dirty="0" err="1">
                <a:latin typeface="Arial" panose="020B0604020202020204" pitchFamily="34" charset="0"/>
                <a:cs typeface="Arial" panose="020B0604020202020204" pitchFamily="34" charset="0"/>
              </a:rPr>
              <a:t>house</a:t>
            </a: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400" dirty="0" err="1">
                <a:latin typeface="Arial" panose="020B0604020202020204" pitchFamily="34" charset="0"/>
                <a:cs typeface="Arial" panose="020B0604020202020204" pitchFamily="34" charset="0"/>
              </a:rPr>
              <a:t>two</a:t>
            </a: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400" dirty="0" err="1">
                <a:latin typeface="Arial" panose="020B0604020202020204" pitchFamily="34" charset="0"/>
                <a:cs typeface="Arial" panose="020B0604020202020204" pitchFamily="34" charset="0"/>
              </a:rPr>
              <a:t>months</a:t>
            </a: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 ago.</a:t>
            </a:r>
          </a:p>
          <a:p>
            <a:endParaRPr lang="es-A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A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8152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840</TotalTime>
  <Words>875</Words>
  <Application>Microsoft Office PowerPoint</Application>
  <PresentationFormat>Panorámica</PresentationFormat>
  <Paragraphs>69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Algerian</vt:lpstr>
      <vt:lpstr>Arial</vt:lpstr>
      <vt:lpstr>Calibri</vt:lpstr>
      <vt:lpstr>Calibri Light</vt:lpstr>
      <vt:lpstr>Tema de Office</vt:lpstr>
      <vt:lpstr>          PAST SIMPLE - REGULAR VERBS -</vt:lpstr>
      <vt:lpstr>We use the Past Simple to talk about finished events / actions in the past.</vt:lpstr>
      <vt:lpstr>SPELLING RULES FOR REGULAR VERBS</vt:lpstr>
      <vt:lpstr>Presentación de PowerPoint</vt:lpstr>
      <vt:lpstr>Presentación de PowerPoint</vt:lpstr>
      <vt:lpstr>PAST SIMPLE - IRREGULAR VERBS -</vt:lpstr>
      <vt:lpstr>Presentación de PowerPoint</vt:lpstr>
      <vt:lpstr>Presentación de PowerPoint</vt:lpstr>
      <vt:lpstr>PAST SIMPLE – NEGATIVE AND QUESTIONS - </vt:lpstr>
    </vt:vector>
  </TitlesOfParts>
  <Company>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SIMPLE (REGULAR VERBS)</dc:title>
  <dc:creator>Cristina Liliana</dc:creator>
  <cp:lastModifiedBy>Cristina Liliana</cp:lastModifiedBy>
  <cp:revision>24</cp:revision>
  <dcterms:created xsi:type="dcterms:W3CDTF">2020-08-12T22:31:22Z</dcterms:created>
  <dcterms:modified xsi:type="dcterms:W3CDTF">2021-04-29T21:51:35Z</dcterms:modified>
</cp:coreProperties>
</file>