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1"/>
  </p:notesMasterIdLst>
  <p:sldIdLst>
    <p:sldId id="256" r:id="rId2"/>
    <p:sldId id="257" r:id="rId3"/>
    <p:sldId id="267" r:id="rId4"/>
    <p:sldId id="274" r:id="rId5"/>
    <p:sldId id="268" r:id="rId6"/>
    <p:sldId id="269" r:id="rId7"/>
    <p:sldId id="270" r:id="rId8"/>
    <p:sldId id="271" r:id="rId9"/>
    <p:sldId id="272" r:id="rId10"/>
    <p:sldId id="259" r:id="rId11"/>
    <p:sldId id="261" r:id="rId12"/>
    <p:sldId id="275" r:id="rId13"/>
    <p:sldId id="276" r:id="rId14"/>
    <p:sldId id="260" r:id="rId15"/>
    <p:sldId id="262" r:id="rId16"/>
    <p:sldId id="263" r:id="rId17"/>
    <p:sldId id="277" r:id="rId18"/>
    <p:sldId id="264" r:id="rId19"/>
    <p:sldId id="278" r:id="rId20"/>
    <p:sldId id="285" r:id="rId21"/>
    <p:sldId id="279" r:id="rId22"/>
    <p:sldId id="281" r:id="rId23"/>
    <p:sldId id="265" r:id="rId24"/>
    <p:sldId id="266" r:id="rId25"/>
    <p:sldId id="280" r:id="rId26"/>
    <p:sldId id="282" r:id="rId27"/>
    <p:sldId id="283" r:id="rId28"/>
    <p:sldId id="284" r:id="rId29"/>
    <p:sldId id="287" r:id="rId30"/>
    <p:sldId id="288" r:id="rId31"/>
    <p:sldId id="289" r:id="rId32"/>
    <p:sldId id="301" r:id="rId33"/>
    <p:sldId id="302" r:id="rId34"/>
    <p:sldId id="290" r:id="rId35"/>
    <p:sldId id="291" r:id="rId36"/>
    <p:sldId id="292" r:id="rId37"/>
    <p:sldId id="306" r:id="rId38"/>
    <p:sldId id="293" r:id="rId39"/>
    <p:sldId id="294" r:id="rId40"/>
    <p:sldId id="295" r:id="rId41"/>
    <p:sldId id="305" r:id="rId42"/>
    <p:sldId id="296" r:id="rId43"/>
    <p:sldId id="297" r:id="rId44"/>
    <p:sldId id="298" r:id="rId45"/>
    <p:sldId id="299" r:id="rId46"/>
    <p:sldId id="300" r:id="rId47"/>
    <p:sldId id="303" r:id="rId48"/>
    <p:sldId id="304" r:id="rId49"/>
    <p:sldId id="307" r:id="rId5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C5C"/>
    <a:srgbClr val="0528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1" d="100"/>
          <a:sy n="91" d="100"/>
        </p:scale>
        <p:origin x="15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45C28-2EBD-4B81-A36D-37817B17CC1A}" type="datetimeFigureOut">
              <a:rPr lang="es-AR" smtClean="0"/>
              <a:t>06/08/2026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C65F6-18F4-4A5A-B733-CE6A684311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3477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65F6-18F4-4A5A-B733-CE6A68431143}" type="slidenum">
              <a:rPr lang="es-AR" smtClean="0"/>
              <a:t>20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8075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65F6-18F4-4A5A-B733-CE6A68431143}" type="slidenum">
              <a:rPr lang="es-AR" smtClean="0"/>
              <a:t>46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835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32000" y="1496484"/>
            <a:ext cx="12192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s-ES" smtClean="0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5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1633200" y="486834"/>
            <a:ext cx="3505200" cy="77491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117600" y="486834"/>
            <a:ext cx="10312400" cy="77491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125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69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0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17600" y="2434167"/>
            <a:ext cx="6908800" cy="580178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229600" y="2434167"/>
            <a:ext cx="6908800" cy="580178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8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7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23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627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18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3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7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044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972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665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3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" y="29264"/>
            <a:ext cx="16205200" cy="9138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554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07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80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66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786"/>
            <a:ext cx="8677710" cy="4432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b="26729"/>
          <a:stretch/>
        </p:blipFill>
        <p:spPr>
          <a:xfrm>
            <a:off x="7612009" y="5499429"/>
            <a:ext cx="8643992" cy="3607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t="5419"/>
          <a:stretch/>
        </p:blipFill>
        <p:spPr>
          <a:xfrm>
            <a:off x="7594600" y="36785"/>
            <a:ext cx="8630745" cy="54348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10" y="4469624"/>
            <a:ext cx="7573988" cy="46375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26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9" y="4419600"/>
            <a:ext cx="10697411" cy="4693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2" y="0"/>
            <a:ext cx="16222668" cy="434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0" y="2396243"/>
            <a:ext cx="5452560" cy="31985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000" y="5616103"/>
            <a:ext cx="5452560" cy="34974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674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2284D30-66B1-BAF0-BD63-DD444831C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3" y="0"/>
            <a:ext cx="8878765" cy="5562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0" y="5255"/>
            <a:ext cx="7334926" cy="5030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t="10974" b="11446"/>
          <a:stretch/>
        </p:blipFill>
        <p:spPr>
          <a:xfrm>
            <a:off x="51674" y="4495800"/>
            <a:ext cx="8838326" cy="4648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/>
          <a:srcRect b="3106"/>
          <a:stretch/>
        </p:blipFill>
        <p:spPr>
          <a:xfrm>
            <a:off x="8890000" y="4526994"/>
            <a:ext cx="7334926" cy="4617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177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05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901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1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62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2628"/>
            <a:ext cx="14060368" cy="9106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500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-24690"/>
            <a:ext cx="12166600" cy="9150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86164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9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17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4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0" y="26267"/>
            <a:ext cx="12187238" cy="911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51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337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92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619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303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256000" cy="9157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r="1014" b="13228"/>
          <a:stretch/>
        </p:blipFill>
        <p:spPr>
          <a:xfrm>
            <a:off x="-1" y="2628"/>
            <a:ext cx="16246315" cy="91413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338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989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7018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075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52" y="0"/>
            <a:ext cx="7902041" cy="4114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00289" y="2628"/>
            <a:ext cx="8322428" cy="70163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n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62400"/>
            <a:ext cx="7903202" cy="5163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ángulo 18"/>
          <p:cNvSpPr/>
          <p:nvPr/>
        </p:nvSpPr>
        <p:spPr>
          <a:xfrm>
            <a:off x="7900290" y="7018997"/>
            <a:ext cx="8322428" cy="212500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6000" b="1" dirty="0" smtClean="0">
                <a:solidFill>
                  <a:schemeClr val="tx1"/>
                </a:solidFill>
              </a:rPr>
              <a:t>CONVENCIONALES</a:t>
            </a:r>
            <a:endParaRPr lang="es-AR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2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8973" y="2381732"/>
            <a:ext cx="9919366" cy="67281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-10510"/>
            <a:ext cx="6955772" cy="5281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6955773" y="0"/>
            <a:ext cx="9262566" cy="23829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6000" b="1" dirty="0" smtClean="0">
                <a:solidFill>
                  <a:schemeClr val="tx1"/>
                </a:solidFill>
              </a:rPr>
              <a:t>NO CONVENCIONALES</a:t>
            </a:r>
            <a:endParaRPr lang="es-AR" sz="6000" b="1" dirty="0">
              <a:solidFill>
                <a:schemeClr val="tx1"/>
              </a:solidFill>
            </a:endParaRPr>
          </a:p>
        </p:txBody>
      </p:sp>
      <p:pic>
        <p:nvPicPr>
          <p:cNvPr id="2" name="Imagen 11"/>
          <p:cNvPicPr>
            <a:picLocks noChangeAspect="1"/>
          </p:cNvPicPr>
          <p:nvPr/>
        </p:nvPicPr>
        <p:blipFill rotWithShape="1">
          <a:blip r:embed="rId5"/>
          <a:srcRect l="2088" r="9538"/>
          <a:stretch/>
        </p:blipFill>
        <p:spPr bwMode="auto">
          <a:xfrm>
            <a:off x="0" y="5269771"/>
            <a:ext cx="6955773" cy="38742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0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68" y="36786"/>
            <a:ext cx="16236731" cy="914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99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agina95.com/wp-content/uploads/2012/02/energia-electr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700"/>
            <a:ext cx="12242800" cy="9152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2800" y="41603"/>
            <a:ext cx="4011448" cy="60552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9793" y="4588892"/>
            <a:ext cx="3996207" cy="45549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297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2362200"/>
            <a:ext cx="4095750" cy="41052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29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29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84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18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987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751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5</Words>
  <Application>Microsoft Office PowerPoint</Application>
  <PresentationFormat>Personalizado</PresentationFormat>
  <Paragraphs>4</Paragraphs>
  <Slides>49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5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 de Windows</cp:lastModifiedBy>
  <cp:revision>15</cp:revision>
  <dcterms:created xsi:type="dcterms:W3CDTF">2006-08-16T00:00:00Z</dcterms:created>
  <dcterms:modified xsi:type="dcterms:W3CDTF">2026-08-06T15:50:57Z</dcterms:modified>
</cp:coreProperties>
</file>