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73" r:id="rId14"/>
    <p:sldId id="274" r:id="rId15"/>
    <p:sldId id="267" r:id="rId16"/>
    <p:sldId id="268" r:id="rId17"/>
    <p:sldId id="269" r:id="rId18"/>
    <p:sldId id="271" r:id="rId19"/>
    <p:sldId id="275" r:id="rId20"/>
    <p:sldId id="276" r:id="rId21"/>
    <p:sldId id="277" r:id="rId22"/>
    <p:sldId id="278" r:id="rId23"/>
    <p:sldId id="279" r:id="rId24"/>
    <p:sldId id="282" r:id="rId25"/>
    <p:sldId id="280" r:id="rId26"/>
    <p:sldId id="281" r:id="rId27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73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FBCC06-AA88-4B7D-B896-F57AA62BB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91D761-2718-4C2A-A0B2-2D533712E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937251-3FE2-4B81-9DA7-D3206831A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4623-68F9-4669-9E3A-83BDE933D806}" type="datetimeFigureOut">
              <a:rPr lang="es-AR" smtClean="0"/>
              <a:t>11/8/2022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C79704-EAAE-42F4-B6D0-1A7DDB561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023A81-CE3C-46E6-A971-861AE2618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58CD7-6A66-4D7E-BC69-80EBE1241DE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31409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85F151-E08E-4B11-9319-08DFAA32B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93580DA-1499-4A0C-AD8A-E95B4310A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75A007-08E4-4657-A141-46F35BCC5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4623-68F9-4669-9E3A-83BDE933D806}" type="datetimeFigureOut">
              <a:rPr lang="es-AR" smtClean="0"/>
              <a:t>11/8/2022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F1C200-6ECD-41D8-B396-18372D9FA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1A4FA4-93F0-46BC-A7AC-A839D236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58CD7-6A66-4D7E-BC69-80EBE1241DE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31920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4429D3-D096-4DC7-97D9-076B180E76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AA581DE-6C0F-4F44-88D1-DEAB1ECC1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B3BAC4-638F-4C7F-90FC-AF5790513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4623-68F9-4669-9E3A-83BDE933D806}" type="datetimeFigureOut">
              <a:rPr lang="es-AR" smtClean="0"/>
              <a:t>11/8/2022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6B4605-E13E-494E-BBA0-D6F848319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93877F-9908-4BAA-BDBC-45CEB1673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58CD7-6A66-4D7E-BC69-80EBE1241DE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84599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CA9208-A683-4A80-8E27-AF5306171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C4B63A-01B5-41BD-8B42-123E00E8B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54D614-FEF0-4454-BC7F-EF00181CA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4623-68F9-4669-9E3A-83BDE933D806}" type="datetimeFigureOut">
              <a:rPr lang="es-AR" smtClean="0"/>
              <a:t>11/8/2022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1D554C-CC0D-44FD-AF23-D9E75085C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BBB4AF-3B30-42C5-B6F1-E6FFC5FEF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58CD7-6A66-4D7E-BC69-80EBE1241DE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3544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7F2704-C154-4C5D-BD12-3B8F6E504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453B8E-4EC3-4DFF-89E8-1A6D3F6D8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C8FCA8-AB25-4591-A6B7-8130ED93E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4623-68F9-4669-9E3A-83BDE933D806}" type="datetimeFigureOut">
              <a:rPr lang="es-AR" smtClean="0"/>
              <a:t>11/8/2022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144562-5F40-46CD-965A-FB6C83EAA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727365-9A51-40BC-8878-4BCD0DC59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58CD7-6A66-4D7E-BC69-80EBE1241DE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03984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0E7F1-23DC-4AE6-A1D1-2A4AB9674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CE0935-B593-46BB-8846-FA19AF6BF0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EC668D-A58E-49B5-BF57-B6A1760D3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36DC71-CE55-4D9C-B19B-CE511B448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4623-68F9-4669-9E3A-83BDE933D806}" type="datetimeFigureOut">
              <a:rPr lang="es-AR" smtClean="0"/>
              <a:t>11/8/2022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7EAAA5-2FFE-4388-BBEA-B83055D12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B4AD3A-35EB-4D2E-8013-36A9940A4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58CD7-6A66-4D7E-BC69-80EBE1241DE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2756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81FEC-B06F-4855-9CF1-552FFAE3A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00B087-7BB3-461E-9DAB-174B172E1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081906-1D09-4DBE-96E4-C698A9EA5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8FE0F5B-319A-42D8-BE81-D5FFAB967C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4937F92-7AA5-4FD9-A47E-B1722791A5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FC61A00-72D0-4FC8-A859-AA8704428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4623-68F9-4669-9E3A-83BDE933D806}" type="datetimeFigureOut">
              <a:rPr lang="es-AR" smtClean="0"/>
              <a:t>11/8/2022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A9E3089-CDF4-40D6-AF81-DD5112DBB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B3A6AD6-D3EC-4252-BC38-F47EA34D6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58CD7-6A66-4D7E-BC69-80EBE1241DE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37407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A4AE39-33E9-4E51-AB1C-E1B0AE6FF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EACEE79-D4B1-459B-A082-944BFBC07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4623-68F9-4669-9E3A-83BDE933D806}" type="datetimeFigureOut">
              <a:rPr lang="es-AR" smtClean="0"/>
              <a:t>11/8/2022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ECA994-C821-44A7-AB11-BAC6FBD51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0E5F14D-B40E-4571-9032-C10AEB6BF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58CD7-6A66-4D7E-BC69-80EBE1241DE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99910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9A52C2E-802B-4640-8458-7DF0D823D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4623-68F9-4669-9E3A-83BDE933D806}" type="datetimeFigureOut">
              <a:rPr lang="es-AR" smtClean="0"/>
              <a:t>11/8/2022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63D9738-29A4-47AD-892D-D234E1D5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D2BE20A-5F09-400C-B5B2-F1D0803AA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58CD7-6A66-4D7E-BC69-80EBE1241DE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2025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B8422E-5FC6-4C5C-A218-FE46D7292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2BB95A-11D7-47C9-8148-AF5E97DBD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9B558E-F760-420E-A1CA-BBF006621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CBF794-FFF7-43D7-A4F4-62270D6F2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4623-68F9-4669-9E3A-83BDE933D806}" type="datetimeFigureOut">
              <a:rPr lang="es-AR" smtClean="0"/>
              <a:t>11/8/2022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3F75FA-B722-4435-B7B7-3D6D5477A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22E200-36DF-43A6-88B8-507BD709B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58CD7-6A66-4D7E-BC69-80EBE1241DE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7541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081F26-8A5E-4D49-8393-C5CCF986F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0BCF564-AFB6-4A59-B0FF-7B428FC6A7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C9406A1-1A37-4F56-A02D-8578A8F55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2D9C71-405F-4870-8FED-FC31E23B5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4623-68F9-4669-9E3A-83BDE933D806}" type="datetimeFigureOut">
              <a:rPr lang="es-AR" smtClean="0"/>
              <a:t>11/8/2022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3D1086-8037-493F-94B8-B9C048376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9D4B4F-68CC-418B-838C-58D719DAE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58CD7-6A66-4D7E-BC69-80EBE1241DE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793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8946F4E-D320-424E-9AFC-09CE6B070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A1F56B-FDED-40EB-9B3D-BFF14B943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852A4F-B4D5-4F42-8AF4-C594D2AFB2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64623-68F9-4669-9E3A-83BDE933D806}" type="datetimeFigureOut">
              <a:rPr lang="es-AR" smtClean="0"/>
              <a:t>11/8/2022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473A34-91D6-4DD8-B0E7-A6FD98DA4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A4E41D-F161-49E6-A316-27F3604BE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58CD7-6A66-4D7E-BC69-80EBE1241DE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8977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9B8575B0-3141-42BC-B45D-9DF01321FDB9}"/>
              </a:ext>
            </a:extLst>
          </p:cNvPr>
          <p:cNvSpPr txBox="1">
            <a:spLocks/>
          </p:cNvSpPr>
          <p:nvPr/>
        </p:nvSpPr>
        <p:spPr>
          <a:xfrm>
            <a:off x="191729" y="4228531"/>
            <a:ext cx="8926647" cy="157163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sz="3600" b="1" noProof="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6 CuadroTexto">
            <a:extLst>
              <a:ext uri="{FF2B5EF4-FFF2-40B4-BE49-F238E27FC236}">
                <a16:creationId xmlns:a16="http://schemas.microsoft.com/office/drawing/2014/main" id="{D5B96215-40D7-4082-BF21-71EE7405F12C}"/>
              </a:ext>
            </a:extLst>
          </p:cNvPr>
          <p:cNvSpPr txBox="1"/>
          <p:nvPr/>
        </p:nvSpPr>
        <p:spPr>
          <a:xfrm>
            <a:off x="545689" y="639325"/>
            <a:ext cx="11135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4000" b="1" dirty="0">
                <a:solidFill>
                  <a:schemeClr val="bg1"/>
                </a:solidFill>
                <a:highlight>
                  <a:srgbClr val="000000"/>
                </a:highlight>
                <a:latin typeface="Palatino Linotype" pitchFamily="18" charset="0"/>
                <a:cs typeface="Aharoni" pitchFamily="2" charset="-79"/>
              </a:rPr>
              <a:t>TEOREMA DE LA INTEGRAL DE CAUCHY</a:t>
            </a:r>
            <a:r>
              <a:rPr lang="es-AR" sz="4000" b="1" dirty="0">
                <a:highlight>
                  <a:srgbClr val="000000"/>
                </a:highlight>
                <a:latin typeface="Palatino Linotype" pitchFamily="18" charset="0"/>
                <a:cs typeface="Aharoni" pitchFamily="2" charset="-79"/>
              </a:rPr>
              <a:t>D 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94A8621-7ADA-4ECE-A3EE-06B6EA23ACD6}"/>
              </a:ext>
            </a:extLst>
          </p:cNvPr>
          <p:cNvSpPr txBox="1"/>
          <p:nvPr/>
        </p:nvSpPr>
        <p:spPr>
          <a:xfrm>
            <a:off x="1224116" y="5910242"/>
            <a:ext cx="10604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MATEMÁTICA PARA INGENIERÍA ELECTROMECÁNICA </a:t>
            </a:r>
            <a:endParaRPr lang="es-AR" sz="32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757A47D-3825-4CA2-AF1A-FB3CCB156B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lum bright="-13000" contrast="22000"/>
          </a:blip>
          <a:stretch>
            <a:fillRect/>
          </a:stretch>
        </p:blipFill>
        <p:spPr>
          <a:xfrm>
            <a:off x="2920181" y="1385446"/>
            <a:ext cx="5678129" cy="463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78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2D46CC5-25D7-4521-995B-30393DDD03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2000"/>
                    </a14:imgEffect>
                    <a14:imgEffect>
                      <a14:brightnessContrast contrast="60000"/>
                    </a14:imgEffect>
                  </a14:imgLayer>
                </a14:imgProps>
              </a:ext>
            </a:extLst>
          </a:blip>
          <a:srcRect l="30000" t="37925" r="30172" b="11935"/>
          <a:stretch/>
        </p:blipFill>
        <p:spPr>
          <a:xfrm>
            <a:off x="1716854" y="216191"/>
            <a:ext cx="9210975" cy="651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41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CBB4A43-B82C-4593-8517-E6BAB87803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34" t="52415" r="30431" b="16305"/>
          <a:stretch/>
        </p:blipFill>
        <p:spPr>
          <a:xfrm>
            <a:off x="373362" y="817326"/>
            <a:ext cx="11445276" cy="522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70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1611D3E-1D99-44AD-9E33-2778CCE47D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31" t="-24" r="13103" b="2275"/>
          <a:stretch/>
        </p:blipFill>
        <p:spPr>
          <a:xfrm>
            <a:off x="1576552" y="1"/>
            <a:ext cx="9017876" cy="670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63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0B92B32-58BF-47BE-9E3F-49F9A35E5C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73" t="-25" r="16465" b="5726"/>
          <a:stretch/>
        </p:blipFill>
        <p:spPr>
          <a:xfrm>
            <a:off x="1560011" y="197069"/>
            <a:ext cx="8639504" cy="646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78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9FECDEC-FB74-419F-B5AD-1FDAF12BF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12" y="0"/>
            <a:ext cx="9020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12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FEA2B8F-7944-4816-A762-9B3D98DAF8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</a:extLst>
          </a:blip>
          <a:srcRect l="30388" t="50000" r="30560" b="25735"/>
          <a:stretch/>
        </p:blipFill>
        <p:spPr>
          <a:xfrm>
            <a:off x="137462" y="997940"/>
            <a:ext cx="11926719" cy="416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9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B294C15-E589-4FE3-B474-A00DB944EE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76" t="46895" r="32759" b="18835"/>
          <a:stretch/>
        </p:blipFill>
        <p:spPr>
          <a:xfrm>
            <a:off x="1019098" y="477294"/>
            <a:ext cx="11172902" cy="590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65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8637CAC-7162-45C3-9ADF-65CB612F1F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</a14:imgLayer>
                </a14:imgProps>
              </a:ext>
            </a:extLst>
          </a:blip>
          <a:srcRect l="30646" t="34935" r="30173" b="42065"/>
          <a:stretch/>
        </p:blipFill>
        <p:spPr>
          <a:xfrm>
            <a:off x="1401097" y="184508"/>
            <a:ext cx="9830812" cy="324449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00A01B1-0F09-431D-8850-5D27369BE7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2000"/>
                    </a14:imgEffect>
                  </a14:imgLayer>
                </a14:imgProps>
              </a:ext>
            </a:extLst>
          </a:blip>
          <a:srcRect l="30776" t="55865" r="54483" b="24355"/>
          <a:stretch/>
        </p:blipFill>
        <p:spPr>
          <a:xfrm>
            <a:off x="182666" y="3429000"/>
            <a:ext cx="4685672" cy="324449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AFF2437-5662-45FE-908B-66E8DF678BE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3000"/>
                    </a14:imgEffect>
                  </a14:imgLayer>
                </a14:imgProps>
              </a:ext>
            </a:extLst>
          </a:blip>
          <a:srcRect l="30776" t="53565" r="34828" b="27575"/>
          <a:stretch/>
        </p:blipFill>
        <p:spPr>
          <a:xfrm>
            <a:off x="4868338" y="3429000"/>
            <a:ext cx="7157182" cy="291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55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FD16334-AE65-4D61-8A97-7EDC3C515B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</a14:imgLayer>
                </a14:imgProps>
              </a:ext>
            </a:extLst>
          </a:blip>
          <a:srcRect l="30776" t="36776" r="29397" b="14695"/>
          <a:stretch/>
        </p:blipFill>
        <p:spPr>
          <a:xfrm>
            <a:off x="1277214" y="380745"/>
            <a:ext cx="9400618" cy="644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90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F584555-A525-418C-945D-100F411C88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9000"/>
                    </a14:imgEffect>
                  </a14:imgLayer>
                </a14:imgProps>
              </a:ext>
            </a:extLst>
          </a:blip>
          <a:srcRect l="12944" t="-24" r="13871" b="-24"/>
          <a:stretch/>
        </p:blipFill>
        <p:spPr>
          <a:xfrm>
            <a:off x="1578077" y="0"/>
            <a:ext cx="892277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19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1D9481A6-D2AB-4353-92EA-36EDC71124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06" t="31485" r="21639" b="42065"/>
          <a:stretch/>
        </p:blipFill>
        <p:spPr>
          <a:xfrm>
            <a:off x="299545" y="449318"/>
            <a:ext cx="11737557" cy="297968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A9DEBCC-9F57-45FB-8439-F73ECB2284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448" t="48275" r="19052" b="24586"/>
          <a:stretch/>
        </p:blipFill>
        <p:spPr>
          <a:xfrm>
            <a:off x="3389585" y="3447122"/>
            <a:ext cx="4843621" cy="328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58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8C70A22-C966-4E54-BD76-A46DA511DD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</a14:imgLayer>
                </a14:imgProps>
              </a:ext>
            </a:extLst>
          </a:blip>
          <a:srcRect l="13065" t="-25" r="18589" b="3418"/>
          <a:stretch/>
        </p:blipFill>
        <p:spPr>
          <a:xfrm>
            <a:off x="1929580" y="235975"/>
            <a:ext cx="8332839" cy="662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06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36AFE1F-78BA-4EA5-99EA-3C28C1E883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63" t="18605" r="9224" b="20905"/>
          <a:stretch/>
        </p:blipFill>
        <p:spPr>
          <a:xfrm>
            <a:off x="804040" y="49513"/>
            <a:ext cx="10736319" cy="669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43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99EC8C0-DFA1-4E53-B317-1A52411748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19" t="17686" r="17112" b="38385"/>
          <a:stretch/>
        </p:blipFill>
        <p:spPr>
          <a:xfrm>
            <a:off x="172789" y="1245475"/>
            <a:ext cx="11846422" cy="471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38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FF6557C-359F-4330-8D03-7683F9365C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28" t="25275" r="17111" b="29415"/>
          <a:stretch/>
        </p:blipFill>
        <p:spPr>
          <a:xfrm>
            <a:off x="740980" y="342676"/>
            <a:ext cx="10433971" cy="617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11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83ACF63-D6E1-40B0-982D-13A494E675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66" r="10846" b="3203"/>
          <a:stretch/>
        </p:blipFill>
        <p:spPr>
          <a:xfrm>
            <a:off x="1312606" y="1673"/>
            <a:ext cx="9556955" cy="663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16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656340E-95C0-4B38-81B5-0004ED0BAA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1000"/>
                    </a14:imgEffect>
                    <a14:imgEffect>
                      <a14:brightnessContrast bright="8000" contrast="84000"/>
                    </a14:imgEffect>
                  </a14:imgLayer>
                </a14:imgProps>
              </a:ext>
            </a:extLst>
          </a:blip>
          <a:srcRect l="905" t="2018"/>
          <a:stretch/>
        </p:blipFill>
        <p:spPr>
          <a:xfrm>
            <a:off x="1242732" y="1264158"/>
            <a:ext cx="9956166" cy="539896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78203EC-4B7A-4B29-9B45-C3B37374FAF4}"/>
              </a:ext>
            </a:extLst>
          </p:cNvPr>
          <p:cNvSpPr txBox="1"/>
          <p:nvPr/>
        </p:nvSpPr>
        <p:spPr>
          <a:xfrm>
            <a:off x="1079292" y="194872"/>
            <a:ext cx="106130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u="sng" dirty="0"/>
              <a:t>Fórmula de La integral de Cauchy extendida a dominios múltiplemente conexos </a:t>
            </a:r>
            <a:endParaRPr lang="es-AR" sz="3200" u="sng" dirty="0"/>
          </a:p>
        </p:txBody>
      </p:sp>
    </p:spTree>
    <p:extLst>
      <p:ext uri="{BB962C8B-B14F-4D97-AF65-F5344CB8AC3E}">
        <p14:creationId xmlns:p14="http://schemas.microsoft.com/office/powerpoint/2010/main" val="4236809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4AC723F-FF72-42D0-A113-96F56A9DC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3000"/>
                    </a14:imgEffect>
                    <a14:imgEffect>
                      <a14:brightnessContrast bright="18000" contrast="5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3442039" y="-690874"/>
            <a:ext cx="5307921" cy="978982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3589674-F5BC-4E7A-8649-90537FEB612A}"/>
              </a:ext>
            </a:extLst>
          </p:cNvPr>
          <p:cNvSpPr txBox="1"/>
          <p:nvPr/>
        </p:nvSpPr>
        <p:spPr>
          <a:xfrm>
            <a:off x="1352549" y="609700"/>
            <a:ext cx="9486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u="sng" dirty="0"/>
              <a:t>Otro método utilizando descomposición en fracciones simples </a:t>
            </a:r>
            <a:endParaRPr lang="es-AR" sz="2800" u="sng" dirty="0"/>
          </a:p>
        </p:txBody>
      </p:sp>
    </p:spTree>
    <p:extLst>
      <p:ext uri="{BB962C8B-B14F-4D97-AF65-F5344CB8AC3E}">
        <p14:creationId xmlns:p14="http://schemas.microsoft.com/office/powerpoint/2010/main" val="2228622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212D0C1-C53A-4CBC-8807-BB156C41AF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89" t="36085" r="21638" b="19986"/>
          <a:stretch/>
        </p:blipFill>
        <p:spPr>
          <a:xfrm>
            <a:off x="-1" y="737250"/>
            <a:ext cx="12192001" cy="538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28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A4F1919-1DBA-445F-94D4-913821C18F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7000"/>
                    </a14:imgEffect>
                    <a14:imgEffect>
                      <a14:brightnessContrast contrast="89000"/>
                    </a14:imgEffect>
                  </a14:imgLayer>
                </a14:imgProps>
              </a:ext>
            </a:extLst>
          </a:blip>
          <a:srcRect l="23147" t="37235" r="22543" b="10786"/>
          <a:stretch/>
        </p:blipFill>
        <p:spPr>
          <a:xfrm>
            <a:off x="273736" y="227110"/>
            <a:ext cx="11735383" cy="631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41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00942F5-A54D-440D-9005-46BD40A943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4000"/>
                    </a14:imgEffect>
                    <a14:imgEffect>
                      <a14:brightnessContrast contrast="83000"/>
                    </a14:imgEffect>
                  </a14:imgLayer>
                </a14:imgProps>
              </a:ext>
            </a:extLst>
          </a:blip>
          <a:srcRect l="31034" t="33555" r="30561" b="15155"/>
          <a:stretch/>
        </p:blipFill>
        <p:spPr>
          <a:xfrm>
            <a:off x="1277531" y="76201"/>
            <a:ext cx="8978989" cy="665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49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8BDD1F5-CBF2-4A62-B81E-6A0C1B0222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3000"/>
                    </a14:imgEffect>
                  </a14:imgLayer>
                </a14:imgProps>
              </a:ext>
            </a:extLst>
          </a:blip>
          <a:srcRect l="31293" t="69665" r="33664" b="24216"/>
          <a:stretch/>
        </p:blipFill>
        <p:spPr>
          <a:xfrm>
            <a:off x="0" y="1368805"/>
            <a:ext cx="12192000" cy="11969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ADF13F3-3580-4F16-9DD7-96C8378454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2000"/>
                    </a14:imgEffect>
                  </a14:imgLayer>
                </a14:imgProps>
              </a:ext>
            </a:extLst>
          </a:blip>
          <a:srcRect l="20956" t="30186" r="56323" b="40388"/>
          <a:stretch/>
        </p:blipFill>
        <p:spPr>
          <a:xfrm>
            <a:off x="3701121" y="2783684"/>
            <a:ext cx="5093084" cy="370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26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A715D97-81E1-45CB-8BA1-497C48D241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  <a14:imgEffect>
                      <a14:brightnessContrast contrast="17000"/>
                    </a14:imgEffect>
                  </a14:imgLayer>
                </a14:imgProps>
              </a:ext>
            </a:extLst>
          </a:blip>
          <a:srcRect l="29612" t="50000" r="28491" b="20215"/>
          <a:stretch/>
        </p:blipFill>
        <p:spPr>
          <a:xfrm>
            <a:off x="10714" y="549857"/>
            <a:ext cx="12181286" cy="48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34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1CE09A5-8C19-479F-90AF-CE26548AAE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rcRect l="31034" t="47815" r="29268" b="13776"/>
          <a:stretch/>
        </p:blipFill>
        <p:spPr>
          <a:xfrm>
            <a:off x="184614" y="481316"/>
            <a:ext cx="11672106" cy="634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05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A895BAF-5EE5-4E0A-A4BC-BD48DAC877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93" t="41375" r="30948" b="22285"/>
          <a:stretch/>
        </p:blipFill>
        <p:spPr>
          <a:xfrm>
            <a:off x="570484" y="352480"/>
            <a:ext cx="11316715" cy="612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812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28</Words>
  <Application>Microsoft Office PowerPoint</Application>
  <PresentationFormat>Panorámica</PresentationFormat>
  <Paragraphs>4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Palatino Linotype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Claudio Maggi (prof.)</dc:creator>
  <cp:lastModifiedBy>Claudio Maggi (prof.)</cp:lastModifiedBy>
  <cp:revision>35</cp:revision>
  <dcterms:created xsi:type="dcterms:W3CDTF">2022-06-22T12:27:39Z</dcterms:created>
  <dcterms:modified xsi:type="dcterms:W3CDTF">2022-08-11T14:20:14Z</dcterms:modified>
</cp:coreProperties>
</file>