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6" r:id="rId6"/>
    <p:sldId id="260" r:id="rId7"/>
    <p:sldId id="261" r:id="rId8"/>
    <p:sldId id="262" r:id="rId9"/>
    <p:sldId id="264" r:id="rId10"/>
    <p:sldId id="267" r:id="rId11"/>
    <p:sldId id="263" r:id="rId12"/>
    <p:sldId id="268" r:id="rId13"/>
    <p:sldId id="269" r:id="rId14"/>
    <p:sldId id="270" r:id="rId15"/>
    <p:sldId id="272" r:id="rId16"/>
    <p:sldId id="271" r:id="rId17"/>
    <p:sldId id="273" r:id="rId18"/>
    <p:sldId id="274" r:id="rId19"/>
    <p:sldId id="275" r:id="rId20"/>
    <p:sldId id="276" r:id="rId21"/>
    <p:sldId id="277" r:id="rId22"/>
  </p:sldIdLst>
  <p:sldSz cx="18288000" cy="10287000"/>
  <p:notesSz cx="6858000" cy="9144000"/>
  <p:embeddedFontLst>
    <p:embeddedFont>
      <p:font typeface="Anton" pitchFamily="2" charset="0"/>
      <p:regular r:id="rId23"/>
    </p:embeddedFont>
    <p:embeddedFont>
      <p:font typeface="Raleway" pitchFamily="2" charset="0"/>
      <p:regular r:id="rId24"/>
      <p:bold r:id="rId25"/>
      <p:italic r:id="rId26"/>
      <p:boldItalic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2" d="100"/>
          <a:sy n="52" d="100"/>
        </p:scale>
        <p:origin x="850"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5.fntdata"/><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41F447-60E6-4776-B239-721BF1C8510D}" type="doc">
      <dgm:prSet loTypeId="urn:microsoft.com/office/officeart/2005/8/layout/hierarchy1" loCatId="hierarchy" qsTypeId="urn:microsoft.com/office/officeart/2005/8/quickstyle/simple1" qsCatId="simple" csTypeId="urn:microsoft.com/office/officeart/2005/8/colors/accent2_2" csCatId="accent2" phldr="1"/>
      <dgm:spPr/>
      <dgm:t>
        <a:bodyPr/>
        <a:lstStyle/>
        <a:p>
          <a:endParaRPr lang="es-ES"/>
        </a:p>
      </dgm:t>
    </dgm:pt>
    <dgm:pt modelId="{624FF678-D5B1-4C04-A359-18EBFF57D0C3}">
      <dgm:prSet phldrT="[Texto]" custT="1"/>
      <dgm:spPr/>
      <dgm:t>
        <a:bodyPr/>
        <a:lstStyle/>
        <a:p>
          <a:r>
            <a:rPr lang="es-ES" sz="2000" b="1" dirty="0"/>
            <a:t>CONTRATOS</a:t>
          </a:r>
        </a:p>
      </dgm:t>
    </dgm:pt>
    <dgm:pt modelId="{3FB2C942-D5AD-40E4-B2BD-88C89B29616F}" type="parTrans" cxnId="{F26A09E1-90DA-4B22-A825-25205F1A3EE9}">
      <dgm:prSet/>
      <dgm:spPr/>
      <dgm:t>
        <a:bodyPr/>
        <a:lstStyle/>
        <a:p>
          <a:endParaRPr lang="es-ES"/>
        </a:p>
      </dgm:t>
    </dgm:pt>
    <dgm:pt modelId="{97C83850-4689-4462-B21F-750FCBCA0AF5}" type="sibTrans" cxnId="{F26A09E1-90DA-4B22-A825-25205F1A3EE9}">
      <dgm:prSet/>
      <dgm:spPr/>
      <dgm:t>
        <a:bodyPr/>
        <a:lstStyle/>
        <a:p>
          <a:endParaRPr lang="es-ES"/>
        </a:p>
      </dgm:t>
    </dgm:pt>
    <dgm:pt modelId="{754C52D3-D3F1-429F-9F5E-6B032CBEAF52}">
      <dgm:prSet phldrT="[Texto]"/>
      <dgm:spPr/>
      <dgm:t>
        <a:bodyPr/>
        <a:lstStyle/>
        <a:p>
          <a:r>
            <a:rPr lang="es-ES" b="1" dirty="0"/>
            <a:t>ASOCIATIVOS (SUJETO A RIESGO)</a:t>
          </a:r>
        </a:p>
        <a:p>
          <a:r>
            <a:rPr lang="es-ES" b="1" dirty="0"/>
            <a:t>POR EJ. APARCERÍA</a:t>
          </a:r>
        </a:p>
      </dgm:t>
    </dgm:pt>
    <dgm:pt modelId="{17B706FF-05CD-4B40-BEA2-E94EC1C1C555}" type="parTrans" cxnId="{9D93790B-60E5-42DC-BC13-DF24227C161F}">
      <dgm:prSet/>
      <dgm:spPr/>
      <dgm:t>
        <a:bodyPr/>
        <a:lstStyle/>
        <a:p>
          <a:endParaRPr lang="es-ES"/>
        </a:p>
      </dgm:t>
    </dgm:pt>
    <dgm:pt modelId="{132629CD-7172-4121-BD5E-25D9B47C05ED}" type="sibTrans" cxnId="{9D93790B-60E5-42DC-BC13-DF24227C161F}">
      <dgm:prSet/>
      <dgm:spPr/>
      <dgm:t>
        <a:bodyPr/>
        <a:lstStyle/>
        <a:p>
          <a:endParaRPr lang="es-ES"/>
        </a:p>
      </dgm:t>
    </dgm:pt>
    <dgm:pt modelId="{05BAB3FD-BC33-49C3-B928-60B7DD723D04}">
      <dgm:prSet phldrT="[Texto]"/>
      <dgm:spPr/>
      <dgm:t>
        <a:bodyPr/>
        <a:lstStyle/>
        <a:p>
          <a:r>
            <a:rPr lang="es-ES" b="1" dirty="0"/>
            <a:t>CONMUTATIVOS O DE CAMBIO</a:t>
          </a:r>
        </a:p>
        <a:p>
          <a:r>
            <a:rPr lang="es-ES" b="1" dirty="0"/>
            <a:t>(NO PARTICIPA DE LOS RESULTADOS)</a:t>
          </a:r>
        </a:p>
        <a:p>
          <a:r>
            <a:rPr lang="es-ES" b="1" dirty="0"/>
            <a:t>POR EJ.: ARRENDAMIENTO</a:t>
          </a:r>
        </a:p>
      </dgm:t>
    </dgm:pt>
    <dgm:pt modelId="{55F18B5B-191F-451D-BE40-F9472665A7F6}" type="parTrans" cxnId="{335A5A46-CF95-4397-A38D-098B598EA314}">
      <dgm:prSet/>
      <dgm:spPr/>
      <dgm:t>
        <a:bodyPr/>
        <a:lstStyle/>
        <a:p>
          <a:endParaRPr lang="es-ES"/>
        </a:p>
      </dgm:t>
    </dgm:pt>
    <dgm:pt modelId="{D2BFFD4C-8B71-40F9-9775-CAF89B824374}" type="sibTrans" cxnId="{335A5A46-CF95-4397-A38D-098B598EA314}">
      <dgm:prSet/>
      <dgm:spPr/>
      <dgm:t>
        <a:bodyPr/>
        <a:lstStyle/>
        <a:p>
          <a:endParaRPr lang="es-ES"/>
        </a:p>
      </dgm:t>
    </dgm:pt>
    <dgm:pt modelId="{FC60F9C4-74CD-463F-B9F9-3FB7DB3ED55E}" type="pres">
      <dgm:prSet presAssocID="{3D41F447-60E6-4776-B239-721BF1C8510D}" presName="hierChild1" presStyleCnt="0">
        <dgm:presLayoutVars>
          <dgm:chPref val="1"/>
          <dgm:dir/>
          <dgm:animOne val="branch"/>
          <dgm:animLvl val="lvl"/>
          <dgm:resizeHandles/>
        </dgm:presLayoutVars>
      </dgm:prSet>
      <dgm:spPr/>
    </dgm:pt>
    <dgm:pt modelId="{9DA30710-63AD-4810-B2E4-24668CC8CB9D}" type="pres">
      <dgm:prSet presAssocID="{624FF678-D5B1-4C04-A359-18EBFF57D0C3}" presName="hierRoot1" presStyleCnt="0"/>
      <dgm:spPr/>
    </dgm:pt>
    <dgm:pt modelId="{6FB0A6A3-2A50-4ED7-B23F-7F4D66B35915}" type="pres">
      <dgm:prSet presAssocID="{624FF678-D5B1-4C04-A359-18EBFF57D0C3}" presName="composite" presStyleCnt="0"/>
      <dgm:spPr/>
    </dgm:pt>
    <dgm:pt modelId="{6A85E97E-3DFF-4199-BBD0-57927C110867}" type="pres">
      <dgm:prSet presAssocID="{624FF678-D5B1-4C04-A359-18EBFF57D0C3}" presName="background" presStyleLbl="node0" presStyleIdx="0" presStyleCnt="1"/>
      <dgm:spPr/>
    </dgm:pt>
    <dgm:pt modelId="{76FFC4B5-BDAC-4173-9C6C-A78AEAF6282D}" type="pres">
      <dgm:prSet presAssocID="{624FF678-D5B1-4C04-A359-18EBFF57D0C3}" presName="text" presStyleLbl="fgAcc0" presStyleIdx="0" presStyleCnt="1">
        <dgm:presLayoutVars>
          <dgm:chPref val="3"/>
        </dgm:presLayoutVars>
      </dgm:prSet>
      <dgm:spPr/>
    </dgm:pt>
    <dgm:pt modelId="{DEB73C52-F903-4F0C-93B7-029483F0601B}" type="pres">
      <dgm:prSet presAssocID="{624FF678-D5B1-4C04-A359-18EBFF57D0C3}" presName="hierChild2" presStyleCnt="0"/>
      <dgm:spPr/>
    </dgm:pt>
    <dgm:pt modelId="{E8157CA7-2858-45CC-8B77-4AC618C3CB78}" type="pres">
      <dgm:prSet presAssocID="{17B706FF-05CD-4B40-BEA2-E94EC1C1C555}" presName="Name10" presStyleLbl="parChTrans1D2" presStyleIdx="0" presStyleCnt="2"/>
      <dgm:spPr/>
    </dgm:pt>
    <dgm:pt modelId="{611293E6-819A-4CEC-8564-D3EF7C845AD8}" type="pres">
      <dgm:prSet presAssocID="{754C52D3-D3F1-429F-9F5E-6B032CBEAF52}" presName="hierRoot2" presStyleCnt="0"/>
      <dgm:spPr/>
    </dgm:pt>
    <dgm:pt modelId="{F448D5CA-CC98-407D-98E4-DC5D35D737FD}" type="pres">
      <dgm:prSet presAssocID="{754C52D3-D3F1-429F-9F5E-6B032CBEAF52}" presName="composite2" presStyleCnt="0"/>
      <dgm:spPr/>
    </dgm:pt>
    <dgm:pt modelId="{03E23141-46D8-4A95-B0C2-77B7E43F5E7E}" type="pres">
      <dgm:prSet presAssocID="{754C52D3-D3F1-429F-9F5E-6B032CBEAF52}" presName="background2" presStyleLbl="node2" presStyleIdx="0" presStyleCnt="2"/>
      <dgm:spPr/>
    </dgm:pt>
    <dgm:pt modelId="{E654FDA1-EEF8-4BA7-A6A6-5723100B0E70}" type="pres">
      <dgm:prSet presAssocID="{754C52D3-D3F1-429F-9F5E-6B032CBEAF52}" presName="text2" presStyleLbl="fgAcc2" presStyleIdx="0" presStyleCnt="2">
        <dgm:presLayoutVars>
          <dgm:chPref val="3"/>
        </dgm:presLayoutVars>
      </dgm:prSet>
      <dgm:spPr/>
    </dgm:pt>
    <dgm:pt modelId="{D768FFDD-8151-4D6E-8153-CF8AF8D4E0E6}" type="pres">
      <dgm:prSet presAssocID="{754C52D3-D3F1-429F-9F5E-6B032CBEAF52}" presName="hierChild3" presStyleCnt="0"/>
      <dgm:spPr/>
    </dgm:pt>
    <dgm:pt modelId="{EBE6F494-2ACA-4E94-A5BC-C49930B564A7}" type="pres">
      <dgm:prSet presAssocID="{55F18B5B-191F-451D-BE40-F9472665A7F6}" presName="Name10" presStyleLbl="parChTrans1D2" presStyleIdx="1" presStyleCnt="2"/>
      <dgm:spPr/>
    </dgm:pt>
    <dgm:pt modelId="{46275184-83B3-4E44-BF06-C6470247FCBE}" type="pres">
      <dgm:prSet presAssocID="{05BAB3FD-BC33-49C3-B928-60B7DD723D04}" presName="hierRoot2" presStyleCnt="0"/>
      <dgm:spPr/>
    </dgm:pt>
    <dgm:pt modelId="{FD8274C6-60D8-451A-9CD9-27F69DAF0BB7}" type="pres">
      <dgm:prSet presAssocID="{05BAB3FD-BC33-49C3-B928-60B7DD723D04}" presName="composite2" presStyleCnt="0"/>
      <dgm:spPr/>
    </dgm:pt>
    <dgm:pt modelId="{D5450C8E-1D25-407F-B13D-D407D7027E03}" type="pres">
      <dgm:prSet presAssocID="{05BAB3FD-BC33-49C3-B928-60B7DD723D04}" presName="background2" presStyleLbl="node2" presStyleIdx="1" presStyleCnt="2"/>
      <dgm:spPr/>
    </dgm:pt>
    <dgm:pt modelId="{9A238A54-5CF0-4F82-82FF-68B225F79C7C}" type="pres">
      <dgm:prSet presAssocID="{05BAB3FD-BC33-49C3-B928-60B7DD723D04}" presName="text2" presStyleLbl="fgAcc2" presStyleIdx="1" presStyleCnt="2" custScaleX="131536" custScaleY="113596">
        <dgm:presLayoutVars>
          <dgm:chPref val="3"/>
        </dgm:presLayoutVars>
      </dgm:prSet>
      <dgm:spPr/>
    </dgm:pt>
    <dgm:pt modelId="{6FB55461-A85B-4DB3-A6AC-61D1FE8F5412}" type="pres">
      <dgm:prSet presAssocID="{05BAB3FD-BC33-49C3-B928-60B7DD723D04}" presName="hierChild3" presStyleCnt="0"/>
      <dgm:spPr/>
    </dgm:pt>
  </dgm:ptLst>
  <dgm:cxnLst>
    <dgm:cxn modelId="{9D93790B-60E5-42DC-BC13-DF24227C161F}" srcId="{624FF678-D5B1-4C04-A359-18EBFF57D0C3}" destId="{754C52D3-D3F1-429F-9F5E-6B032CBEAF52}" srcOrd="0" destOrd="0" parTransId="{17B706FF-05CD-4B40-BEA2-E94EC1C1C555}" sibTransId="{132629CD-7172-4121-BD5E-25D9B47C05ED}"/>
    <dgm:cxn modelId="{CBDAF45D-0A36-40A3-89F3-6B70A58E74CF}" type="presOf" srcId="{17B706FF-05CD-4B40-BEA2-E94EC1C1C555}" destId="{E8157CA7-2858-45CC-8B77-4AC618C3CB78}" srcOrd="0" destOrd="0" presId="urn:microsoft.com/office/officeart/2005/8/layout/hierarchy1"/>
    <dgm:cxn modelId="{335A5A46-CF95-4397-A38D-098B598EA314}" srcId="{624FF678-D5B1-4C04-A359-18EBFF57D0C3}" destId="{05BAB3FD-BC33-49C3-B928-60B7DD723D04}" srcOrd="1" destOrd="0" parTransId="{55F18B5B-191F-451D-BE40-F9472665A7F6}" sibTransId="{D2BFFD4C-8B71-40F9-9775-CAF89B824374}"/>
    <dgm:cxn modelId="{5F7CCA4E-F783-48FE-AF9B-97AA2F948424}" type="presOf" srcId="{3D41F447-60E6-4776-B239-721BF1C8510D}" destId="{FC60F9C4-74CD-463F-B9F9-3FB7DB3ED55E}" srcOrd="0" destOrd="0" presId="urn:microsoft.com/office/officeart/2005/8/layout/hierarchy1"/>
    <dgm:cxn modelId="{8AA0CC9B-4F41-447D-8951-D154A92AD6F1}" type="presOf" srcId="{754C52D3-D3F1-429F-9F5E-6B032CBEAF52}" destId="{E654FDA1-EEF8-4BA7-A6A6-5723100B0E70}" srcOrd="0" destOrd="0" presId="urn:microsoft.com/office/officeart/2005/8/layout/hierarchy1"/>
    <dgm:cxn modelId="{29B15EAD-BC5A-441F-993E-48C36AD57A47}" type="presOf" srcId="{05BAB3FD-BC33-49C3-B928-60B7DD723D04}" destId="{9A238A54-5CF0-4F82-82FF-68B225F79C7C}" srcOrd="0" destOrd="0" presId="urn:microsoft.com/office/officeart/2005/8/layout/hierarchy1"/>
    <dgm:cxn modelId="{E706EEBA-D4A3-4F72-9E92-F5D77C0C002E}" type="presOf" srcId="{55F18B5B-191F-451D-BE40-F9472665A7F6}" destId="{EBE6F494-2ACA-4E94-A5BC-C49930B564A7}" srcOrd="0" destOrd="0" presId="urn:microsoft.com/office/officeart/2005/8/layout/hierarchy1"/>
    <dgm:cxn modelId="{F26A09E1-90DA-4B22-A825-25205F1A3EE9}" srcId="{3D41F447-60E6-4776-B239-721BF1C8510D}" destId="{624FF678-D5B1-4C04-A359-18EBFF57D0C3}" srcOrd="0" destOrd="0" parTransId="{3FB2C942-D5AD-40E4-B2BD-88C89B29616F}" sibTransId="{97C83850-4689-4462-B21F-750FCBCA0AF5}"/>
    <dgm:cxn modelId="{E2D591E4-6F16-4BE2-A2CE-05BDC726FB6A}" type="presOf" srcId="{624FF678-D5B1-4C04-A359-18EBFF57D0C3}" destId="{76FFC4B5-BDAC-4173-9C6C-A78AEAF6282D}" srcOrd="0" destOrd="0" presId="urn:microsoft.com/office/officeart/2005/8/layout/hierarchy1"/>
    <dgm:cxn modelId="{E90EB74E-6612-49B1-806C-0EDA4E1F45BC}" type="presParOf" srcId="{FC60F9C4-74CD-463F-B9F9-3FB7DB3ED55E}" destId="{9DA30710-63AD-4810-B2E4-24668CC8CB9D}" srcOrd="0" destOrd="0" presId="urn:microsoft.com/office/officeart/2005/8/layout/hierarchy1"/>
    <dgm:cxn modelId="{355F3C26-4313-4A60-9350-1B6DA1741CCA}" type="presParOf" srcId="{9DA30710-63AD-4810-B2E4-24668CC8CB9D}" destId="{6FB0A6A3-2A50-4ED7-B23F-7F4D66B35915}" srcOrd="0" destOrd="0" presId="urn:microsoft.com/office/officeart/2005/8/layout/hierarchy1"/>
    <dgm:cxn modelId="{9B37ED3D-BB8B-4FAA-8E9A-AEF7A68C0327}" type="presParOf" srcId="{6FB0A6A3-2A50-4ED7-B23F-7F4D66B35915}" destId="{6A85E97E-3DFF-4199-BBD0-57927C110867}" srcOrd="0" destOrd="0" presId="urn:microsoft.com/office/officeart/2005/8/layout/hierarchy1"/>
    <dgm:cxn modelId="{E6A05AF2-E3DE-491D-835C-B054851557CE}" type="presParOf" srcId="{6FB0A6A3-2A50-4ED7-B23F-7F4D66B35915}" destId="{76FFC4B5-BDAC-4173-9C6C-A78AEAF6282D}" srcOrd="1" destOrd="0" presId="urn:microsoft.com/office/officeart/2005/8/layout/hierarchy1"/>
    <dgm:cxn modelId="{47BD48B0-3D9A-47B2-BFC2-2435BE5CC9AB}" type="presParOf" srcId="{9DA30710-63AD-4810-B2E4-24668CC8CB9D}" destId="{DEB73C52-F903-4F0C-93B7-029483F0601B}" srcOrd="1" destOrd="0" presId="urn:microsoft.com/office/officeart/2005/8/layout/hierarchy1"/>
    <dgm:cxn modelId="{C82EFF36-A628-49CF-AC98-0D4FA8267B1F}" type="presParOf" srcId="{DEB73C52-F903-4F0C-93B7-029483F0601B}" destId="{E8157CA7-2858-45CC-8B77-4AC618C3CB78}" srcOrd="0" destOrd="0" presId="urn:microsoft.com/office/officeart/2005/8/layout/hierarchy1"/>
    <dgm:cxn modelId="{D0D3D436-23A5-4A06-B1B6-34075F38CC81}" type="presParOf" srcId="{DEB73C52-F903-4F0C-93B7-029483F0601B}" destId="{611293E6-819A-4CEC-8564-D3EF7C845AD8}" srcOrd="1" destOrd="0" presId="urn:microsoft.com/office/officeart/2005/8/layout/hierarchy1"/>
    <dgm:cxn modelId="{6AAA1503-7C73-4502-B7A6-0055D2DFCB9D}" type="presParOf" srcId="{611293E6-819A-4CEC-8564-D3EF7C845AD8}" destId="{F448D5CA-CC98-407D-98E4-DC5D35D737FD}" srcOrd="0" destOrd="0" presId="urn:microsoft.com/office/officeart/2005/8/layout/hierarchy1"/>
    <dgm:cxn modelId="{CF505EDB-E2A6-4A60-AD90-F57DCBFF1B6E}" type="presParOf" srcId="{F448D5CA-CC98-407D-98E4-DC5D35D737FD}" destId="{03E23141-46D8-4A95-B0C2-77B7E43F5E7E}" srcOrd="0" destOrd="0" presId="urn:microsoft.com/office/officeart/2005/8/layout/hierarchy1"/>
    <dgm:cxn modelId="{31588032-4CAD-4E47-92F1-65AC7CD59ED0}" type="presParOf" srcId="{F448D5CA-CC98-407D-98E4-DC5D35D737FD}" destId="{E654FDA1-EEF8-4BA7-A6A6-5723100B0E70}" srcOrd="1" destOrd="0" presId="urn:microsoft.com/office/officeart/2005/8/layout/hierarchy1"/>
    <dgm:cxn modelId="{E03CDFE9-64B7-4A34-B0D4-B4AA8DA24B0C}" type="presParOf" srcId="{611293E6-819A-4CEC-8564-D3EF7C845AD8}" destId="{D768FFDD-8151-4D6E-8153-CF8AF8D4E0E6}" srcOrd="1" destOrd="0" presId="urn:microsoft.com/office/officeart/2005/8/layout/hierarchy1"/>
    <dgm:cxn modelId="{2C691B6F-859E-45AB-B0EF-1B424ECB7648}" type="presParOf" srcId="{DEB73C52-F903-4F0C-93B7-029483F0601B}" destId="{EBE6F494-2ACA-4E94-A5BC-C49930B564A7}" srcOrd="2" destOrd="0" presId="urn:microsoft.com/office/officeart/2005/8/layout/hierarchy1"/>
    <dgm:cxn modelId="{FB9F9BAB-4891-4C46-AF44-2C70921C494E}" type="presParOf" srcId="{DEB73C52-F903-4F0C-93B7-029483F0601B}" destId="{46275184-83B3-4E44-BF06-C6470247FCBE}" srcOrd="3" destOrd="0" presId="urn:microsoft.com/office/officeart/2005/8/layout/hierarchy1"/>
    <dgm:cxn modelId="{87116E24-8350-43F6-BF4D-7C51998DE027}" type="presParOf" srcId="{46275184-83B3-4E44-BF06-C6470247FCBE}" destId="{FD8274C6-60D8-451A-9CD9-27F69DAF0BB7}" srcOrd="0" destOrd="0" presId="urn:microsoft.com/office/officeart/2005/8/layout/hierarchy1"/>
    <dgm:cxn modelId="{C554C392-FC8F-491E-A8AE-0B9537D2422B}" type="presParOf" srcId="{FD8274C6-60D8-451A-9CD9-27F69DAF0BB7}" destId="{D5450C8E-1D25-407F-B13D-D407D7027E03}" srcOrd="0" destOrd="0" presId="urn:microsoft.com/office/officeart/2005/8/layout/hierarchy1"/>
    <dgm:cxn modelId="{B1C27196-422E-41E5-A352-20F25380E156}" type="presParOf" srcId="{FD8274C6-60D8-451A-9CD9-27F69DAF0BB7}" destId="{9A238A54-5CF0-4F82-82FF-68B225F79C7C}" srcOrd="1" destOrd="0" presId="urn:microsoft.com/office/officeart/2005/8/layout/hierarchy1"/>
    <dgm:cxn modelId="{D1B4DD77-DB52-44AD-8AB0-99B31FE8147F}" type="presParOf" srcId="{46275184-83B3-4E44-BF06-C6470247FCBE}" destId="{6FB55461-A85B-4DB3-A6AC-61D1FE8F5412}" srcOrd="1" destOrd="0" presId="urn:microsoft.com/office/officeart/2005/8/layout/hierarchy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FB6B4A2-0944-49A3-956B-96E3FA08DE40}" type="doc">
      <dgm:prSet loTypeId="urn:diagrams.loki3.com/BracketList+Icon" loCatId="list" qsTypeId="urn:microsoft.com/office/officeart/2005/8/quickstyle/simple1" qsCatId="simple" csTypeId="urn:microsoft.com/office/officeart/2005/8/colors/accent2_2" csCatId="accent2" phldr="1"/>
      <dgm:spPr/>
      <dgm:t>
        <a:bodyPr/>
        <a:lstStyle/>
        <a:p>
          <a:endParaRPr lang="es-ES"/>
        </a:p>
      </dgm:t>
    </dgm:pt>
    <dgm:pt modelId="{597F5C1A-F182-43B3-853F-FAA5D66F654B}">
      <dgm:prSet phldrT="[Texto]" custT="1"/>
      <dgm:spPr/>
      <dgm:t>
        <a:bodyPr/>
        <a:lstStyle/>
        <a:p>
          <a:r>
            <a:rPr lang="es-ES" sz="2400" b="1" dirty="0"/>
            <a:t>CONCEDENTE</a:t>
          </a:r>
        </a:p>
      </dgm:t>
    </dgm:pt>
    <dgm:pt modelId="{1104A52E-7868-4929-9D90-FCE93A4ACD4A}" type="parTrans" cxnId="{4C668B3E-8FD8-435B-913E-4B7248DC63F3}">
      <dgm:prSet/>
      <dgm:spPr/>
      <dgm:t>
        <a:bodyPr/>
        <a:lstStyle/>
        <a:p>
          <a:endParaRPr lang="es-ES" sz="2400" b="1"/>
        </a:p>
      </dgm:t>
    </dgm:pt>
    <dgm:pt modelId="{F128AE7A-23D4-48E6-8962-40F59CB8D9CE}" type="sibTrans" cxnId="{4C668B3E-8FD8-435B-913E-4B7248DC63F3}">
      <dgm:prSet/>
      <dgm:spPr/>
      <dgm:t>
        <a:bodyPr/>
        <a:lstStyle/>
        <a:p>
          <a:endParaRPr lang="es-ES" sz="2400" b="1"/>
        </a:p>
      </dgm:t>
    </dgm:pt>
    <dgm:pt modelId="{DA54C2A5-688F-49E4-A79D-D7AAA72E64DC}">
      <dgm:prSet phldrT="[Texto]" custT="1"/>
      <dgm:spPr/>
      <dgm:t>
        <a:bodyPr/>
        <a:lstStyle/>
        <a:p>
          <a:r>
            <a:rPr lang="es-ES" sz="2400" b="1" dirty="0"/>
            <a:t>VALUACIÓN DE LOS NOVILLOS AL VALOR DE MERCADO MENOS GASTOS</a:t>
          </a:r>
        </a:p>
      </dgm:t>
    </dgm:pt>
    <dgm:pt modelId="{FB2050CC-A858-4218-86C9-9B875F35C8AD}" type="parTrans" cxnId="{CD20B4BB-6209-4DEC-9050-FB9A8C5F67AE}">
      <dgm:prSet/>
      <dgm:spPr/>
      <dgm:t>
        <a:bodyPr/>
        <a:lstStyle/>
        <a:p>
          <a:endParaRPr lang="es-ES" sz="2400" b="1"/>
        </a:p>
      </dgm:t>
    </dgm:pt>
    <dgm:pt modelId="{E1E0B5E2-6DF6-4563-B594-CDB577E3C72F}" type="sibTrans" cxnId="{CD20B4BB-6209-4DEC-9050-FB9A8C5F67AE}">
      <dgm:prSet/>
      <dgm:spPr/>
      <dgm:t>
        <a:bodyPr/>
        <a:lstStyle/>
        <a:p>
          <a:endParaRPr lang="es-ES" sz="2400" b="1"/>
        </a:p>
      </dgm:t>
    </dgm:pt>
    <dgm:pt modelId="{AB8C7E27-5E11-4A3D-89B4-0AC2B34939E8}">
      <dgm:prSet phldrT="[Texto]" custT="1"/>
      <dgm:spPr/>
      <dgm:t>
        <a:bodyPr/>
        <a:lstStyle/>
        <a:p>
          <a:r>
            <a:rPr lang="es-ES" sz="2400" b="1" dirty="0"/>
            <a:t>TOMADOR</a:t>
          </a:r>
        </a:p>
      </dgm:t>
    </dgm:pt>
    <dgm:pt modelId="{6FBFD18E-B6D2-46D7-9D45-C7D755E93665}" type="parTrans" cxnId="{CF2458D5-719C-437D-A7CD-0459E1AC69D9}">
      <dgm:prSet/>
      <dgm:spPr/>
      <dgm:t>
        <a:bodyPr/>
        <a:lstStyle/>
        <a:p>
          <a:endParaRPr lang="es-ES" sz="2400" b="1"/>
        </a:p>
      </dgm:t>
    </dgm:pt>
    <dgm:pt modelId="{89004B98-BDDF-4A7C-9EE6-464C4F90B5CC}" type="sibTrans" cxnId="{CF2458D5-719C-437D-A7CD-0459E1AC69D9}">
      <dgm:prSet/>
      <dgm:spPr/>
      <dgm:t>
        <a:bodyPr/>
        <a:lstStyle/>
        <a:p>
          <a:endParaRPr lang="es-ES" sz="2400" b="1"/>
        </a:p>
      </dgm:t>
    </dgm:pt>
    <dgm:pt modelId="{797739CF-E56A-499D-AD8C-F2EE131843AD}">
      <dgm:prSet phldrT="[Texto]" custT="1"/>
      <dgm:spPr/>
      <dgm:t>
        <a:bodyPr/>
        <a:lstStyle/>
        <a:p>
          <a:r>
            <a:rPr lang="es-AR" sz="2400" b="1" dirty="0"/>
            <a:t>DINERO DEVENGADO POR EL COBRO DEL CUIDADO MENOS GASTOS</a:t>
          </a:r>
          <a:endParaRPr lang="es-ES" sz="2400" b="1" dirty="0"/>
        </a:p>
      </dgm:t>
    </dgm:pt>
    <dgm:pt modelId="{E68C4D4B-C1C0-4DBE-941F-223EF21DDBC2}" type="parTrans" cxnId="{AA9D43EB-1FFF-4D98-A181-17945F60EF29}">
      <dgm:prSet/>
      <dgm:spPr/>
      <dgm:t>
        <a:bodyPr/>
        <a:lstStyle/>
        <a:p>
          <a:endParaRPr lang="es-ES" sz="2400" b="1"/>
        </a:p>
      </dgm:t>
    </dgm:pt>
    <dgm:pt modelId="{2FBB9794-0C35-4109-81A0-CB5D6624F243}" type="sibTrans" cxnId="{AA9D43EB-1FFF-4D98-A181-17945F60EF29}">
      <dgm:prSet/>
      <dgm:spPr/>
      <dgm:t>
        <a:bodyPr/>
        <a:lstStyle/>
        <a:p>
          <a:endParaRPr lang="es-ES" sz="2400" b="1"/>
        </a:p>
      </dgm:t>
    </dgm:pt>
    <dgm:pt modelId="{60286109-7CDF-48BC-900B-69921EA16472}" type="pres">
      <dgm:prSet presAssocID="{AFB6B4A2-0944-49A3-956B-96E3FA08DE40}" presName="Name0" presStyleCnt="0">
        <dgm:presLayoutVars>
          <dgm:dir/>
          <dgm:animLvl val="lvl"/>
          <dgm:resizeHandles val="exact"/>
        </dgm:presLayoutVars>
      </dgm:prSet>
      <dgm:spPr/>
    </dgm:pt>
    <dgm:pt modelId="{9EF4A455-68D9-4451-9943-91407F2C460B}" type="pres">
      <dgm:prSet presAssocID="{597F5C1A-F182-43B3-853F-FAA5D66F654B}" presName="linNode" presStyleCnt="0"/>
      <dgm:spPr/>
    </dgm:pt>
    <dgm:pt modelId="{563513F3-05B1-43C2-AB00-FCACAB16AEF2}" type="pres">
      <dgm:prSet presAssocID="{597F5C1A-F182-43B3-853F-FAA5D66F654B}" presName="parTx" presStyleLbl="revTx" presStyleIdx="0" presStyleCnt="2">
        <dgm:presLayoutVars>
          <dgm:chMax val="1"/>
          <dgm:bulletEnabled val="1"/>
        </dgm:presLayoutVars>
      </dgm:prSet>
      <dgm:spPr/>
    </dgm:pt>
    <dgm:pt modelId="{A330F314-3BAB-455C-81C3-587146480552}" type="pres">
      <dgm:prSet presAssocID="{597F5C1A-F182-43B3-853F-FAA5D66F654B}" presName="bracket" presStyleLbl="parChTrans1D1" presStyleIdx="0" presStyleCnt="2"/>
      <dgm:spPr/>
    </dgm:pt>
    <dgm:pt modelId="{0533775A-30AF-4FB1-8C58-6F0300A2DC4F}" type="pres">
      <dgm:prSet presAssocID="{597F5C1A-F182-43B3-853F-FAA5D66F654B}" presName="spH" presStyleCnt="0"/>
      <dgm:spPr/>
    </dgm:pt>
    <dgm:pt modelId="{94FB240F-D7C2-4712-AC8C-597073CE2E60}" type="pres">
      <dgm:prSet presAssocID="{597F5C1A-F182-43B3-853F-FAA5D66F654B}" presName="desTx" presStyleLbl="node1" presStyleIdx="0" presStyleCnt="2">
        <dgm:presLayoutVars>
          <dgm:bulletEnabled val="1"/>
        </dgm:presLayoutVars>
      </dgm:prSet>
      <dgm:spPr/>
    </dgm:pt>
    <dgm:pt modelId="{3404C6FF-CB5B-4BB9-A6B0-6F522DB8B813}" type="pres">
      <dgm:prSet presAssocID="{F128AE7A-23D4-48E6-8962-40F59CB8D9CE}" presName="spV" presStyleCnt="0"/>
      <dgm:spPr/>
    </dgm:pt>
    <dgm:pt modelId="{CF0639EC-B21B-4AF6-9709-2324A6B4ED67}" type="pres">
      <dgm:prSet presAssocID="{AB8C7E27-5E11-4A3D-89B4-0AC2B34939E8}" presName="linNode" presStyleCnt="0"/>
      <dgm:spPr/>
    </dgm:pt>
    <dgm:pt modelId="{D5A4761E-D858-4404-A9FD-03DEBB47F443}" type="pres">
      <dgm:prSet presAssocID="{AB8C7E27-5E11-4A3D-89B4-0AC2B34939E8}" presName="parTx" presStyleLbl="revTx" presStyleIdx="1" presStyleCnt="2">
        <dgm:presLayoutVars>
          <dgm:chMax val="1"/>
          <dgm:bulletEnabled val="1"/>
        </dgm:presLayoutVars>
      </dgm:prSet>
      <dgm:spPr/>
    </dgm:pt>
    <dgm:pt modelId="{BD68E60F-527B-48DE-88B0-AE4345106321}" type="pres">
      <dgm:prSet presAssocID="{AB8C7E27-5E11-4A3D-89B4-0AC2B34939E8}" presName="bracket" presStyleLbl="parChTrans1D1" presStyleIdx="1" presStyleCnt="2"/>
      <dgm:spPr/>
    </dgm:pt>
    <dgm:pt modelId="{676FE898-8422-4C93-A156-C0013C298108}" type="pres">
      <dgm:prSet presAssocID="{AB8C7E27-5E11-4A3D-89B4-0AC2B34939E8}" presName="spH" presStyleCnt="0"/>
      <dgm:spPr/>
    </dgm:pt>
    <dgm:pt modelId="{72BC8D19-8B12-4B8E-99B2-B187C0C05F94}" type="pres">
      <dgm:prSet presAssocID="{AB8C7E27-5E11-4A3D-89B4-0AC2B34939E8}" presName="desTx" presStyleLbl="node1" presStyleIdx="1" presStyleCnt="2">
        <dgm:presLayoutVars>
          <dgm:bulletEnabled val="1"/>
        </dgm:presLayoutVars>
      </dgm:prSet>
      <dgm:spPr/>
    </dgm:pt>
  </dgm:ptLst>
  <dgm:cxnLst>
    <dgm:cxn modelId="{3DA6150C-6514-4D01-87E6-0CFEF88C5E00}" type="presOf" srcId="{DA54C2A5-688F-49E4-A79D-D7AAA72E64DC}" destId="{94FB240F-D7C2-4712-AC8C-597073CE2E60}" srcOrd="0" destOrd="0" presId="urn:diagrams.loki3.com/BracketList+Icon"/>
    <dgm:cxn modelId="{4C668B3E-8FD8-435B-913E-4B7248DC63F3}" srcId="{AFB6B4A2-0944-49A3-956B-96E3FA08DE40}" destId="{597F5C1A-F182-43B3-853F-FAA5D66F654B}" srcOrd="0" destOrd="0" parTransId="{1104A52E-7868-4929-9D90-FCE93A4ACD4A}" sibTransId="{F128AE7A-23D4-48E6-8962-40F59CB8D9CE}"/>
    <dgm:cxn modelId="{51917086-605C-4E8C-B85F-B254D4CA4124}" type="presOf" srcId="{597F5C1A-F182-43B3-853F-FAA5D66F654B}" destId="{563513F3-05B1-43C2-AB00-FCACAB16AEF2}" srcOrd="0" destOrd="0" presId="urn:diagrams.loki3.com/BracketList+Icon"/>
    <dgm:cxn modelId="{1E58D896-1FF7-48E9-8419-AF71193C119A}" type="presOf" srcId="{AB8C7E27-5E11-4A3D-89B4-0AC2B34939E8}" destId="{D5A4761E-D858-4404-A9FD-03DEBB47F443}" srcOrd="0" destOrd="0" presId="urn:diagrams.loki3.com/BracketList+Icon"/>
    <dgm:cxn modelId="{E13FB0B4-E99F-4672-85FB-66AD71021587}" type="presOf" srcId="{797739CF-E56A-499D-AD8C-F2EE131843AD}" destId="{72BC8D19-8B12-4B8E-99B2-B187C0C05F94}" srcOrd="0" destOrd="0" presId="urn:diagrams.loki3.com/BracketList+Icon"/>
    <dgm:cxn modelId="{CD20B4BB-6209-4DEC-9050-FB9A8C5F67AE}" srcId="{597F5C1A-F182-43B3-853F-FAA5D66F654B}" destId="{DA54C2A5-688F-49E4-A79D-D7AAA72E64DC}" srcOrd="0" destOrd="0" parTransId="{FB2050CC-A858-4218-86C9-9B875F35C8AD}" sibTransId="{E1E0B5E2-6DF6-4563-B594-CDB577E3C72F}"/>
    <dgm:cxn modelId="{E4607ACE-4FA8-4673-9A56-9FA5D57D4D30}" type="presOf" srcId="{AFB6B4A2-0944-49A3-956B-96E3FA08DE40}" destId="{60286109-7CDF-48BC-900B-69921EA16472}" srcOrd="0" destOrd="0" presId="urn:diagrams.loki3.com/BracketList+Icon"/>
    <dgm:cxn modelId="{CF2458D5-719C-437D-A7CD-0459E1AC69D9}" srcId="{AFB6B4A2-0944-49A3-956B-96E3FA08DE40}" destId="{AB8C7E27-5E11-4A3D-89B4-0AC2B34939E8}" srcOrd="1" destOrd="0" parTransId="{6FBFD18E-B6D2-46D7-9D45-C7D755E93665}" sibTransId="{89004B98-BDDF-4A7C-9EE6-464C4F90B5CC}"/>
    <dgm:cxn modelId="{AA9D43EB-1FFF-4D98-A181-17945F60EF29}" srcId="{AB8C7E27-5E11-4A3D-89B4-0AC2B34939E8}" destId="{797739CF-E56A-499D-AD8C-F2EE131843AD}" srcOrd="0" destOrd="0" parTransId="{E68C4D4B-C1C0-4DBE-941F-223EF21DDBC2}" sibTransId="{2FBB9794-0C35-4109-81A0-CB5D6624F243}"/>
    <dgm:cxn modelId="{3DD078A7-24F6-4DC5-A7B6-766E2727C9B3}" type="presParOf" srcId="{60286109-7CDF-48BC-900B-69921EA16472}" destId="{9EF4A455-68D9-4451-9943-91407F2C460B}" srcOrd="0" destOrd="0" presId="urn:diagrams.loki3.com/BracketList+Icon"/>
    <dgm:cxn modelId="{CE694898-E665-45B3-88A8-FE09A2459CC1}" type="presParOf" srcId="{9EF4A455-68D9-4451-9943-91407F2C460B}" destId="{563513F3-05B1-43C2-AB00-FCACAB16AEF2}" srcOrd="0" destOrd="0" presId="urn:diagrams.loki3.com/BracketList+Icon"/>
    <dgm:cxn modelId="{4B408C83-6C0B-4ED0-97C7-73CCD2B7F0A6}" type="presParOf" srcId="{9EF4A455-68D9-4451-9943-91407F2C460B}" destId="{A330F314-3BAB-455C-81C3-587146480552}" srcOrd="1" destOrd="0" presId="urn:diagrams.loki3.com/BracketList+Icon"/>
    <dgm:cxn modelId="{438AF7D0-6DA9-415C-B6AC-666D0C1AE517}" type="presParOf" srcId="{9EF4A455-68D9-4451-9943-91407F2C460B}" destId="{0533775A-30AF-4FB1-8C58-6F0300A2DC4F}" srcOrd="2" destOrd="0" presId="urn:diagrams.loki3.com/BracketList+Icon"/>
    <dgm:cxn modelId="{BC19E33F-2D86-44F4-8A56-7B2EC87576CD}" type="presParOf" srcId="{9EF4A455-68D9-4451-9943-91407F2C460B}" destId="{94FB240F-D7C2-4712-AC8C-597073CE2E60}" srcOrd="3" destOrd="0" presId="urn:diagrams.loki3.com/BracketList+Icon"/>
    <dgm:cxn modelId="{CCF8FDE7-ECDE-4801-8DD3-8D3D1971BF52}" type="presParOf" srcId="{60286109-7CDF-48BC-900B-69921EA16472}" destId="{3404C6FF-CB5B-4BB9-A6B0-6F522DB8B813}" srcOrd="1" destOrd="0" presId="urn:diagrams.loki3.com/BracketList+Icon"/>
    <dgm:cxn modelId="{5B7F4EE2-81D8-4C1B-9C3A-25DE4152FD20}" type="presParOf" srcId="{60286109-7CDF-48BC-900B-69921EA16472}" destId="{CF0639EC-B21B-4AF6-9709-2324A6B4ED67}" srcOrd="2" destOrd="0" presId="urn:diagrams.loki3.com/BracketList+Icon"/>
    <dgm:cxn modelId="{82F47D72-2F86-4CAA-8057-25BE6F584914}" type="presParOf" srcId="{CF0639EC-B21B-4AF6-9709-2324A6B4ED67}" destId="{D5A4761E-D858-4404-A9FD-03DEBB47F443}" srcOrd="0" destOrd="0" presId="urn:diagrams.loki3.com/BracketList+Icon"/>
    <dgm:cxn modelId="{F0A9B14C-5CE2-4E20-8E31-C9D39F1E87F5}" type="presParOf" srcId="{CF0639EC-B21B-4AF6-9709-2324A6B4ED67}" destId="{BD68E60F-527B-48DE-88B0-AE4345106321}" srcOrd="1" destOrd="0" presId="urn:diagrams.loki3.com/BracketList+Icon"/>
    <dgm:cxn modelId="{978498D1-7B3F-4B56-826F-901EE7A6038A}" type="presParOf" srcId="{CF0639EC-B21B-4AF6-9709-2324A6B4ED67}" destId="{676FE898-8422-4C93-A156-C0013C298108}" srcOrd="2" destOrd="0" presId="urn:diagrams.loki3.com/BracketList+Icon"/>
    <dgm:cxn modelId="{1C40CE83-55C8-402D-8F7B-C3E35520A855}" type="presParOf" srcId="{CF0639EC-B21B-4AF6-9709-2324A6B4ED67}" destId="{72BC8D19-8B12-4B8E-99B2-B187C0C05F94}" srcOrd="3" destOrd="0" presId="urn:diagrams.loki3.com/BracketList+Icon"/>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E850B30-1731-4326-98E9-9C59F62E4E62}" type="doc">
      <dgm:prSet loTypeId="urn:microsoft.com/office/officeart/2005/8/layout/hList1" loCatId="list" qsTypeId="urn:microsoft.com/office/officeart/2005/8/quickstyle/simple1" qsCatId="simple" csTypeId="urn:microsoft.com/office/officeart/2005/8/colors/accent2_2" csCatId="accent2" phldr="1"/>
      <dgm:spPr/>
      <dgm:t>
        <a:bodyPr/>
        <a:lstStyle/>
        <a:p>
          <a:endParaRPr lang="es-ES"/>
        </a:p>
      </dgm:t>
    </dgm:pt>
    <dgm:pt modelId="{CBE6A20C-A02F-433A-A5BA-6B3F8A9B9B7D}">
      <dgm:prSet phldrT="[Texto]"/>
      <dgm:spPr/>
      <dgm:t>
        <a:bodyPr/>
        <a:lstStyle/>
        <a:p>
          <a:r>
            <a:rPr lang="es-ES" b="1" dirty="0"/>
            <a:t>REGULARES</a:t>
          </a:r>
        </a:p>
      </dgm:t>
    </dgm:pt>
    <dgm:pt modelId="{82DC9054-FD33-4089-9671-3F27FB088CD3}" type="parTrans" cxnId="{C73A85CA-0708-481D-BDD6-CFBF328DD07A}">
      <dgm:prSet/>
      <dgm:spPr/>
      <dgm:t>
        <a:bodyPr/>
        <a:lstStyle/>
        <a:p>
          <a:endParaRPr lang="es-ES" b="1"/>
        </a:p>
      </dgm:t>
    </dgm:pt>
    <dgm:pt modelId="{1D5D53C5-F1F3-4BE3-AB9C-3454BD29685B}" type="sibTrans" cxnId="{C73A85CA-0708-481D-BDD6-CFBF328DD07A}">
      <dgm:prSet/>
      <dgm:spPr/>
      <dgm:t>
        <a:bodyPr/>
        <a:lstStyle/>
        <a:p>
          <a:endParaRPr lang="es-ES" b="1"/>
        </a:p>
      </dgm:t>
    </dgm:pt>
    <dgm:pt modelId="{E62F18C4-32F3-43C9-88D4-E1DA6223B49E}">
      <dgm:prSet phldrT="[Texto]"/>
      <dgm:spPr/>
      <dgm:t>
        <a:bodyPr/>
        <a:lstStyle/>
        <a:p>
          <a:r>
            <a:rPr lang="es-ES" b="1" dirty="0"/>
            <a:t>ARRENDAMIENTOS</a:t>
          </a:r>
        </a:p>
      </dgm:t>
    </dgm:pt>
    <dgm:pt modelId="{1A2B3410-D92E-45A3-85F7-0F0B6E3D79BD}" type="parTrans" cxnId="{16FBF43D-9F09-4F13-AE30-3E4209B4B9E9}">
      <dgm:prSet/>
      <dgm:spPr/>
      <dgm:t>
        <a:bodyPr/>
        <a:lstStyle/>
        <a:p>
          <a:endParaRPr lang="es-ES" b="1"/>
        </a:p>
      </dgm:t>
    </dgm:pt>
    <dgm:pt modelId="{7C626B48-63BB-48BE-8AD5-9CF5B7B387E5}" type="sibTrans" cxnId="{16FBF43D-9F09-4F13-AE30-3E4209B4B9E9}">
      <dgm:prSet/>
      <dgm:spPr/>
      <dgm:t>
        <a:bodyPr/>
        <a:lstStyle/>
        <a:p>
          <a:endParaRPr lang="es-ES" b="1"/>
        </a:p>
      </dgm:t>
    </dgm:pt>
    <dgm:pt modelId="{CA921590-C6D3-4FD0-8848-592060B95930}">
      <dgm:prSet phldrT="[Texto]"/>
      <dgm:spPr/>
      <dgm:t>
        <a:bodyPr/>
        <a:lstStyle/>
        <a:p>
          <a:r>
            <a:rPr lang="es-ES" b="1" dirty="0"/>
            <a:t>APARCERÍAS</a:t>
          </a:r>
        </a:p>
      </dgm:t>
    </dgm:pt>
    <dgm:pt modelId="{23FDF764-8F04-475F-8CF8-06749025C7AE}" type="parTrans" cxnId="{F25E1013-1928-4D8D-864F-0B0B112E8B7F}">
      <dgm:prSet/>
      <dgm:spPr/>
      <dgm:t>
        <a:bodyPr/>
        <a:lstStyle/>
        <a:p>
          <a:endParaRPr lang="es-ES" b="1"/>
        </a:p>
      </dgm:t>
    </dgm:pt>
    <dgm:pt modelId="{566EA5BC-FC9A-4A58-90FC-F86102D69633}" type="sibTrans" cxnId="{F25E1013-1928-4D8D-864F-0B0B112E8B7F}">
      <dgm:prSet/>
      <dgm:spPr/>
      <dgm:t>
        <a:bodyPr/>
        <a:lstStyle/>
        <a:p>
          <a:endParaRPr lang="es-ES" b="1"/>
        </a:p>
      </dgm:t>
    </dgm:pt>
    <dgm:pt modelId="{B5B0C533-A12E-4919-9CA6-ECF77D365F47}">
      <dgm:prSet phldrT="[Texto]"/>
      <dgm:spPr/>
      <dgm:t>
        <a:bodyPr/>
        <a:lstStyle/>
        <a:p>
          <a:r>
            <a:rPr lang="es-ES" b="1" dirty="0"/>
            <a:t>ACCIDENTALES</a:t>
          </a:r>
        </a:p>
        <a:p>
          <a:r>
            <a:rPr lang="es-ES" b="1" dirty="0"/>
            <a:t>ART 39</a:t>
          </a:r>
        </a:p>
      </dgm:t>
    </dgm:pt>
    <dgm:pt modelId="{35D503AF-5F8F-4C9E-99D9-917C0CE2A970}" type="parTrans" cxnId="{C901653A-6C9C-4291-8387-65D3F428996B}">
      <dgm:prSet/>
      <dgm:spPr/>
      <dgm:t>
        <a:bodyPr/>
        <a:lstStyle/>
        <a:p>
          <a:endParaRPr lang="es-ES" b="1"/>
        </a:p>
      </dgm:t>
    </dgm:pt>
    <dgm:pt modelId="{ECAD33FE-69F7-42AD-B3CC-71ED8113FC99}" type="sibTrans" cxnId="{C901653A-6C9C-4291-8387-65D3F428996B}">
      <dgm:prSet/>
      <dgm:spPr/>
      <dgm:t>
        <a:bodyPr/>
        <a:lstStyle/>
        <a:p>
          <a:endParaRPr lang="es-ES" b="1"/>
        </a:p>
      </dgm:t>
    </dgm:pt>
    <dgm:pt modelId="{40621499-DBA6-4E46-9D3A-24E9D9641657}">
      <dgm:prSet phldrT="[Texto]"/>
      <dgm:spPr/>
      <dgm:t>
        <a:bodyPr/>
        <a:lstStyle/>
        <a:p>
          <a:r>
            <a:rPr lang="es-ES" b="1" dirty="0"/>
            <a:t>AGRÍCOLA</a:t>
          </a:r>
        </a:p>
      </dgm:t>
    </dgm:pt>
    <dgm:pt modelId="{A5060025-285E-4759-8B34-5B2657A523CB}" type="parTrans" cxnId="{798A6F97-E24B-4C50-9F19-2B26F5A80797}">
      <dgm:prSet/>
      <dgm:spPr/>
      <dgm:t>
        <a:bodyPr/>
        <a:lstStyle/>
        <a:p>
          <a:endParaRPr lang="es-ES" b="1"/>
        </a:p>
      </dgm:t>
    </dgm:pt>
    <dgm:pt modelId="{5AA9661A-7445-480F-ACEE-9B0D5FA13249}" type="sibTrans" cxnId="{798A6F97-E24B-4C50-9F19-2B26F5A80797}">
      <dgm:prSet/>
      <dgm:spPr/>
      <dgm:t>
        <a:bodyPr/>
        <a:lstStyle/>
        <a:p>
          <a:endParaRPr lang="es-ES" b="1"/>
        </a:p>
      </dgm:t>
    </dgm:pt>
    <dgm:pt modelId="{F2DFFD87-830B-4D4A-8F4C-4CC6F8AE9456}">
      <dgm:prSet phldrT="[Texto]"/>
      <dgm:spPr/>
      <dgm:t>
        <a:bodyPr/>
        <a:lstStyle/>
        <a:p>
          <a:r>
            <a:rPr lang="es-ES" b="1" dirty="0"/>
            <a:t>PECUARIO</a:t>
          </a:r>
        </a:p>
      </dgm:t>
    </dgm:pt>
    <dgm:pt modelId="{03ABCE65-F5ED-49D2-91BB-99E8076DD850}" type="parTrans" cxnId="{16AF726B-E236-4777-B20A-DF844F354D7F}">
      <dgm:prSet/>
      <dgm:spPr/>
      <dgm:t>
        <a:bodyPr/>
        <a:lstStyle/>
        <a:p>
          <a:endParaRPr lang="es-ES" b="1"/>
        </a:p>
      </dgm:t>
    </dgm:pt>
    <dgm:pt modelId="{982F6D4D-9039-4B02-9A45-AC06DE210027}" type="sibTrans" cxnId="{16AF726B-E236-4777-B20A-DF844F354D7F}">
      <dgm:prSet/>
      <dgm:spPr/>
      <dgm:t>
        <a:bodyPr/>
        <a:lstStyle/>
        <a:p>
          <a:endParaRPr lang="es-ES" b="1"/>
        </a:p>
      </dgm:t>
    </dgm:pt>
    <dgm:pt modelId="{8FEECA3A-B327-4B3D-9D44-19C2A8177899}" type="pres">
      <dgm:prSet presAssocID="{9E850B30-1731-4326-98E9-9C59F62E4E62}" presName="Name0" presStyleCnt="0">
        <dgm:presLayoutVars>
          <dgm:dir/>
          <dgm:animLvl val="lvl"/>
          <dgm:resizeHandles val="exact"/>
        </dgm:presLayoutVars>
      </dgm:prSet>
      <dgm:spPr/>
    </dgm:pt>
    <dgm:pt modelId="{AB75ED7E-CC64-480B-A9BF-DAB72431ECA0}" type="pres">
      <dgm:prSet presAssocID="{CBE6A20C-A02F-433A-A5BA-6B3F8A9B9B7D}" presName="composite" presStyleCnt="0"/>
      <dgm:spPr/>
    </dgm:pt>
    <dgm:pt modelId="{461C31CC-24CF-4210-90EC-373D98A55904}" type="pres">
      <dgm:prSet presAssocID="{CBE6A20C-A02F-433A-A5BA-6B3F8A9B9B7D}" presName="parTx" presStyleLbl="alignNode1" presStyleIdx="0" presStyleCnt="2">
        <dgm:presLayoutVars>
          <dgm:chMax val="0"/>
          <dgm:chPref val="0"/>
          <dgm:bulletEnabled val="1"/>
        </dgm:presLayoutVars>
      </dgm:prSet>
      <dgm:spPr/>
    </dgm:pt>
    <dgm:pt modelId="{BEFA71B3-5D2E-450E-91C0-1A0DFF97199F}" type="pres">
      <dgm:prSet presAssocID="{CBE6A20C-A02F-433A-A5BA-6B3F8A9B9B7D}" presName="desTx" presStyleLbl="alignAccFollowNode1" presStyleIdx="0" presStyleCnt="2">
        <dgm:presLayoutVars>
          <dgm:bulletEnabled val="1"/>
        </dgm:presLayoutVars>
      </dgm:prSet>
      <dgm:spPr/>
    </dgm:pt>
    <dgm:pt modelId="{C74F0382-4D68-4642-9EE8-A245FB99C24A}" type="pres">
      <dgm:prSet presAssocID="{1D5D53C5-F1F3-4BE3-AB9C-3454BD29685B}" presName="space" presStyleCnt="0"/>
      <dgm:spPr/>
    </dgm:pt>
    <dgm:pt modelId="{EA36C883-820E-4C7C-9C27-5D2F4A89B1F7}" type="pres">
      <dgm:prSet presAssocID="{B5B0C533-A12E-4919-9CA6-ECF77D365F47}" presName="composite" presStyleCnt="0"/>
      <dgm:spPr/>
    </dgm:pt>
    <dgm:pt modelId="{4343EDF6-A428-4730-9035-912B2F69DE4C}" type="pres">
      <dgm:prSet presAssocID="{B5B0C533-A12E-4919-9CA6-ECF77D365F47}" presName="parTx" presStyleLbl="alignNode1" presStyleIdx="1" presStyleCnt="2">
        <dgm:presLayoutVars>
          <dgm:chMax val="0"/>
          <dgm:chPref val="0"/>
          <dgm:bulletEnabled val="1"/>
        </dgm:presLayoutVars>
      </dgm:prSet>
      <dgm:spPr/>
    </dgm:pt>
    <dgm:pt modelId="{47BC25D4-B5D5-40CB-91B2-1F8CA533D516}" type="pres">
      <dgm:prSet presAssocID="{B5B0C533-A12E-4919-9CA6-ECF77D365F47}" presName="desTx" presStyleLbl="alignAccFollowNode1" presStyleIdx="1" presStyleCnt="2">
        <dgm:presLayoutVars>
          <dgm:bulletEnabled val="1"/>
        </dgm:presLayoutVars>
      </dgm:prSet>
      <dgm:spPr/>
    </dgm:pt>
  </dgm:ptLst>
  <dgm:cxnLst>
    <dgm:cxn modelId="{890E4303-4D2B-4351-A229-67E3D35E0DF5}" type="presOf" srcId="{F2DFFD87-830B-4D4A-8F4C-4CC6F8AE9456}" destId="{47BC25D4-B5D5-40CB-91B2-1F8CA533D516}" srcOrd="0" destOrd="1" presId="urn:microsoft.com/office/officeart/2005/8/layout/hList1"/>
    <dgm:cxn modelId="{F25E1013-1928-4D8D-864F-0B0B112E8B7F}" srcId="{CBE6A20C-A02F-433A-A5BA-6B3F8A9B9B7D}" destId="{CA921590-C6D3-4FD0-8848-592060B95930}" srcOrd="1" destOrd="0" parTransId="{23FDF764-8F04-475F-8CF8-06749025C7AE}" sibTransId="{566EA5BC-FC9A-4A58-90FC-F86102D69633}"/>
    <dgm:cxn modelId="{C901653A-6C9C-4291-8387-65D3F428996B}" srcId="{9E850B30-1731-4326-98E9-9C59F62E4E62}" destId="{B5B0C533-A12E-4919-9CA6-ECF77D365F47}" srcOrd="1" destOrd="0" parTransId="{35D503AF-5F8F-4C9E-99D9-917C0CE2A970}" sibTransId="{ECAD33FE-69F7-42AD-B3CC-71ED8113FC99}"/>
    <dgm:cxn modelId="{16FBF43D-9F09-4F13-AE30-3E4209B4B9E9}" srcId="{CBE6A20C-A02F-433A-A5BA-6B3F8A9B9B7D}" destId="{E62F18C4-32F3-43C9-88D4-E1DA6223B49E}" srcOrd="0" destOrd="0" parTransId="{1A2B3410-D92E-45A3-85F7-0F0B6E3D79BD}" sibTransId="{7C626B48-63BB-48BE-8AD5-9CF5B7B387E5}"/>
    <dgm:cxn modelId="{58C96B5D-5FBF-4A76-A5D6-A2872D199CB9}" type="presOf" srcId="{9E850B30-1731-4326-98E9-9C59F62E4E62}" destId="{8FEECA3A-B327-4B3D-9D44-19C2A8177899}" srcOrd="0" destOrd="0" presId="urn:microsoft.com/office/officeart/2005/8/layout/hList1"/>
    <dgm:cxn modelId="{038D6664-99F9-4CB5-9603-F79EF697AE09}" type="presOf" srcId="{B5B0C533-A12E-4919-9CA6-ECF77D365F47}" destId="{4343EDF6-A428-4730-9035-912B2F69DE4C}" srcOrd="0" destOrd="0" presId="urn:microsoft.com/office/officeart/2005/8/layout/hList1"/>
    <dgm:cxn modelId="{16AF726B-E236-4777-B20A-DF844F354D7F}" srcId="{B5B0C533-A12E-4919-9CA6-ECF77D365F47}" destId="{F2DFFD87-830B-4D4A-8F4C-4CC6F8AE9456}" srcOrd="1" destOrd="0" parTransId="{03ABCE65-F5ED-49D2-91BB-99E8076DD850}" sibTransId="{982F6D4D-9039-4B02-9A45-AC06DE210027}"/>
    <dgm:cxn modelId="{E29D0892-117A-4702-B24A-E497454A24F6}" type="presOf" srcId="{40621499-DBA6-4E46-9D3A-24E9D9641657}" destId="{47BC25D4-B5D5-40CB-91B2-1F8CA533D516}" srcOrd="0" destOrd="0" presId="urn:microsoft.com/office/officeart/2005/8/layout/hList1"/>
    <dgm:cxn modelId="{798A6F97-E24B-4C50-9F19-2B26F5A80797}" srcId="{B5B0C533-A12E-4919-9CA6-ECF77D365F47}" destId="{40621499-DBA6-4E46-9D3A-24E9D9641657}" srcOrd="0" destOrd="0" parTransId="{A5060025-285E-4759-8B34-5B2657A523CB}" sibTransId="{5AA9661A-7445-480F-ACEE-9B0D5FA13249}"/>
    <dgm:cxn modelId="{A4A3C29E-4296-44CE-8882-E7E69C6DB4A4}" type="presOf" srcId="{E62F18C4-32F3-43C9-88D4-E1DA6223B49E}" destId="{BEFA71B3-5D2E-450E-91C0-1A0DFF97199F}" srcOrd="0" destOrd="0" presId="urn:microsoft.com/office/officeart/2005/8/layout/hList1"/>
    <dgm:cxn modelId="{6A633BC6-B4E1-485B-82CC-D2080CC8FA9A}" type="presOf" srcId="{CBE6A20C-A02F-433A-A5BA-6B3F8A9B9B7D}" destId="{461C31CC-24CF-4210-90EC-373D98A55904}" srcOrd="0" destOrd="0" presId="urn:microsoft.com/office/officeart/2005/8/layout/hList1"/>
    <dgm:cxn modelId="{C73A85CA-0708-481D-BDD6-CFBF328DD07A}" srcId="{9E850B30-1731-4326-98E9-9C59F62E4E62}" destId="{CBE6A20C-A02F-433A-A5BA-6B3F8A9B9B7D}" srcOrd="0" destOrd="0" parTransId="{82DC9054-FD33-4089-9671-3F27FB088CD3}" sibTransId="{1D5D53C5-F1F3-4BE3-AB9C-3454BD29685B}"/>
    <dgm:cxn modelId="{305F5CE4-BD89-4A74-BE23-FF4C5F49DED9}" type="presOf" srcId="{CA921590-C6D3-4FD0-8848-592060B95930}" destId="{BEFA71B3-5D2E-450E-91C0-1A0DFF97199F}" srcOrd="0" destOrd="1" presId="urn:microsoft.com/office/officeart/2005/8/layout/hList1"/>
    <dgm:cxn modelId="{28CAF0C6-F88C-439E-B55F-D82DB8CE4018}" type="presParOf" srcId="{8FEECA3A-B327-4B3D-9D44-19C2A8177899}" destId="{AB75ED7E-CC64-480B-A9BF-DAB72431ECA0}" srcOrd="0" destOrd="0" presId="urn:microsoft.com/office/officeart/2005/8/layout/hList1"/>
    <dgm:cxn modelId="{2F813F33-2830-4591-8E43-26B9A3CB3338}" type="presParOf" srcId="{AB75ED7E-CC64-480B-A9BF-DAB72431ECA0}" destId="{461C31CC-24CF-4210-90EC-373D98A55904}" srcOrd="0" destOrd="0" presId="urn:microsoft.com/office/officeart/2005/8/layout/hList1"/>
    <dgm:cxn modelId="{01E7CB28-CAD6-4F33-82EF-0486DB541551}" type="presParOf" srcId="{AB75ED7E-CC64-480B-A9BF-DAB72431ECA0}" destId="{BEFA71B3-5D2E-450E-91C0-1A0DFF97199F}" srcOrd="1" destOrd="0" presId="urn:microsoft.com/office/officeart/2005/8/layout/hList1"/>
    <dgm:cxn modelId="{BA648F04-3FB3-486A-9DF2-2891DD6FABA8}" type="presParOf" srcId="{8FEECA3A-B327-4B3D-9D44-19C2A8177899}" destId="{C74F0382-4D68-4642-9EE8-A245FB99C24A}" srcOrd="1" destOrd="0" presId="urn:microsoft.com/office/officeart/2005/8/layout/hList1"/>
    <dgm:cxn modelId="{65F90879-E1C6-4F2D-B80F-BB22D0F559AD}" type="presParOf" srcId="{8FEECA3A-B327-4B3D-9D44-19C2A8177899}" destId="{EA36C883-820E-4C7C-9C27-5D2F4A89B1F7}" srcOrd="2" destOrd="0" presId="urn:microsoft.com/office/officeart/2005/8/layout/hList1"/>
    <dgm:cxn modelId="{CA435C6D-9E4B-4E3B-92CB-5509D17BC01F}" type="presParOf" srcId="{EA36C883-820E-4C7C-9C27-5D2F4A89B1F7}" destId="{4343EDF6-A428-4730-9035-912B2F69DE4C}" srcOrd="0" destOrd="0" presId="urn:microsoft.com/office/officeart/2005/8/layout/hList1"/>
    <dgm:cxn modelId="{9022E6BF-16F5-4E2B-8DCA-D07E58466FBB}" type="presParOf" srcId="{EA36C883-820E-4C7C-9C27-5D2F4A89B1F7}" destId="{47BC25D4-B5D5-40CB-91B2-1F8CA533D516}" srcOrd="1" destOrd="0" presId="urn:microsoft.com/office/officeart/2005/8/layout/h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491D545-76AC-4463-B694-A05E7F7DF639}" type="doc">
      <dgm:prSet loTypeId="urn:microsoft.com/office/officeart/2005/8/layout/vList5" loCatId="list" qsTypeId="urn:microsoft.com/office/officeart/2005/8/quickstyle/simple1" qsCatId="simple" csTypeId="urn:microsoft.com/office/officeart/2005/8/colors/accent2_2" csCatId="accent2" phldr="1"/>
      <dgm:spPr/>
      <dgm:t>
        <a:bodyPr/>
        <a:lstStyle/>
        <a:p>
          <a:endParaRPr lang="es-ES"/>
        </a:p>
      </dgm:t>
    </dgm:pt>
    <dgm:pt modelId="{85586794-AE48-4C56-8302-97F20CA95C69}">
      <dgm:prSet phldrT="[Texto]"/>
      <dgm:spPr/>
      <dgm:t>
        <a:bodyPr/>
        <a:lstStyle/>
        <a:p>
          <a:r>
            <a:rPr lang="es-ES" b="1" dirty="0"/>
            <a:t>SITUACIÓN ANTE EL IVA</a:t>
          </a:r>
        </a:p>
      </dgm:t>
    </dgm:pt>
    <dgm:pt modelId="{665CAAC1-77F1-427F-BBE3-EE7988F1E8AC}" type="parTrans" cxnId="{F62EB20E-1A5B-4FE6-8078-C7E0BD6703E3}">
      <dgm:prSet/>
      <dgm:spPr/>
      <dgm:t>
        <a:bodyPr/>
        <a:lstStyle/>
        <a:p>
          <a:endParaRPr lang="es-ES" b="1"/>
        </a:p>
      </dgm:t>
    </dgm:pt>
    <dgm:pt modelId="{337DF129-9685-4D45-B1FC-C743DA545083}" type="sibTrans" cxnId="{F62EB20E-1A5B-4FE6-8078-C7E0BD6703E3}">
      <dgm:prSet/>
      <dgm:spPr/>
      <dgm:t>
        <a:bodyPr/>
        <a:lstStyle/>
        <a:p>
          <a:endParaRPr lang="es-ES" b="1"/>
        </a:p>
      </dgm:t>
    </dgm:pt>
    <dgm:pt modelId="{B5CE8D2F-900E-4025-A3E9-2069284E9221}">
      <dgm:prSet phldrT="[Texto]"/>
      <dgm:spPr/>
      <dgm:t>
        <a:bodyPr/>
        <a:lstStyle/>
        <a:p>
          <a:r>
            <a:rPr lang="es-ES" b="1" dirty="0"/>
            <a:t>EXENTO DE IVA</a:t>
          </a:r>
        </a:p>
      </dgm:t>
    </dgm:pt>
    <dgm:pt modelId="{ACEB64F3-9E6C-4310-84F8-8698BA8AE736}" type="parTrans" cxnId="{7B7797CA-9D07-4B14-A47A-832C2BEEE949}">
      <dgm:prSet/>
      <dgm:spPr/>
      <dgm:t>
        <a:bodyPr/>
        <a:lstStyle/>
        <a:p>
          <a:endParaRPr lang="es-ES" b="1"/>
        </a:p>
      </dgm:t>
    </dgm:pt>
    <dgm:pt modelId="{0E643AB7-E91D-4964-A485-D8FF17253C56}" type="sibTrans" cxnId="{7B7797CA-9D07-4B14-A47A-832C2BEEE949}">
      <dgm:prSet/>
      <dgm:spPr/>
      <dgm:t>
        <a:bodyPr/>
        <a:lstStyle/>
        <a:p>
          <a:endParaRPr lang="es-ES" b="1"/>
        </a:p>
      </dgm:t>
    </dgm:pt>
    <dgm:pt modelId="{8A0066F4-D431-4993-89E6-F781F483F031}">
      <dgm:prSet phldrT="[Texto]"/>
      <dgm:spPr/>
      <dgm:t>
        <a:bodyPr/>
        <a:lstStyle/>
        <a:p>
          <a:r>
            <a:rPr lang="es-ES" b="1" dirty="0"/>
            <a:t>NO GENERA DÉBITO FISCAL PARA EL ARRENDADOR NI CRÉDITO FISCAL PARA EL ARRENDATARIO</a:t>
          </a:r>
        </a:p>
      </dgm:t>
    </dgm:pt>
    <dgm:pt modelId="{5A4E54A1-7023-4B01-A595-5D6540ACB975}" type="parTrans" cxnId="{977EA03A-ED81-42B7-B40A-3005E9713F71}">
      <dgm:prSet/>
      <dgm:spPr/>
      <dgm:t>
        <a:bodyPr/>
        <a:lstStyle/>
        <a:p>
          <a:endParaRPr lang="es-ES" b="1"/>
        </a:p>
      </dgm:t>
    </dgm:pt>
    <dgm:pt modelId="{35E92F13-45BD-41A2-8758-CA7908A10962}" type="sibTrans" cxnId="{977EA03A-ED81-42B7-B40A-3005E9713F71}">
      <dgm:prSet/>
      <dgm:spPr/>
      <dgm:t>
        <a:bodyPr/>
        <a:lstStyle/>
        <a:p>
          <a:endParaRPr lang="es-ES" b="1"/>
        </a:p>
      </dgm:t>
    </dgm:pt>
    <dgm:pt modelId="{EA8E782D-E745-40F5-9408-F15F4535CD9C}">
      <dgm:prSet phldrT="[Texto]"/>
      <dgm:spPr/>
      <dgm:t>
        <a:bodyPr/>
        <a:lstStyle/>
        <a:p>
          <a:r>
            <a:rPr lang="es-ES" b="1" dirty="0"/>
            <a:t>NORMAS DE FACTURACIÓN</a:t>
          </a:r>
        </a:p>
      </dgm:t>
    </dgm:pt>
    <dgm:pt modelId="{8C64CA21-8683-492C-BE9A-BAFFD9EE2C6C}" type="parTrans" cxnId="{1EF9B814-8484-441E-975F-5CC20D86741A}">
      <dgm:prSet/>
      <dgm:spPr/>
      <dgm:t>
        <a:bodyPr/>
        <a:lstStyle/>
        <a:p>
          <a:endParaRPr lang="es-ES" b="1"/>
        </a:p>
      </dgm:t>
    </dgm:pt>
    <dgm:pt modelId="{0D604F02-59EF-4EDE-8423-511783765E6F}" type="sibTrans" cxnId="{1EF9B814-8484-441E-975F-5CC20D86741A}">
      <dgm:prSet/>
      <dgm:spPr/>
      <dgm:t>
        <a:bodyPr/>
        <a:lstStyle/>
        <a:p>
          <a:endParaRPr lang="es-ES" b="1"/>
        </a:p>
      </dgm:t>
    </dgm:pt>
    <dgm:pt modelId="{E7BC7B97-1A16-4A4E-8CF6-642235EB66D7}">
      <dgm:prSet phldrT="[Texto]"/>
      <dgm:spPr/>
      <dgm:t>
        <a:bodyPr/>
        <a:lstStyle/>
        <a:p>
          <a:r>
            <a:rPr lang="es-ES" b="1" dirty="0"/>
            <a:t>DOCUMENTO EQUIVALENTE O FACTURA?</a:t>
          </a:r>
        </a:p>
      </dgm:t>
    </dgm:pt>
    <dgm:pt modelId="{5EAF48EF-1A76-4BF0-B4E0-4DFD2DE264FA}" type="parTrans" cxnId="{874A40E9-C633-4F86-A7EF-8E4678E98154}">
      <dgm:prSet/>
      <dgm:spPr/>
      <dgm:t>
        <a:bodyPr/>
        <a:lstStyle/>
        <a:p>
          <a:endParaRPr lang="es-ES" b="1"/>
        </a:p>
      </dgm:t>
    </dgm:pt>
    <dgm:pt modelId="{C619FB53-50BD-4D88-A8BF-6D04F08A50B0}" type="sibTrans" cxnId="{874A40E9-C633-4F86-A7EF-8E4678E98154}">
      <dgm:prSet/>
      <dgm:spPr/>
      <dgm:t>
        <a:bodyPr/>
        <a:lstStyle/>
        <a:p>
          <a:endParaRPr lang="es-ES" b="1"/>
        </a:p>
      </dgm:t>
    </dgm:pt>
    <dgm:pt modelId="{02A3AF1D-0C34-4042-8EB5-2797070E0015}">
      <dgm:prSet phldrT="[Texto]"/>
      <dgm:spPr/>
      <dgm:t>
        <a:bodyPr/>
        <a:lstStyle/>
        <a:p>
          <a:r>
            <a:rPr lang="es-ES" b="1" dirty="0"/>
            <a:t>HECHO IMPONIBLE: AL VENCIMIENTO DEL PLAZO PARA EL PAGO </a:t>
          </a:r>
        </a:p>
      </dgm:t>
    </dgm:pt>
    <dgm:pt modelId="{3CE1A4CF-5A15-4229-8EEF-363698A61851}" type="parTrans" cxnId="{98BBA7C9-89E6-475D-9A18-9F753A002AF7}">
      <dgm:prSet/>
      <dgm:spPr/>
      <dgm:t>
        <a:bodyPr/>
        <a:lstStyle/>
        <a:p>
          <a:endParaRPr lang="es-ES" b="1"/>
        </a:p>
      </dgm:t>
    </dgm:pt>
    <dgm:pt modelId="{D82DCEC8-6F5B-4EB2-AD48-49F69E098B77}" type="sibTrans" cxnId="{98BBA7C9-89E6-475D-9A18-9F753A002AF7}">
      <dgm:prSet/>
      <dgm:spPr/>
      <dgm:t>
        <a:bodyPr/>
        <a:lstStyle/>
        <a:p>
          <a:endParaRPr lang="es-ES" b="1"/>
        </a:p>
      </dgm:t>
    </dgm:pt>
    <dgm:pt modelId="{8692F3D4-CD09-4B9C-827B-1910E86B3D21}">
      <dgm:prSet phldrT="[Texto]"/>
      <dgm:spPr/>
      <dgm:t>
        <a:bodyPr/>
        <a:lstStyle/>
        <a:p>
          <a:r>
            <a:rPr lang="es-ES" b="1" dirty="0"/>
            <a:t>SITUACIÓN EN GANANCIAS</a:t>
          </a:r>
        </a:p>
      </dgm:t>
    </dgm:pt>
    <dgm:pt modelId="{A906A86D-58DC-4CA2-A6BC-6CE88BBD3B72}" type="parTrans" cxnId="{126553C7-E427-4542-9BA9-493ECDAE1755}">
      <dgm:prSet/>
      <dgm:spPr/>
      <dgm:t>
        <a:bodyPr/>
        <a:lstStyle/>
        <a:p>
          <a:endParaRPr lang="es-ES" b="1"/>
        </a:p>
      </dgm:t>
    </dgm:pt>
    <dgm:pt modelId="{1C7EFB9B-F9C6-43BC-901F-CA987E53A20D}" type="sibTrans" cxnId="{126553C7-E427-4542-9BA9-493ECDAE1755}">
      <dgm:prSet/>
      <dgm:spPr/>
      <dgm:t>
        <a:bodyPr/>
        <a:lstStyle/>
        <a:p>
          <a:endParaRPr lang="es-ES" b="1"/>
        </a:p>
      </dgm:t>
    </dgm:pt>
    <dgm:pt modelId="{817008B4-B01C-4372-85F9-BF59882C1DFA}">
      <dgm:prSet phldrT="[Texto]"/>
      <dgm:spPr/>
      <dgm:t>
        <a:bodyPr/>
        <a:lstStyle/>
        <a:p>
          <a:r>
            <a:rPr lang="es-ES" b="1" dirty="0"/>
            <a:t>ARRENDADOR: RENTA DE PRIMERA CATEGORÍA (PERSONAS FÍSICAS Y SUC.INDIVISAS). DE TERCERA PARA SOCIEDADES</a:t>
          </a:r>
        </a:p>
      </dgm:t>
    </dgm:pt>
    <dgm:pt modelId="{1F9B9606-168B-4AE5-9946-68F9D469DBC7}" type="parTrans" cxnId="{1A831914-9727-4206-B332-5E7F0FB03868}">
      <dgm:prSet/>
      <dgm:spPr/>
      <dgm:t>
        <a:bodyPr/>
        <a:lstStyle/>
        <a:p>
          <a:endParaRPr lang="es-ES" b="1"/>
        </a:p>
      </dgm:t>
    </dgm:pt>
    <dgm:pt modelId="{07107DF8-9522-419D-A33E-EE8D959F0E29}" type="sibTrans" cxnId="{1A831914-9727-4206-B332-5E7F0FB03868}">
      <dgm:prSet/>
      <dgm:spPr/>
      <dgm:t>
        <a:bodyPr/>
        <a:lstStyle/>
        <a:p>
          <a:endParaRPr lang="es-ES" b="1"/>
        </a:p>
      </dgm:t>
    </dgm:pt>
    <dgm:pt modelId="{E5A96629-58C2-44B4-B57A-5318D659489F}">
      <dgm:prSet phldrT="[Texto]"/>
      <dgm:spPr/>
      <dgm:t>
        <a:bodyPr/>
        <a:lstStyle/>
        <a:p>
          <a:r>
            <a:rPr lang="es-ES" b="1" dirty="0"/>
            <a:t>ARRENDATARIO: RENTA DE TERCERA CATEGORÍA</a:t>
          </a:r>
        </a:p>
      </dgm:t>
    </dgm:pt>
    <dgm:pt modelId="{BB53363C-6BFB-43D2-A91A-F7B1F3B33D2C}" type="parTrans" cxnId="{9056DFD5-A5A1-4860-BAB0-AC7A435D60EB}">
      <dgm:prSet/>
      <dgm:spPr/>
      <dgm:t>
        <a:bodyPr/>
        <a:lstStyle/>
        <a:p>
          <a:endParaRPr lang="es-ES" b="1"/>
        </a:p>
      </dgm:t>
    </dgm:pt>
    <dgm:pt modelId="{A18A63FE-C8F0-40D7-8E2B-5E5CBC5B9655}" type="sibTrans" cxnId="{9056DFD5-A5A1-4860-BAB0-AC7A435D60EB}">
      <dgm:prSet/>
      <dgm:spPr/>
      <dgm:t>
        <a:bodyPr/>
        <a:lstStyle/>
        <a:p>
          <a:endParaRPr lang="es-ES" b="1"/>
        </a:p>
      </dgm:t>
    </dgm:pt>
    <dgm:pt modelId="{2F8FDC08-D1C1-4127-B3A2-39EBC702BC68}" type="pres">
      <dgm:prSet presAssocID="{0491D545-76AC-4463-B694-A05E7F7DF639}" presName="Name0" presStyleCnt="0">
        <dgm:presLayoutVars>
          <dgm:dir/>
          <dgm:animLvl val="lvl"/>
          <dgm:resizeHandles val="exact"/>
        </dgm:presLayoutVars>
      </dgm:prSet>
      <dgm:spPr/>
    </dgm:pt>
    <dgm:pt modelId="{CE57F54F-091B-4E58-A7F3-496C694D0D9D}" type="pres">
      <dgm:prSet presAssocID="{85586794-AE48-4C56-8302-97F20CA95C69}" presName="linNode" presStyleCnt="0"/>
      <dgm:spPr/>
    </dgm:pt>
    <dgm:pt modelId="{32CDCE61-DB3D-427B-A69D-6FD078A92207}" type="pres">
      <dgm:prSet presAssocID="{85586794-AE48-4C56-8302-97F20CA95C69}" presName="parentText" presStyleLbl="node1" presStyleIdx="0" presStyleCnt="3">
        <dgm:presLayoutVars>
          <dgm:chMax val="1"/>
          <dgm:bulletEnabled val="1"/>
        </dgm:presLayoutVars>
      </dgm:prSet>
      <dgm:spPr/>
    </dgm:pt>
    <dgm:pt modelId="{1CA3A5AB-3E0E-4A25-87CC-D7730A518609}" type="pres">
      <dgm:prSet presAssocID="{85586794-AE48-4C56-8302-97F20CA95C69}" presName="descendantText" presStyleLbl="alignAccFollowNode1" presStyleIdx="0" presStyleCnt="3">
        <dgm:presLayoutVars>
          <dgm:bulletEnabled val="1"/>
        </dgm:presLayoutVars>
      </dgm:prSet>
      <dgm:spPr/>
    </dgm:pt>
    <dgm:pt modelId="{5B3419E5-BC40-4559-9FB4-31313EEC171F}" type="pres">
      <dgm:prSet presAssocID="{337DF129-9685-4D45-B1FC-C743DA545083}" presName="sp" presStyleCnt="0"/>
      <dgm:spPr/>
    </dgm:pt>
    <dgm:pt modelId="{D37B0834-1A26-4F41-BCC7-37FBD9E147CB}" type="pres">
      <dgm:prSet presAssocID="{EA8E782D-E745-40F5-9408-F15F4535CD9C}" presName="linNode" presStyleCnt="0"/>
      <dgm:spPr/>
    </dgm:pt>
    <dgm:pt modelId="{AFCBF705-4500-43C9-8FAE-583D5AE99EC2}" type="pres">
      <dgm:prSet presAssocID="{EA8E782D-E745-40F5-9408-F15F4535CD9C}" presName="parentText" presStyleLbl="node1" presStyleIdx="1" presStyleCnt="3">
        <dgm:presLayoutVars>
          <dgm:chMax val="1"/>
          <dgm:bulletEnabled val="1"/>
        </dgm:presLayoutVars>
      </dgm:prSet>
      <dgm:spPr/>
    </dgm:pt>
    <dgm:pt modelId="{CBE253D4-263E-4E10-AAF9-07B7715A0744}" type="pres">
      <dgm:prSet presAssocID="{EA8E782D-E745-40F5-9408-F15F4535CD9C}" presName="descendantText" presStyleLbl="alignAccFollowNode1" presStyleIdx="1" presStyleCnt="3">
        <dgm:presLayoutVars>
          <dgm:bulletEnabled val="1"/>
        </dgm:presLayoutVars>
      </dgm:prSet>
      <dgm:spPr/>
    </dgm:pt>
    <dgm:pt modelId="{731F8920-D026-4516-82B0-346C4853F685}" type="pres">
      <dgm:prSet presAssocID="{0D604F02-59EF-4EDE-8423-511783765E6F}" presName="sp" presStyleCnt="0"/>
      <dgm:spPr/>
    </dgm:pt>
    <dgm:pt modelId="{04C2991D-1980-471F-8649-A03C0269D0DA}" type="pres">
      <dgm:prSet presAssocID="{8692F3D4-CD09-4B9C-827B-1910E86B3D21}" presName="linNode" presStyleCnt="0"/>
      <dgm:spPr/>
    </dgm:pt>
    <dgm:pt modelId="{A03F2381-24A1-4D32-8B9F-403F0D517063}" type="pres">
      <dgm:prSet presAssocID="{8692F3D4-CD09-4B9C-827B-1910E86B3D21}" presName="parentText" presStyleLbl="node1" presStyleIdx="2" presStyleCnt="3">
        <dgm:presLayoutVars>
          <dgm:chMax val="1"/>
          <dgm:bulletEnabled val="1"/>
        </dgm:presLayoutVars>
      </dgm:prSet>
      <dgm:spPr/>
    </dgm:pt>
    <dgm:pt modelId="{1D8A74AD-A3AD-4837-ABA1-6516FFBC9FA9}" type="pres">
      <dgm:prSet presAssocID="{8692F3D4-CD09-4B9C-827B-1910E86B3D21}" presName="descendantText" presStyleLbl="alignAccFollowNode1" presStyleIdx="2" presStyleCnt="3">
        <dgm:presLayoutVars>
          <dgm:bulletEnabled val="1"/>
        </dgm:presLayoutVars>
      </dgm:prSet>
      <dgm:spPr/>
    </dgm:pt>
  </dgm:ptLst>
  <dgm:cxnLst>
    <dgm:cxn modelId="{F62EB20E-1A5B-4FE6-8078-C7E0BD6703E3}" srcId="{0491D545-76AC-4463-B694-A05E7F7DF639}" destId="{85586794-AE48-4C56-8302-97F20CA95C69}" srcOrd="0" destOrd="0" parTransId="{665CAAC1-77F1-427F-BBE3-EE7988F1E8AC}" sibTransId="{337DF129-9685-4D45-B1FC-C743DA545083}"/>
    <dgm:cxn modelId="{1A831914-9727-4206-B332-5E7F0FB03868}" srcId="{8692F3D4-CD09-4B9C-827B-1910E86B3D21}" destId="{817008B4-B01C-4372-85F9-BF59882C1DFA}" srcOrd="0" destOrd="0" parTransId="{1F9B9606-168B-4AE5-9946-68F9D469DBC7}" sibTransId="{07107DF8-9522-419D-A33E-EE8D959F0E29}"/>
    <dgm:cxn modelId="{1EF9B814-8484-441E-975F-5CC20D86741A}" srcId="{0491D545-76AC-4463-B694-A05E7F7DF639}" destId="{EA8E782D-E745-40F5-9408-F15F4535CD9C}" srcOrd="1" destOrd="0" parTransId="{8C64CA21-8683-492C-BE9A-BAFFD9EE2C6C}" sibTransId="{0D604F02-59EF-4EDE-8423-511783765E6F}"/>
    <dgm:cxn modelId="{EED5C418-28B5-4DB4-99A4-C68F133820FF}" type="presOf" srcId="{8692F3D4-CD09-4B9C-827B-1910E86B3D21}" destId="{A03F2381-24A1-4D32-8B9F-403F0D517063}" srcOrd="0" destOrd="0" presId="urn:microsoft.com/office/officeart/2005/8/layout/vList5"/>
    <dgm:cxn modelId="{7C25771F-9A7D-4519-B3FA-46DC1EB6A5C2}" type="presOf" srcId="{E7BC7B97-1A16-4A4E-8CF6-642235EB66D7}" destId="{CBE253D4-263E-4E10-AAF9-07B7715A0744}" srcOrd="0" destOrd="0" presId="urn:microsoft.com/office/officeart/2005/8/layout/vList5"/>
    <dgm:cxn modelId="{977EA03A-ED81-42B7-B40A-3005E9713F71}" srcId="{85586794-AE48-4C56-8302-97F20CA95C69}" destId="{8A0066F4-D431-4993-89E6-F781F483F031}" srcOrd="1" destOrd="0" parTransId="{5A4E54A1-7023-4B01-A595-5D6540ACB975}" sibTransId="{35E92F13-45BD-41A2-8758-CA7908A10962}"/>
    <dgm:cxn modelId="{899FEF3E-C85F-4557-9358-A9334D3C1DAD}" type="presOf" srcId="{B5CE8D2F-900E-4025-A3E9-2069284E9221}" destId="{1CA3A5AB-3E0E-4A25-87CC-D7730A518609}" srcOrd="0" destOrd="0" presId="urn:microsoft.com/office/officeart/2005/8/layout/vList5"/>
    <dgm:cxn modelId="{947C7D44-F22C-480B-ACDB-67536390BA2E}" type="presOf" srcId="{E5A96629-58C2-44B4-B57A-5318D659489F}" destId="{1D8A74AD-A3AD-4837-ABA1-6516FFBC9FA9}" srcOrd="0" destOrd="1" presId="urn:microsoft.com/office/officeart/2005/8/layout/vList5"/>
    <dgm:cxn modelId="{29D13B58-C7CF-4C11-911B-4BC36736EEF3}" type="presOf" srcId="{02A3AF1D-0C34-4042-8EB5-2797070E0015}" destId="{CBE253D4-263E-4E10-AAF9-07B7715A0744}" srcOrd="0" destOrd="1" presId="urn:microsoft.com/office/officeart/2005/8/layout/vList5"/>
    <dgm:cxn modelId="{12BCF259-BB88-490A-8780-63763A6D24C8}" type="presOf" srcId="{0491D545-76AC-4463-B694-A05E7F7DF639}" destId="{2F8FDC08-D1C1-4127-B3A2-39EBC702BC68}" srcOrd="0" destOrd="0" presId="urn:microsoft.com/office/officeart/2005/8/layout/vList5"/>
    <dgm:cxn modelId="{D8EDF081-4E73-44E3-B24B-B815200A5ABB}" type="presOf" srcId="{817008B4-B01C-4372-85F9-BF59882C1DFA}" destId="{1D8A74AD-A3AD-4837-ABA1-6516FFBC9FA9}" srcOrd="0" destOrd="0" presId="urn:microsoft.com/office/officeart/2005/8/layout/vList5"/>
    <dgm:cxn modelId="{B127D487-3AC2-4CC3-A1A9-E57F4F2F5F7F}" type="presOf" srcId="{85586794-AE48-4C56-8302-97F20CA95C69}" destId="{32CDCE61-DB3D-427B-A69D-6FD078A92207}" srcOrd="0" destOrd="0" presId="urn:microsoft.com/office/officeart/2005/8/layout/vList5"/>
    <dgm:cxn modelId="{86E22FA3-996E-4F9B-B67F-6FA5BBCAD561}" type="presOf" srcId="{8A0066F4-D431-4993-89E6-F781F483F031}" destId="{1CA3A5AB-3E0E-4A25-87CC-D7730A518609}" srcOrd="0" destOrd="1" presId="urn:microsoft.com/office/officeart/2005/8/layout/vList5"/>
    <dgm:cxn modelId="{2E2468BF-9E14-4E0C-BB51-78CDEA849172}" type="presOf" srcId="{EA8E782D-E745-40F5-9408-F15F4535CD9C}" destId="{AFCBF705-4500-43C9-8FAE-583D5AE99EC2}" srcOrd="0" destOrd="0" presId="urn:microsoft.com/office/officeart/2005/8/layout/vList5"/>
    <dgm:cxn modelId="{126553C7-E427-4542-9BA9-493ECDAE1755}" srcId="{0491D545-76AC-4463-B694-A05E7F7DF639}" destId="{8692F3D4-CD09-4B9C-827B-1910E86B3D21}" srcOrd="2" destOrd="0" parTransId="{A906A86D-58DC-4CA2-A6BC-6CE88BBD3B72}" sibTransId="{1C7EFB9B-F9C6-43BC-901F-CA987E53A20D}"/>
    <dgm:cxn modelId="{98BBA7C9-89E6-475D-9A18-9F753A002AF7}" srcId="{EA8E782D-E745-40F5-9408-F15F4535CD9C}" destId="{02A3AF1D-0C34-4042-8EB5-2797070E0015}" srcOrd="1" destOrd="0" parTransId="{3CE1A4CF-5A15-4229-8EEF-363698A61851}" sibTransId="{D82DCEC8-6F5B-4EB2-AD48-49F69E098B77}"/>
    <dgm:cxn modelId="{7B7797CA-9D07-4B14-A47A-832C2BEEE949}" srcId="{85586794-AE48-4C56-8302-97F20CA95C69}" destId="{B5CE8D2F-900E-4025-A3E9-2069284E9221}" srcOrd="0" destOrd="0" parTransId="{ACEB64F3-9E6C-4310-84F8-8698BA8AE736}" sibTransId="{0E643AB7-E91D-4964-A485-D8FF17253C56}"/>
    <dgm:cxn modelId="{9056DFD5-A5A1-4860-BAB0-AC7A435D60EB}" srcId="{8692F3D4-CD09-4B9C-827B-1910E86B3D21}" destId="{E5A96629-58C2-44B4-B57A-5318D659489F}" srcOrd="1" destOrd="0" parTransId="{BB53363C-6BFB-43D2-A91A-F7B1F3B33D2C}" sibTransId="{A18A63FE-C8F0-40D7-8E2B-5E5CBC5B9655}"/>
    <dgm:cxn modelId="{874A40E9-C633-4F86-A7EF-8E4678E98154}" srcId="{EA8E782D-E745-40F5-9408-F15F4535CD9C}" destId="{E7BC7B97-1A16-4A4E-8CF6-642235EB66D7}" srcOrd="0" destOrd="0" parTransId="{5EAF48EF-1A76-4BF0-B4E0-4DFD2DE264FA}" sibTransId="{C619FB53-50BD-4D88-A8BF-6D04F08A50B0}"/>
    <dgm:cxn modelId="{07C80401-B3AF-403B-B36F-04527E580C56}" type="presParOf" srcId="{2F8FDC08-D1C1-4127-B3A2-39EBC702BC68}" destId="{CE57F54F-091B-4E58-A7F3-496C694D0D9D}" srcOrd="0" destOrd="0" presId="urn:microsoft.com/office/officeart/2005/8/layout/vList5"/>
    <dgm:cxn modelId="{513B8C95-9B11-467E-A665-23A4D3E87071}" type="presParOf" srcId="{CE57F54F-091B-4E58-A7F3-496C694D0D9D}" destId="{32CDCE61-DB3D-427B-A69D-6FD078A92207}" srcOrd="0" destOrd="0" presId="urn:microsoft.com/office/officeart/2005/8/layout/vList5"/>
    <dgm:cxn modelId="{00E969C3-F870-42B8-8797-ED41FF892441}" type="presParOf" srcId="{CE57F54F-091B-4E58-A7F3-496C694D0D9D}" destId="{1CA3A5AB-3E0E-4A25-87CC-D7730A518609}" srcOrd="1" destOrd="0" presId="urn:microsoft.com/office/officeart/2005/8/layout/vList5"/>
    <dgm:cxn modelId="{B045191D-BD41-4CD6-9B9E-D95755E8EFE8}" type="presParOf" srcId="{2F8FDC08-D1C1-4127-B3A2-39EBC702BC68}" destId="{5B3419E5-BC40-4559-9FB4-31313EEC171F}" srcOrd="1" destOrd="0" presId="urn:microsoft.com/office/officeart/2005/8/layout/vList5"/>
    <dgm:cxn modelId="{CE93C4AC-1B74-473A-96DE-746DC4F31586}" type="presParOf" srcId="{2F8FDC08-D1C1-4127-B3A2-39EBC702BC68}" destId="{D37B0834-1A26-4F41-BCC7-37FBD9E147CB}" srcOrd="2" destOrd="0" presId="urn:microsoft.com/office/officeart/2005/8/layout/vList5"/>
    <dgm:cxn modelId="{C8557A1E-125C-4230-959A-1426B3848E00}" type="presParOf" srcId="{D37B0834-1A26-4F41-BCC7-37FBD9E147CB}" destId="{AFCBF705-4500-43C9-8FAE-583D5AE99EC2}" srcOrd="0" destOrd="0" presId="urn:microsoft.com/office/officeart/2005/8/layout/vList5"/>
    <dgm:cxn modelId="{60132BA0-8D3D-4567-9508-28320FBA4F10}" type="presParOf" srcId="{D37B0834-1A26-4F41-BCC7-37FBD9E147CB}" destId="{CBE253D4-263E-4E10-AAF9-07B7715A0744}" srcOrd="1" destOrd="0" presId="urn:microsoft.com/office/officeart/2005/8/layout/vList5"/>
    <dgm:cxn modelId="{A889B7A0-D491-4F4D-AB14-292953916051}" type="presParOf" srcId="{2F8FDC08-D1C1-4127-B3A2-39EBC702BC68}" destId="{731F8920-D026-4516-82B0-346C4853F685}" srcOrd="3" destOrd="0" presId="urn:microsoft.com/office/officeart/2005/8/layout/vList5"/>
    <dgm:cxn modelId="{C243074A-9877-4EA0-B5DF-72F15E1F4A5C}" type="presParOf" srcId="{2F8FDC08-D1C1-4127-B3A2-39EBC702BC68}" destId="{04C2991D-1980-471F-8649-A03C0269D0DA}" srcOrd="4" destOrd="0" presId="urn:microsoft.com/office/officeart/2005/8/layout/vList5"/>
    <dgm:cxn modelId="{92BCE730-5B31-44A3-AF49-1849515EB4D1}" type="presParOf" srcId="{04C2991D-1980-471F-8649-A03C0269D0DA}" destId="{A03F2381-24A1-4D32-8B9F-403F0D517063}" srcOrd="0" destOrd="0" presId="urn:microsoft.com/office/officeart/2005/8/layout/vList5"/>
    <dgm:cxn modelId="{0F827696-6590-49B7-B027-CF4D8C8D8B25}" type="presParOf" srcId="{04C2991D-1980-471F-8649-A03C0269D0DA}" destId="{1D8A74AD-A3AD-4837-ABA1-6516FFBC9FA9}" srcOrd="1" destOrd="0" presId="urn:microsoft.com/office/officeart/2005/8/layout/vList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491D545-76AC-4463-B694-A05E7F7DF639}" type="doc">
      <dgm:prSet loTypeId="urn:microsoft.com/office/officeart/2005/8/layout/vList5" loCatId="list" qsTypeId="urn:microsoft.com/office/officeart/2005/8/quickstyle/simple1" qsCatId="simple" csTypeId="urn:microsoft.com/office/officeart/2005/8/colors/accent2_2" csCatId="accent2" phldr="1"/>
      <dgm:spPr/>
      <dgm:t>
        <a:bodyPr/>
        <a:lstStyle/>
        <a:p>
          <a:endParaRPr lang="es-ES"/>
        </a:p>
      </dgm:t>
    </dgm:pt>
    <dgm:pt modelId="{85586794-AE48-4C56-8302-97F20CA95C69}">
      <dgm:prSet phldrT="[Texto]"/>
      <dgm:spPr/>
      <dgm:t>
        <a:bodyPr/>
        <a:lstStyle/>
        <a:p>
          <a:r>
            <a:rPr lang="es-ES" b="1" dirty="0"/>
            <a:t>SITUACIÓN ANTE EL IVA</a:t>
          </a:r>
        </a:p>
      </dgm:t>
    </dgm:pt>
    <dgm:pt modelId="{665CAAC1-77F1-427F-BBE3-EE7988F1E8AC}" type="parTrans" cxnId="{F62EB20E-1A5B-4FE6-8078-C7E0BD6703E3}">
      <dgm:prSet/>
      <dgm:spPr/>
      <dgm:t>
        <a:bodyPr/>
        <a:lstStyle/>
        <a:p>
          <a:endParaRPr lang="es-ES" b="1"/>
        </a:p>
      </dgm:t>
    </dgm:pt>
    <dgm:pt modelId="{337DF129-9685-4D45-B1FC-C743DA545083}" type="sibTrans" cxnId="{F62EB20E-1A5B-4FE6-8078-C7E0BD6703E3}">
      <dgm:prSet/>
      <dgm:spPr/>
      <dgm:t>
        <a:bodyPr/>
        <a:lstStyle/>
        <a:p>
          <a:endParaRPr lang="es-ES" b="1"/>
        </a:p>
      </dgm:t>
    </dgm:pt>
    <dgm:pt modelId="{B5CE8D2F-900E-4025-A3E9-2069284E9221}">
      <dgm:prSet phldrT="[Texto]"/>
      <dgm:spPr/>
      <dgm:t>
        <a:bodyPr/>
        <a:lstStyle/>
        <a:p>
          <a:r>
            <a:rPr lang="es-ES" b="1" dirty="0"/>
            <a:t>DISTRIBUCIÓN DE FRUTOS, NO VENTA</a:t>
          </a:r>
        </a:p>
      </dgm:t>
    </dgm:pt>
    <dgm:pt modelId="{ACEB64F3-9E6C-4310-84F8-8698BA8AE736}" type="parTrans" cxnId="{7B7797CA-9D07-4B14-A47A-832C2BEEE949}">
      <dgm:prSet/>
      <dgm:spPr/>
      <dgm:t>
        <a:bodyPr/>
        <a:lstStyle/>
        <a:p>
          <a:endParaRPr lang="es-ES" b="1"/>
        </a:p>
      </dgm:t>
    </dgm:pt>
    <dgm:pt modelId="{0E643AB7-E91D-4964-A485-D8FF17253C56}" type="sibTrans" cxnId="{7B7797CA-9D07-4B14-A47A-832C2BEEE949}">
      <dgm:prSet/>
      <dgm:spPr/>
      <dgm:t>
        <a:bodyPr/>
        <a:lstStyle/>
        <a:p>
          <a:endParaRPr lang="es-ES" b="1"/>
        </a:p>
      </dgm:t>
    </dgm:pt>
    <dgm:pt modelId="{8A0066F4-D431-4993-89E6-F781F483F031}">
      <dgm:prSet phldrT="[Texto]"/>
      <dgm:spPr/>
      <dgm:t>
        <a:bodyPr/>
        <a:lstStyle/>
        <a:p>
          <a:r>
            <a:rPr lang="es-ES" b="1" dirty="0"/>
            <a:t>HECHO IMPONIBLE: CUANDO CADA UNO VENDE SUS FRUTOS</a:t>
          </a:r>
        </a:p>
      </dgm:t>
    </dgm:pt>
    <dgm:pt modelId="{5A4E54A1-7023-4B01-A595-5D6540ACB975}" type="parTrans" cxnId="{977EA03A-ED81-42B7-B40A-3005E9713F71}">
      <dgm:prSet/>
      <dgm:spPr/>
      <dgm:t>
        <a:bodyPr/>
        <a:lstStyle/>
        <a:p>
          <a:endParaRPr lang="es-ES" b="1"/>
        </a:p>
      </dgm:t>
    </dgm:pt>
    <dgm:pt modelId="{35E92F13-45BD-41A2-8758-CA7908A10962}" type="sibTrans" cxnId="{977EA03A-ED81-42B7-B40A-3005E9713F71}">
      <dgm:prSet/>
      <dgm:spPr/>
      <dgm:t>
        <a:bodyPr/>
        <a:lstStyle/>
        <a:p>
          <a:endParaRPr lang="es-ES" b="1"/>
        </a:p>
      </dgm:t>
    </dgm:pt>
    <dgm:pt modelId="{8692F3D4-CD09-4B9C-827B-1910E86B3D21}">
      <dgm:prSet phldrT="[Texto]"/>
      <dgm:spPr/>
      <dgm:t>
        <a:bodyPr/>
        <a:lstStyle/>
        <a:p>
          <a:r>
            <a:rPr lang="es-ES" b="1" dirty="0"/>
            <a:t>SITUACIÓN EN GANANCIAS</a:t>
          </a:r>
        </a:p>
      </dgm:t>
    </dgm:pt>
    <dgm:pt modelId="{A906A86D-58DC-4CA2-A6BC-6CE88BBD3B72}" type="parTrans" cxnId="{126553C7-E427-4542-9BA9-493ECDAE1755}">
      <dgm:prSet/>
      <dgm:spPr/>
      <dgm:t>
        <a:bodyPr/>
        <a:lstStyle/>
        <a:p>
          <a:endParaRPr lang="es-ES" b="1"/>
        </a:p>
      </dgm:t>
    </dgm:pt>
    <dgm:pt modelId="{1C7EFB9B-F9C6-43BC-901F-CA987E53A20D}" type="sibTrans" cxnId="{126553C7-E427-4542-9BA9-493ECDAE1755}">
      <dgm:prSet/>
      <dgm:spPr/>
      <dgm:t>
        <a:bodyPr/>
        <a:lstStyle/>
        <a:p>
          <a:endParaRPr lang="es-ES" b="1"/>
        </a:p>
      </dgm:t>
    </dgm:pt>
    <dgm:pt modelId="{817008B4-B01C-4372-85F9-BF59882C1DFA}">
      <dgm:prSet phldrT="[Texto]"/>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ES" b="1" dirty="0"/>
            <a:t>APARCERO DADOR Y TOMADOR: RENTA DE </a:t>
          </a:r>
        </a:p>
        <a:p>
          <a:pPr marL="228600" indent="0" defTabSz="1066800">
            <a:lnSpc>
              <a:spcPct val="90000"/>
            </a:lnSpc>
            <a:spcBef>
              <a:spcPct val="0"/>
            </a:spcBef>
            <a:spcAft>
              <a:spcPct val="15000"/>
            </a:spcAft>
            <a:buNone/>
          </a:pPr>
          <a:r>
            <a:rPr lang="es-ES" b="1" dirty="0"/>
            <a:t>TERCERA CATEGORÍA</a:t>
          </a:r>
        </a:p>
      </dgm:t>
    </dgm:pt>
    <dgm:pt modelId="{1F9B9606-168B-4AE5-9946-68F9D469DBC7}" type="parTrans" cxnId="{1A831914-9727-4206-B332-5E7F0FB03868}">
      <dgm:prSet/>
      <dgm:spPr/>
      <dgm:t>
        <a:bodyPr/>
        <a:lstStyle/>
        <a:p>
          <a:endParaRPr lang="es-ES" b="1"/>
        </a:p>
      </dgm:t>
    </dgm:pt>
    <dgm:pt modelId="{07107DF8-9522-419D-A33E-EE8D959F0E29}" type="sibTrans" cxnId="{1A831914-9727-4206-B332-5E7F0FB03868}">
      <dgm:prSet/>
      <dgm:spPr/>
      <dgm:t>
        <a:bodyPr/>
        <a:lstStyle/>
        <a:p>
          <a:endParaRPr lang="es-ES" b="1"/>
        </a:p>
      </dgm:t>
    </dgm:pt>
    <dgm:pt modelId="{E5A96629-58C2-44B4-B57A-5318D659489F}">
      <dgm:prSet phldrT="[Texto]"/>
      <dgm:spPr/>
      <dgm:t>
        <a:bodyPr/>
        <a:lstStyle/>
        <a:p>
          <a:pPr marL="228600" indent="0" defTabSz="1066800">
            <a:lnSpc>
              <a:spcPct val="90000"/>
            </a:lnSpc>
            <a:spcBef>
              <a:spcPct val="0"/>
            </a:spcBef>
            <a:spcAft>
              <a:spcPct val="15000"/>
            </a:spcAft>
            <a:buNone/>
          </a:pPr>
          <a:endParaRPr lang="es-ES" b="1" dirty="0"/>
        </a:p>
      </dgm:t>
    </dgm:pt>
    <dgm:pt modelId="{BB53363C-6BFB-43D2-A91A-F7B1F3B33D2C}" type="parTrans" cxnId="{9056DFD5-A5A1-4860-BAB0-AC7A435D60EB}">
      <dgm:prSet/>
      <dgm:spPr/>
      <dgm:t>
        <a:bodyPr/>
        <a:lstStyle/>
        <a:p>
          <a:endParaRPr lang="es-ES" b="1"/>
        </a:p>
      </dgm:t>
    </dgm:pt>
    <dgm:pt modelId="{A18A63FE-C8F0-40D7-8E2B-5E5CBC5B9655}" type="sibTrans" cxnId="{9056DFD5-A5A1-4860-BAB0-AC7A435D60EB}">
      <dgm:prSet/>
      <dgm:spPr/>
      <dgm:t>
        <a:bodyPr/>
        <a:lstStyle/>
        <a:p>
          <a:endParaRPr lang="es-ES" b="1"/>
        </a:p>
      </dgm:t>
    </dgm:pt>
    <dgm:pt modelId="{67BCAB31-41FB-479F-A5DF-F2D7A72DDE0E}">
      <dgm:prSet phldrT="[Texto]"/>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ES" b="1" dirty="0"/>
            <a:t>PERSONA FÍSICA-APARCERO DADOR, SE TRANSFORMA EN EMPRESARIO (EXPLOTACIONES UNIPERSONALES)</a:t>
          </a:r>
        </a:p>
      </dgm:t>
    </dgm:pt>
    <dgm:pt modelId="{1D09F28E-AF8C-48DA-8F30-416F203A77A9}" type="parTrans" cxnId="{B2D45757-5E9B-41C5-AD98-7CFE186449E7}">
      <dgm:prSet/>
      <dgm:spPr/>
      <dgm:t>
        <a:bodyPr/>
        <a:lstStyle/>
        <a:p>
          <a:endParaRPr lang="es-ES" b="1"/>
        </a:p>
      </dgm:t>
    </dgm:pt>
    <dgm:pt modelId="{9D452FD3-F729-4CBA-A9C2-54951B10D73C}" type="sibTrans" cxnId="{B2D45757-5E9B-41C5-AD98-7CFE186449E7}">
      <dgm:prSet/>
      <dgm:spPr/>
      <dgm:t>
        <a:bodyPr/>
        <a:lstStyle/>
        <a:p>
          <a:endParaRPr lang="es-ES" b="1"/>
        </a:p>
      </dgm:t>
    </dgm:pt>
    <dgm:pt modelId="{2F8FDC08-D1C1-4127-B3A2-39EBC702BC68}" type="pres">
      <dgm:prSet presAssocID="{0491D545-76AC-4463-B694-A05E7F7DF639}" presName="Name0" presStyleCnt="0">
        <dgm:presLayoutVars>
          <dgm:dir/>
          <dgm:animLvl val="lvl"/>
          <dgm:resizeHandles val="exact"/>
        </dgm:presLayoutVars>
      </dgm:prSet>
      <dgm:spPr/>
    </dgm:pt>
    <dgm:pt modelId="{CE57F54F-091B-4E58-A7F3-496C694D0D9D}" type="pres">
      <dgm:prSet presAssocID="{85586794-AE48-4C56-8302-97F20CA95C69}" presName="linNode" presStyleCnt="0"/>
      <dgm:spPr/>
    </dgm:pt>
    <dgm:pt modelId="{32CDCE61-DB3D-427B-A69D-6FD078A92207}" type="pres">
      <dgm:prSet presAssocID="{85586794-AE48-4C56-8302-97F20CA95C69}" presName="parentText" presStyleLbl="node1" presStyleIdx="0" presStyleCnt="2" custLinFactNeighborX="-2547" custLinFactNeighborY="-4161">
        <dgm:presLayoutVars>
          <dgm:chMax val="1"/>
          <dgm:bulletEnabled val="1"/>
        </dgm:presLayoutVars>
      </dgm:prSet>
      <dgm:spPr/>
    </dgm:pt>
    <dgm:pt modelId="{1CA3A5AB-3E0E-4A25-87CC-D7730A518609}" type="pres">
      <dgm:prSet presAssocID="{85586794-AE48-4C56-8302-97F20CA95C69}" presName="descendantText" presStyleLbl="alignAccFollowNode1" presStyleIdx="0" presStyleCnt="2">
        <dgm:presLayoutVars>
          <dgm:bulletEnabled val="1"/>
        </dgm:presLayoutVars>
      </dgm:prSet>
      <dgm:spPr/>
    </dgm:pt>
    <dgm:pt modelId="{5B3419E5-BC40-4559-9FB4-31313EEC171F}" type="pres">
      <dgm:prSet presAssocID="{337DF129-9685-4D45-B1FC-C743DA545083}" presName="sp" presStyleCnt="0"/>
      <dgm:spPr/>
    </dgm:pt>
    <dgm:pt modelId="{04C2991D-1980-471F-8649-A03C0269D0DA}" type="pres">
      <dgm:prSet presAssocID="{8692F3D4-CD09-4B9C-827B-1910E86B3D21}" presName="linNode" presStyleCnt="0"/>
      <dgm:spPr/>
    </dgm:pt>
    <dgm:pt modelId="{A03F2381-24A1-4D32-8B9F-403F0D517063}" type="pres">
      <dgm:prSet presAssocID="{8692F3D4-CD09-4B9C-827B-1910E86B3D21}" presName="parentText" presStyleLbl="node1" presStyleIdx="1" presStyleCnt="2">
        <dgm:presLayoutVars>
          <dgm:chMax val="1"/>
          <dgm:bulletEnabled val="1"/>
        </dgm:presLayoutVars>
      </dgm:prSet>
      <dgm:spPr/>
    </dgm:pt>
    <dgm:pt modelId="{1D8A74AD-A3AD-4837-ABA1-6516FFBC9FA9}" type="pres">
      <dgm:prSet presAssocID="{8692F3D4-CD09-4B9C-827B-1910E86B3D21}" presName="descendantText" presStyleLbl="alignAccFollowNode1" presStyleIdx="1" presStyleCnt="2">
        <dgm:presLayoutVars>
          <dgm:bulletEnabled val="1"/>
        </dgm:presLayoutVars>
      </dgm:prSet>
      <dgm:spPr/>
    </dgm:pt>
  </dgm:ptLst>
  <dgm:cxnLst>
    <dgm:cxn modelId="{F62EB20E-1A5B-4FE6-8078-C7E0BD6703E3}" srcId="{0491D545-76AC-4463-B694-A05E7F7DF639}" destId="{85586794-AE48-4C56-8302-97F20CA95C69}" srcOrd="0" destOrd="0" parTransId="{665CAAC1-77F1-427F-BBE3-EE7988F1E8AC}" sibTransId="{337DF129-9685-4D45-B1FC-C743DA545083}"/>
    <dgm:cxn modelId="{1A831914-9727-4206-B332-5E7F0FB03868}" srcId="{8692F3D4-CD09-4B9C-827B-1910E86B3D21}" destId="{817008B4-B01C-4372-85F9-BF59882C1DFA}" srcOrd="0" destOrd="0" parTransId="{1F9B9606-168B-4AE5-9946-68F9D469DBC7}" sibTransId="{07107DF8-9522-419D-A33E-EE8D959F0E29}"/>
    <dgm:cxn modelId="{1FB85724-E554-4ED3-B601-BE972BB23967}" type="presOf" srcId="{817008B4-B01C-4372-85F9-BF59882C1DFA}" destId="{1D8A74AD-A3AD-4837-ABA1-6516FFBC9FA9}" srcOrd="0" destOrd="0" presId="urn:microsoft.com/office/officeart/2005/8/layout/vList5"/>
    <dgm:cxn modelId="{F81F9024-DCCA-4D42-BCE7-E38AF02591BE}" type="presOf" srcId="{8A0066F4-D431-4993-89E6-F781F483F031}" destId="{1CA3A5AB-3E0E-4A25-87CC-D7730A518609}" srcOrd="0" destOrd="1" presId="urn:microsoft.com/office/officeart/2005/8/layout/vList5"/>
    <dgm:cxn modelId="{12BCC024-A012-450E-AF23-4E0FD22F5144}" type="presOf" srcId="{67BCAB31-41FB-479F-A5DF-F2D7A72DDE0E}" destId="{1D8A74AD-A3AD-4837-ABA1-6516FFBC9FA9}" srcOrd="0" destOrd="1" presId="urn:microsoft.com/office/officeart/2005/8/layout/vList5"/>
    <dgm:cxn modelId="{5A176125-A8E0-4AB3-8740-A1568F2C76E8}" type="presOf" srcId="{0491D545-76AC-4463-B694-A05E7F7DF639}" destId="{2F8FDC08-D1C1-4127-B3A2-39EBC702BC68}" srcOrd="0" destOrd="0" presId="urn:microsoft.com/office/officeart/2005/8/layout/vList5"/>
    <dgm:cxn modelId="{977EA03A-ED81-42B7-B40A-3005E9713F71}" srcId="{85586794-AE48-4C56-8302-97F20CA95C69}" destId="{8A0066F4-D431-4993-89E6-F781F483F031}" srcOrd="1" destOrd="0" parTransId="{5A4E54A1-7023-4B01-A595-5D6540ACB975}" sibTransId="{35E92F13-45BD-41A2-8758-CA7908A10962}"/>
    <dgm:cxn modelId="{F1A0A75C-1606-4058-BB24-DBDED23A9506}" type="presOf" srcId="{E5A96629-58C2-44B4-B57A-5318D659489F}" destId="{1D8A74AD-A3AD-4837-ABA1-6516FFBC9FA9}" srcOrd="0" destOrd="2" presId="urn:microsoft.com/office/officeart/2005/8/layout/vList5"/>
    <dgm:cxn modelId="{B2D45757-5E9B-41C5-AD98-7CFE186449E7}" srcId="{8692F3D4-CD09-4B9C-827B-1910E86B3D21}" destId="{67BCAB31-41FB-479F-A5DF-F2D7A72DDE0E}" srcOrd="1" destOrd="0" parTransId="{1D09F28E-AF8C-48DA-8F30-416F203A77A9}" sibTransId="{9D452FD3-F729-4CBA-A9C2-54951B10D73C}"/>
    <dgm:cxn modelId="{53A01F82-84E7-4B96-A8EF-BC56AC343DAB}" type="presOf" srcId="{85586794-AE48-4C56-8302-97F20CA95C69}" destId="{32CDCE61-DB3D-427B-A69D-6FD078A92207}" srcOrd="0" destOrd="0" presId="urn:microsoft.com/office/officeart/2005/8/layout/vList5"/>
    <dgm:cxn modelId="{1FC5A5A4-53A1-4A04-8E29-8570981827B9}" type="presOf" srcId="{8692F3D4-CD09-4B9C-827B-1910E86B3D21}" destId="{A03F2381-24A1-4D32-8B9F-403F0D517063}" srcOrd="0" destOrd="0" presId="urn:microsoft.com/office/officeart/2005/8/layout/vList5"/>
    <dgm:cxn modelId="{126553C7-E427-4542-9BA9-493ECDAE1755}" srcId="{0491D545-76AC-4463-B694-A05E7F7DF639}" destId="{8692F3D4-CD09-4B9C-827B-1910E86B3D21}" srcOrd="1" destOrd="0" parTransId="{A906A86D-58DC-4CA2-A6BC-6CE88BBD3B72}" sibTransId="{1C7EFB9B-F9C6-43BC-901F-CA987E53A20D}"/>
    <dgm:cxn modelId="{7B7797CA-9D07-4B14-A47A-832C2BEEE949}" srcId="{85586794-AE48-4C56-8302-97F20CA95C69}" destId="{B5CE8D2F-900E-4025-A3E9-2069284E9221}" srcOrd="0" destOrd="0" parTransId="{ACEB64F3-9E6C-4310-84F8-8698BA8AE736}" sibTransId="{0E643AB7-E91D-4964-A485-D8FF17253C56}"/>
    <dgm:cxn modelId="{B6D821D5-233B-462F-AD91-BEA8B78FFDF2}" type="presOf" srcId="{B5CE8D2F-900E-4025-A3E9-2069284E9221}" destId="{1CA3A5AB-3E0E-4A25-87CC-D7730A518609}" srcOrd="0" destOrd="0" presId="urn:microsoft.com/office/officeart/2005/8/layout/vList5"/>
    <dgm:cxn modelId="{9056DFD5-A5A1-4860-BAB0-AC7A435D60EB}" srcId="{8692F3D4-CD09-4B9C-827B-1910E86B3D21}" destId="{E5A96629-58C2-44B4-B57A-5318D659489F}" srcOrd="2" destOrd="0" parTransId="{BB53363C-6BFB-43D2-A91A-F7B1F3B33D2C}" sibTransId="{A18A63FE-C8F0-40D7-8E2B-5E5CBC5B9655}"/>
    <dgm:cxn modelId="{CF2D373C-7D2D-4316-99BE-10B125664EDB}" type="presParOf" srcId="{2F8FDC08-D1C1-4127-B3A2-39EBC702BC68}" destId="{CE57F54F-091B-4E58-A7F3-496C694D0D9D}" srcOrd="0" destOrd="0" presId="urn:microsoft.com/office/officeart/2005/8/layout/vList5"/>
    <dgm:cxn modelId="{9AEAB380-FBA2-464C-A4DF-5808B0079EE0}" type="presParOf" srcId="{CE57F54F-091B-4E58-A7F3-496C694D0D9D}" destId="{32CDCE61-DB3D-427B-A69D-6FD078A92207}" srcOrd="0" destOrd="0" presId="urn:microsoft.com/office/officeart/2005/8/layout/vList5"/>
    <dgm:cxn modelId="{67F40129-00E2-4551-84E3-67D60DADD3F6}" type="presParOf" srcId="{CE57F54F-091B-4E58-A7F3-496C694D0D9D}" destId="{1CA3A5AB-3E0E-4A25-87CC-D7730A518609}" srcOrd="1" destOrd="0" presId="urn:microsoft.com/office/officeart/2005/8/layout/vList5"/>
    <dgm:cxn modelId="{4D478B0D-C933-4C93-B91F-165634C5F595}" type="presParOf" srcId="{2F8FDC08-D1C1-4127-B3A2-39EBC702BC68}" destId="{5B3419E5-BC40-4559-9FB4-31313EEC171F}" srcOrd="1" destOrd="0" presId="urn:microsoft.com/office/officeart/2005/8/layout/vList5"/>
    <dgm:cxn modelId="{1967C6AF-4593-4939-8F5F-2ACEB8D73D1B}" type="presParOf" srcId="{2F8FDC08-D1C1-4127-B3A2-39EBC702BC68}" destId="{04C2991D-1980-471F-8649-A03C0269D0DA}" srcOrd="2" destOrd="0" presId="urn:microsoft.com/office/officeart/2005/8/layout/vList5"/>
    <dgm:cxn modelId="{6526E735-7AD4-4B9B-92DE-8046AA05805A}" type="presParOf" srcId="{04C2991D-1980-471F-8649-A03C0269D0DA}" destId="{A03F2381-24A1-4D32-8B9F-403F0D517063}" srcOrd="0" destOrd="0" presId="urn:microsoft.com/office/officeart/2005/8/layout/vList5"/>
    <dgm:cxn modelId="{6D2EA50B-697E-4524-87E1-2C8FAA0CE9B3}" type="presParOf" srcId="{04C2991D-1980-471F-8649-A03C0269D0DA}" destId="{1D8A74AD-A3AD-4837-ABA1-6516FFBC9FA9}" srcOrd="1" destOrd="0" presId="urn:microsoft.com/office/officeart/2005/8/layout/vList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AF764EA-65CE-47B3-92D8-F35ADB084B05}" type="doc">
      <dgm:prSet loTypeId="urn:microsoft.com/office/officeart/2005/8/layout/hierarchy3" loCatId="list" qsTypeId="urn:microsoft.com/office/officeart/2005/8/quickstyle/simple1" qsCatId="simple" csTypeId="urn:microsoft.com/office/officeart/2005/8/colors/accent2_2" csCatId="accent2" phldr="1"/>
      <dgm:spPr/>
      <dgm:t>
        <a:bodyPr/>
        <a:lstStyle/>
        <a:p>
          <a:endParaRPr lang="es-ES"/>
        </a:p>
      </dgm:t>
    </dgm:pt>
    <dgm:pt modelId="{C0E76621-992D-46F4-88E8-DC9ED28B062A}">
      <dgm:prSet phldrT="[Texto]"/>
      <dgm:spPr/>
      <dgm:t>
        <a:bodyPr/>
        <a:lstStyle/>
        <a:p>
          <a:r>
            <a:rPr lang="es-ES" b="1" dirty="0"/>
            <a:t>CRÉD FISCAL</a:t>
          </a:r>
        </a:p>
      </dgm:t>
    </dgm:pt>
    <dgm:pt modelId="{01E01D85-7DC5-4F0F-B2BC-7BC68105768F}" type="parTrans" cxnId="{90896712-36CF-4C32-BBD8-FFFFBD588574}">
      <dgm:prSet/>
      <dgm:spPr/>
      <dgm:t>
        <a:bodyPr/>
        <a:lstStyle/>
        <a:p>
          <a:endParaRPr lang="es-ES" b="1"/>
        </a:p>
      </dgm:t>
    </dgm:pt>
    <dgm:pt modelId="{0DB42715-FDD5-4768-9C11-C2C9B4643AEE}" type="sibTrans" cxnId="{90896712-36CF-4C32-BBD8-FFFFBD588574}">
      <dgm:prSet/>
      <dgm:spPr/>
      <dgm:t>
        <a:bodyPr/>
        <a:lstStyle/>
        <a:p>
          <a:endParaRPr lang="es-ES" b="1"/>
        </a:p>
      </dgm:t>
    </dgm:pt>
    <dgm:pt modelId="{76646EBF-A600-4073-8D82-B79B47DC6185}">
      <dgm:prSet phldrT="[Texto]" custT="1"/>
      <dgm:spPr/>
      <dgm:t>
        <a:bodyPr/>
        <a:lstStyle/>
        <a:p>
          <a:r>
            <a:rPr lang="es-ES" sz="1600" b="1" dirty="0"/>
            <a:t>1) COMPRA DE INSUMOS PARA LA OBTENCIÓN DEL PRODUCTO</a:t>
          </a:r>
        </a:p>
        <a:p>
          <a:r>
            <a:rPr lang="es-ES" sz="1600" b="1" dirty="0"/>
            <a:t>2) PAGO DE SERVICIOS POR LABOREOS, ETC.</a:t>
          </a:r>
        </a:p>
        <a:p>
          <a:endParaRPr lang="es-ES" sz="1200" b="1" dirty="0"/>
        </a:p>
      </dgm:t>
    </dgm:pt>
    <dgm:pt modelId="{41DE388B-CAFA-451F-BE14-F02803424AC6}" type="parTrans" cxnId="{774B331B-73FD-441E-8D92-E5E297423F0E}">
      <dgm:prSet/>
      <dgm:spPr/>
      <dgm:t>
        <a:bodyPr/>
        <a:lstStyle/>
        <a:p>
          <a:endParaRPr lang="es-ES" b="1"/>
        </a:p>
      </dgm:t>
    </dgm:pt>
    <dgm:pt modelId="{167B4B00-AB42-4EBE-991C-213057F09298}" type="sibTrans" cxnId="{774B331B-73FD-441E-8D92-E5E297423F0E}">
      <dgm:prSet/>
      <dgm:spPr/>
      <dgm:t>
        <a:bodyPr/>
        <a:lstStyle/>
        <a:p>
          <a:endParaRPr lang="es-ES" b="1"/>
        </a:p>
      </dgm:t>
    </dgm:pt>
    <dgm:pt modelId="{0A53BA0D-22B8-450B-A2C5-AF2994A4DC1D}">
      <dgm:prSet phldrT="[Texto]" custT="1"/>
      <dgm:spPr/>
      <dgm:t>
        <a:bodyPr/>
        <a:lstStyle/>
        <a:p>
          <a:r>
            <a:rPr lang="es-ES" sz="1600" b="1" dirty="0"/>
            <a:t>1) GS NECESARIOS PARA EL PROCESAMIENTO DEL PRODUCTO</a:t>
          </a:r>
        </a:p>
        <a:p>
          <a:r>
            <a:rPr lang="es-ES" sz="1600" b="1" dirty="0"/>
            <a:t>2) EN NINGÚN CASO POR LA MATERIA PRIMA</a:t>
          </a:r>
        </a:p>
      </dgm:t>
    </dgm:pt>
    <dgm:pt modelId="{39A80FEB-7F66-46E5-84B8-5C22D9643253}" type="parTrans" cxnId="{7C651A1F-5E0B-43AF-95DC-1FB9D00A3169}">
      <dgm:prSet/>
      <dgm:spPr/>
      <dgm:t>
        <a:bodyPr/>
        <a:lstStyle/>
        <a:p>
          <a:endParaRPr lang="es-ES" b="1"/>
        </a:p>
      </dgm:t>
    </dgm:pt>
    <dgm:pt modelId="{31BF4F27-C9F2-44E3-A31B-70493D7D0301}" type="sibTrans" cxnId="{7C651A1F-5E0B-43AF-95DC-1FB9D00A3169}">
      <dgm:prSet/>
      <dgm:spPr/>
      <dgm:t>
        <a:bodyPr/>
        <a:lstStyle/>
        <a:p>
          <a:endParaRPr lang="es-ES" b="1"/>
        </a:p>
      </dgm:t>
    </dgm:pt>
    <dgm:pt modelId="{7AA7CC1B-3F8A-44CE-898B-5085617B1DB5}">
      <dgm:prSet phldrT="[Texto]"/>
      <dgm:spPr/>
      <dgm:t>
        <a:bodyPr/>
        <a:lstStyle/>
        <a:p>
          <a:r>
            <a:rPr lang="es-ES" b="1" dirty="0"/>
            <a:t>DÉB FISCAL</a:t>
          </a:r>
        </a:p>
      </dgm:t>
    </dgm:pt>
    <dgm:pt modelId="{141C1E43-D724-46A8-819E-7A28D958B860}" type="parTrans" cxnId="{EAC754A2-9949-4F88-BF14-76B32815A252}">
      <dgm:prSet/>
      <dgm:spPr/>
      <dgm:t>
        <a:bodyPr/>
        <a:lstStyle/>
        <a:p>
          <a:endParaRPr lang="es-ES" b="1"/>
        </a:p>
      </dgm:t>
    </dgm:pt>
    <dgm:pt modelId="{62E054C0-080E-4F94-B9ED-491959F91B72}" type="sibTrans" cxnId="{EAC754A2-9949-4F88-BF14-76B32815A252}">
      <dgm:prSet/>
      <dgm:spPr/>
      <dgm:t>
        <a:bodyPr/>
        <a:lstStyle/>
        <a:p>
          <a:endParaRPr lang="es-ES" b="1"/>
        </a:p>
      </dgm:t>
    </dgm:pt>
    <dgm:pt modelId="{372CD9CE-4E36-4726-952F-4299149304F5}">
      <dgm:prSet phldrT="[Texto]" custT="1"/>
      <dgm:spPr/>
      <dgm:t>
        <a:bodyPr/>
        <a:lstStyle/>
        <a:p>
          <a:r>
            <a:rPr lang="es-ES" sz="1600" b="1" dirty="0"/>
            <a:t>1) VENTA DE PRODUCTO TERMINADO A ALÍCUOTA GENERAL POR LA PARTICIPACIÓN PACTADA</a:t>
          </a:r>
        </a:p>
        <a:p>
          <a:r>
            <a:rPr lang="es-ES" sz="1600" b="1" dirty="0"/>
            <a:t>2) VENTA DE DESPERDICIOS O BS RESIDUOS</a:t>
          </a:r>
        </a:p>
      </dgm:t>
    </dgm:pt>
    <dgm:pt modelId="{3E17BE2B-6EC0-4854-94B8-B3D1D7E54BD8}" type="parTrans" cxnId="{6B585AE8-D0DF-4DE4-849C-29079E4C5FAC}">
      <dgm:prSet/>
      <dgm:spPr/>
      <dgm:t>
        <a:bodyPr/>
        <a:lstStyle/>
        <a:p>
          <a:endParaRPr lang="es-ES" b="1"/>
        </a:p>
      </dgm:t>
    </dgm:pt>
    <dgm:pt modelId="{16492547-ECDE-4B01-B174-84D070AA1A51}" type="sibTrans" cxnId="{6B585AE8-D0DF-4DE4-849C-29079E4C5FAC}">
      <dgm:prSet/>
      <dgm:spPr/>
      <dgm:t>
        <a:bodyPr/>
        <a:lstStyle/>
        <a:p>
          <a:endParaRPr lang="es-ES" b="1"/>
        </a:p>
      </dgm:t>
    </dgm:pt>
    <dgm:pt modelId="{449D82AE-8976-4DFA-B2F6-53FE7CD28F0D}">
      <dgm:prSet phldrT="[Texto]" custT="1"/>
      <dgm:spPr/>
      <dgm:t>
        <a:bodyPr/>
        <a:lstStyle/>
        <a:p>
          <a:r>
            <a:rPr lang="es-ES" sz="1600" b="1" dirty="0"/>
            <a:t>1) VENTA DEL PRODUCTO FINAL A ALÍCUOTA GENERAL QUE LE HAYA CORRESPONDIDO POR LO PACTADO</a:t>
          </a:r>
        </a:p>
      </dgm:t>
    </dgm:pt>
    <dgm:pt modelId="{F6A3D8FE-8396-4589-BFE2-C5BDBF856984}" type="parTrans" cxnId="{3C3FB836-4CE9-4BCD-ACD4-98D0EDA0FB9D}">
      <dgm:prSet/>
      <dgm:spPr/>
      <dgm:t>
        <a:bodyPr/>
        <a:lstStyle/>
        <a:p>
          <a:endParaRPr lang="es-ES" b="1"/>
        </a:p>
      </dgm:t>
    </dgm:pt>
    <dgm:pt modelId="{83C4F1E0-AD36-40E5-AD0C-CC641FE69FCA}" type="sibTrans" cxnId="{3C3FB836-4CE9-4BCD-ACD4-98D0EDA0FB9D}">
      <dgm:prSet/>
      <dgm:spPr/>
      <dgm:t>
        <a:bodyPr/>
        <a:lstStyle/>
        <a:p>
          <a:endParaRPr lang="es-ES" b="1"/>
        </a:p>
      </dgm:t>
    </dgm:pt>
    <dgm:pt modelId="{F1F7A7BF-0AAA-452E-9564-D031BEA32D9A}" type="pres">
      <dgm:prSet presAssocID="{DAF764EA-65CE-47B3-92D8-F35ADB084B05}" presName="diagram" presStyleCnt="0">
        <dgm:presLayoutVars>
          <dgm:chPref val="1"/>
          <dgm:dir/>
          <dgm:animOne val="branch"/>
          <dgm:animLvl val="lvl"/>
          <dgm:resizeHandles/>
        </dgm:presLayoutVars>
      </dgm:prSet>
      <dgm:spPr/>
    </dgm:pt>
    <dgm:pt modelId="{FD783D39-2A6D-4FAF-A0EF-576D50CA73CB}" type="pres">
      <dgm:prSet presAssocID="{C0E76621-992D-46F4-88E8-DC9ED28B062A}" presName="root" presStyleCnt="0"/>
      <dgm:spPr/>
    </dgm:pt>
    <dgm:pt modelId="{28040443-7A82-4C20-92E8-F0096CB4004B}" type="pres">
      <dgm:prSet presAssocID="{C0E76621-992D-46F4-88E8-DC9ED28B062A}" presName="rootComposite" presStyleCnt="0"/>
      <dgm:spPr/>
    </dgm:pt>
    <dgm:pt modelId="{BADCFEF2-7638-4173-B222-1BCFA0E5B01E}" type="pres">
      <dgm:prSet presAssocID="{C0E76621-992D-46F4-88E8-DC9ED28B062A}" presName="rootText" presStyleLbl="node1" presStyleIdx="0" presStyleCnt="2"/>
      <dgm:spPr/>
    </dgm:pt>
    <dgm:pt modelId="{83F65FD5-0561-472D-830F-8E3F4AAB05E7}" type="pres">
      <dgm:prSet presAssocID="{C0E76621-992D-46F4-88E8-DC9ED28B062A}" presName="rootConnector" presStyleLbl="node1" presStyleIdx="0" presStyleCnt="2"/>
      <dgm:spPr/>
    </dgm:pt>
    <dgm:pt modelId="{DCE06B48-F36E-4623-B105-389AE6F092AA}" type="pres">
      <dgm:prSet presAssocID="{C0E76621-992D-46F4-88E8-DC9ED28B062A}" presName="childShape" presStyleCnt="0"/>
      <dgm:spPr/>
    </dgm:pt>
    <dgm:pt modelId="{586FABBE-5F7A-46A6-98DF-457FFB773057}" type="pres">
      <dgm:prSet presAssocID="{41DE388B-CAFA-451F-BE14-F02803424AC6}" presName="Name13" presStyleLbl="parChTrans1D2" presStyleIdx="0" presStyleCnt="4"/>
      <dgm:spPr/>
    </dgm:pt>
    <dgm:pt modelId="{7FF2EC95-AC74-476C-A8B9-4BFE1637B6DD}" type="pres">
      <dgm:prSet presAssocID="{76646EBF-A600-4073-8D82-B79B47DC6185}" presName="childText" presStyleLbl="bgAcc1" presStyleIdx="0" presStyleCnt="4" custScaleX="123433" custScaleY="200859">
        <dgm:presLayoutVars>
          <dgm:bulletEnabled val="1"/>
        </dgm:presLayoutVars>
      </dgm:prSet>
      <dgm:spPr/>
    </dgm:pt>
    <dgm:pt modelId="{E9820EA6-EEB2-4A37-B210-A3963C84EA7D}" type="pres">
      <dgm:prSet presAssocID="{39A80FEB-7F66-46E5-84B8-5C22D9643253}" presName="Name13" presStyleLbl="parChTrans1D2" presStyleIdx="1" presStyleCnt="4"/>
      <dgm:spPr/>
    </dgm:pt>
    <dgm:pt modelId="{5C1304C9-C904-4203-9668-0C10CA062A53}" type="pres">
      <dgm:prSet presAssocID="{0A53BA0D-22B8-450B-A2C5-AF2994A4DC1D}" presName="childText" presStyleLbl="bgAcc1" presStyleIdx="1" presStyleCnt="4" custScaleX="127604" custScaleY="121270">
        <dgm:presLayoutVars>
          <dgm:bulletEnabled val="1"/>
        </dgm:presLayoutVars>
      </dgm:prSet>
      <dgm:spPr/>
    </dgm:pt>
    <dgm:pt modelId="{0C376FB4-40E8-4108-BE75-1A9E87023906}" type="pres">
      <dgm:prSet presAssocID="{7AA7CC1B-3F8A-44CE-898B-5085617B1DB5}" presName="root" presStyleCnt="0"/>
      <dgm:spPr/>
    </dgm:pt>
    <dgm:pt modelId="{2C0EC437-9BED-4F5C-BF33-C5359FF5A3AF}" type="pres">
      <dgm:prSet presAssocID="{7AA7CC1B-3F8A-44CE-898B-5085617B1DB5}" presName="rootComposite" presStyleCnt="0"/>
      <dgm:spPr/>
    </dgm:pt>
    <dgm:pt modelId="{A4D6A04B-C746-46AC-A14D-454663CE058F}" type="pres">
      <dgm:prSet presAssocID="{7AA7CC1B-3F8A-44CE-898B-5085617B1DB5}" presName="rootText" presStyleLbl="node1" presStyleIdx="1" presStyleCnt="2"/>
      <dgm:spPr/>
    </dgm:pt>
    <dgm:pt modelId="{72DC3284-8EAF-46AC-82D9-B6D360150961}" type="pres">
      <dgm:prSet presAssocID="{7AA7CC1B-3F8A-44CE-898B-5085617B1DB5}" presName="rootConnector" presStyleLbl="node1" presStyleIdx="1" presStyleCnt="2"/>
      <dgm:spPr/>
    </dgm:pt>
    <dgm:pt modelId="{0868D395-2D45-492C-91A3-ED8C9111A7DE}" type="pres">
      <dgm:prSet presAssocID="{7AA7CC1B-3F8A-44CE-898B-5085617B1DB5}" presName="childShape" presStyleCnt="0"/>
      <dgm:spPr/>
    </dgm:pt>
    <dgm:pt modelId="{1A58DE72-48BD-4887-9C0F-CA9D0C5170FA}" type="pres">
      <dgm:prSet presAssocID="{3E17BE2B-6EC0-4854-94B8-B3D1D7E54BD8}" presName="Name13" presStyleLbl="parChTrans1D2" presStyleIdx="2" presStyleCnt="4"/>
      <dgm:spPr/>
    </dgm:pt>
    <dgm:pt modelId="{A6BAFBC0-3411-4B2F-9F82-0F286E625C0A}" type="pres">
      <dgm:prSet presAssocID="{372CD9CE-4E36-4726-952F-4299149304F5}" presName="childText" presStyleLbl="bgAcc1" presStyleIdx="2" presStyleCnt="4" custScaleX="175336" custScaleY="187773">
        <dgm:presLayoutVars>
          <dgm:bulletEnabled val="1"/>
        </dgm:presLayoutVars>
      </dgm:prSet>
      <dgm:spPr/>
    </dgm:pt>
    <dgm:pt modelId="{51F63952-79CB-4BC2-88C4-82FB9F6E6A85}" type="pres">
      <dgm:prSet presAssocID="{F6A3D8FE-8396-4589-BFE2-C5BDBF856984}" presName="Name13" presStyleLbl="parChTrans1D2" presStyleIdx="3" presStyleCnt="4"/>
      <dgm:spPr/>
    </dgm:pt>
    <dgm:pt modelId="{445D7F91-3B5D-4CDC-A1CF-AA70E9148A06}" type="pres">
      <dgm:prSet presAssocID="{449D82AE-8976-4DFA-B2F6-53FE7CD28F0D}" presName="childText" presStyleLbl="bgAcc1" presStyleIdx="3" presStyleCnt="4" custScaleX="117789" custScaleY="123326">
        <dgm:presLayoutVars>
          <dgm:bulletEnabled val="1"/>
        </dgm:presLayoutVars>
      </dgm:prSet>
      <dgm:spPr/>
    </dgm:pt>
  </dgm:ptLst>
  <dgm:cxnLst>
    <dgm:cxn modelId="{90896712-36CF-4C32-BBD8-FFFFBD588574}" srcId="{DAF764EA-65CE-47B3-92D8-F35ADB084B05}" destId="{C0E76621-992D-46F4-88E8-DC9ED28B062A}" srcOrd="0" destOrd="0" parTransId="{01E01D85-7DC5-4F0F-B2BC-7BC68105768F}" sibTransId="{0DB42715-FDD5-4768-9C11-C2C9B4643AEE}"/>
    <dgm:cxn modelId="{FB280919-2FF0-48B7-A4B7-1B77913CE6E7}" type="presOf" srcId="{76646EBF-A600-4073-8D82-B79B47DC6185}" destId="{7FF2EC95-AC74-476C-A8B9-4BFE1637B6DD}" srcOrd="0" destOrd="0" presId="urn:microsoft.com/office/officeart/2005/8/layout/hierarchy3"/>
    <dgm:cxn modelId="{392F4A1A-4708-4F57-87B6-84BE7FE31D11}" type="presOf" srcId="{C0E76621-992D-46F4-88E8-DC9ED28B062A}" destId="{BADCFEF2-7638-4173-B222-1BCFA0E5B01E}" srcOrd="0" destOrd="0" presId="urn:microsoft.com/office/officeart/2005/8/layout/hierarchy3"/>
    <dgm:cxn modelId="{774B331B-73FD-441E-8D92-E5E297423F0E}" srcId="{C0E76621-992D-46F4-88E8-DC9ED28B062A}" destId="{76646EBF-A600-4073-8D82-B79B47DC6185}" srcOrd="0" destOrd="0" parTransId="{41DE388B-CAFA-451F-BE14-F02803424AC6}" sibTransId="{167B4B00-AB42-4EBE-991C-213057F09298}"/>
    <dgm:cxn modelId="{7C651A1F-5E0B-43AF-95DC-1FB9D00A3169}" srcId="{C0E76621-992D-46F4-88E8-DC9ED28B062A}" destId="{0A53BA0D-22B8-450B-A2C5-AF2994A4DC1D}" srcOrd="1" destOrd="0" parTransId="{39A80FEB-7F66-46E5-84B8-5C22D9643253}" sibTransId="{31BF4F27-C9F2-44E3-A31B-70493D7D0301}"/>
    <dgm:cxn modelId="{EAA89D34-C14C-4492-8F1B-2A948D90CA75}" type="presOf" srcId="{0A53BA0D-22B8-450B-A2C5-AF2994A4DC1D}" destId="{5C1304C9-C904-4203-9668-0C10CA062A53}" srcOrd="0" destOrd="0" presId="urn:microsoft.com/office/officeart/2005/8/layout/hierarchy3"/>
    <dgm:cxn modelId="{209AFA35-7043-4664-BDA9-F979A3FF3033}" type="presOf" srcId="{F6A3D8FE-8396-4589-BFE2-C5BDBF856984}" destId="{51F63952-79CB-4BC2-88C4-82FB9F6E6A85}" srcOrd="0" destOrd="0" presId="urn:microsoft.com/office/officeart/2005/8/layout/hierarchy3"/>
    <dgm:cxn modelId="{3C3FB836-4CE9-4BCD-ACD4-98D0EDA0FB9D}" srcId="{7AA7CC1B-3F8A-44CE-898B-5085617B1DB5}" destId="{449D82AE-8976-4DFA-B2F6-53FE7CD28F0D}" srcOrd="1" destOrd="0" parTransId="{F6A3D8FE-8396-4589-BFE2-C5BDBF856984}" sibTransId="{83C4F1E0-AD36-40E5-AD0C-CC641FE69FCA}"/>
    <dgm:cxn modelId="{30F34538-D881-43B9-82E3-3BC5221AB847}" type="presOf" srcId="{7AA7CC1B-3F8A-44CE-898B-5085617B1DB5}" destId="{72DC3284-8EAF-46AC-82D9-B6D360150961}" srcOrd="1" destOrd="0" presId="urn:microsoft.com/office/officeart/2005/8/layout/hierarchy3"/>
    <dgm:cxn modelId="{993BFA4A-DFD1-44FA-AAA6-DA4DB9F0CF6D}" type="presOf" srcId="{DAF764EA-65CE-47B3-92D8-F35ADB084B05}" destId="{F1F7A7BF-0AAA-452E-9564-D031BEA32D9A}" srcOrd="0" destOrd="0" presId="urn:microsoft.com/office/officeart/2005/8/layout/hierarchy3"/>
    <dgm:cxn modelId="{BF4A8E50-7A4E-4064-9A40-FFAECEA7711B}" type="presOf" srcId="{449D82AE-8976-4DFA-B2F6-53FE7CD28F0D}" destId="{445D7F91-3B5D-4CDC-A1CF-AA70E9148A06}" srcOrd="0" destOrd="0" presId="urn:microsoft.com/office/officeart/2005/8/layout/hierarchy3"/>
    <dgm:cxn modelId="{A28C9554-F856-4E12-854E-99F1E53CAEC4}" type="presOf" srcId="{3E17BE2B-6EC0-4854-94B8-B3D1D7E54BD8}" destId="{1A58DE72-48BD-4887-9C0F-CA9D0C5170FA}" srcOrd="0" destOrd="0" presId="urn:microsoft.com/office/officeart/2005/8/layout/hierarchy3"/>
    <dgm:cxn modelId="{EAC754A2-9949-4F88-BF14-76B32815A252}" srcId="{DAF764EA-65CE-47B3-92D8-F35ADB084B05}" destId="{7AA7CC1B-3F8A-44CE-898B-5085617B1DB5}" srcOrd="1" destOrd="0" parTransId="{141C1E43-D724-46A8-819E-7A28D958B860}" sibTransId="{62E054C0-080E-4F94-B9ED-491959F91B72}"/>
    <dgm:cxn modelId="{F06C0EA5-A5B6-4125-AB82-DEB3A21C77E8}" type="presOf" srcId="{39A80FEB-7F66-46E5-84B8-5C22D9643253}" destId="{E9820EA6-EEB2-4A37-B210-A3963C84EA7D}" srcOrd="0" destOrd="0" presId="urn:microsoft.com/office/officeart/2005/8/layout/hierarchy3"/>
    <dgm:cxn modelId="{486D52AF-7831-4F99-957D-12A9CD20337D}" type="presOf" srcId="{372CD9CE-4E36-4726-952F-4299149304F5}" destId="{A6BAFBC0-3411-4B2F-9F82-0F286E625C0A}" srcOrd="0" destOrd="0" presId="urn:microsoft.com/office/officeart/2005/8/layout/hierarchy3"/>
    <dgm:cxn modelId="{D173E9BA-66D8-4D83-B972-A8D67CF793FB}" type="presOf" srcId="{7AA7CC1B-3F8A-44CE-898B-5085617B1DB5}" destId="{A4D6A04B-C746-46AC-A14D-454663CE058F}" srcOrd="0" destOrd="0" presId="urn:microsoft.com/office/officeart/2005/8/layout/hierarchy3"/>
    <dgm:cxn modelId="{6B585AE8-D0DF-4DE4-849C-29079E4C5FAC}" srcId="{7AA7CC1B-3F8A-44CE-898B-5085617B1DB5}" destId="{372CD9CE-4E36-4726-952F-4299149304F5}" srcOrd="0" destOrd="0" parTransId="{3E17BE2B-6EC0-4854-94B8-B3D1D7E54BD8}" sibTransId="{16492547-ECDE-4B01-B174-84D070AA1A51}"/>
    <dgm:cxn modelId="{DA9C2AF9-8EB9-4DB3-9F5D-B989F19DB305}" type="presOf" srcId="{C0E76621-992D-46F4-88E8-DC9ED28B062A}" destId="{83F65FD5-0561-472D-830F-8E3F4AAB05E7}" srcOrd="1" destOrd="0" presId="urn:microsoft.com/office/officeart/2005/8/layout/hierarchy3"/>
    <dgm:cxn modelId="{2E04D7F9-994C-4138-8FAC-3E22F3B51C56}" type="presOf" srcId="{41DE388B-CAFA-451F-BE14-F02803424AC6}" destId="{586FABBE-5F7A-46A6-98DF-457FFB773057}" srcOrd="0" destOrd="0" presId="urn:microsoft.com/office/officeart/2005/8/layout/hierarchy3"/>
    <dgm:cxn modelId="{FC344501-42A0-41E8-898C-253E16D91347}" type="presParOf" srcId="{F1F7A7BF-0AAA-452E-9564-D031BEA32D9A}" destId="{FD783D39-2A6D-4FAF-A0EF-576D50CA73CB}" srcOrd="0" destOrd="0" presId="urn:microsoft.com/office/officeart/2005/8/layout/hierarchy3"/>
    <dgm:cxn modelId="{0A47F12F-A4C4-4A8E-B773-596C49C9E95B}" type="presParOf" srcId="{FD783D39-2A6D-4FAF-A0EF-576D50CA73CB}" destId="{28040443-7A82-4C20-92E8-F0096CB4004B}" srcOrd="0" destOrd="0" presId="urn:microsoft.com/office/officeart/2005/8/layout/hierarchy3"/>
    <dgm:cxn modelId="{C1F6E45F-155F-460D-AE44-E72E7024B666}" type="presParOf" srcId="{28040443-7A82-4C20-92E8-F0096CB4004B}" destId="{BADCFEF2-7638-4173-B222-1BCFA0E5B01E}" srcOrd="0" destOrd="0" presId="urn:microsoft.com/office/officeart/2005/8/layout/hierarchy3"/>
    <dgm:cxn modelId="{E1A70ACD-AE9C-475E-A9CF-023303F03D74}" type="presParOf" srcId="{28040443-7A82-4C20-92E8-F0096CB4004B}" destId="{83F65FD5-0561-472D-830F-8E3F4AAB05E7}" srcOrd="1" destOrd="0" presId="urn:microsoft.com/office/officeart/2005/8/layout/hierarchy3"/>
    <dgm:cxn modelId="{0C56DD13-70A1-43D6-959A-BB281D8AC967}" type="presParOf" srcId="{FD783D39-2A6D-4FAF-A0EF-576D50CA73CB}" destId="{DCE06B48-F36E-4623-B105-389AE6F092AA}" srcOrd="1" destOrd="0" presId="urn:microsoft.com/office/officeart/2005/8/layout/hierarchy3"/>
    <dgm:cxn modelId="{316CE225-788F-451E-A65A-69CD7D56BA21}" type="presParOf" srcId="{DCE06B48-F36E-4623-B105-389AE6F092AA}" destId="{586FABBE-5F7A-46A6-98DF-457FFB773057}" srcOrd="0" destOrd="0" presId="urn:microsoft.com/office/officeart/2005/8/layout/hierarchy3"/>
    <dgm:cxn modelId="{38737099-6A8F-4B83-933E-A08F997DC217}" type="presParOf" srcId="{DCE06B48-F36E-4623-B105-389AE6F092AA}" destId="{7FF2EC95-AC74-476C-A8B9-4BFE1637B6DD}" srcOrd="1" destOrd="0" presId="urn:microsoft.com/office/officeart/2005/8/layout/hierarchy3"/>
    <dgm:cxn modelId="{0F99FC45-2DAF-4243-8C98-637096DE56FA}" type="presParOf" srcId="{DCE06B48-F36E-4623-B105-389AE6F092AA}" destId="{E9820EA6-EEB2-4A37-B210-A3963C84EA7D}" srcOrd="2" destOrd="0" presId="urn:microsoft.com/office/officeart/2005/8/layout/hierarchy3"/>
    <dgm:cxn modelId="{37F93FC4-4674-498B-8149-DB0CA9945210}" type="presParOf" srcId="{DCE06B48-F36E-4623-B105-389AE6F092AA}" destId="{5C1304C9-C904-4203-9668-0C10CA062A53}" srcOrd="3" destOrd="0" presId="urn:microsoft.com/office/officeart/2005/8/layout/hierarchy3"/>
    <dgm:cxn modelId="{FDD7F9EF-6085-409F-BB6A-A03C7CFD97A9}" type="presParOf" srcId="{F1F7A7BF-0AAA-452E-9564-D031BEA32D9A}" destId="{0C376FB4-40E8-4108-BE75-1A9E87023906}" srcOrd="1" destOrd="0" presId="urn:microsoft.com/office/officeart/2005/8/layout/hierarchy3"/>
    <dgm:cxn modelId="{61DC7066-2A8B-41EE-8805-AA08A0E83757}" type="presParOf" srcId="{0C376FB4-40E8-4108-BE75-1A9E87023906}" destId="{2C0EC437-9BED-4F5C-BF33-C5359FF5A3AF}" srcOrd="0" destOrd="0" presId="urn:microsoft.com/office/officeart/2005/8/layout/hierarchy3"/>
    <dgm:cxn modelId="{78E0DFDE-A6E4-4CEE-8404-37E74D7AF740}" type="presParOf" srcId="{2C0EC437-9BED-4F5C-BF33-C5359FF5A3AF}" destId="{A4D6A04B-C746-46AC-A14D-454663CE058F}" srcOrd="0" destOrd="0" presId="urn:microsoft.com/office/officeart/2005/8/layout/hierarchy3"/>
    <dgm:cxn modelId="{E1A44813-4551-46F3-ADC6-C7519E0150D6}" type="presParOf" srcId="{2C0EC437-9BED-4F5C-BF33-C5359FF5A3AF}" destId="{72DC3284-8EAF-46AC-82D9-B6D360150961}" srcOrd="1" destOrd="0" presId="urn:microsoft.com/office/officeart/2005/8/layout/hierarchy3"/>
    <dgm:cxn modelId="{BB8D3814-1AD0-496B-B012-078052BD4A18}" type="presParOf" srcId="{0C376FB4-40E8-4108-BE75-1A9E87023906}" destId="{0868D395-2D45-492C-91A3-ED8C9111A7DE}" srcOrd="1" destOrd="0" presId="urn:microsoft.com/office/officeart/2005/8/layout/hierarchy3"/>
    <dgm:cxn modelId="{F369FE99-FDBF-4383-A2F3-1AFF7A058D17}" type="presParOf" srcId="{0868D395-2D45-492C-91A3-ED8C9111A7DE}" destId="{1A58DE72-48BD-4887-9C0F-CA9D0C5170FA}" srcOrd="0" destOrd="0" presId="urn:microsoft.com/office/officeart/2005/8/layout/hierarchy3"/>
    <dgm:cxn modelId="{3DB77A81-B522-410B-A280-D2DB56DA70EE}" type="presParOf" srcId="{0868D395-2D45-492C-91A3-ED8C9111A7DE}" destId="{A6BAFBC0-3411-4B2F-9F82-0F286E625C0A}" srcOrd="1" destOrd="0" presId="urn:microsoft.com/office/officeart/2005/8/layout/hierarchy3"/>
    <dgm:cxn modelId="{714104F7-A106-4081-859C-9766246C853B}" type="presParOf" srcId="{0868D395-2D45-492C-91A3-ED8C9111A7DE}" destId="{51F63952-79CB-4BC2-88C4-82FB9F6E6A85}" srcOrd="2" destOrd="0" presId="urn:microsoft.com/office/officeart/2005/8/layout/hierarchy3"/>
    <dgm:cxn modelId="{1DAF5DCB-4E5E-4E6B-9324-A0874623346D}" type="presParOf" srcId="{0868D395-2D45-492C-91A3-ED8C9111A7DE}" destId="{445D7F91-3B5D-4CDC-A1CF-AA70E9148A06}" srcOrd="3" destOrd="0" presId="urn:microsoft.com/office/officeart/2005/8/layout/hierarchy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491D545-76AC-4463-B694-A05E7F7DF639}" type="doc">
      <dgm:prSet loTypeId="urn:microsoft.com/office/officeart/2005/8/layout/vList5" loCatId="list" qsTypeId="urn:microsoft.com/office/officeart/2005/8/quickstyle/simple1" qsCatId="simple" csTypeId="urn:microsoft.com/office/officeart/2005/8/colors/accent2_2" csCatId="accent2" phldr="1"/>
      <dgm:spPr/>
      <dgm:t>
        <a:bodyPr/>
        <a:lstStyle/>
        <a:p>
          <a:endParaRPr lang="es-ES"/>
        </a:p>
      </dgm:t>
    </dgm:pt>
    <dgm:pt modelId="{85586794-AE48-4C56-8302-97F20CA95C69}">
      <dgm:prSet phldrT="[Texto]"/>
      <dgm:spPr/>
      <dgm:t>
        <a:bodyPr/>
        <a:lstStyle/>
        <a:p>
          <a:r>
            <a:rPr lang="es-ES" b="1" dirty="0"/>
            <a:t>SITUACIÓN ANTE EL IVA</a:t>
          </a:r>
        </a:p>
      </dgm:t>
    </dgm:pt>
    <dgm:pt modelId="{665CAAC1-77F1-427F-BBE3-EE7988F1E8AC}" type="parTrans" cxnId="{F62EB20E-1A5B-4FE6-8078-C7E0BD6703E3}">
      <dgm:prSet/>
      <dgm:spPr/>
      <dgm:t>
        <a:bodyPr/>
        <a:lstStyle/>
        <a:p>
          <a:endParaRPr lang="es-ES" b="1"/>
        </a:p>
      </dgm:t>
    </dgm:pt>
    <dgm:pt modelId="{337DF129-9685-4D45-B1FC-C743DA545083}" type="sibTrans" cxnId="{F62EB20E-1A5B-4FE6-8078-C7E0BD6703E3}">
      <dgm:prSet/>
      <dgm:spPr/>
      <dgm:t>
        <a:bodyPr/>
        <a:lstStyle/>
        <a:p>
          <a:endParaRPr lang="es-ES" b="1"/>
        </a:p>
      </dgm:t>
    </dgm:pt>
    <dgm:pt modelId="{B5CE8D2F-900E-4025-A3E9-2069284E9221}">
      <dgm:prSet phldrT="[Texto]"/>
      <dgm:spPr/>
      <dgm:t>
        <a:bodyPr/>
        <a:lstStyle/>
        <a:p>
          <a:r>
            <a:rPr lang="es-ES" b="1" dirty="0"/>
            <a:t>DISTRIBUCIÓN DE TERNEROS, NO VENTA</a:t>
          </a:r>
        </a:p>
      </dgm:t>
    </dgm:pt>
    <dgm:pt modelId="{ACEB64F3-9E6C-4310-84F8-8698BA8AE736}" type="parTrans" cxnId="{7B7797CA-9D07-4B14-A47A-832C2BEEE949}">
      <dgm:prSet/>
      <dgm:spPr/>
      <dgm:t>
        <a:bodyPr/>
        <a:lstStyle/>
        <a:p>
          <a:endParaRPr lang="es-ES" b="1"/>
        </a:p>
      </dgm:t>
    </dgm:pt>
    <dgm:pt modelId="{0E643AB7-E91D-4964-A485-D8FF17253C56}" type="sibTrans" cxnId="{7B7797CA-9D07-4B14-A47A-832C2BEEE949}">
      <dgm:prSet/>
      <dgm:spPr/>
      <dgm:t>
        <a:bodyPr/>
        <a:lstStyle/>
        <a:p>
          <a:endParaRPr lang="es-ES" b="1"/>
        </a:p>
      </dgm:t>
    </dgm:pt>
    <dgm:pt modelId="{8A0066F4-D431-4993-89E6-F781F483F031}">
      <dgm:prSet phldrT="[Texto]"/>
      <dgm:spPr/>
      <dgm:t>
        <a:bodyPr/>
        <a:lstStyle/>
        <a:p>
          <a:r>
            <a:rPr lang="es-ES" b="1" dirty="0"/>
            <a:t>HECHO IMPONIBLE: CUANDO CADA UNO VENDE SUS TERNEROS</a:t>
          </a:r>
        </a:p>
      </dgm:t>
    </dgm:pt>
    <dgm:pt modelId="{5A4E54A1-7023-4B01-A595-5D6540ACB975}" type="parTrans" cxnId="{977EA03A-ED81-42B7-B40A-3005E9713F71}">
      <dgm:prSet/>
      <dgm:spPr/>
      <dgm:t>
        <a:bodyPr/>
        <a:lstStyle/>
        <a:p>
          <a:endParaRPr lang="es-ES" b="1"/>
        </a:p>
      </dgm:t>
    </dgm:pt>
    <dgm:pt modelId="{35E92F13-45BD-41A2-8758-CA7908A10962}" type="sibTrans" cxnId="{977EA03A-ED81-42B7-B40A-3005E9713F71}">
      <dgm:prSet/>
      <dgm:spPr/>
      <dgm:t>
        <a:bodyPr/>
        <a:lstStyle/>
        <a:p>
          <a:endParaRPr lang="es-ES" b="1"/>
        </a:p>
      </dgm:t>
    </dgm:pt>
    <dgm:pt modelId="{8692F3D4-CD09-4B9C-827B-1910E86B3D21}">
      <dgm:prSet phldrT="[Texto]"/>
      <dgm:spPr/>
      <dgm:t>
        <a:bodyPr/>
        <a:lstStyle/>
        <a:p>
          <a:r>
            <a:rPr lang="es-ES" b="1" dirty="0"/>
            <a:t>SITUACIÓN EN GANANCIAS</a:t>
          </a:r>
        </a:p>
      </dgm:t>
    </dgm:pt>
    <dgm:pt modelId="{A906A86D-58DC-4CA2-A6BC-6CE88BBD3B72}" type="parTrans" cxnId="{126553C7-E427-4542-9BA9-493ECDAE1755}">
      <dgm:prSet/>
      <dgm:spPr/>
      <dgm:t>
        <a:bodyPr/>
        <a:lstStyle/>
        <a:p>
          <a:endParaRPr lang="es-ES" b="1"/>
        </a:p>
      </dgm:t>
    </dgm:pt>
    <dgm:pt modelId="{1C7EFB9B-F9C6-43BC-901F-CA987E53A20D}" type="sibTrans" cxnId="{126553C7-E427-4542-9BA9-493ECDAE1755}">
      <dgm:prSet/>
      <dgm:spPr/>
      <dgm:t>
        <a:bodyPr/>
        <a:lstStyle/>
        <a:p>
          <a:endParaRPr lang="es-ES" b="1"/>
        </a:p>
      </dgm:t>
    </dgm:pt>
    <dgm:pt modelId="{817008B4-B01C-4372-85F9-BF59882C1DFA}">
      <dgm:prSet phldrT="[Texto]"/>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ES" b="1" dirty="0"/>
            <a:t> PROPIETARIO Y CAPITALIZADOR: RENTA DE TERCERA CATEGORÍA</a:t>
          </a:r>
        </a:p>
      </dgm:t>
    </dgm:pt>
    <dgm:pt modelId="{1F9B9606-168B-4AE5-9946-68F9D469DBC7}" type="parTrans" cxnId="{1A831914-9727-4206-B332-5E7F0FB03868}">
      <dgm:prSet/>
      <dgm:spPr/>
      <dgm:t>
        <a:bodyPr/>
        <a:lstStyle/>
        <a:p>
          <a:endParaRPr lang="es-ES" b="1"/>
        </a:p>
      </dgm:t>
    </dgm:pt>
    <dgm:pt modelId="{07107DF8-9522-419D-A33E-EE8D959F0E29}" type="sibTrans" cxnId="{1A831914-9727-4206-B332-5E7F0FB03868}">
      <dgm:prSet/>
      <dgm:spPr/>
      <dgm:t>
        <a:bodyPr/>
        <a:lstStyle/>
        <a:p>
          <a:endParaRPr lang="es-ES" b="1"/>
        </a:p>
      </dgm:t>
    </dgm:pt>
    <dgm:pt modelId="{E5A96629-58C2-44B4-B57A-5318D659489F}">
      <dgm:prSet phldrT="[Texto]"/>
      <dgm:spPr/>
      <dgm:t>
        <a:bodyPr/>
        <a:lstStyle/>
        <a:p>
          <a:pPr marL="228600" indent="0" defTabSz="1066800">
            <a:lnSpc>
              <a:spcPct val="90000"/>
            </a:lnSpc>
            <a:spcBef>
              <a:spcPct val="0"/>
            </a:spcBef>
            <a:spcAft>
              <a:spcPct val="15000"/>
            </a:spcAft>
            <a:buNone/>
          </a:pPr>
          <a:endParaRPr lang="es-ES" b="1" dirty="0"/>
        </a:p>
      </dgm:t>
    </dgm:pt>
    <dgm:pt modelId="{BB53363C-6BFB-43D2-A91A-F7B1F3B33D2C}" type="parTrans" cxnId="{9056DFD5-A5A1-4860-BAB0-AC7A435D60EB}">
      <dgm:prSet/>
      <dgm:spPr/>
      <dgm:t>
        <a:bodyPr/>
        <a:lstStyle/>
        <a:p>
          <a:endParaRPr lang="es-ES" b="1"/>
        </a:p>
      </dgm:t>
    </dgm:pt>
    <dgm:pt modelId="{A18A63FE-C8F0-40D7-8E2B-5E5CBC5B9655}" type="sibTrans" cxnId="{9056DFD5-A5A1-4860-BAB0-AC7A435D60EB}">
      <dgm:prSet/>
      <dgm:spPr/>
      <dgm:t>
        <a:bodyPr/>
        <a:lstStyle/>
        <a:p>
          <a:endParaRPr lang="es-ES" b="1"/>
        </a:p>
      </dgm:t>
    </dgm:pt>
    <dgm:pt modelId="{67BCAB31-41FB-479F-A5DF-F2D7A72DDE0E}">
      <dgm:prSet phldrT="[Texto]"/>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ES" b="1" dirty="0"/>
            <a:t> AL CIERRE DE EJ. SE VALÚAN COMO DE PROPIA PRODUCCIÓN (VER VALUACIÓN DE TERNERAS Y TERNEROS)</a:t>
          </a:r>
        </a:p>
      </dgm:t>
    </dgm:pt>
    <dgm:pt modelId="{1D09F28E-AF8C-48DA-8F30-416F203A77A9}" type="parTrans" cxnId="{B2D45757-5E9B-41C5-AD98-7CFE186449E7}">
      <dgm:prSet/>
      <dgm:spPr/>
      <dgm:t>
        <a:bodyPr/>
        <a:lstStyle/>
        <a:p>
          <a:endParaRPr lang="es-ES" b="1"/>
        </a:p>
      </dgm:t>
    </dgm:pt>
    <dgm:pt modelId="{9D452FD3-F729-4CBA-A9C2-54951B10D73C}" type="sibTrans" cxnId="{B2D45757-5E9B-41C5-AD98-7CFE186449E7}">
      <dgm:prSet/>
      <dgm:spPr/>
      <dgm:t>
        <a:bodyPr/>
        <a:lstStyle/>
        <a:p>
          <a:endParaRPr lang="es-ES" b="1"/>
        </a:p>
      </dgm:t>
    </dgm:pt>
    <dgm:pt modelId="{2F8FDC08-D1C1-4127-B3A2-39EBC702BC68}" type="pres">
      <dgm:prSet presAssocID="{0491D545-76AC-4463-B694-A05E7F7DF639}" presName="Name0" presStyleCnt="0">
        <dgm:presLayoutVars>
          <dgm:dir/>
          <dgm:animLvl val="lvl"/>
          <dgm:resizeHandles val="exact"/>
        </dgm:presLayoutVars>
      </dgm:prSet>
      <dgm:spPr/>
    </dgm:pt>
    <dgm:pt modelId="{CE57F54F-091B-4E58-A7F3-496C694D0D9D}" type="pres">
      <dgm:prSet presAssocID="{85586794-AE48-4C56-8302-97F20CA95C69}" presName="linNode" presStyleCnt="0"/>
      <dgm:spPr/>
    </dgm:pt>
    <dgm:pt modelId="{32CDCE61-DB3D-427B-A69D-6FD078A92207}" type="pres">
      <dgm:prSet presAssocID="{85586794-AE48-4C56-8302-97F20CA95C69}" presName="parentText" presStyleLbl="node1" presStyleIdx="0" presStyleCnt="2" custLinFactNeighborX="-1037" custLinFactNeighborY="-6493">
        <dgm:presLayoutVars>
          <dgm:chMax val="1"/>
          <dgm:bulletEnabled val="1"/>
        </dgm:presLayoutVars>
      </dgm:prSet>
      <dgm:spPr/>
    </dgm:pt>
    <dgm:pt modelId="{1CA3A5AB-3E0E-4A25-87CC-D7730A518609}" type="pres">
      <dgm:prSet presAssocID="{85586794-AE48-4C56-8302-97F20CA95C69}" presName="descendantText" presStyleLbl="alignAccFollowNode1" presStyleIdx="0" presStyleCnt="2">
        <dgm:presLayoutVars>
          <dgm:bulletEnabled val="1"/>
        </dgm:presLayoutVars>
      </dgm:prSet>
      <dgm:spPr/>
    </dgm:pt>
    <dgm:pt modelId="{5B3419E5-BC40-4559-9FB4-31313EEC171F}" type="pres">
      <dgm:prSet presAssocID="{337DF129-9685-4D45-B1FC-C743DA545083}" presName="sp" presStyleCnt="0"/>
      <dgm:spPr/>
    </dgm:pt>
    <dgm:pt modelId="{04C2991D-1980-471F-8649-A03C0269D0DA}" type="pres">
      <dgm:prSet presAssocID="{8692F3D4-CD09-4B9C-827B-1910E86B3D21}" presName="linNode" presStyleCnt="0"/>
      <dgm:spPr/>
    </dgm:pt>
    <dgm:pt modelId="{A03F2381-24A1-4D32-8B9F-403F0D517063}" type="pres">
      <dgm:prSet presAssocID="{8692F3D4-CD09-4B9C-827B-1910E86B3D21}" presName="parentText" presStyleLbl="node1" presStyleIdx="1" presStyleCnt="2">
        <dgm:presLayoutVars>
          <dgm:chMax val="1"/>
          <dgm:bulletEnabled val="1"/>
        </dgm:presLayoutVars>
      </dgm:prSet>
      <dgm:spPr/>
    </dgm:pt>
    <dgm:pt modelId="{1D8A74AD-A3AD-4837-ABA1-6516FFBC9FA9}" type="pres">
      <dgm:prSet presAssocID="{8692F3D4-CD09-4B9C-827B-1910E86B3D21}" presName="descendantText" presStyleLbl="alignAccFollowNode1" presStyleIdx="1" presStyleCnt="2">
        <dgm:presLayoutVars>
          <dgm:bulletEnabled val="1"/>
        </dgm:presLayoutVars>
      </dgm:prSet>
      <dgm:spPr/>
    </dgm:pt>
  </dgm:ptLst>
  <dgm:cxnLst>
    <dgm:cxn modelId="{B6960B0E-97C0-4283-8895-128404DDA0CF}" type="presOf" srcId="{0491D545-76AC-4463-B694-A05E7F7DF639}" destId="{2F8FDC08-D1C1-4127-B3A2-39EBC702BC68}" srcOrd="0" destOrd="0" presId="urn:microsoft.com/office/officeart/2005/8/layout/vList5"/>
    <dgm:cxn modelId="{F62EB20E-1A5B-4FE6-8078-C7E0BD6703E3}" srcId="{0491D545-76AC-4463-B694-A05E7F7DF639}" destId="{85586794-AE48-4C56-8302-97F20CA95C69}" srcOrd="0" destOrd="0" parTransId="{665CAAC1-77F1-427F-BBE3-EE7988F1E8AC}" sibTransId="{337DF129-9685-4D45-B1FC-C743DA545083}"/>
    <dgm:cxn modelId="{1A831914-9727-4206-B332-5E7F0FB03868}" srcId="{8692F3D4-CD09-4B9C-827B-1910E86B3D21}" destId="{817008B4-B01C-4372-85F9-BF59882C1DFA}" srcOrd="0" destOrd="0" parTransId="{1F9B9606-168B-4AE5-9946-68F9D469DBC7}" sibTransId="{07107DF8-9522-419D-A33E-EE8D959F0E29}"/>
    <dgm:cxn modelId="{0350372F-F4A3-4A1A-8C5D-F55761A6496B}" type="presOf" srcId="{85586794-AE48-4C56-8302-97F20CA95C69}" destId="{32CDCE61-DB3D-427B-A69D-6FD078A92207}" srcOrd="0" destOrd="0" presId="urn:microsoft.com/office/officeart/2005/8/layout/vList5"/>
    <dgm:cxn modelId="{977EA03A-ED81-42B7-B40A-3005E9713F71}" srcId="{85586794-AE48-4C56-8302-97F20CA95C69}" destId="{8A0066F4-D431-4993-89E6-F781F483F031}" srcOrd="1" destOrd="0" parTransId="{5A4E54A1-7023-4B01-A595-5D6540ACB975}" sibTransId="{35E92F13-45BD-41A2-8758-CA7908A10962}"/>
    <dgm:cxn modelId="{5B1F436D-9342-4E8B-BB13-B9F4C1BBFBD7}" type="presOf" srcId="{8A0066F4-D431-4993-89E6-F781F483F031}" destId="{1CA3A5AB-3E0E-4A25-87CC-D7730A518609}" srcOrd="0" destOrd="1" presId="urn:microsoft.com/office/officeart/2005/8/layout/vList5"/>
    <dgm:cxn modelId="{B2D45757-5E9B-41C5-AD98-7CFE186449E7}" srcId="{8692F3D4-CD09-4B9C-827B-1910E86B3D21}" destId="{67BCAB31-41FB-479F-A5DF-F2D7A72DDE0E}" srcOrd="1" destOrd="0" parTransId="{1D09F28E-AF8C-48DA-8F30-416F203A77A9}" sibTransId="{9D452FD3-F729-4CBA-A9C2-54951B10D73C}"/>
    <dgm:cxn modelId="{02511679-00F2-42F0-8F0A-E8825680E525}" type="presOf" srcId="{E5A96629-58C2-44B4-B57A-5318D659489F}" destId="{1D8A74AD-A3AD-4837-ABA1-6516FFBC9FA9}" srcOrd="0" destOrd="2" presId="urn:microsoft.com/office/officeart/2005/8/layout/vList5"/>
    <dgm:cxn modelId="{24060A96-0B64-4581-A69C-3AADF0989F8A}" type="presOf" srcId="{817008B4-B01C-4372-85F9-BF59882C1DFA}" destId="{1D8A74AD-A3AD-4837-ABA1-6516FFBC9FA9}" srcOrd="0" destOrd="0" presId="urn:microsoft.com/office/officeart/2005/8/layout/vList5"/>
    <dgm:cxn modelId="{BA20ADB3-CCF8-471A-931B-A1CEC7384A23}" type="presOf" srcId="{B5CE8D2F-900E-4025-A3E9-2069284E9221}" destId="{1CA3A5AB-3E0E-4A25-87CC-D7730A518609}" srcOrd="0" destOrd="0" presId="urn:microsoft.com/office/officeart/2005/8/layout/vList5"/>
    <dgm:cxn modelId="{CA853CB7-D8A5-4650-88DB-77545627B90C}" type="presOf" srcId="{67BCAB31-41FB-479F-A5DF-F2D7A72DDE0E}" destId="{1D8A74AD-A3AD-4837-ABA1-6516FFBC9FA9}" srcOrd="0" destOrd="1" presId="urn:microsoft.com/office/officeart/2005/8/layout/vList5"/>
    <dgm:cxn modelId="{1CFB4CB8-E120-4A39-ABEB-783429415267}" type="presOf" srcId="{8692F3D4-CD09-4B9C-827B-1910E86B3D21}" destId="{A03F2381-24A1-4D32-8B9F-403F0D517063}" srcOrd="0" destOrd="0" presId="urn:microsoft.com/office/officeart/2005/8/layout/vList5"/>
    <dgm:cxn modelId="{126553C7-E427-4542-9BA9-493ECDAE1755}" srcId="{0491D545-76AC-4463-B694-A05E7F7DF639}" destId="{8692F3D4-CD09-4B9C-827B-1910E86B3D21}" srcOrd="1" destOrd="0" parTransId="{A906A86D-58DC-4CA2-A6BC-6CE88BBD3B72}" sibTransId="{1C7EFB9B-F9C6-43BC-901F-CA987E53A20D}"/>
    <dgm:cxn modelId="{7B7797CA-9D07-4B14-A47A-832C2BEEE949}" srcId="{85586794-AE48-4C56-8302-97F20CA95C69}" destId="{B5CE8D2F-900E-4025-A3E9-2069284E9221}" srcOrd="0" destOrd="0" parTransId="{ACEB64F3-9E6C-4310-84F8-8698BA8AE736}" sibTransId="{0E643AB7-E91D-4964-A485-D8FF17253C56}"/>
    <dgm:cxn modelId="{9056DFD5-A5A1-4860-BAB0-AC7A435D60EB}" srcId="{8692F3D4-CD09-4B9C-827B-1910E86B3D21}" destId="{E5A96629-58C2-44B4-B57A-5318D659489F}" srcOrd="2" destOrd="0" parTransId="{BB53363C-6BFB-43D2-A91A-F7B1F3B33D2C}" sibTransId="{A18A63FE-C8F0-40D7-8E2B-5E5CBC5B9655}"/>
    <dgm:cxn modelId="{23B388AA-163B-4E5C-B9C0-342F90BC978F}" type="presParOf" srcId="{2F8FDC08-D1C1-4127-B3A2-39EBC702BC68}" destId="{CE57F54F-091B-4E58-A7F3-496C694D0D9D}" srcOrd="0" destOrd="0" presId="urn:microsoft.com/office/officeart/2005/8/layout/vList5"/>
    <dgm:cxn modelId="{B5DF0D3F-64CC-4B42-BEBE-A74ADC884C24}" type="presParOf" srcId="{CE57F54F-091B-4E58-A7F3-496C694D0D9D}" destId="{32CDCE61-DB3D-427B-A69D-6FD078A92207}" srcOrd="0" destOrd="0" presId="urn:microsoft.com/office/officeart/2005/8/layout/vList5"/>
    <dgm:cxn modelId="{6DC3EEBA-21A3-4C86-B565-21E3EED604B2}" type="presParOf" srcId="{CE57F54F-091B-4E58-A7F3-496C694D0D9D}" destId="{1CA3A5AB-3E0E-4A25-87CC-D7730A518609}" srcOrd="1" destOrd="0" presId="urn:microsoft.com/office/officeart/2005/8/layout/vList5"/>
    <dgm:cxn modelId="{DD1AAD9A-7A89-42D4-ABC7-3FC0E0C1026C}" type="presParOf" srcId="{2F8FDC08-D1C1-4127-B3A2-39EBC702BC68}" destId="{5B3419E5-BC40-4559-9FB4-31313EEC171F}" srcOrd="1" destOrd="0" presId="urn:microsoft.com/office/officeart/2005/8/layout/vList5"/>
    <dgm:cxn modelId="{6475E17B-F3D3-4321-A4CE-94DBBBA1CCE8}" type="presParOf" srcId="{2F8FDC08-D1C1-4127-B3A2-39EBC702BC68}" destId="{04C2991D-1980-471F-8649-A03C0269D0DA}" srcOrd="2" destOrd="0" presId="urn:microsoft.com/office/officeart/2005/8/layout/vList5"/>
    <dgm:cxn modelId="{D3D7EADC-811E-414E-A95D-FF800BE6BFA0}" type="presParOf" srcId="{04C2991D-1980-471F-8649-A03C0269D0DA}" destId="{A03F2381-24A1-4D32-8B9F-403F0D517063}" srcOrd="0" destOrd="0" presId="urn:microsoft.com/office/officeart/2005/8/layout/vList5"/>
    <dgm:cxn modelId="{20619BEA-6CBC-4086-94B7-DC9EA378BF8E}" type="presParOf" srcId="{04C2991D-1980-471F-8649-A03C0269D0DA}" destId="{1D8A74AD-A3AD-4837-ABA1-6516FFBC9FA9}" srcOrd="1" destOrd="0" presId="urn:microsoft.com/office/officeart/2005/8/layout/vList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AF764EA-65CE-47B3-92D8-F35ADB084B05}" type="doc">
      <dgm:prSet loTypeId="urn:microsoft.com/office/officeart/2005/8/layout/hierarchy3" loCatId="list" qsTypeId="urn:microsoft.com/office/officeart/2005/8/quickstyle/simple1" qsCatId="simple" csTypeId="urn:microsoft.com/office/officeart/2005/8/colors/accent2_2" csCatId="accent2" phldr="1"/>
      <dgm:spPr/>
      <dgm:t>
        <a:bodyPr/>
        <a:lstStyle/>
        <a:p>
          <a:endParaRPr lang="es-ES"/>
        </a:p>
      </dgm:t>
    </dgm:pt>
    <dgm:pt modelId="{C0E76621-992D-46F4-88E8-DC9ED28B062A}">
      <dgm:prSet phldrT="[Texto]"/>
      <dgm:spPr/>
      <dgm:t>
        <a:bodyPr/>
        <a:lstStyle/>
        <a:p>
          <a:r>
            <a:rPr lang="es-ES" b="1" dirty="0"/>
            <a:t>CRÉD FISCAL</a:t>
          </a:r>
        </a:p>
      </dgm:t>
    </dgm:pt>
    <dgm:pt modelId="{01E01D85-7DC5-4F0F-B2BC-7BC68105768F}" type="parTrans" cxnId="{90896712-36CF-4C32-BBD8-FFFFBD588574}">
      <dgm:prSet/>
      <dgm:spPr/>
      <dgm:t>
        <a:bodyPr/>
        <a:lstStyle/>
        <a:p>
          <a:endParaRPr lang="es-ES" b="1"/>
        </a:p>
      </dgm:t>
    </dgm:pt>
    <dgm:pt modelId="{0DB42715-FDD5-4768-9C11-C2C9B4643AEE}" type="sibTrans" cxnId="{90896712-36CF-4C32-BBD8-FFFFBD588574}">
      <dgm:prSet/>
      <dgm:spPr/>
      <dgm:t>
        <a:bodyPr/>
        <a:lstStyle/>
        <a:p>
          <a:endParaRPr lang="es-ES" b="1"/>
        </a:p>
      </dgm:t>
    </dgm:pt>
    <dgm:pt modelId="{76646EBF-A600-4073-8D82-B79B47DC6185}">
      <dgm:prSet phldrT="[Texto]"/>
      <dgm:spPr/>
      <dgm:t>
        <a:bodyPr/>
        <a:lstStyle/>
        <a:p>
          <a:r>
            <a:rPr lang="es-ES" b="1" dirty="0"/>
            <a:t>1) COMPRA DE ANIMALES</a:t>
          </a:r>
        </a:p>
        <a:p>
          <a:r>
            <a:rPr lang="es-ES" b="1" dirty="0"/>
            <a:t>2) FACTURA DEL PROPIETARIO</a:t>
          </a:r>
        </a:p>
        <a:p>
          <a:endParaRPr lang="es-ES" b="1" dirty="0"/>
        </a:p>
      </dgm:t>
    </dgm:pt>
    <dgm:pt modelId="{41DE388B-CAFA-451F-BE14-F02803424AC6}" type="parTrans" cxnId="{774B331B-73FD-441E-8D92-E5E297423F0E}">
      <dgm:prSet/>
      <dgm:spPr/>
      <dgm:t>
        <a:bodyPr/>
        <a:lstStyle/>
        <a:p>
          <a:endParaRPr lang="es-ES" b="1"/>
        </a:p>
      </dgm:t>
    </dgm:pt>
    <dgm:pt modelId="{167B4B00-AB42-4EBE-991C-213057F09298}" type="sibTrans" cxnId="{774B331B-73FD-441E-8D92-E5E297423F0E}">
      <dgm:prSet/>
      <dgm:spPr/>
      <dgm:t>
        <a:bodyPr/>
        <a:lstStyle/>
        <a:p>
          <a:endParaRPr lang="es-ES" b="1"/>
        </a:p>
      </dgm:t>
    </dgm:pt>
    <dgm:pt modelId="{0A53BA0D-22B8-450B-A2C5-AF2994A4DC1D}">
      <dgm:prSet phldrT="[Texto]"/>
      <dgm:spPr/>
      <dgm:t>
        <a:bodyPr/>
        <a:lstStyle/>
        <a:p>
          <a:r>
            <a:rPr lang="es-ES" b="1" dirty="0"/>
            <a:t>1) INSUMOS Y GS POR EL ENGORDE</a:t>
          </a:r>
        </a:p>
      </dgm:t>
    </dgm:pt>
    <dgm:pt modelId="{39A80FEB-7F66-46E5-84B8-5C22D9643253}" type="parTrans" cxnId="{7C651A1F-5E0B-43AF-95DC-1FB9D00A3169}">
      <dgm:prSet/>
      <dgm:spPr/>
      <dgm:t>
        <a:bodyPr/>
        <a:lstStyle/>
        <a:p>
          <a:endParaRPr lang="es-ES" b="1"/>
        </a:p>
      </dgm:t>
    </dgm:pt>
    <dgm:pt modelId="{31BF4F27-C9F2-44E3-A31B-70493D7D0301}" type="sibTrans" cxnId="{7C651A1F-5E0B-43AF-95DC-1FB9D00A3169}">
      <dgm:prSet/>
      <dgm:spPr/>
      <dgm:t>
        <a:bodyPr/>
        <a:lstStyle/>
        <a:p>
          <a:endParaRPr lang="es-ES" b="1"/>
        </a:p>
      </dgm:t>
    </dgm:pt>
    <dgm:pt modelId="{7AA7CC1B-3F8A-44CE-898B-5085617B1DB5}">
      <dgm:prSet phldrT="[Texto]"/>
      <dgm:spPr/>
      <dgm:t>
        <a:bodyPr/>
        <a:lstStyle/>
        <a:p>
          <a:r>
            <a:rPr lang="es-ES" b="1" dirty="0"/>
            <a:t>DÉB FISCAL</a:t>
          </a:r>
        </a:p>
      </dgm:t>
    </dgm:pt>
    <dgm:pt modelId="{141C1E43-D724-46A8-819E-7A28D958B860}" type="parTrans" cxnId="{EAC754A2-9949-4F88-BF14-76B32815A252}">
      <dgm:prSet/>
      <dgm:spPr/>
      <dgm:t>
        <a:bodyPr/>
        <a:lstStyle/>
        <a:p>
          <a:endParaRPr lang="es-ES" b="1"/>
        </a:p>
      </dgm:t>
    </dgm:pt>
    <dgm:pt modelId="{62E054C0-080E-4F94-B9ED-491959F91B72}" type="sibTrans" cxnId="{EAC754A2-9949-4F88-BF14-76B32815A252}">
      <dgm:prSet/>
      <dgm:spPr/>
      <dgm:t>
        <a:bodyPr/>
        <a:lstStyle/>
        <a:p>
          <a:endParaRPr lang="es-ES" b="1"/>
        </a:p>
      </dgm:t>
    </dgm:pt>
    <dgm:pt modelId="{372CD9CE-4E36-4726-952F-4299149304F5}">
      <dgm:prSet phldrT="[Texto]"/>
      <dgm:spPr/>
      <dgm:t>
        <a:bodyPr/>
        <a:lstStyle/>
        <a:p>
          <a:r>
            <a:rPr lang="es-ES" b="1" dirty="0"/>
            <a:t>1) VENTA DE ANIMALES</a:t>
          </a:r>
        </a:p>
      </dgm:t>
    </dgm:pt>
    <dgm:pt modelId="{3E17BE2B-6EC0-4854-94B8-B3D1D7E54BD8}" type="parTrans" cxnId="{6B585AE8-D0DF-4DE4-849C-29079E4C5FAC}">
      <dgm:prSet/>
      <dgm:spPr/>
      <dgm:t>
        <a:bodyPr/>
        <a:lstStyle/>
        <a:p>
          <a:endParaRPr lang="es-ES" b="1"/>
        </a:p>
      </dgm:t>
    </dgm:pt>
    <dgm:pt modelId="{16492547-ECDE-4B01-B174-84D070AA1A51}" type="sibTrans" cxnId="{6B585AE8-D0DF-4DE4-849C-29079E4C5FAC}">
      <dgm:prSet/>
      <dgm:spPr/>
      <dgm:t>
        <a:bodyPr/>
        <a:lstStyle/>
        <a:p>
          <a:endParaRPr lang="es-ES" b="1"/>
        </a:p>
      </dgm:t>
    </dgm:pt>
    <dgm:pt modelId="{449D82AE-8976-4DFA-B2F6-53FE7CD28F0D}">
      <dgm:prSet phldrT="[Texto]"/>
      <dgm:spPr/>
      <dgm:t>
        <a:bodyPr/>
        <a:lstStyle/>
        <a:p>
          <a:r>
            <a:rPr lang="es-ES" b="1" dirty="0"/>
            <a:t>1) FACTURA KGS AL CAPITALIZADOR</a:t>
          </a:r>
        </a:p>
      </dgm:t>
    </dgm:pt>
    <dgm:pt modelId="{F6A3D8FE-8396-4589-BFE2-C5BDBF856984}" type="parTrans" cxnId="{3C3FB836-4CE9-4BCD-ACD4-98D0EDA0FB9D}">
      <dgm:prSet/>
      <dgm:spPr/>
      <dgm:t>
        <a:bodyPr/>
        <a:lstStyle/>
        <a:p>
          <a:endParaRPr lang="es-ES" b="1"/>
        </a:p>
      </dgm:t>
    </dgm:pt>
    <dgm:pt modelId="{83C4F1E0-AD36-40E5-AD0C-CC641FE69FCA}" type="sibTrans" cxnId="{3C3FB836-4CE9-4BCD-ACD4-98D0EDA0FB9D}">
      <dgm:prSet/>
      <dgm:spPr/>
      <dgm:t>
        <a:bodyPr/>
        <a:lstStyle/>
        <a:p>
          <a:endParaRPr lang="es-ES" b="1"/>
        </a:p>
      </dgm:t>
    </dgm:pt>
    <dgm:pt modelId="{F1F7A7BF-0AAA-452E-9564-D031BEA32D9A}" type="pres">
      <dgm:prSet presAssocID="{DAF764EA-65CE-47B3-92D8-F35ADB084B05}" presName="diagram" presStyleCnt="0">
        <dgm:presLayoutVars>
          <dgm:chPref val="1"/>
          <dgm:dir/>
          <dgm:animOne val="branch"/>
          <dgm:animLvl val="lvl"/>
          <dgm:resizeHandles/>
        </dgm:presLayoutVars>
      </dgm:prSet>
      <dgm:spPr/>
    </dgm:pt>
    <dgm:pt modelId="{FD783D39-2A6D-4FAF-A0EF-576D50CA73CB}" type="pres">
      <dgm:prSet presAssocID="{C0E76621-992D-46F4-88E8-DC9ED28B062A}" presName="root" presStyleCnt="0"/>
      <dgm:spPr/>
    </dgm:pt>
    <dgm:pt modelId="{28040443-7A82-4C20-92E8-F0096CB4004B}" type="pres">
      <dgm:prSet presAssocID="{C0E76621-992D-46F4-88E8-DC9ED28B062A}" presName="rootComposite" presStyleCnt="0"/>
      <dgm:spPr/>
    </dgm:pt>
    <dgm:pt modelId="{BADCFEF2-7638-4173-B222-1BCFA0E5B01E}" type="pres">
      <dgm:prSet presAssocID="{C0E76621-992D-46F4-88E8-DC9ED28B062A}" presName="rootText" presStyleLbl="node1" presStyleIdx="0" presStyleCnt="2"/>
      <dgm:spPr/>
    </dgm:pt>
    <dgm:pt modelId="{83F65FD5-0561-472D-830F-8E3F4AAB05E7}" type="pres">
      <dgm:prSet presAssocID="{C0E76621-992D-46F4-88E8-DC9ED28B062A}" presName="rootConnector" presStyleLbl="node1" presStyleIdx="0" presStyleCnt="2"/>
      <dgm:spPr/>
    </dgm:pt>
    <dgm:pt modelId="{DCE06B48-F36E-4623-B105-389AE6F092AA}" type="pres">
      <dgm:prSet presAssocID="{C0E76621-992D-46F4-88E8-DC9ED28B062A}" presName="childShape" presStyleCnt="0"/>
      <dgm:spPr/>
    </dgm:pt>
    <dgm:pt modelId="{586FABBE-5F7A-46A6-98DF-457FFB773057}" type="pres">
      <dgm:prSet presAssocID="{41DE388B-CAFA-451F-BE14-F02803424AC6}" presName="Name13" presStyleLbl="parChTrans1D2" presStyleIdx="0" presStyleCnt="4"/>
      <dgm:spPr/>
    </dgm:pt>
    <dgm:pt modelId="{7FF2EC95-AC74-476C-A8B9-4BFE1637B6DD}" type="pres">
      <dgm:prSet presAssocID="{76646EBF-A600-4073-8D82-B79B47DC6185}" presName="childText" presStyleLbl="bgAcc1" presStyleIdx="0" presStyleCnt="4">
        <dgm:presLayoutVars>
          <dgm:bulletEnabled val="1"/>
        </dgm:presLayoutVars>
      </dgm:prSet>
      <dgm:spPr/>
    </dgm:pt>
    <dgm:pt modelId="{E9820EA6-EEB2-4A37-B210-A3963C84EA7D}" type="pres">
      <dgm:prSet presAssocID="{39A80FEB-7F66-46E5-84B8-5C22D9643253}" presName="Name13" presStyleLbl="parChTrans1D2" presStyleIdx="1" presStyleCnt="4"/>
      <dgm:spPr/>
    </dgm:pt>
    <dgm:pt modelId="{5C1304C9-C904-4203-9668-0C10CA062A53}" type="pres">
      <dgm:prSet presAssocID="{0A53BA0D-22B8-450B-A2C5-AF2994A4DC1D}" presName="childText" presStyleLbl="bgAcc1" presStyleIdx="1" presStyleCnt="4">
        <dgm:presLayoutVars>
          <dgm:bulletEnabled val="1"/>
        </dgm:presLayoutVars>
      </dgm:prSet>
      <dgm:spPr/>
    </dgm:pt>
    <dgm:pt modelId="{0C376FB4-40E8-4108-BE75-1A9E87023906}" type="pres">
      <dgm:prSet presAssocID="{7AA7CC1B-3F8A-44CE-898B-5085617B1DB5}" presName="root" presStyleCnt="0"/>
      <dgm:spPr/>
    </dgm:pt>
    <dgm:pt modelId="{2C0EC437-9BED-4F5C-BF33-C5359FF5A3AF}" type="pres">
      <dgm:prSet presAssocID="{7AA7CC1B-3F8A-44CE-898B-5085617B1DB5}" presName="rootComposite" presStyleCnt="0"/>
      <dgm:spPr/>
    </dgm:pt>
    <dgm:pt modelId="{A4D6A04B-C746-46AC-A14D-454663CE058F}" type="pres">
      <dgm:prSet presAssocID="{7AA7CC1B-3F8A-44CE-898B-5085617B1DB5}" presName="rootText" presStyleLbl="node1" presStyleIdx="1" presStyleCnt="2"/>
      <dgm:spPr/>
    </dgm:pt>
    <dgm:pt modelId="{72DC3284-8EAF-46AC-82D9-B6D360150961}" type="pres">
      <dgm:prSet presAssocID="{7AA7CC1B-3F8A-44CE-898B-5085617B1DB5}" presName="rootConnector" presStyleLbl="node1" presStyleIdx="1" presStyleCnt="2"/>
      <dgm:spPr/>
    </dgm:pt>
    <dgm:pt modelId="{0868D395-2D45-492C-91A3-ED8C9111A7DE}" type="pres">
      <dgm:prSet presAssocID="{7AA7CC1B-3F8A-44CE-898B-5085617B1DB5}" presName="childShape" presStyleCnt="0"/>
      <dgm:spPr/>
    </dgm:pt>
    <dgm:pt modelId="{1A58DE72-48BD-4887-9C0F-CA9D0C5170FA}" type="pres">
      <dgm:prSet presAssocID="{3E17BE2B-6EC0-4854-94B8-B3D1D7E54BD8}" presName="Name13" presStyleLbl="parChTrans1D2" presStyleIdx="2" presStyleCnt="4"/>
      <dgm:spPr/>
    </dgm:pt>
    <dgm:pt modelId="{A6BAFBC0-3411-4B2F-9F82-0F286E625C0A}" type="pres">
      <dgm:prSet presAssocID="{372CD9CE-4E36-4726-952F-4299149304F5}" presName="childText" presStyleLbl="bgAcc1" presStyleIdx="2" presStyleCnt="4">
        <dgm:presLayoutVars>
          <dgm:bulletEnabled val="1"/>
        </dgm:presLayoutVars>
      </dgm:prSet>
      <dgm:spPr/>
    </dgm:pt>
    <dgm:pt modelId="{51F63952-79CB-4BC2-88C4-82FB9F6E6A85}" type="pres">
      <dgm:prSet presAssocID="{F6A3D8FE-8396-4589-BFE2-C5BDBF856984}" presName="Name13" presStyleLbl="parChTrans1D2" presStyleIdx="3" presStyleCnt="4"/>
      <dgm:spPr/>
    </dgm:pt>
    <dgm:pt modelId="{445D7F91-3B5D-4CDC-A1CF-AA70E9148A06}" type="pres">
      <dgm:prSet presAssocID="{449D82AE-8976-4DFA-B2F6-53FE7CD28F0D}" presName="childText" presStyleLbl="bgAcc1" presStyleIdx="3" presStyleCnt="4">
        <dgm:presLayoutVars>
          <dgm:bulletEnabled val="1"/>
        </dgm:presLayoutVars>
      </dgm:prSet>
      <dgm:spPr/>
    </dgm:pt>
  </dgm:ptLst>
  <dgm:cxnLst>
    <dgm:cxn modelId="{41034B0A-0D8F-4504-ADE3-116CEA74D3D1}" type="presOf" srcId="{C0E76621-992D-46F4-88E8-DC9ED28B062A}" destId="{BADCFEF2-7638-4173-B222-1BCFA0E5B01E}" srcOrd="0" destOrd="0" presId="urn:microsoft.com/office/officeart/2005/8/layout/hierarchy3"/>
    <dgm:cxn modelId="{90896712-36CF-4C32-BBD8-FFFFBD588574}" srcId="{DAF764EA-65CE-47B3-92D8-F35ADB084B05}" destId="{C0E76621-992D-46F4-88E8-DC9ED28B062A}" srcOrd="0" destOrd="0" parTransId="{01E01D85-7DC5-4F0F-B2BC-7BC68105768F}" sibTransId="{0DB42715-FDD5-4768-9C11-C2C9B4643AEE}"/>
    <dgm:cxn modelId="{774B331B-73FD-441E-8D92-E5E297423F0E}" srcId="{C0E76621-992D-46F4-88E8-DC9ED28B062A}" destId="{76646EBF-A600-4073-8D82-B79B47DC6185}" srcOrd="0" destOrd="0" parTransId="{41DE388B-CAFA-451F-BE14-F02803424AC6}" sibTransId="{167B4B00-AB42-4EBE-991C-213057F09298}"/>
    <dgm:cxn modelId="{7C651A1F-5E0B-43AF-95DC-1FB9D00A3169}" srcId="{C0E76621-992D-46F4-88E8-DC9ED28B062A}" destId="{0A53BA0D-22B8-450B-A2C5-AF2994A4DC1D}" srcOrd="1" destOrd="0" parTransId="{39A80FEB-7F66-46E5-84B8-5C22D9643253}" sibTransId="{31BF4F27-C9F2-44E3-A31B-70493D7D0301}"/>
    <dgm:cxn modelId="{97324836-052D-45B4-A21A-A4CC8E7E5B04}" type="presOf" srcId="{7AA7CC1B-3F8A-44CE-898B-5085617B1DB5}" destId="{72DC3284-8EAF-46AC-82D9-B6D360150961}" srcOrd="1" destOrd="0" presId="urn:microsoft.com/office/officeart/2005/8/layout/hierarchy3"/>
    <dgm:cxn modelId="{3C3FB836-4CE9-4BCD-ACD4-98D0EDA0FB9D}" srcId="{7AA7CC1B-3F8A-44CE-898B-5085617B1DB5}" destId="{449D82AE-8976-4DFA-B2F6-53FE7CD28F0D}" srcOrd="1" destOrd="0" parTransId="{F6A3D8FE-8396-4589-BFE2-C5BDBF856984}" sibTransId="{83C4F1E0-AD36-40E5-AD0C-CC641FE69FCA}"/>
    <dgm:cxn modelId="{69302538-91F5-4B2B-A161-D99C43FCC10C}" type="presOf" srcId="{0A53BA0D-22B8-450B-A2C5-AF2994A4DC1D}" destId="{5C1304C9-C904-4203-9668-0C10CA062A53}" srcOrd="0" destOrd="0" presId="urn:microsoft.com/office/officeart/2005/8/layout/hierarchy3"/>
    <dgm:cxn modelId="{C7DD3345-D145-4A2E-88D8-780CC160ABFC}" type="presOf" srcId="{449D82AE-8976-4DFA-B2F6-53FE7CD28F0D}" destId="{445D7F91-3B5D-4CDC-A1CF-AA70E9148A06}" srcOrd="0" destOrd="0" presId="urn:microsoft.com/office/officeart/2005/8/layout/hierarchy3"/>
    <dgm:cxn modelId="{A14FDA47-4DAF-4FCA-82C2-1D798808F880}" type="presOf" srcId="{C0E76621-992D-46F4-88E8-DC9ED28B062A}" destId="{83F65FD5-0561-472D-830F-8E3F4AAB05E7}" srcOrd="1" destOrd="0" presId="urn:microsoft.com/office/officeart/2005/8/layout/hierarchy3"/>
    <dgm:cxn modelId="{7A5C6354-E891-4AB6-8D7A-21A2BA2BE771}" type="presOf" srcId="{F6A3D8FE-8396-4589-BFE2-C5BDBF856984}" destId="{51F63952-79CB-4BC2-88C4-82FB9F6E6A85}" srcOrd="0" destOrd="0" presId="urn:microsoft.com/office/officeart/2005/8/layout/hierarchy3"/>
    <dgm:cxn modelId="{EAC754A2-9949-4F88-BF14-76B32815A252}" srcId="{DAF764EA-65CE-47B3-92D8-F35ADB084B05}" destId="{7AA7CC1B-3F8A-44CE-898B-5085617B1DB5}" srcOrd="1" destOrd="0" parTransId="{141C1E43-D724-46A8-819E-7A28D958B860}" sibTransId="{62E054C0-080E-4F94-B9ED-491959F91B72}"/>
    <dgm:cxn modelId="{3BC0A6AD-7667-415C-8166-BD7BD5C4B220}" type="presOf" srcId="{372CD9CE-4E36-4726-952F-4299149304F5}" destId="{A6BAFBC0-3411-4B2F-9F82-0F286E625C0A}" srcOrd="0" destOrd="0" presId="urn:microsoft.com/office/officeart/2005/8/layout/hierarchy3"/>
    <dgm:cxn modelId="{9965E3BB-C871-4ABA-9055-B1D92B2F886C}" type="presOf" srcId="{76646EBF-A600-4073-8D82-B79B47DC6185}" destId="{7FF2EC95-AC74-476C-A8B9-4BFE1637B6DD}" srcOrd="0" destOrd="0" presId="urn:microsoft.com/office/officeart/2005/8/layout/hierarchy3"/>
    <dgm:cxn modelId="{22B3E2C0-7602-4BA8-A284-2DAECB418C8E}" type="presOf" srcId="{DAF764EA-65CE-47B3-92D8-F35ADB084B05}" destId="{F1F7A7BF-0AAA-452E-9564-D031BEA32D9A}" srcOrd="0" destOrd="0" presId="urn:microsoft.com/office/officeart/2005/8/layout/hierarchy3"/>
    <dgm:cxn modelId="{1BB44FD5-390F-4857-8D7F-D5C024E9486A}" type="presOf" srcId="{3E17BE2B-6EC0-4854-94B8-B3D1D7E54BD8}" destId="{1A58DE72-48BD-4887-9C0F-CA9D0C5170FA}" srcOrd="0" destOrd="0" presId="urn:microsoft.com/office/officeart/2005/8/layout/hierarchy3"/>
    <dgm:cxn modelId="{1EE1E3D9-5DA1-4211-96D1-271B9C3A7EFA}" type="presOf" srcId="{41DE388B-CAFA-451F-BE14-F02803424AC6}" destId="{586FABBE-5F7A-46A6-98DF-457FFB773057}" srcOrd="0" destOrd="0" presId="urn:microsoft.com/office/officeart/2005/8/layout/hierarchy3"/>
    <dgm:cxn modelId="{6B585AE8-D0DF-4DE4-849C-29079E4C5FAC}" srcId="{7AA7CC1B-3F8A-44CE-898B-5085617B1DB5}" destId="{372CD9CE-4E36-4726-952F-4299149304F5}" srcOrd="0" destOrd="0" parTransId="{3E17BE2B-6EC0-4854-94B8-B3D1D7E54BD8}" sibTransId="{16492547-ECDE-4B01-B174-84D070AA1A51}"/>
    <dgm:cxn modelId="{150252F4-0098-4837-84D3-3E1D8CC0D68F}" type="presOf" srcId="{39A80FEB-7F66-46E5-84B8-5C22D9643253}" destId="{E9820EA6-EEB2-4A37-B210-A3963C84EA7D}" srcOrd="0" destOrd="0" presId="urn:microsoft.com/office/officeart/2005/8/layout/hierarchy3"/>
    <dgm:cxn modelId="{0091F5FD-958F-4521-952B-1F68DA76A2E7}" type="presOf" srcId="{7AA7CC1B-3F8A-44CE-898B-5085617B1DB5}" destId="{A4D6A04B-C746-46AC-A14D-454663CE058F}" srcOrd="0" destOrd="0" presId="urn:microsoft.com/office/officeart/2005/8/layout/hierarchy3"/>
    <dgm:cxn modelId="{0B5590C6-3CB2-4B41-9657-F4BDAA11F8A6}" type="presParOf" srcId="{F1F7A7BF-0AAA-452E-9564-D031BEA32D9A}" destId="{FD783D39-2A6D-4FAF-A0EF-576D50CA73CB}" srcOrd="0" destOrd="0" presId="urn:microsoft.com/office/officeart/2005/8/layout/hierarchy3"/>
    <dgm:cxn modelId="{6B0460B7-E676-43DB-AD02-D041F358C7A4}" type="presParOf" srcId="{FD783D39-2A6D-4FAF-A0EF-576D50CA73CB}" destId="{28040443-7A82-4C20-92E8-F0096CB4004B}" srcOrd="0" destOrd="0" presId="urn:microsoft.com/office/officeart/2005/8/layout/hierarchy3"/>
    <dgm:cxn modelId="{D771F053-A4CD-4AE6-B0FB-708D224B8D6B}" type="presParOf" srcId="{28040443-7A82-4C20-92E8-F0096CB4004B}" destId="{BADCFEF2-7638-4173-B222-1BCFA0E5B01E}" srcOrd="0" destOrd="0" presId="urn:microsoft.com/office/officeart/2005/8/layout/hierarchy3"/>
    <dgm:cxn modelId="{6C3F57B7-1F23-4B0F-B5D2-89C80562C511}" type="presParOf" srcId="{28040443-7A82-4C20-92E8-F0096CB4004B}" destId="{83F65FD5-0561-472D-830F-8E3F4AAB05E7}" srcOrd="1" destOrd="0" presId="urn:microsoft.com/office/officeart/2005/8/layout/hierarchy3"/>
    <dgm:cxn modelId="{7AFCFFC3-F3D6-46E1-BD97-43C2447D49FC}" type="presParOf" srcId="{FD783D39-2A6D-4FAF-A0EF-576D50CA73CB}" destId="{DCE06B48-F36E-4623-B105-389AE6F092AA}" srcOrd="1" destOrd="0" presId="urn:microsoft.com/office/officeart/2005/8/layout/hierarchy3"/>
    <dgm:cxn modelId="{9ECB5643-BD38-47B5-BACC-B0068BB28C40}" type="presParOf" srcId="{DCE06B48-F36E-4623-B105-389AE6F092AA}" destId="{586FABBE-5F7A-46A6-98DF-457FFB773057}" srcOrd="0" destOrd="0" presId="urn:microsoft.com/office/officeart/2005/8/layout/hierarchy3"/>
    <dgm:cxn modelId="{7F07A000-611E-442C-A0F6-C62A1E8C79CD}" type="presParOf" srcId="{DCE06B48-F36E-4623-B105-389AE6F092AA}" destId="{7FF2EC95-AC74-476C-A8B9-4BFE1637B6DD}" srcOrd="1" destOrd="0" presId="urn:microsoft.com/office/officeart/2005/8/layout/hierarchy3"/>
    <dgm:cxn modelId="{6E413C20-521E-4AC2-B3FA-7401739EB46D}" type="presParOf" srcId="{DCE06B48-F36E-4623-B105-389AE6F092AA}" destId="{E9820EA6-EEB2-4A37-B210-A3963C84EA7D}" srcOrd="2" destOrd="0" presId="urn:microsoft.com/office/officeart/2005/8/layout/hierarchy3"/>
    <dgm:cxn modelId="{9FA8115B-AC80-4570-9D6C-97BACF1956F0}" type="presParOf" srcId="{DCE06B48-F36E-4623-B105-389AE6F092AA}" destId="{5C1304C9-C904-4203-9668-0C10CA062A53}" srcOrd="3" destOrd="0" presId="urn:microsoft.com/office/officeart/2005/8/layout/hierarchy3"/>
    <dgm:cxn modelId="{C503880A-FA53-4B76-90CD-3D59A6586C8D}" type="presParOf" srcId="{F1F7A7BF-0AAA-452E-9564-D031BEA32D9A}" destId="{0C376FB4-40E8-4108-BE75-1A9E87023906}" srcOrd="1" destOrd="0" presId="urn:microsoft.com/office/officeart/2005/8/layout/hierarchy3"/>
    <dgm:cxn modelId="{0DE792B7-737C-4F30-9796-FED16F6E0069}" type="presParOf" srcId="{0C376FB4-40E8-4108-BE75-1A9E87023906}" destId="{2C0EC437-9BED-4F5C-BF33-C5359FF5A3AF}" srcOrd="0" destOrd="0" presId="urn:microsoft.com/office/officeart/2005/8/layout/hierarchy3"/>
    <dgm:cxn modelId="{F8491FA9-CCC2-40F6-B676-3A3C8C77FB1E}" type="presParOf" srcId="{2C0EC437-9BED-4F5C-BF33-C5359FF5A3AF}" destId="{A4D6A04B-C746-46AC-A14D-454663CE058F}" srcOrd="0" destOrd="0" presId="urn:microsoft.com/office/officeart/2005/8/layout/hierarchy3"/>
    <dgm:cxn modelId="{65AC7CAB-3D23-4B44-B116-2D5B9CDD512A}" type="presParOf" srcId="{2C0EC437-9BED-4F5C-BF33-C5359FF5A3AF}" destId="{72DC3284-8EAF-46AC-82D9-B6D360150961}" srcOrd="1" destOrd="0" presId="urn:microsoft.com/office/officeart/2005/8/layout/hierarchy3"/>
    <dgm:cxn modelId="{B1990F1D-D814-4500-B267-5F10949A29A9}" type="presParOf" srcId="{0C376FB4-40E8-4108-BE75-1A9E87023906}" destId="{0868D395-2D45-492C-91A3-ED8C9111A7DE}" srcOrd="1" destOrd="0" presId="urn:microsoft.com/office/officeart/2005/8/layout/hierarchy3"/>
    <dgm:cxn modelId="{A939F471-3E8A-4835-B206-DD21340A74EF}" type="presParOf" srcId="{0868D395-2D45-492C-91A3-ED8C9111A7DE}" destId="{1A58DE72-48BD-4887-9C0F-CA9D0C5170FA}" srcOrd="0" destOrd="0" presId="urn:microsoft.com/office/officeart/2005/8/layout/hierarchy3"/>
    <dgm:cxn modelId="{97F5B261-D403-4F78-9985-CE19D3174F94}" type="presParOf" srcId="{0868D395-2D45-492C-91A3-ED8C9111A7DE}" destId="{A6BAFBC0-3411-4B2F-9F82-0F286E625C0A}" srcOrd="1" destOrd="0" presId="urn:microsoft.com/office/officeart/2005/8/layout/hierarchy3"/>
    <dgm:cxn modelId="{8E2B5BB4-6642-497E-860A-495FB47515F5}" type="presParOf" srcId="{0868D395-2D45-492C-91A3-ED8C9111A7DE}" destId="{51F63952-79CB-4BC2-88C4-82FB9F6E6A85}" srcOrd="2" destOrd="0" presId="urn:microsoft.com/office/officeart/2005/8/layout/hierarchy3"/>
    <dgm:cxn modelId="{FF866416-3CF9-42DE-9BBF-5F41B27CC0B9}" type="presParOf" srcId="{0868D395-2D45-492C-91A3-ED8C9111A7DE}" destId="{445D7F91-3B5D-4CDC-A1CF-AA70E9148A06}" srcOrd="3" destOrd="0" presId="urn:microsoft.com/office/officeart/2005/8/layout/hierarchy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FB6B4A2-0944-49A3-956B-96E3FA08DE40}" type="doc">
      <dgm:prSet loTypeId="urn:diagrams.loki3.com/BracketList+Icon" loCatId="list" qsTypeId="urn:microsoft.com/office/officeart/2005/8/quickstyle/simple1" qsCatId="simple" csTypeId="urn:microsoft.com/office/officeart/2005/8/colors/accent2_2" csCatId="accent2" phldr="1"/>
      <dgm:spPr/>
      <dgm:t>
        <a:bodyPr/>
        <a:lstStyle/>
        <a:p>
          <a:endParaRPr lang="es-ES"/>
        </a:p>
      </dgm:t>
    </dgm:pt>
    <dgm:pt modelId="{597F5C1A-F182-43B3-853F-FAA5D66F654B}">
      <dgm:prSet phldrT="[Texto]" custT="1"/>
      <dgm:spPr/>
      <dgm:t>
        <a:bodyPr/>
        <a:lstStyle/>
        <a:p>
          <a:r>
            <a:rPr lang="es-ES" sz="2400" b="1" dirty="0"/>
            <a:t>CAPITALIZADOR</a:t>
          </a:r>
        </a:p>
      </dgm:t>
    </dgm:pt>
    <dgm:pt modelId="{1104A52E-7868-4929-9D90-FCE93A4ACD4A}" type="parTrans" cxnId="{4C668B3E-8FD8-435B-913E-4B7248DC63F3}">
      <dgm:prSet/>
      <dgm:spPr/>
      <dgm:t>
        <a:bodyPr/>
        <a:lstStyle/>
        <a:p>
          <a:endParaRPr lang="es-ES" sz="2400" b="1"/>
        </a:p>
      </dgm:t>
    </dgm:pt>
    <dgm:pt modelId="{F128AE7A-23D4-48E6-8962-40F59CB8D9CE}" type="sibTrans" cxnId="{4C668B3E-8FD8-435B-913E-4B7248DC63F3}">
      <dgm:prSet/>
      <dgm:spPr/>
      <dgm:t>
        <a:bodyPr/>
        <a:lstStyle/>
        <a:p>
          <a:endParaRPr lang="es-ES" sz="2400" b="1"/>
        </a:p>
      </dgm:t>
    </dgm:pt>
    <dgm:pt modelId="{DA54C2A5-688F-49E4-A79D-D7AAA72E64DC}">
      <dgm:prSet phldrT="[Texto]" custT="1"/>
      <dgm:spPr/>
      <dgm:t>
        <a:bodyPr/>
        <a:lstStyle/>
        <a:p>
          <a:r>
            <a:rPr lang="es-ES" sz="2400" b="1" dirty="0"/>
            <a:t>VALUACIÓN DE LOS NOVILLOS AL VALOR DE MERCADO MENOS GASTOS</a:t>
          </a:r>
        </a:p>
      </dgm:t>
    </dgm:pt>
    <dgm:pt modelId="{FB2050CC-A858-4218-86C9-9B875F35C8AD}" type="parTrans" cxnId="{CD20B4BB-6209-4DEC-9050-FB9A8C5F67AE}">
      <dgm:prSet/>
      <dgm:spPr/>
      <dgm:t>
        <a:bodyPr/>
        <a:lstStyle/>
        <a:p>
          <a:endParaRPr lang="es-ES" sz="2400" b="1"/>
        </a:p>
      </dgm:t>
    </dgm:pt>
    <dgm:pt modelId="{E1E0B5E2-6DF6-4563-B594-CDB577E3C72F}" type="sibTrans" cxnId="{CD20B4BB-6209-4DEC-9050-FB9A8C5F67AE}">
      <dgm:prSet/>
      <dgm:spPr/>
      <dgm:t>
        <a:bodyPr/>
        <a:lstStyle/>
        <a:p>
          <a:endParaRPr lang="es-ES" sz="2400" b="1"/>
        </a:p>
      </dgm:t>
    </dgm:pt>
    <dgm:pt modelId="{AB8C7E27-5E11-4A3D-89B4-0AC2B34939E8}">
      <dgm:prSet phldrT="[Texto]" custT="1"/>
      <dgm:spPr/>
      <dgm:t>
        <a:bodyPr/>
        <a:lstStyle/>
        <a:p>
          <a:r>
            <a:rPr lang="es-ES" sz="2400" b="1" dirty="0"/>
            <a:t>PROPIETARIO</a:t>
          </a:r>
        </a:p>
      </dgm:t>
    </dgm:pt>
    <dgm:pt modelId="{6FBFD18E-B6D2-46D7-9D45-C7D755E93665}" type="parTrans" cxnId="{CF2458D5-719C-437D-A7CD-0459E1AC69D9}">
      <dgm:prSet/>
      <dgm:spPr/>
      <dgm:t>
        <a:bodyPr/>
        <a:lstStyle/>
        <a:p>
          <a:endParaRPr lang="es-ES" sz="2400" b="1"/>
        </a:p>
      </dgm:t>
    </dgm:pt>
    <dgm:pt modelId="{89004B98-BDDF-4A7C-9EE6-464C4F90B5CC}" type="sibTrans" cxnId="{CF2458D5-719C-437D-A7CD-0459E1AC69D9}">
      <dgm:prSet/>
      <dgm:spPr/>
      <dgm:t>
        <a:bodyPr/>
        <a:lstStyle/>
        <a:p>
          <a:endParaRPr lang="es-ES" sz="2400" b="1"/>
        </a:p>
      </dgm:t>
    </dgm:pt>
    <dgm:pt modelId="{797739CF-E56A-499D-AD8C-F2EE131843AD}">
      <dgm:prSet phldrT="[Texto]" custT="1"/>
      <dgm:spPr/>
      <dgm:t>
        <a:bodyPr/>
        <a:lstStyle/>
        <a:p>
          <a:r>
            <a:rPr lang="es-ES" sz="2400" b="1" dirty="0"/>
            <a:t>RECONOCE COMO GANANCIA EL GRADO DE AVANCE DEL NEGOCIO (POR LO DEVENGADO)</a:t>
          </a:r>
        </a:p>
      </dgm:t>
    </dgm:pt>
    <dgm:pt modelId="{E68C4D4B-C1C0-4DBE-941F-223EF21DDBC2}" type="parTrans" cxnId="{AA9D43EB-1FFF-4D98-A181-17945F60EF29}">
      <dgm:prSet/>
      <dgm:spPr/>
      <dgm:t>
        <a:bodyPr/>
        <a:lstStyle/>
        <a:p>
          <a:endParaRPr lang="es-ES" sz="2400" b="1"/>
        </a:p>
      </dgm:t>
    </dgm:pt>
    <dgm:pt modelId="{2FBB9794-0C35-4109-81A0-CB5D6624F243}" type="sibTrans" cxnId="{AA9D43EB-1FFF-4D98-A181-17945F60EF29}">
      <dgm:prSet/>
      <dgm:spPr/>
      <dgm:t>
        <a:bodyPr/>
        <a:lstStyle/>
        <a:p>
          <a:endParaRPr lang="es-ES" sz="2400" b="1"/>
        </a:p>
      </dgm:t>
    </dgm:pt>
    <dgm:pt modelId="{60286109-7CDF-48BC-900B-69921EA16472}" type="pres">
      <dgm:prSet presAssocID="{AFB6B4A2-0944-49A3-956B-96E3FA08DE40}" presName="Name0" presStyleCnt="0">
        <dgm:presLayoutVars>
          <dgm:dir/>
          <dgm:animLvl val="lvl"/>
          <dgm:resizeHandles val="exact"/>
        </dgm:presLayoutVars>
      </dgm:prSet>
      <dgm:spPr/>
    </dgm:pt>
    <dgm:pt modelId="{9EF4A455-68D9-4451-9943-91407F2C460B}" type="pres">
      <dgm:prSet presAssocID="{597F5C1A-F182-43B3-853F-FAA5D66F654B}" presName="linNode" presStyleCnt="0"/>
      <dgm:spPr/>
    </dgm:pt>
    <dgm:pt modelId="{563513F3-05B1-43C2-AB00-FCACAB16AEF2}" type="pres">
      <dgm:prSet presAssocID="{597F5C1A-F182-43B3-853F-FAA5D66F654B}" presName="parTx" presStyleLbl="revTx" presStyleIdx="0" presStyleCnt="2">
        <dgm:presLayoutVars>
          <dgm:chMax val="1"/>
          <dgm:bulletEnabled val="1"/>
        </dgm:presLayoutVars>
      </dgm:prSet>
      <dgm:spPr/>
    </dgm:pt>
    <dgm:pt modelId="{A330F314-3BAB-455C-81C3-587146480552}" type="pres">
      <dgm:prSet presAssocID="{597F5C1A-F182-43B3-853F-FAA5D66F654B}" presName="bracket" presStyleLbl="parChTrans1D1" presStyleIdx="0" presStyleCnt="2"/>
      <dgm:spPr/>
    </dgm:pt>
    <dgm:pt modelId="{0533775A-30AF-4FB1-8C58-6F0300A2DC4F}" type="pres">
      <dgm:prSet presAssocID="{597F5C1A-F182-43B3-853F-FAA5D66F654B}" presName="spH" presStyleCnt="0"/>
      <dgm:spPr/>
    </dgm:pt>
    <dgm:pt modelId="{94FB240F-D7C2-4712-AC8C-597073CE2E60}" type="pres">
      <dgm:prSet presAssocID="{597F5C1A-F182-43B3-853F-FAA5D66F654B}" presName="desTx" presStyleLbl="node1" presStyleIdx="0" presStyleCnt="2">
        <dgm:presLayoutVars>
          <dgm:bulletEnabled val="1"/>
        </dgm:presLayoutVars>
      </dgm:prSet>
      <dgm:spPr/>
    </dgm:pt>
    <dgm:pt modelId="{3404C6FF-CB5B-4BB9-A6B0-6F522DB8B813}" type="pres">
      <dgm:prSet presAssocID="{F128AE7A-23D4-48E6-8962-40F59CB8D9CE}" presName="spV" presStyleCnt="0"/>
      <dgm:spPr/>
    </dgm:pt>
    <dgm:pt modelId="{CF0639EC-B21B-4AF6-9709-2324A6B4ED67}" type="pres">
      <dgm:prSet presAssocID="{AB8C7E27-5E11-4A3D-89B4-0AC2B34939E8}" presName="linNode" presStyleCnt="0"/>
      <dgm:spPr/>
    </dgm:pt>
    <dgm:pt modelId="{D5A4761E-D858-4404-A9FD-03DEBB47F443}" type="pres">
      <dgm:prSet presAssocID="{AB8C7E27-5E11-4A3D-89B4-0AC2B34939E8}" presName="parTx" presStyleLbl="revTx" presStyleIdx="1" presStyleCnt="2">
        <dgm:presLayoutVars>
          <dgm:chMax val="1"/>
          <dgm:bulletEnabled val="1"/>
        </dgm:presLayoutVars>
      </dgm:prSet>
      <dgm:spPr/>
    </dgm:pt>
    <dgm:pt modelId="{BD68E60F-527B-48DE-88B0-AE4345106321}" type="pres">
      <dgm:prSet presAssocID="{AB8C7E27-5E11-4A3D-89B4-0AC2B34939E8}" presName="bracket" presStyleLbl="parChTrans1D1" presStyleIdx="1" presStyleCnt="2"/>
      <dgm:spPr/>
    </dgm:pt>
    <dgm:pt modelId="{676FE898-8422-4C93-A156-C0013C298108}" type="pres">
      <dgm:prSet presAssocID="{AB8C7E27-5E11-4A3D-89B4-0AC2B34939E8}" presName="spH" presStyleCnt="0"/>
      <dgm:spPr/>
    </dgm:pt>
    <dgm:pt modelId="{72BC8D19-8B12-4B8E-99B2-B187C0C05F94}" type="pres">
      <dgm:prSet presAssocID="{AB8C7E27-5E11-4A3D-89B4-0AC2B34939E8}" presName="desTx" presStyleLbl="node1" presStyleIdx="1" presStyleCnt="2">
        <dgm:presLayoutVars>
          <dgm:bulletEnabled val="1"/>
        </dgm:presLayoutVars>
      </dgm:prSet>
      <dgm:spPr/>
    </dgm:pt>
  </dgm:ptLst>
  <dgm:cxnLst>
    <dgm:cxn modelId="{3DA6150C-6514-4D01-87E6-0CFEF88C5E00}" type="presOf" srcId="{DA54C2A5-688F-49E4-A79D-D7AAA72E64DC}" destId="{94FB240F-D7C2-4712-AC8C-597073CE2E60}" srcOrd="0" destOrd="0" presId="urn:diagrams.loki3.com/BracketList+Icon"/>
    <dgm:cxn modelId="{4C668B3E-8FD8-435B-913E-4B7248DC63F3}" srcId="{AFB6B4A2-0944-49A3-956B-96E3FA08DE40}" destId="{597F5C1A-F182-43B3-853F-FAA5D66F654B}" srcOrd="0" destOrd="0" parTransId="{1104A52E-7868-4929-9D90-FCE93A4ACD4A}" sibTransId="{F128AE7A-23D4-48E6-8962-40F59CB8D9CE}"/>
    <dgm:cxn modelId="{51917086-605C-4E8C-B85F-B254D4CA4124}" type="presOf" srcId="{597F5C1A-F182-43B3-853F-FAA5D66F654B}" destId="{563513F3-05B1-43C2-AB00-FCACAB16AEF2}" srcOrd="0" destOrd="0" presId="urn:diagrams.loki3.com/BracketList+Icon"/>
    <dgm:cxn modelId="{1E58D896-1FF7-48E9-8419-AF71193C119A}" type="presOf" srcId="{AB8C7E27-5E11-4A3D-89B4-0AC2B34939E8}" destId="{D5A4761E-D858-4404-A9FD-03DEBB47F443}" srcOrd="0" destOrd="0" presId="urn:diagrams.loki3.com/BracketList+Icon"/>
    <dgm:cxn modelId="{E13FB0B4-E99F-4672-85FB-66AD71021587}" type="presOf" srcId="{797739CF-E56A-499D-AD8C-F2EE131843AD}" destId="{72BC8D19-8B12-4B8E-99B2-B187C0C05F94}" srcOrd="0" destOrd="0" presId="urn:diagrams.loki3.com/BracketList+Icon"/>
    <dgm:cxn modelId="{CD20B4BB-6209-4DEC-9050-FB9A8C5F67AE}" srcId="{597F5C1A-F182-43B3-853F-FAA5D66F654B}" destId="{DA54C2A5-688F-49E4-A79D-D7AAA72E64DC}" srcOrd="0" destOrd="0" parTransId="{FB2050CC-A858-4218-86C9-9B875F35C8AD}" sibTransId="{E1E0B5E2-6DF6-4563-B594-CDB577E3C72F}"/>
    <dgm:cxn modelId="{E4607ACE-4FA8-4673-9A56-9FA5D57D4D30}" type="presOf" srcId="{AFB6B4A2-0944-49A3-956B-96E3FA08DE40}" destId="{60286109-7CDF-48BC-900B-69921EA16472}" srcOrd="0" destOrd="0" presId="urn:diagrams.loki3.com/BracketList+Icon"/>
    <dgm:cxn modelId="{CF2458D5-719C-437D-A7CD-0459E1AC69D9}" srcId="{AFB6B4A2-0944-49A3-956B-96E3FA08DE40}" destId="{AB8C7E27-5E11-4A3D-89B4-0AC2B34939E8}" srcOrd="1" destOrd="0" parTransId="{6FBFD18E-B6D2-46D7-9D45-C7D755E93665}" sibTransId="{89004B98-BDDF-4A7C-9EE6-464C4F90B5CC}"/>
    <dgm:cxn modelId="{AA9D43EB-1FFF-4D98-A181-17945F60EF29}" srcId="{AB8C7E27-5E11-4A3D-89B4-0AC2B34939E8}" destId="{797739CF-E56A-499D-AD8C-F2EE131843AD}" srcOrd="0" destOrd="0" parTransId="{E68C4D4B-C1C0-4DBE-941F-223EF21DDBC2}" sibTransId="{2FBB9794-0C35-4109-81A0-CB5D6624F243}"/>
    <dgm:cxn modelId="{3DD078A7-24F6-4DC5-A7B6-766E2727C9B3}" type="presParOf" srcId="{60286109-7CDF-48BC-900B-69921EA16472}" destId="{9EF4A455-68D9-4451-9943-91407F2C460B}" srcOrd="0" destOrd="0" presId="urn:diagrams.loki3.com/BracketList+Icon"/>
    <dgm:cxn modelId="{CE694898-E665-45B3-88A8-FE09A2459CC1}" type="presParOf" srcId="{9EF4A455-68D9-4451-9943-91407F2C460B}" destId="{563513F3-05B1-43C2-AB00-FCACAB16AEF2}" srcOrd="0" destOrd="0" presId="urn:diagrams.loki3.com/BracketList+Icon"/>
    <dgm:cxn modelId="{4B408C83-6C0B-4ED0-97C7-73CCD2B7F0A6}" type="presParOf" srcId="{9EF4A455-68D9-4451-9943-91407F2C460B}" destId="{A330F314-3BAB-455C-81C3-587146480552}" srcOrd="1" destOrd="0" presId="urn:diagrams.loki3.com/BracketList+Icon"/>
    <dgm:cxn modelId="{438AF7D0-6DA9-415C-B6AC-666D0C1AE517}" type="presParOf" srcId="{9EF4A455-68D9-4451-9943-91407F2C460B}" destId="{0533775A-30AF-4FB1-8C58-6F0300A2DC4F}" srcOrd="2" destOrd="0" presId="urn:diagrams.loki3.com/BracketList+Icon"/>
    <dgm:cxn modelId="{BC19E33F-2D86-44F4-8A56-7B2EC87576CD}" type="presParOf" srcId="{9EF4A455-68D9-4451-9943-91407F2C460B}" destId="{94FB240F-D7C2-4712-AC8C-597073CE2E60}" srcOrd="3" destOrd="0" presId="urn:diagrams.loki3.com/BracketList+Icon"/>
    <dgm:cxn modelId="{CCF8FDE7-ECDE-4801-8DD3-8D3D1971BF52}" type="presParOf" srcId="{60286109-7CDF-48BC-900B-69921EA16472}" destId="{3404C6FF-CB5B-4BB9-A6B0-6F522DB8B813}" srcOrd="1" destOrd="0" presId="urn:diagrams.loki3.com/BracketList+Icon"/>
    <dgm:cxn modelId="{5B7F4EE2-81D8-4C1B-9C3A-25DE4152FD20}" type="presParOf" srcId="{60286109-7CDF-48BC-900B-69921EA16472}" destId="{CF0639EC-B21B-4AF6-9709-2324A6B4ED67}" srcOrd="2" destOrd="0" presId="urn:diagrams.loki3.com/BracketList+Icon"/>
    <dgm:cxn modelId="{82F47D72-2F86-4CAA-8057-25BE6F584914}" type="presParOf" srcId="{CF0639EC-B21B-4AF6-9709-2324A6B4ED67}" destId="{D5A4761E-D858-4404-A9FD-03DEBB47F443}" srcOrd="0" destOrd="0" presId="urn:diagrams.loki3.com/BracketList+Icon"/>
    <dgm:cxn modelId="{F0A9B14C-5CE2-4E20-8E31-C9D39F1E87F5}" type="presParOf" srcId="{CF0639EC-B21B-4AF6-9709-2324A6B4ED67}" destId="{BD68E60F-527B-48DE-88B0-AE4345106321}" srcOrd="1" destOrd="0" presId="urn:diagrams.loki3.com/BracketList+Icon"/>
    <dgm:cxn modelId="{978498D1-7B3F-4B56-826F-901EE7A6038A}" type="presParOf" srcId="{CF0639EC-B21B-4AF6-9709-2324A6B4ED67}" destId="{676FE898-8422-4C93-A156-C0013C298108}" srcOrd="2" destOrd="0" presId="urn:diagrams.loki3.com/BracketList+Icon"/>
    <dgm:cxn modelId="{1C40CE83-55C8-402D-8F7B-C3E35520A855}" type="presParOf" srcId="{CF0639EC-B21B-4AF6-9709-2324A6B4ED67}" destId="{72BC8D19-8B12-4B8E-99B2-B187C0C05F94}" srcOrd="3" destOrd="0" presId="urn:diagrams.loki3.com/BracketList+Icon"/>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AF764EA-65CE-47B3-92D8-F35ADB084B05}" type="doc">
      <dgm:prSet loTypeId="urn:microsoft.com/office/officeart/2005/8/layout/hierarchy3" loCatId="list" qsTypeId="urn:microsoft.com/office/officeart/2005/8/quickstyle/simple1" qsCatId="simple" csTypeId="urn:microsoft.com/office/officeart/2005/8/colors/accent2_2" csCatId="accent2" phldr="1"/>
      <dgm:spPr/>
      <dgm:t>
        <a:bodyPr/>
        <a:lstStyle/>
        <a:p>
          <a:endParaRPr lang="es-ES"/>
        </a:p>
      </dgm:t>
    </dgm:pt>
    <dgm:pt modelId="{C0E76621-992D-46F4-88E8-DC9ED28B062A}">
      <dgm:prSet phldrT="[Texto]"/>
      <dgm:spPr/>
      <dgm:t>
        <a:bodyPr/>
        <a:lstStyle/>
        <a:p>
          <a:r>
            <a:rPr lang="es-ES" b="1" dirty="0"/>
            <a:t>CRÉD FISCAL</a:t>
          </a:r>
        </a:p>
      </dgm:t>
    </dgm:pt>
    <dgm:pt modelId="{01E01D85-7DC5-4F0F-B2BC-7BC68105768F}" type="parTrans" cxnId="{90896712-36CF-4C32-BBD8-FFFFBD588574}">
      <dgm:prSet/>
      <dgm:spPr/>
      <dgm:t>
        <a:bodyPr/>
        <a:lstStyle/>
        <a:p>
          <a:endParaRPr lang="es-ES" b="1"/>
        </a:p>
      </dgm:t>
    </dgm:pt>
    <dgm:pt modelId="{0DB42715-FDD5-4768-9C11-C2C9B4643AEE}" type="sibTrans" cxnId="{90896712-36CF-4C32-BBD8-FFFFBD588574}">
      <dgm:prSet/>
      <dgm:spPr/>
      <dgm:t>
        <a:bodyPr/>
        <a:lstStyle/>
        <a:p>
          <a:endParaRPr lang="es-ES" b="1"/>
        </a:p>
      </dgm:t>
    </dgm:pt>
    <dgm:pt modelId="{76646EBF-A600-4073-8D82-B79B47DC6185}">
      <dgm:prSet phldrT="[Texto]"/>
      <dgm:spPr/>
      <dgm:t>
        <a:bodyPr/>
        <a:lstStyle/>
        <a:p>
          <a:r>
            <a:rPr lang="es-ES" b="1" dirty="0"/>
            <a:t>1) COMPRA DE ANIMALES</a:t>
          </a:r>
        </a:p>
        <a:p>
          <a:r>
            <a:rPr lang="es-ES" b="1" dirty="0"/>
            <a:t>2) FACTURA DEL TOMADOR</a:t>
          </a:r>
        </a:p>
        <a:p>
          <a:endParaRPr lang="es-ES" b="1" dirty="0"/>
        </a:p>
      </dgm:t>
    </dgm:pt>
    <dgm:pt modelId="{41DE388B-CAFA-451F-BE14-F02803424AC6}" type="parTrans" cxnId="{774B331B-73FD-441E-8D92-E5E297423F0E}">
      <dgm:prSet/>
      <dgm:spPr/>
      <dgm:t>
        <a:bodyPr/>
        <a:lstStyle/>
        <a:p>
          <a:endParaRPr lang="es-ES" b="1"/>
        </a:p>
      </dgm:t>
    </dgm:pt>
    <dgm:pt modelId="{167B4B00-AB42-4EBE-991C-213057F09298}" type="sibTrans" cxnId="{774B331B-73FD-441E-8D92-E5E297423F0E}">
      <dgm:prSet/>
      <dgm:spPr/>
      <dgm:t>
        <a:bodyPr/>
        <a:lstStyle/>
        <a:p>
          <a:endParaRPr lang="es-ES" b="1"/>
        </a:p>
      </dgm:t>
    </dgm:pt>
    <dgm:pt modelId="{0A53BA0D-22B8-450B-A2C5-AF2994A4DC1D}">
      <dgm:prSet phldrT="[Texto]"/>
      <dgm:spPr/>
      <dgm:t>
        <a:bodyPr/>
        <a:lstStyle/>
        <a:p>
          <a:r>
            <a:rPr lang="es-ES" b="1" dirty="0"/>
            <a:t>1) INSUMOS Y GS POR EL ENGORDE</a:t>
          </a:r>
        </a:p>
      </dgm:t>
    </dgm:pt>
    <dgm:pt modelId="{39A80FEB-7F66-46E5-84B8-5C22D9643253}" type="parTrans" cxnId="{7C651A1F-5E0B-43AF-95DC-1FB9D00A3169}">
      <dgm:prSet/>
      <dgm:spPr/>
      <dgm:t>
        <a:bodyPr/>
        <a:lstStyle/>
        <a:p>
          <a:endParaRPr lang="es-ES" b="1"/>
        </a:p>
      </dgm:t>
    </dgm:pt>
    <dgm:pt modelId="{31BF4F27-C9F2-44E3-A31B-70493D7D0301}" type="sibTrans" cxnId="{7C651A1F-5E0B-43AF-95DC-1FB9D00A3169}">
      <dgm:prSet/>
      <dgm:spPr/>
      <dgm:t>
        <a:bodyPr/>
        <a:lstStyle/>
        <a:p>
          <a:endParaRPr lang="es-ES" b="1"/>
        </a:p>
      </dgm:t>
    </dgm:pt>
    <dgm:pt modelId="{7AA7CC1B-3F8A-44CE-898B-5085617B1DB5}">
      <dgm:prSet phldrT="[Texto]"/>
      <dgm:spPr/>
      <dgm:t>
        <a:bodyPr/>
        <a:lstStyle/>
        <a:p>
          <a:r>
            <a:rPr lang="es-ES" b="1" dirty="0"/>
            <a:t>DÉB FISCAL</a:t>
          </a:r>
        </a:p>
      </dgm:t>
    </dgm:pt>
    <dgm:pt modelId="{141C1E43-D724-46A8-819E-7A28D958B860}" type="parTrans" cxnId="{EAC754A2-9949-4F88-BF14-76B32815A252}">
      <dgm:prSet/>
      <dgm:spPr/>
      <dgm:t>
        <a:bodyPr/>
        <a:lstStyle/>
        <a:p>
          <a:endParaRPr lang="es-ES" b="1"/>
        </a:p>
      </dgm:t>
    </dgm:pt>
    <dgm:pt modelId="{62E054C0-080E-4F94-B9ED-491959F91B72}" type="sibTrans" cxnId="{EAC754A2-9949-4F88-BF14-76B32815A252}">
      <dgm:prSet/>
      <dgm:spPr/>
      <dgm:t>
        <a:bodyPr/>
        <a:lstStyle/>
        <a:p>
          <a:endParaRPr lang="es-ES" b="1"/>
        </a:p>
      </dgm:t>
    </dgm:pt>
    <dgm:pt modelId="{372CD9CE-4E36-4726-952F-4299149304F5}">
      <dgm:prSet phldrT="[Texto]"/>
      <dgm:spPr/>
      <dgm:t>
        <a:bodyPr/>
        <a:lstStyle/>
        <a:p>
          <a:r>
            <a:rPr lang="es-ES" b="1" dirty="0"/>
            <a:t>1) VENTA DE ANIMALES</a:t>
          </a:r>
        </a:p>
      </dgm:t>
    </dgm:pt>
    <dgm:pt modelId="{3E17BE2B-6EC0-4854-94B8-B3D1D7E54BD8}" type="parTrans" cxnId="{6B585AE8-D0DF-4DE4-849C-29079E4C5FAC}">
      <dgm:prSet/>
      <dgm:spPr/>
      <dgm:t>
        <a:bodyPr/>
        <a:lstStyle/>
        <a:p>
          <a:endParaRPr lang="es-ES" b="1"/>
        </a:p>
      </dgm:t>
    </dgm:pt>
    <dgm:pt modelId="{16492547-ECDE-4B01-B174-84D070AA1A51}" type="sibTrans" cxnId="{6B585AE8-D0DF-4DE4-849C-29079E4C5FAC}">
      <dgm:prSet/>
      <dgm:spPr/>
      <dgm:t>
        <a:bodyPr/>
        <a:lstStyle/>
        <a:p>
          <a:endParaRPr lang="es-ES" b="1"/>
        </a:p>
      </dgm:t>
    </dgm:pt>
    <dgm:pt modelId="{449D82AE-8976-4DFA-B2F6-53FE7CD28F0D}">
      <dgm:prSet phldrT="[Texto]"/>
      <dgm:spPr/>
      <dgm:t>
        <a:bodyPr/>
        <a:lstStyle/>
        <a:p>
          <a:r>
            <a:rPr lang="es-ES" b="1" dirty="0"/>
            <a:t>1) FACTURA AL CONCEDENTE: SERVICIOS</a:t>
          </a:r>
        </a:p>
      </dgm:t>
    </dgm:pt>
    <dgm:pt modelId="{F6A3D8FE-8396-4589-BFE2-C5BDBF856984}" type="parTrans" cxnId="{3C3FB836-4CE9-4BCD-ACD4-98D0EDA0FB9D}">
      <dgm:prSet/>
      <dgm:spPr/>
      <dgm:t>
        <a:bodyPr/>
        <a:lstStyle/>
        <a:p>
          <a:endParaRPr lang="es-ES" b="1"/>
        </a:p>
      </dgm:t>
    </dgm:pt>
    <dgm:pt modelId="{83C4F1E0-AD36-40E5-AD0C-CC641FE69FCA}" type="sibTrans" cxnId="{3C3FB836-4CE9-4BCD-ACD4-98D0EDA0FB9D}">
      <dgm:prSet/>
      <dgm:spPr/>
      <dgm:t>
        <a:bodyPr/>
        <a:lstStyle/>
        <a:p>
          <a:endParaRPr lang="es-ES" b="1"/>
        </a:p>
      </dgm:t>
    </dgm:pt>
    <dgm:pt modelId="{F1F7A7BF-0AAA-452E-9564-D031BEA32D9A}" type="pres">
      <dgm:prSet presAssocID="{DAF764EA-65CE-47B3-92D8-F35ADB084B05}" presName="diagram" presStyleCnt="0">
        <dgm:presLayoutVars>
          <dgm:chPref val="1"/>
          <dgm:dir/>
          <dgm:animOne val="branch"/>
          <dgm:animLvl val="lvl"/>
          <dgm:resizeHandles/>
        </dgm:presLayoutVars>
      </dgm:prSet>
      <dgm:spPr/>
    </dgm:pt>
    <dgm:pt modelId="{FD783D39-2A6D-4FAF-A0EF-576D50CA73CB}" type="pres">
      <dgm:prSet presAssocID="{C0E76621-992D-46F4-88E8-DC9ED28B062A}" presName="root" presStyleCnt="0"/>
      <dgm:spPr/>
    </dgm:pt>
    <dgm:pt modelId="{28040443-7A82-4C20-92E8-F0096CB4004B}" type="pres">
      <dgm:prSet presAssocID="{C0E76621-992D-46F4-88E8-DC9ED28B062A}" presName="rootComposite" presStyleCnt="0"/>
      <dgm:spPr/>
    </dgm:pt>
    <dgm:pt modelId="{BADCFEF2-7638-4173-B222-1BCFA0E5B01E}" type="pres">
      <dgm:prSet presAssocID="{C0E76621-992D-46F4-88E8-DC9ED28B062A}" presName="rootText" presStyleLbl="node1" presStyleIdx="0" presStyleCnt="2"/>
      <dgm:spPr/>
    </dgm:pt>
    <dgm:pt modelId="{83F65FD5-0561-472D-830F-8E3F4AAB05E7}" type="pres">
      <dgm:prSet presAssocID="{C0E76621-992D-46F4-88E8-DC9ED28B062A}" presName="rootConnector" presStyleLbl="node1" presStyleIdx="0" presStyleCnt="2"/>
      <dgm:spPr/>
    </dgm:pt>
    <dgm:pt modelId="{DCE06B48-F36E-4623-B105-389AE6F092AA}" type="pres">
      <dgm:prSet presAssocID="{C0E76621-992D-46F4-88E8-DC9ED28B062A}" presName="childShape" presStyleCnt="0"/>
      <dgm:spPr/>
    </dgm:pt>
    <dgm:pt modelId="{586FABBE-5F7A-46A6-98DF-457FFB773057}" type="pres">
      <dgm:prSet presAssocID="{41DE388B-CAFA-451F-BE14-F02803424AC6}" presName="Name13" presStyleLbl="parChTrans1D2" presStyleIdx="0" presStyleCnt="4"/>
      <dgm:spPr/>
    </dgm:pt>
    <dgm:pt modelId="{7FF2EC95-AC74-476C-A8B9-4BFE1637B6DD}" type="pres">
      <dgm:prSet presAssocID="{76646EBF-A600-4073-8D82-B79B47DC6185}" presName="childText" presStyleLbl="bgAcc1" presStyleIdx="0" presStyleCnt="4">
        <dgm:presLayoutVars>
          <dgm:bulletEnabled val="1"/>
        </dgm:presLayoutVars>
      </dgm:prSet>
      <dgm:spPr/>
    </dgm:pt>
    <dgm:pt modelId="{E9820EA6-EEB2-4A37-B210-A3963C84EA7D}" type="pres">
      <dgm:prSet presAssocID="{39A80FEB-7F66-46E5-84B8-5C22D9643253}" presName="Name13" presStyleLbl="parChTrans1D2" presStyleIdx="1" presStyleCnt="4"/>
      <dgm:spPr/>
    </dgm:pt>
    <dgm:pt modelId="{5C1304C9-C904-4203-9668-0C10CA062A53}" type="pres">
      <dgm:prSet presAssocID="{0A53BA0D-22B8-450B-A2C5-AF2994A4DC1D}" presName="childText" presStyleLbl="bgAcc1" presStyleIdx="1" presStyleCnt="4">
        <dgm:presLayoutVars>
          <dgm:bulletEnabled val="1"/>
        </dgm:presLayoutVars>
      </dgm:prSet>
      <dgm:spPr/>
    </dgm:pt>
    <dgm:pt modelId="{0C376FB4-40E8-4108-BE75-1A9E87023906}" type="pres">
      <dgm:prSet presAssocID="{7AA7CC1B-3F8A-44CE-898B-5085617B1DB5}" presName="root" presStyleCnt="0"/>
      <dgm:spPr/>
    </dgm:pt>
    <dgm:pt modelId="{2C0EC437-9BED-4F5C-BF33-C5359FF5A3AF}" type="pres">
      <dgm:prSet presAssocID="{7AA7CC1B-3F8A-44CE-898B-5085617B1DB5}" presName="rootComposite" presStyleCnt="0"/>
      <dgm:spPr/>
    </dgm:pt>
    <dgm:pt modelId="{A4D6A04B-C746-46AC-A14D-454663CE058F}" type="pres">
      <dgm:prSet presAssocID="{7AA7CC1B-3F8A-44CE-898B-5085617B1DB5}" presName="rootText" presStyleLbl="node1" presStyleIdx="1" presStyleCnt="2"/>
      <dgm:spPr/>
    </dgm:pt>
    <dgm:pt modelId="{72DC3284-8EAF-46AC-82D9-B6D360150961}" type="pres">
      <dgm:prSet presAssocID="{7AA7CC1B-3F8A-44CE-898B-5085617B1DB5}" presName="rootConnector" presStyleLbl="node1" presStyleIdx="1" presStyleCnt="2"/>
      <dgm:spPr/>
    </dgm:pt>
    <dgm:pt modelId="{0868D395-2D45-492C-91A3-ED8C9111A7DE}" type="pres">
      <dgm:prSet presAssocID="{7AA7CC1B-3F8A-44CE-898B-5085617B1DB5}" presName="childShape" presStyleCnt="0"/>
      <dgm:spPr/>
    </dgm:pt>
    <dgm:pt modelId="{1A58DE72-48BD-4887-9C0F-CA9D0C5170FA}" type="pres">
      <dgm:prSet presAssocID="{3E17BE2B-6EC0-4854-94B8-B3D1D7E54BD8}" presName="Name13" presStyleLbl="parChTrans1D2" presStyleIdx="2" presStyleCnt="4"/>
      <dgm:spPr/>
    </dgm:pt>
    <dgm:pt modelId="{A6BAFBC0-3411-4B2F-9F82-0F286E625C0A}" type="pres">
      <dgm:prSet presAssocID="{372CD9CE-4E36-4726-952F-4299149304F5}" presName="childText" presStyleLbl="bgAcc1" presStyleIdx="2" presStyleCnt="4">
        <dgm:presLayoutVars>
          <dgm:bulletEnabled val="1"/>
        </dgm:presLayoutVars>
      </dgm:prSet>
      <dgm:spPr/>
    </dgm:pt>
    <dgm:pt modelId="{51F63952-79CB-4BC2-88C4-82FB9F6E6A85}" type="pres">
      <dgm:prSet presAssocID="{F6A3D8FE-8396-4589-BFE2-C5BDBF856984}" presName="Name13" presStyleLbl="parChTrans1D2" presStyleIdx="3" presStyleCnt="4"/>
      <dgm:spPr/>
    </dgm:pt>
    <dgm:pt modelId="{445D7F91-3B5D-4CDC-A1CF-AA70E9148A06}" type="pres">
      <dgm:prSet presAssocID="{449D82AE-8976-4DFA-B2F6-53FE7CD28F0D}" presName="childText" presStyleLbl="bgAcc1" presStyleIdx="3" presStyleCnt="4">
        <dgm:presLayoutVars>
          <dgm:bulletEnabled val="1"/>
        </dgm:presLayoutVars>
      </dgm:prSet>
      <dgm:spPr/>
    </dgm:pt>
  </dgm:ptLst>
  <dgm:cxnLst>
    <dgm:cxn modelId="{D96DDB04-E997-46D7-9741-328CCFD8A8CE}" type="presOf" srcId="{449D82AE-8976-4DFA-B2F6-53FE7CD28F0D}" destId="{445D7F91-3B5D-4CDC-A1CF-AA70E9148A06}" srcOrd="0" destOrd="0" presId="urn:microsoft.com/office/officeart/2005/8/layout/hierarchy3"/>
    <dgm:cxn modelId="{2B4C9A05-9681-4D55-B778-072C9B9A4852}" type="presOf" srcId="{372CD9CE-4E36-4726-952F-4299149304F5}" destId="{A6BAFBC0-3411-4B2F-9F82-0F286E625C0A}" srcOrd="0" destOrd="0" presId="urn:microsoft.com/office/officeart/2005/8/layout/hierarchy3"/>
    <dgm:cxn modelId="{3FBEA109-D934-4789-98FB-610E3DB95D40}" type="presOf" srcId="{7AA7CC1B-3F8A-44CE-898B-5085617B1DB5}" destId="{72DC3284-8EAF-46AC-82D9-B6D360150961}" srcOrd="1" destOrd="0" presId="urn:microsoft.com/office/officeart/2005/8/layout/hierarchy3"/>
    <dgm:cxn modelId="{90896712-36CF-4C32-BBD8-FFFFBD588574}" srcId="{DAF764EA-65CE-47B3-92D8-F35ADB084B05}" destId="{C0E76621-992D-46F4-88E8-DC9ED28B062A}" srcOrd="0" destOrd="0" parTransId="{01E01D85-7DC5-4F0F-B2BC-7BC68105768F}" sibTransId="{0DB42715-FDD5-4768-9C11-C2C9B4643AEE}"/>
    <dgm:cxn modelId="{774B331B-73FD-441E-8D92-E5E297423F0E}" srcId="{C0E76621-992D-46F4-88E8-DC9ED28B062A}" destId="{76646EBF-A600-4073-8D82-B79B47DC6185}" srcOrd="0" destOrd="0" parTransId="{41DE388B-CAFA-451F-BE14-F02803424AC6}" sibTransId="{167B4B00-AB42-4EBE-991C-213057F09298}"/>
    <dgm:cxn modelId="{7C651A1F-5E0B-43AF-95DC-1FB9D00A3169}" srcId="{C0E76621-992D-46F4-88E8-DC9ED28B062A}" destId="{0A53BA0D-22B8-450B-A2C5-AF2994A4DC1D}" srcOrd="1" destOrd="0" parTransId="{39A80FEB-7F66-46E5-84B8-5C22D9643253}" sibTransId="{31BF4F27-C9F2-44E3-A31B-70493D7D0301}"/>
    <dgm:cxn modelId="{3D9FA628-11CA-4678-BF5A-2685F1DDE875}" type="presOf" srcId="{39A80FEB-7F66-46E5-84B8-5C22D9643253}" destId="{E9820EA6-EEB2-4A37-B210-A3963C84EA7D}" srcOrd="0" destOrd="0" presId="urn:microsoft.com/office/officeart/2005/8/layout/hierarchy3"/>
    <dgm:cxn modelId="{78ED8D32-1BEE-43DA-9F08-1F73BB8BA2FA}" type="presOf" srcId="{DAF764EA-65CE-47B3-92D8-F35ADB084B05}" destId="{F1F7A7BF-0AAA-452E-9564-D031BEA32D9A}" srcOrd="0" destOrd="0" presId="urn:microsoft.com/office/officeart/2005/8/layout/hierarchy3"/>
    <dgm:cxn modelId="{3C3FB836-4CE9-4BCD-ACD4-98D0EDA0FB9D}" srcId="{7AA7CC1B-3F8A-44CE-898B-5085617B1DB5}" destId="{449D82AE-8976-4DFA-B2F6-53FE7CD28F0D}" srcOrd="1" destOrd="0" parTransId="{F6A3D8FE-8396-4589-BFE2-C5BDBF856984}" sibTransId="{83C4F1E0-AD36-40E5-AD0C-CC641FE69FCA}"/>
    <dgm:cxn modelId="{FDD1503F-D2D9-4E25-9AAE-4AC1C468C2D3}" type="presOf" srcId="{C0E76621-992D-46F4-88E8-DC9ED28B062A}" destId="{BADCFEF2-7638-4173-B222-1BCFA0E5B01E}" srcOrd="0" destOrd="0" presId="urn:microsoft.com/office/officeart/2005/8/layout/hierarchy3"/>
    <dgm:cxn modelId="{1BB87745-41F5-46CB-8E66-9B2A65E13CAF}" type="presOf" srcId="{0A53BA0D-22B8-450B-A2C5-AF2994A4DC1D}" destId="{5C1304C9-C904-4203-9668-0C10CA062A53}" srcOrd="0" destOrd="0" presId="urn:microsoft.com/office/officeart/2005/8/layout/hierarchy3"/>
    <dgm:cxn modelId="{D08A2B67-E6F9-4F68-B479-6834C960B02C}" type="presOf" srcId="{F6A3D8FE-8396-4589-BFE2-C5BDBF856984}" destId="{51F63952-79CB-4BC2-88C4-82FB9F6E6A85}" srcOrd="0" destOrd="0" presId="urn:microsoft.com/office/officeart/2005/8/layout/hierarchy3"/>
    <dgm:cxn modelId="{39AB3249-6D82-4009-A49A-91AC78DC48A7}" type="presOf" srcId="{76646EBF-A600-4073-8D82-B79B47DC6185}" destId="{7FF2EC95-AC74-476C-A8B9-4BFE1637B6DD}" srcOrd="0" destOrd="0" presId="urn:microsoft.com/office/officeart/2005/8/layout/hierarchy3"/>
    <dgm:cxn modelId="{B47F878C-971C-42CA-839E-3280D9D7D83F}" type="presOf" srcId="{C0E76621-992D-46F4-88E8-DC9ED28B062A}" destId="{83F65FD5-0561-472D-830F-8E3F4AAB05E7}" srcOrd="1" destOrd="0" presId="urn:microsoft.com/office/officeart/2005/8/layout/hierarchy3"/>
    <dgm:cxn modelId="{3427AFA0-3CF5-49FD-BBC4-3A36C285BCE5}" type="presOf" srcId="{41DE388B-CAFA-451F-BE14-F02803424AC6}" destId="{586FABBE-5F7A-46A6-98DF-457FFB773057}" srcOrd="0" destOrd="0" presId="urn:microsoft.com/office/officeart/2005/8/layout/hierarchy3"/>
    <dgm:cxn modelId="{EAC754A2-9949-4F88-BF14-76B32815A252}" srcId="{DAF764EA-65CE-47B3-92D8-F35ADB084B05}" destId="{7AA7CC1B-3F8A-44CE-898B-5085617B1DB5}" srcOrd="1" destOrd="0" parTransId="{141C1E43-D724-46A8-819E-7A28D958B860}" sibTransId="{62E054C0-080E-4F94-B9ED-491959F91B72}"/>
    <dgm:cxn modelId="{13B024B9-7014-42CC-8B1A-8918C91ECA92}" type="presOf" srcId="{3E17BE2B-6EC0-4854-94B8-B3D1D7E54BD8}" destId="{1A58DE72-48BD-4887-9C0F-CA9D0C5170FA}" srcOrd="0" destOrd="0" presId="urn:microsoft.com/office/officeart/2005/8/layout/hierarchy3"/>
    <dgm:cxn modelId="{58EA2ADD-039E-464E-BF98-44D7B0B4D9D8}" type="presOf" srcId="{7AA7CC1B-3F8A-44CE-898B-5085617B1DB5}" destId="{A4D6A04B-C746-46AC-A14D-454663CE058F}" srcOrd="0" destOrd="0" presId="urn:microsoft.com/office/officeart/2005/8/layout/hierarchy3"/>
    <dgm:cxn modelId="{6B585AE8-D0DF-4DE4-849C-29079E4C5FAC}" srcId="{7AA7CC1B-3F8A-44CE-898B-5085617B1DB5}" destId="{372CD9CE-4E36-4726-952F-4299149304F5}" srcOrd="0" destOrd="0" parTransId="{3E17BE2B-6EC0-4854-94B8-B3D1D7E54BD8}" sibTransId="{16492547-ECDE-4B01-B174-84D070AA1A51}"/>
    <dgm:cxn modelId="{851051EF-2ACE-485F-A55E-2536443AEFD1}" type="presParOf" srcId="{F1F7A7BF-0AAA-452E-9564-D031BEA32D9A}" destId="{FD783D39-2A6D-4FAF-A0EF-576D50CA73CB}" srcOrd="0" destOrd="0" presId="urn:microsoft.com/office/officeart/2005/8/layout/hierarchy3"/>
    <dgm:cxn modelId="{44DBB260-7357-4772-A596-ACD42678568D}" type="presParOf" srcId="{FD783D39-2A6D-4FAF-A0EF-576D50CA73CB}" destId="{28040443-7A82-4C20-92E8-F0096CB4004B}" srcOrd="0" destOrd="0" presId="urn:microsoft.com/office/officeart/2005/8/layout/hierarchy3"/>
    <dgm:cxn modelId="{87D395DB-A7BE-42C7-A18B-D62531359E36}" type="presParOf" srcId="{28040443-7A82-4C20-92E8-F0096CB4004B}" destId="{BADCFEF2-7638-4173-B222-1BCFA0E5B01E}" srcOrd="0" destOrd="0" presId="urn:microsoft.com/office/officeart/2005/8/layout/hierarchy3"/>
    <dgm:cxn modelId="{AD5E2B2F-9C8F-4DAC-A3E8-EFE91D3DE088}" type="presParOf" srcId="{28040443-7A82-4C20-92E8-F0096CB4004B}" destId="{83F65FD5-0561-472D-830F-8E3F4AAB05E7}" srcOrd="1" destOrd="0" presId="urn:microsoft.com/office/officeart/2005/8/layout/hierarchy3"/>
    <dgm:cxn modelId="{1D49E29A-3385-431A-83D7-F930F677ECD4}" type="presParOf" srcId="{FD783D39-2A6D-4FAF-A0EF-576D50CA73CB}" destId="{DCE06B48-F36E-4623-B105-389AE6F092AA}" srcOrd="1" destOrd="0" presId="urn:microsoft.com/office/officeart/2005/8/layout/hierarchy3"/>
    <dgm:cxn modelId="{CB3EE678-23F8-4D7E-A9AC-6B52B9BE1678}" type="presParOf" srcId="{DCE06B48-F36E-4623-B105-389AE6F092AA}" destId="{586FABBE-5F7A-46A6-98DF-457FFB773057}" srcOrd="0" destOrd="0" presId="urn:microsoft.com/office/officeart/2005/8/layout/hierarchy3"/>
    <dgm:cxn modelId="{A61989C3-EB4F-4424-A518-361F653AA55C}" type="presParOf" srcId="{DCE06B48-F36E-4623-B105-389AE6F092AA}" destId="{7FF2EC95-AC74-476C-A8B9-4BFE1637B6DD}" srcOrd="1" destOrd="0" presId="urn:microsoft.com/office/officeart/2005/8/layout/hierarchy3"/>
    <dgm:cxn modelId="{0682DA01-AAB5-4AF6-90DB-0CA4B8C2C4A6}" type="presParOf" srcId="{DCE06B48-F36E-4623-B105-389AE6F092AA}" destId="{E9820EA6-EEB2-4A37-B210-A3963C84EA7D}" srcOrd="2" destOrd="0" presId="urn:microsoft.com/office/officeart/2005/8/layout/hierarchy3"/>
    <dgm:cxn modelId="{E3546463-D9BF-48A2-B714-B2FE46C34909}" type="presParOf" srcId="{DCE06B48-F36E-4623-B105-389AE6F092AA}" destId="{5C1304C9-C904-4203-9668-0C10CA062A53}" srcOrd="3" destOrd="0" presId="urn:microsoft.com/office/officeart/2005/8/layout/hierarchy3"/>
    <dgm:cxn modelId="{2EE4370E-4278-4A67-AF1A-2DF67F9A8B05}" type="presParOf" srcId="{F1F7A7BF-0AAA-452E-9564-D031BEA32D9A}" destId="{0C376FB4-40E8-4108-BE75-1A9E87023906}" srcOrd="1" destOrd="0" presId="urn:microsoft.com/office/officeart/2005/8/layout/hierarchy3"/>
    <dgm:cxn modelId="{B00EDFE2-DA52-42FE-A6E0-FCDEC727278E}" type="presParOf" srcId="{0C376FB4-40E8-4108-BE75-1A9E87023906}" destId="{2C0EC437-9BED-4F5C-BF33-C5359FF5A3AF}" srcOrd="0" destOrd="0" presId="urn:microsoft.com/office/officeart/2005/8/layout/hierarchy3"/>
    <dgm:cxn modelId="{B88C78EC-996C-45E5-8C8A-33B992C31DC8}" type="presParOf" srcId="{2C0EC437-9BED-4F5C-BF33-C5359FF5A3AF}" destId="{A4D6A04B-C746-46AC-A14D-454663CE058F}" srcOrd="0" destOrd="0" presId="urn:microsoft.com/office/officeart/2005/8/layout/hierarchy3"/>
    <dgm:cxn modelId="{B5F9E583-56AD-4D4A-A3D3-9B151E46A5C8}" type="presParOf" srcId="{2C0EC437-9BED-4F5C-BF33-C5359FF5A3AF}" destId="{72DC3284-8EAF-46AC-82D9-B6D360150961}" srcOrd="1" destOrd="0" presId="urn:microsoft.com/office/officeart/2005/8/layout/hierarchy3"/>
    <dgm:cxn modelId="{2CE0F528-C0E6-42F7-A053-EE22AA052905}" type="presParOf" srcId="{0C376FB4-40E8-4108-BE75-1A9E87023906}" destId="{0868D395-2D45-492C-91A3-ED8C9111A7DE}" srcOrd="1" destOrd="0" presId="urn:microsoft.com/office/officeart/2005/8/layout/hierarchy3"/>
    <dgm:cxn modelId="{274083A5-6A86-4B3E-AF5D-94EF2440ACCC}" type="presParOf" srcId="{0868D395-2D45-492C-91A3-ED8C9111A7DE}" destId="{1A58DE72-48BD-4887-9C0F-CA9D0C5170FA}" srcOrd="0" destOrd="0" presId="urn:microsoft.com/office/officeart/2005/8/layout/hierarchy3"/>
    <dgm:cxn modelId="{CF60D831-7031-4A43-9C1E-7E0E2E9B0CBC}" type="presParOf" srcId="{0868D395-2D45-492C-91A3-ED8C9111A7DE}" destId="{A6BAFBC0-3411-4B2F-9F82-0F286E625C0A}" srcOrd="1" destOrd="0" presId="urn:microsoft.com/office/officeart/2005/8/layout/hierarchy3"/>
    <dgm:cxn modelId="{706D248F-28A5-4ED4-88B9-FAB06E47336D}" type="presParOf" srcId="{0868D395-2D45-492C-91A3-ED8C9111A7DE}" destId="{51F63952-79CB-4BC2-88C4-82FB9F6E6A85}" srcOrd="2" destOrd="0" presId="urn:microsoft.com/office/officeart/2005/8/layout/hierarchy3"/>
    <dgm:cxn modelId="{ED60DC86-09A5-4190-906E-899C49A56F31}" type="presParOf" srcId="{0868D395-2D45-492C-91A3-ED8C9111A7DE}" destId="{445D7F91-3B5D-4CDC-A1CF-AA70E9148A06}" srcOrd="3" destOrd="0" presId="urn:microsoft.com/office/officeart/2005/8/layout/hierarchy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E6F494-2ACA-4E94-A5BC-C49930B564A7}">
      <dsp:nvSpPr>
        <dsp:cNvPr id="0" name=""/>
        <dsp:cNvSpPr/>
      </dsp:nvSpPr>
      <dsp:spPr>
        <a:xfrm>
          <a:off x="5803782" y="1853029"/>
          <a:ext cx="1781566" cy="847863"/>
        </a:xfrm>
        <a:custGeom>
          <a:avLst/>
          <a:gdLst/>
          <a:ahLst/>
          <a:cxnLst/>
          <a:rect l="0" t="0" r="0" b="0"/>
          <a:pathLst>
            <a:path>
              <a:moveTo>
                <a:pt x="0" y="0"/>
              </a:moveTo>
              <a:lnTo>
                <a:pt x="0" y="577794"/>
              </a:lnTo>
              <a:lnTo>
                <a:pt x="1781566" y="577794"/>
              </a:lnTo>
              <a:lnTo>
                <a:pt x="1781566" y="847863"/>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8157CA7-2858-45CC-8B77-4AC618C3CB78}">
      <dsp:nvSpPr>
        <dsp:cNvPr id="0" name=""/>
        <dsp:cNvSpPr/>
      </dsp:nvSpPr>
      <dsp:spPr>
        <a:xfrm>
          <a:off x="3562532" y="1853029"/>
          <a:ext cx="2241249" cy="847863"/>
        </a:xfrm>
        <a:custGeom>
          <a:avLst/>
          <a:gdLst/>
          <a:ahLst/>
          <a:cxnLst/>
          <a:rect l="0" t="0" r="0" b="0"/>
          <a:pathLst>
            <a:path>
              <a:moveTo>
                <a:pt x="2241249" y="0"/>
              </a:moveTo>
              <a:lnTo>
                <a:pt x="2241249" y="577794"/>
              </a:lnTo>
              <a:lnTo>
                <a:pt x="0" y="577794"/>
              </a:lnTo>
              <a:lnTo>
                <a:pt x="0" y="847863"/>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A85E97E-3DFF-4199-BBD0-57927C110867}">
      <dsp:nvSpPr>
        <dsp:cNvPr id="0" name=""/>
        <dsp:cNvSpPr/>
      </dsp:nvSpPr>
      <dsp:spPr>
        <a:xfrm>
          <a:off x="4346136" y="1819"/>
          <a:ext cx="2915290" cy="1851209"/>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6FFC4B5-BDAC-4173-9C6C-A78AEAF6282D}">
      <dsp:nvSpPr>
        <dsp:cNvPr id="0" name=""/>
        <dsp:cNvSpPr/>
      </dsp:nvSpPr>
      <dsp:spPr>
        <a:xfrm>
          <a:off x="4670058" y="309544"/>
          <a:ext cx="2915290" cy="1851209"/>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b="1" kern="1200" dirty="0"/>
            <a:t>CONTRATOS</a:t>
          </a:r>
        </a:p>
      </dsp:txBody>
      <dsp:txXfrm>
        <a:off x="4724278" y="363764"/>
        <a:ext cx="2806850" cy="1742769"/>
      </dsp:txXfrm>
    </dsp:sp>
    <dsp:sp modelId="{03E23141-46D8-4A95-B0C2-77B7E43F5E7E}">
      <dsp:nvSpPr>
        <dsp:cNvPr id="0" name=""/>
        <dsp:cNvSpPr/>
      </dsp:nvSpPr>
      <dsp:spPr>
        <a:xfrm>
          <a:off x="2104887" y="2700893"/>
          <a:ext cx="2915290" cy="1851209"/>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654FDA1-EEF8-4BA7-A6A6-5723100B0E70}">
      <dsp:nvSpPr>
        <dsp:cNvPr id="0" name=""/>
        <dsp:cNvSpPr/>
      </dsp:nvSpPr>
      <dsp:spPr>
        <a:xfrm>
          <a:off x="2428808" y="3008618"/>
          <a:ext cx="2915290" cy="1851209"/>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ES" sz="2200" b="1" kern="1200" dirty="0"/>
            <a:t>ASOCIATIVOS (SUJETO A RIESGO)</a:t>
          </a:r>
        </a:p>
        <a:p>
          <a:pPr marL="0" lvl="0" indent="0" algn="ctr" defTabSz="977900">
            <a:lnSpc>
              <a:spcPct val="90000"/>
            </a:lnSpc>
            <a:spcBef>
              <a:spcPct val="0"/>
            </a:spcBef>
            <a:spcAft>
              <a:spcPct val="35000"/>
            </a:spcAft>
            <a:buNone/>
          </a:pPr>
          <a:r>
            <a:rPr lang="es-ES" sz="2200" b="1" kern="1200" dirty="0"/>
            <a:t>POR EJ. APARCERÍA</a:t>
          </a:r>
        </a:p>
      </dsp:txBody>
      <dsp:txXfrm>
        <a:off x="2483028" y="3062838"/>
        <a:ext cx="2806850" cy="1742769"/>
      </dsp:txXfrm>
    </dsp:sp>
    <dsp:sp modelId="{D5450C8E-1D25-407F-B13D-D407D7027E03}">
      <dsp:nvSpPr>
        <dsp:cNvPr id="0" name=""/>
        <dsp:cNvSpPr/>
      </dsp:nvSpPr>
      <dsp:spPr>
        <a:xfrm>
          <a:off x="5668020" y="2700893"/>
          <a:ext cx="3834656" cy="210290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A238A54-5CF0-4F82-82FF-68B225F79C7C}">
      <dsp:nvSpPr>
        <dsp:cNvPr id="0" name=""/>
        <dsp:cNvSpPr/>
      </dsp:nvSpPr>
      <dsp:spPr>
        <a:xfrm>
          <a:off x="5991941" y="3008618"/>
          <a:ext cx="3834656" cy="2102900"/>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ES" sz="2200" b="1" kern="1200" dirty="0"/>
            <a:t>CONMUTATIVOS O DE CAMBIO</a:t>
          </a:r>
        </a:p>
        <a:p>
          <a:pPr marL="0" lvl="0" indent="0" algn="ctr" defTabSz="977900">
            <a:lnSpc>
              <a:spcPct val="90000"/>
            </a:lnSpc>
            <a:spcBef>
              <a:spcPct val="0"/>
            </a:spcBef>
            <a:spcAft>
              <a:spcPct val="35000"/>
            </a:spcAft>
            <a:buNone/>
          </a:pPr>
          <a:r>
            <a:rPr lang="es-ES" sz="2200" b="1" kern="1200" dirty="0"/>
            <a:t>(NO PARTICIPA DE LOS RESULTADOS)</a:t>
          </a:r>
        </a:p>
        <a:p>
          <a:pPr marL="0" lvl="0" indent="0" algn="ctr" defTabSz="977900">
            <a:lnSpc>
              <a:spcPct val="90000"/>
            </a:lnSpc>
            <a:spcBef>
              <a:spcPct val="0"/>
            </a:spcBef>
            <a:spcAft>
              <a:spcPct val="35000"/>
            </a:spcAft>
            <a:buNone/>
          </a:pPr>
          <a:r>
            <a:rPr lang="es-ES" sz="2200" b="1" kern="1200" dirty="0"/>
            <a:t>POR EJ.: ARRENDAMIENTO</a:t>
          </a:r>
        </a:p>
      </dsp:txBody>
      <dsp:txXfrm>
        <a:off x="6053533" y="3070210"/>
        <a:ext cx="3711472" cy="197971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3513F3-05B1-43C2-AB00-FCACAB16AEF2}">
      <dsp:nvSpPr>
        <dsp:cNvPr id="0" name=""/>
        <dsp:cNvSpPr/>
      </dsp:nvSpPr>
      <dsp:spPr>
        <a:xfrm>
          <a:off x="0" y="1541219"/>
          <a:ext cx="2743200" cy="128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60960" rIns="170688" bIns="60960" numCol="1" spcCol="1270" anchor="ctr" anchorCtr="0">
          <a:noAutofit/>
        </a:bodyPr>
        <a:lstStyle/>
        <a:p>
          <a:pPr marL="0" lvl="0" indent="0" algn="r" defTabSz="1066800">
            <a:lnSpc>
              <a:spcPct val="90000"/>
            </a:lnSpc>
            <a:spcBef>
              <a:spcPct val="0"/>
            </a:spcBef>
            <a:spcAft>
              <a:spcPct val="35000"/>
            </a:spcAft>
            <a:buNone/>
          </a:pPr>
          <a:r>
            <a:rPr lang="es-ES" sz="2400" b="1" kern="1200" dirty="0"/>
            <a:t>CONCEDENTE</a:t>
          </a:r>
        </a:p>
      </dsp:txBody>
      <dsp:txXfrm>
        <a:off x="0" y="1541219"/>
        <a:ext cx="2743200" cy="1287000"/>
      </dsp:txXfrm>
    </dsp:sp>
    <dsp:sp modelId="{A330F314-3BAB-455C-81C3-587146480552}">
      <dsp:nvSpPr>
        <dsp:cNvPr id="0" name=""/>
        <dsp:cNvSpPr/>
      </dsp:nvSpPr>
      <dsp:spPr>
        <a:xfrm>
          <a:off x="2743199" y="1541219"/>
          <a:ext cx="548640" cy="1287000"/>
        </a:xfrm>
        <a:prstGeom prst="leftBrace">
          <a:avLst>
            <a:gd name="adj1" fmla="val 35000"/>
            <a:gd name="adj2" fmla="val 50000"/>
          </a:avLst>
        </a:pr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4FB240F-D7C2-4712-AC8C-597073CE2E60}">
      <dsp:nvSpPr>
        <dsp:cNvPr id="0" name=""/>
        <dsp:cNvSpPr/>
      </dsp:nvSpPr>
      <dsp:spPr>
        <a:xfrm>
          <a:off x="3511295" y="1541219"/>
          <a:ext cx="7461504" cy="128700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228600" lvl="1" indent="-228600" algn="l" defTabSz="1066800">
            <a:lnSpc>
              <a:spcPct val="90000"/>
            </a:lnSpc>
            <a:spcBef>
              <a:spcPct val="0"/>
            </a:spcBef>
            <a:spcAft>
              <a:spcPct val="15000"/>
            </a:spcAft>
            <a:buChar char="•"/>
          </a:pPr>
          <a:r>
            <a:rPr lang="es-ES" sz="2400" b="1" kern="1200" dirty="0"/>
            <a:t>VALUACIÓN DE LOS NOVILLOS AL VALOR DE MERCADO MENOS GASTOS</a:t>
          </a:r>
        </a:p>
      </dsp:txBody>
      <dsp:txXfrm>
        <a:off x="3511295" y="1541219"/>
        <a:ext cx="7461504" cy="1287000"/>
      </dsp:txXfrm>
    </dsp:sp>
    <dsp:sp modelId="{D5A4761E-D858-4404-A9FD-03DEBB47F443}">
      <dsp:nvSpPr>
        <dsp:cNvPr id="0" name=""/>
        <dsp:cNvSpPr/>
      </dsp:nvSpPr>
      <dsp:spPr>
        <a:xfrm>
          <a:off x="0" y="3062219"/>
          <a:ext cx="2743200" cy="128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60960" rIns="170688" bIns="60960" numCol="1" spcCol="1270" anchor="ctr" anchorCtr="0">
          <a:noAutofit/>
        </a:bodyPr>
        <a:lstStyle/>
        <a:p>
          <a:pPr marL="0" lvl="0" indent="0" algn="r" defTabSz="1066800">
            <a:lnSpc>
              <a:spcPct val="90000"/>
            </a:lnSpc>
            <a:spcBef>
              <a:spcPct val="0"/>
            </a:spcBef>
            <a:spcAft>
              <a:spcPct val="35000"/>
            </a:spcAft>
            <a:buNone/>
          </a:pPr>
          <a:r>
            <a:rPr lang="es-ES" sz="2400" b="1" kern="1200" dirty="0"/>
            <a:t>TOMADOR</a:t>
          </a:r>
        </a:p>
      </dsp:txBody>
      <dsp:txXfrm>
        <a:off x="0" y="3062219"/>
        <a:ext cx="2743200" cy="1287000"/>
      </dsp:txXfrm>
    </dsp:sp>
    <dsp:sp modelId="{BD68E60F-527B-48DE-88B0-AE4345106321}">
      <dsp:nvSpPr>
        <dsp:cNvPr id="0" name=""/>
        <dsp:cNvSpPr/>
      </dsp:nvSpPr>
      <dsp:spPr>
        <a:xfrm>
          <a:off x="2743199" y="3062219"/>
          <a:ext cx="548640" cy="1287000"/>
        </a:xfrm>
        <a:prstGeom prst="leftBrace">
          <a:avLst>
            <a:gd name="adj1" fmla="val 35000"/>
            <a:gd name="adj2" fmla="val 50000"/>
          </a:avLst>
        </a:pr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BC8D19-8B12-4B8E-99B2-B187C0C05F94}">
      <dsp:nvSpPr>
        <dsp:cNvPr id="0" name=""/>
        <dsp:cNvSpPr/>
      </dsp:nvSpPr>
      <dsp:spPr>
        <a:xfrm>
          <a:off x="3511295" y="3062219"/>
          <a:ext cx="7461504" cy="128700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228600" lvl="1" indent="-228600" algn="l" defTabSz="1066800">
            <a:lnSpc>
              <a:spcPct val="90000"/>
            </a:lnSpc>
            <a:spcBef>
              <a:spcPct val="0"/>
            </a:spcBef>
            <a:spcAft>
              <a:spcPct val="15000"/>
            </a:spcAft>
            <a:buChar char="•"/>
          </a:pPr>
          <a:r>
            <a:rPr lang="es-AR" sz="2400" b="1" kern="1200" dirty="0"/>
            <a:t>DINERO DEVENGADO POR EL COBRO DEL CUIDADO MENOS GASTOS</a:t>
          </a:r>
          <a:endParaRPr lang="es-ES" sz="2400" b="1" kern="1200" dirty="0"/>
        </a:p>
      </dsp:txBody>
      <dsp:txXfrm>
        <a:off x="3511295" y="3062219"/>
        <a:ext cx="7461504" cy="1287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1C31CC-24CF-4210-90EC-373D98A55904}">
      <dsp:nvSpPr>
        <dsp:cNvPr id="0" name=""/>
        <dsp:cNvSpPr/>
      </dsp:nvSpPr>
      <dsp:spPr>
        <a:xfrm>
          <a:off x="51" y="467046"/>
          <a:ext cx="4913783" cy="1660445"/>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162560" rIns="284480" bIns="162560" numCol="1" spcCol="1270" anchor="ctr" anchorCtr="0">
          <a:noAutofit/>
        </a:bodyPr>
        <a:lstStyle/>
        <a:p>
          <a:pPr marL="0" lvl="0" indent="0" algn="ctr" defTabSz="1778000">
            <a:lnSpc>
              <a:spcPct val="90000"/>
            </a:lnSpc>
            <a:spcBef>
              <a:spcPct val="0"/>
            </a:spcBef>
            <a:spcAft>
              <a:spcPct val="35000"/>
            </a:spcAft>
            <a:buNone/>
          </a:pPr>
          <a:r>
            <a:rPr lang="es-ES" sz="4000" b="1" kern="1200" dirty="0"/>
            <a:t>REGULARES</a:t>
          </a:r>
        </a:p>
      </dsp:txBody>
      <dsp:txXfrm>
        <a:off x="51" y="467046"/>
        <a:ext cx="4913783" cy="1660445"/>
      </dsp:txXfrm>
    </dsp:sp>
    <dsp:sp modelId="{BEFA71B3-5D2E-450E-91C0-1A0DFF97199F}">
      <dsp:nvSpPr>
        <dsp:cNvPr id="0" name=""/>
        <dsp:cNvSpPr/>
      </dsp:nvSpPr>
      <dsp:spPr>
        <a:xfrm>
          <a:off x="51" y="2127491"/>
          <a:ext cx="4913783" cy="1756800"/>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3360" tIns="213360" rIns="284480" bIns="320040" numCol="1" spcCol="1270" anchor="t" anchorCtr="0">
          <a:noAutofit/>
        </a:bodyPr>
        <a:lstStyle/>
        <a:p>
          <a:pPr marL="285750" lvl="1" indent="-285750" algn="l" defTabSz="1778000">
            <a:lnSpc>
              <a:spcPct val="90000"/>
            </a:lnSpc>
            <a:spcBef>
              <a:spcPct val="0"/>
            </a:spcBef>
            <a:spcAft>
              <a:spcPct val="15000"/>
            </a:spcAft>
            <a:buChar char="•"/>
          </a:pPr>
          <a:r>
            <a:rPr lang="es-ES" sz="4000" b="1" kern="1200" dirty="0"/>
            <a:t>ARRENDAMIENTOS</a:t>
          </a:r>
        </a:p>
        <a:p>
          <a:pPr marL="285750" lvl="1" indent="-285750" algn="l" defTabSz="1778000">
            <a:lnSpc>
              <a:spcPct val="90000"/>
            </a:lnSpc>
            <a:spcBef>
              <a:spcPct val="0"/>
            </a:spcBef>
            <a:spcAft>
              <a:spcPct val="15000"/>
            </a:spcAft>
            <a:buChar char="•"/>
          </a:pPr>
          <a:r>
            <a:rPr lang="es-ES" sz="4000" b="1" kern="1200" dirty="0"/>
            <a:t>APARCERÍAS</a:t>
          </a:r>
        </a:p>
      </dsp:txBody>
      <dsp:txXfrm>
        <a:off x="51" y="2127491"/>
        <a:ext cx="4913783" cy="1756800"/>
      </dsp:txXfrm>
    </dsp:sp>
    <dsp:sp modelId="{4343EDF6-A428-4730-9035-912B2F69DE4C}">
      <dsp:nvSpPr>
        <dsp:cNvPr id="0" name=""/>
        <dsp:cNvSpPr/>
      </dsp:nvSpPr>
      <dsp:spPr>
        <a:xfrm>
          <a:off x="5601764" y="467046"/>
          <a:ext cx="4913783" cy="1660445"/>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162560" rIns="284480" bIns="162560" numCol="1" spcCol="1270" anchor="ctr" anchorCtr="0">
          <a:noAutofit/>
        </a:bodyPr>
        <a:lstStyle/>
        <a:p>
          <a:pPr marL="0" lvl="0" indent="0" algn="ctr" defTabSz="1778000">
            <a:lnSpc>
              <a:spcPct val="90000"/>
            </a:lnSpc>
            <a:spcBef>
              <a:spcPct val="0"/>
            </a:spcBef>
            <a:spcAft>
              <a:spcPct val="35000"/>
            </a:spcAft>
            <a:buNone/>
          </a:pPr>
          <a:r>
            <a:rPr lang="es-ES" sz="4000" b="1" kern="1200" dirty="0"/>
            <a:t>ACCIDENTALES</a:t>
          </a:r>
        </a:p>
        <a:p>
          <a:pPr marL="0" lvl="0" indent="0" algn="ctr" defTabSz="1778000">
            <a:lnSpc>
              <a:spcPct val="90000"/>
            </a:lnSpc>
            <a:spcBef>
              <a:spcPct val="0"/>
            </a:spcBef>
            <a:spcAft>
              <a:spcPct val="35000"/>
            </a:spcAft>
            <a:buNone/>
          </a:pPr>
          <a:r>
            <a:rPr lang="es-ES" sz="4000" b="1" kern="1200" dirty="0"/>
            <a:t>ART 39</a:t>
          </a:r>
        </a:p>
      </dsp:txBody>
      <dsp:txXfrm>
        <a:off x="5601764" y="467046"/>
        <a:ext cx="4913783" cy="1660445"/>
      </dsp:txXfrm>
    </dsp:sp>
    <dsp:sp modelId="{47BC25D4-B5D5-40CB-91B2-1F8CA533D516}">
      <dsp:nvSpPr>
        <dsp:cNvPr id="0" name=""/>
        <dsp:cNvSpPr/>
      </dsp:nvSpPr>
      <dsp:spPr>
        <a:xfrm>
          <a:off x="5601764" y="2127491"/>
          <a:ext cx="4913783" cy="1756800"/>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3360" tIns="213360" rIns="284480" bIns="320040" numCol="1" spcCol="1270" anchor="t" anchorCtr="0">
          <a:noAutofit/>
        </a:bodyPr>
        <a:lstStyle/>
        <a:p>
          <a:pPr marL="285750" lvl="1" indent="-285750" algn="l" defTabSz="1778000">
            <a:lnSpc>
              <a:spcPct val="90000"/>
            </a:lnSpc>
            <a:spcBef>
              <a:spcPct val="0"/>
            </a:spcBef>
            <a:spcAft>
              <a:spcPct val="15000"/>
            </a:spcAft>
            <a:buChar char="•"/>
          </a:pPr>
          <a:r>
            <a:rPr lang="es-ES" sz="4000" b="1" kern="1200" dirty="0"/>
            <a:t>AGRÍCOLA</a:t>
          </a:r>
        </a:p>
        <a:p>
          <a:pPr marL="285750" lvl="1" indent="-285750" algn="l" defTabSz="1778000">
            <a:lnSpc>
              <a:spcPct val="90000"/>
            </a:lnSpc>
            <a:spcBef>
              <a:spcPct val="0"/>
            </a:spcBef>
            <a:spcAft>
              <a:spcPct val="15000"/>
            </a:spcAft>
            <a:buChar char="•"/>
          </a:pPr>
          <a:r>
            <a:rPr lang="es-ES" sz="4000" b="1" kern="1200" dirty="0"/>
            <a:t>PECUARIO</a:t>
          </a:r>
        </a:p>
      </dsp:txBody>
      <dsp:txXfrm>
        <a:off x="5601764" y="2127491"/>
        <a:ext cx="4913783" cy="17568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A3A5AB-3E0E-4A25-87CC-D7730A518609}">
      <dsp:nvSpPr>
        <dsp:cNvPr id="0" name=""/>
        <dsp:cNvSpPr/>
      </dsp:nvSpPr>
      <dsp:spPr>
        <a:xfrm rot="5400000">
          <a:off x="8049000" y="-3172820"/>
          <a:ext cx="1570338" cy="8314512"/>
        </a:xfrm>
        <a:prstGeom prst="round2Same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45720" rIns="91440" bIns="45720" numCol="1" spcCol="1270" anchor="ctr" anchorCtr="0">
          <a:noAutofit/>
        </a:bodyPr>
        <a:lstStyle/>
        <a:p>
          <a:pPr marL="228600" lvl="1" indent="-228600" algn="l" defTabSz="1066800">
            <a:lnSpc>
              <a:spcPct val="90000"/>
            </a:lnSpc>
            <a:spcBef>
              <a:spcPct val="0"/>
            </a:spcBef>
            <a:spcAft>
              <a:spcPct val="15000"/>
            </a:spcAft>
            <a:buChar char="•"/>
          </a:pPr>
          <a:r>
            <a:rPr lang="es-ES" sz="2400" b="1" kern="1200" dirty="0"/>
            <a:t>EXENTO DE IVA</a:t>
          </a:r>
        </a:p>
        <a:p>
          <a:pPr marL="228600" lvl="1" indent="-228600" algn="l" defTabSz="1066800">
            <a:lnSpc>
              <a:spcPct val="90000"/>
            </a:lnSpc>
            <a:spcBef>
              <a:spcPct val="0"/>
            </a:spcBef>
            <a:spcAft>
              <a:spcPct val="15000"/>
            </a:spcAft>
            <a:buChar char="•"/>
          </a:pPr>
          <a:r>
            <a:rPr lang="es-ES" sz="2400" b="1" kern="1200" dirty="0"/>
            <a:t>NO GENERA DÉBITO FISCAL PARA EL ARRENDADOR NI CRÉDITO FISCAL PARA EL ARRENDATARIO</a:t>
          </a:r>
        </a:p>
      </dsp:txBody>
      <dsp:txXfrm rot="-5400000">
        <a:off x="4676913" y="275925"/>
        <a:ext cx="8237854" cy="1417022"/>
      </dsp:txXfrm>
    </dsp:sp>
    <dsp:sp modelId="{32CDCE61-DB3D-427B-A69D-6FD078A92207}">
      <dsp:nvSpPr>
        <dsp:cNvPr id="0" name=""/>
        <dsp:cNvSpPr/>
      </dsp:nvSpPr>
      <dsp:spPr>
        <a:xfrm>
          <a:off x="0" y="2974"/>
          <a:ext cx="4676913" cy="1962923"/>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95250" rIns="190500" bIns="95250" numCol="1" spcCol="1270" anchor="ctr" anchorCtr="0">
          <a:noAutofit/>
        </a:bodyPr>
        <a:lstStyle/>
        <a:p>
          <a:pPr marL="0" lvl="0" indent="0" algn="ctr" defTabSz="2222500">
            <a:lnSpc>
              <a:spcPct val="90000"/>
            </a:lnSpc>
            <a:spcBef>
              <a:spcPct val="0"/>
            </a:spcBef>
            <a:spcAft>
              <a:spcPct val="35000"/>
            </a:spcAft>
            <a:buNone/>
          </a:pPr>
          <a:r>
            <a:rPr lang="es-ES" sz="5000" b="1" kern="1200" dirty="0"/>
            <a:t>SITUACIÓN ANTE EL IVA</a:t>
          </a:r>
        </a:p>
      </dsp:txBody>
      <dsp:txXfrm>
        <a:off x="95822" y="98796"/>
        <a:ext cx="4485269" cy="1771279"/>
      </dsp:txXfrm>
    </dsp:sp>
    <dsp:sp modelId="{CBE253D4-263E-4E10-AAF9-07B7715A0744}">
      <dsp:nvSpPr>
        <dsp:cNvPr id="0" name=""/>
        <dsp:cNvSpPr/>
      </dsp:nvSpPr>
      <dsp:spPr>
        <a:xfrm rot="5400000">
          <a:off x="8049000" y="-1111751"/>
          <a:ext cx="1570338" cy="8314512"/>
        </a:xfrm>
        <a:prstGeom prst="round2Same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45720" rIns="91440" bIns="45720" numCol="1" spcCol="1270" anchor="ctr" anchorCtr="0">
          <a:noAutofit/>
        </a:bodyPr>
        <a:lstStyle/>
        <a:p>
          <a:pPr marL="228600" lvl="1" indent="-228600" algn="l" defTabSz="1066800">
            <a:lnSpc>
              <a:spcPct val="90000"/>
            </a:lnSpc>
            <a:spcBef>
              <a:spcPct val="0"/>
            </a:spcBef>
            <a:spcAft>
              <a:spcPct val="15000"/>
            </a:spcAft>
            <a:buChar char="•"/>
          </a:pPr>
          <a:r>
            <a:rPr lang="es-ES" sz="2400" b="1" kern="1200" dirty="0"/>
            <a:t>DOCUMENTO EQUIVALENTE O FACTURA?</a:t>
          </a:r>
        </a:p>
        <a:p>
          <a:pPr marL="228600" lvl="1" indent="-228600" algn="l" defTabSz="1066800">
            <a:lnSpc>
              <a:spcPct val="90000"/>
            </a:lnSpc>
            <a:spcBef>
              <a:spcPct val="0"/>
            </a:spcBef>
            <a:spcAft>
              <a:spcPct val="15000"/>
            </a:spcAft>
            <a:buChar char="•"/>
          </a:pPr>
          <a:r>
            <a:rPr lang="es-ES" sz="2400" b="1" kern="1200" dirty="0"/>
            <a:t>HECHO IMPONIBLE: AL VENCIMIENTO DEL PLAZO PARA EL PAGO </a:t>
          </a:r>
        </a:p>
      </dsp:txBody>
      <dsp:txXfrm rot="-5400000">
        <a:off x="4676913" y="2336994"/>
        <a:ext cx="8237854" cy="1417022"/>
      </dsp:txXfrm>
    </dsp:sp>
    <dsp:sp modelId="{AFCBF705-4500-43C9-8FAE-583D5AE99EC2}">
      <dsp:nvSpPr>
        <dsp:cNvPr id="0" name=""/>
        <dsp:cNvSpPr/>
      </dsp:nvSpPr>
      <dsp:spPr>
        <a:xfrm>
          <a:off x="0" y="2064043"/>
          <a:ext cx="4676913" cy="1962923"/>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95250" rIns="190500" bIns="95250" numCol="1" spcCol="1270" anchor="ctr" anchorCtr="0">
          <a:noAutofit/>
        </a:bodyPr>
        <a:lstStyle/>
        <a:p>
          <a:pPr marL="0" lvl="0" indent="0" algn="ctr" defTabSz="2222500">
            <a:lnSpc>
              <a:spcPct val="90000"/>
            </a:lnSpc>
            <a:spcBef>
              <a:spcPct val="0"/>
            </a:spcBef>
            <a:spcAft>
              <a:spcPct val="35000"/>
            </a:spcAft>
            <a:buNone/>
          </a:pPr>
          <a:r>
            <a:rPr lang="es-ES" sz="5000" b="1" kern="1200" dirty="0"/>
            <a:t>NORMAS DE FACTURACIÓN</a:t>
          </a:r>
        </a:p>
      </dsp:txBody>
      <dsp:txXfrm>
        <a:off x="95822" y="2159865"/>
        <a:ext cx="4485269" cy="1771279"/>
      </dsp:txXfrm>
    </dsp:sp>
    <dsp:sp modelId="{1D8A74AD-A3AD-4837-ABA1-6516FFBC9FA9}">
      <dsp:nvSpPr>
        <dsp:cNvPr id="0" name=""/>
        <dsp:cNvSpPr/>
      </dsp:nvSpPr>
      <dsp:spPr>
        <a:xfrm rot="5400000">
          <a:off x="8049000" y="949317"/>
          <a:ext cx="1570338" cy="8314512"/>
        </a:xfrm>
        <a:prstGeom prst="round2Same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45720" rIns="91440" bIns="45720" numCol="1" spcCol="1270" anchor="ctr" anchorCtr="0">
          <a:noAutofit/>
        </a:bodyPr>
        <a:lstStyle/>
        <a:p>
          <a:pPr marL="228600" lvl="1" indent="-228600" algn="l" defTabSz="1066800">
            <a:lnSpc>
              <a:spcPct val="90000"/>
            </a:lnSpc>
            <a:spcBef>
              <a:spcPct val="0"/>
            </a:spcBef>
            <a:spcAft>
              <a:spcPct val="15000"/>
            </a:spcAft>
            <a:buChar char="•"/>
          </a:pPr>
          <a:r>
            <a:rPr lang="es-ES" sz="2400" b="1" kern="1200" dirty="0"/>
            <a:t>ARRENDADOR: RENTA DE PRIMERA CATEGORÍA (PERSONAS FÍSICAS Y SUC.INDIVISAS). DE TERCERA PARA SOCIEDADES</a:t>
          </a:r>
        </a:p>
        <a:p>
          <a:pPr marL="228600" lvl="1" indent="-228600" algn="l" defTabSz="1066800">
            <a:lnSpc>
              <a:spcPct val="90000"/>
            </a:lnSpc>
            <a:spcBef>
              <a:spcPct val="0"/>
            </a:spcBef>
            <a:spcAft>
              <a:spcPct val="15000"/>
            </a:spcAft>
            <a:buChar char="•"/>
          </a:pPr>
          <a:r>
            <a:rPr lang="es-ES" sz="2400" b="1" kern="1200" dirty="0"/>
            <a:t>ARRENDATARIO: RENTA DE TERCERA CATEGORÍA</a:t>
          </a:r>
        </a:p>
      </dsp:txBody>
      <dsp:txXfrm rot="-5400000">
        <a:off x="4676913" y="4398062"/>
        <a:ext cx="8237854" cy="1417022"/>
      </dsp:txXfrm>
    </dsp:sp>
    <dsp:sp modelId="{A03F2381-24A1-4D32-8B9F-403F0D517063}">
      <dsp:nvSpPr>
        <dsp:cNvPr id="0" name=""/>
        <dsp:cNvSpPr/>
      </dsp:nvSpPr>
      <dsp:spPr>
        <a:xfrm>
          <a:off x="0" y="4125112"/>
          <a:ext cx="4676913" cy="1962923"/>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95250" rIns="190500" bIns="95250" numCol="1" spcCol="1270" anchor="ctr" anchorCtr="0">
          <a:noAutofit/>
        </a:bodyPr>
        <a:lstStyle/>
        <a:p>
          <a:pPr marL="0" lvl="0" indent="0" algn="ctr" defTabSz="2222500">
            <a:lnSpc>
              <a:spcPct val="90000"/>
            </a:lnSpc>
            <a:spcBef>
              <a:spcPct val="0"/>
            </a:spcBef>
            <a:spcAft>
              <a:spcPct val="35000"/>
            </a:spcAft>
            <a:buNone/>
          </a:pPr>
          <a:r>
            <a:rPr lang="es-ES" sz="5000" b="1" kern="1200" dirty="0"/>
            <a:t>SITUACIÓN EN GANANCIAS</a:t>
          </a:r>
        </a:p>
      </dsp:txBody>
      <dsp:txXfrm>
        <a:off x="95822" y="4220934"/>
        <a:ext cx="4485269" cy="177127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A3A5AB-3E0E-4A25-87CC-D7730A518609}">
      <dsp:nvSpPr>
        <dsp:cNvPr id="0" name=""/>
        <dsp:cNvSpPr/>
      </dsp:nvSpPr>
      <dsp:spPr>
        <a:xfrm rot="5400000">
          <a:off x="8070396" y="-2655251"/>
          <a:ext cx="2931674" cy="8975279"/>
        </a:xfrm>
        <a:prstGeom prst="round2Same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57150" rIns="114300" bIns="57150" numCol="1" spcCol="1270" anchor="ctr" anchorCtr="0">
          <a:noAutofit/>
        </a:bodyPr>
        <a:lstStyle/>
        <a:p>
          <a:pPr marL="285750" lvl="1" indent="-285750" algn="l" defTabSz="1333500">
            <a:lnSpc>
              <a:spcPct val="90000"/>
            </a:lnSpc>
            <a:spcBef>
              <a:spcPct val="0"/>
            </a:spcBef>
            <a:spcAft>
              <a:spcPct val="15000"/>
            </a:spcAft>
            <a:buChar char="•"/>
          </a:pPr>
          <a:r>
            <a:rPr lang="es-ES" sz="3000" b="1" kern="1200" dirty="0"/>
            <a:t>DISTRIBUCIÓN DE FRUTOS, NO VENTA</a:t>
          </a:r>
        </a:p>
        <a:p>
          <a:pPr marL="285750" lvl="1" indent="-285750" algn="l" defTabSz="1333500">
            <a:lnSpc>
              <a:spcPct val="90000"/>
            </a:lnSpc>
            <a:spcBef>
              <a:spcPct val="0"/>
            </a:spcBef>
            <a:spcAft>
              <a:spcPct val="15000"/>
            </a:spcAft>
            <a:buChar char="•"/>
          </a:pPr>
          <a:r>
            <a:rPr lang="es-ES" sz="3000" b="1" kern="1200" dirty="0"/>
            <a:t>HECHO IMPONIBLE: CUANDO CADA UNO VENDE SUS FRUTOS</a:t>
          </a:r>
        </a:p>
      </dsp:txBody>
      <dsp:txXfrm rot="-5400000">
        <a:off x="5048594" y="509664"/>
        <a:ext cx="8832166" cy="2645448"/>
      </dsp:txXfrm>
    </dsp:sp>
    <dsp:sp modelId="{32CDCE61-DB3D-427B-A69D-6FD078A92207}">
      <dsp:nvSpPr>
        <dsp:cNvPr id="0" name=""/>
        <dsp:cNvSpPr/>
      </dsp:nvSpPr>
      <dsp:spPr>
        <a:xfrm>
          <a:off x="0" y="0"/>
          <a:ext cx="5048594" cy="3664593"/>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0030" tIns="120015" rIns="240030" bIns="120015" numCol="1" spcCol="1270" anchor="ctr" anchorCtr="0">
          <a:noAutofit/>
        </a:bodyPr>
        <a:lstStyle/>
        <a:p>
          <a:pPr marL="0" lvl="0" indent="0" algn="ctr" defTabSz="2800350">
            <a:lnSpc>
              <a:spcPct val="90000"/>
            </a:lnSpc>
            <a:spcBef>
              <a:spcPct val="0"/>
            </a:spcBef>
            <a:spcAft>
              <a:spcPct val="35000"/>
            </a:spcAft>
            <a:buNone/>
          </a:pPr>
          <a:r>
            <a:rPr lang="es-ES" sz="6300" b="1" kern="1200" dirty="0"/>
            <a:t>SITUACIÓN ANTE EL IVA</a:t>
          </a:r>
        </a:p>
      </dsp:txBody>
      <dsp:txXfrm>
        <a:off x="178891" y="178891"/>
        <a:ext cx="4690812" cy="3306811"/>
      </dsp:txXfrm>
    </dsp:sp>
    <dsp:sp modelId="{1D8A74AD-A3AD-4837-ABA1-6516FFBC9FA9}">
      <dsp:nvSpPr>
        <dsp:cNvPr id="0" name=""/>
        <dsp:cNvSpPr/>
      </dsp:nvSpPr>
      <dsp:spPr>
        <a:xfrm rot="5400000">
          <a:off x="8070396" y="1192571"/>
          <a:ext cx="2931674" cy="8975279"/>
        </a:xfrm>
        <a:prstGeom prst="round2Same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57150" rIns="114300" bIns="57150" numCol="1" spcCol="1270" anchor="ctr" anchorCtr="0">
          <a:noAutofit/>
        </a:bodyPr>
        <a:lstStyle/>
        <a:p>
          <a:pPr marL="0" marR="0" lvl="1" indent="0" algn="l" defTabSz="914400" eaLnBrk="1" fontAlgn="auto" latinLnBrk="0" hangingPunct="1">
            <a:lnSpc>
              <a:spcPct val="100000"/>
            </a:lnSpc>
            <a:spcBef>
              <a:spcPts val="0"/>
            </a:spcBef>
            <a:spcAft>
              <a:spcPts val="0"/>
            </a:spcAft>
            <a:buClrTx/>
            <a:buSzTx/>
            <a:buFontTx/>
            <a:buNone/>
            <a:tabLst/>
            <a:defRPr/>
          </a:pPr>
          <a:r>
            <a:rPr lang="es-ES" sz="3000" b="1" kern="1200" dirty="0"/>
            <a:t>APARCERO DADOR Y TOMADOR: RENTA DE </a:t>
          </a:r>
        </a:p>
        <a:p>
          <a:pPr marL="228600" lvl="1" indent="0" algn="l" defTabSz="1066800">
            <a:lnSpc>
              <a:spcPct val="90000"/>
            </a:lnSpc>
            <a:spcBef>
              <a:spcPct val="0"/>
            </a:spcBef>
            <a:spcAft>
              <a:spcPct val="15000"/>
            </a:spcAft>
            <a:buNone/>
          </a:pPr>
          <a:r>
            <a:rPr lang="es-ES" sz="3000" b="1" kern="1200" dirty="0"/>
            <a:t>TERCERA CATEGORÍA</a:t>
          </a:r>
        </a:p>
        <a:p>
          <a:pPr marL="0" marR="0" lvl="1" indent="0" algn="l" defTabSz="914400" eaLnBrk="1" fontAlgn="auto" latinLnBrk="0" hangingPunct="1">
            <a:lnSpc>
              <a:spcPct val="100000"/>
            </a:lnSpc>
            <a:spcBef>
              <a:spcPts val="0"/>
            </a:spcBef>
            <a:spcAft>
              <a:spcPts val="0"/>
            </a:spcAft>
            <a:buClrTx/>
            <a:buSzTx/>
            <a:buFontTx/>
            <a:buNone/>
            <a:tabLst/>
            <a:defRPr/>
          </a:pPr>
          <a:r>
            <a:rPr lang="es-ES" sz="3000" b="1" kern="1200" dirty="0"/>
            <a:t>PERSONA FÍSICA-APARCERO DADOR, SE TRANSFORMA EN EMPRESARIO (EXPLOTACIONES UNIPERSONALES)</a:t>
          </a:r>
        </a:p>
        <a:p>
          <a:pPr marL="228600" lvl="1" indent="0" algn="l" defTabSz="1066800">
            <a:lnSpc>
              <a:spcPct val="90000"/>
            </a:lnSpc>
            <a:spcBef>
              <a:spcPct val="0"/>
            </a:spcBef>
            <a:spcAft>
              <a:spcPct val="15000"/>
            </a:spcAft>
            <a:buNone/>
          </a:pPr>
          <a:endParaRPr lang="es-ES" sz="3000" b="1" kern="1200" dirty="0"/>
        </a:p>
      </dsp:txBody>
      <dsp:txXfrm rot="-5400000">
        <a:off x="5048594" y="4357487"/>
        <a:ext cx="8832166" cy="2645448"/>
      </dsp:txXfrm>
    </dsp:sp>
    <dsp:sp modelId="{A03F2381-24A1-4D32-8B9F-403F0D517063}">
      <dsp:nvSpPr>
        <dsp:cNvPr id="0" name=""/>
        <dsp:cNvSpPr/>
      </dsp:nvSpPr>
      <dsp:spPr>
        <a:xfrm>
          <a:off x="0" y="3847914"/>
          <a:ext cx="5048594" cy="3664593"/>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0030" tIns="120015" rIns="240030" bIns="120015" numCol="1" spcCol="1270" anchor="ctr" anchorCtr="0">
          <a:noAutofit/>
        </a:bodyPr>
        <a:lstStyle/>
        <a:p>
          <a:pPr marL="0" lvl="0" indent="0" algn="ctr" defTabSz="2800350">
            <a:lnSpc>
              <a:spcPct val="90000"/>
            </a:lnSpc>
            <a:spcBef>
              <a:spcPct val="0"/>
            </a:spcBef>
            <a:spcAft>
              <a:spcPct val="35000"/>
            </a:spcAft>
            <a:buNone/>
          </a:pPr>
          <a:r>
            <a:rPr lang="es-ES" sz="6300" b="1" kern="1200" dirty="0"/>
            <a:t>SITUACIÓN EN GANANCIAS</a:t>
          </a:r>
        </a:p>
      </dsp:txBody>
      <dsp:txXfrm>
        <a:off x="178891" y="4026805"/>
        <a:ext cx="4690812" cy="330681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DCFEF2-7638-4173-B222-1BCFA0E5B01E}">
      <dsp:nvSpPr>
        <dsp:cNvPr id="0" name=""/>
        <dsp:cNvSpPr/>
      </dsp:nvSpPr>
      <dsp:spPr>
        <a:xfrm>
          <a:off x="2368022" y="3943"/>
          <a:ext cx="3443287" cy="1721643"/>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965" tIns="67310" rIns="100965" bIns="67310" numCol="1" spcCol="1270" anchor="ctr" anchorCtr="0">
          <a:noAutofit/>
        </a:bodyPr>
        <a:lstStyle/>
        <a:p>
          <a:pPr marL="0" lvl="0" indent="0" algn="ctr" defTabSz="2355850">
            <a:lnSpc>
              <a:spcPct val="90000"/>
            </a:lnSpc>
            <a:spcBef>
              <a:spcPct val="0"/>
            </a:spcBef>
            <a:spcAft>
              <a:spcPct val="35000"/>
            </a:spcAft>
            <a:buNone/>
          </a:pPr>
          <a:r>
            <a:rPr lang="es-ES" sz="5300" b="1" kern="1200" dirty="0"/>
            <a:t>CRÉD FISCAL</a:t>
          </a:r>
        </a:p>
      </dsp:txBody>
      <dsp:txXfrm>
        <a:off x="2418447" y="54368"/>
        <a:ext cx="3342437" cy="1620793"/>
      </dsp:txXfrm>
    </dsp:sp>
    <dsp:sp modelId="{586FABBE-5F7A-46A6-98DF-457FFB773057}">
      <dsp:nvSpPr>
        <dsp:cNvPr id="0" name=""/>
        <dsp:cNvSpPr/>
      </dsp:nvSpPr>
      <dsp:spPr>
        <a:xfrm>
          <a:off x="2712351" y="1725587"/>
          <a:ext cx="344328" cy="2159449"/>
        </a:xfrm>
        <a:custGeom>
          <a:avLst/>
          <a:gdLst/>
          <a:ahLst/>
          <a:cxnLst/>
          <a:rect l="0" t="0" r="0" b="0"/>
          <a:pathLst>
            <a:path>
              <a:moveTo>
                <a:pt x="0" y="0"/>
              </a:moveTo>
              <a:lnTo>
                <a:pt x="0" y="2159449"/>
              </a:lnTo>
              <a:lnTo>
                <a:pt x="344328" y="2159449"/>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FF2EC95-AC74-476C-A8B9-4BFE1637B6DD}">
      <dsp:nvSpPr>
        <dsp:cNvPr id="0" name=""/>
        <dsp:cNvSpPr/>
      </dsp:nvSpPr>
      <dsp:spPr>
        <a:xfrm>
          <a:off x="3056679" y="2155997"/>
          <a:ext cx="3400122" cy="3458076"/>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s-ES" sz="1600" b="1" kern="1200" dirty="0"/>
            <a:t>1) COMPRA DE INSUMOS PARA LA OBTENCIÓN DEL PRODUCTO</a:t>
          </a:r>
        </a:p>
        <a:p>
          <a:pPr marL="0" lvl="0" indent="0" algn="ctr" defTabSz="711200">
            <a:lnSpc>
              <a:spcPct val="90000"/>
            </a:lnSpc>
            <a:spcBef>
              <a:spcPct val="0"/>
            </a:spcBef>
            <a:spcAft>
              <a:spcPct val="35000"/>
            </a:spcAft>
            <a:buNone/>
          </a:pPr>
          <a:r>
            <a:rPr lang="es-ES" sz="1600" b="1" kern="1200" dirty="0"/>
            <a:t>2) PAGO DE SERVICIOS POR LABOREOS, ETC.</a:t>
          </a:r>
        </a:p>
        <a:p>
          <a:pPr marL="0" lvl="0" indent="0" algn="ctr" defTabSz="711200">
            <a:lnSpc>
              <a:spcPct val="90000"/>
            </a:lnSpc>
            <a:spcBef>
              <a:spcPct val="0"/>
            </a:spcBef>
            <a:spcAft>
              <a:spcPct val="35000"/>
            </a:spcAft>
            <a:buNone/>
          </a:pPr>
          <a:endParaRPr lang="es-ES" sz="1200" b="1" kern="1200" dirty="0"/>
        </a:p>
      </dsp:txBody>
      <dsp:txXfrm>
        <a:off x="3156265" y="2255583"/>
        <a:ext cx="3200950" cy="3258904"/>
      </dsp:txXfrm>
    </dsp:sp>
    <dsp:sp modelId="{E9820EA6-EEB2-4A37-B210-A3963C84EA7D}">
      <dsp:nvSpPr>
        <dsp:cNvPr id="0" name=""/>
        <dsp:cNvSpPr/>
      </dsp:nvSpPr>
      <dsp:spPr>
        <a:xfrm>
          <a:off x="2712351" y="1725587"/>
          <a:ext cx="344328" cy="5362816"/>
        </a:xfrm>
        <a:custGeom>
          <a:avLst/>
          <a:gdLst/>
          <a:ahLst/>
          <a:cxnLst/>
          <a:rect l="0" t="0" r="0" b="0"/>
          <a:pathLst>
            <a:path>
              <a:moveTo>
                <a:pt x="0" y="0"/>
              </a:moveTo>
              <a:lnTo>
                <a:pt x="0" y="5362816"/>
              </a:lnTo>
              <a:lnTo>
                <a:pt x="344328" y="5362816"/>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C1304C9-C904-4203-9668-0C10CA062A53}">
      <dsp:nvSpPr>
        <dsp:cNvPr id="0" name=""/>
        <dsp:cNvSpPr/>
      </dsp:nvSpPr>
      <dsp:spPr>
        <a:xfrm>
          <a:off x="3056679" y="6044485"/>
          <a:ext cx="3515018" cy="2087837"/>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s-ES" sz="1600" b="1" kern="1200" dirty="0"/>
            <a:t>1) GS NECESARIOS PARA EL PROCESAMIENTO DEL PRODUCTO</a:t>
          </a:r>
        </a:p>
        <a:p>
          <a:pPr marL="0" lvl="0" indent="0" algn="ctr" defTabSz="711200">
            <a:lnSpc>
              <a:spcPct val="90000"/>
            </a:lnSpc>
            <a:spcBef>
              <a:spcPct val="0"/>
            </a:spcBef>
            <a:spcAft>
              <a:spcPct val="35000"/>
            </a:spcAft>
            <a:buNone/>
          </a:pPr>
          <a:r>
            <a:rPr lang="es-ES" sz="1600" b="1" kern="1200" dirty="0"/>
            <a:t>2) EN NINGÚN CASO POR LA MATERIA PRIMA</a:t>
          </a:r>
        </a:p>
      </dsp:txBody>
      <dsp:txXfrm>
        <a:off x="3117830" y="6105636"/>
        <a:ext cx="3392716" cy="1965535"/>
      </dsp:txXfrm>
    </dsp:sp>
    <dsp:sp modelId="{A4D6A04B-C746-46AC-A14D-454663CE058F}">
      <dsp:nvSpPr>
        <dsp:cNvPr id="0" name=""/>
        <dsp:cNvSpPr/>
      </dsp:nvSpPr>
      <dsp:spPr>
        <a:xfrm>
          <a:off x="6743862" y="3943"/>
          <a:ext cx="3443287" cy="1721643"/>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965" tIns="67310" rIns="100965" bIns="67310" numCol="1" spcCol="1270" anchor="ctr" anchorCtr="0">
          <a:noAutofit/>
        </a:bodyPr>
        <a:lstStyle/>
        <a:p>
          <a:pPr marL="0" lvl="0" indent="0" algn="ctr" defTabSz="2355850">
            <a:lnSpc>
              <a:spcPct val="90000"/>
            </a:lnSpc>
            <a:spcBef>
              <a:spcPct val="0"/>
            </a:spcBef>
            <a:spcAft>
              <a:spcPct val="35000"/>
            </a:spcAft>
            <a:buNone/>
          </a:pPr>
          <a:r>
            <a:rPr lang="es-ES" sz="5300" b="1" kern="1200" dirty="0"/>
            <a:t>DÉB FISCAL</a:t>
          </a:r>
        </a:p>
      </dsp:txBody>
      <dsp:txXfrm>
        <a:off x="6794287" y="54368"/>
        <a:ext cx="3342437" cy="1620793"/>
      </dsp:txXfrm>
    </dsp:sp>
    <dsp:sp modelId="{1A58DE72-48BD-4887-9C0F-CA9D0C5170FA}">
      <dsp:nvSpPr>
        <dsp:cNvPr id="0" name=""/>
        <dsp:cNvSpPr/>
      </dsp:nvSpPr>
      <dsp:spPr>
        <a:xfrm>
          <a:off x="7088190" y="1725587"/>
          <a:ext cx="344328" cy="2046801"/>
        </a:xfrm>
        <a:custGeom>
          <a:avLst/>
          <a:gdLst/>
          <a:ahLst/>
          <a:cxnLst/>
          <a:rect l="0" t="0" r="0" b="0"/>
          <a:pathLst>
            <a:path>
              <a:moveTo>
                <a:pt x="0" y="0"/>
              </a:moveTo>
              <a:lnTo>
                <a:pt x="0" y="2046801"/>
              </a:lnTo>
              <a:lnTo>
                <a:pt x="344328" y="2046801"/>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6BAFBC0-3411-4B2F-9F82-0F286E625C0A}">
      <dsp:nvSpPr>
        <dsp:cNvPr id="0" name=""/>
        <dsp:cNvSpPr/>
      </dsp:nvSpPr>
      <dsp:spPr>
        <a:xfrm>
          <a:off x="7432519" y="2155997"/>
          <a:ext cx="4829858" cy="3232782"/>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s-ES" sz="1600" b="1" kern="1200" dirty="0"/>
            <a:t>1) VENTA DE PRODUCTO TERMINADO A ALÍCUOTA GENERAL POR LA PARTICIPACIÓN PACTADA</a:t>
          </a:r>
        </a:p>
        <a:p>
          <a:pPr marL="0" lvl="0" indent="0" algn="ctr" defTabSz="711200">
            <a:lnSpc>
              <a:spcPct val="90000"/>
            </a:lnSpc>
            <a:spcBef>
              <a:spcPct val="0"/>
            </a:spcBef>
            <a:spcAft>
              <a:spcPct val="35000"/>
            </a:spcAft>
            <a:buNone/>
          </a:pPr>
          <a:r>
            <a:rPr lang="es-ES" sz="1600" b="1" kern="1200" dirty="0"/>
            <a:t>2) VENTA DE DESPERDICIOS O BS RESIDUOS</a:t>
          </a:r>
        </a:p>
      </dsp:txBody>
      <dsp:txXfrm>
        <a:off x="7527204" y="2250682"/>
        <a:ext cx="4640488" cy="3043412"/>
      </dsp:txXfrm>
    </dsp:sp>
    <dsp:sp modelId="{51F63952-79CB-4BC2-88C4-82FB9F6E6A85}">
      <dsp:nvSpPr>
        <dsp:cNvPr id="0" name=""/>
        <dsp:cNvSpPr/>
      </dsp:nvSpPr>
      <dsp:spPr>
        <a:xfrm>
          <a:off x="7088190" y="1725587"/>
          <a:ext cx="344328" cy="5155221"/>
        </a:xfrm>
        <a:custGeom>
          <a:avLst/>
          <a:gdLst/>
          <a:ahLst/>
          <a:cxnLst/>
          <a:rect l="0" t="0" r="0" b="0"/>
          <a:pathLst>
            <a:path>
              <a:moveTo>
                <a:pt x="0" y="0"/>
              </a:moveTo>
              <a:lnTo>
                <a:pt x="0" y="5155221"/>
              </a:lnTo>
              <a:lnTo>
                <a:pt x="344328" y="5155221"/>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45D7F91-3B5D-4CDC-A1CF-AA70E9148A06}">
      <dsp:nvSpPr>
        <dsp:cNvPr id="0" name=""/>
        <dsp:cNvSpPr/>
      </dsp:nvSpPr>
      <dsp:spPr>
        <a:xfrm>
          <a:off x="7432519" y="5819191"/>
          <a:ext cx="3244651" cy="2123234"/>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s-ES" sz="1600" b="1" kern="1200" dirty="0"/>
            <a:t>1) VENTA DEL PRODUCTO FINAL A ALÍCUOTA GENERAL QUE LE HAYA CORRESPONDIDO POR LO PACTADO</a:t>
          </a:r>
        </a:p>
      </dsp:txBody>
      <dsp:txXfrm>
        <a:off x="7494706" y="5881378"/>
        <a:ext cx="3120277" cy="199886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A3A5AB-3E0E-4A25-87CC-D7730A518609}">
      <dsp:nvSpPr>
        <dsp:cNvPr id="0" name=""/>
        <dsp:cNvSpPr/>
      </dsp:nvSpPr>
      <dsp:spPr>
        <a:xfrm rot="5400000">
          <a:off x="8888299" y="-3084612"/>
          <a:ext cx="2817581" cy="9691378"/>
        </a:xfrm>
        <a:prstGeom prst="round2Same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55245" rIns="110490" bIns="55245" numCol="1" spcCol="1270" anchor="ctr" anchorCtr="0">
          <a:noAutofit/>
        </a:bodyPr>
        <a:lstStyle/>
        <a:p>
          <a:pPr marL="285750" lvl="1" indent="-285750" algn="l" defTabSz="1289050">
            <a:lnSpc>
              <a:spcPct val="90000"/>
            </a:lnSpc>
            <a:spcBef>
              <a:spcPct val="0"/>
            </a:spcBef>
            <a:spcAft>
              <a:spcPct val="15000"/>
            </a:spcAft>
            <a:buChar char="•"/>
          </a:pPr>
          <a:r>
            <a:rPr lang="es-ES" sz="2900" b="1" kern="1200" dirty="0"/>
            <a:t>DISTRIBUCIÓN DE TERNEROS, NO VENTA</a:t>
          </a:r>
        </a:p>
        <a:p>
          <a:pPr marL="285750" lvl="1" indent="-285750" algn="l" defTabSz="1289050">
            <a:lnSpc>
              <a:spcPct val="90000"/>
            </a:lnSpc>
            <a:spcBef>
              <a:spcPct val="0"/>
            </a:spcBef>
            <a:spcAft>
              <a:spcPct val="15000"/>
            </a:spcAft>
            <a:buChar char="•"/>
          </a:pPr>
          <a:r>
            <a:rPr lang="es-ES" sz="2900" b="1" kern="1200" dirty="0"/>
            <a:t>HECHO IMPONIBLE: CUANDO CADA UNO VENDE SUS TERNEROS</a:t>
          </a:r>
        </a:p>
      </dsp:txBody>
      <dsp:txXfrm rot="-5400000">
        <a:off x="5451401" y="489829"/>
        <a:ext cx="9553835" cy="2542495"/>
      </dsp:txXfrm>
    </dsp:sp>
    <dsp:sp modelId="{32CDCE61-DB3D-427B-A69D-6FD078A92207}">
      <dsp:nvSpPr>
        <dsp:cNvPr id="0" name=""/>
        <dsp:cNvSpPr/>
      </dsp:nvSpPr>
      <dsp:spPr>
        <a:xfrm>
          <a:off x="0" y="0"/>
          <a:ext cx="5451400" cy="3521976"/>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marL="0" lvl="0" indent="0" algn="ctr" defTabSz="2889250">
            <a:lnSpc>
              <a:spcPct val="90000"/>
            </a:lnSpc>
            <a:spcBef>
              <a:spcPct val="0"/>
            </a:spcBef>
            <a:spcAft>
              <a:spcPct val="35000"/>
            </a:spcAft>
            <a:buNone/>
          </a:pPr>
          <a:r>
            <a:rPr lang="es-ES" sz="6500" b="1" kern="1200" dirty="0"/>
            <a:t>SITUACIÓN ANTE EL IVA</a:t>
          </a:r>
        </a:p>
      </dsp:txBody>
      <dsp:txXfrm>
        <a:off x="171929" y="171929"/>
        <a:ext cx="5107542" cy="3178118"/>
      </dsp:txXfrm>
    </dsp:sp>
    <dsp:sp modelId="{1D8A74AD-A3AD-4837-ABA1-6516FFBC9FA9}">
      <dsp:nvSpPr>
        <dsp:cNvPr id="0" name=""/>
        <dsp:cNvSpPr/>
      </dsp:nvSpPr>
      <dsp:spPr>
        <a:xfrm rot="5400000">
          <a:off x="8888299" y="613462"/>
          <a:ext cx="2817581" cy="9691378"/>
        </a:xfrm>
        <a:prstGeom prst="round2Same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55245" rIns="110490" bIns="55245" numCol="1" spcCol="1270" anchor="ctr" anchorCtr="0">
          <a:noAutofit/>
        </a:bodyPr>
        <a:lstStyle/>
        <a:p>
          <a:pPr marL="0" marR="0" lvl="1" indent="0" algn="l" defTabSz="914400" eaLnBrk="1" fontAlgn="auto" latinLnBrk="0" hangingPunct="1">
            <a:lnSpc>
              <a:spcPct val="100000"/>
            </a:lnSpc>
            <a:spcBef>
              <a:spcPts val="0"/>
            </a:spcBef>
            <a:spcAft>
              <a:spcPts val="0"/>
            </a:spcAft>
            <a:buClrTx/>
            <a:buSzTx/>
            <a:buFontTx/>
            <a:buNone/>
            <a:tabLst/>
            <a:defRPr/>
          </a:pPr>
          <a:r>
            <a:rPr lang="es-ES" sz="2900" b="1" kern="1200" dirty="0"/>
            <a:t> PROPIETARIO Y CAPITALIZADOR: RENTA DE TERCERA CATEGORÍA</a:t>
          </a:r>
        </a:p>
        <a:p>
          <a:pPr marL="0" marR="0" lvl="1" indent="0" algn="l" defTabSz="914400" eaLnBrk="1" fontAlgn="auto" latinLnBrk="0" hangingPunct="1">
            <a:lnSpc>
              <a:spcPct val="100000"/>
            </a:lnSpc>
            <a:spcBef>
              <a:spcPts val="0"/>
            </a:spcBef>
            <a:spcAft>
              <a:spcPts val="0"/>
            </a:spcAft>
            <a:buClrTx/>
            <a:buSzTx/>
            <a:buFontTx/>
            <a:buNone/>
            <a:tabLst/>
            <a:defRPr/>
          </a:pPr>
          <a:r>
            <a:rPr lang="es-ES" sz="2900" b="1" kern="1200" dirty="0"/>
            <a:t> AL CIERRE DE EJ. SE VALÚAN COMO DE PROPIA PRODUCCIÓN (VER VALUACIÓN DE TERNERAS Y TERNEROS)</a:t>
          </a:r>
        </a:p>
        <a:p>
          <a:pPr marL="228600" lvl="1" indent="0" algn="l" defTabSz="1066800">
            <a:lnSpc>
              <a:spcPct val="90000"/>
            </a:lnSpc>
            <a:spcBef>
              <a:spcPct val="0"/>
            </a:spcBef>
            <a:spcAft>
              <a:spcPct val="15000"/>
            </a:spcAft>
            <a:buNone/>
          </a:pPr>
          <a:endParaRPr lang="es-ES" sz="2900" b="1" kern="1200" dirty="0"/>
        </a:p>
      </dsp:txBody>
      <dsp:txXfrm rot="-5400000">
        <a:off x="5451401" y="4187904"/>
        <a:ext cx="9553835" cy="2542495"/>
      </dsp:txXfrm>
    </dsp:sp>
    <dsp:sp modelId="{A03F2381-24A1-4D32-8B9F-403F0D517063}">
      <dsp:nvSpPr>
        <dsp:cNvPr id="0" name=""/>
        <dsp:cNvSpPr/>
      </dsp:nvSpPr>
      <dsp:spPr>
        <a:xfrm>
          <a:off x="0" y="3698163"/>
          <a:ext cx="5451400" cy="3521976"/>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marL="0" lvl="0" indent="0" algn="ctr" defTabSz="2889250">
            <a:lnSpc>
              <a:spcPct val="90000"/>
            </a:lnSpc>
            <a:spcBef>
              <a:spcPct val="0"/>
            </a:spcBef>
            <a:spcAft>
              <a:spcPct val="35000"/>
            </a:spcAft>
            <a:buNone/>
          </a:pPr>
          <a:r>
            <a:rPr lang="es-ES" sz="6500" b="1" kern="1200" dirty="0"/>
            <a:t>SITUACIÓN EN GANANCIAS</a:t>
          </a:r>
        </a:p>
      </dsp:txBody>
      <dsp:txXfrm>
        <a:off x="171929" y="3870092"/>
        <a:ext cx="5107542" cy="317811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DCFEF2-7638-4173-B222-1BCFA0E5B01E}">
      <dsp:nvSpPr>
        <dsp:cNvPr id="0" name=""/>
        <dsp:cNvSpPr/>
      </dsp:nvSpPr>
      <dsp:spPr>
        <a:xfrm>
          <a:off x="2564969" y="3704"/>
          <a:ext cx="4120827" cy="2060413"/>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80010" rIns="120015" bIns="80010" numCol="1" spcCol="1270" anchor="ctr" anchorCtr="0">
          <a:noAutofit/>
        </a:bodyPr>
        <a:lstStyle/>
        <a:p>
          <a:pPr marL="0" lvl="0" indent="0" algn="ctr" defTabSz="2800350">
            <a:lnSpc>
              <a:spcPct val="90000"/>
            </a:lnSpc>
            <a:spcBef>
              <a:spcPct val="0"/>
            </a:spcBef>
            <a:spcAft>
              <a:spcPct val="35000"/>
            </a:spcAft>
            <a:buNone/>
          </a:pPr>
          <a:r>
            <a:rPr lang="es-ES" sz="6300" b="1" kern="1200" dirty="0"/>
            <a:t>CRÉD FISCAL</a:t>
          </a:r>
        </a:p>
      </dsp:txBody>
      <dsp:txXfrm>
        <a:off x="2625316" y="64051"/>
        <a:ext cx="4000133" cy="1939719"/>
      </dsp:txXfrm>
    </dsp:sp>
    <dsp:sp modelId="{586FABBE-5F7A-46A6-98DF-457FFB773057}">
      <dsp:nvSpPr>
        <dsp:cNvPr id="0" name=""/>
        <dsp:cNvSpPr/>
      </dsp:nvSpPr>
      <dsp:spPr>
        <a:xfrm>
          <a:off x="2977051" y="2064118"/>
          <a:ext cx="412082" cy="1545310"/>
        </a:xfrm>
        <a:custGeom>
          <a:avLst/>
          <a:gdLst/>
          <a:ahLst/>
          <a:cxnLst/>
          <a:rect l="0" t="0" r="0" b="0"/>
          <a:pathLst>
            <a:path>
              <a:moveTo>
                <a:pt x="0" y="0"/>
              </a:moveTo>
              <a:lnTo>
                <a:pt x="0" y="1545310"/>
              </a:lnTo>
              <a:lnTo>
                <a:pt x="412082" y="1545310"/>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FF2EC95-AC74-476C-A8B9-4BFE1637B6DD}">
      <dsp:nvSpPr>
        <dsp:cNvPr id="0" name=""/>
        <dsp:cNvSpPr/>
      </dsp:nvSpPr>
      <dsp:spPr>
        <a:xfrm>
          <a:off x="3389134" y="2579222"/>
          <a:ext cx="3296662" cy="2060413"/>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815" tIns="29210" rIns="43815" bIns="29210" numCol="1" spcCol="1270" anchor="ctr" anchorCtr="0">
          <a:noAutofit/>
        </a:bodyPr>
        <a:lstStyle/>
        <a:p>
          <a:pPr marL="0" lvl="0" indent="0" algn="ctr" defTabSz="1022350">
            <a:lnSpc>
              <a:spcPct val="90000"/>
            </a:lnSpc>
            <a:spcBef>
              <a:spcPct val="0"/>
            </a:spcBef>
            <a:spcAft>
              <a:spcPct val="35000"/>
            </a:spcAft>
            <a:buNone/>
          </a:pPr>
          <a:r>
            <a:rPr lang="es-ES" sz="2300" b="1" kern="1200" dirty="0"/>
            <a:t>1) COMPRA DE ANIMALES</a:t>
          </a:r>
        </a:p>
        <a:p>
          <a:pPr marL="0" lvl="0" indent="0" algn="ctr" defTabSz="1022350">
            <a:lnSpc>
              <a:spcPct val="90000"/>
            </a:lnSpc>
            <a:spcBef>
              <a:spcPct val="0"/>
            </a:spcBef>
            <a:spcAft>
              <a:spcPct val="35000"/>
            </a:spcAft>
            <a:buNone/>
          </a:pPr>
          <a:r>
            <a:rPr lang="es-ES" sz="2300" b="1" kern="1200" dirty="0"/>
            <a:t>2) FACTURA DEL PROPIETARIO</a:t>
          </a:r>
        </a:p>
        <a:p>
          <a:pPr marL="0" lvl="0" indent="0" algn="ctr" defTabSz="1022350">
            <a:lnSpc>
              <a:spcPct val="90000"/>
            </a:lnSpc>
            <a:spcBef>
              <a:spcPct val="0"/>
            </a:spcBef>
            <a:spcAft>
              <a:spcPct val="35000"/>
            </a:spcAft>
            <a:buNone/>
          </a:pPr>
          <a:endParaRPr lang="es-ES" sz="2300" b="1" kern="1200" dirty="0"/>
        </a:p>
      </dsp:txBody>
      <dsp:txXfrm>
        <a:off x="3449481" y="2639569"/>
        <a:ext cx="3175968" cy="1939719"/>
      </dsp:txXfrm>
    </dsp:sp>
    <dsp:sp modelId="{E9820EA6-EEB2-4A37-B210-A3963C84EA7D}">
      <dsp:nvSpPr>
        <dsp:cNvPr id="0" name=""/>
        <dsp:cNvSpPr/>
      </dsp:nvSpPr>
      <dsp:spPr>
        <a:xfrm>
          <a:off x="2977051" y="2064118"/>
          <a:ext cx="412082" cy="4120827"/>
        </a:xfrm>
        <a:custGeom>
          <a:avLst/>
          <a:gdLst/>
          <a:ahLst/>
          <a:cxnLst/>
          <a:rect l="0" t="0" r="0" b="0"/>
          <a:pathLst>
            <a:path>
              <a:moveTo>
                <a:pt x="0" y="0"/>
              </a:moveTo>
              <a:lnTo>
                <a:pt x="0" y="4120827"/>
              </a:lnTo>
              <a:lnTo>
                <a:pt x="412082" y="4120827"/>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C1304C9-C904-4203-9668-0C10CA062A53}">
      <dsp:nvSpPr>
        <dsp:cNvPr id="0" name=""/>
        <dsp:cNvSpPr/>
      </dsp:nvSpPr>
      <dsp:spPr>
        <a:xfrm>
          <a:off x="3389134" y="5154739"/>
          <a:ext cx="3296662" cy="2060413"/>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815" tIns="29210" rIns="43815" bIns="29210" numCol="1" spcCol="1270" anchor="ctr" anchorCtr="0">
          <a:noAutofit/>
        </a:bodyPr>
        <a:lstStyle/>
        <a:p>
          <a:pPr marL="0" lvl="0" indent="0" algn="ctr" defTabSz="1022350">
            <a:lnSpc>
              <a:spcPct val="90000"/>
            </a:lnSpc>
            <a:spcBef>
              <a:spcPct val="0"/>
            </a:spcBef>
            <a:spcAft>
              <a:spcPct val="35000"/>
            </a:spcAft>
            <a:buNone/>
          </a:pPr>
          <a:r>
            <a:rPr lang="es-ES" sz="2300" b="1" kern="1200" dirty="0"/>
            <a:t>1) INSUMOS Y GS POR EL ENGORDE</a:t>
          </a:r>
        </a:p>
      </dsp:txBody>
      <dsp:txXfrm>
        <a:off x="3449481" y="5215086"/>
        <a:ext cx="3175968" cy="1939719"/>
      </dsp:txXfrm>
    </dsp:sp>
    <dsp:sp modelId="{A4D6A04B-C746-46AC-A14D-454663CE058F}">
      <dsp:nvSpPr>
        <dsp:cNvPr id="0" name=""/>
        <dsp:cNvSpPr/>
      </dsp:nvSpPr>
      <dsp:spPr>
        <a:xfrm>
          <a:off x="7716003" y="3704"/>
          <a:ext cx="4120827" cy="2060413"/>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80010" rIns="120015" bIns="80010" numCol="1" spcCol="1270" anchor="ctr" anchorCtr="0">
          <a:noAutofit/>
        </a:bodyPr>
        <a:lstStyle/>
        <a:p>
          <a:pPr marL="0" lvl="0" indent="0" algn="ctr" defTabSz="2800350">
            <a:lnSpc>
              <a:spcPct val="90000"/>
            </a:lnSpc>
            <a:spcBef>
              <a:spcPct val="0"/>
            </a:spcBef>
            <a:spcAft>
              <a:spcPct val="35000"/>
            </a:spcAft>
            <a:buNone/>
          </a:pPr>
          <a:r>
            <a:rPr lang="es-ES" sz="6300" b="1" kern="1200" dirty="0"/>
            <a:t>DÉB FISCAL</a:t>
          </a:r>
        </a:p>
      </dsp:txBody>
      <dsp:txXfrm>
        <a:off x="7776350" y="64051"/>
        <a:ext cx="4000133" cy="1939719"/>
      </dsp:txXfrm>
    </dsp:sp>
    <dsp:sp modelId="{1A58DE72-48BD-4887-9C0F-CA9D0C5170FA}">
      <dsp:nvSpPr>
        <dsp:cNvPr id="0" name=""/>
        <dsp:cNvSpPr/>
      </dsp:nvSpPr>
      <dsp:spPr>
        <a:xfrm>
          <a:off x="8128086" y="2064118"/>
          <a:ext cx="412082" cy="1545310"/>
        </a:xfrm>
        <a:custGeom>
          <a:avLst/>
          <a:gdLst/>
          <a:ahLst/>
          <a:cxnLst/>
          <a:rect l="0" t="0" r="0" b="0"/>
          <a:pathLst>
            <a:path>
              <a:moveTo>
                <a:pt x="0" y="0"/>
              </a:moveTo>
              <a:lnTo>
                <a:pt x="0" y="1545310"/>
              </a:lnTo>
              <a:lnTo>
                <a:pt x="412082" y="1545310"/>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6BAFBC0-3411-4B2F-9F82-0F286E625C0A}">
      <dsp:nvSpPr>
        <dsp:cNvPr id="0" name=""/>
        <dsp:cNvSpPr/>
      </dsp:nvSpPr>
      <dsp:spPr>
        <a:xfrm>
          <a:off x="8540168" y="2579222"/>
          <a:ext cx="3296662" cy="2060413"/>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815" tIns="29210" rIns="43815" bIns="29210" numCol="1" spcCol="1270" anchor="ctr" anchorCtr="0">
          <a:noAutofit/>
        </a:bodyPr>
        <a:lstStyle/>
        <a:p>
          <a:pPr marL="0" lvl="0" indent="0" algn="ctr" defTabSz="1022350">
            <a:lnSpc>
              <a:spcPct val="90000"/>
            </a:lnSpc>
            <a:spcBef>
              <a:spcPct val="0"/>
            </a:spcBef>
            <a:spcAft>
              <a:spcPct val="35000"/>
            </a:spcAft>
            <a:buNone/>
          </a:pPr>
          <a:r>
            <a:rPr lang="es-ES" sz="2300" b="1" kern="1200" dirty="0"/>
            <a:t>1) VENTA DE ANIMALES</a:t>
          </a:r>
        </a:p>
      </dsp:txBody>
      <dsp:txXfrm>
        <a:off x="8600515" y="2639569"/>
        <a:ext cx="3175968" cy="1939719"/>
      </dsp:txXfrm>
    </dsp:sp>
    <dsp:sp modelId="{51F63952-79CB-4BC2-88C4-82FB9F6E6A85}">
      <dsp:nvSpPr>
        <dsp:cNvPr id="0" name=""/>
        <dsp:cNvSpPr/>
      </dsp:nvSpPr>
      <dsp:spPr>
        <a:xfrm>
          <a:off x="8128086" y="2064118"/>
          <a:ext cx="412082" cy="4120827"/>
        </a:xfrm>
        <a:custGeom>
          <a:avLst/>
          <a:gdLst/>
          <a:ahLst/>
          <a:cxnLst/>
          <a:rect l="0" t="0" r="0" b="0"/>
          <a:pathLst>
            <a:path>
              <a:moveTo>
                <a:pt x="0" y="0"/>
              </a:moveTo>
              <a:lnTo>
                <a:pt x="0" y="4120827"/>
              </a:lnTo>
              <a:lnTo>
                <a:pt x="412082" y="4120827"/>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45D7F91-3B5D-4CDC-A1CF-AA70E9148A06}">
      <dsp:nvSpPr>
        <dsp:cNvPr id="0" name=""/>
        <dsp:cNvSpPr/>
      </dsp:nvSpPr>
      <dsp:spPr>
        <a:xfrm>
          <a:off x="8540168" y="5154739"/>
          <a:ext cx="3296662" cy="2060413"/>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815" tIns="29210" rIns="43815" bIns="29210" numCol="1" spcCol="1270" anchor="ctr" anchorCtr="0">
          <a:noAutofit/>
        </a:bodyPr>
        <a:lstStyle/>
        <a:p>
          <a:pPr marL="0" lvl="0" indent="0" algn="ctr" defTabSz="1022350">
            <a:lnSpc>
              <a:spcPct val="90000"/>
            </a:lnSpc>
            <a:spcBef>
              <a:spcPct val="0"/>
            </a:spcBef>
            <a:spcAft>
              <a:spcPct val="35000"/>
            </a:spcAft>
            <a:buNone/>
          </a:pPr>
          <a:r>
            <a:rPr lang="es-ES" sz="2300" b="1" kern="1200" dirty="0"/>
            <a:t>1) FACTURA KGS AL CAPITALIZADOR</a:t>
          </a:r>
        </a:p>
      </dsp:txBody>
      <dsp:txXfrm>
        <a:off x="8600515" y="5215086"/>
        <a:ext cx="3175968" cy="193971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3513F3-05B1-43C2-AB00-FCACAB16AEF2}">
      <dsp:nvSpPr>
        <dsp:cNvPr id="0" name=""/>
        <dsp:cNvSpPr/>
      </dsp:nvSpPr>
      <dsp:spPr>
        <a:xfrm>
          <a:off x="0" y="1541219"/>
          <a:ext cx="2743200" cy="128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60960" rIns="170688" bIns="60960" numCol="1" spcCol="1270" anchor="ctr" anchorCtr="0">
          <a:noAutofit/>
        </a:bodyPr>
        <a:lstStyle/>
        <a:p>
          <a:pPr marL="0" lvl="0" indent="0" algn="r" defTabSz="1066800">
            <a:lnSpc>
              <a:spcPct val="90000"/>
            </a:lnSpc>
            <a:spcBef>
              <a:spcPct val="0"/>
            </a:spcBef>
            <a:spcAft>
              <a:spcPct val="35000"/>
            </a:spcAft>
            <a:buNone/>
          </a:pPr>
          <a:r>
            <a:rPr lang="es-ES" sz="2400" b="1" kern="1200" dirty="0"/>
            <a:t>CAPITALIZADOR</a:t>
          </a:r>
        </a:p>
      </dsp:txBody>
      <dsp:txXfrm>
        <a:off x="0" y="1541219"/>
        <a:ext cx="2743200" cy="1287000"/>
      </dsp:txXfrm>
    </dsp:sp>
    <dsp:sp modelId="{A330F314-3BAB-455C-81C3-587146480552}">
      <dsp:nvSpPr>
        <dsp:cNvPr id="0" name=""/>
        <dsp:cNvSpPr/>
      </dsp:nvSpPr>
      <dsp:spPr>
        <a:xfrm>
          <a:off x="2743199" y="1541219"/>
          <a:ext cx="548640" cy="1287000"/>
        </a:xfrm>
        <a:prstGeom prst="leftBrace">
          <a:avLst>
            <a:gd name="adj1" fmla="val 35000"/>
            <a:gd name="adj2" fmla="val 50000"/>
          </a:avLst>
        </a:pr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4FB240F-D7C2-4712-AC8C-597073CE2E60}">
      <dsp:nvSpPr>
        <dsp:cNvPr id="0" name=""/>
        <dsp:cNvSpPr/>
      </dsp:nvSpPr>
      <dsp:spPr>
        <a:xfrm>
          <a:off x="3511295" y="1541219"/>
          <a:ext cx="7461504" cy="128700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228600" lvl="1" indent="-228600" algn="l" defTabSz="1066800">
            <a:lnSpc>
              <a:spcPct val="90000"/>
            </a:lnSpc>
            <a:spcBef>
              <a:spcPct val="0"/>
            </a:spcBef>
            <a:spcAft>
              <a:spcPct val="15000"/>
            </a:spcAft>
            <a:buChar char="•"/>
          </a:pPr>
          <a:r>
            <a:rPr lang="es-ES" sz="2400" b="1" kern="1200" dirty="0"/>
            <a:t>VALUACIÓN DE LOS NOVILLOS AL VALOR DE MERCADO MENOS GASTOS</a:t>
          </a:r>
        </a:p>
      </dsp:txBody>
      <dsp:txXfrm>
        <a:off x="3511295" y="1541219"/>
        <a:ext cx="7461504" cy="1287000"/>
      </dsp:txXfrm>
    </dsp:sp>
    <dsp:sp modelId="{D5A4761E-D858-4404-A9FD-03DEBB47F443}">
      <dsp:nvSpPr>
        <dsp:cNvPr id="0" name=""/>
        <dsp:cNvSpPr/>
      </dsp:nvSpPr>
      <dsp:spPr>
        <a:xfrm>
          <a:off x="0" y="3062219"/>
          <a:ext cx="2743200" cy="128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60960" rIns="170688" bIns="60960" numCol="1" spcCol="1270" anchor="ctr" anchorCtr="0">
          <a:noAutofit/>
        </a:bodyPr>
        <a:lstStyle/>
        <a:p>
          <a:pPr marL="0" lvl="0" indent="0" algn="r" defTabSz="1066800">
            <a:lnSpc>
              <a:spcPct val="90000"/>
            </a:lnSpc>
            <a:spcBef>
              <a:spcPct val="0"/>
            </a:spcBef>
            <a:spcAft>
              <a:spcPct val="35000"/>
            </a:spcAft>
            <a:buNone/>
          </a:pPr>
          <a:r>
            <a:rPr lang="es-ES" sz="2400" b="1" kern="1200" dirty="0"/>
            <a:t>PROPIETARIO</a:t>
          </a:r>
        </a:p>
      </dsp:txBody>
      <dsp:txXfrm>
        <a:off x="0" y="3062219"/>
        <a:ext cx="2743200" cy="1287000"/>
      </dsp:txXfrm>
    </dsp:sp>
    <dsp:sp modelId="{BD68E60F-527B-48DE-88B0-AE4345106321}">
      <dsp:nvSpPr>
        <dsp:cNvPr id="0" name=""/>
        <dsp:cNvSpPr/>
      </dsp:nvSpPr>
      <dsp:spPr>
        <a:xfrm>
          <a:off x="2743199" y="3062219"/>
          <a:ext cx="548640" cy="1287000"/>
        </a:xfrm>
        <a:prstGeom prst="leftBrace">
          <a:avLst>
            <a:gd name="adj1" fmla="val 35000"/>
            <a:gd name="adj2" fmla="val 50000"/>
          </a:avLst>
        </a:pr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BC8D19-8B12-4B8E-99B2-B187C0C05F94}">
      <dsp:nvSpPr>
        <dsp:cNvPr id="0" name=""/>
        <dsp:cNvSpPr/>
      </dsp:nvSpPr>
      <dsp:spPr>
        <a:xfrm>
          <a:off x="3511295" y="3062219"/>
          <a:ext cx="7461504" cy="128700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228600" lvl="1" indent="-228600" algn="l" defTabSz="1066800">
            <a:lnSpc>
              <a:spcPct val="90000"/>
            </a:lnSpc>
            <a:spcBef>
              <a:spcPct val="0"/>
            </a:spcBef>
            <a:spcAft>
              <a:spcPct val="15000"/>
            </a:spcAft>
            <a:buChar char="•"/>
          </a:pPr>
          <a:r>
            <a:rPr lang="es-ES" sz="2400" b="1" kern="1200" dirty="0"/>
            <a:t>RECONOCE COMO GANANCIA EL GRADO DE AVANCE DEL NEGOCIO (POR LO DEVENGADO)</a:t>
          </a:r>
        </a:p>
      </dsp:txBody>
      <dsp:txXfrm>
        <a:off x="3511295" y="3062219"/>
        <a:ext cx="7461504" cy="128700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DCFEF2-7638-4173-B222-1BCFA0E5B01E}">
      <dsp:nvSpPr>
        <dsp:cNvPr id="0" name=""/>
        <dsp:cNvSpPr/>
      </dsp:nvSpPr>
      <dsp:spPr>
        <a:xfrm>
          <a:off x="2723191" y="5075"/>
          <a:ext cx="3980184" cy="1990092"/>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6205" tIns="77470" rIns="116205" bIns="77470" numCol="1" spcCol="1270" anchor="ctr" anchorCtr="0">
          <a:noAutofit/>
        </a:bodyPr>
        <a:lstStyle/>
        <a:p>
          <a:pPr marL="0" lvl="0" indent="0" algn="ctr" defTabSz="2711450">
            <a:lnSpc>
              <a:spcPct val="90000"/>
            </a:lnSpc>
            <a:spcBef>
              <a:spcPct val="0"/>
            </a:spcBef>
            <a:spcAft>
              <a:spcPct val="35000"/>
            </a:spcAft>
            <a:buNone/>
          </a:pPr>
          <a:r>
            <a:rPr lang="es-ES" sz="6100" b="1" kern="1200" dirty="0"/>
            <a:t>CRÉD FISCAL</a:t>
          </a:r>
        </a:p>
      </dsp:txBody>
      <dsp:txXfrm>
        <a:off x="2781479" y="63363"/>
        <a:ext cx="3863608" cy="1873516"/>
      </dsp:txXfrm>
    </dsp:sp>
    <dsp:sp modelId="{586FABBE-5F7A-46A6-98DF-457FFB773057}">
      <dsp:nvSpPr>
        <dsp:cNvPr id="0" name=""/>
        <dsp:cNvSpPr/>
      </dsp:nvSpPr>
      <dsp:spPr>
        <a:xfrm>
          <a:off x="3121210" y="1995168"/>
          <a:ext cx="398018" cy="1492569"/>
        </a:xfrm>
        <a:custGeom>
          <a:avLst/>
          <a:gdLst/>
          <a:ahLst/>
          <a:cxnLst/>
          <a:rect l="0" t="0" r="0" b="0"/>
          <a:pathLst>
            <a:path>
              <a:moveTo>
                <a:pt x="0" y="0"/>
              </a:moveTo>
              <a:lnTo>
                <a:pt x="0" y="1492569"/>
              </a:lnTo>
              <a:lnTo>
                <a:pt x="398018" y="1492569"/>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FF2EC95-AC74-476C-A8B9-4BFE1637B6DD}">
      <dsp:nvSpPr>
        <dsp:cNvPr id="0" name=""/>
        <dsp:cNvSpPr/>
      </dsp:nvSpPr>
      <dsp:spPr>
        <a:xfrm>
          <a:off x="3519228" y="2492691"/>
          <a:ext cx="3184147" cy="1990092"/>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s-ES" sz="2200" b="1" kern="1200" dirty="0"/>
            <a:t>1) COMPRA DE ANIMALES</a:t>
          </a:r>
        </a:p>
        <a:p>
          <a:pPr marL="0" lvl="0" indent="0" algn="ctr" defTabSz="977900">
            <a:lnSpc>
              <a:spcPct val="90000"/>
            </a:lnSpc>
            <a:spcBef>
              <a:spcPct val="0"/>
            </a:spcBef>
            <a:spcAft>
              <a:spcPct val="35000"/>
            </a:spcAft>
            <a:buNone/>
          </a:pPr>
          <a:r>
            <a:rPr lang="es-ES" sz="2200" b="1" kern="1200" dirty="0"/>
            <a:t>2) FACTURA DEL TOMADOR</a:t>
          </a:r>
        </a:p>
        <a:p>
          <a:pPr marL="0" lvl="0" indent="0" algn="ctr" defTabSz="977900">
            <a:lnSpc>
              <a:spcPct val="90000"/>
            </a:lnSpc>
            <a:spcBef>
              <a:spcPct val="0"/>
            </a:spcBef>
            <a:spcAft>
              <a:spcPct val="35000"/>
            </a:spcAft>
            <a:buNone/>
          </a:pPr>
          <a:endParaRPr lang="es-ES" sz="2200" b="1" kern="1200" dirty="0"/>
        </a:p>
      </dsp:txBody>
      <dsp:txXfrm>
        <a:off x="3577516" y="2550979"/>
        <a:ext cx="3067571" cy="1873516"/>
      </dsp:txXfrm>
    </dsp:sp>
    <dsp:sp modelId="{E9820EA6-EEB2-4A37-B210-A3963C84EA7D}">
      <dsp:nvSpPr>
        <dsp:cNvPr id="0" name=""/>
        <dsp:cNvSpPr/>
      </dsp:nvSpPr>
      <dsp:spPr>
        <a:xfrm>
          <a:off x="3121210" y="1995168"/>
          <a:ext cx="398018" cy="3980184"/>
        </a:xfrm>
        <a:custGeom>
          <a:avLst/>
          <a:gdLst/>
          <a:ahLst/>
          <a:cxnLst/>
          <a:rect l="0" t="0" r="0" b="0"/>
          <a:pathLst>
            <a:path>
              <a:moveTo>
                <a:pt x="0" y="0"/>
              </a:moveTo>
              <a:lnTo>
                <a:pt x="0" y="3980184"/>
              </a:lnTo>
              <a:lnTo>
                <a:pt x="398018" y="3980184"/>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C1304C9-C904-4203-9668-0C10CA062A53}">
      <dsp:nvSpPr>
        <dsp:cNvPr id="0" name=""/>
        <dsp:cNvSpPr/>
      </dsp:nvSpPr>
      <dsp:spPr>
        <a:xfrm>
          <a:off x="3519228" y="4980306"/>
          <a:ext cx="3184147" cy="1990092"/>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s-ES" sz="2200" b="1" kern="1200" dirty="0"/>
            <a:t>1) INSUMOS Y GS POR EL ENGORDE</a:t>
          </a:r>
        </a:p>
      </dsp:txBody>
      <dsp:txXfrm>
        <a:off x="3577516" y="5038594"/>
        <a:ext cx="3067571" cy="1873516"/>
      </dsp:txXfrm>
    </dsp:sp>
    <dsp:sp modelId="{A4D6A04B-C746-46AC-A14D-454663CE058F}">
      <dsp:nvSpPr>
        <dsp:cNvPr id="0" name=""/>
        <dsp:cNvSpPr/>
      </dsp:nvSpPr>
      <dsp:spPr>
        <a:xfrm>
          <a:off x="7698423" y="5075"/>
          <a:ext cx="3980184" cy="1990092"/>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6205" tIns="77470" rIns="116205" bIns="77470" numCol="1" spcCol="1270" anchor="ctr" anchorCtr="0">
          <a:noAutofit/>
        </a:bodyPr>
        <a:lstStyle/>
        <a:p>
          <a:pPr marL="0" lvl="0" indent="0" algn="ctr" defTabSz="2711450">
            <a:lnSpc>
              <a:spcPct val="90000"/>
            </a:lnSpc>
            <a:spcBef>
              <a:spcPct val="0"/>
            </a:spcBef>
            <a:spcAft>
              <a:spcPct val="35000"/>
            </a:spcAft>
            <a:buNone/>
          </a:pPr>
          <a:r>
            <a:rPr lang="es-ES" sz="6100" b="1" kern="1200" dirty="0"/>
            <a:t>DÉB FISCAL</a:t>
          </a:r>
        </a:p>
      </dsp:txBody>
      <dsp:txXfrm>
        <a:off x="7756711" y="63363"/>
        <a:ext cx="3863608" cy="1873516"/>
      </dsp:txXfrm>
    </dsp:sp>
    <dsp:sp modelId="{1A58DE72-48BD-4887-9C0F-CA9D0C5170FA}">
      <dsp:nvSpPr>
        <dsp:cNvPr id="0" name=""/>
        <dsp:cNvSpPr/>
      </dsp:nvSpPr>
      <dsp:spPr>
        <a:xfrm>
          <a:off x="8096441" y="1995168"/>
          <a:ext cx="398018" cy="1492569"/>
        </a:xfrm>
        <a:custGeom>
          <a:avLst/>
          <a:gdLst/>
          <a:ahLst/>
          <a:cxnLst/>
          <a:rect l="0" t="0" r="0" b="0"/>
          <a:pathLst>
            <a:path>
              <a:moveTo>
                <a:pt x="0" y="0"/>
              </a:moveTo>
              <a:lnTo>
                <a:pt x="0" y="1492569"/>
              </a:lnTo>
              <a:lnTo>
                <a:pt x="398018" y="1492569"/>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6BAFBC0-3411-4B2F-9F82-0F286E625C0A}">
      <dsp:nvSpPr>
        <dsp:cNvPr id="0" name=""/>
        <dsp:cNvSpPr/>
      </dsp:nvSpPr>
      <dsp:spPr>
        <a:xfrm>
          <a:off x="8494460" y="2492691"/>
          <a:ext cx="3184147" cy="1990092"/>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s-ES" sz="2200" b="1" kern="1200" dirty="0"/>
            <a:t>1) VENTA DE ANIMALES</a:t>
          </a:r>
        </a:p>
      </dsp:txBody>
      <dsp:txXfrm>
        <a:off x="8552748" y="2550979"/>
        <a:ext cx="3067571" cy="1873516"/>
      </dsp:txXfrm>
    </dsp:sp>
    <dsp:sp modelId="{51F63952-79CB-4BC2-88C4-82FB9F6E6A85}">
      <dsp:nvSpPr>
        <dsp:cNvPr id="0" name=""/>
        <dsp:cNvSpPr/>
      </dsp:nvSpPr>
      <dsp:spPr>
        <a:xfrm>
          <a:off x="8096441" y="1995168"/>
          <a:ext cx="398018" cy="3980184"/>
        </a:xfrm>
        <a:custGeom>
          <a:avLst/>
          <a:gdLst/>
          <a:ahLst/>
          <a:cxnLst/>
          <a:rect l="0" t="0" r="0" b="0"/>
          <a:pathLst>
            <a:path>
              <a:moveTo>
                <a:pt x="0" y="0"/>
              </a:moveTo>
              <a:lnTo>
                <a:pt x="0" y="3980184"/>
              </a:lnTo>
              <a:lnTo>
                <a:pt x="398018" y="3980184"/>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45D7F91-3B5D-4CDC-A1CF-AA70E9148A06}">
      <dsp:nvSpPr>
        <dsp:cNvPr id="0" name=""/>
        <dsp:cNvSpPr/>
      </dsp:nvSpPr>
      <dsp:spPr>
        <a:xfrm>
          <a:off x="8494460" y="4980306"/>
          <a:ext cx="3184147" cy="1990092"/>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s-ES" sz="2200" b="1" kern="1200" dirty="0"/>
            <a:t>1) FACTURA AL CONCEDENTE: SERVICIOS</a:t>
          </a:r>
        </a:p>
      </dsp:txBody>
      <dsp:txXfrm>
        <a:off x="8552748" y="5038594"/>
        <a:ext cx="3067571" cy="187351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diagrams.loki3.com/BracketList+Icon">
  <dgm:title val="Lista de llaves verticales"/>
  <dgm:desc val="Se usa para mostrar bloques de información agrupados. Funciona bien con gran cantidad de texto de nivel 2."/>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diagrams.loki3.com/BracketList+Icon">
  <dgm:title val="Lista de llaves verticales"/>
  <dgm:desc val="Se usa para mostrar bloques de información agrupados. Funciona bien con gran cantidad de texto de nivel 2."/>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6/6/2025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14.svg"/></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4.png"/><Relationship Id="rId7" Type="http://schemas.openxmlformats.org/officeDocument/2006/relationships/diagramQuickStyle" Target="../diagrams/quickStyle4.xml"/><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5.svg"/><Relationship Id="rId9" Type="http://schemas.microsoft.com/office/2007/relationships/diagramDrawing" Target="../diagrams/drawing4.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5.svg"/></Relationships>
</file>

<file path=ppt/slides/_rels/slide13.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image" Target="../media/image13.png"/><Relationship Id="rId7" Type="http://schemas.openxmlformats.org/officeDocument/2006/relationships/diagramData" Target="../diagrams/data5.xml"/><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1.svg"/><Relationship Id="rId11" Type="http://schemas.microsoft.com/office/2007/relationships/diagramDrawing" Target="../diagrams/drawing5.xml"/><Relationship Id="rId5" Type="http://schemas.openxmlformats.org/officeDocument/2006/relationships/image" Target="../media/image10.png"/><Relationship Id="rId10" Type="http://schemas.openxmlformats.org/officeDocument/2006/relationships/diagramColors" Target="../diagrams/colors5.xml"/><Relationship Id="rId4" Type="http://schemas.openxmlformats.org/officeDocument/2006/relationships/image" Target="../media/image14.svg"/><Relationship Id="rId9"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11.sv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image" Target="../media/image4.png"/><Relationship Id="rId7" Type="http://schemas.openxmlformats.org/officeDocument/2006/relationships/diagramQuickStyle" Target="../diagrams/quickStyle6.xml"/><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diagramLayout" Target="../diagrams/layout6.xml"/><Relationship Id="rId5" Type="http://schemas.openxmlformats.org/officeDocument/2006/relationships/diagramData" Target="../diagrams/data6.xml"/><Relationship Id="rId4" Type="http://schemas.openxmlformats.org/officeDocument/2006/relationships/image" Target="../media/image5.svg"/><Relationship Id="rId9" Type="http://schemas.microsoft.com/office/2007/relationships/diagramDrawing" Target="../diagrams/drawing6.xml"/></Relationships>
</file>

<file path=ppt/slides/_rels/slide18.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image" Target="../media/image13.png"/><Relationship Id="rId7" Type="http://schemas.openxmlformats.org/officeDocument/2006/relationships/diagramData" Target="../diagrams/data7.xml"/><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1.svg"/><Relationship Id="rId11" Type="http://schemas.microsoft.com/office/2007/relationships/diagramDrawing" Target="../diagrams/drawing7.xml"/><Relationship Id="rId5" Type="http://schemas.openxmlformats.org/officeDocument/2006/relationships/image" Target="../media/image10.png"/><Relationship Id="rId10" Type="http://schemas.openxmlformats.org/officeDocument/2006/relationships/diagramColors" Target="../diagrams/colors7.xml"/><Relationship Id="rId4" Type="http://schemas.openxmlformats.org/officeDocument/2006/relationships/image" Target="../media/image14.svg"/><Relationship Id="rId9" Type="http://schemas.openxmlformats.org/officeDocument/2006/relationships/diagramQuickStyle" Target="../diagrams/quickStyle7.xml"/></Relationships>
</file>

<file path=ppt/slides/_rels/slide19.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image" Target="../media/image13.png"/><Relationship Id="rId7" Type="http://schemas.openxmlformats.org/officeDocument/2006/relationships/diagramData" Target="../diagrams/data8.xml"/><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1.svg"/><Relationship Id="rId11" Type="http://schemas.microsoft.com/office/2007/relationships/diagramDrawing" Target="../diagrams/drawing8.xml"/><Relationship Id="rId5" Type="http://schemas.openxmlformats.org/officeDocument/2006/relationships/image" Target="../media/image10.png"/><Relationship Id="rId10" Type="http://schemas.openxmlformats.org/officeDocument/2006/relationships/diagramColors" Target="../diagrams/colors8.xml"/><Relationship Id="rId4" Type="http://schemas.openxmlformats.org/officeDocument/2006/relationships/image" Target="../media/image14.svg"/><Relationship Id="rId9" Type="http://schemas.openxmlformats.org/officeDocument/2006/relationships/diagramQuickStyle" Target="../diagrams/quickStyle8.xml"/></Relationships>
</file>

<file path=ppt/slides/_rels/slide2.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7.jpeg"/><Relationship Id="rId7" Type="http://schemas.openxmlformats.org/officeDocument/2006/relationships/diagramLayout" Target="../diagrams/layout1.xml"/><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diagramData" Target="../diagrams/data1.xml"/><Relationship Id="rId5" Type="http://schemas.openxmlformats.org/officeDocument/2006/relationships/image" Target="../media/image5.svg"/><Relationship Id="rId10" Type="http://schemas.microsoft.com/office/2007/relationships/diagramDrawing" Target="../diagrams/drawing1.xml"/><Relationship Id="rId4" Type="http://schemas.openxmlformats.org/officeDocument/2006/relationships/image" Target="../media/image4.png"/><Relationship Id="rId9" Type="http://schemas.openxmlformats.org/officeDocument/2006/relationships/diagramColors" Target="../diagrams/colors1.xml"/></Relationships>
</file>

<file path=ppt/slides/_rels/slide20.xml.rels><?xml version="1.0" encoding="UTF-8" standalone="yes"?>
<Relationships xmlns="http://schemas.openxmlformats.org/package/2006/relationships"><Relationship Id="rId8" Type="http://schemas.openxmlformats.org/officeDocument/2006/relationships/diagramLayout" Target="../diagrams/layout9.xml"/><Relationship Id="rId3" Type="http://schemas.openxmlformats.org/officeDocument/2006/relationships/image" Target="../media/image13.png"/><Relationship Id="rId7" Type="http://schemas.openxmlformats.org/officeDocument/2006/relationships/diagramData" Target="../diagrams/data9.xml"/><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1.svg"/><Relationship Id="rId11" Type="http://schemas.microsoft.com/office/2007/relationships/diagramDrawing" Target="../diagrams/drawing9.xml"/><Relationship Id="rId5" Type="http://schemas.openxmlformats.org/officeDocument/2006/relationships/image" Target="../media/image10.png"/><Relationship Id="rId10" Type="http://schemas.openxmlformats.org/officeDocument/2006/relationships/diagramColors" Target="../diagrams/colors9.xml"/><Relationship Id="rId4" Type="http://schemas.openxmlformats.org/officeDocument/2006/relationships/image" Target="../media/image14.svg"/><Relationship Id="rId9" Type="http://schemas.openxmlformats.org/officeDocument/2006/relationships/diagramQuickStyle" Target="../diagrams/quickStyle9.xml"/></Relationships>
</file>

<file path=ppt/slides/_rels/slide21.xml.rels><?xml version="1.0" encoding="UTF-8" standalone="yes"?>
<Relationships xmlns="http://schemas.openxmlformats.org/package/2006/relationships"><Relationship Id="rId8" Type="http://schemas.openxmlformats.org/officeDocument/2006/relationships/diagramLayout" Target="../diagrams/layout10.xml"/><Relationship Id="rId3" Type="http://schemas.openxmlformats.org/officeDocument/2006/relationships/image" Target="../media/image13.png"/><Relationship Id="rId7" Type="http://schemas.openxmlformats.org/officeDocument/2006/relationships/diagramData" Target="../diagrams/data10.xml"/><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1.svg"/><Relationship Id="rId11" Type="http://schemas.microsoft.com/office/2007/relationships/diagramDrawing" Target="../diagrams/drawing10.xml"/><Relationship Id="rId5" Type="http://schemas.openxmlformats.org/officeDocument/2006/relationships/image" Target="../media/image10.png"/><Relationship Id="rId10" Type="http://schemas.openxmlformats.org/officeDocument/2006/relationships/diagramColors" Target="../diagrams/colors10.xml"/><Relationship Id="rId4" Type="http://schemas.openxmlformats.org/officeDocument/2006/relationships/image" Target="../media/image14.svg"/><Relationship Id="rId9" Type="http://schemas.openxmlformats.org/officeDocument/2006/relationships/diagramQuickStyle" Target="../diagrams/quickStyle10.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image" Target="../media/image8.jpeg"/><Relationship Id="rId7" Type="http://schemas.openxmlformats.org/officeDocument/2006/relationships/diagramData" Target="../diagrams/data2.xml"/><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1.svg"/><Relationship Id="rId11" Type="http://schemas.microsoft.com/office/2007/relationships/diagramDrawing" Target="../diagrams/drawing2.xml"/><Relationship Id="rId5" Type="http://schemas.openxmlformats.org/officeDocument/2006/relationships/image" Target="../media/image10.png"/><Relationship Id="rId10" Type="http://schemas.openxmlformats.org/officeDocument/2006/relationships/diagramColors" Target="../diagrams/colors2.xml"/><Relationship Id="rId4" Type="http://schemas.openxmlformats.org/officeDocument/2006/relationships/image" Target="../media/image9.jpeg"/><Relationship Id="rId9"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hyperlink" Target="http://www.creaoeste.org.ar/wp-content/uploads/2015/08/Contratos-Agropecuarios-Actualizacion.pdf" TargetMode="External"/><Relationship Id="rId5" Type="http://schemas.openxmlformats.org/officeDocument/2006/relationships/image" Target="../media/image11.sv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11.sv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5.sv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sv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11.svg"/></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image" Target="../media/image13.png"/><Relationship Id="rId7" Type="http://schemas.openxmlformats.org/officeDocument/2006/relationships/image" Target="../media/image7.jpeg"/><Relationship Id="rId12" Type="http://schemas.microsoft.com/office/2007/relationships/diagramDrawing" Target="../diagrams/drawing3.xml"/><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1.svg"/><Relationship Id="rId11" Type="http://schemas.openxmlformats.org/officeDocument/2006/relationships/diagramColors" Target="../diagrams/colors3.xml"/><Relationship Id="rId5" Type="http://schemas.openxmlformats.org/officeDocument/2006/relationships/image" Target="../media/image10.png"/><Relationship Id="rId10" Type="http://schemas.openxmlformats.org/officeDocument/2006/relationships/diagramQuickStyle" Target="../diagrams/quickStyle3.xml"/><Relationship Id="rId4" Type="http://schemas.openxmlformats.org/officeDocument/2006/relationships/image" Target="../media/image14.svg"/><Relationship Id="rId9"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a:off x="-34413" y="0"/>
            <a:ext cx="18288000" cy="10287000"/>
          </a:xfrm>
          <a:custGeom>
            <a:avLst/>
            <a:gdLst/>
            <a:ahLst/>
            <a:cxnLst/>
            <a:rect l="l" t="t" r="r" b="b"/>
            <a:pathLst>
              <a:path w="18288000" h="10287000">
                <a:moveTo>
                  <a:pt x="18288000" y="0"/>
                </a:moveTo>
                <a:lnTo>
                  <a:pt x="0" y="0"/>
                </a:lnTo>
                <a:lnTo>
                  <a:pt x="0" y="10287000"/>
                </a:lnTo>
                <a:lnTo>
                  <a:pt x="18288000" y="10287000"/>
                </a:lnTo>
                <a:lnTo>
                  <a:pt x="18288000" y="0"/>
                </a:lnTo>
                <a:close/>
              </a:path>
            </a:pathLst>
          </a:custGeom>
          <a:blipFill>
            <a:blip r:embed="rId2"/>
            <a:stretch>
              <a:fillRect l="-10989" r="-21753"/>
            </a:stretch>
          </a:blipFill>
        </p:spPr>
        <p:txBody>
          <a:bodyPr/>
          <a:lstStyle/>
          <a:p>
            <a:endParaRPr lang="es-AR" dirty="0"/>
          </a:p>
        </p:txBody>
      </p:sp>
      <p:sp>
        <p:nvSpPr>
          <p:cNvPr id="3" name="Freeform 3"/>
          <p:cNvSpPr/>
          <p:nvPr/>
        </p:nvSpPr>
        <p:spPr>
          <a:xfrm>
            <a:off x="-3585384" y="-3240527"/>
            <a:ext cx="8857621" cy="8857621"/>
          </a:xfrm>
          <a:custGeom>
            <a:avLst/>
            <a:gdLst/>
            <a:ahLst/>
            <a:cxnLst/>
            <a:rect l="l" t="t" r="r" b="b"/>
            <a:pathLst>
              <a:path w="8857621" h="8857621">
                <a:moveTo>
                  <a:pt x="0" y="0"/>
                </a:moveTo>
                <a:lnTo>
                  <a:pt x="8857621" y="0"/>
                </a:lnTo>
                <a:lnTo>
                  <a:pt x="8857621" y="8857620"/>
                </a:lnTo>
                <a:lnTo>
                  <a:pt x="0" y="8857620"/>
                </a:lnTo>
                <a:lnTo>
                  <a:pt x="0" y="0"/>
                </a:lnTo>
                <a:close/>
              </a:path>
            </a:pathLst>
          </a:custGeom>
          <a:blipFill>
            <a:blip r:embed="rId3">
              <a:alphaModFix amt="29000"/>
              <a:extLst>
                <a:ext uri="{96DAC541-7B7A-43D3-8B79-37D633B846F1}">
                  <asvg:svgBlip xmlns:asvg="http://schemas.microsoft.com/office/drawing/2016/SVG/main" r:embed="rId4"/>
                </a:ext>
              </a:extLst>
            </a:blip>
            <a:stretch>
              <a:fillRect/>
            </a:stretch>
          </a:blipFill>
        </p:spPr>
        <p:txBody>
          <a:bodyPr/>
          <a:lstStyle/>
          <a:p>
            <a:endParaRPr lang="es-AR"/>
          </a:p>
        </p:txBody>
      </p:sp>
      <p:sp>
        <p:nvSpPr>
          <p:cNvPr id="6" name="TextBox 6"/>
          <p:cNvSpPr txBox="1"/>
          <p:nvPr/>
        </p:nvSpPr>
        <p:spPr>
          <a:xfrm>
            <a:off x="8035321" y="-632317"/>
            <a:ext cx="10484931" cy="11259016"/>
          </a:xfrm>
          <a:prstGeom prst="rect">
            <a:avLst/>
          </a:prstGeom>
        </p:spPr>
        <p:txBody>
          <a:bodyPr lIns="50800" tIns="50800" rIns="50800" bIns="50800" rtlCol="0" anchor="ctr"/>
          <a:lstStyle/>
          <a:p>
            <a:pPr algn="ctr">
              <a:lnSpc>
                <a:spcPts val="3193"/>
              </a:lnSpc>
            </a:pPr>
            <a:endParaRPr/>
          </a:p>
        </p:txBody>
      </p:sp>
      <p:sp>
        <p:nvSpPr>
          <p:cNvPr id="12" name="TextBox 12"/>
          <p:cNvSpPr txBox="1"/>
          <p:nvPr/>
        </p:nvSpPr>
        <p:spPr>
          <a:xfrm>
            <a:off x="9906000" y="1188283"/>
            <a:ext cx="7930539" cy="3046988"/>
          </a:xfrm>
          <a:prstGeom prst="rect">
            <a:avLst/>
          </a:prstGeom>
        </p:spPr>
        <p:txBody>
          <a:bodyPr wrap="square" lIns="0" tIns="0" rIns="0" bIns="0" rtlCol="0" anchor="t">
            <a:spAutoFit/>
          </a:bodyPr>
          <a:lstStyle/>
          <a:p>
            <a:pPr algn="l">
              <a:spcBef>
                <a:spcPct val="0"/>
              </a:spcBef>
            </a:pPr>
            <a:r>
              <a:rPr lang="es-AR" sz="6600" dirty="0">
                <a:solidFill>
                  <a:schemeClr val="bg1"/>
                </a:solidFill>
                <a:latin typeface="Anton"/>
                <a:ea typeface="Anton"/>
                <a:cs typeface="Anton"/>
                <a:sym typeface="Anton"/>
              </a:rPr>
              <a:t>TRATAMIENTO IMPOSITIVO DE LOS CONTRATOS AGROPECUARIOS</a:t>
            </a:r>
            <a:endParaRPr lang="en-US" sz="6600" dirty="0">
              <a:solidFill>
                <a:schemeClr val="bg1"/>
              </a:solidFill>
              <a:latin typeface="Anton"/>
              <a:ea typeface="Anton"/>
              <a:cs typeface="Anton"/>
              <a:sym typeface="Anton"/>
            </a:endParaRPr>
          </a:p>
        </p:txBody>
      </p:sp>
      <p:sp>
        <p:nvSpPr>
          <p:cNvPr id="16" name="Freeform 16"/>
          <p:cNvSpPr/>
          <p:nvPr/>
        </p:nvSpPr>
        <p:spPr>
          <a:xfrm>
            <a:off x="16633144" y="6629566"/>
            <a:ext cx="471463" cy="471463"/>
          </a:xfrm>
          <a:custGeom>
            <a:avLst/>
            <a:gdLst/>
            <a:ahLst/>
            <a:cxnLst/>
            <a:rect l="l" t="t" r="r" b="b"/>
            <a:pathLst>
              <a:path w="471463" h="471463">
                <a:moveTo>
                  <a:pt x="0" y="0"/>
                </a:moveTo>
                <a:lnTo>
                  <a:pt x="471463" y="0"/>
                </a:lnTo>
                <a:lnTo>
                  <a:pt x="471463" y="471463"/>
                </a:lnTo>
                <a:lnTo>
                  <a:pt x="0" y="47146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s-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8EBE21-0592-222B-A534-048696C44F01}"/>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5A3BB069-9412-4605-412A-E7D0B86DF495}"/>
              </a:ext>
            </a:extLst>
          </p:cNvPr>
          <p:cNvSpPr/>
          <p:nvPr/>
        </p:nvSpPr>
        <p:spPr>
          <a:xfrm flipH="1">
            <a:off x="0" y="0"/>
            <a:ext cx="18288000" cy="10287000"/>
          </a:xfrm>
          <a:custGeom>
            <a:avLst/>
            <a:gdLst/>
            <a:ahLst/>
            <a:cxnLst/>
            <a:rect l="l" t="t" r="r" b="b"/>
            <a:pathLst>
              <a:path w="18288000" h="10287000">
                <a:moveTo>
                  <a:pt x="18288000" y="0"/>
                </a:moveTo>
                <a:lnTo>
                  <a:pt x="0" y="0"/>
                </a:lnTo>
                <a:lnTo>
                  <a:pt x="0" y="10287000"/>
                </a:lnTo>
                <a:lnTo>
                  <a:pt x="18288000" y="10287000"/>
                </a:lnTo>
                <a:lnTo>
                  <a:pt x="18288000" y="0"/>
                </a:lnTo>
                <a:close/>
              </a:path>
            </a:pathLst>
          </a:custGeom>
          <a:blipFill>
            <a:blip r:embed="rId2"/>
            <a:stretch>
              <a:fillRect l="-10989" r="-21753"/>
            </a:stretch>
          </a:blipFill>
        </p:spPr>
        <p:txBody>
          <a:bodyPr/>
          <a:lstStyle/>
          <a:p>
            <a:endParaRPr lang="es-AR" dirty="0"/>
          </a:p>
        </p:txBody>
      </p:sp>
      <p:sp>
        <p:nvSpPr>
          <p:cNvPr id="3" name="Freeform 3">
            <a:extLst>
              <a:ext uri="{FF2B5EF4-FFF2-40B4-BE49-F238E27FC236}">
                <a16:creationId xmlns:a16="http://schemas.microsoft.com/office/drawing/2014/main" id="{ADA7E34F-E28C-6A05-CA1F-A37964D051D5}"/>
              </a:ext>
            </a:extLst>
          </p:cNvPr>
          <p:cNvSpPr/>
          <p:nvPr/>
        </p:nvSpPr>
        <p:spPr>
          <a:xfrm>
            <a:off x="1771973" y="1205331"/>
            <a:ext cx="630621" cy="606047"/>
          </a:xfrm>
          <a:custGeom>
            <a:avLst/>
            <a:gdLst/>
            <a:ahLst/>
            <a:cxnLst/>
            <a:rect l="l" t="t" r="r" b="b"/>
            <a:pathLst>
              <a:path w="630621" h="606047">
                <a:moveTo>
                  <a:pt x="0" y="0"/>
                </a:moveTo>
                <a:lnTo>
                  <a:pt x="630621" y="0"/>
                </a:lnTo>
                <a:lnTo>
                  <a:pt x="630621" y="606047"/>
                </a:lnTo>
                <a:lnTo>
                  <a:pt x="0" y="60604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AR"/>
          </a:p>
        </p:txBody>
      </p:sp>
      <p:sp>
        <p:nvSpPr>
          <p:cNvPr id="8" name="Freeform 8">
            <a:extLst>
              <a:ext uri="{FF2B5EF4-FFF2-40B4-BE49-F238E27FC236}">
                <a16:creationId xmlns:a16="http://schemas.microsoft.com/office/drawing/2014/main" id="{75BF9387-A252-8374-3C2A-D4D71BCBC830}"/>
              </a:ext>
            </a:extLst>
          </p:cNvPr>
          <p:cNvSpPr/>
          <p:nvPr/>
        </p:nvSpPr>
        <p:spPr>
          <a:xfrm>
            <a:off x="16829011" y="1466620"/>
            <a:ext cx="471463" cy="471463"/>
          </a:xfrm>
          <a:custGeom>
            <a:avLst/>
            <a:gdLst/>
            <a:ahLst/>
            <a:cxnLst/>
            <a:rect l="l" t="t" r="r" b="b"/>
            <a:pathLst>
              <a:path w="471463" h="471463">
                <a:moveTo>
                  <a:pt x="0" y="0"/>
                </a:moveTo>
                <a:lnTo>
                  <a:pt x="471462" y="0"/>
                </a:lnTo>
                <a:lnTo>
                  <a:pt x="471462" y="471463"/>
                </a:lnTo>
                <a:lnTo>
                  <a:pt x="0" y="47146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s-AR"/>
          </a:p>
        </p:txBody>
      </p:sp>
      <p:sp>
        <p:nvSpPr>
          <p:cNvPr id="11" name="TextBox 11">
            <a:extLst>
              <a:ext uri="{FF2B5EF4-FFF2-40B4-BE49-F238E27FC236}">
                <a16:creationId xmlns:a16="http://schemas.microsoft.com/office/drawing/2014/main" id="{764841EC-FFAF-5206-09F2-0ED3BB56B646}"/>
              </a:ext>
            </a:extLst>
          </p:cNvPr>
          <p:cNvSpPr txBox="1"/>
          <p:nvPr/>
        </p:nvSpPr>
        <p:spPr>
          <a:xfrm>
            <a:off x="2439465" y="1163490"/>
            <a:ext cx="11582400" cy="964944"/>
          </a:xfrm>
          <a:prstGeom prst="rect">
            <a:avLst/>
          </a:prstGeom>
        </p:spPr>
        <p:txBody>
          <a:bodyPr wrap="square" lIns="0" tIns="0" rIns="0" bIns="0" rtlCol="0" anchor="t">
            <a:spAutoFit/>
          </a:bodyPr>
          <a:lstStyle/>
          <a:p>
            <a:pPr algn="l">
              <a:lnSpc>
                <a:spcPts val="7531"/>
              </a:lnSpc>
            </a:pPr>
            <a:r>
              <a:rPr lang="en-US" sz="7241" dirty="0">
                <a:solidFill>
                  <a:srgbClr val="000000"/>
                </a:solidFill>
                <a:latin typeface="Anton"/>
                <a:ea typeface="Anton"/>
                <a:cs typeface="Anton"/>
                <a:sym typeface="Anton"/>
              </a:rPr>
              <a:t>INGRESOS BRUTOS EN SANTA FE </a:t>
            </a:r>
          </a:p>
        </p:txBody>
      </p:sp>
      <p:sp>
        <p:nvSpPr>
          <p:cNvPr id="4" name="TextBox 19">
            <a:extLst>
              <a:ext uri="{FF2B5EF4-FFF2-40B4-BE49-F238E27FC236}">
                <a16:creationId xmlns:a16="http://schemas.microsoft.com/office/drawing/2014/main" id="{C50ED6F9-B220-DBA3-4C17-6DF6D0258A52}"/>
              </a:ext>
            </a:extLst>
          </p:cNvPr>
          <p:cNvSpPr txBox="1"/>
          <p:nvPr/>
        </p:nvSpPr>
        <p:spPr>
          <a:xfrm>
            <a:off x="762000" y="2128434"/>
            <a:ext cx="15621000" cy="7386638"/>
          </a:xfrm>
          <a:prstGeom prst="rect">
            <a:avLst/>
          </a:prstGeom>
        </p:spPr>
        <p:txBody>
          <a:bodyPr wrap="square" lIns="0" tIns="0" rIns="0" bIns="0" rtlCol="0" anchor="t">
            <a:spAutoFit/>
          </a:bodyPr>
          <a:lstStyle/>
          <a:p>
            <a:pPr algn="l">
              <a:spcBef>
                <a:spcPct val="0"/>
              </a:spcBef>
            </a:pPr>
            <a:r>
              <a:rPr lang="es-AR" sz="4000" b="1" dirty="0">
                <a:solidFill>
                  <a:srgbClr val="010101"/>
                </a:solidFill>
                <a:latin typeface="Raleway"/>
                <a:ea typeface="Raleway"/>
                <a:cs typeface="Raleway"/>
                <a:sym typeface="Raleway"/>
              </a:rPr>
              <a:t>Locación de inmuebles</a:t>
            </a:r>
          </a:p>
          <a:p>
            <a:pPr marL="571500" indent="-571500" algn="l">
              <a:spcBef>
                <a:spcPct val="0"/>
              </a:spcBef>
              <a:buFont typeface="Arial" panose="020B0604020202020204" pitchFamily="34" charset="0"/>
              <a:buChar char="•"/>
            </a:pPr>
            <a:r>
              <a:rPr lang="es-AR" sz="4000" dirty="0">
                <a:solidFill>
                  <a:srgbClr val="010101"/>
                </a:solidFill>
                <a:latin typeface="Raleway"/>
                <a:ea typeface="Raleway"/>
                <a:cs typeface="Raleway"/>
                <a:sym typeface="Raleway"/>
              </a:rPr>
              <a:t>Los ingresos originados en la locación de inmuebles se encuentran alcanzados por la </a:t>
            </a:r>
            <a:r>
              <a:rPr lang="es-AR" sz="4000" dirty="0" err="1">
                <a:solidFill>
                  <a:srgbClr val="010101"/>
                </a:solidFill>
                <a:latin typeface="Raleway"/>
                <a:ea typeface="Raleway"/>
                <a:cs typeface="Raleway"/>
                <a:sym typeface="Raleway"/>
              </a:rPr>
              <a:t>alicuota</a:t>
            </a:r>
            <a:r>
              <a:rPr lang="es-AR" sz="4000" dirty="0">
                <a:solidFill>
                  <a:srgbClr val="010101"/>
                </a:solidFill>
                <a:latin typeface="Raleway"/>
                <a:ea typeface="Raleway"/>
                <a:cs typeface="Raleway"/>
                <a:sym typeface="Raleway"/>
              </a:rPr>
              <a:t> del 4,5%, según lo establece el artículo 7, inciso f), de la ley impositiva anual. </a:t>
            </a:r>
          </a:p>
          <a:p>
            <a:pPr marL="571500" indent="-571500" algn="l">
              <a:spcBef>
                <a:spcPct val="0"/>
              </a:spcBef>
              <a:buFont typeface="Arial" panose="020B0604020202020204" pitchFamily="34" charset="0"/>
              <a:buChar char="•"/>
            </a:pPr>
            <a:r>
              <a:rPr lang="es-AR" sz="4000" dirty="0">
                <a:solidFill>
                  <a:srgbClr val="010101"/>
                </a:solidFill>
                <a:latin typeface="Raleway"/>
                <a:ea typeface="Raleway"/>
                <a:cs typeface="Raleway"/>
                <a:sym typeface="Raleway"/>
              </a:rPr>
              <a:t>Con motivo de la última modificación en el Código Fiscal, los arrendamientos de inmuebles rurales cuyos propietarios no tengan domicilio fiscal en Santa Fe, siempre van a estar gravados y sujetos a la alícuota del 4,5%. Antes de la reforma, los propietarios de hasta cinco (5)inmuebles en alquiler no organizados en forma de empresa estaban fuera del alcance del tributo. La exclusión subsiste únicamente para los sujetos con domicilio fiscal en Santa Fe.</a:t>
            </a:r>
            <a:endParaRPr lang="en-US" sz="4000" dirty="0">
              <a:solidFill>
                <a:srgbClr val="010101"/>
              </a:solidFill>
              <a:latin typeface="Raleway"/>
              <a:ea typeface="Raleway"/>
              <a:cs typeface="Raleway"/>
              <a:sym typeface="Raleway"/>
            </a:endParaRPr>
          </a:p>
        </p:txBody>
      </p:sp>
    </p:spTree>
    <p:extLst>
      <p:ext uri="{BB962C8B-B14F-4D97-AF65-F5344CB8AC3E}">
        <p14:creationId xmlns:p14="http://schemas.microsoft.com/office/powerpoint/2010/main" val="1050946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a:off x="0" y="0"/>
            <a:ext cx="18288000" cy="10287000"/>
          </a:xfrm>
          <a:custGeom>
            <a:avLst/>
            <a:gdLst/>
            <a:ahLst/>
            <a:cxnLst/>
            <a:rect l="l" t="t" r="r" b="b"/>
            <a:pathLst>
              <a:path w="18288000" h="10287000">
                <a:moveTo>
                  <a:pt x="18288000" y="0"/>
                </a:moveTo>
                <a:lnTo>
                  <a:pt x="0" y="0"/>
                </a:lnTo>
                <a:lnTo>
                  <a:pt x="0" y="10287000"/>
                </a:lnTo>
                <a:lnTo>
                  <a:pt x="18288000" y="10287000"/>
                </a:lnTo>
                <a:lnTo>
                  <a:pt x="18288000" y="0"/>
                </a:lnTo>
                <a:close/>
              </a:path>
            </a:pathLst>
          </a:custGeom>
          <a:blipFill>
            <a:blip r:embed="rId2"/>
            <a:stretch>
              <a:fillRect l="-10989" r="-21753"/>
            </a:stretch>
          </a:blipFill>
        </p:spPr>
        <p:txBody>
          <a:bodyPr/>
          <a:lstStyle/>
          <a:p>
            <a:endParaRPr lang="es-AR"/>
          </a:p>
        </p:txBody>
      </p:sp>
      <p:grpSp>
        <p:nvGrpSpPr>
          <p:cNvPr id="10" name="Group 10"/>
          <p:cNvGrpSpPr/>
          <p:nvPr/>
        </p:nvGrpSpPr>
        <p:grpSpPr>
          <a:xfrm rot="5400000">
            <a:off x="-5654480" y="-22418"/>
            <a:ext cx="19767159" cy="8458200"/>
            <a:chOff x="0" y="0"/>
            <a:chExt cx="5206165" cy="3214696"/>
          </a:xfrm>
        </p:grpSpPr>
        <p:sp>
          <p:nvSpPr>
            <p:cNvPr id="11" name="Freeform 11"/>
            <p:cNvSpPr/>
            <p:nvPr/>
          </p:nvSpPr>
          <p:spPr>
            <a:xfrm>
              <a:off x="0" y="0"/>
              <a:ext cx="5206166" cy="3214696"/>
            </a:xfrm>
            <a:custGeom>
              <a:avLst/>
              <a:gdLst/>
              <a:ahLst/>
              <a:cxnLst/>
              <a:rect l="l" t="t" r="r" b="b"/>
              <a:pathLst>
                <a:path w="5206166" h="3214696">
                  <a:moveTo>
                    <a:pt x="0" y="0"/>
                  </a:moveTo>
                  <a:lnTo>
                    <a:pt x="5206166" y="0"/>
                  </a:lnTo>
                  <a:lnTo>
                    <a:pt x="5206166" y="3214696"/>
                  </a:lnTo>
                  <a:lnTo>
                    <a:pt x="0" y="3214696"/>
                  </a:lnTo>
                  <a:close/>
                </a:path>
              </a:pathLst>
            </a:custGeom>
            <a:gradFill rotWithShape="1">
              <a:gsLst>
                <a:gs pos="0">
                  <a:srgbClr val="180F0F">
                    <a:alpha val="0"/>
                  </a:srgbClr>
                </a:gs>
                <a:gs pos="100000">
                  <a:srgbClr val="43401E">
                    <a:alpha val="100000"/>
                  </a:srgbClr>
                </a:gs>
              </a:gsLst>
              <a:lin ang="0"/>
            </a:gradFill>
            <a:ln cap="sq">
              <a:noFill/>
              <a:prstDash val="solid"/>
              <a:miter/>
            </a:ln>
          </p:spPr>
          <p:txBody>
            <a:bodyPr/>
            <a:lstStyle/>
            <a:p>
              <a:endParaRPr lang="es-AR"/>
            </a:p>
          </p:txBody>
        </p:sp>
        <p:sp>
          <p:nvSpPr>
            <p:cNvPr id="12" name="TextBox 12"/>
            <p:cNvSpPr txBox="1"/>
            <p:nvPr/>
          </p:nvSpPr>
          <p:spPr>
            <a:xfrm>
              <a:off x="0" y="-47625"/>
              <a:ext cx="5206165" cy="3262321"/>
            </a:xfrm>
            <a:prstGeom prst="rect">
              <a:avLst/>
            </a:prstGeom>
          </p:spPr>
          <p:txBody>
            <a:bodyPr lIns="50800" tIns="50800" rIns="50800" bIns="50800" rtlCol="0" anchor="ctr"/>
            <a:lstStyle/>
            <a:p>
              <a:pPr algn="ctr">
                <a:lnSpc>
                  <a:spcPts val="3193"/>
                </a:lnSpc>
              </a:pPr>
              <a:endParaRPr/>
            </a:p>
          </p:txBody>
        </p:sp>
      </p:grpSp>
      <p:sp>
        <p:nvSpPr>
          <p:cNvPr id="13" name="Freeform 13"/>
          <p:cNvSpPr/>
          <p:nvPr/>
        </p:nvSpPr>
        <p:spPr>
          <a:xfrm>
            <a:off x="16829011" y="1371370"/>
            <a:ext cx="471463" cy="471463"/>
          </a:xfrm>
          <a:custGeom>
            <a:avLst/>
            <a:gdLst/>
            <a:ahLst/>
            <a:cxnLst/>
            <a:rect l="l" t="t" r="r" b="b"/>
            <a:pathLst>
              <a:path w="471463" h="471463">
                <a:moveTo>
                  <a:pt x="0" y="0"/>
                </a:moveTo>
                <a:lnTo>
                  <a:pt x="471462" y="0"/>
                </a:lnTo>
                <a:lnTo>
                  <a:pt x="471462" y="471463"/>
                </a:lnTo>
                <a:lnTo>
                  <a:pt x="0" y="47146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AR"/>
          </a:p>
        </p:txBody>
      </p:sp>
      <p:graphicFrame>
        <p:nvGraphicFramePr>
          <p:cNvPr id="27" name="Marcador de contenido 5">
            <a:extLst>
              <a:ext uri="{FF2B5EF4-FFF2-40B4-BE49-F238E27FC236}">
                <a16:creationId xmlns:a16="http://schemas.microsoft.com/office/drawing/2014/main" id="{4377042E-B9BC-A7C4-E49E-1D9D82FDE490}"/>
              </a:ext>
            </a:extLst>
          </p:cNvPr>
          <p:cNvGraphicFramePr>
            <a:graphicFrameLocks noGrp="1"/>
          </p:cNvGraphicFramePr>
          <p:nvPr>
            <p:extLst>
              <p:ext uri="{D42A27DB-BD31-4B8C-83A1-F6EECF244321}">
                <p14:modId xmlns:p14="http://schemas.microsoft.com/office/powerpoint/2010/main" val="2049951030"/>
              </p:ext>
            </p:extLst>
          </p:nvPr>
        </p:nvGraphicFramePr>
        <p:xfrm>
          <a:off x="2132063" y="2552700"/>
          <a:ext cx="14023874" cy="75126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8" name="TextBox 11">
            <a:extLst>
              <a:ext uri="{FF2B5EF4-FFF2-40B4-BE49-F238E27FC236}">
                <a16:creationId xmlns:a16="http://schemas.microsoft.com/office/drawing/2014/main" id="{F7FBE979-849F-778B-C79B-9BAC97BFAEC8}"/>
              </a:ext>
            </a:extLst>
          </p:cNvPr>
          <p:cNvSpPr txBox="1"/>
          <p:nvPr/>
        </p:nvSpPr>
        <p:spPr>
          <a:xfrm>
            <a:off x="9121877" y="877889"/>
            <a:ext cx="11582400" cy="964944"/>
          </a:xfrm>
          <a:prstGeom prst="rect">
            <a:avLst/>
          </a:prstGeom>
        </p:spPr>
        <p:txBody>
          <a:bodyPr wrap="square" lIns="0" tIns="0" rIns="0" bIns="0" rtlCol="0" anchor="t">
            <a:spAutoFit/>
          </a:bodyPr>
          <a:lstStyle/>
          <a:p>
            <a:pPr algn="l">
              <a:lnSpc>
                <a:spcPts val="7531"/>
              </a:lnSpc>
            </a:pPr>
            <a:r>
              <a:rPr lang="en-US" sz="7241" dirty="0">
                <a:solidFill>
                  <a:srgbClr val="000000"/>
                </a:solidFill>
                <a:latin typeface="Anton"/>
                <a:ea typeface="Anton"/>
                <a:cs typeface="Anton"/>
                <a:sym typeface="Anton"/>
              </a:rPr>
              <a:t>APARCERÍA</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2AC72B-2F8D-21FA-7E14-81B899F10CB8}"/>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94B46B3D-961B-67C2-F528-6BCE1DE77B20}"/>
              </a:ext>
            </a:extLst>
          </p:cNvPr>
          <p:cNvSpPr/>
          <p:nvPr/>
        </p:nvSpPr>
        <p:spPr>
          <a:xfrm flipH="1">
            <a:off x="0" y="0"/>
            <a:ext cx="18288000" cy="10287000"/>
          </a:xfrm>
          <a:custGeom>
            <a:avLst/>
            <a:gdLst/>
            <a:ahLst/>
            <a:cxnLst/>
            <a:rect l="l" t="t" r="r" b="b"/>
            <a:pathLst>
              <a:path w="18288000" h="10287000">
                <a:moveTo>
                  <a:pt x="18288000" y="0"/>
                </a:moveTo>
                <a:lnTo>
                  <a:pt x="0" y="0"/>
                </a:lnTo>
                <a:lnTo>
                  <a:pt x="0" y="10287000"/>
                </a:lnTo>
                <a:lnTo>
                  <a:pt x="18288000" y="10287000"/>
                </a:lnTo>
                <a:lnTo>
                  <a:pt x="18288000" y="0"/>
                </a:lnTo>
                <a:close/>
              </a:path>
            </a:pathLst>
          </a:custGeom>
          <a:blipFill>
            <a:blip r:embed="rId2"/>
            <a:stretch>
              <a:fillRect l="-10989" r="-21753"/>
            </a:stretch>
          </a:blipFill>
        </p:spPr>
        <p:txBody>
          <a:bodyPr/>
          <a:lstStyle/>
          <a:p>
            <a:endParaRPr lang="es-AR"/>
          </a:p>
        </p:txBody>
      </p:sp>
      <p:grpSp>
        <p:nvGrpSpPr>
          <p:cNvPr id="10" name="Group 10">
            <a:extLst>
              <a:ext uri="{FF2B5EF4-FFF2-40B4-BE49-F238E27FC236}">
                <a16:creationId xmlns:a16="http://schemas.microsoft.com/office/drawing/2014/main" id="{04C3022B-97AC-A429-6529-B20B5FA028D7}"/>
              </a:ext>
            </a:extLst>
          </p:cNvPr>
          <p:cNvGrpSpPr/>
          <p:nvPr/>
        </p:nvGrpSpPr>
        <p:grpSpPr>
          <a:xfrm rot="5400000">
            <a:off x="-5654480" y="-22418"/>
            <a:ext cx="19767159" cy="8458200"/>
            <a:chOff x="0" y="0"/>
            <a:chExt cx="5206165" cy="3214696"/>
          </a:xfrm>
        </p:grpSpPr>
        <p:sp>
          <p:nvSpPr>
            <p:cNvPr id="11" name="Freeform 11">
              <a:extLst>
                <a:ext uri="{FF2B5EF4-FFF2-40B4-BE49-F238E27FC236}">
                  <a16:creationId xmlns:a16="http://schemas.microsoft.com/office/drawing/2014/main" id="{EB7809B0-6C6A-5432-A1DA-5970B713810C}"/>
                </a:ext>
              </a:extLst>
            </p:cNvPr>
            <p:cNvSpPr/>
            <p:nvPr/>
          </p:nvSpPr>
          <p:spPr>
            <a:xfrm>
              <a:off x="0" y="0"/>
              <a:ext cx="5206166" cy="3214696"/>
            </a:xfrm>
            <a:custGeom>
              <a:avLst/>
              <a:gdLst/>
              <a:ahLst/>
              <a:cxnLst/>
              <a:rect l="l" t="t" r="r" b="b"/>
              <a:pathLst>
                <a:path w="5206166" h="3214696">
                  <a:moveTo>
                    <a:pt x="0" y="0"/>
                  </a:moveTo>
                  <a:lnTo>
                    <a:pt x="5206166" y="0"/>
                  </a:lnTo>
                  <a:lnTo>
                    <a:pt x="5206166" y="3214696"/>
                  </a:lnTo>
                  <a:lnTo>
                    <a:pt x="0" y="3214696"/>
                  </a:lnTo>
                  <a:close/>
                </a:path>
              </a:pathLst>
            </a:custGeom>
            <a:gradFill rotWithShape="1">
              <a:gsLst>
                <a:gs pos="0">
                  <a:srgbClr val="180F0F">
                    <a:alpha val="0"/>
                  </a:srgbClr>
                </a:gs>
                <a:gs pos="100000">
                  <a:srgbClr val="43401E">
                    <a:alpha val="100000"/>
                  </a:srgbClr>
                </a:gs>
              </a:gsLst>
              <a:lin ang="0"/>
            </a:gradFill>
            <a:ln cap="sq">
              <a:noFill/>
              <a:prstDash val="solid"/>
              <a:miter/>
            </a:ln>
          </p:spPr>
          <p:txBody>
            <a:bodyPr/>
            <a:lstStyle/>
            <a:p>
              <a:endParaRPr lang="es-AR"/>
            </a:p>
          </p:txBody>
        </p:sp>
        <p:sp>
          <p:nvSpPr>
            <p:cNvPr id="12" name="TextBox 12">
              <a:extLst>
                <a:ext uri="{FF2B5EF4-FFF2-40B4-BE49-F238E27FC236}">
                  <a16:creationId xmlns:a16="http://schemas.microsoft.com/office/drawing/2014/main" id="{EF7159CC-AE9E-D29A-EF31-409936250E00}"/>
                </a:ext>
              </a:extLst>
            </p:cNvPr>
            <p:cNvSpPr txBox="1"/>
            <p:nvPr/>
          </p:nvSpPr>
          <p:spPr>
            <a:xfrm>
              <a:off x="0" y="-47625"/>
              <a:ext cx="5206165" cy="3262321"/>
            </a:xfrm>
            <a:prstGeom prst="rect">
              <a:avLst/>
            </a:prstGeom>
          </p:spPr>
          <p:txBody>
            <a:bodyPr lIns="50800" tIns="50800" rIns="50800" bIns="50800" rtlCol="0" anchor="ctr"/>
            <a:lstStyle/>
            <a:p>
              <a:pPr algn="ctr">
                <a:lnSpc>
                  <a:spcPts val="3193"/>
                </a:lnSpc>
              </a:pPr>
              <a:endParaRPr/>
            </a:p>
          </p:txBody>
        </p:sp>
      </p:grpSp>
      <p:sp>
        <p:nvSpPr>
          <p:cNvPr id="13" name="Freeform 13">
            <a:extLst>
              <a:ext uri="{FF2B5EF4-FFF2-40B4-BE49-F238E27FC236}">
                <a16:creationId xmlns:a16="http://schemas.microsoft.com/office/drawing/2014/main" id="{C515F66E-AAEA-A68D-6CCC-B1E41354507A}"/>
              </a:ext>
            </a:extLst>
          </p:cNvPr>
          <p:cNvSpPr/>
          <p:nvPr/>
        </p:nvSpPr>
        <p:spPr>
          <a:xfrm>
            <a:off x="16829011" y="1371370"/>
            <a:ext cx="471463" cy="471463"/>
          </a:xfrm>
          <a:custGeom>
            <a:avLst/>
            <a:gdLst/>
            <a:ahLst/>
            <a:cxnLst/>
            <a:rect l="l" t="t" r="r" b="b"/>
            <a:pathLst>
              <a:path w="471463" h="471463">
                <a:moveTo>
                  <a:pt x="0" y="0"/>
                </a:moveTo>
                <a:lnTo>
                  <a:pt x="471462" y="0"/>
                </a:lnTo>
                <a:lnTo>
                  <a:pt x="471462" y="471463"/>
                </a:lnTo>
                <a:lnTo>
                  <a:pt x="0" y="47146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AR"/>
          </a:p>
        </p:txBody>
      </p:sp>
      <p:sp>
        <p:nvSpPr>
          <p:cNvPr id="28" name="TextBox 11">
            <a:extLst>
              <a:ext uri="{FF2B5EF4-FFF2-40B4-BE49-F238E27FC236}">
                <a16:creationId xmlns:a16="http://schemas.microsoft.com/office/drawing/2014/main" id="{5A60F73F-3AEF-E9EE-1DEA-D20C09F13B8F}"/>
              </a:ext>
            </a:extLst>
          </p:cNvPr>
          <p:cNvSpPr txBox="1"/>
          <p:nvPr/>
        </p:nvSpPr>
        <p:spPr>
          <a:xfrm>
            <a:off x="3581400" y="847677"/>
            <a:ext cx="11582400" cy="964944"/>
          </a:xfrm>
          <a:prstGeom prst="rect">
            <a:avLst/>
          </a:prstGeom>
        </p:spPr>
        <p:txBody>
          <a:bodyPr wrap="square" lIns="0" tIns="0" rIns="0" bIns="0" rtlCol="0" anchor="t">
            <a:spAutoFit/>
          </a:bodyPr>
          <a:lstStyle/>
          <a:p>
            <a:pPr algn="l">
              <a:lnSpc>
                <a:spcPts val="7531"/>
              </a:lnSpc>
            </a:pPr>
            <a:r>
              <a:rPr lang="en-US" sz="7241" dirty="0">
                <a:solidFill>
                  <a:srgbClr val="000000"/>
                </a:solidFill>
                <a:latin typeface="Anton"/>
                <a:ea typeface="Anton"/>
                <a:cs typeface="Anton"/>
                <a:sym typeface="Anton"/>
              </a:rPr>
              <a:t>INGRESOS BRUTOS - APARCERÍAS</a:t>
            </a:r>
          </a:p>
        </p:txBody>
      </p:sp>
      <p:pic>
        <p:nvPicPr>
          <p:cNvPr id="3" name="Imagen 2">
            <a:extLst>
              <a:ext uri="{FF2B5EF4-FFF2-40B4-BE49-F238E27FC236}">
                <a16:creationId xmlns:a16="http://schemas.microsoft.com/office/drawing/2014/main" id="{584D9505-43B5-4929-25FD-EE2D1BBAB612}"/>
              </a:ext>
            </a:extLst>
          </p:cNvPr>
          <p:cNvPicPr>
            <a:picLocks noChangeAspect="1"/>
          </p:cNvPicPr>
          <p:nvPr/>
        </p:nvPicPr>
        <p:blipFill>
          <a:blip r:embed="rId5"/>
          <a:stretch>
            <a:fillRect/>
          </a:stretch>
        </p:blipFill>
        <p:spPr>
          <a:xfrm>
            <a:off x="-125707" y="3009900"/>
            <a:ext cx="18539417" cy="4267200"/>
          </a:xfrm>
          <a:prstGeom prst="rect">
            <a:avLst/>
          </a:prstGeom>
        </p:spPr>
      </p:pic>
    </p:spTree>
    <p:extLst>
      <p:ext uri="{BB962C8B-B14F-4D97-AF65-F5344CB8AC3E}">
        <p14:creationId xmlns:p14="http://schemas.microsoft.com/office/powerpoint/2010/main" val="16924828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11C694-56A8-6017-5CD9-0129D909E49D}"/>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97060947-6B6D-EA98-E5BB-1CD728875295}"/>
              </a:ext>
            </a:extLst>
          </p:cNvPr>
          <p:cNvSpPr/>
          <p:nvPr/>
        </p:nvSpPr>
        <p:spPr>
          <a:xfrm flipH="1">
            <a:off x="0" y="0"/>
            <a:ext cx="18288000" cy="10287000"/>
          </a:xfrm>
          <a:custGeom>
            <a:avLst/>
            <a:gdLst/>
            <a:ahLst/>
            <a:cxnLst/>
            <a:rect l="l" t="t" r="r" b="b"/>
            <a:pathLst>
              <a:path w="18288000" h="10287000">
                <a:moveTo>
                  <a:pt x="18288000" y="0"/>
                </a:moveTo>
                <a:lnTo>
                  <a:pt x="0" y="0"/>
                </a:lnTo>
                <a:lnTo>
                  <a:pt x="0" y="10287000"/>
                </a:lnTo>
                <a:lnTo>
                  <a:pt x="18288000" y="10287000"/>
                </a:lnTo>
                <a:lnTo>
                  <a:pt x="18288000" y="0"/>
                </a:lnTo>
                <a:close/>
              </a:path>
            </a:pathLst>
          </a:custGeom>
          <a:blipFill>
            <a:blip r:embed="rId2"/>
            <a:stretch>
              <a:fillRect l="-10989" r="-21753"/>
            </a:stretch>
          </a:blipFill>
        </p:spPr>
        <p:txBody>
          <a:bodyPr/>
          <a:lstStyle/>
          <a:p>
            <a:endParaRPr lang="es-AR" dirty="0"/>
          </a:p>
        </p:txBody>
      </p:sp>
      <p:sp>
        <p:nvSpPr>
          <p:cNvPr id="3" name="Freeform 3">
            <a:extLst>
              <a:ext uri="{FF2B5EF4-FFF2-40B4-BE49-F238E27FC236}">
                <a16:creationId xmlns:a16="http://schemas.microsoft.com/office/drawing/2014/main" id="{F565FF90-B6C6-1B6B-2FDE-EEC6C2CC1FDB}"/>
              </a:ext>
            </a:extLst>
          </p:cNvPr>
          <p:cNvSpPr/>
          <p:nvPr/>
        </p:nvSpPr>
        <p:spPr>
          <a:xfrm>
            <a:off x="1771973" y="1205331"/>
            <a:ext cx="630621" cy="606047"/>
          </a:xfrm>
          <a:custGeom>
            <a:avLst/>
            <a:gdLst/>
            <a:ahLst/>
            <a:cxnLst/>
            <a:rect l="l" t="t" r="r" b="b"/>
            <a:pathLst>
              <a:path w="630621" h="606047">
                <a:moveTo>
                  <a:pt x="0" y="0"/>
                </a:moveTo>
                <a:lnTo>
                  <a:pt x="630621" y="0"/>
                </a:lnTo>
                <a:lnTo>
                  <a:pt x="630621" y="606047"/>
                </a:lnTo>
                <a:lnTo>
                  <a:pt x="0" y="60604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AR"/>
          </a:p>
        </p:txBody>
      </p:sp>
      <p:sp>
        <p:nvSpPr>
          <p:cNvPr id="8" name="Freeform 8">
            <a:extLst>
              <a:ext uri="{FF2B5EF4-FFF2-40B4-BE49-F238E27FC236}">
                <a16:creationId xmlns:a16="http://schemas.microsoft.com/office/drawing/2014/main" id="{48B6E4C2-874F-E28D-BD9D-9F313CFF8306}"/>
              </a:ext>
            </a:extLst>
          </p:cNvPr>
          <p:cNvSpPr/>
          <p:nvPr/>
        </p:nvSpPr>
        <p:spPr>
          <a:xfrm>
            <a:off x="16829011" y="1466620"/>
            <a:ext cx="471463" cy="471463"/>
          </a:xfrm>
          <a:custGeom>
            <a:avLst/>
            <a:gdLst/>
            <a:ahLst/>
            <a:cxnLst/>
            <a:rect l="l" t="t" r="r" b="b"/>
            <a:pathLst>
              <a:path w="471463" h="471463">
                <a:moveTo>
                  <a:pt x="0" y="0"/>
                </a:moveTo>
                <a:lnTo>
                  <a:pt x="471462" y="0"/>
                </a:lnTo>
                <a:lnTo>
                  <a:pt x="471462" y="471463"/>
                </a:lnTo>
                <a:lnTo>
                  <a:pt x="0" y="47146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s-AR"/>
          </a:p>
        </p:txBody>
      </p:sp>
      <p:sp>
        <p:nvSpPr>
          <p:cNvPr id="11" name="TextBox 11">
            <a:extLst>
              <a:ext uri="{FF2B5EF4-FFF2-40B4-BE49-F238E27FC236}">
                <a16:creationId xmlns:a16="http://schemas.microsoft.com/office/drawing/2014/main" id="{C21DD26B-07E8-1165-DE30-5B56D33E0EBB}"/>
              </a:ext>
            </a:extLst>
          </p:cNvPr>
          <p:cNvSpPr txBox="1"/>
          <p:nvPr/>
        </p:nvSpPr>
        <p:spPr>
          <a:xfrm>
            <a:off x="2439464" y="1163490"/>
            <a:ext cx="12419535" cy="964944"/>
          </a:xfrm>
          <a:prstGeom prst="rect">
            <a:avLst/>
          </a:prstGeom>
        </p:spPr>
        <p:txBody>
          <a:bodyPr wrap="square" lIns="0" tIns="0" rIns="0" bIns="0" rtlCol="0" anchor="t">
            <a:spAutoFit/>
          </a:bodyPr>
          <a:lstStyle/>
          <a:p>
            <a:pPr algn="l">
              <a:lnSpc>
                <a:spcPts val="7531"/>
              </a:lnSpc>
            </a:pPr>
            <a:r>
              <a:rPr lang="en-US" sz="7241" dirty="0">
                <a:solidFill>
                  <a:srgbClr val="000000"/>
                </a:solidFill>
                <a:latin typeface="Anton"/>
                <a:ea typeface="Anton"/>
                <a:cs typeface="Anton"/>
                <a:sym typeface="Anton"/>
              </a:rPr>
              <a:t>CONTRATO DE MAQUILA – LEY 25113</a:t>
            </a:r>
          </a:p>
        </p:txBody>
      </p:sp>
      <p:graphicFrame>
        <p:nvGraphicFramePr>
          <p:cNvPr id="5" name="Marcador de contenido 3">
            <a:extLst>
              <a:ext uri="{FF2B5EF4-FFF2-40B4-BE49-F238E27FC236}">
                <a16:creationId xmlns:a16="http://schemas.microsoft.com/office/drawing/2014/main" id="{26C95FE4-F5C5-F82B-84CA-F8EC8E42C032}"/>
              </a:ext>
            </a:extLst>
          </p:cNvPr>
          <p:cNvGraphicFramePr>
            <a:graphicFrameLocks noGrp="1"/>
          </p:cNvGraphicFramePr>
          <p:nvPr>
            <p:extLst>
              <p:ext uri="{D42A27DB-BD31-4B8C-83A1-F6EECF244321}">
                <p14:modId xmlns:p14="http://schemas.microsoft.com/office/powerpoint/2010/main" val="4171176568"/>
              </p:ext>
            </p:extLst>
          </p:nvPr>
        </p:nvGraphicFramePr>
        <p:xfrm>
          <a:off x="-685800" y="2162817"/>
          <a:ext cx="14630400" cy="813626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Rectángulo redondeado 6">
            <a:extLst>
              <a:ext uri="{FF2B5EF4-FFF2-40B4-BE49-F238E27FC236}">
                <a16:creationId xmlns:a16="http://schemas.microsoft.com/office/drawing/2014/main" id="{477CEFBB-22D8-0D63-D2F8-CAAA20DABB07}"/>
              </a:ext>
            </a:extLst>
          </p:cNvPr>
          <p:cNvSpPr/>
          <p:nvPr/>
        </p:nvSpPr>
        <p:spPr>
          <a:xfrm>
            <a:off x="4343400" y="9361539"/>
            <a:ext cx="5257800" cy="9144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s-ES" sz="2400" b="1" dirty="0"/>
              <a:t>IMP. A LAS GANANCIAS: 3º CATEG</a:t>
            </a:r>
            <a:r>
              <a:rPr lang="es-ES" b="1" dirty="0"/>
              <a:t>.</a:t>
            </a:r>
          </a:p>
        </p:txBody>
      </p:sp>
      <p:sp>
        <p:nvSpPr>
          <p:cNvPr id="7" name="Rectángulo 6">
            <a:extLst>
              <a:ext uri="{FF2B5EF4-FFF2-40B4-BE49-F238E27FC236}">
                <a16:creationId xmlns:a16="http://schemas.microsoft.com/office/drawing/2014/main" id="{2B7785F9-B299-6CCD-E5AA-62249C4D5E84}"/>
              </a:ext>
            </a:extLst>
          </p:cNvPr>
          <p:cNvSpPr/>
          <p:nvPr/>
        </p:nvSpPr>
        <p:spPr>
          <a:xfrm>
            <a:off x="360989" y="6202682"/>
            <a:ext cx="2019869" cy="668741"/>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t>PRODUCTOR PRIMARIO</a:t>
            </a:r>
          </a:p>
        </p:txBody>
      </p:sp>
      <p:sp>
        <p:nvSpPr>
          <p:cNvPr id="9" name="Rectángulo 8">
            <a:extLst>
              <a:ext uri="{FF2B5EF4-FFF2-40B4-BE49-F238E27FC236}">
                <a16:creationId xmlns:a16="http://schemas.microsoft.com/office/drawing/2014/main" id="{78E68E8C-DA5F-FD3F-211D-FEAFE575EFC3}"/>
              </a:ext>
            </a:extLst>
          </p:cNvPr>
          <p:cNvSpPr/>
          <p:nvPr/>
        </p:nvSpPr>
        <p:spPr>
          <a:xfrm>
            <a:off x="360988" y="8870219"/>
            <a:ext cx="2019869" cy="491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t>TRANSFORMADOR</a:t>
            </a:r>
          </a:p>
        </p:txBody>
      </p:sp>
    </p:spTree>
    <p:extLst>
      <p:ext uri="{BB962C8B-B14F-4D97-AF65-F5344CB8AC3E}">
        <p14:creationId xmlns:p14="http://schemas.microsoft.com/office/powerpoint/2010/main" val="3287732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AFA0E4-B474-F8A8-A331-FC93CAB6A381}"/>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6E4193A6-AE54-FCE6-0736-E2073840446F}"/>
              </a:ext>
            </a:extLst>
          </p:cNvPr>
          <p:cNvSpPr/>
          <p:nvPr/>
        </p:nvSpPr>
        <p:spPr>
          <a:xfrm flipH="1">
            <a:off x="0" y="0"/>
            <a:ext cx="18288000" cy="10287000"/>
          </a:xfrm>
          <a:custGeom>
            <a:avLst/>
            <a:gdLst/>
            <a:ahLst/>
            <a:cxnLst/>
            <a:rect l="l" t="t" r="r" b="b"/>
            <a:pathLst>
              <a:path w="18288000" h="10287000">
                <a:moveTo>
                  <a:pt x="18288000" y="0"/>
                </a:moveTo>
                <a:lnTo>
                  <a:pt x="0" y="0"/>
                </a:lnTo>
                <a:lnTo>
                  <a:pt x="0" y="10287000"/>
                </a:lnTo>
                <a:lnTo>
                  <a:pt x="18288000" y="10287000"/>
                </a:lnTo>
                <a:lnTo>
                  <a:pt x="18288000" y="0"/>
                </a:lnTo>
                <a:close/>
              </a:path>
            </a:pathLst>
          </a:custGeom>
          <a:blipFill>
            <a:blip r:embed="rId2"/>
            <a:stretch>
              <a:fillRect l="-10989" r="-21753"/>
            </a:stretch>
          </a:blipFill>
        </p:spPr>
        <p:txBody>
          <a:bodyPr/>
          <a:lstStyle/>
          <a:p>
            <a:endParaRPr lang="es-AR" dirty="0"/>
          </a:p>
        </p:txBody>
      </p:sp>
      <p:grpSp>
        <p:nvGrpSpPr>
          <p:cNvPr id="10" name="Group 10">
            <a:extLst>
              <a:ext uri="{FF2B5EF4-FFF2-40B4-BE49-F238E27FC236}">
                <a16:creationId xmlns:a16="http://schemas.microsoft.com/office/drawing/2014/main" id="{C004257B-59D5-7531-7DA8-66B0CC8739C7}"/>
              </a:ext>
            </a:extLst>
          </p:cNvPr>
          <p:cNvGrpSpPr/>
          <p:nvPr/>
        </p:nvGrpSpPr>
        <p:grpSpPr>
          <a:xfrm>
            <a:off x="10458240" y="2191695"/>
            <a:ext cx="6140575" cy="7145396"/>
            <a:chOff x="0" y="0"/>
            <a:chExt cx="698500" cy="812800"/>
          </a:xfrm>
        </p:grpSpPr>
        <p:sp>
          <p:nvSpPr>
            <p:cNvPr id="11" name="Freeform 11">
              <a:extLst>
                <a:ext uri="{FF2B5EF4-FFF2-40B4-BE49-F238E27FC236}">
                  <a16:creationId xmlns:a16="http://schemas.microsoft.com/office/drawing/2014/main" id="{E80323A5-92A9-ADCE-6B4C-FE50E1F0588F}"/>
                </a:ext>
              </a:extLst>
            </p:cNvPr>
            <p:cNvSpPr/>
            <p:nvPr/>
          </p:nvSpPr>
          <p:spPr>
            <a:xfrm>
              <a:off x="0" y="0"/>
              <a:ext cx="698500" cy="812800"/>
            </a:xfrm>
            <a:custGeom>
              <a:avLst/>
              <a:gdLst/>
              <a:ahLst/>
              <a:cxnLst/>
              <a:rect l="l" t="t" r="r" b="b"/>
              <a:pathLst>
                <a:path w="698500" h="812800">
                  <a:moveTo>
                    <a:pt x="349250" y="0"/>
                  </a:moveTo>
                  <a:lnTo>
                    <a:pt x="698500" y="203200"/>
                  </a:lnTo>
                  <a:lnTo>
                    <a:pt x="698500" y="609600"/>
                  </a:lnTo>
                  <a:lnTo>
                    <a:pt x="349250" y="812800"/>
                  </a:lnTo>
                  <a:lnTo>
                    <a:pt x="0" y="609600"/>
                  </a:lnTo>
                  <a:lnTo>
                    <a:pt x="0" y="203200"/>
                  </a:lnTo>
                  <a:lnTo>
                    <a:pt x="349250" y="0"/>
                  </a:lnTo>
                  <a:close/>
                </a:path>
              </a:pathLst>
            </a:custGeom>
            <a:blipFill>
              <a:blip r:embed="rId3"/>
              <a:stretch>
                <a:fillRect l="-37327" r="-37327"/>
              </a:stretch>
            </a:blipFill>
            <a:ln w="47625" cap="sq">
              <a:gradFill>
                <a:gsLst>
                  <a:gs pos="0">
                    <a:srgbClr val="180F0F">
                      <a:alpha val="0"/>
                    </a:srgbClr>
                  </a:gs>
                  <a:gs pos="100000">
                    <a:srgbClr val="43401E">
                      <a:alpha val="100000"/>
                    </a:srgbClr>
                  </a:gs>
                </a:gsLst>
                <a:lin ang="0"/>
              </a:gradFill>
              <a:prstDash val="solid"/>
              <a:miter/>
            </a:ln>
          </p:spPr>
          <p:txBody>
            <a:bodyPr/>
            <a:lstStyle/>
            <a:p>
              <a:endParaRPr lang="es-AR"/>
            </a:p>
          </p:txBody>
        </p:sp>
      </p:grpSp>
      <p:sp>
        <p:nvSpPr>
          <p:cNvPr id="12" name="Freeform 12">
            <a:extLst>
              <a:ext uri="{FF2B5EF4-FFF2-40B4-BE49-F238E27FC236}">
                <a16:creationId xmlns:a16="http://schemas.microsoft.com/office/drawing/2014/main" id="{5E1928F2-642E-E6DC-2E5D-8DCF8026A4DA}"/>
              </a:ext>
            </a:extLst>
          </p:cNvPr>
          <p:cNvSpPr/>
          <p:nvPr/>
        </p:nvSpPr>
        <p:spPr>
          <a:xfrm>
            <a:off x="16829011" y="1466620"/>
            <a:ext cx="471463" cy="471463"/>
          </a:xfrm>
          <a:custGeom>
            <a:avLst/>
            <a:gdLst/>
            <a:ahLst/>
            <a:cxnLst/>
            <a:rect l="l" t="t" r="r" b="b"/>
            <a:pathLst>
              <a:path w="471463" h="471463">
                <a:moveTo>
                  <a:pt x="0" y="0"/>
                </a:moveTo>
                <a:lnTo>
                  <a:pt x="471462" y="0"/>
                </a:lnTo>
                <a:lnTo>
                  <a:pt x="471462" y="471463"/>
                </a:lnTo>
                <a:lnTo>
                  <a:pt x="0" y="47146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s-AR"/>
          </a:p>
        </p:txBody>
      </p:sp>
      <p:grpSp>
        <p:nvGrpSpPr>
          <p:cNvPr id="13" name="Group 13">
            <a:extLst>
              <a:ext uri="{FF2B5EF4-FFF2-40B4-BE49-F238E27FC236}">
                <a16:creationId xmlns:a16="http://schemas.microsoft.com/office/drawing/2014/main" id="{26F72705-FF4D-851C-3527-5BCA22737844}"/>
              </a:ext>
            </a:extLst>
          </p:cNvPr>
          <p:cNvGrpSpPr/>
          <p:nvPr/>
        </p:nvGrpSpPr>
        <p:grpSpPr>
          <a:xfrm>
            <a:off x="15211812" y="3204559"/>
            <a:ext cx="2088662" cy="2430443"/>
            <a:chOff x="0" y="0"/>
            <a:chExt cx="698500" cy="812800"/>
          </a:xfrm>
        </p:grpSpPr>
        <p:sp>
          <p:nvSpPr>
            <p:cNvPr id="14" name="Freeform 14">
              <a:extLst>
                <a:ext uri="{FF2B5EF4-FFF2-40B4-BE49-F238E27FC236}">
                  <a16:creationId xmlns:a16="http://schemas.microsoft.com/office/drawing/2014/main" id="{A01F54AF-6077-5111-1915-5BE5D7B85C51}"/>
                </a:ext>
              </a:extLst>
            </p:cNvPr>
            <p:cNvSpPr/>
            <p:nvPr/>
          </p:nvSpPr>
          <p:spPr>
            <a:xfrm>
              <a:off x="0" y="0"/>
              <a:ext cx="698500" cy="812800"/>
            </a:xfrm>
            <a:custGeom>
              <a:avLst/>
              <a:gdLst/>
              <a:ahLst/>
              <a:cxnLst/>
              <a:rect l="l" t="t" r="r" b="b"/>
              <a:pathLst>
                <a:path w="698500" h="812800">
                  <a:moveTo>
                    <a:pt x="349250" y="0"/>
                  </a:moveTo>
                  <a:lnTo>
                    <a:pt x="698500" y="203200"/>
                  </a:lnTo>
                  <a:lnTo>
                    <a:pt x="698500" y="609600"/>
                  </a:lnTo>
                  <a:lnTo>
                    <a:pt x="349250" y="812800"/>
                  </a:lnTo>
                  <a:lnTo>
                    <a:pt x="0" y="609600"/>
                  </a:lnTo>
                  <a:lnTo>
                    <a:pt x="0" y="203200"/>
                  </a:lnTo>
                  <a:lnTo>
                    <a:pt x="349250" y="0"/>
                  </a:lnTo>
                  <a:close/>
                </a:path>
              </a:pathLst>
            </a:custGeom>
            <a:gradFill rotWithShape="1">
              <a:gsLst>
                <a:gs pos="0">
                  <a:srgbClr val="180F0F">
                    <a:alpha val="0"/>
                  </a:srgbClr>
                </a:gs>
                <a:gs pos="100000">
                  <a:srgbClr val="43401E">
                    <a:alpha val="100000"/>
                  </a:srgbClr>
                </a:gs>
              </a:gsLst>
              <a:lin ang="0"/>
            </a:gradFill>
            <a:ln w="12700">
              <a:solidFill>
                <a:srgbClr val="000000"/>
              </a:solidFill>
            </a:ln>
          </p:spPr>
          <p:txBody>
            <a:bodyPr/>
            <a:lstStyle/>
            <a:p>
              <a:endParaRPr lang="es-AR"/>
            </a:p>
          </p:txBody>
        </p:sp>
      </p:grpSp>
      <p:grpSp>
        <p:nvGrpSpPr>
          <p:cNvPr id="15" name="Group 15">
            <a:extLst>
              <a:ext uri="{FF2B5EF4-FFF2-40B4-BE49-F238E27FC236}">
                <a16:creationId xmlns:a16="http://schemas.microsoft.com/office/drawing/2014/main" id="{05A524CF-8E2A-1F38-622F-047F2D43B995}"/>
              </a:ext>
            </a:extLst>
          </p:cNvPr>
          <p:cNvGrpSpPr/>
          <p:nvPr/>
        </p:nvGrpSpPr>
        <p:grpSpPr>
          <a:xfrm>
            <a:off x="9966961" y="6785277"/>
            <a:ext cx="1280358" cy="1489871"/>
            <a:chOff x="0" y="0"/>
            <a:chExt cx="698500" cy="812800"/>
          </a:xfrm>
        </p:grpSpPr>
        <p:sp>
          <p:nvSpPr>
            <p:cNvPr id="16" name="Freeform 16">
              <a:extLst>
                <a:ext uri="{FF2B5EF4-FFF2-40B4-BE49-F238E27FC236}">
                  <a16:creationId xmlns:a16="http://schemas.microsoft.com/office/drawing/2014/main" id="{EF82BAD2-7059-E970-5C4C-53C3B5E82A8C}"/>
                </a:ext>
              </a:extLst>
            </p:cNvPr>
            <p:cNvSpPr/>
            <p:nvPr/>
          </p:nvSpPr>
          <p:spPr>
            <a:xfrm>
              <a:off x="0" y="0"/>
              <a:ext cx="698500" cy="812800"/>
            </a:xfrm>
            <a:custGeom>
              <a:avLst/>
              <a:gdLst/>
              <a:ahLst/>
              <a:cxnLst/>
              <a:rect l="l" t="t" r="r" b="b"/>
              <a:pathLst>
                <a:path w="698500" h="812800">
                  <a:moveTo>
                    <a:pt x="349250" y="0"/>
                  </a:moveTo>
                  <a:lnTo>
                    <a:pt x="698500" y="203200"/>
                  </a:lnTo>
                  <a:lnTo>
                    <a:pt x="698500" y="609600"/>
                  </a:lnTo>
                  <a:lnTo>
                    <a:pt x="349250" y="812800"/>
                  </a:lnTo>
                  <a:lnTo>
                    <a:pt x="0" y="609600"/>
                  </a:lnTo>
                  <a:lnTo>
                    <a:pt x="0" y="203200"/>
                  </a:lnTo>
                  <a:lnTo>
                    <a:pt x="349250" y="0"/>
                  </a:lnTo>
                  <a:close/>
                </a:path>
              </a:pathLst>
            </a:custGeom>
            <a:gradFill rotWithShape="1">
              <a:gsLst>
                <a:gs pos="0">
                  <a:srgbClr val="180F0F">
                    <a:alpha val="0"/>
                  </a:srgbClr>
                </a:gs>
                <a:gs pos="100000">
                  <a:srgbClr val="43401E">
                    <a:alpha val="100000"/>
                  </a:srgbClr>
                </a:gs>
              </a:gsLst>
              <a:lin ang="0"/>
            </a:gradFill>
            <a:ln w="12700">
              <a:solidFill>
                <a:srgbClr val="000000"/>
              </a:solidFill>
            </a:ln>
          </p:spPr>
          <p:txBody>
            <a:bodyPr/>
            <a:lstStyle/>
            <a:p>
              <a:endParaRPr lang="es-AR"/>
            </a:p>
          </p:txBody>
        </p:sp>
      </p:grpSp>
      <p:sp>
        <p:nvSpPr>
          <p:cNvPr id="17" name="TextBox 17">
            <a:extLst>
              <a:ext uri="{FF2B5EF4-FFF2-40B4-BE49-F238E27FC236}">
                <a16:creationId xmlns:a16="http://schemas.microsoft.com/office/drawing/2014/main" id="{1BF95271-4522-9406-CFF0-CC2DB4534AF1}"/>
              </a:ext>
            </a:extLst>
          </p:cNvPr>
          <p:cNvSpPr txBox="1"/>
          <p:nvPr/>
        </p:nvSpPr>
        <p:spPr>
          <a:xfrm>
            <a:off x="678799" y="540788"/>
            <a:ext cx="16306800" cy="964944"/>
          </a:xfrm>
          <a:prstGeom prst="rect">
            <a:avLst/>
          </a:prstGeom>
        </p:spPr>
        <p:txBody>
          <a:bodyPr wrap="square" lIns="0" tIns="0" rIns="0" bIns="0" rtlCol="0" anchor="t">
            <a:spAutoFit/>
          </a:bodyPr>
          <a:lstStyle/>
          <a:p>
            <a:pPr algn="l">
              <a:lnSpc>
                <a:spcPts val="7531"/>
              </a:lnSpc>
            </a:pPr>
            <a:r>
              <a:rPr lang="es-AR" sz="7241" dirty="0">
                <a:solidFill>
                  <a:srgbClr val="000000"/>
                </a:solidFill>
                <a:latin typeface="Anton"/>
                <a:ea typeface="Anton"/>
                <a:cs typeface="Anton"/>
                <a:sym typeface="Anton"/>
              </a:rPr>
              <a:t>CONTRATOS ACCIDENTALES (ART.39 LEY 13246)</a:t>
            </a:r>
            <a:r>
              <a:rPr lang="en-US" sz="7241" dirty="0">
                <a:solidFill>
                  <a:srgbClr val="000000"/>
                </a:solidFill>
                <a:latin typeface="Anton"/>
                <a:ea typeface="Anton"/>
                <a:cs typeface="Anton"/>
                <a:sym typeface="Anton"/>
              </a:rPr>
              <a:t> </a:t>
            </a:r>
          </a:p>
        </p:txBody>
      </p:sp>
      <p:sp>
        <p:nvSpPr>
          <p:cNvPr id="18" name="TextBox 18">
            <a:extLst>
              <a:ext uri="{FF2B5EF4-FFF2-40B4-BE49-F238E27FC236}">
                <a16:creationId xmlns:a16="http://schemas.microsoft.com/office/drawing/2014/main" id="{9ABBAB02-ED97-C7AC-65D5-E1596D494415}"/>
              </a:ext>
            </a:extLst>
          </p:cNvPr>
          <p:cNvSpPr txBox="1"/>
          <p:nvPr/>
        </p:nvSpPr>
        <p:spPr>
          <a:xfrm>
            <a:off x="229944" y="2695296"/>
            <a:ext cx="9753600" cy="4924425"/>
          </a:xfrm>
          <a:prstGeom prst="rect">
            <a:avLst/>
          </a:prstGeom>
        </p:spPr>
        <p:txBody>
          <a:bodyPr wrap="square" lIns="0" tIns="0" rIns="0" bIns="0" rtlCol="0" anchor="t">
            <a:spAutoFit/>
          </a:bodyPr>
          <a:lstStyle/>
          <a:p>
            <a:pPr marL="457200" indent="-457200" algn="l">
              <a:spcBef>
                <a:spcPct val="0"/>
              </a:spcBef>
              <a:buFont typeface="Arial" panose="020B0604020202020204" pitchFamily="34" charset="0"/>
              <a:buChar char="•"/>
            </a:pPr>
            <a:r>
              <a:rPr lang="es-AR" sz="3200" b="1" dirty="0">
                <a:solidFill>
                  <a:srgbClr val="010101"/>
                </a:solidFill>
                <a:latin typeface="Raleway"/>
                <a:ea typeface="Raleway"/>
                <a:cs typeface="Raleway"/>
                <a:sym typeface="Raleway"/>
              </a:rPr>
              <a:t>AGRÍCOLAS: HASTA 2 COSECHAS</a:t>
            </a:r>
          </a:p>
          <a:p>
            <a:pPr marL="457200" indent="-457200" algn="l">
              <a:spcBef>
                <a:spcPct val="0"/>
              </a:spcBef>
              <a:buFont typeface="Arial" panose="020B0604020202020204" pitchFamily="34" charset="0"/>
              <a:buChar char="•"/>
            </a:pPr>
            <a:endParaRPr lang="es-AR" sz="3200" dirty="0">
              <a:solidFill>
                <a:srgbClr val="010101"/>
              </a:solidFill>
              <a:latin typeface="Raleway"/>
              <a:ea typeface="Raleway"/>
              <a:cs typeface="Raleway"/>
              <a:sym typeface="Raleway"/>
            </a:endParaRPr>
          </a:p>
          <a:p>
            <a:pPr marL="914400" lvl="1" indent="-457200">
              <a:spcBef>
                <a:spcPct val="0"/>
              </a:spcBef>
              <a:buFont typeface="Arial" panose="020B0604020202020204" pitchFamily="34" charset="0"/>
              <a:buChar char="•"/>
            </a:pPr>
            <a:r>
              <a:rPr lang="es-AR" sz="3200" dirty="0">
                <a:solidFill>
                  <a:srgbClr val="010101"/>
                </a:solidFill>
                <a:latin typeface="Raleway"/>
                <a:ea typeface="Raleway"/>
                <a:cs typeface="Raleway"/>
                <a:sym typeface="Raleway"/>
              </a:rPr>
              <a:t>A PORCENTAJE: IDEM A CONTRATOS DE APARCERÍA</a:t>
            </a:r>
          </a:p>
          <a:p>
            <a:pPr marL="914400" lvl="1" indent="-457200">
              <a:spcBef>
                <a:spcPct val="0"/>
              </a:spcBef>
              <a:buFont typeface="Arial" panose="020B0604020202020204" pitchFamily="34" charset="0"/>
              <a:buChar char="•"/>
            </a:pPr>
            <a:r>
              <a:rPr lang="es-AR" sz="3200" dirty="0">
                <a:solidFill>
                  <a:srgbClr val="010101"/>
                </a:solidFill>
                <a:latin typeface="Raleway"/>
                <a:ea typeface="Raleway"/>
                <a:cs typeface="Raleway"/>
                <a:sym typeface="Raleway"/>
              </a:rPr>
              <a:t>PAGO EN DINERO: IDEM A CONTRATOS DE ARRENDAMIENTO </a:t>
            </a:r>
          </a:p>
          <a:p>
            <a:pPr marL="457200" indent="-457200" algn="l">
              <a:spcBef>
                <a:spcPct val="0"/>
              </a:spcBef>
              <a:buFont typeface="Arial" panose="020B0604020202020204" pitchFamily="34" charset="0"/>
              <a:buChar char="•"/>
            </a:pPr>
            <a:endParaRPr lang="es-AR" sz="3200" b="1" dirty="0">
              <a:solidFill>
                <a:srgbClr val="010101"/>
              </a:solidFill>
              <a:latin typeface="Raleway"/>
              <a:ea typeface="Raleway"/>
              <a:cs typeface="Raleway"/>
              <a:sym typeface="Raleway"/>
            </a:endParaRPr>
          </a:p>
          <a:p>
            <a:pPr marL="457200" indent="-457200" algn="l">
              <a:spcBef>
                <a:spcPct val="0"/>
              </a:spcBef>
              <a:buFont typeface="Arial" panose="020B0604020202020204" pitchFamily="34" charset="0"/>
              <a:buChar char="•"/>
            </a:pPr>
            <a:r>
              <a:rPr lang="es-AR" sz="3200" b="1" dirty="0">
                <a:solidFill>
                  <a:srgbClr val="010101"/>
                </a:solidFill>
                <a:latin typeface="Raleway"/>
                <a:ea typeface="Raleway"/>
                <a:cs typeface="Raleway"/>
                <a:sym typeface="Raleway"/>
              </a:rPr>
              <a:t>PECUARIOS (PASTOREO): HASTA 1 AÑO</a:t>
            </a:r>
          </a:p>
          <a:p>
            <a:pPr marL="457200" indent="-457200" algn="l">
              <a:spcBef>
                <a:spcPct val="0"/>
              </a:spcBef>
              <a:buFont typeface="Arial" panose="020B0604020202020204" pitchFamily="34" charset="0"/>
              <a:buChar char="•"/>
            </a:pPr>
            <a:endParaRPr lang="es-AR" sz="3200" dirty="0">
              <a:solidFill>
                <a:srgbClr val="010101"/>
              </a:solidFill>
              <a:latin typeface="Raleway"/>
              <a:ea typeface="Raleway"/>
              <a:cs typeface="Raleway"/>
              <a:sym typeface="Raleway"/>
            </a:endParaRPr>
          </a:p>
          <a:p>
            <a:pPr marL="914400" lvl="1" indent="-457200">
              <a:spcBef>
                <a:spcPct val="0"/>
              </a:spcBef>
              <a:buFont typeface="Arial" panose="020B0604020202020204" pitchFamily="34" charset="0"/>
              <a:buChar char="•"/>
            </a:pPr>
            <a:r>
              <a:rPr lang="es-AR" sz="3200" dirty="0">
                <a:solidFill>
                  <a:srgbClr val="010101"/>
                </a:solidFill>
                <a:latin typeface="Raleway"/>
                <a:ea typeface="Raleway"/>
                <a:cs typeface="Raleway"/>
                <a:sym typeface="Raleway"/>
              </a:rPr>
              <a:t>IDEM CONTRATO DE ARRENDAMIENTO</a:t>
            </a:r>
          </a:p>
        </p:txBody>
      </p:sp>
    </p:spTree>
    <p:extLst>
      <p:ext uri="{BB962C8B-B14F-4D97-AF65-F5344CB8AC3E}">
        <p14:creationId xmlns:p14="http://schemas.microsoft.com/office/powerpoint/2010/main" val="26993408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0B1390-16A3-15D6-8B56-AE04DA96A271}"/>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F811CDE5-389A-4855-1A2D-AA4BD7D3DDC0}"/>
              </a:ext>
            </a:extLst>
          </p:cNvPr>
          <p:cNvSpPr/>
          <p:nvPr/>
        </p:nvSpPr>
        <p:spPr>
          <a:xfrm flipH="1">
            <a:off x="4916" y="0"/>
            <a:ext cx="18288000" cy="10287000"/>
          </a:xfrm>
          <a:custGeom>
            <a:avLst/>
            <a:gdLst/>
            <a:ahLst/>
            <a:cxnLst/>
            <a:rect l="l" t="t" r="r" b="b"/>
            <a:pathLst>
              <a:path w="18288000" h="10287000">
                <a:moveTo>
                  <a:pt x="18288000" y="0"/>
                </a:moveTo>
                <a:lnTo>
                  <a:pt x="0" y="0"/>
                </a:lnTo>
                <a:lnTo>
                  <a:pt x="0" y="10287000"/>
                </a:lnTo>
                <a:lnTo>
                  <a:pt x="18288000" y="10287000"/>
                </a:lnTo>
                <a:lnTo>
                  <a:pt x="18288000" y="0"/>
                </a:lnTo>
                <a:close/>
              </a:path>
            </a:pathLst>
          </a:custGeom>
          <a:blipFill>
            <a:blip r:embed="rId2"/>
            <a:stretch>
              <a:fillRect l="-10989" r="-21753"/>
            </a:stretch>
          </a:blipFill>
        </p:spPr>
        <p:txBody>
          <a:bodyPr/>
          <a:lstStyle/>
          <a:p>
            <a:endParaRPr lang="es-AR" dirty="0"/>
          </a:p>
        </p:txBody>
      </p:sp>
      <p:grpSp>
        <p:nvGrpSpPr>
          <p:cNvPr id="8" name="Group 8">
            <a:extLst>
              <a:ext uri="{FF2B5EF4-FFF2-40B4-BE49-F238E27FC236}">
                <a16:creationId xmlns:a16="http://schemas.microsoft.com/office/drawing/2014/main" id="{D5EB79F6-3790-1DCF-B28D-32A5CF36CF17}"/>
              </a:ext>
            </a:extLst>
          </p:cNvPr>
          <p:cNvGrpSpPr/>
          <p:nvPr/>
        </p:nvGrpSpPr>
        <p:grpSpPr>
          <a:xfrm>
            <a:off x="12976782" y="-3811984"/>
            <a:ext cx="7704458" cy="11556686"/>
            <a:chOff x="0" y="0"/>
            <a:chExt cx="406400" cy="609600"/>
          </a:xfrm>
        </p:grpSpPr>
        <p:sp>
          <p:nvSpPr>
            <p:cNvPr id="9" name="Freeform 9">
              <a:extLst>
                <a:ext uri="{FF2B5EF4-FFF2-40B4-BE49-F238E27FC236}">
                  <a16:creationId xmlns:a16="http://schemas.microsoft.com/office/drawing/2014/main" id="{81009439-0C3F-6843-B056-A992B24ECE0F}"/>
                </a:ext>
              </a:extLst>
            </p:cNvPr>
            <p:cNvSpPr/>
            <p:nvPr/>
          </p:nvSpPr>
          <p:spPr>
            <a:xfrm>
              <a:off x="0" y="0"/>
              <a:ext cx="406400" cy="609600"/>
            </a:xfrm>
            <a:custGeom>
              <a:avLst/>
              <a:gdLst/>
              <a:ahLst/>
              <a:cxnLst/>
              <a:rect l="l" t="t" r="r" b="b"/>
              <a:pathLst>
                <a:path w="406400" h="609600">
                  <a:moveTo>
                    <a:pt x="203200" y="0"/>
                  </a:moveTo>
                  <a:lnTo>
                    <a:pt x="406400" y="0"/>
                  </a:lnTo>
                  <a:lnTo>
                    <a:pt x="203200" y="609600"/>
                  </a:lnTo>
                  <a:lnTo>
                    <a:pt x="0" y="609600"/>
                  </a:lnTo>
                  <a:lnTo>
                    <a:pt x="203200" y="0"/>
                  </a:lnTo>
                  <a:close/>
                </a:path>
              </a:pathLst>
            </a:custGeom>
            <a:gradFill rotWithShape="1">
              <a:gsLst>
                <a:gs pos="0">
                  <a:srgbClr val="180F0F">
                    <a:alpha val="0"/>
                  </a:srgbClr>
                </a:gs>
                <a:gs pos="100000">
                  <a:srgbClr val="43401E">
                    <a:alpha val="100000"/>
                  </a:srgbClr>
                </a:gs>
              </a:gsLst>
              <a:lin ang="0"/>
            </a:gradFill>
            <a:ln w="12700">
              <a:solidFill>
                <a:srgbClr val="000000"/>
              </a:solidFill>
            </a:ln>
          </p:spPr>
          <p:txBody>
            <a:bodyPr/>
            <a:lstStyle/>
            <a:p>
              <a:endParaRPr lang="es-AR"/>
            </a:p>
          </p:txBody>
        </p:sp>
      </p:grpSp>
      <p:grpSp>
        <p:nvGrpSpPr>
          <p:cNvPr id="10" name="Group 10">
            <a:extLst>
              <a:ext uri="{FF2B5EF4-FFF2-40B4-BE49-F238E27FC236}">
                <a16:creationId xmlns:a16="http://schemas.microsoft.com/office/drawing/2014/main" id="{34E910F0-CC87-5C04-25A1-A9441B87EB6D}"/>
              </a:ext>
            </a:extLst>
          </p:cNvPr>
          <p:cNvGrpSpPr/>
          <p:nvPr/>
        </p:nvGrpSpPr>
        <p:grpSpPr>
          <a:xfrm>
            <a:off x="12744222" y="0"/>
            <a:ext cx="7704458" cy="11556686"/>
            <a:chOff x="0" y="0"/>
            <a:chExt cx="406400" cy="609600"/>
          </a:xfrm>
        </p:grpSpPr>
        <p:sp>
          <p:nvSpPr>
            <p:cNvPr id="11" name="Freeform 11">
              <a:extLst>
                <a:ext uri="{FF2B5EF4-FFF2-40B4-BE49-F238E27FC236}">
                  <a16:creationId xmlns:a16="http://schemas.microsoft.com/office/drawing/2014/main" id="{ECC045B3-4B08-C1C4-6A6E-5DBF82E5E907}"/>
                </a:ext>
              </a:extLst>
            </p:cNvPr>
            <p:cNvSpPr/>
            <p:nvPr/>
          </p:nvSpPr>
          <p:spPr>
            <a:xfrm>
              <a:off x="0" y="0"/>
              <a:ext cx="406400" cy="609600"/>
            </a:xfrm>
            <a:custGeom>
              <a:avLst/>
              <a:gdLst/>
              <a:ahLst/>
              <a:cxnLst/>
              <a:rect l="l" t="t" r="r" b="b"/>
              <a:pathLst>
                <a:path w="406400" h="609600">
                  <a:moveTo>
                    <a:pt x="203200" y="0"/>
                  </a:moveTo>
                  <a:lnTo>
                    <a:pt x="406400" y="0"/>
                  </a:lnTo>
                  <a:lnTo>
                    <a:pt x="203200" y="609600"/>
                  </a:lnTo>
                  <a:lnTo>
                    <a:pt x="0" y="609600"/>
                  </a:lnTo>
                  <a:lnTo>
                    <a:pt x="203200" y="0"/>
                  </a:lnTo>
                  <a:close/>
                </a:path>
              </a:pathLst>
            </a:custGeom>
            <a:blipFill>
              <a:blip r:embed="rId3"/>
              <a:stretch>
                <a:fillRect l="-62" r="-62"/>
              </a:stretch>
            </a:blipFill>
          </p:spPr>
          <p:txBody>
            <a:bodyPr/>
            <a:lstStyle/>
            <a:p>
              <a:endParaRPr lang="es-AR"/>
            </a:p>
          </p:txBody>
        </p:sp>
      </p:grpSp>
      <p:sp>
        <p:nvSpPr>
          <p:cNvPr id="16" name="Freeform 16">
            <a:extLst>
              <a:ext uri="{FF2B5EF4-FFF2-40B4-BE49-F238E27FC236}">
                <a16:creationId xmlns:a16="http://schemas.microsoft.com/office/drawing/2014/main" id="{105841D4-9C07-EE4A-B9F6-F1472D86860B}"/>
              </a:ext>
            </a:extLst>
          </p:cNvPr>
          <p:cNvSpPr/>
          <p:nvPr/>
        </p:nvSpPr>
        <p:spPr>
          <a:xfrm>
            <a:off x="16829011" y="1466620"/>
            <a:ext cx="471463" cy="471463"/>
          </a:xfrm>
          <a:custGeom>
            <a:avLst/>
            <a:gdLst/>
            <a:ahLst/>
            <a:cxnLst/>
            <a:rect l="l" t="t" r="r" b="b"/>
            <a:pathLst>
              <a:path w="471463" h="471463">
                <a:moveTo>
                  <a:pt x="0" y="0"/>
                </a:moveTo>
                <a:lnTo>
                  <a:pt x="471462" y="0"/>
                </a:lnTo>
                <a:lnTo>
                  <a:pt x="471462" y="471463"/>
                </a:lnTo>
                <a:lnTo>
                  <a:pt x="0" y="47146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s-AR"/>
          </a:p>
        </p:txBody>
      </p:sp>
      <p:sp>
        <p:nvSpPr>
          <p:cNvPr id="21" name="TextBox 12">
            <a:extLst>
              <a:ext uri="{FF2B5EF4-FFF2-40B4-BE49-F238E27FC236}">
                <a16:creationId xmlns:a16="http://schemas.microsoft.com/office/drawing/2014/main" id="{18CDCFEC-3CBA-FD4F-CE8B-CF625F4318D4}"/>
              </a:ext>
            </a:extLst>
          </p:cNvPr>
          <p:cNvSpPr txBox="1"/>
          <p:nvPr/>
        </p:nvSpPr>
        <p:spPr>
          <a:xfrm>
            <a:off x="602524" y="2224960"/>
            <a:ext cx="10003140" cy="1015663"/>
          </a:xfrm>
          <a:prstGeom prst="rect">
            <a:avLst/>
          </a:prstGeom>
        </p:spPr>
        <p:txBody>
          <a:bodyPr wrap="square" lIns="0" tIns="0" rIns="0" bIns="0" rtlCol="0" anchor="t">
            <a:spAutoFit/>
          </a:bodyPr>
          <a:lstStyle/>
          <a:p>
            <a:pPr algn="l">
              <a:spcBef>
                <a:spcPct val="0"/>
              </a:spcBef>
            </a:pPr>
            <a:r>
              <a:rPr lang="es-AR" sz="6600" dirty="0">
                <a:latin typeface="Anton"/>
                <a:ea typeface="Anton"/>
                <a:cs typeface="Anton"/>
                <a:sym typeface="Anton"/>
              </a:rPr>
              <a:t>MEDIERÍA</a:t>
            </a:r>
            <a:endParaRPr lang="en-US" sz="6600" dirty="0">
              <a:latin typeface="Anton"/>
              <a:ea typeface="Anton"/>
              <a:cs typeface="Anton"/>
              <a:sym typeface="Anton"/>
            </a:endParaRPr>
          </a:p>
        </p:txBody>
      </p:sp>
      <p:sp>
        <p:nvSpPr>
          <p:cNvPr id="3" name="Marcador de contenido 2">
            <a:extLst>
              <a:ext uri="{FF2B5EF4-FFF2-40B4-BE49-F238E27FC236}">
                <a16:creationId xmlns:a16="http://schemas.microsoft.com/office/drawing/2014/main" id="{C13C8886-136D-F8EC-0BF5-CD4279083E96}"/>
              </a:ext>
            </a:extLst>
          </p:cNvPr>
          <p:cNvSpPr txBox="1">
            <a:spLocks/>
          </p:cNvSpPr>
          <p:nvPr/>
        </p:nvSpPr>
        <p:spPr>
          <a:xfrm>
            <a:off x="1000489" y="4600683"/>
            <a:ext cx="10515600" cy="435133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s-ES" sz="3600" b="1" dirty="0"/>
              <a:t>IGUAL TRATAMIENTO IMPOSITIVO QUE LA APARCERÍA</a:t>
            </a:r>
          </a:p>
          <a:p>
            <a:endParaRPr lang="es-ES" sz="3600" b="1" dirty="0"/>
          </a:p>
          <a:p>
            <a:r>
              <a:rPr lang="es-ES" sz="3600" b="1" dirty="0"/>
              <a:t>CARACTERÍSTICAS DISTINTIVAS:</a:t>
            </a:r>
          </a:p>
          <a:p>
            <a:pPr lvl="8"/>
            <a:r>
              <a:rPr lang="es-ES" sz="2400" b="1" dirty="0"/>
              <a:t>APORTES</a:t>
            </a:r>
          </a:p>
          <a:p>
            <a:pPr lvl="8"/>
            <a:r>
              <a:rPr lang="es-ES" sz="2400" b="1" dirty="0"/>
              <a:t>ADMINISTRACIÓN	       PARTES IGUALES</a:t>
            </a:r>
          </a:p>
          <a:p>
            <a:pPr lvl="8"/>
            <a:r>
              <a:rPr lang="es-ES" sz="2400" b="1" dirty="0"/>
              <a:t>FRUTOS</a:t>
            </a:r>
          </a:p>
          <a:p>
            <a:pPr marL="3657600" lvl="8" indent="0">
              <a:buFont typeface="Arial" pitchFamily="34" charset="0"/>
              <a:buNone/>
            </a:pPr>
            <a:endParaRPr lang="es-ES" dirty="0"/>
          </a:p>
          <a:p>
            <a:pPr marL="3657600" lvl="8" indent="0">
              <a:buFont typeface="Arial" pitchFamily="34" charset="0"/>
              <a:buNone/>
            </a:pPr>
            <a:endParaRPr lang="es-ES" dirty="0"/>
          </a:p>
          <a:p>
            <a:pPr marL="3657600" lvl="8" indent="0">
              <a:buFont typeface="Arial" pitchFamily="34" charset="0"/>
              <a:buNone/>
            </a:pPr>
            <a:endParaRPr lang="es-ES" dirty="0"/>
          </a:p>
        </p:txBody>
      </p:sp>
      <p:sp>
        <p:nvSpPr>
          <p:cNvPr id="4" name="Cerrar llave 3">
            <a:extLst>
              <a:ext uri="{FF2B5EF4-FFF2-40B4-BE49-F238E27FC236}">
                <a16:creationId xmlns:a16="http://schemas.microsoft.com/office/drawing/2014/main" id="{0E3A2E1F-95B5-AF38-6B3D-C61D11AFCA3F}"/>
              </a:ext>
            </a:extLst>
          </p:cNvPr>
          <p:cNvSpPr/>
          <p:nvPr/>
        </p:nvSpPr>
        <p:spPr>
          <a:xfrm>
            <a:off x="7162800" y="7005078"/>
            <a:ext cx="641444" cy="1479248"/>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Tree>
    <p:extLst>
      <p:ext uri="{BB962C8B-B14F-4D97-AF65-F5344CB8AC3E}">
        <p14:creationId xmlns:p14="http://schemas.microsoft.com/office/powerpoint/2010/main" val="30750149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2C4527-FDB0-21E0-0960-CE2DDB4F3E4E}"/>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EEDEDC87-2F37-B941-6550-C59F85956232}"/>
              </a:ext>
            </a:extLst>
          </p:cNvPr>
          <p:cNvSpPr/>
          <p:nvPr/>
        </p:nvSpPr>
        <p:spPr>
          <a:xfrm flipH="1">
            <a:off x="4916" y="0"/>
            <a:ext cx="18288000" cy="10287000"/>
          </a:xfrm>
          <a:custGeom>
            <a:avLst/>
            <a:gdLst/>
            <a:ahLst/>
            <a:cxnLst/>
            <a:rect l="l" t="t" r="r" b="b"/>
            <a:pathLst>
              <a:path w="18288000" h="10287000">
                <a:moveTo>
                  <a:pt x="18288000" y="0"/>
                </a:moveTo>
                <a:lnTo>
                  <a:pt x="0" y="0"/>
                </a:lnTo>
                <a:lnTo>
                  <a:pt x="0" y="10287000"/>
                </a:lnTo>
                <a:lnTo>
                  <a:pt x="18288000" y="10287000"/>
                </a:lnTo>
                <a:lnTo>
                  <a:pt x="18288000" y="0"/>
                </a:lnTo>
                <a:close/>
              </a:path>
            </a:pathLst>
          </a:custGeom>
          <a:blipFill>
            <a:blip r:embed="rId2"/>
            <a:stretch>
              <a:fillRect l="-10989" r="-21753"/>
            </a:stretch>
          </a:blipFill>
        </p:spPr>
        <p:txBody>
          <a:bodyPr/>
          <a:lstStyle/>
          <a:p>
            <a:endParaRPr lang="es-AR" dirty="0"/>
          </a:p>
        </p:txBody>
      </p:sp>
      <p:grpSp>
        <p:nvGrpSpPr>
          <p:cNvPr id="8" name="Group 8">
            <a:extLst>
              <a:ext uri="{FF2B5EF4-FFF2-40B4-BE49-F238E27FC236}">
                <a16:creationId xmlns:a16="http://schemas.microsoft.com/office/drawing/2014/main" id="{3B95C9B4-A862-37F1-96A6-421E47C6293B}"/>
              </a:ext>
            </a:extLst>
          </p:cNvPr>
          <p:cNvGrpSpPr/>
          <p:nvPr/>
        </p:nvGrpSpPr>
        <p:grpSpPr>
          <a:xfrm>
            <a:off x="12976782" y="-3811984"/>
            <a:ext cx="7704458" cy="11556686"/>
            <a:chOff x="0" y="0"/>
            <a:chExt cx="406400" cy="609600"/>
          </a:xfrm>
        </p:grpSpPr>
        <p:sp>
          <p:nvSpPr>
            <p:cNvPr id="9" name="Freeform 9">
              <a:extLst>
                <a:ext uri="{FF2B5EF4-FFF2-40B4-BE49-F238E27FC236}">
                  <a16:creationId xmlns:a16="http://schemas.microsoft.com/office/drawing/2014/main" id="{5F13FBF5-48B6-FDB7-69F7-B0CE3F232115}"/>
                </a:ext>
              </a:extLst>
            </p:cNvPr>
            <p:cNvSpPr/>
            <p:nvPr/>
          </p:nvSpPr>
          <p:spPr>
            <a:xfrm>
              <a:off x="0" y="0"/>
              <a:ext cx="406400" cy="609600"/>
            </a:xfrm>
            <a:custGeom>
              <a:avLst/>
              <a:gdLst/>
              <a:ahLst/>
              <a:cxnLst/>
              <a:rect l="l" t="t" r="r" b="b"/>
              <a:pathLst>
                <a:path w="406400" h="609600">
                  <a:moveTo>
                    <a:pt x="203200" y="0"/>
                  </a:moveTo>
                  <a:lnTo>
                    <a:pt x="406400" y="0"/>
                  </a:lnTo>
                  <a:lnTo>
                    <a:pt x="203200" y="609600"/>
                  </a:lnTo>
                  <a:lnTo>
                    <a:pt x="0" y="609600"/>
                  </a:lnTo>
                  <a:lnTo>
                    <a:pt x="203200" y="0"/>
                  </a:lnTo>
                  <a:close/>
                </a:path>
              </a:pathLst>
            </a:custGeom>
            <a:gradFill rotWithShape="1">
              <a:gsLst>
                <a:gs pos="0">
                  <a:srgbClr val="180F0F">
                    <a:alpha val="0"/>
                  </a:srgbClr>
                </a:gs>
                <a:gs pos="100000">
                  <a:srgbClr val="43401E">
                    <a:alpha val="100000"/>
                  </a:srgbClr>
                </a:gs>
              </a:gsLst>
              <a:lin ang="0"/>
            </a:gradFill>
            <a:ln w="12700">
              <a:solidFill>
                <a:srgbClr val="000000"/>
              </a:solidFill>
            </a:ln>
          </p:spPr>
          <p:txBody>
            <a:bodyPr/>
            <a:lstStyle/>
            <a:p>
              <a:endParaRPr lang="es-AR"/>
            </a:p>
          </p:txBody>
        </p:sp>
      </p:grpSp>
      <p:grpSp>
        <p:nvGrpSpPr>
          <p:cNvPr id="10" name="Group 10">
            <a:extLst>
              <a:ext uri="{FF2B5EF4-FFF2-40B4-BE49-F238E27FC236}">
                <a16:creationId xmlns:a16="http://schemas.microsoft.com/office/drawing/2014/main" id="{CD97D800-FD16-C577-741F-AB6B1AC449EC}"/>
              </a:ext>
            </a:extLst>
          </p:cNvPr>
          <p:cNvGrpSpPr/>
          <p:nvPr/>
        </p:nvGrpSpPr>
        <p:grpSpPr>
          <a:xfrm>
            <a:off x="12744222" y="0"/>
            <a:ext cx="7704458" cy="11556686"/>
            <a:chOff x="0" y="0"/>
            <a:chExt cx="406400" cy="609600"/>
          </a:xfrm>
        </p:grpSpPr>
        <p:sp>
          <p:nvSpPr>
            <p:cNvPr id="11" name="Freeform 11">
              <a:extLst>
                <a:ext uri="{FF2B5EF4-FFF2-40B4-BE49-F238E27FC236}">
                  <a16:creationId xmlns:a16="http://schemas.microsoft.com/office/drawing/2014/main" id="{42C5DAE2-E10C-A2C0-FA9D-821D8CCAC7E6}"/>
                </a:ext>
              </a:extLst>
            </p:cNvPr>
            <p:cNvSpPr/>
            <p:nvPr/>
          </p:nvSpPr>
          <p:spPr>
            <a:xfrm>
              <a:off x="0" y="0"/>
              <a:ext cx="406400" cy="609600"/>
            </a:xfrm>
            <a:custGeom>
              <a:avLst/>
              <a:gdLst/>
              <a:ahLst/>
              <a:cxnLst/>
              <a:rect l="l" t="t" r="r" b="b"/>
              <a:pathLst>
                <a:path w="406400" h="609600">
                  <a:moveTo>
                    <a:pt x="203200" y="0"/>
                  </a:moveTo>
                  <a:lnTo>
                    <a:pt x="406400" y="0"/>
                  </a:lnTo>
                  <a:lnTo>
                    <a:pt x="203200" y="609600"/>
                  </a:lnTo>
                  <a:lnTo>
                    <a:pt x="0" y="609600"/>
                  </a:lnTo>
                  <a:lnTo>
                    <a:pt x="203200" y="0"/>
                  </a:lnTo>
                  <a:close/>
                </a:path>
              </a:pathLst>
            </a:custGeom>
            <a:blipFill>
              <a:blip r:embed="rId3"/>
              <a:stretch>
                <a:fillRect l="-62" r="-62"/>
              </a:stretch>
            </a:blipFill>
          </p:spPr>
          <p:txBody>
            <a:bodyPr/>
            <a:lstStyle/>
            <a:p>
              <a:endParaRPr lang="es-AR"/>
            </a:p>
          </p:txBody>
        </p:sp>
      </p:grpSp>
      <p:sp>
        <p:nvSpPr>
          <p:cNvPr id="16" name="Freeform 16">
            <a:extLst>
              <a:ext uri="{FF2B5EF4-FFF2-40B4-BE49-F238E27FC236}">
                <a16:creationId xmlns:a16="http://schemas.microsoft.com/office/drawing/2014/main" id="{3A146FDB-3060-8B9A-8BC9-1D9289FCBFF8}"/>
              </a:ext>
            </a:extLst>
          </p:cNvPr>
          <p:cNvSpPr/>
          <p:nvPr/>
        </p:nvSpPr>
        <p:spPr>
          <a:xfrm>
            <a:off x="16829011" y="1466620"/>
            <a:ext cx="471463" cy="471463"/>
          </a:xfrm>
          <a:custGeom>
            <a:avLst/>
            <a:gdLst/>
            <a:ahLst/>
            <a:cxnLst/>
            <a:rect l="l" t="t" r="r" b="b"/>
            <a:pathLst>
              <a:path w="471463" h="471463">
                <a:moveTo>
                  <a:pt x="0" y="0"/>
                </a:moveTo>
                <a:lnTo>
                  <a:pt x="471462" y="0"/>
                </a:lnTo>
                <a:lnTo>
                  <a:pt x="471462" y="471463"/>
                </a:lnTo>
                <a:lnTo>
                  <a:pt x="0" y="47146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s-AR"/>
          </a:p>
        </p:txBody>
      </p:sp>
      <p:sp>
        <p:nvSpPr>
          <p:cNvPr id="21" name="TextBox 12">
            <a:extLst>
              <a:ext uri="{FF2B5EF4-FFF2-40B4-BE49-F238E27FC236}">
                <a16:creationId xmlns:a16="http://schemas.microsoft.com/office/drawing/2014/main" id="{D4D311EA-5C95-5101-A55F-4CBCC519D163}"/>
              </a:ext>
            </a:extLst>
          </p:cNvPr>
          <p:cNvSpPr txBox="1"/>
          <p:nvPr/>
        </p:nvSpPr>
        <p:spPr>
          <a:xfrm>
            <a:off x="789746" y="755515"/>
            <a:ext cx="12374258" cy="2031325"/>
          </a:xfrm>
          <a:prstGeom prst="rect">
            <a:avLst/>
          </a:prstGeom>
        </p:spPr>
        <p:txBody>
          <a:bodyPr wrap="square" lIns="0" tIns="0" rIns="0" bIns="0" rtlCol="0" anchor="t">
            <a:spAutoFit/>
          </a:bodyPr>
          <a:lstStyle/>
          <a:p>
            <a:pPr algn="l">
              <a:spcBef>
                <a:spcPct val="0"/>
              </a:spcBef>
            </a:pPr>
            <a:r>
              <a:rPr lang="es-AR" sz="6600" dirty="0">
                <a:latin typeface="Anton"/>
                <a:ea typeface="Anton"/>
                <a:cs typeface="Anton"/>
                <a:sym typeface="Anton"/>
              </a:rPr>
              <a:t>CONTRATACIONES Y ASOCIACIONES NO CONTEMPLADAS EN LA LEY 13246</a:t>
            </a:r>
            <a:endParaRPr lang="en-US" sz="6600" dirty="0">
              <a:latin typeface="Anton"/>
              <a:ea typeface="Anton"/>
              <a:cs typeface="Anton"/>
              <a:sym typeface="Anton"/>
            </a:endParaRPr>
          </a:p>
        </p:txBody>
      </p:sp>
      <p:sp>
        <p:nvSpPr>
          <p:cNvPr id="3" name="Marcador de contenido 2">
            <a:extLst>
              <a:ext uri="{FF2B5EF4-FFF2-40B4-BE49-F238E27FC236}">
                <a16:creationId xmlns:a16="http://schemas.microsoft.com/office/drawing/2014/main" id="{9B159A44-B09B-3BAF-5445-056A79F52D94}"/>
              </a:ext>
            </a:extLst>
          </p:cNvPr>
          <p:cNvSpPr txBox="1">
            <a:spLocks/>
          </p:cNvSpPr>
          <p:nvPr/>
        </p:nvSpPr>
        <p:spPr>
          <a:xfrm>
            <a:off x="347842" y="2986919"/>
            <a:ext cx="12374257" cy="722381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s-AR" sz="3600" b="1" dirty="0"/>
              <a:t>ARRENDAMIENTOS EQUIVALENTES A QQ FIJOS</a:t>
            </a:r>
          </a:p>
          <a:p>
            <a:r>
              <a:rPr lang="es-AR" sz="3600" b="1" dirty="0"/>
              <a:t>CAPITALIZACIÓN DE HACIENDA: DE CRÍA O INVERNADA</a:t>
            </a:r>
          </a:p>
          <a:p>
            <a:r>
              <a:rPr lang="es-AR" sz="3600" b="1" dirty="0"/>
              <a:t>PASTAJE</a:t>
            </a:r>
          </a:p>
          <a:p>
            <a:r>
              <a:rPr lang="es-AR" sz="3600" b="1" dirty="0"/>
              <a:t>FEEDLOT</a:t>
            </a:r>
          </a:p>
          <a:p>
            <a:r>
              <a:rPr lang="es-AR" sz="3600" b="1" dirty="0"/>
              <a:t>ACTIVIDAD AVÍCOLA</a:t>
            </a:r>
          </a:p>
          <a:p>
            <a:r>
              <a:rPr lang="es-AR" sz="3600" b="1" dirty="0"/>
              <a:t>CONTRATISTA RURAL</a:t>
            </a:r>
          </a:p>
          <a:p>
            <a:r>
              <a:rPr lang="es-AR" sz="3600" b="1" dirty="0"/>
              <a:t>CANJE</a:t>
            </a:r>
          </a:p>
          <a:p>
            <a:r>
              <a:rPr lang="es-AR" sz="3600" b="1" dirty="0"/>
              <a:t>CONTRATO ASOCIATIVO DE EXPLOTACIÓN TAMBERA</a:t>
            </a:r>
          </a:p>
          <a:p>
            <a:r>
              <a:rPr lang="es-AR" sz="3600" b="1" dirty="0"/>
              <a:t>MAQUILA</a:t>
            </a:r>
          </a:p>
          <a:p>
            <a:r>
              <a:rPr lang="es-AR" sz="3600" b="1" dirty="0"/>
              <a:t>MUTUO</a:t>
            </a:r>
          </a:p>
          <a:p>
            <a:pPr marL="3657600" lvl="8" indent="0">
              <a:buFont typeface="Arial" pitchFamily="34" charset="0"/>
              <a:buNone/>
            </a:pPr>
            <a:endParaRPr lang="es-ES" dirty="0"/>
          </a:p>
          <a:p>
            <a:pPr marL="3657600" lvl="8" indent="0">
              <a:buFont typeface="Arial" pitchFamily="34" charset="0"/>
              <a:buNone/>
            </a:pPr>
            <a:endParaRPr lang="es-ES" dirty="0"/>
          </a:p>
          <a:p>
            <a:pPr marL="3657600" lvl="8" indent="0">
              <a:buFont typeface="Arial" pitchFamily="34" charset="0"/>
              <a:buNone/>
            </a:pPr>
            <a:endParaRPr lang="es-ES" dirty="0"/>
          </a:p>
        </p:txBody>
      </p:sp>
    </p:spTree>
    <p:extLst>
      <p:ext uri="{BB962C8B-B14F-4D97-AF65-F5344CB8AC3E}">
        <p14:creationId xmlns:p14="http://schemas.microsoft.com/office/powerpoint/2010/main" val="3994096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AB66FF-C1CB-004F-F280-64707F7DA834}"/>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6F9694B6-6A5F-F792-4F6C-B385E431769D}"/>
              </a:ext>
            </a:extLst>
          </p:cNvPr>
          <p:cNvSpPr/>
          <p:nvPr/>
        </p:nvSpPr>
        <p:spPr>
          <a:xfrm flipH="1">
            <a:off x="0" y="0"/>
            <a:ext cx="18288000" cy="10287000"/>
          </a:xfrm>
          <a:custGeom>
            <a:avLst/>
            <a:gdLst/>
            <a:ahLst/>
            <a:cxnLst/>
            <a:rect l="l" t="t" r="r" b="b"/>
            <a:pathLst>
              <a:path w="18288000" h="10287000">
                <a:moveTo>
                  <a:pt x="18288000" y="0"/>
                </a:moveTo>
                <a:lnTo>
                  <a:pt x="0" y="0"/>
                </a:lnTo>
                <a:lnTo>
                  <a:pt x="0" y="10287000"/>
                </a:lnTo>
                <a:lnTo>
                  <a:pt x="18288000" y="10287000"/>
                </a:lnTo>
                <a:lnTo>
                  <a:pt x="18288000" y="0"/>
                </a:lnTo>
                <a:close/>
              </a:path>
            </a:pathLst>
          </a:custGeom>
          <a:blipFill>
            <a:blip r:embed="rId2"/>
            <a:stretch>
              <a:fillRect l="-10989" r="-21753"/>
            </a:stretch>
          </a:blipFill>
        </p:spPr>
        <p:txBody>
          <a:bodyPr/>
          <a:lstStyle/>
          <a:p>
            <a:endParaRPr lang="es-AR"/>
          </a:p>
        </p:txBody>
      </p:sp>
      <p:grpSp>
        <p:nvGrpSpPr>
          <p:cNvPr id="10" name="Group 10">
            <a:extLst>
              <a:ext uri="{FF2B5EF4-FFF2-40B4-BE49-F238E27FC236}">
                <a16:creationId xmlns:a16="http://schemas.microsoft.com/office/drawing/2014/main" id="{243D45B4-C94E-10F9-6FF4-35D16006FF14}"/>
              </a:ext>
            </a:extLst>
          </p:cNvPr>
          <p:cNvGrpSpPr/>
          <p:nvPr/>
        </p:nvGrpSpPr>
        <p:grpSpPr>
          <a:xfrm rot="5400000">
            <a:off x="-5644646" y="-327221"/>
            <a:ext cx="19767159" cy="8458200"/>
            <a:chOff x="0" y="0"/>
            <a:chExt cx="5206165" cy="3214696"/>
          </a:xfrm>
        </p:grpSpPr>
        <p:sp>
          <p:nvSpPr>
            <p:cNvPr id="11" name="Freeform 11">
              <a:extLst>
                <a:ext uri="{FF2B5EF4-FFF2-40B4-BE49-F238E27FC236}">
                  <a16:creationId xmlns:a16="http://schemas.microsoft.com/office/drawing/2014/main" id="{0870E3A6-F4B1-0966-0C22-6881BD42B03A}"/>
                </a:ext>
              </a:extLst>
            </p:cNvPr>
            <p:cNvSpPr/>
            <p:nvPr/>
          </p:nvSpPr>
          <p:spPr>
            <a:xfrm>
              <a:off x="0" y="0"/>
              <a:ext cx="5206166" cy="3214696"/>
            </a:xfrm>
            <a:custGeom>
              <a:avLst/>
              <a:gdLst/>
              <a:ahLst/>
              <a:cxnLst/>
              <a:rect l="l" t="t" r="r" b="b"/>
              <a:pathLst>
                <a:path w="5206166" h="3214696">
                  <a:moveTo>
                    <a:pt x="0" y="0"/>
                  </a:moveTo>
                  <a:lnTo>
                    <a:pt x="5206166" y="0"/>
                  </a:lnTo>
                  <a:lnTo>
                    <a:pt x="5206166" y="3214696"/>
                  </a:lnTo>
                  <a:lnTo>
                    <a:pt x="0" y="3214696"/>
                  </a:lnTo>
                  <a:close/>
                </a:path>
              </a:pathLst>
            </a:custGeom>
            <a:gradFill rotWithShape="1">
              <a:gsLst>
                <a:gs pos="0">
                  <a:srgbClr val="180F0F">
                    <a:alpha val="0"/>
                  </a:srgbClr>
                </a:gs>
                <a:gs pos="100000">
                  <a:srgbClr val="43401E">
                    <a:alpha val="100000"/>
                  </a:srgbClr>
                </a:gs>
              </a:gsLst>
              <a:lin ang="0"/>
            </a:gradFill>
            <a:ln cap="sq">
              <a:noFill/>
              <a:prstDash val="solid"/>
              <a:miter/>
            </a:ln>
          </p:spPr>
          <p:txBody>
            <a:bodyPr/>
            <a:lstStyle/>
            <a:p>
              <a:endParaRPr lang="es-AR"/>
            </a:p>
          </p:txBody>
        </p:sp>
        <p:sp>
          <p:nvSpPr>
            <p:cNvPr id="12" name="TextBox 12">
              <a:extLst>
                <a:ext uri="{FF2B5EF4-FFF2-40B4-BE49-F238E27FC236}">
                  <a16:creationId xmlns:a16="http://schemas.microsoft.com/office/drawing/2014/main" id="{D6A62A96-23DD-0978-3DBF-4072CB6F05DE}"/>
                </a:ext>
              </a:extLst>
            </p:cNvPr>
            <p:cNvSpPr txBox="1"/>
            <p:nvPr/>
          </p:nvSpPr>
          <p:spPr>
            <a:xfrm>
              <a:off x="0" y="-47625"/>
              <a:ext cx="5206165" cy="3262321"/>
            </a:xfrm>
            <a:prstGeom prst="rect">
              <a:avLst/>
            </a:prstGeom>
          </p:spPr>
          <p:txBody>
            <a:bodyPr lIns="50800" tIns="50800" rIns="50800" bIns="50800" rtlCol="0" anchor="ctr"/>
            <a:lstStyle/>
            <a:p>
              <a:pPr algn="ctr">
                <a:lnSpc>
                  <a:spcPts val="3193"/>
                </a:lnSpc>
              </a:pPr>
              <a:endParaRPr/>
            </a:p>
          </p:txBody>
        </p:sp>
      </p:grpSp>
      <p:sp>
        <p:nvSpPr>
          <p:cNvPr id="13" name="Freeform 13">
            <a:extLst>
              <a:ext uri="{FF2B5EF4-FFF2-40B4-BE49-F238E27FC236}">
                <a16:creationId xmlns:a16="http://schemas.microsoft.com/office/drawing/2014/main" id="{011BA3F9-0862-CB90-02DB-1DB76EA5E210}"/>
              </a:ext>
            </a:extLst>
          </p:cNvPr>
          <p:cNvSpPr/>
          <p:nvPr/>
        </p:nvSpPr>
        <p:spPr>
          <a:xfrm>
            <a:off x="16829011" y="1371370"/>
            <a:ext cx="471463" cy="471463"/>
          </a:xfrm>
          <a:custGeom>
            <a:avLst/>
            <a:gdLst/>
            <a:ahLst/>
            <a:cxnLst/>
            <a:rect l="l" t="t" r="r" b="b"/>
            <a:pathLst>
              <a:path w="471463" h="471463">
                <a:moveTo>
                  <a:pt x="0" y="0"/>
                </a:moveTo>
                <a:lnTo>
                  <a:pt x="471462" y="0"/>
                </a:lnTo>
                <a:lnTo>
                  <a:pt x="471462" y="471463"/>
                </a:lnTo>
                <a:lnTo>
                  <a:pt x="0" y="47146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AR"/>
          </a:p>
        </p:txBody>
      </p:sp>
      <p:sp>
        <p:nvSpPr>
          <p:cNvPr id="28" name="TextBox 11">
            <a:extLst>
              <a:ext uri="{FF2B5EF4-FFF2-40B4-BE49-F238E27FC236}">
                <a16:creationId xmlns:a16="http://schemas.microsoft.com/office/drawing/2014/main" id="{51D58B0D-599C-C049-EF97-9328AB235AAE}"/>
              </a:ext>
            </a:extLst>
          </p:cNvPr>
          <p:cNvSpPr txBox="1"/>
          <p:nvPr/>
        </p:nvSpPr>
        <p:spPr>
          <a:xfrm>
            <a:off x="4231559" y="1028700"/>
            <a:ext cx="11582400" cy="964944"/>
          </a:xfrm>
          <a:prstGeom prst="rect">
            <a:avLst/>
          </a:prstGeom>
        </p:spPr>
        <p:txBody>
          <a:bodyPr wrap="square" lIns="0" tIns="0" rIns="0" bIns="0" rtlCol="0" anchor="t">
            <a:spAutoFit/>
          </a:bodyPr>
          <a:lstStyle/>
          <a:p>
            <a:pPr algn="l">
              <a:lnSpc>
                <a:spcPts val="7531"/>
              </a:lnSpc>
            </a:pPr>
            <a:r>
              <a:rPr lang="en-US" sz="7241" dirty="0">
                <a:solidFill>
                  <a:srgbClr val="000000"/>
                </a:solidFill>
                <a:latin typeface="Anton"/>
                <a:ea typeface="Anton"/>
                <a:cs typeface="Anton"/>
                <a:sym typeface="Anton"/>
              </a:rPr>
              <a:t>CAPITALIZACIÓN DE CRÍA</a:t>
            </a:r>
          </a:p>
        </p:txBody>
      </p:sp>
      <p:graphicFrame>
        <p:nvGraphicFramePr>
          <p:cNvPr id="4" name="Marcador de contenido 5">
            <a:extLst>
              <a:ext uri="{FF2B5EF4-FFF2-40B4-BE49-F238E27FC236}">
                <a16:creationId xmlns:a16="http://schemas.microsoft.com/office/drawing/2014/main" id="{29C03ADA-572A-B505-FDA6-2658D7E451BD}"/>
              </a:ext>
            </a:extLst>
          </p:cNvPr>
          <p:cNvGraphicFramePr>
            <a:graphicFrameLocks/>
          </p:cNvGraphicFramePr>
          <p:nvPr>
            <p:extLst>
              <p:ext uri="{D42A27DB-BD31-4B8C-83A1-F6EECF244321}">
                <p14:modId xmlns:p14="http://schemas.microsoft.com/office/powerpoint/2010/main" val="2400702769"/>
              </p:ext>
            </p:extLst>
          </p:nvPr>
        </p:nvGraphicFramePr>
        <p:xfrm>
          <a:off x="1295400" y="2400300"/>
          <a:ext cx="15142779" cy="722022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8771509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8BEFD2-4B56-EF3E-2A22-1F3AAA58BA7F}"/>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B68ACF4E-E5EE-42C0-AA11-ABF5E31438C6}"/>
              </a:ext>
            </a:extLst>
          </p:cNvPr>
          <p:cNvSpPr/>
          <p:nvPr/>
        </p:nvSpPr>
        <p:spPr>
          <a:xfrm flipH="1">
            <a:off x="0" y="0"/>
            <a:ext cx="18288000" cy="10287000"/>
          </a:xfrm>
          <a:custGeom>
            <a:avLst/>
            <a:gdLst/>
            <a:ahLst/>
            <a:cxnLst/>
            <a:rect l="l" t="t" r="r" b="b"/>
            <a:pathLst>
              <a:path w="18288000" h="10287000">
                <a:moveTo>
                  <a:pt x="18288000" y="0"/>
                </a:moveTo>
                <a:lnTo>
                  <a:pt x="0" y="0"/>
                </a:lnTo>
                <a:lnTo>
                  <a:pt x="0" y="10287000"/>
                </a:lnTo>
                <a:lnTo>
                  <a:pt x="18288000" y="10287000"/>
                </a:lnTo>
                <a:lnTo>
                  <a:pt x="18288000" y="0"/>
                </a:lnTo>
                <a:close/>
              </a:path>
            </a:pathLst>
          </a:custGeom>
          <a:blipFill>
            <a:blip r:embed="rId2"/>
            <a:stretch>
              <a:fillRect l="-10989" r="-21753"/>
            </a:stretch>
          </a:blipFill>
        </p:spPr>
        <p:txBody>
          <a:bodyPr/>
          <a:lstStyle/>
          <a:p>
            <a:endParaRPr lang="es-AR" dirty="0"/>
          </a:p>
        </p:txBody>
      </p:sp>
      <p:sp>
        <p:nvSpPr>
          <p:cNvPr id="3" name="Freeform 3">
            <a:extLst>
              <a:ext uri="{FF2B5EF4-FFF2-40B4-BE49-F238E27FC236}">
                <a16:creationId xmlns:a16="http://schemas.microsoft.com/office/drawing/2014/main" id="{20329F22-0F31-F071-2910-38AEBD7E34D2}"/>
              </a:ext>
            </a:extLst>
          </p:cNvPr>
          <p:cNvSpPr/>
          <p:nvPr/>
        </p:nvSpPr>
        <p:spPr>
          <a:xfrm>
            <a:off x="1771973" y="1205331"/>
            <a:ext cx="630621" cy="606047"/>
          </a:xfrm>
          <a:custGeom>
            <a:avLst/>
            <a:gdLst/>
            <a:ahLst/>
            <a:cxnLst/>
            <a:rect l="l" t="t" r="r" b="b"/>
            <a:pathLst>
              <a:path w="630621" h="606047">
                <a:moveTo>
                  <a:pt x="0" y="0"/>
                </a:moveTo>
                <a:lnTo>
                  <a:pt x="630621" y="0"/>
                </a:lnTo>
                <a:lnTo>
                  <a:pt x="630621" y="606047"/>
                </a:lnTo>
                <a:lnTo>
                  <a:pt x="0" y="60604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AR"/>
          </a:p>
        </p:txBody>
      </p:sp>
      <p:sp>
        <p:nvSpPr>
          <p:cNvPr id="8" name="Freeform 8">
            <a:extLst>
              <a:ext uri="{FF2B5EF4-FFF2-40B4-BE49-F238E27FC236}">
                <a16:creationId xmlns:a16="http://schemas.microsoft.com/office/drawing/2014/main" id="{2A65676A-16BF-7FD5-3838-F928279AF515}"/>
              </a:ext>
            </a:extLst>
          </p:cNvPr>
          <p:cNvSpPr/>
          <p:nvPr/>
        </p:nvSpPr>
        <p:spPr>
          <a:xfrm>
            <a:off x="16829011" y="1466620"/>
            <a:ext cx="471463" cy="471463"/>
          </a:xfrm>
          <a:custGeom>
            <a:avLst/>
            <a:gdLst/>
            <a:ahLst/>
            <a:cxnLst/>
            <a:rect l="l" t="t" r="r" b="b"/>
            <a:pathLst>
              <a:path w="471463" h="471463">
                <a:moveTo>
                  <a:pt x="0" y="0"/>
                </a:moveTo>
                <a:lnTo>
                  <a:pt x="471462" y="0"/>
                </a:lnTo>
                <a:lnTo>
                  <a:pt x="471462" y="471463"/>
                </a:lnTo>
                <a:lnTo>
                  <a:pt x="0" y="47146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s-AR"/>
          </a:p>
        </p:txBody>
      </p:sp>
      <p:sp>
        <p:nvSpPr>
          <p:cNvPr id="11" name="TextBox 11">
            <a:extLst>
              <a:ext uri="{FF2B5EF4-FFF2-40B4-BE49-F238E27FC236}">
                <a16:creationId xmlns:a16="http://schemas.microsoft.com/office/drawing/2014/main" id="{3ADFCECB-BCA8-43C3-A33C-64D906AA0CC1}"/>
              </a:ext>
            </a:extLst>
          </p:cNvPr>
          <p:cNvSpPr txBox="1"/>
          <p:nvPr/>
        </p:nvSpPr>
        <p:spPr>
          <a:xfrm>
            <a:off x="3200400" y="580077"/>
            <a:ext cx="12419535" cy="964944"/>
          </a:xfrm>
          <a:prstGeom prst="rect">
            <a:avLst/>
          </a:prstGeom>
        </p:spPr>
        <p:txBody>
          <a:bodyPr wrap="square" lIns="0" tIns="0" rIns="0" bIns="0" rtlCol="0" anchor="t">
            <a:spAutoFit/>
          </a:bodyPr>
          <a:lstStyle/>
          <a:p>
            <a:pPr algn="l">
              <a:lnSpc>
                <a:spcPts val="7531"/>
              </a:lnSpc>
            </a:pPr>
            <a:r>
              <a:rPr lang="en-US" sz="7241" dirty="0">
                <a:solidFill>
                  <a:srgbClr val="000000"/>
                </a:solidFill>
                <a:latin typeface="Anton"/>
                <a:ea typeface="Anton"/>
                <a:cs typeface="Anton"/>
                <a:sym typeface="Anton"/>
              </a:rPr>
              <a:t>CAPITALIZACIÓN DE INVERNADA</a:t>
            </a:r>
          </a:p>
        </p:txBody>
      </p:sp>
      <p:sp>
        <p:nvSpPr>
          <p:cNvPr id="6" name="Rectángulo redondeado 6">
            <a:extLst>
              <a:ext uri="{FF2B5EF4-FFF2-40B4-BE49-F238E27FC236}">
                <a16:creationId xmlns:a16="http://schemas.microsoft.com/office/drawing/2014/main" id="{31D990D7-4DE0-D324-9DE1-E049DE81F4AE}"/>
              </a:ext>
            </a:extLst>
          </p:cNvPr>
          <p:cNvSpPr/>
          <p:nvPr/>
        </p:nvSpPr>
        <p:spPr>
          <a:xfrm>
            <a:off x="4495800" y="9462163"/>
            <a:ext cx="7467600" cy="712839"/>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s-ES" sz="2400" b="1" dirty="0"/>
              <a:t>ALCANZADOS POR LA ALÍCUOTA REDUCIDA</a:t>
            </a:r>
            <a:endParaRPr lang="es-ES" b="1" dirty="0"/>
          </a:p>
        </p:txBody>
      </p:sp>
      <p:sp>
        <p:nvSpPr>
          <p:cNvPr id="7" name="Rectángulo 6">
            <a:extLst>
              <a:ext uri="{FF2B5EF4-FFF2-40B4-BE49-F238E27FC236}">
                <a16:creationId xmlns:a16="http://schemas.microsoft.com/office/drawing/2014/main" id="{C211D781-2597-91D0-1BDD-AAC332349789}"/>
              </a:ext>
            </a:extLst>
          </p:cNvPr>
          <p:cNvSpPr/>
          <p:nvPr/>
        </p:nvSpPr>
        <p:spPr>
          <a:xfrm>
            <a:off x="1370922" y="5400155"/>
            <a:ext cx="2591478" cy="668741"/>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t>CAPITALIZADOR </a:t>
            </a:r>
          </a:p>
        </p:txBody>
      </p:sp>
      <p:sp>
        <p:nvSpPr>
          <p:cNvPr id="9" name="Rectángulo 8">
            <a:extLst>
              <a:ext uri="{FF2B5EF4-FFF2-40B4-BE49-F238E27FC236}">
                <a16:creationId xmlns:a16="http://schemas.microsoft.com/office/drawing/2014/main" id="{FAEEDD25-9AC5-E85A-F638-0412C196777B}"/>
              </a:ext>
            </a:extLst>
          </p:cNvPr>
          <p:cNvSpPr/>
          <p:nvPr/>
        </p:nvSpPr>
        <p:spPr>
          <a:xfrm>
            <a:off x="1656726" y="7875554"/>
            <a:ext cx="2019869" cy="491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t>PROPIETARIO</a:t>
            </a:r>
          </a:p>
        </p:txBody>
      </p:sp>
      <p:graphicFrame>
        <p:nvGraphicFramePr>
          <p:cNvPr id="4" name="Marcador de contenido 3">
            <a:extLst>
              <a:ext uri="{FF2B5EF4-FFF2-40B4-BE49-F238E27FC236}">
                <a16:creationId xmlns:a16="http://schemas.microsoft.com/office/drawing/2014/main" id="{9E2122F2-87E3-BFD8-96A0-D2D361E6BB80}"/>
              </a:ext>
            </a:extLst>
          </p:cNvPr>
          <p:cNvGraphicFramePr>
            <a:graphicFrameLocks/>
          </p:cNvGraphicFramePr>
          <p:nvPr>
            <p:extLst>
              <p:ext uri="{D42A27DB-BD31-4B8C-83A1-F6EECF244321}">
                <p14:modId xmlns:p14="http://schemas.microsoft.com/office/powerpoint/2010/main" val="312198247"/>
              </p:ext>
            </p:extLst>
          </p:nvPr>
        </p:nvGraphicFramePr>
        <p:xfrm>
          <a:off x="1321761" y="2148514"/>
          <a:ext cx="14401800" cy="721885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6357553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0A279E-4A87-04DA-3824-5AF3DB92DFF5}"/>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3C12E73E-D0FB-05B9-125A-CB1FB9D7EFD2}"/>
              </a:ext>
            </a:extLst>
          </p:cNvPr>
          <p:cNvSpPr/>
          <p:nvPr/>
        </p:nvSpPr>
        <p:spPr>
          <a:xfrm flipH="1">
            <a:off x="0" y="0"/>
            <a:ext cx="18288000" cy="10287000"/>
          </a:xfrm>
          <a:custGeom>
            <a:avLst/>
            <a:gdLst/>
            <a:ahLst/>
            <a:cxnLst/>
            <a:rect l="l" t="t" r="r" b="b"/>
            <a:pathLst>
              <a:path w="18288000" h="10287000">
                <a:moveTo>
                  <a:pt x="18288000" y="0"/>
                </a:moveTo>
                <a:lnTo>
                  <a:pt x="0" y="0"/>
                </a:lnTo>
                <a:lnTo>
                  <a:pt x="0" y="10287000"/>
                </a:lnTo>
                <a:lnTo>
                  <a:pt x="18288000" y="10287000"/>
                </a:lnTo>
                <a:lnTo>
                  <a:pt x="18288000" y="0"/>
                </a:lnTo>
                <a:close/>
              </a:path>
            </a:pathLst>
          </a:custGeom>
          <a:blipFill>
            <a:blip r:embed="rId2"/>
            <a:stretch>
              <a:fillRect l="-10989" r="-21753"/>
            </a:stretch>
          </a:blipFill>
        </p:spPr>
        <p:txBody>
          <a:bodyPr/>
          <a:lstStyle/>
          <a:p>
            <a:endParaRPr lang="es-AR" dirty="0"/>
          </a:p>
        </p:txBody>
      </p:sp>
      <p:sp>
        <p:nvSpPr>
          <p:cNvPr id="3" name="Freeform 3">
            <a:extLst>
              <a:ext uri="{FF2B5EF4-FFF2-40B4-BE49-F238E27FC236}">
                <a16:creationId xmlns:a16="http://schemas.microsoft.com/office/drawing/2014/main" id="{1A2C6A44-B514-E5D6-D61D-23A0BA32E320}"/>
              </a:ext>
            </a:extLst>
          </p:cNvPr>
          <p:cNvSpPr/>
          <p:nvPr/>
        </p:nvSpPr>
        <p:spPr>
          <a:xfrm>
            <a:off x="1771973" y="1205331"/>
            <a:ext cx="630621" cy="606047"/>
          </a:xfrm>
          <a:custGeom>
            <a:avLst/>
            <a:gdLst/>
            <a:ahLst/>
            <a:cxnLst/>
            <a:rect l="l" t="t" r="r" b="b"/>
            <a:pathLst>
              <a:path w="630621" h="606047">
                <a:moveTo>
                  <a:pt x="0" y="0"/>
                </a:moveTo>
                <a:lnTo>
                  <a:pt x="630621" y="0"/>
                </a:lnTo>
                <a:lnTo>
                  <a:pt x="630621" y="606047"/>
                </a:lnTo>
                <a:lnTo>
                  <a:pt x="0" y="60604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AR"/>
          </a:p>
        </p:txBody>
      </p:sp>
      <p:sp>
        <p:nvSpPr>
          <p:cNvPr id="8" name="Freeform 8">
            <a:extLst>
              <a:ext uri="{FF2B5EF4-FFF2-40B4-BE49-F238E27FC236}">
                <a16:creationId xmlns:a16="http://schemas.microsoft.com/office/drawing/2014/main" id="{E41EFF78-572E-1506-57EE-AA56BCF48C2A}"/>
              </a:ext>
            </a:extLst>
          </p:cNvPr>
          <p:cNvSpPr/>
          <p:nvPr/>
        </p:nvSpPr>
        <p:spPr>
          <a:xfrm>
            <a:off x="16829011" y="1466620"/>
            <a:ext cx="471463" cy="471463"/>
          </a:xfrm>
          <a:custGeom>
            <a:avLst/>
            <a:gdLst/>
            <a:ahLst/>
            <a:cxnLst/>
            <a:rect l="l" t="t" r="r" b="b"/>
            <a:pathLst>
              <a:path w="471463" h="471463">
                <a:moveTo>
                  <a:pt x="0" y="0"/>
                </a:moveTo>
                <a:lnTo>
                  <a:pt x="471462" y="0"/>
                </a:lnTo>
                <a:lnTo>
                  <a:pt x="471462" y="471463"/>
                </a:lnTo>
                <a:lnTo>
                  <a:pt x="0" y="47146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s-AR"/>
          </a:p>
        </p:txBody>
      </p:sp>
      <p:graphicFrame>
        <p:nvGraphicFramePr>
          <p:cNvPr id="5" name="Diagrama 4">
            <a:extLst>
              <a:ext uri="{FF2B5EF4-FFF2-40B4-BE49-F238E27FC236}">
                <a16:creationId xmlns:a16="http://schemas.microsoft.com/office/drawing/2014/main" id="{7319BFA0-CD38-85C6-C6F1-BB1FB24F649F}"/>
              </a:ext>
            </a:extLst>
          </p:cNvPr>
          <p:cNvGraphicFramePr/>
          <p:nvPr>
            <p:extLst>
              <p:ext uri="{D42A27DB-BD31-4B8C-83A1-F6EECF244321}">
                <p14:modId xmlns:p14="http://schemas.microsoft.com/office/powerpoint/2010/main" val="3552114862"/>
              </p:ext>
            </p:extLst>
          </p:nvPr>
        </p:nvGraphicFramePr>
        <p:xfrm>
          <a:off x="3429000" y="2682062"/>
          <a:ext cx="10972800" cy="589043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0" name="Rectángulo 9">
            <a:extLst>
              <a:ext uri="{FF2B5EF4-FFF2-40B4-BE49-F238E27FC236}">
                <a16:creationId xmlns:a16="http://schemas.microsoft.com/office/drawing/2014/main" id="{00F197E1-0D51-0D68-A41B-EF6CE1F4F51A}"/>
              </a:ext>
            </a:extLst>
          </p:cNvPr>
          <p:cNvSpPr/>
          <p:nvPr/>
        </p:nvSpPr>
        <p:spPr>
          <a:xfrm>
            <a:off x="5258608" y="1508354"/>
            <a:ext cx="8679976" cy="117370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600" b="1" u="sng" dirty="0"/>
              <a:t>IMP. A LAS GANANCIAS PARA CAPITALIZACIÓN DE INVERNADA</a:t>
            </a:r>
          </a:p>
        </p:txBody>
      </p:sp>
      <p:sp>
        <p:nvSpPr>
          <p:cNvPr id="12" name="Rectángulo redondeado 5">
            <a:extLst>
              <a:ext uri="{FF2B5EF4-FFF2-40B4-BE49-F238E27FC236}">
                <a16:creationId xmlns:a16="http://schemas.microsoft.com/office/drawing/2014/main" id="{727C0F80-AEA8-F461-B236-6E5C24188FEE}"/>
              </a:ext>
            </a:extLst>
          </p:cNvPr>
          <p:cNvSpPr/>
          <p:nvPr/>
        </p:nvSpPr>
        <p:spPr>
          <a:xfrm>
            <a:off x="4724400" y="7962900"/>
            <a:ext cx="7923663" cy="20503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dirty="0"/>
              <a:t>AMBOS TRIBUTAN GANANCIAS DE 3º CATEGORÍA</a:t>
            </a:r>
          </a:p>
        </p:txBody>
      </p:sp>
    </p:spTree>
    <p:extLst>
      <p:ext uri="{BB962C8B-B14F-4D97-AF65-F5344CB8AC3E}">
        <p14:creationId xmlns:p14="http://schemas.microsoft.com/office/powerpoint/2010/main" val="10026398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a:off x="4916" y="0"/>
            <a:ext cx="18288000" cy="10287000"/>
          </a:xfrm>
          <a:custGeom>
            <a:avLst/>
            <a:gdLst/>
            <a:ahLst/>
            <a:cxnLst/>
            <a:rect l="l" t="t" r="r" b="b"/>
            <a:pathLst>
              <a:path w="18288000" h="10287000">
                <a:moveTo>
                  <a:pt x="18288000" y="0"/>
                </a:moveTo>
                <a:lnTo>
                  <a:pt x="0" y="0"/>
                </a:lnTo>
                <a:lnTo>
                  <a:pt x="0" y="10287000"/>
                </a:lnTo>
                <a:lnTo>
                  <a:pt x="18288000" y="10287000"/>
                </a:lnTo>
                <a:lnTo>
                  <a:pt x="18288000" y="0"/>
                </a:lnTo>
                <a:close/>
              </a:path>
            </a:pathLst>
          </a:custGeom>
          <a:blipFill>
            <a:blip r:embed="rId2"/>
            <a:stretch>
              <a:fillRect l="-10989" r="-21753"/>
            </a:stretch>
          </a:blipFill>
        </p:spPr>
        <p:txBody>
          <a:bodyPr/>
          <a:lstStyle/>
          <a:p>
            <a:endParaRPr lang="es-AR" dirty="0"/>
          </a:p>
        </p:txBody>
      </p:sp>
      <p:grpSp>
        <p:nvGrpSpPr>
          <p:cNvPr id="8" name="Group 8"/>
          <p:cNvGrpSpPr/>
          <p:nvPr/>
        </p:nvGrpSpPr>
        <p:grpSpPr>
          <a:xfrm>
            <a:off x="12976782" y="-3811984"/>
            <a:ext cx="7704458" cy="11556686"/>
            <a:chOff x="0" y="0"/>
            <a:chExt cx="406400" cy="609600"/>
          </a:xfrm>
        </p:grpSpPr>
        <p:sp>
          <p:nvSpPr>
            <p:cNvPr id="9" name="Freeform 9"/>
            <p:cNvSpPr/>
            <p:nvPr/>
          </p:nvSpPr>
          <p:spPr>
            <a:xfrm>
              <a:off x="0" y="0"/>
              <a:ext cx="406400" cy="609600"/>
            </a:xfrm>
            <a:custGeom>
              <a:avLst/>
              <a:gdLst/>
              <a:ahLst/>
              <a:cxnLst/>
              <a:rect l="l" t="t" r="r" b="b"/>
              <a:pathLst>
                <a:path w="406400" h="609600">
                  <a:moveTo>
                    <a:pt x="203200" y="0"/>
                  </a:moveTo>
                  <a:lnTo>
                    <a:pt x="406400" y="0"/>
                  </a:lnTo>
                  <a:lnTo>
                    <a:pt x="203200" y="609600"/>
                  </a:lnTo>
                  <a:lnTo>
                    <a:pt x="0" y="609600"/>
                  </a:lnTo>
                  <a:lnTo>
                    <a:pt x="203200" y="0"/>
                  </a:lnTo>
                  <a:close/>
                </a:path>
              </a:pathLst>
            </a:custGeom>
            <a:gradFill rotWithShape="1">
              <a:gsLst>
                <a:gs pos="0">
                  <a:srgbClr val="180F0F">
                    <a:alpha val="0"/>
                  </a:srgbClr>
                </a:gs>
                <a:gs pos="100000">
                  <a:srgbClr val="43401E">
                    <a:alpha val="100000"/>
                  </a:srgbClr>
                </a:gs>
              </a:gsLst>
              <a:lin ang="0"/>
            </a:gradFill>
            <a:ln w="12700">
              <a:solidFill>
                <a:srgbClr val="000000"/>
              </a:solidFill>
            </a:ln>
          </p:spPr>
          <p:txBody>
            <a:bodyPr/>
            <a:lstStyle/>
            <a:p>
              <a:endParaRPr lang="es-AR"/>
            </a:p>
          </p:txBody>
        </p:sp>
      </p:grpSp>
      <p:grpSp>
        <p:nvGrpSpPr>
          <p:cNvPr id="10" name="Group 10"/>
          <p:cNvGrpSpPr/>
          <p:nvPr/>
        </p:nvGrpSpPr>
        <p:grpSpPr>
          <a:xfrm>
            <a:off x="12744222" y="0"/>
            <a:ext cx="7704458" cy="11556686"/>
            <a:chOff x="0" y="0"/>
            <a:chExt cx="406400" cy="609600"/>
          </a:xfrm>
        </p:grpSpPr>
        <p:sp>
          <p:nvSpPr>
            <p:cNvPr id="11" name="Freeform 11"/>
            <p:cNvSpPr/>
            <p:nvPr/>
          </p:nvSpPr>
          <p:spPr>
            <a:xfrm>
              <a:off x="0" y="0"/>
              <a:ext cx="406400" cy="609600"/>
            </a:xfrm>
            <a:custGeom>
              <a:avLst/>
              <a:gdLst/>
              <a:ahLst/>
              <a:cxnLst/>
              <a:rect l="l" t="t" r="r" b="b"/>
              <a:pathLst>
                <a:path w="406400" h="609600">
                  <a:moveTo>
                    <a:pt x="203200" y="0"/>
                  </a:moveTo>
                  <a:lnTo>
                    <a:pt x="406400" y="0"/>
                  </a:lnTo>
                  <a:lnTo>
                    <a:pt x="203200" y="609600"/>
                  </a:lnTo>
                  <a:lnTo>
                    <a:pt x="0" y="609600"/>
                  </a:lnTo>
                  <a:lnTo>
                    <a:pt x="203200" y="0"/>
                  </a:lnTo>
                  <a:close/>
                </a:path>
              </a:pathLst>
            </a:custGeom>
            <a:blipFill>
              <a:blip r:embed="rId3"/>
              <a:stretch>
                <a:fillRect l="-62" r="-62"/>
              </a:stretch>
            </a:blipFill>
          </p:spPr>
          <p:txBody>
            <a:bodyPr/>
            <a:lstStyle/>
            <a:p>
              <a:endParaRPr lang="es-AR"/>
            </a:p>
          </p:txBody>
        </p:sp>
      </p:grpSp>
      <p:sp>
        <p:nvSpPr>
          <p:cNvPr id="16" name="Freeform 16"/>
          <p:cNvSpPr/>
          <p:nvPr/>
        </p:nvSpPr>
        <p:spPr>
          <a:xfrm>
            <a:off x="16829011" y="1466620"/>
            <a:ext cx="471463" cy="471463"/>
          </a:xfrm>
          <a:custGeom>
            <a:avLst/>
            <a:gdLst/>
            <a:ahLst/>
            <a:cxnLst/>
            <a:rect l="l" t="t" r="r" b="b"/>
            <a:pathLst>
              <a:path w="471463" h="471463">
                <a:moveTo>
                  <a:pt x="0" y="0"/>
                </a:moveTo>
                <a:lnTo>
                  <a:pt x="471462" y="0"/>
                </a:lnTo>
                <a:lnTo>
                  <a:pt x="471462" y="471463"/>
                </a:lnTo>
                <a:lnTo>
                  <a:pt x="0" y="47146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s-AR"/>
          </a:p>
        </p:txBody>
      </p:sp>
      <p:graphicFrame>
        <p:nvGraphicFramePr>
          <p:cNvPr id="17" name="Marcador de contenido 3">
            <a:extLst>
              <a:ext uri="{FF2B5EF4-FFF2-40B4-BE49-F238E27FC236}">
                <a16:creationId xmlns:a16="http://schemas.microsoft.com/office/drawing/2014/main" id="{D013527D-B35D-C435-DD61-1ED5C055BE6C}"/>
              </a:ext>
            </a:extLst>
          </p:cNvPr>
          <p:cNvGraphicFramePr>
            <a:graphicFrameLocks noGrp="1"/>
          </p:cNvGraphicFramePr>
          <p:nvPr>
            <p:extLst>
              <p:ext uri="{D42A27DB-BD31-4B8C-83A1-F6EECF244321}">
                <p14:modId xmlns:p14="http://schemas.microsoft.com/office/powerpoint/2010/main" val="3893972116"/>
              </p:ext>
            </p:extLst>
          </p:nvPr>
        </p:nvGraphicFramePr>
        <p:xfrm>
          <a:off x="336714" y="4000500"/>
          <a:ext cx="11931486" cy="511333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8" name="Rectángulo redondeado 4">
            <a:extLst>
              <a:ext uri="{FF2B5EF4-FFF2-40B4-BE49-F238E27FC236}">
                <a16:creationId xmlns:a16="http://schemas.microsoft.com/office/drawing/2014/main" id="{74AA8139-9C90-F519-9ECC-4A59A5745F52}"/>
              </a:ext>
            </a:extLst>
          </p:cNvPr>
          <p:cNvSpPr/>
          <p:nvPr/>
        </p:nvSpPr>
        <p:spPr>
          <a:xfrm>
            <a:off x="9144000" y="4457700"/>
            <a:ext cx="2351965" cy="1876568"/>
          </a:xfrm>
          <a:prstGeom prst="roundRect">
            <a:avLst>
              <a:gd name="adj" fmla="val 10000"/>
            </a:avLst>
          </a:prstGeom>
          <a:solidFill>
            <a:schemeClr val="accent2">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s-ES" sz="2000" b="1" dirty="0"/>
              <a:t>INTEGRATIVOS (SE REÚNEN 2 PARTES) POR EJ. EL DE MAQUILA </a:t>
            </a:r>
          </a:p>
          <a:p>
            <a:pPr algn="ctr"/>
            <a:r>
              <a:rPr lang="es-ES" sz="2000" b="1" dirty="0"/>
              <a:t>LEY 25113</a:t>
            </a:r>
          </a:p>
        </p:txBody>
      </p:sp>
      <p:cxnSp>
        <p:nvCxnSpPr>
          <p:cNvPr id="20" name="Conector recto 19">
            <a:extLst>
              <a:ext uri="{FF2B5EF4-FFF2-40B4-BE49-F238E27FC236}">
                <a16:creationId xmlns:a16="http://schemas.microsoft.com/office/drawing/2014/main" id="{C4A1B2E8-641D-1C51-3843-7F68D78F2CC5}"/>
              </a:ext>
            </a:extLst>
          </p:cNvPr>
          <p:cNvCxnSpPr/>
          <p:nvPr/>
        </p:nvCxnSpPr>
        <p:spPr>
          <a:xfrm>
            <a:off x="7924800" y="5143500"/>
            <a:ext cx="1219200" cy="0"/>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21" name="TextBox 12">
            <a:extLst>
              <a:ext uri="{FF2B5EF4-FFF2-40B4-BE49-F238E27FC236}">
                <a16:creationId xmlns:a16="http://schemas.microsoft.com/office/drawing/2014/main" id="{21D77432-DAC2-EA06-88EF-39860A9EF017}"/>
              </a:ext>
            </a:extLst>
          </p:cNvPr>
          <p:cNvSpPr txBox="1"/>
          <p:nvPr/>
        </p:nvSpPr>
        <p:spPr>
          <a:xfrm>
            <a:off x="1981200" y="1266334"/>
            <a:ext cx="7930539" cy="2031325"/>
          </a:xfrm>
          <a:prstGeom prst="rect">
            <a:avLst/>
          </a:prstGeom>
        </p:spPr>
        <p:txBody>
          <a:bodyPr wrap="square" lIns="0" tIns="0" rIns="0" bIns="0" rtlCol="0" anchor="t">
            <a:spAutoFit/>
          </a:bodyPr>
          <a:lstStyle/>
          <a:p>
            <a:pPr algn="l">
              <a:spcBef>
                <a:spcPct val="0"/>
              </a:spcBef>
            </a:pPr>
            <a:r>
              <a:rPr lang="es-AR" sz="6600" dirty="0">
                <a:latin typeface="Anton"/>
                <a:ea typeface="Anton"/>
                <a:cs typeface="Anton"/>
                <a:sym typeface="Anton"/>
              </a:rPr>
              <a:t>CLASIFICACIÓN DE CONTRATOS</a:t>
            </a:r>
            <a:endParaRPr lang="en-US" sz="6600" dirty="0">
              <a:latin typeface="Anton"/>
              <a:ea typeface="Anton"/>
              <a:cs typeface="Anton"/>
              <a:sym typeface="Anton"/>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13FBAE-E180-1946-C6A9-2936D37837F8}"/>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D0081E33-A756-5898-FC48-38C0738EEAF4}"/>
              </a:ext>
            </a:extLst>
          </p:cNvPr>
          <p:cNvSpPr/>
          <p:nvPr/>
        </p:nvSpPr>
        <p:spPr>
          <a:xfrm flipH="1">
            <a:off x="0" y="0"/>
            <a:ext cx="18288000" cy="10287000"/>
          </a:xfrm>
          <a:custGeom>
            <a:avLst/>
            <a:gdLst/>
            <a:ahLst/>
            <a:cxnLst/>
            <a:rect l="l" t="t" r="r" b="b"/>
            <a:pathLst>
              <a:path w="18288000" h="10287000">
                <a:moveTo>
                  <a:pt x="18288000" y="0"/>
                </a:moveTo>
                <a:lnTo>
                  <a:pt x="0" y="0"/>
                </a:lnTo>
                <a:lnTo>
                  <a:pt x="0" y="10287000"/>
                </a:lnTo>
                <a:lnTo>
                  <a:pt x="18288000" y="10287000"/>
                </a:lnTo>
                <a:lnTo>
                  <a:pt x="18288000" y="0"/>
                </a:lnTo>
                <a:close/>
              </a:path>
            </a:pathLst>
          </a:custGeom>
          <a:blipFill>
            <a:blip r:embed="rId2"/>
            <a:stretch>
              <a:fillRect l="-10989" r="-21753"/>
            </a:stretch>
          </a:blipFill>
        </p:spPr>
        <p:txBody>
          <a:bodyPr/>
          <a:lstStyle/>
          <a:p>
            <a:endParaRPr lang="es-AR" dirty="0"/>
          </a:p>
        </p:txBody>
      </p:sp>
      <p:sp>
        <p:nvSpPr>
          <p:cNvPr id="3" name="Freeform 3">
            <a:extLst>
              <a:ext uri="{FF2B5EF4-FFF2-40B4-BE49-F238E27FC236}">
                <a16:creationId xmlns:a16="http://schemas.microsoft.com/office/drawing/2014/main" id="{A6A07EDF-002B-6CAF-0110-7DF016BEFFBF}"/>
              </a:ext>
            </a:extLst>
          </p:cNvPr>
          <p:cNvSpPr/>
          <p:nvPr/>
        </p:nvSpPr>
        <p:spPr>
          <a:xfrm>
            <a:off x="1771973" y="1205331"/>
            <a:ext cx="630621" cy="606047"/>
          </a:xfrm>
          <a:custGeom>
            <a:avLst/>
            <a:gdLst/>
            <a:ahLst/>
            <a:cxnLst/>
            <a:rect l="l" t="t" r="r" b="b"/>
            <a:pathLst>
              <a:path w="630621" h="606047">
                <a:moveTo>
                  <a:pt x="0" y="0"/>
                </a:moveTo>
                <a:lnTo>
                  <a:pt x="630621" y="0"/>
                </a:lnTo>
                <a:lnTo>
                  <a:pt x="630621" y="606047"/>
                </a:lnTo>
                <a:lnTo>
                  <a:pt x="0" y="60604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AR"/>
          </a:p>
        </p:txBody>
      </p:sp>
      <p:sp>
        <p:nvSpPr>
          <p:cNvPr id="8" name="Freeform 8">
            <a:extLst>
              <a:ext uri="{FF2B5EF4-FFF2-40B4-BE49-F238E27FC236}">
                <a16:creationId xmlns:a16="http://schemas.microsoft.com/office/drawing/2014/main" id="{8EF1D76C-B5B4-51C9-ECD3-039EC6606AAB}"/>
              </a:ext>
            </a:extLst>
          </p:cNvPr>
          <p:cNvSpPr/>
          <p:nvPr/>
        </p:nvSpPr>
        <p:spPr>
          <a:xfrm>
            <a:off x="16829011" y="1466620"/>
            <a:ext cx="471463" cy="471463"/>
          </a:xfrm>
          <a:custGeom>
            <a:avLst/>
            <a:gdLst/>
            <a:ahLst/>
            <a:cxnLst/>
            <a:rect l="l" t="t" r="r" b="b"/>
            <a:pathLst>
              <a:path w="471463" h="471463">
                <a:moveTo>
                  <a:pt x="0" y="0"/>
                </a:moveTo>
                <a:lnTo>
                  <a:pt x="471462" y="0"/>
                </a:lnTo>
                <a:lnTo>
                  <a:pt x="471462" y="471463"/>
                </a:lnTo>
                <a:lnTo>
                  <a:pt x="0" y="47146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s-AR"/>
          </a:p>
        </p:txBody>
      </p:sp>
      <p:sp>
        <p:nvSpPr>
          <p:cNvPr id="11" name="TextBox 11">
            <a:extLst>
              <a:ext uri="{FF2B5EF4-FFF2-40B4-BE49-F238E27FC236}">
                <a16:creationId xmlns:a16="http://schemas.microsoft.com/office/drawing/2014/main" id="{C5AB3B98-2FDB-EC67-8FB5-B8BE0EBEAEF7}"/>
              </a:ext>
            </a:extLst>
          </p:cNvPr>
          <p:cNvSpPr txBox="1"/>
          <p:nvPr/>
        </p:nvSpPr>
        <p:spPr>
          <a:xfrm>
            <a:off x="6553200" y="609842"/>
            <a:ext cx="12419535" cy="964944"/>
          </a:xfrm>
          <a:prstGeom prst="rect">
            <a:avLst/>
          </a:prstGeom>
        </p:spPr>
        <p:txBody>
          <a:bodyPr wrap="square" lIns="0" tIns="0" rIns="0" bIns="0" rtlCol="0" anchor="t">
            <a:spAutoFit/>
          </a:bodyPr>
          <a:lstStyle/>
          <a:p>
            <a:pPr algn="l">
              <a:lnSpc>
                <a:spcPts val="7531"/>
              </a:lnSpc>
            </a:pPr>
            <a:r>
              <a:rPr lang="en-US" sz="7241" dirty="0">
                <a:solidFill>
                  <a:srgbClr val="000000"/>
                </a:solidFill>
                <a:latin typeface="Anton"/>
                <a:ea typeface="Anton"/>
                <a:cs typeface="Anton"/>
                <a:sym typeface="Anton"/>
              </a:rPr>
              <a:t>PASTAJE</a:t>
            </a:r>
          </a:p>
        </p:txBody>
      </p:sp>
      <p:sp>
        <p:nvSpPr>
          <p:cNvPr id="6" name="Rectángulo redondeado 6">
            <a:extLst>
              <a:ext uri="{FF2B5EF4-FFF2-40B4-BE49-F238E27FC236}">
                <a16:creationId xmlns:a16="http://schemas.microsoft.com/office/drawing/2014/main" id="{09CD0851-54E4-2CCD-3696-3EF3EBB46D18}"/>
              </a:ext>
            </a:extLst>
          </p:cNvPr>
          <p:cNvSpPr/>
          <p:nvPr/>
        </p:nvSpPr>
        <p:spPr>
          <a:xfrm>
            <a:off x="4495800" y="9462163"/>
            <a:ext cx="7467600" cy="712839"/>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s-ES" sz="2400" b="1" dirty="0"/>
              <a:t>ALCANZADOS POR LA ALÍCUOTA GENERAL</a:t>
            </a:r>
            <a:endParaRPr lang="es-ES" b="1" dirty="0"/>
          </a:p>
        </p:txBody>
      </p:sp>
      <p:graphicFrame>
        <p:nvGraphicFramePr>
          <p:cNvPr id="5" name="Marcador de contenido 3">
            <a:extLst>
              <a:ext uri="{FF2B5EF4-FFF2-40B4-BE49-F238E27FC236}">
                <a16:creationId xmlns:a16="http://schemas.microsoft.com/office/drawing/2014/main" id="{98DD595F-E12D-BB02-1F4F-4C52E9B7E4C6}"/>
              </a:ext>
            </a:extLst>
          </p:cNvPr>
          <p:cNvGraphicFramePr>
            <a:graphicFrameLocks/>
          </p:cNvGraphicFramePr>
          <p:nvPr>
            <p:extLst>
              <p:ext uri="{D42A27DB-BD31-4B8C-83A1-F6EECF244321}">
                <p14:modId xmlns:p14="http://schemas.microsoft.com/office/powerpoint/2010/main" val="1819667112"/>
              </p:ext>
            </p:extLst>
          </p:nvPr>
        </p:nvGraphicFramePr>
        <p:xfrm>
          <a:off x="838200" y="1825624"/>
          <a:ext cx="14401800" cy="697547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6308699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3B5E09-F8E3-F6D9-98CB-2C8C09DA1797}"/>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A540D110-97FB-44D2-B271-3158B9D65A05}"/>
              </a:ext>
            </a:extLst>
          </p:cNvPr>
          <p:cNvSpPr/>
          <p:nvPr/>
        </p:nvSpPr>
        <p:spPr>
          <a:xfrm flipH="1">
            <a:off x="0" y="0"/>
            <a:ext cx="18288000" cy="10287000"/>
          </a:xfrm>
          <a:custGeom>
            <a:avLst/>
            <a:gdLst/>
            <a:ahLst/>
            <a:cxnLst/>
            <a:rect l="l" t="t" r="r" b="b"/>
            <a:pathLst>
              <a:path w="18288000" h="10287000">
                <a:moveTo>
                  <a:pt x="18288000" y="0"/>
                </a:moveTo>
                <a:lnTo>
                  <a:pt x="0" y="0"/>
                </a:lnTo>
                <a:lnTo>
                  <a:pt x="0" y="10287000"/>
                </a:lnTo>
                <a:lnTo>
                  <a:pt x="18288000" y="10287000"/>
                </a:lnTo>
                <a:lnTo>
                  <a:pt x="18288000" y="0"/>
                </a:lnTo>
                <a:close/>
              </a:path>
            </a:pathLst>
          </a:custGeom>
          <a:blipFill>
            <a:blip r:embed="rId2"/>
            <a:stretch>
              <a:fillRect l="-10989" r="-21753"/>
            </a:stretch>
          </a:blipFill>
        </p:spPr>
        <p:txBody>
          <a:bodyPr/>
          <a:lstStyle/>
          <a:p>
            <a:endParaRPr lang="es-AR" dirty="0"/>
          </a:p>
        </p:txBody>
      </p:sp>
      <p:sp>
        <p:nvSpPr>
          <p:cNvPr id="3" name="Freeform 3">
            <a:extLst>
              <a:ext uri="{FF2B5EF4-FFF2-40B4-BE49-F238E27FC236}">
                <a16:creationId xmlns:a16="http://schemas.microsoft.com/office/drawing/2014/main" id="{99BB8EE9-5653-8379-6993-6CFC496A748A}"/>
              </a:ext>
            </a:extLst>
          </p:cNvPr>
          <p:cNvSpPr/>
          <p:nvPr/>
        </p:nvSpPr>
        <p:spPr>
          <a:xfrm>
            <a:off x="1771973" y="1205331"/>
            <a:ext cx="630621" cy="606047"/>
          </a:xfrm>
          <a:custGeom>
            <a:avLst/>
            <a:gdLst/>
            <a:ahLst/>
            <a:cxnLst/>
            <a:rect l="l" t="t" r="r" b="b"/>
            <a:pathLst>
              <a:path w="630621" h="606047">
                <a:moveTo>
                  <a:pt x="0" y="0"/>
                </a:moveTo>
                <a:lnTo>
                  <a:pt x="630621" y="0"/>
                </a:lnTo>
                <a:lnTo>
                  <a:pt x="630621" y="606047"/>
                </a:lnTo>
                <a:lnTo>
                  <a:pt x="0" y="60604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AR"/>
          </a:p>
        </p:txBody>
      </p:sp>
      <p:sp>
        <p:nvSpPr>
          <p:cNvPr id="8" name="Freeform 8">
            <a:extLst>
              <a:ext uri="{FF2B5EF4-FFF2-40B4-BE49-F238E27FC236}">
                <a16:creationId xmlns:a16="http://schemas.microsoft.com/office/drawing/2014/main" id="{1A837E48-8768-C5C5-EA79-C6402B242ECE}"/>
              </a:ext>
            </a:extLst>
          </p:cNvPr>
          <p:cNvSpPr/>
          <p:nvPr/>
        </p:nvSpPr>
        <p:spPr>
          <a:xfrm>
            <a:off x="16829011" y="1466620"/>
            <a:ext cx="471463" cy="471463"/>
          </a:xfrm>
          <a:custGeom>
            <a:avLst/>
            <a:gdLst/>
            <a:ahLst/>
            <a:cxnLst/>
            <a:rect l="l" t="t" r="r" b="b"/>
            <a:pathLst>
              <a:path w="471463" h="471463">
                <a:moveTo>
                  <a:pt x="0" y="0"/>
                </a:moveTo>
                <a:lnTo>
                  <a:pt x="471462" y="0"/>
                </a:lnTo>
                <a:lnTo>
                  <a:pt x="471462" y="471463"/>
                </a:lnTo>
                <a:lnTo>
                  <a:pt x="0" y="47146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s-AR"/>
          </a:p>
        </p:txBody>
      </p:sp>
      <p:graphicFrame>
        <p:nvGraphicFramePr>
          <p:cNvPr id="5" name="Diagrama 4">
            <a:extLst>
              <a:ext uri="{FF2B5EF4-FFF2-40B4-BE49-F238E27FC236}">
                <a16:creationId xmlns:a16="http://schemas.microsoft.com/office/drawing/2014/main" id="{AB5A32E6-B7A4-A45C-384A-E8888C720C14}"/>
              </a:ext>
            </a:extLst>
          </p:cNvPr>
          <p:cNvGraphicFramePr/>
          <p:nvPr>
            <p:extLst>
              <p:ext uri="{D42A27DB-BD31-4B8C-83A1-F6EECF244321}">
                <p14:modId xmlns:p14="http://schemas.microsoft.com/office/powerpoint/2010/main" val="80484145"/>
              </p:ext>
            </p:extLst>
          </p:nvPr>
        </p:nvGraphicFramePr>
        <p:xfrm>
          <a:off x="3429000" y="2682062"/>
          <a:ext cx="10972800" cy="589043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0" name="Rectángulo 9">
            <a:extLst>
              <a:ext uri="{FF2B5EF4-FFF2-40B4-BE49-F238E27FC236}">
                <a16:creationId xmlns:a16="http://schemas.microsoft.com/office/drawing/2014/main" id="{22445FFE-7BF5-9CD7-4E8C-2CF30077A646}"/>
              </a:ext>
            </a:extLst>
          </p:cNvPr>
          <p:cNvSpPr/>
          <p:nvPr/>
        </p:nvSpPr>
        <p:spPr>
          <a:xfrm>
            <a:off x="5258608" y="1508354"/>
            <a:ext cx="8679976" cy="117370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600" b="1" u="sng" dirty="0"/>
              <a:t>IMP. A LAS GANANCIAS PARA PASTAJE</a:t>
            </a:r>
          </a:p>
        </p:txBody>
      </p:sp>
      <p:sp>
        <p:nvSpPr>
          <p:cNvPr id="12" name="Rectángulo redondeado 5">
            <a:extLst>
              <a:ext uri="{FF2B5EF4-FFF2-40B4-BE49-F238E27FC236}">
                <a16:creationId xmlns:a16="http://schemas.microsoft.com/office/drawing/2014/main" id="{A9F5448F-E968-DDEE-51E9-7173B21D70A3}"/>
              </a:ext>
            </a:extLst>
          </p:cNvPr>
          <p:cNvSpPr/>
          <p:nvPr/>
        </p:nvSpPr>
        <p:spPr>
          <a:xfrm>
            <a:off x="4724400" y="7962900"/>
            <a:ext cx="7923663" cy="20503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dirty="0"/>
              <a:t>AMBOS TRIBUTAN GANANCIAS DE 3º CATEGORÍA</a:t>
            </a:r>
          </a:p>
        </p:txBody>
      </p:sp>
    </p:spTree>
    <p:extLst>
      <p:ext uri="{BB962C8B-B14F-4D97-AF65-F5344CB8AC3E}">
        <p14:creationId xmlns:p14="http://schemas.microsoft.com/office/powerpoint/2010/main" val="21787994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a:off x="0" y="0"/>
            <a:ext cx="18288000" cy="10287000"/>
          </a:xfrm>
          <a:custGeom>
            <a:avLst/>
            <a:gdLst/>
            <a:ahLst/>
            <a:cxnLst/>
            <a:rect l="l" t="t" r="r" b="b"/>
            <a:pathLst>
              <a:path w="18288000" h="10287000">
                <a:moveTo>
                  <a:pt x="18288000" y="0"/>
                </a:moveTo>
                <a:lnTo>
                  <a:pt x="0" y="0"/>
                </a:lnTo>
                <a:lnTo>
                  <a:pt x="0" y="10287000"/>
                </a:lnTo>
                <a:lnTo>
                  <a:pt x="18288000" y="10287000"/>
                </a:lnTo>
                <a:lnTo>
                  <a:pt x="18288000" y="0"/>
                </a:lnTo>
                <a:close/>
              </a:path>
            </a:pathLst>
          </a:custGeom>
          <a:blipFill>
            <a:blip r:embed="rId2"/>
            <a:stretch>
              <a:fillRect l="-10989" r="-21753"/>
            </a:stretch>
          </a:blipFill>
        </p:spPr>
        <p:txBody>
          <a:bodyPr/>
          <a:lstStyle/>
          <a:p>
            <a:endParaRPr lang="es-AR"/>
          </a:p>
        </p:txBody>
      </p:sp>
      <p:grpSp>
        <p:nvGrpSpPr>
          <p:cNvPr id="10" name="Group 10"/>
          <p:cNvGrpSpPr/>
          <p:nvPr/>
        </p:nvGrpSpPr>
        <p:grpSpPr>
          <a:xfrm>
            <a:off x="-220112" y="2248533"/>
            <a:ext cx="2622706" cy="3051877"/>
            <a:chOff x="0" y="0"/>
            <a:chExt cx="698500" cy="812800"/>
          </a:xfrm>
        </p:grpSpPr>
        <p:sp>
          <p:nvSpPr>
            <p:cNvPr id="11" name="Freeform 11"/>
            <p:cNvSpPr/>
            <p:nvPr/>
          </p:nvSpPr>
          <p:spPr>
            <a:xfrm>
              <a:off x="0" y="0"/>
              <a:ext cx="698500" cy="812800"/>
            </a:xfrm>
            <a:custGeom>
              <a:avLst/>
              <a:gdLst/>
              <a:ahLst/>
              <a:cxnLst/>
              <a:rect l="l" t="t" r="r" b="b"/>
              <a:pathLst>
                <a:path w="698500" h="812800">
                  <a:moveTo>
                    <a:pt x="349250" y="0"/>
                  </a:moveTo>
                  <a:lnTo>
                    <a:pt x="698500" y="203200"/>
                  </a:lnTo>
                  <a:lnTo>
                    <a:pt x="698500" y="609600"/>
                  </a:lnTo>
                  <a:lnTo>
                    <a:pt x="349250" y="812800"/>
                  </a:lnTo>
                  <a:lnTo>
                    <a:pt x="0" y="609600"/>
                  </a:lnTo>
                  <a:lnTo>
                    <a:pt x="0" y="203200"/>
                  </a:lnTo>
                  <a:lnTo>
                    <a:pt x="349250" y="0"/>
                  </a:lnTo>
                  <a:close/>
                </a:path>
              </a:pathLst>
            </a:custGeom>
            <a:blipFill>
              <a:blip r:embed="rId3"/>
              <a:stretch>
                <a:fillRect l="-37327" r="-37327"/>
              </a:stretch>
            </a:blipFill>
          </p:spPr>
          <p:txBody>
            <a:bodyPr/>
            <a:lstStyle/>
            <a:p>
              <a:endParaRPr lang="es-AR"/>
            </a:p>
          </p:txBody>
        </p:sp>
      </p:grpSp>
      <p:grpSp>
        <p:nvGrpSpPr>
          <p:cNvPr id="12" name="Group 12"/>
          <p:cNvGrpSpPr/>
          <p:nvPr/>
        </p:nvGrpSpPr>
        <p:grpSpPr>
          <a:xfrm>
            <a:off x="2402594" y="2248533"/>
            <a:ext cx="2622706" cy="3051877"/>
            <a:chOff x="0" y="0"/>
            <a:chExt cx="698500" cy="812800"/>
          </a:xfrm>
        </p:grpSpPr>
        <p:sp>
          <p:nvSpPr>
            <p:cNvPr id="13" name="Freeform 13"/>
            <p:cNvSpPr/>
            <p:nvPr/>
          </p:nvSpPr>
          <p:spPr>
            <a:xfrm>
              <a:off x="0" y="0"/>
              <a:ext cx="698500" cy="812800"/>
            </a:xfrm>
            <a:custGeom>
              <a:avLst/>
              <a:gdLst/>
              <a:ahLst/>
              <a:cxnLst/>
              <a:rect l="l" t="t" r="r" b="b"/>
              <a:pathLst>
                <a:path w="698500" h="812800">
                  <a:moveTo>
                    <a:pt x="349250" y="0"/>
                  </a:moveTo>
                  <a:lnTo>
                    <a:pt x="698500" y="203200"/>
                  </a:lnTo>
                  <a:lnTo>
                    <a:pt x="698500" y="609600"/>
                  </a:lnTo>
                  <a:lnTo>
                    <a:pt x="349250" y="812800"/>
                  </a:lnTo>
                  <a:lnTo>
                    <a:pt x="0" y="609600"/>
                  </a:lnTo>
                  <a:lnTo>
                    <a:pt x="0" y="203200"/>
                  </a:lnTo>
                  <a:lnTo>
                    <a:pt x="349250" y="0"/>
                  </a:lnTo>
                  <a:close/>
                </a:path>
              </a:pathLst>
            </a:custGeom>
            <a:gradFill rotWithShape="1">
              <a:gsLst>
                <a:gs pos="0">
                  <a:srgbClr val="180F0F">
                    <a:alpha val="0"/>
                  </a:srgbClr>
                </a:gs>
                <a:gs pos="100000">
                  <a:srgbClr val="43401E">
                    <a:alpha val="100000"/>
                  </a:srgbClr>
                </a:gs>
              </a:gsLst>
              <a:lin ang="0"/>
            </a:gradFill>
            <a:ln w="12700">
              <a:solidFill>
                <a:srgbClr val="000000"/>
              </a:solidFill>
            </a:ln>
          </p:spPr>
          <p:txBody>
            <a:bodyPr/>
            <a:lstStyle/>
            <a:p>
              <a:endParaRPr lang="es-AR"/>
            </a:p>
          </p:txBody>
        </p:sp>
      </p:grpSp>
      <p:grpSp>
        <p:nvGrpSpPr>
          <p:cNvPr id="14" name="Group 14"/>
          <p:cNvGrpSpPr/>
          <p:nvPr/>
        </p:nvGrpSpPr>
        <p:grpSpPr>
          <a:xfrm>
            <a:off x="1091241" y="4521647"/>
            <a:ext cx="2622706" cy="3051877"/>
            <a:chOff x="0" y="0"/>
            <a:chExt cx="698500" cy="812800"/>
          </a:xfrm>
        </p:grpSpPr>
        <p:sp>
          <p:nvSpPr>
            <p:cNvPr id="15" name="Freeform 15"/>
            <p:cNvSpPr/>
            <p:nvPr/>
          </p:nvSpPr>
          <p:spPr>
            <a:xfrm>
              <a:off x="0" y="0"/>
              <a:ext cx="698500" cy="812800"/>
            </a:xfrm>
            <a:custGeom>
              <a:avLst/>
              <a:gdLst/>
              <a:ahLst/>
              <a:cxnLst/>
              <a:rect l="l" t="t" r="r" b="b"/>
              <a:pathLst>
                <a:path w="698500" h="812800">
                  <a:moveTo>
                    <a:pt x="349250" y="0"/>
                  </a:moveTo>
                  <a:lnTo>
                    <a:pt x="698500" y="203200"/>
                  </a:lnTo>
                  <a:lnTo>
                    <a:pt x="698500" y="609600"/>
                  </a:lnTo>
                  <a:lnTo>
                    <a:pt x="349250" y="812800"/>
                  </a:lnTo>
                  <a:lnTo>
                    <a:pt x="0" y="609600"/>
                  </a:lnTo>
                  <a:lnTo>
                    <a:pt x="0" y="203200"/>
                  </a:lnTo>
                  <a:lnTo>
                    <a:pt x="349250" y="0"/>
                  </a:lnTo>
                  <a:close/>
                </a:path>
              </a:pathLst>
            </a:custGeom>
            <a:gradFill rotWithShape="1">
              <a:gsLst>
                <a:gs pos="0">
                  <a:srgbClr val="180F0F">
                    <a:alpha val="0"/>
                  </a:srgbClr>
                </a:gs>
                <a:gs pos="100000">
                  <a:srgbClr val="43401E">
                    <a:alpha val="100000"/>
                  </a:srgbClr>
                </a:gs>
              </a:gsLst>
              <a:lin ang="0"/>
            </a:gradFill>
            <a:ln w="12700">
              <a:solidFill>
                <a:srgbClr val="000000"/>
              </a:solidFill>
            </a:ln>
          </p:spPr>
          <p:txBody>
            <a:bodyPr/>
            <a:lstStyle/>
            <a:p>
              <a:endParaRPr lang="es-AR"/>
            </a:p>
          </p:txBody>
        </p:sp>
      </p:grpSp>
      <p:sp>
        <p:nvSpPr>
          <p:cNvPr id="16" name="TextBox 16"/>
          <p:cNvSpPr txBox="1"/>
          <p:nvPr/>
        </p:nvSpPr>
        <p:spPr>
          <a:xfrm>
            <a:off x="5791200" y="2439759"/>
            <a:ext cx="11124416" cy="964944"/>
          </a:xfrm>
          <a:prstGeom prst="rect">
            <a:avLst/>
          </a:prstGeom>
        </p:spPr>
        <p:txBody>
          <a:bodyPr wrap="square" lIns="0" tIns="0" rIns="0" bIns="0" rtlCol="0" anchor="t">
            <a:spAutoFit/>
          </a:bodyPr>
          <a:lstStyle/>
          <a:p>
            <a:pPr algn="l">
              <a:lnSpc>
                <a:spcPts val="7531"/>
              </a:lnSpc>
            </a:pPr>
            <a:r>
              <a:rPr lang="en-US" sz="7241" dirty="0">
                <a:solidFill>
                  <a:srgbClr val="000000"/>
                </a:solidFill>
                <a:latin typeface="Anton"/>
                <a:ea typeface="Anton"/>
                <a:cs typeface="Anton"/>
                <a:sym typeface="Anton"/>
              </a:rPr>
              <a:t>CONTEMPLADOS POR LEY 13246</a:t>
            </a:r>
          </a:p>
        </p:txBody>
      </p:sp>
      <p:grpSp>
        <p:nvGrpSpPr>
          <p:cNvPr id="18" name="Group 18"/>
          <p:cNvGrpSpPr/>
          <p:nvPr/>
        </p:nvGrpSpPr>
        <p:grpSpPr>
          <a:xfrm>
            <a:off x="2402594" y="6713842"/>
            <a:ext cx="2622706" cy="3051877"/>
            <a:chOff x="0" y="0"/>
            <a:chExt cx="698500" cy="812800"/>
          </a:xfrm>
        </p:grpSpPr>
        <p:sp>
          <p:nvSpPr>
            <p:cNvPr id="19" name="Freeform 19"/>
            <p:cNvSpPr/>
            <p:nvPr/>
          </p:nvSpPr>
          <p:spPr>
            <a:xfrm>
              <a:off x="0" y="0"/>
              <a:ext cx="698500" cy="812800"/>
            </a:xfrm>
            <a:custGeom>
              <a:avLst/>
              <a:gdLst/>
              <a:ahLst/>
              <a:cxnLst/>
              <a:rect l="l" t="t" r="r" b="b"/>
              <a:pathLst>
                <a:path w="698500" h="812800">
                  <a:moveTo>
                    <a:pt x="349250" y="0"/>
                  </a:moveTo>
                  <a:lnTo>
                    <a:pt x="698500" y="203200"/>
                  </a:lnTo>
                  <a:lnTo>
                    <a:pt x="698500" y="609600"/>
                  </a:lnTo>
                  <a:lnTo>
                    <a:pt x="349250" y="812800"/>
                  </a:lnTo>
                  <a:lnTo>
                    <a:pt x="0" y="609600"/>
                  </a:lnTo>
                  <a:lnTo>
                    <a:pt x="0" y="203200"/>
                  </a:lnTo>
                  <a:lnTo>
                    <a:pt x="349250" y="0"/>
                  </a:lnTo>
                  <a:close/>
                </a:path>
              </a:pathLst>
            </a:custGeom>
            <a:blipFill>
              <a:blip r:embed="rId4"/>
              <a:stretch>
                <a:fillRect l="-37163" r="-37163"/>
              </a:stretch>
            </a:blipFill>
          </p:spPr>
          <p:txBody>
            <a:bodyPr/>
            <a:lstStyle/>
            <a:p>
              <a:endParaRPr lang="es-AR"/>
            </a:p>
          </p:txBody>
        </p:sp>
      </p:grpSp>
      <p:grpSp>
        <p:nvGrpSpPr>
          <p:cNvPr id="20" name="Group 20"/>
          <p:cNvGrpSpPr/>
          <p:nvPr/>
        </p:nvGrpSpPr>
        <p:grpSpPr>
          <a:xfrm>
            <a:off x="-191716" y="6713842"/>
            <a:ext cx="2622706" cy="3051877"/>
            <a:chOff x="0" y="0"/>
            <a:chExt cx="698500" cy="812800"/>
          </a:xfrm>
        </p:grpSpPr>
        <p:sp>
          <p:nvSpPr>
            <p:cNvPr id="21" name="Freeform 21"/>
            <p:cNvSpPr/>
            <p:nvPr/>
          </p:nvSpPr>
          <p:spPr>
            <a:xfrm>
              <a:off x="0" y="0"/>
              <a:ext cx="698500" cy="812800"/>
            </a:xfrm>
            <a:custGeom>
              <a:avLst/>
              <a:gdLst/>
              <a:ahLst/>
              <a:cxnLst/>
              <a:rect l="l" t="t" r="r" b="b"/>
              <a:pathLst>
                <a:path w="698500" h="812800">
                  <a:moveTo>
                    <a:pt x="349250" y="0"/>
                  </a:moveTo>
                  <a:lnTo>
                    <a:pt x="698500" y="203200"/>
                  </a:lnTo>
                  <a:lnTo>
                    <a:pt x="698500" y="609600"/>
                  </a:lnTo>
                  <a:lnTo>
                    <a:pt x="349250" y="812800"/>
                  </a:lnTo>
                  <a:lnTo>
                    <a:pt x="0" y="609600"/>
                  </a:lnTo>
                  <a:lnTo>
                    <a:pt x="0" y="203200"/>
                  </a:lnTo>
                  <a:lnTo>
                    <a:pt x="349250" y="0"/>
                  </a:lnTo>
                  <a:close/>
                </a:path>
              </a:pathLst>
            </a:custGeom>
            <a:gradFill rotWithShape="1">
              <a:gsLst>
                <a:gs pos="0">
                  <a:srgbClr val="180F0F">
                    <a:alpha val="0"/>
                  </a:srgbClr>
                </a:gs>
                <a:gs pos="100000">
                  <a:srgbClr val="43401E">
                    <a:alpha val="100000"/>
                  </a:srgbClr>
                </a:gs>
              </a:gsLst>
              <a:lin ang="0"/>
            </a:gradFill>
            <a:ln w="12700">
              <a:solidFill>
                <a:srgbClr val="000000"/>
              </a:solidFill>
            </a:ln>
          </p:spPr>
          <p:txBody>
            <a:bodyPr/>
            <a:lstStyle/>
            <a:p>
              <a:endParaRPr lang="es-AR"/>
            </a:p>
          </p:txBody>
        </p:sp>
      </p:grpSp>
      <p:sp>
        <p:nvSpPr>
          <p:cNvPr id="22" name="Freeform 22"/>
          <p:cNvSpPr/>
          <p:nvPr/>
        </p:nvSpPr>
        <p:spPr>
          <a:xfrm>
            <a:off x="16829011" y="1466620"/>
            <a:ext cx="471463" cy="471463"/>
          </a:xfrm>
          <a:custGeom>
            <a:avLst/>
            <a:gdLst/>
            <a:ahLst/>
            <a:cxnLst/>
            <a:rect l="l" t="t" r="r" b="b"/>
            <a:pathLst>
              <a:path w="471463" h="471463">
                <a:moveTo>
                  <a:pt x="0" y="0"/>
                </a:moveTo>
                <a:lnTo>
                  <a:pt x="471462" y="0"/>
                </a:lnTo>
                <a:lnTo>
                  <a:pt x="471462" y="471463"/>
                </a:lnTo>
                <a:lnTo>
                  <a:pt x="0" y="47146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s-AR"/>
          </a:p>
        </p:txBody>
      </p:sp>
      <p:graphicFrame>
        <p:nvGraphicFramePr>
          <p:cNvPr id="23" name="Marcador de contenido 6">
            <a:extLst>
              <a:ext uri="{FF2B5EF4-FFF2-40B4-BE49-F238E27FC236}">
                <a16:creationId xmlns:a16="http://schemas.microsoft.com/office/drawing/2014/main" id="{631A4F7A-005E-0BBB-7E21-010ABCF3E40E}"/>
              </a:ext>
            </a:extLst>
          </p:cNvPr>
          <p:cNvGraphicFramePr>
            <a:graphicFrameLocks noGrp="1"/>
          </p:cNvGraphicFramePr>
          <p:nvPr>
            <p:extLst>
              <p:ext uri="{D42A27DB-BD31-4B8C-83A1-F6EECF244321}">
                <p14:modId xmlns:p14="http://schemas.microsoft.com/office/powerpoint/2010/main" val="2279171529"/>
              </p:ext>
            </p:extLst>
          </p:nvPr>
        </p:nvGraphicFramePr>
        <p:xfrm>
          <a:off x="5639523" y="3770055"/>
          <a:ext cx="10515600" cy="435133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a:off x="0" y="0"/>
            <a:ext cx="18288000" cy="10287000"/>
          </a:xfrm>
          <a:custGeom>
            <a:avLst/>
            <a:gdLst/>
            <a:ahLst/>
            <a:cxnLst/>
            <a:rect l="l" t="t" r="r" b="b"/>
            <a:pathLst>
              <a:path w="18288000" h="10287000">
                <a:moveTo>
                  <a:pt x="18288000" y="0"/>
                </a:moveTo>
                <a:lnTo>
                  <a:pt x="0" y="0"/>
                </a:lnTo>
                <a:lnTo>
                  <a:pt x="0" y="10287000"/>
                </a:lnTo>
                <a:lnTo>
                  <a:pt x="18288000" y="10287000"/>
                </a:lnTo>
                <a:lnTo>
                  <a:pt x="18288000" y="0"/>
                </a:lnTo>
                <a:close/>
              </a:path>
            </a:pathLst>
          </a:custGeom>
          <a:blipFill>
            <a:blip r:embed="rId2"/>
            <a:stretch>
              <a:fillRect l="-10989" r="-21753"/>
            </a:stretch>
          </a:blipFill>
        </p:spPr>
        <p:txBody>
          <a:bodyPr/>
          <a:lstStyle/>
          <a:p>
            <a:endParaRPr lang="es-AR" dirty="0"/>
          </a:p>
        </p:txBody>
      </p:sp>
      <p:grpSp>
        <p:nvGrpSpPr>
          <p:cNvPr id="10" name="Group 10"/>
          <p:cNvGrpSpPr/>
          <p:nvPr/>
        </p:nvGrpSpPr>
        <p:grpSpPr>
          <a:xfrm>
            <a:off x="10458240" y="2191695"/>
            <a:ext cx="6140575" cy="7145396"/>
            <a:chOff x="0" y="0"/>
            <a:chExt cx="698500" cy="812800"/>
          </a:xfrm>
        </p:grpSpPr>
        <p:sp>
          <p:nvSpPr>
            <p:cNvPr id="11" name="Freeform 11"/>
            <p:cNvSpPr/>
            <p:nvPr/>
          </p:nvSpPr>
          <p:spPr>
            <a:xfrm>
              <a:off x="0" y="0"/>
              <a:ext cx="698500" cy="812800"/>
            </a:xfrm>
            <a:custGeom>
              <a:avLst/>
              <a:gdLst/>
              <a:ahLst/>
              <a:cxnLst/>
              <a:rect l="l" t="t" r="r" b="b"/>
              <a:pathLst>
                <a:path w="698500" h="812800">
                  <a:moveTo>
                    <a:pt x="349250" y="0"/>
                  </a:moveTo>
                  <a:lnTo>
                    <a:pt x="698500" y="203200"/>
                  </a:lnTo>
                  <a:lnTo>
                    <a:pt x="698500" y="609600"/>
                  </a:lnTo>
                  <a:lnTo>
                    <a:pt x="349250" y="812800"/>
                  </a:lnTo>
                  <a:lnTo>
                    <a:pt x="0" y="609600"/>
                  </a:lnTo>
                  <a:lnTo>
                    <a:pt x="0" y="203200"/>
                  </a:lnTo>
                  <a:lnTo>
                    <a:pt x="349250" y="0"/>
                  </a:lnTo>
                  <a:close/>
                </a:path>
              </a:pathLst>
            </a:custGeom>
            <a:blipFill>
              <a:blip r:embed="rId3"/>
              <a:stretch>
                <a:fillRect l="-37327" r="-37327"/>
              </a:stretch>
            </a:blipFill>
            <a:ln w="47625" cap="sq">
              <a:gradFill>
                <a:gsLst>
                  <a:gs pos="0">
                    <a:srgbClr val="180F0F">
                      <a:alpha val="0"/>
                    </a:srgbClr>
                  </a:gs>
                  <a:gs pos="100000">
                    <a:srgbClr val="43401E">
                      <a:alpha val="100000"/>
                    </a:srgbClr>
                  </a:gs>
                </a:gsLst>
                <a:lin ang="0"/>
              </a:gradFill>
              <a:prstDash val="solid"/>
              <a:miter/>
            </a:ln>
          </p:spPr>
          <p:txBody>
            <a:bodyPr/>
            <a:lstStyle/>
            <a:p>
              <a:endParaRPr lang="es-AR"/>
            </a:p>
          </p:txBody>
        </p:sp>
      </p:grpSp>
      <p:sp>
        <p:nvSpPr>
          <p:cNvPr id="12" name="Freeform 12"/>
          <p:cNvSpPr/>
          <p:nvPr/>
        </p:nvSpPr>
        <p:spPr>
          <a:xfrm>
            <a:off x="16829011" y="1466620"/>
            <a:ext cx="471463" cy="471463"/>
          </a:xfrm>
          <a:custGeom>
            <a:avLst/>
            <a:gdLst/>
            <a:ahLst/>
            <a:cxnLst/>
            <a:rect l="l" t="t" r="r" b="b"/>
            <a:pathLst>
              <a:path w="471463" h="471463">
                <a:moveTo>
                  <a:pt x="0" y="0"/>
                </a:moveTo>
                <a:lnTo>
                  <a:pt x="471462" y="0"/>
                </a:lnTo>
                <a:lnTo>
                  <a:pt x="471462" y="471463"/>
                </a:lnTo>
                <a:lnTo>
                  <a:pt x="0" y="47146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s-AR"/>
          </a:p>
        </p:txBody>
      </p:sp>
      <p:grpSp>
        <p:nvGrpSpPr>
          <p:cNvPr id="13" name="Group 13"/>
          <p:cNvGrpSpPr/>
          <p:nvPr/>
        </p:nvGrpSpPr>
        <p:grpSpPr>
          <a:xfrm>
            <a:off x="15211812" y="3204559"/>
            <a:ext cx="2088662" cy="2430443"/>
            <a:chOff x="0" y="0"/>
            <a:chExt cx="698500" cy="812800"/>
          </a:xfrm>
        </p:grpSpPr>
        <p:sp>
          <p:nvSpPr>
            <p:cNvPr id="14" name="Freeform 14"/>
            <p:cNvSpPr/>
            <p:nvPr/>
          </p:nvSpPr>
          <p:spPr>
            <a:xfrm>
              <a:off x="0" y="0"/>
              <a:ext cx="698500" cy="812800"/>
            </a:xfrm>
            <a:custGeom>
              <a:avLst/>
              <a:gdLst/>
              <a:ahLst/>
              <a:cxnLst/>
              <a:rect l="l" t="t" r="r" b="b"/>
              <a:pathLst>
                <a:path w="698500" h="812800">
                  <a:moveTo>
                    <a:pt x="349250" y="0"/>
                  </a:moveTo>
                  <a:lnTo>
                    <a:pt x="698500" y="203200"/>
                  </a:lnTo>
                  <a:lnTo>
                    <a:pt x="698500" y="609600"/>
                  </a:lnTo>
                  <a:lnTo>
                    <a:pt x="349250" y="812800"/>
                  </a:lnTo>
                  <a:lnTo>
                    <a:pt x="0" y="609600"/>
                  </a:lnTo>
                  <a:lnTo>
                    <a:pt x="0" y="203200"/>
                  </a:lnTo>
                  <a:lnTo>
                    <a:pt x="349250" y="0"/>
                  </a:lnTo>
                  <a:close/>
                </a:path>
              </a:pathLst>
            </a:custGeom>
            <a:gradFill rotWithShape="1">
              <a:gsLst>
                <a:gs pos="0">
                  <a:srgbClr val="180F0F">
                    <a:alpha val="0"/>
                  </a:srgbClr>
                </a:gs>
                <a:gs pos="100000">
                  <a:srgbClr val="43401E">
                    <a:alpha val="100000"/>
                  </a:srgbClr>
                </a:gs>
              </a:gsLst>
              <a:lin ang="0"/>
            </a:gradFill>
            <a:ln w="12700">
              <a:solidFill>
                <a:srgbClr val="000000"/>
              </a:solidFill>
            </a:ln>
          </p:spPr>
          <p:txBody>
            <a:bodyPr/>
            <a:lstStyle/>
            <a:p>
              <a:endParaRPr lang="es-AR"/>
            </a:p>
          </p:txBody>
        </p:sp>
      </p:grpSp>
      <p:grpSp>
        <p:nvGrpSpPr>
          <p:cNvPr id="15" name="Group 15"/>
          <p:cNvGrpSpPr/>
          <p:nvPr/>
        </p:nvGrpSpPr>
        <p:grpSpPr>
          <a:xfrm>
            <a:off x="9966961" y="6785277"/>
            <a:ext cx="1280358" cy="1489871"/>
            <a:chOff x="0" y="0"/>
            <a:chExt cx="698500" cy="812800"/>
          </a:xfrm>
        </p:grpSpPr>
        <p:sp>
          <p:nvSpPr>
            <p:cNvPr id="16" name="Freeform 16"/>
            <p:cNvSpPr/>
            <p:nvPr/>
          </p:nvSpPr>
          <p:spPr>
            <a:xfrm>
              <a:off x="0" y="0"/>
              <a:ext cx="698500" cy="812800"/>
            </a:xfrm>
            <a:custGeom>
              <a:avLst/>
              <a:gdLst/>
              <a:ahLst/>
              <a:cxnLst/>
              <a:rect l="l" t="t" r="r" b="b"/>
              <a:pathLst>
                <a:path w="698500" h="812800">
                  <a:moveTo>
                    <a:pt x="349250" y="0"/>
                  </a:moveTo>
                  <a:lnTo>
                    <a:pt x="698500" y="203200"/>
                  </a:lnTo>
                  <a:lnTo>
                    <a:pt x="698500" y="609600"/>
                  </a:lnTo>
                  <a:lnTo>
                    <a:pt x="349250" y="812800"/>
                  </a:lnTo>
                  <a:lnTo>
                    <a:pt x="0" y="609600"/>
                  </a:lnTo>
                  <a:lnTo>
                    <a:pt x="0" y="203200"/>
                  </a:lnTo>
                  <a:lnTo>
                    <a:pt x="349250" y="0"/>
                  </a:lnTo>
                  <a:close/>
                </a:path>
              </a:pathLst>
            </a:custGeom>
            <a:gradFill rotWithShape="1">
              <a:gsLst>
                <a:gs pos="0">
                  <a:srgbClr val="180F0F">
                    <a:alpha val="0"/>
                  </a:srgbClr>
                </a:gs>
                <a:gs pos="100000">
                  <a:srgbClr val="43401E">
                    <a:alpha val="100000"/>
                  </a:srgbClr>
                </a:gs>
              </a:gsLst>
              <a:lin ang="0"/>
            </a:gradFill>
            <a:ln w="12700">
              <a:solidFill>
                <a:srgbClr val="000000"/>
              </a:solidFill>
            </a:ln>
          </p:spPr>
          <p:txBody>
            <a:bodyPr/>
            <a:lstStyle/>
            <a:p>
              <a:endParaRPr lang="es-AR"/>
            </a:p>
          </p:txBody>
        </p:sp>
      </p:grpSp>
      <p:sp>
        <p:nvSpPr>
          <p:cNvPr id="17" name="TextBox 17"/>
          <p:cNvSpPr txBox="1"/>
          <p:nvPr/>
        </p:nvSpPr>
        <p:spPr>
          <a:xfrm>
            <a:off x="1771973" y="2751546"/>
            <a:ext cx="5810128" cy="964944"/>
          </a:xfrm>
          <a:prstGeom prst="rect">
            <a:avLst/>
          </a:prstGeom>
        </p:spPr>
        <p:txBody>
          <a:bodyPr lIns="0" tIns="0" rIns="0" bIns="0" rtlCol="0" anchor="t">
            <a:spAutoFit/>
          </a:bodyPr>
          <a:lstStyle/>
          <a:p>
            <a:pPr algn="l">
              <a:lnSpc>
                <a:spcPts val="7531"/>
              </a:lnSpc>
            </a:pPr>
            <a:r>
              <a:rPr lang="en-US" sz="7241" dirty="0" err="1">
                <a:solidFill>
                  <a:srgbClr val="000000"/>
                </a:solidFill>
                <a:latin typeface="Anton"/>
                <a:ea typeface="Anton"/>
                <a:cs typeface="Anton"/>
                <a:sym typeface="Anton"/>
              </a:rPr>
              <a:t>Arrendamiento</a:t>
            </a:r>
            <a:r>
              <a:rPr lang="en-US" sz="7241" dirty="0">
                <a:solidFill>
                  <a:srgbClr val="000000"/>
                </a:solidFill>
                <a:latin typeface="Anton"/>
                <a:ea typeface="Anton"/>
                <a:cs typeface="Anton"/>
                <a:sym typeface="Anton"/>
              </a:rPr>
              <a:t> </a:t>
            </a:r>
          </a:p>
        </p:txBody>
      </p:sp>
      <p:sp>
        <p:nvSpPr>
          <p:cNvPr id="18" name="TextBox 18"/>
          <p:cNvSpPr txBox="1"/>
          <p:nvPr/>
        </p:nvSpPr>
        <p:spPr>
          <a:xfrm>
            <a:off x="685800" y="4152901"/>
            <a:ext cx="8993239" cy="4431983"/>
          </a:xfrm>
          <a:prstGeom prst="rect">
            <a:avLst/>
          </a:prstGeom>
        </p:spPr>
        <p:txBody>
          <a:bodyPr wrap="square" lIns="0" tIns="0" rIns="0" bIns="0" rtlCol="0" anchor="t">
            <a:spAutoFit/>
          </a:bodyPr>
          <a:lstStyle/>
          <a:p>
            <a:pPr algn="l">
              <a:spcBef>
                <a:spcPct val="0"/>
              </a:spcBef>
            </a:pPr>
            <a:r>
              <a:rPr lang="es-AR" sz="3200" b="1" dirty="0">
                <a:solidFill>
                  <a:srgbClr val="010101"/>
                </a:solidFill>
                <a:latin typeface="Raleway"/>
                <a:ea typeface="Raleway"/>
                <a:cs typeface="Raleway"/>
                <a:sym typeface="Raleway"/>
              </a:rPr>
              <a:t>Habrá arrendamiento rural cuando una de las partes se obligue a conceder el uso y goce de un predio, ubicado fuera de la planta urbana de las ciudades o pueblos, con destino a la explotación agropecuaria en cualesquiera de sus especializaciones y la otra a pagar por ese uso y goce un precio en dinero’</a:t>
            </a:r>
          </a:p>
          <a:p>
            <a:pPr algn="l">
              <a:spcBef>
                <a:spcPct val="0"/>
              </a:spcBef>
            </a:pPr>
            <a:endParaRPr lang="es-AR" sz="3200" dirty="0">
              <a:solidFill>
                <a:srgbClr val="010101"/>
              </a:solidFill>
              <a:latin typeface="Raleway"/>
              <a:ea typeface="Raleway"/>
              <a:cs typeface="Raleway"/>
              <a:sym typeface="Raleway"/>
            </a:endParaRPr>
          </a:p>
          <a:p>
            <a:pPr algn="l">
              <a:spcBef>
                <a:spcPct val="0"/>
              </a:spcBef>
            </a:pPr>
            <a:r>
              <a:rPr lang="es-AR" sz="3200" dirty="0">
                <a:solidFill>
                  <a:srgbClr val="010101"/>
                </a:solidFill>
                <a:latin typeface="Raleway"/>
                <a:ea typeface="Raleway"/>
                <a:cs typeface="Raleway"/>
                <a:sym typeface="Raleway"/>
              </a:rPr>
              <a:t>Fuente: Art.2° Ley 13246</a:t>
            </a:r>
            <a:endParaRPr lang="en-US" sz="1400" dirty="0">
              <a:solidFill>
                <a:srgbClr val="010101"/>
              </a:solidFill>
              <a:latin typeface="Raleway"/>
              <a:ea typeface="Raleway"/>
              <a:cs typeface="Raleway"/>
              <a:sym typeface="Raleway"/>
            </a:endParaRPr>
          </a:p>
        </p:txBody>
      </p:sp>
      <p:sp>
        <p:nvSpPr>
          <p:cNvPr id="19" name="TextBox 18">
            <a:extLst>
              <a:ext uri="{FF2B5EF4-FFF2-40B4-BE49-F238E27FC236}">
                <a16:creationId xmlns:a16="http://schemas.microsoft.com/office/drawing/2014/main" id="{0E501EA5-6153-108F-E00C-63697F4A3479}"/>
              </a:ext>
            </a:extLst>
          </p:cNvPr>
          <p:cNvSpPr txBox="1"/>
          <p:nvPr/>
        </p:nvSpPr>
        <p:spPr>
          <a:xfrm>
            <a:off x="626801" y="9449484"/>
            <a:ext cx="17661199" cy="492443"/>
          </a:xfrm>
          <a:prstGeom prst="rect">
            <a:avLst/>
          </a:prstGeom>
        </p:spPr>
        <p:txBody>
          <a:bodyPr wrap="square" lIns="0" tIns="0" rIns="0" bIns="0" rtlCol="0" anchor="t">
            <a:spAutoFit/>
          </a:bodyPr>
          <a:lstStyle/>
          <a:p>
            <a:r>
              <a:rPr lang="es-ES" sz="3200" dirty="0">
                <a:hlinkClick r:id="rId6"/>
              </a:rPr>
              <a:t>http://www.creaoeste.org.ar/wp-content/uploads/2015/08/Contratos-Agropecuarios-Actualizacion.pdf</a:t>
            </a:r>
            <a:r>
              <a:rPr lang="es-ES" sz="3200" dirty="0"/>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38DB77-AABA-A81E-A858-207B07320CE3}"/>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F1721BAF-B733-6128-3D4A-F4A299E380D9}"/>
              </a:ext>
            </a:extLst>
          </p:cNvPr>
          <p:cNvSpPr/>
          <p:nvPr/>
        </p:nvSpPr>
        <p:spPr>
          <a:xfrm flipH="1">
            <a:off x="0" y="0"/>
            <a:ext cx="18288000" cy="10287000"/>
          </a:xfrm>
          <a:custGeom>
            <a:avLst/>
            <a:gdLst/>
            <a:ahLst/>
            <a:cxnLst/>
            <a:rect l="l" t="t" r="r" b="b"/>
            <a:pathLst>
              <a:path w="18288000" h="10287000">
                <a:moveTo>
                  <a:pt x="18288000" y="0"/>
                </a:moveTo>
                <a:lnTo>
                  <a:pt x="0" y="0"/>
                </a:lnTo>
                <a:lnTo>
                  <a:pt x="0" y="10287000"/>
                </a:lnTo>
                <a:lnTo>
                  <a:pt x="18288000" y="10287000"/>
                </a:lnTo>
                <a:lnTo>
                  <a:pt x="18288000" y="0"/>
                </a:lnTo>
                <a:close/>
              </a:path>
            </a:pathLst>
          </a:custGeom>
          <a:blipFill>
            <a:blip r:embed="rId2"/>
            <a:stretch>
              <a:fillRect l="-10989" r="-21753"/>
            </a:stretch>
          </a:blipFill>
        </p:spPr>
        <p:txBody>
          <a:bodyPr/>
          <a:lstStyle/>
          <a:p>
            <a:endParaRPr lang="es-AR" dirty="0"/>
          </a:p>
        </p:txBody>
      </p:sp>
      <p:grpSp>
        <p:nvGrpSpPr>
          <p:cNvPr id="10" name="Group 10">
            <a:extLst>
              <a:ext uri="{FF2B5EF4-FFF2-40B4-BE49-F238E27FC236}">
                <a16:creationId xmlns:a16="http://schemas.microsoft.com/office/drawing/2014/main" id="{F2B53EF5-218F-EDEC-9B8B-E6903DDF8E87}"/>
              </a:ext>
            </a:extLst>
          </p:cNvPr>
          <p:cNvGrpSpPr/>
          <p:nvPr/>
        </p:nvGrpSpPr>
        <p:grpSpPr>
          <a:xfrm>
            <a:off x="10458240" y="2191695"/>
            <a:ext cx="6140575" cy="7145396"/>
            <a:chOff x="0" y="0"/>
            <a:chExt cx="698500" cy="812800"/>
          </a:xfrm>
        </p:grpSpPr>
        <p:sp>
          <p:nvSpPr>
            <p:cNvPr id="11" name="Freeform 11">
              <a:extLst>
                <a:ext uri="{FF2B5EF4-FFF2-40B4-BE49-F238E27FC236}">
                  <a16:creationId xmlns:a16="http://schemas.microsoft.com/office/drawing/2014/main" id="{E866422B-DF03-585C-2095-EC14FA1E2333}"/>
                </a:ext>
              </a:extLst>
            </p:cNvPr>
            <p:cNvSpPr/>
            <p:nvPr/>
          </p:nvSpPr>
          <p:spPr>
            <a:xfrm>
              <a:off x="0" y="0"/>
              <a:ext cx="698500" cy="812800"/>
            </a:xfrm>
            <a:custGeom>
              <a:avLst/>
              <a:gdLst/>
              <a:ahLst/>
              <a:cxnLst/>
              <a:rect l="l" t="t" r="r" b="b"/>
              <a:pathLst>
                <a:path w="698500" h="812800">
                  <a:moveTo>
                    <a:pt x="349250" y="0"/>
                  </a:moveTo>
                  <a:lnTo>
                    <a:pt x="698500" y="203200"/>
                  </a:lnTo>
                  <a:lnTo>
                    <a:pt x="698500" y="609600"/>
                  </a:lnTo>
                  <a:lnTo>
                    <a:pt x="349250" y="812800"/>
                  </a:lnTo>
                  <a:lnTo>
                    <a:pt x="0" y="609600"/>
                  </a:lnTo>
                  <a:lnTo>
                    <a:pt x="0" y="203200"/>
                  </a:lnTo>
                  <a:lnTo>
                    <a:pt x="349250" y="0"/>
                  </a:lnTo>
                  <a:close/>
                </a:path>
              </a:pathLst>
            </a:custGeom>
            <a:blipFill>
              <a:blip r:embed="rId3"/>
              <a:stretch>
                <a:fillRect l="-37327" r="-37327"/>
              </a:stretch>
            </a:blipFill>
            <a:ln w="47625" cap="sq">
              <a:gradFill>
                <a:gsLst>
                  <a:gs pos="0">
                    <a:srgbClr val="180F0F">
                      <a:alpha val="0"/>
                    </a:srgbClr>
                  </a:gs>
                  <a:gs pos="100000">
                    <a:srgbClr val="43401E">
                      <a:alpha val="100000"/>
                    </a:srgbClr>
                  </a:gs>
                </a:gsLst>
                <a:lin ang="0"/>
              </a:gradFill>
              <a:prstDash val="solid"/>
              <a:miter/>
            </a:ln>
          </p:spPr>
          <p:txBody>
            <a:bodyPr/>
            <a:lstStyle/>
            <a:p>
              <a:endParaRPr lang="es-AR"/>
            </a:p>
          </p:txBody>
        </p:sp>
      </p:grpSp>
      <p:sp>
        <p:nvSpPr>
          <p:cNvPr id="12" name="Freeform 12">
            <a:extLst>
              <a:ext uri="{FF2B5EF4-FFF2-40B4-BE49-F238E27FC236}">
                <a16:creationId xmlns:a16="http://schemas.microsoft.com/office/drawing/2014/main" id="{32D45177-2C9C-2276-4A0C-E680FBD85242}"/>
              </a:ext>
            </a:extLst>
          </p:cNvPr>
          <p:cNvSpPr/>
          <p:nvPr/>
        </p:nvSpPr>
        <p:spPr>
          <a:xfrm>
            <a:off x="16829011" y="1466620"/>
            <a:ext cx="471463" cy="471463"/>
          </a:xfrm>
          <a:custGeom>
            <a:avLst/>
            <a:gdLst/>
            <a:ahLst/>
            <a:cxnLst/>
            <a:rect l="l" t="t" r="r" b="b"/>
            <a:pathLst>
              <a:path w="471463" h="471463">
                <a:moveTo>
                  <a:pt x="0" y="0"/>
                </a:moveTo>
                <a:lnTo>
                  <a:pt x="471462" y="0"/>
                </a:lnTo>
                <a:lnTo>
                  <a:pt x="471462" y="471463"/>
                </a:lnTo>
                <a:lnTo>
                  <a:pt x="0" y="47146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s-AR"/>
          </a:p>
        </p:txBody>
      </p:sp>
      <p:grpSp>
        <p:nvGrpSpPr>
          <p:cNvPr id="13" name="Group 13">
            <a:extLst>
              <a:ext uri="{FF2B5EF4-FFF2-40B4-BE49-F238E27FC236}">
                <a16:creationId xmlns:a16="http://schemas.microsoft.com/office/drawing/2014/main" id="{9D684102-3874-8E51-9B8F-A0CA298E2BB8}"/>
              </a:ext>
            </a:extLst>
          </p:cNvPr>
          <p:cNvGrpSpPr/>
          <p:nvPr/>
        </p:nvGrpSpPr>
        <p:grpSpPr>
          <a:xfrm>
            <a:off x="15211812" y="3204559"/>
            <a:ext cx="2088662" cy="2430443"/>
            <a:chOff x="0" y="0"/>
            <a:chExt cx="698500" cy="812800"/>
          </a:xfrm>
        </p:grpSpPr>
        <p:sp>
          <p:nvSpPr>
            <p:cNvPr id="14" name="Freeform 14">
              <a:extLst>
                <a:ext uri="{FF2B5EF4-FFF2-40B4-BE49-F238E27FC236}">
                  <a16:creationId xmlns:a16="http://schemas.microsoft.com/office/drawing/2014/main" id="{CADC0A37-3106-C562-ED7E-861988E2389C}"/>
                </a:ext>
              </a:extLst>
            </p:cNvPr>
            <p:cNvSpPr/>
            <p:nvPr/>
          </p:nvSpPr>
          <p:spPr>
            <a:xfrm>
              <a:off x="0" y="0"/>
              <a:ext cx="698500" cy="812800"/>
            </a:xfrm>
            <a:custGeom>
              <a:avLst/>
              <a:gdLst/>
              <a:ahLst/>
              <a:cxnLst/>
              <a:rect l="l" t="t" r="r" b="b"/>
              <a:pathLst>
                <a:path w="698500" h="812800">
                  <a:moveTo>
                    <a:pt x="349250" y="0"/>
                  </a:moveTo>
                  <a:lnTo>
                    <a:pt x="698500" y="203200"/>
                  </a:lnTo>
                  <a:lnTo>
                    <a:pt x="698500" y="609600"/>
                  </a:lnTo>
                  <a:lnTo>
                    <a:pt x="349250" y="812800"/>
                  </a:lnTo>
                  <a:lnTo>
                    <a:pt x="0" y="609600"/>
                  </a:lnTo>
                  <a:lnTo>
                    <a:pt x="0" y="203200"/>
                  </a:lnTo>
                  <a:lnTo>
                    <a:pt x="349250" y="0"/>
                  </a:lnTo>
                  <a:close/>
                </a:path>
              </a:pathLst>
            </a:custGeom>
            <a:gradFill rotWithShape="1">
              <a:gsLst>
                <a:gs pos="0">
                  <a:srgbClr val="180F0F">
                    <a:alpha val="0"/>
                  </a:srgbClr>
                </a:gs>
                <a:gs pos="100000">
                  <a:srgbClr val="43401E">
                    <a:alpha val="100000"/>
                  </a:srgbClr>
                </a:gs>
              </a:gsLst>
              <a:lin ang="0"/>
            </a:gradFill>
            <a:ln w="12700">
              <a:solidFill>
                <a:srgbClr val="000000"/>
              </a:solidFill>
            </a:ln>
          </p:spPr>
          <p:txBody>
            <a:bodyPr/>
            <a:lstStyle/>
            <a:p>
              <a:endParaRPr lang="es-AR"/>
            </a:p>
          </p:txBody>
        </p:sp>
      </p:grpSp>
      <p:grpSp>
        <p:nvGrpSpPr>
          <p:cNvPr id="15" name="Group 15">
            <a:extLst>
              <a:ext uri="{FF2B5EF4-FFF2-40B4-BE49-F238E27FC236}">
                <a16:creationId xmlns:a16="http://schemas.microsoft.com/office/drawing/2014/main" id="{FE63E9EA-98A4-649F-B3F3-91E66E402F04}"/>
              </a:ext>
            </a:extLst>
          </p:cNvPr>
          <p:cNvGrpSpPr/>
          <p:nvPr/>
        </p:nvGrpSpPr>
        <p:grpSpPr>
          <a:xfrm>
            <a:off x="9966961" y="6785277"/>
            <a:ext cx="1280358" cy="1489871"/>
            <a:chOff x="0" y="0"/>
            <a:chExt cx="698500" cy="812800"/>
          </a:xfrm>
        </p:grpSpPr>
        <p:sp>
          <p:nvSpPr>
            <p:cNvPr id="16" name="Freeform 16">
              <a:extLst>
                <a:ext uri="{FF2B5EF4-FFF2-40B4-BE49-F238E27FC236}">
                  <a16:creationId xmlns:a16="http://schemas.microsoft.com/office/drawing/2014/main" id="{00C2312C-9BEF-BDF5-830B-A7F7716ADF16}"/>
                </a:ext>
              </a:extLst>
            </p:cNvPr>
            <p:cNvSpPr/>
            <p:nvPr/>
          </p:nvSpPr>
          <p:spPr>
            <a:xfrm>
              <a:off x="0" y="0"/>
              <a:ext cx="698500" cy="812800"/>
            </a:xfrm>
            <a:custGeom>
              <a:avLst/>
              <a:gdLst/>
              <a:ahLst/>
              <a:cxnLst/>
              <a:rect l="l" t="t" r="r" b="b"/>
              <a:pathLst>
                <a:path w="698500" h="812800">
                  <a:moveTo>
                    <a:pt x="349250" y="0"/>
                  </a:moveTo>
                  <a:lnTo>
                    <a:pt x="698500" y="203200"/>
                  </a:lnTo>
                  <a:lnTo>
                    <a:pt x="698500" y="609600"/>
                  </a:lnTo>
                  <a:lnTo>
                    <a:pt x="349250" y="812800"/>
                  </a:lnTo>
                  <a:lnTo>
                    <a:pt x="0" y="609600"/>
                  </a:lnTo>
                  <a:lnTo>
                    <a:pt x="0" y="203200"/>
                  </a:lnTo>
                  <a:lnTo>
                    <a:pt x="349250" y="0"/>
                  </a:lnTo>
                  <a:close/>
                </a:path>
              </a:pathLst>
            </a:custGeom>
            <a:gradFill rotWithShape="1">
              <a:gsLst>
                <a:gs pos="0">
                  <a:srgbClr val="180F0F">
                    <a:alpha val="0"/>
                  </a:srgbClr>
                </a:gs>
                <a:gs pos="100000">
                  <a:srgbClr val="43401E">
                    <a:alpha val="100000"/>
                  </a:srgbClr>
                </a:gs>
              </a:gsLst>
              <a:lin ang="0"/>
            </a:gradFill>
            <a:ln w="12700">
              <a:solidFill>
                <a:srgbClr val="000000"/>
              </a:solidFill>
            </a:ln>
          </p:spPr>
          <p:txBody>
            <a:bodyPr/>
            <a:lstStyle/>
            <a:p>
              <a:endParaRPr lang="es-AR"/>
            </a:p>
          </p:txBody>
        </p:sp>
      </p:grpSp>
      <p:sp>
        <p:nvSpPr>
          <p:cNvPr id="17" name="TextBox 17">
            <a:extLst>
              <a:ext uri="{FF2B5EF4-FFF2-40B4-BE49-F238E27FC236}">
                <a16:creationId xmlns:a16="http://schemas.microsoft.com/office/drawing/2014/main" id="{1D8C06E0-89DF-A8FC-57DA-B478A9126F16}"/>
              </a:ext>
            </a:extLst>
          </p:cNvPr>
          <p:cNvSpPr txBox="1"/>
          <p:nvPr/>
        </p:nvSpPr>
        <p:spPr>
          <a:xfrm>
            <a:off x="1676400" y="798244"/>
            <a:ext cx="5810128" cy="964944"/>
          </a:xfrm>
          <a:prstGeom prst="rect">
            <a:avLst/>
          </a:prstGeom>
        </p:spPr>
        <p:txBody>
          <a:bodyPr lIns="0" tIns="0" rIns="0" bIns="0" rtlCol="0" anchor="t">
            <a:spAutoFit/>
          </a:bodyPr>
          <a:lstStyle/>
          <a:p>
            <a:pPr algn="l">
              <a:lnSpc>
                <a:spcPts val="7531"/>
              </a:lnSpc>
            </a:pPr>
            <a:r>
              <a:rPr lang="en-US" sz="7241" dirty="0">
                <a:solidFill>
                  <a:srgbClr val="000000"/>
                </a:solidFill>
                <a:latin typeface="Anton"/>
                <a:ea typeface="Anton"/>
                <a:cs typeface="Anton"/>
                <a:sym typeface="Anton"/>
              </a:rPr>
              <a:t>APARCERIA </a:t>
            </a:r>
          </a:p>
        </p:txBody>
      </p:sp>
      <p:sp>
        <p:nvSpPr>
          <p:cNvPr id="18" name="TextBox 18">
            <a:extLst>
              <a:ext uri="{FF2B5EF4-FFF2-40B4-BE49-F238E27FC236}">
                <a16:creationId xmlns:a16="http://schemas.microsoft.com/office/drawing/2014/main" id="{533EC604-1CB5-B6A4-8B1E-80E9D2243861}"/>
              </a:ext>
            </a:extLst>
          </p:cNvPr>
          <p:cNvSpPr txBox="1"/>
          <p:nvPr/>
        </p:nvSpPr>
        <p:spPr>
          <a:xfrm>
            <a:off x="304800" y="1763188"/>
            <a:ext cx="9295575" cy="7584885"/>
          </a:xfrm>
          <a:prstGeom prst="rect">
            <a:avLst/>
          </a:prstGeom>
        </p:spPr>
        <p:txBody>
          <a:bodyPr wrap="square" lIns="0" tIns="0" rIns="0" bIns="0" rtlCol="0" anchor="t">
            <a:spAutoFit/>
          </a:bodyPr>
          <a:lstStyle/>
          <a:p>
            <a:pPr algn="l">
              <a:spcBef>
                <a:spcPct val="0"/>
              </a:spcBef>
            </a:pPr>
            <a:r>
              <a:rPr lang="es-AR" sz="3200" dirty="0">
                <a:solidFill>
                  <a:srgbClr val="010101"/>
                </a:solidFill>
                <a:latin typeface="Raleway"/>
                <a:ea typeface="Raleway"/>
                <a:cs typeface="Raleway"/>
                <a:sym typeface="Raleway"/>
              </a:rPr>
              <a:t>"</a:t>
            </a:r>
            <a:r>
              <a:rPr lang="es-AR" sz="3200" b="1" dirty="0">
                <a:solidFill>
                  <a:srgbClr val="010101"/>
                </a:solidFill>
                <a:latin typeface="Raleway"/>
                <a:ea typeface="Raleway"/>
                <a:cs typeface="Raleway"/>
                <a:sym typeface="Raleway"/>
              </a:rPr>
              <a:t>Habrá aparcería cuando una de las partes se obligue a entregar a otra animales, o un predio rural con o sin plantaciones, sembrados animales, enseres o elementos de </a:t>
            </a:r>
            <a:r>
              <a:rPr lang="es-AR" sz="3200" b="1" dirty="0" err="1">
                <a:solidFill>
                  <a:srgbClr val="010101"/>
                </a:solidFill>
                <a:latin typeface="Raleway"/>
                <a:ea typeface="Raleway"/>
                <a:cs typeface="Raleway"/>
                <a:sym typeface="Raleway"/>
              </a:rPr>
              <a:t>trabajo,para</a:t>
            </a:r>
            <a:r>
              <a:rPr lang="es-AR" sz="3200" b="1" dirty="0">
                <a:solidFill>
                  <a:srgbClr val="010101"/>
                </a:solidFill>
                <a:latin typeface="Raleway"/>
                <a:ea typeface="Raleway"/>
                <a:cs typeface="Raleway"/>
                <a:sym typeface="Raleway"/>
              </a:rPr>
              <a:t> la explotación agropecuaria en cualesquiera de sus especializaciones, con el objeto de repartirse los frutos “</a:t>
            </a:r>
          </a:p>
          <a:p>
            <a:pPr marL="457200" indent="-457200" algn="l">
              <a:spcBef>
                <a:spcPct val="0"/>
              </a:spcBef>
              <a:buFontTx/>
              <a:buChar char="-"/>
            </a:pPr>
            <a:r>
              <a:rPr lang="es-AR" sz="3200" b="1" dirty="0">
                <a:solidFill>
                  <a:srgbClr val="010101"/>
                </a:solidFill>
                <a:latin typeface="Raleway"/>
                <a:ea typeface="Raleway"/>
                <a:cs typeface="Raleway"/>
                <a:sym typeface="Raleway"/>
              </a:rPr>
              <a:t>No existe </a:t>
            </a:r>
            <a:r>
              <a:rPr lang="es-AR" sz="3200" b="1" dirty="0" err="1">
                <a:solidFill>
                  <a:srgbClr val="010101"/>
                </a:solidFill>
                <a:latin typeface="Raleway"/>
                <a:ea typeface="Raleway"/>
                <a:cs typeface="Raleway"/>
                <a:sym typeface="Raleway"/>
              </a:rPr>
              <a:t>Afectio</a:t>
            </a:r>
            <a:r>
              <a:rPr lang="es-AR" sz="3200" b="1" dirty="0">
                <a:solidFill>
                  <a:srgbClr val="010101"/>
                </a:solidFill>
                <a:latin typeface="Raleway"/>
                <a:ea typeface="Raleway"/>
                <a:cs typeface="Raleway"/>
                <a:sym typeface="Raleway"/>
              </a:rPr>
              <a:t> </a:t>
            </a:r>
            <a:r>
              <a:rPr lang="es-AR" sz="3200" b="1" dirty="0" err="1">
                <a:solidFill>
                  <a:srgbClr val="010101"/>
                </a:solidFill>
                <a:latin typeface="Raleway"/>
                <a:ea typeface="Raleway"/>
                <a:cs typeface="Raleway"/>
                <a:sym typeface="Raleway"/>
              </a:rPr>
              <a:t>societatis</a:t>
            </a:r>
            <a:endParaRPr lang="es-AR" sz="3200" b="1" dirty="0">
              <a:solidFill>
                <a:srgbClr val="010101"/>
              </a:solidFill>
              <a:latin typeface="Raleway"/>
              <a:ea typeface="Raleway"/>
              <a:cs typeface="Raleway"/>
              <a:sym typeface="Raleway"/>
            </a:endParaRPr>
          </a:p>
          <a:p>
            <a:pPr marL="457200" indent="-457200" algn="l">
              <a:spcBef>
                <a:spcPct val="0"/>
              </a:spcBef>
              <a:buFontTx/>
              <a:buChar char="-"/>
            </a:pPr>
            <a:r>
              <a:rPr lang="es-AR" sz="3200" b="1" dirty="0">
                <a:solidFill>
                  <a:srgbClr val="010101"/>
                </a:solidFill>
                <a:latin typeface="Raleway"/>
                <a:ea typeface="Raleway"/>
                <a:cs typeface="Raleway"/>
                <a:sym typeface="Raleway"/>
              </a:rPr>
              <a:t>No se crea un nuevo ente capaz de contraer obligaciones.</a:t>
            </a:r>
          </a:p>
          <a:p>
            <a:pPr marL="457200" indent="-457200" algn="l">
              <a:spcBef>
                <a:spcPct val="0"/>
              </a:spcBef>
              <a:buFontTx/>
              <a:buChar char="-"/>
            </a:pPr>
            <a:r>
              <a:rPr lang="es-AR" sz="3200" b="1" dirty="0">
                <a:solidFill>
                  <a:srgbClr val="010101"/>
                </a:solidFill>
                <a:latin typeface="Raleway"/>
                <a:ea typeface="Raleway"/>
                <a:cs typeface="Raleway"/>
                <a:sym typeface="Raleway"/>
              </a:rPr>
              <a:t>Los bienes no se confunden, sino que cada parte mantiene la titularidad sobre los mismos.</a:t>
            </a:r>
          </a:p>
          <a:p>
            <a:pPr algn="l">
              <a:spcBef>
                <a:spcPct val="0"/>
              </a:spcBef>
            </a:pPr>
            <a:r>
              <a:rPr lang="es-AR" sz="3200" b="1" dirty="0">
                <a:solidFill>
                  <a:srgbClr val="010101"/>
                </a:solidFill>
                <a:latin typeface="Raleway"/>
                <a:ea typeface="Raleway"/>
                <a:cs typeface="Raleway"/>
                <a:sym typeface="Raleway"/>
              </a:rPr>
              <a:t>- En los contratos de aparcería rural el objetivo es el reparto de los frutos</a:t>
            </a:r>
            <a:endParaRPr lang="en-US" sz="1400" b="1" dirty="0">
              <a:solidFill>
                <a:srgbClr val="010101"/>
              </a:solidFill>
              <a:latin typeface="Raleway"/>
              <a:ea typeface="Raleway"/>
              <a:cs typeface="Raleway"/>
              <a:sym typeface="Raleway"/>
            </a:endParaRPr>
          </a:p>
        </p:txBody>
      </p:sp>
    </p:spTree>
    <p:extLst>
      <p:ext uri="{BB962C8B-B14F-4D97-AF65-F5344CB8AC3E}">
        <p14:creationId xmlns:p14="http://schemas.microsoft.com/office/powerpoint/2010/main" val="12899136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a:off x="0" y="0"/>
            <a:ext cx="18288000" cy="10287000"/>
          </a:xfrm>
          <a:custGeom>
            <a:avLst/>
            <a:gdLst/>
            <a:ahLst/>
            <a:cxnLst/>
            <a:rect l="l" t="t" r="r" b="b"/>
            <a:pathLst>
              <a:path w="18288000" h="10287000">
                <a:moveTo>
                  <a:pt x="18288000" y="0"/>
                </a:moveTo>
                <a:lnTo>
                  <a:pt x="0" y="0"/>
                </a:lnTo>
                <a:lnTo>
                  <a:pt x="0" y="10287000"/>
                </a:lnTo>
                <a:lnTo>
                  <a:pt x="18288000" y="10287000"/>
                </a:lnTo>
                <a:lnTo>
                  <a:pt x="18288000" y="0"/>
                </a:lnTo>
                <a:close/>
              </a:path>
            </a:pathLst>
          </a:custGeom>
          <a:blipFill>
            <a:blip r:embed="rId2"/>
            <a:stretch>
              <a:fillRect l="-10989" r="-21753"/>
            </a:stretch>
          </a:blipFill>
        </p:spPr>
        <p:txBody>
          <a:bodyPr/>
          <a:lstStyle/>
          <a:p>
            <a:endParaRPr lang="es-AR" dirty="0"/>
          </a:p>
        </p:txBody>
      </p:sp>
      <p:sp>
        <p:nvSpPr>
          <p:cNvPr id="8" name="Freeform 8"/>
          <p:cNvSpPr/>
          <p:nvPr/>
        </p:nvSpPr>
        <p:spPr>
          <a:xfrm>
            <a:off x="16829011" y="1466620"/>
            <a:ext cx="471463" cy="471463"/>
          </a:xfrm>
          <a:custGeom>
            <a:avLst/>
            <a:gdLst/>
            <a:ahLst/>
            <a:cxnLst/>
            <a:rect l="l" t="t" r="r" b="b"/>
            <a:pathLst>
              <a:path w="471463" h="471463">
                <a:moveTo>
                  <a:pt x="0" y="0"/>
                </a:moveTo>
                <a:lnTo>
                  <a:pt x="471462" y="0"/>
                </a:lnTo>
                <a:lnTo>
                  <a:pt x="471462" y="471463"/>
                </a:lnTo>
                <a:lnTo>
                  <a:pt x="0" y="47146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AR"/>
          </a:p>
        </p:txBody>
      </p:sp>
      <p:sp>
        <p:nvSpPr>
          <p:cNvPr id="13" name="TextBox 13"/>
          <p:cNvSpPr txBox="1"/>
          <p:nvPr/>
        </p:nvSpPr>
        <p:spPr>
          <a:xfrm>
            <a:off x="4000561" y="974710"/>
            <a:ext cx="10286878" cy="1926746"/>
          </a:xfrm>
          <a:prstGeom prst="rect">
            <a:avLst/>
          </a:prstGeom>
        </p:spPr>
        <p:txBody>
          <a:bodyPr lIns="0" tIns="0" rIns="0" bIns="0" rtlCol="0" anchor="t">
            <a:spAutoFit/>
          </a:bodyPr>
          <a:lstStyle/>
          <a:p>
            <a:pPr algn="ctr">
              <a:lnSpc>
                <a:spcPts val="7531"/>
              </a:lnSpc>
            </a:pPr>
            <a:r>
              <a:rPr lang="en-US" sz="7241" dirty="0">
                <a:solidFill>
                  <a:srgbClr val="000000"/>
                </a:solidFill>
                <a:latin typeface="Anton"/>
                <a:ea typeface="Anton"/>
                <a:cs typeface="Anton"/>
                <a:sym typeface="Anton"/>
              </a:rPr>
              <a:t>EL NUEVO CODIGO CIVIL Y COMERCIAL UNIFICADO</a:t>
            </a:r>
          </a:p>
        </p:txBody>
      </p:sp>
      <p:sp>
        <p:nvSpPr>
          <p:cNvPr id="14" name="TextBox 14"/>
          <p:cNvSpPr txBox="1"/>
          <p:nvPr/>
        </p:nvSpPr>
        <p:spPr>
          <a:xfrm>
            <a:off x="762000" y="3314700"/>
            <a:ext cx="15793766" cy="3847207"/>
          </a:xfrm>
          <a:prstGeom prst="rect">
            <a:avLst/>
          </a:prstGeom>
        </p:spPr>
        <p:txBody>
          <a:bodyPr lIns="0" tIns="0" rIns="0" bIns="0" rtlCol="0" anchor="t">
            <a:spAutoFit/>
          </a:bodyPr>
          <a:lstStyle/>
          <a:p>
            <a:pPr algn="ctr">
              <a:spcBef>
                <a:spcPct val="0"/>
              </a:spcBef>
            </a:pPr>
            <a:r>
              <a:rPr lang="en-US" sz="5000" dirty="0">
                <a:solidFill>
                  <a:srgbClr val="010101"/>
                </a:solidFill>
                <a:latin typeface="Raleway"/>
                <a:ea typeface="Raleway"/>
                <a:cs typeface="Raleway"/>
                <a:sym typeface="Raleway"/>
              </a:rPr>
              <a:t>Los </a:t>
            </a:r>
            <a:r>
              <a:rPr lang="en-US" sz="5000" dirty="0" err="1">
                <a:solidFill>
                  <a:srgbClr val="010101"/>
                </a:solidFill>
                <a:latin typeface="Raleway"/>
                <a:ea typeface="Raleway"/>
                <a:cs typeface="Raleway"/>
                <a:sym typeface="Raleway"/>
              </a:rPr>
              <a:t>contratos</a:t>
            </a:r>
            <a:r>
              <a:rPr lang="en-US" sz="5000" dirty="0">
                <a:solidFill>
                  <a:srgbClr val="010101"/>
                </a:solidFill>
                <a:latin typeface="Raleway"/>
                <a:ea typeface="Raleway"/>
                <a:cs typeface="Raleway"/>
                <a:sym typeface="Raleway"/>
              </a:rPr>
              <a:t> de </a:t>
            </a:r>
            <a:r>
              <a:rPr lang="en-US" sz="5000" dirty="0" err="1">
                <a:solidFill>
                  <a:srgbClr val="010101"/>
                </a:solidFill>
                <a:latin typeface="Raleway"/>
                <a:ea typeface="Raleway"/>
                <a:cs typeface="Raleway"/>
                <a:sym typeface="Raleway"/>
              </a:rPr>
              <a:t>arrendamiento</a:t>
            </a:r>
            <a:r>
              <a:rPr lang="en-US" sz="5000" dirty="0">
                <a:solidFill>
                  <a:srgbClr val="010101"/>
                </a:solidFill>
                <a:latin typeface="Raleway"/>
                <a:ea typeface="Raleway"/>
                <a:cs typeface="Raleway"/>
                <a:sym typeface="Raleway"/>
              </a:rPr>
              <a:t> y </a:t>
            </a:r>
            <a:r>
              <a:rPr lang="en-US" sz="5000" dirty="0" err="1">
                <a:solidFill>
                  <a:srgbClr val="010101"/>
                </a:solidFill>
                <a:latin typeface="Raleway"/>
                <a:ea typeface="Raleway"/>
                <a:cs typeface="Raleway"/>
                <a:sym typeface="Raleway"/>
              </a:rPr>
              <a:t>aparcerías</a:t>
            </a:r>
            <a:r>
              <a:rPr lang="en-US" sz="5000" dirty="0">
                <a:solidFill>
                  <a:srgbClr val="010101"/>
                </a:solidFill>
                <a:latin typeface="Raleway"/>
                <a:ea typeface="Raleway"/>
                <a:cs typeface="Raleway"/>
                <a:sym typeface="Raleway"/>
              </a:rPr>
              <a:t> </a:t>
            </a:r>
            <a:r>
              <a:rPr lang="en-US" sz="5000" dirty="0" err="1">
                <a:solidFill>
                  <a:srgbClr val="010101"/>
                </a:solidFill>
                <a:latin typeface="Raleway"/>
                <a:ea typeface="Raleway"/>
                <a:cs typeface="Raleway"/>
                <a:sym typeface="Raleway"/>
              </a:rPr>
              <a:t>continuan</a:t>
            </a:r>
            <a:r>
              <a:rPr lang="en-US" sz="5000" dirty="0">
                <a:solidFill>
                  <a:srgbClr val="010101"/>
                </a:solidFill>
                <a:latin typeface="Raleway"/>
                <a:ea typeface="Raleway"/>
                <a:cs typeface="Raleway"/>
                <a:sym typeface="Raleway"/>
              </a:rPr>
              <a:t> </a:t>
            </a:r>
            <a:r>
              <a:rPr lang="en-US" sz="5000" dirty="0" err="1">
                <a:solidFill>
                  <a:srgbClr val="010101"/>
                </a:solidFill>
                <a:latin typeface="Raleway"/>
                <a:ea typeface="Raleway"/>
                <a:cs typeface="Raleway"/>
                <a:sym typeface="Raleway"/>
              </a:rPr>
              <a:t>regulados</a:t>
            </a:r>
            <a:r>
              <a:rPr lang="en-US" sz="5000" dirty="0">
                <a:solidFill>
                  <a:srgbClr val="010101"/>
                </a:solidFill>
                <a:latin typeface="Raleway"/>
                <a:ea typeface="Raleway"/>
                <a:cs typeface="Raleway"/>
                <a:sym typeface="Raleway"/>
              </a:rPr>
              <a:t> </a:t>
            </a:r>
            <a:r>
              <a:rPr lang="en-US" sz="5000" dirty="0" err="1">
                <a:solidFill>
                  <a:srgbClr val="010101"/>
                </a:solidFill>
                <a:latin typeface="Raleway"/>
                <a:ea typeface="Raleway"/>
                <a:cs typeface="Raleway"/>
                <a:sym typeface="Raleway"/>
              </a:rPr>
              <a:t>por</a:t>
            </a:r>
            <a:r>
              <a:rPr lang="en-US" sz="5000" dirty="0">
                <a:solidFill>
                  <a:srgbClr val="010101"/>
                </a:solidFill>
                <a:latin typeface="Raleway"/>
                <a:ea typeface="Raleway"/>
                <a:cs typeface="Raleway"/>
                <a:sym typeface="Raleway"/>
              </a:rPr>
              <a:t> la Ley 13.246 </a:t>
            </a:r>
            <a:r>
              <a:rPr lang="en-US" sz="5000" u="sng" dirty="0" err="1">
                <a:solidFill>
                  <a:srgbClr val="010101"/>
                </a:solidFill>
                <a:latin typeface="Raleway"/>
                <a:ea typeface="Raleway"/>
                <a:cs typeface="Raleway"/>
                <a:sym typeface="Raleway"/>
              </a:rPr>
              <a:t>aplicándose</a:t>
            </a:r>
            <a:r>
              <a:rPr lang="en-US" sz="5000" u="sng" dirty="0">
                <a:solidFill>
                  <a:srgbClr val="010101"/>
                </a:solidFill>
                <a:latin typeface="Raleway"/>
                <a:ea typeface="Raleway"/>
                <a:cs typeface="Raleway"/>
                <a:sym typeface="Raleway"/>
              </a:rPr>
              <a:t> </a:t>
            </a:r>
            <a:r>
              <a:rPr lang="en-US" sz="5000" u="sng" dirty="0" err="1">
                <a:solidFill>
                  <a:srgbClr val="010101"/>
                </a:solidFill>
                <a:latin typeface="Raleway"/>
                <a:ea typeface="Raleway"/>
                <a:cs typeface="Raleway"/>
                <a:sym typeface="Raleway"/>
              </a:rPr>
              <a:t>el</a:t>
            </a:r>
            <a:r>
              <a:rPr lang="en-US" sz="5000" u="sng" dirty="0">
                <a:solidFill>
                  <a:srgbClr val="010101"/>
                </a:solidFill>
                <a:latin typeface="Raleway"/>
                <a:ea typeface="Raleway"/>
                <a:cs typeface="Raleway"/>
                <a:sym typeface="Raleway"/>
              </a:rPr>
              <a:t> </a:t>
            </a:r>
            <a:r>
              <a:rPr lang="en-US" sz="5000" u="sng" dirty="0" err="1">
                <a:solidFill>
                  <a:srgbClr val="010101"/>
                </a:solidFill>
                <a:latin typeface="Raleway"/>
                <a:ea typeface="Raleway"/>
                <a:cs typeface="Raleway"/>
                <a:sym typeface="Raleway"/>
              </a:rPr>
              <a:t>código</a:t>
            </a:r>
            <a:r>
              <a:rPr lang="en-US" sz="5000" u="sng" dirty="0">
                <a:solidFill>
                  <a:srgbClr val="010101"/>
                </a:solidFill>
                <a:latin typeface="Raleway"/>
                <a:ea typeface="Raleway"/>
                <a:cs typeface="Raleway"/>
                <a:sym typeface="Raleway"/>
              </a:rPr>
              <a:t> civil de </a:t>
            </a:r>
            <a:r>
              <a:rPr lang="en-US" sz="5000" u="sng" dirty="0" err="1">
                <a:solidFill>
                  <a:srgbClr val="010101"/>
                </a:solidFill>
                <a:latin typeface="Raleway"/>
                <a:ea typeface="Raleway"/>
                <a:cs typeface="Raleway"/>
                <a:sym typeface="Raleway"/>
              </a:rPr>
              <a:t>manera</a:t>
            </a:r>
            <a:r>
              <a:rPr lang="en-US" sz="5000" u="sng" dirty="0">
                <a:solidFill>
                  <a:srgbClr val="010101"/>
                </a:solidFill>
                <a:latin typeface="Raleway"/>
                <a:ea typeface="Raleway"/>
                <a:cs typeface="Raleway"/>
                <a:sym typeface="Raleway"/>
              </a:rPr>
              <a:t> </a:t>
            </a:r>
            <a:r>
              <a:rPr lang="en-US" sz="5000" u="sng" dirty="0" err="1">
                <a:solidFill>
                  <a:srgbClr val="010101"/>
                </a:solidFill>
                <a:latin typeface="Raleway"/>
                <a:ea typeface="Raleway"/>
                <a:cs typeface="Raleway"/>
                <a:sym typeface="Raleway"/>
              </a:rPr>
              <a:t>supletoria</a:t>
            </a:r>
            <a:r>
              <a:rPr lang="en-US" sz="5000" u="sng" dirty="0">
                <a:solidFill>
                  <a:srgbClr val="010101"/>
                </a:solidFill>
                <a:latin typeface="Raleway"/>
                <a:ea typeface="Raleway"/>
                <a:cs typeface="Raleway"/>
                <a:sym typeface="Raleway"/>
              </a:rPr>
              <a:t> </a:t>
            </a:r>
            <a:r>
              <a:rPr lang="en-US" sz="5000" dirty="0">
                <a:solidFill>
                  <a:srgbClr val="010101"/>
                </a:solidFill>
                <a:latin typeface="Raleway"/>
                <a:ea typeface="Raleway"/>
                <a:cs typeface="Raleway"/>
                <a:sym typeface="Raleway"/>
              </a:rPr>
              <a:t>–art.  Ley 13.246-.</a:t>
            </a:r>
          </a:p>
          <a:p>
            <a:pPr algn="ctr">
              <a:spcBef>
                <a:spcPct val="0"/>
              </a:spcBef>
            </a:pPr>
            <a:endParaRPr lang="en-US" sz="5000" dirty="0">
              <a:solidFill>
                <a:srgbClr val="010101"/>
              </a:solidFill>
              <a:latin typeface="Raleway"/>
              <a:ea typeface="Raleway"/>
              <a:cs typeface="Raleway"/>
              <a:sym typeface="Raleway"/>
            </a:endParaRPr>
          </a:p>
          <a:p>
            <a:pPr algn="ctr">
              <a:spcBef>
                <a:spcPct val="0"/>
              </a:spcBef>
            </a:pPr>
            <a:r>
              <a:rPr lang="en-US" sz="5000" dirty="0" err="1">
                <a:solidFill>
                  <a:srgbClr val="010101"/>
                </a:solidFill>
                <a:latin typeface="Raleway"/>
                <a:ea typeface="Raleway"/>
                <a:cs typeface="Raleway"/>
                <a:sym typeface="Raleway"/>
              </a:rPr>
              <a:t>Vigencia</a:t>
            </a:r>
            <a:r>
              <a:rPr lang="en-US" sz="5000" dirty="0">
                <a:solidFill>
                  <a:srgbClr val="010101"/>
                </a:solidFill>
                <a:latin typeface="Raleway"/>
                <a:ea typeface="Raleway"/>
                <a:cs typeface="Raleway"/>
                <a:sym typeface="Raleway"/>
              </a:rPr>
              <a:t>: </a:t>
            </a:r>
            <a:r>
              <a:rPr lang="en-US" sz="5000" dirty="0" err="1">
                <a:solidFill>
                  <a:srgbClr val="010101"/>
                </a:solidFill>
                <a:latin typeface="Raleway"/>
                <a:ea typeface="Raleway"/>
                <a:cs typeface="Raleway"/>
                <a:sym typeface="Raleway"/>
              </a:rPr>
              <a:t>desde</a:t>
            </a:r>
            <a:r>
              <a:rPr lang="en-US" sz="5000" dirty="0">
                <a:solidFill>
                  <a:srgbClr val="010101"/>
                </a:solidFill>
                <a:latin typeface="Raleway"/>
                <a:ea typeface="Raleway"/>
                <a:cs typeface="Raleway"/>
                <a:sym typeface="Raleway"/>
              </a:rPr>
              <a:t> </a:t>
            </a:r>
            <a:r>
              <a:rPr lang="en-US" sz="5000" dirty="0" err="1">
                <a:solidFill>
                  <a:srgbClr val="010101"/>
                </a:solidFill>
                <a:latin typeface="Raleway"/>
                <a:ea typeface="Raleway"/>
                <a:cs typeface="Raleway"/>
                <a:sym typeface="Raleway"/>
              </a:rPr>
              <a:t>el</a:t>
            </a:r>
            <a:r>
              <a:rPr lang="en-US" sz="5000" dirty="0">
                <a:solidFill>
                  <a:srgbClr val="010101"/>
                </a:solidFill>
                <a:latin typeface="Raleway"/>
                <a:ea typeface="Raleway"/>
                <a:cs typeface="Raleway"/>
                <a:sym typeface="Raleway"/>
              </a:rPr>
              <a:t> 01-08-2015</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a:off x="0" y="0"/>
            <a:ext cx="18288000" cy="10287000"/>
          </a:xfrm>
          <a:custGeom>
            <a:avLst/>
            <a:gdLst/>
            <a:ahLst/>
            <a:cxnLst/>
            <a:rect l="l" t="t" r="r" b="b"/>
            <a:pathLst>
              <a:path w="18288000" h="10287000">
                <a:moveTo>
                  <a:pt x="18288000" y="0"/>
                </a:moveTo>
                <a:lnTo>
                  <a:pt x="0" y="0"/>
                </a:lnTo>
                <a:lnTo>
                  <a:pt x="0" y="10287000"/>
                </a:lnTo>
                <a:lnTo>
                  <a:pt x="18288000" y="10287000"/>
                </a:lnTo>
                <a:lnTo>
                  <a:pt x="18288000" y="0"/>
                </a:lnTo>
                <a:close/>
              </a:path>
            </a:pathLst>
          </a:custGeom>
          <a:blipFill>
            <a:blip r:embed="rId2"/>
            <a:stretch>
              <a:fillRect l="-10989" r="-21753"/>
            </a:stretch>
          </a:blipFill>
        </p:spPr>
        <p:txBody>
          <a:bodyPr/>
          <a:lstStyle/>
          <a:p>
            <a:endParaRPr lang="es-AR" dirty="0"/>
          </a:p>
        </p:txBody>
      </p:sp>
      <p:sp>
        <p:nvSpPr>
          <p:cNvPr id="8" name="Freeform 8"/>
          <p:cNvSpPr/>
          <p:nvPr/>
        </p:nvSpPr>
        <p:spPr>
          <a:xfrm>
            <a:off x="16829011" y="1466620"/>
            <a:ext cx="471463" cy="471463"/>
          </a:xfrm>
          <a:custGeom>
            <a:avLst/>
            <a:gdLst/>
            <a:ahLst/>
            <a:cxnLst/>
            <a:rect l="l" t="t" r="r" b="b"/>
            <a:pathLst>
              <a:path w="471463" h="471463">
                <a:moveTo>
                  <a:pt x="0" y="0"/>
                </a:moveTo>
                <a:lnTo>
                  <a:pt x="471462" y="0"/>
                </a:lnTo>
                <a:lnTo>
                  <a:pt x="471462" y="471463"/>
                </a:lnTo>
                <a:lnTo>
                  <a:pt x="0" y="47146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AR"/>
          </a:p>
        </p:txBody>
      </p:sp>
      <p:grpSp>
        <p:nvGrpSpPr>
          <p:cNvPr id="9" name="Group 9"/>
          <p:cNvGrpSpPr/>
          <p:nvPr/>
        </p:nvGrpSpPr>
        <p:grpSpPr>
          <a:xfrm>
            <a:off x="6934200" y="3324744"/>
            <a:ext cx="915349" cy="1065134"/>
            <a:chOff x="0" y="0"/>
            <a:chExt cx="698500" cy="812800"/>
          </a:xfrm>
        </p:grpSpPr>
        <p:sp>
          <p:nvSpPr>
            <p:cNvPr id="10" name="Freeform 10"/>
            <p:cNvSpPr/>
            <p:nvPr/>
          </p:nvSpPr>
          <p:spPr>
            <a:xfrm>
              <a:off x="0" y="0"/>
              <a:ext cx="698500" cy="812800"/>
            </a:xfrm>
            <a:custGeom>
              <a:avLst/>
              <a:gdLst/>
              <a:ahLst/>
              <a:cxnLst/>
              <a:rect l="l" t="t" r="r" b="b"/>
              <a:pathLst>
                <a:path w="698500" h="812800">
                  <a:moveTo>
                    <a:pt x="349250" y="0"/>
                  </a:moveTo>
                  <a:lnTo>
                    <a:pt x="698500" y="203200"/>
                  </a:lnTo>
                  <a:lnTo>
                    <a:pt x="698500" y="609600"/>
                  </a:lnTo>
                  <a:lnTo>
                    <a:pt x="349250" y="812800"/>
                  </a:lnTo>
                  <a:lnTo>
                    <a:pt x="0" y="609600"/>
                  </a:lnTo>
                  <a:lnTo>
                    <a:pt x="0" y="203200"/>
                  </a:lnTo>
                  <a:lnTo>
                    <a:pt x="349250" y="0"/>
                  </a:lnTo>
                  <a:close/>
                </a:path>
              </a:pathLst>
            </a:custGeom>
            <a:gradFill rotWithShape="1">
              <a:gsLst>
                <a:gs pos="0">
                  <a:srgbClr val="180F0F">
                    <a:alpha val="0"/>
                  </a:srgbClr>
                </a:gs>
                <a:gs pos="100000">
                  <a:srgbClr val="43401E">
                    <a:alpha val="100000"/>
                  </a:srgbClr>
                </a:gs>
              </a:gsLst>
              <a:lin ang="0"/>
            </a:gradFill>
            <a:ln w="12700">
              <a:solidFill>
                <a:srgbClr val="000000"/>
              </a:solidFill>
            </a:ln>
          </p:spPr>
          <p:txBody>
            <a:bodyPr/>
            <a:lstStyle/>
            <a:p>
              <a:endParaRPr lang="es-AR"/>
            </a:p>
          </p:txBody>
        </p:sp>
      </p:grpSp>
      <p:grpSp>
        <p:nvGrpSpPr>
          <p:cNvPr id="11" name="Group 11"/>
          <p:cNvGrpSpPr/>
          <p:nvPr/>
        </p:nvGrpSpPr>
        <p:grpSpPr>
          <a:xfrm>
            <a:off x="6934200" y="4685437"/>
            <a:ext cx="915349" cy="1065134"/>
            <a:chOff x="-828855" y="-1238717"/>
            <a:chExt cx="698500" cy="812800"/>
          </a:xfrm>
        </p:grpSpPr>
        <p:sp>
          <p:nvSpPr>
            <p:cNvPr id="12" name="Freeform 12"/>
            <p:cNvSpPr/>
            <p:nvPr/>
          </p:nvSpPr>
          <p:spPr>
            <a:xfrm>
              <a:off x="-828855" y="-1238717"/>
              <a:ext cx="698500" cy="812800"/>
            </a:xfrm>
            <a:custGeom>
              <a:avLst/>
              <a:gdLst/>
              <a:ahLst/>
              <a:cxnLst/>
              <a:rect l="l" t="t" r="r" b="b"/>
              <a:pathLst>
                <a:path w="698500" h="812800">
                  <a:moveTo>
                    <a:pt x="349250" y="0"/>
                  </a:moveTo>
                  <a:lnTo>
                    <a:pt x="698500" y="203200"/>
                  </a:lnTo>
                  <a:lnTo>
                    <a:pt x="698500" y="609600"/>
                  </a:lnTo>
                  <a:lnTo>
                    <a:pt x="349250" y="812800"/>
                  </a:lnTo>
                  <a:lnTo>
                    <a:pt x="0" y="609600"/>
                  </a:lnTo>
                  <a:lnTo>
                    <a:pt x="0" y="203200"/>
                  </a:lnTo>
                  <a:lnTo>
                    <a:pt x="349250" y="0"/>
                  </a:lnTo>
                  <a:close/>
                </a:path>
              </a:pathLst>
            </a:custGeom>
            <a:gradFill rotWithShape="1">
              <a:gsLst>
                <a:gs pos="0">
                  <a:srgbClr val="180F0F">
                    <a:alpha val="0"/>
                  </a:srgbClr>
                </a:gs>
                <a:gs pos="100000">
                  <a:srgbClr val="43401E">
                    <a:alpha val="100000"/>
                  </a:srgbClr>
                </a:gs>
              </a:gsLst>
              <a:lin ang="0"/>
            </a:gradFill>
            <a:ln w="12700">
              <a:solidFill>
                <a:srgbClr val="000000"/>
              </a:solidFill>
            </a:ln>
          </p:spPr>
          <p:txBody>
            <a:bodyPr/>
            <a:lstStyle/>
            <a:p>
              <a:endParaRPr lang="es-AR" dirty="0"/>
            </a:p>
          </p:txBody>
        </p:sp>
      </p:grpSp>
      <p:grpSp>
        <p:nvGrpSpPr>
          <p:cNvPr id="13" name="Group 13"/>
          <p:cNvGrpSpPr/>
          <p:nvPr/>
        </p:nvGrpSpPr>
        <p:grpSpPr>
          <a:xfrm>
            <a:off x="200647" y="5351457"/>
            <a:ext cx="5022776" cy="4803192"/>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5"/>
              <a:stretch>
                <a:fillRect l="-38495" r="-38495"/>
              </a:stretch>
            </a:blipFill>
            <a:ln w="47625" cap="sq">
              <a:gradFill>
                <a:gsLst>
                  <a:gs pos="0">
                    <a:srgbClr val="180F0F">
                      <a:alpha val="0"/>
                    </a:srgbClr>
                  </a:gs>
                  <a:gs pos="100000">
                    <a:srgbClr val="43401E">
                      <a:alpha val="100000"/>
                    </a:srgbClr>
                  </a:gs>
                </a:gsLst>
                <a:lin ang="0"/>
              </a:gradFill>
              <a:prstDash val="solid"/>
              <a:miter/>
            </a:ln>
          </p:spPr>
          <p:txBody>
            <a:bodyPr/>
            <a:lstStyle/>
            <a:p>
              <a:endParaRPr lang="es-AR"/>
            </a:p>
          </p:txBody>
        </p:sp>
      </p:grpSp>
      <p:sp>
        <p:nvSpPr>
          <p:cNvPr id="17" name="TextBox 17"/>
          <p:cNvSpPr txBox="1"/>
          <p:nvPr/>
        </p:nvSpPr>
        <p:spPr>
          <a:xfrm>
            <a:off x="5590411" y="837910"/>
            <a:ext cx="7772278" cy="994320"/>
          </a:xfrm>
          <a:prstGeom prst="rect">
            <a:avLst/>
          </a:prstGeom>
        </p:spPr>
        <p:txBody>
          <a:bodyPr lIns="0" tIns="0" rIns="0" bIns="0" rtlCol="0" anchor="t">
            <a:spAutoFit/>
          </a:bodyPr>
          <a:lstStyle/>
          <a:p>
            <a:pPr algn="l">
              <a:lnSpc>
                <a:spcPts val="7531"/>
              </a:lnSpc>
            </a:pPr>
            <a:r>
              <a:rPr lang="en-US" sz="7241" dirty="0">
                <a:solidFill>
                  <a:srgbClr val="000000"/>
                </a:solidFill>
                <a:latin typeface="Anton"/>
                <a:ea typeface="Anton"/>
                <a:cs typeface="Anton"/>
                <a:sym typeface="Anton"/>
              </a:rPr>
              <a:t>ARRENDAMIENTO</a:t>
            </a:r>
          </a:p>
        </p:txBody>
      </p:sp>
      <p:sp>
        <p:nvSpPr>
          <p:cNvPr id="18" name="TextBox 18"/>
          <p:cNvSpPr txBox="1"/>
          <p:nvPr/>
        </p:nvSpPr>
        <p:spPr>
          <a:xfrm>
            <a:off x="8020373" y="3753842"/>
            <a:ext cx="5806192" cy="363113"/>
          </a:xfrm>
          <a:prstGeom prst="rect">
            <a:avLst/>
          </a:prstGeom>
        </p:spPr>
        <p:txBody>
          <a:bodyPr lIns="0" tIns="0" rIns="0" bIns="0" rtlCol="0" anchor="t">
            <a:spAutoFit/>
          </a:bodyPr>
          <a:lstStyle/>
          <a:p>
            <a:pPr algn="l">
              <a:lnSpc>
                <a:spcPts val="2459"/>
              </a:lnSpc>
              <a:spcBef>
                <a:spcPct val="0"/>
              </a:spcBef>
            </a:pPr>
            <a:r>
              <a:rPr lang="en-US" sz="4000" b="1" dirty="0">
                <a:solidFill>
                  <a:srgbClr val="010101"/>
                </a:solidFill>
                <a:latin typeface="Raleway"/>
                <a:ea typeface="Raleway"/>
                <a:cs typeface="Raleway"/>
                <a:sym typeface="Raleway"/>
              </a:rPr>
              <a:t>-</a:t>
            </a:r>
            <a:r>
              <a:rPr lang="en-US" sz="4000" b="1" dirty="0" err="1">
                <a:solidFill>
                  <a:srgbClr val="010101"/>
                </a:solidFill>
                <a:latin typeface="Raleway"/>
                <a:ea typeface="Raleway"/>
                <a:cs typeface="Raleway"/>
                <a:sym typeface="Raleway"/>
              </a:rPr>
              <a:t>Mínimo</a:t>
            </a:r>
            <a:r>
              <a:rPr lang="en-US" sz="4000" b="1" dirty="0">
                <a:solidFill>
                  <a:srgbClr val="010101"/>
                </a:solidFill>
                <a:latin typeface="Raleway"/>
                <a:ea typeface="Raleway"/>
                <a:cs typeface="Raleway"/>
                <a:sym typeface="Raleway"/>
              </a:rPr>
              <a:t>: 3 </a:t>
            </a:r>
            <a:r>
              <a:rPr lang="en-US" sz="4000" b="1" dirty="0" err="1">
                <a:solidFill>
                  <a:srgbClr val="010101"/>
                </a:solidFill>
                <a:latin typeface="Raleway"/>
                <a:ea typeface="Raleway"/>
                <a:cs typeface="Raleway"/>
                <a:sym typeface="Raleway"/>
              </a:rPr>
              <a:t>años</a:t>
            </a:r>
            <a:r>
              <a:rPr lang="en-US" sz="4000" b="1" dirty="0">
                <a:solidFill>
                  <a:srgbClr val="010101"/>
                </a:solidFill>
                <a:latin typeface="Raleway"/>
                <a:ea typeface="Raleway"/>
                <a:cs typeface="Raleway"/>
                <a:sym typeface="Raleway"/>
              </a:rPr>
              <a:t>.</a:t>
            </a:r>
          </a:p>
        </p:txBody>
      </p:sp>
      <p:sp>
        <p:nvSpPr>
          <p:cNvPr id="19" name="TextBox 19"/>
          <p:cNvSpPr txBox="1"/>
          <p:nvPr/>
        </p:nvSpPr>
        <p:spPr>
          <a:xfrm>
            <a:off x="8020373" y="5164334"/>
            <a:ext cx="5806192" cy="363113"/>
          </a:xfrm>
          <a:prstGeom prst="rect">
            <a:avLst/>
          </a:prstGeom>
        </p:spPr>
        <p:txBody>
          <a:bodyPr lIns="0" tIns="0" rIns="0" bIns="0" rtlCol="0" anchor="t">
            <a:spAutoFit/>
          </a:bodyPr>
          <a:lstStyle/>
          <a:p>
            <a:pPr algn="l">
              <a:lnSpc>
                <a:spcPts val="2459"/>
              </a:lnSpc>
              <a:spcBef>
                <a:spcPct val="0"/>
              </a:spcBef>
            </a:pPr>
            <a:r>
              <a:rPr lang="en-US" sz="4000" b="1" dirty="0">
                <a:solidFill>
                  <a:srgbClr val="010101"/>
                </a:solidFill>
                <a:latin typeface="Raleway"/>
                <a:ea typeface="Raleway"/>
                <a:cs typeface="Raleway"/>
                <a:sym typeface="Raleway"/>
              </a:rPr>
              <a:t>-Máximo: 10 </a:t>
            </a:r>
            <a:r>
              <a:rPr lang="en-US" sz="4000" b="1" dirty="0" err="1">
                <a:solidFill>
                  <a:srgbClr val="010101"/>
                </a:solidFill>
                <a:latin typeface="Raleway"/>
                <a:ea typeface="Raleway"/>
                <a:cs typeface="Raleway"/>
                <a:sym typeface="Raleway"/>
              </a:rPr>
              <a:t>años</a:t>
            </a:r>
            <a:r>
              <a:rPr lang="en-US" sz="4000" dirty="0">
                <a:solidFill>
                  <a:srgbClr val="010101"/>
                </a:solidFill>
                <a:latin typeface="Raleway"/>
                <a:ea typeface="Raleway"/>
                <a:cs typeface="Raleway"/>
                <a:sym typeface="Raleway"/>
              </a:rPr>
              <a:t>.</a:t>
            </a:r>
          </a:p>
        </p:txBody>
      </p:sp>
      <p:sp>
        <p:nvSpPr>
          <p:cNvPr id="20" name="TextBox 17">
            <a:extLst>
              <a:ext uri="{FF2B5EF4-FFF2-40B4-BE49-F238E27FC236}">
                <a16:creationId xmlns:a16="http://schemas.microsoft.com/office/drawing/2014/main" id="{EF480B38-3D5B-5B1B-68BA-65E6D1AEA44D}"/>
              </a:ext>
            </a:extLst>
          </p:cNvPr>
          <p:cNvSpPr txBox="1"/>
          <p:nvPr/>
        </p:nvSpPr>
        <p:spPr>
          <a:xfrm>
            <a:off x="5467411" y="2319363"/>
            <a:ext cx="7772278" cy="994320"/>
          </a:xfrm>
          <a:prstGeom prst="rect">
            <a:avLst/>
          </a:prstGeom>
        </p:spPr>
        <p:txBody>
          <a:bodyPr lIns="0" tIns="0" rIns="0" bIns="0" rtlCol="0" anchor="t">
            <a:spAutoFit/>
          </a:bodyPr>
          <a:lstStyle/>
          <a:p>
            <a:pPr algn="l">
              <a:lnSpc>
                <a:spcPts val="7531"/>
              </a:lnSpc>
            </a:pPr>
            <a:r>
              <a:rPr lang="en-US" sz="7241" dirty="0" err="1">
                <a:solidFill>
                  <a:srgbClr val="000000"/>
                </a:solidFill>
                <a:latin typeface="Anton"/>
                <a:ea typeface="Anton"/>
                <a:cs typeface="Anton"/>
                <a:sym typeface="Anton"/>
              </a:rPr>
              <a:t>Plazos</a:t>
            </a:r>
            <a:r>
              <a:rPr lang="en-US" sz="7241" dirty="0">
                <a:solidFill>
                  <a:srgbClr val="000000"/>
                </a:solidFill>
                <a:latin typeface="Anton"/>
                <a:ea typeface="Anton"/>
                <a:cs typeface="Anton"/>
                <a:sym typeface="Anton"/>
              </a:rPr>
              <a:t>:</a:t>
            </a:r>
          </a:p>
        </p:txBody>
      </p:sp>
      <p:sp>
        <p:nvSpPr>
          <p:cNvPr id="21" name="TextBox 14">
            <a:extLst>
              <a:ext uri="{FF2B5EF4-FFF2-40B4-BE49-F238E27FC236}">
                <a16:creationId xmlns:a16="http://schemas.microsoft.com/office/drawing/2014/main" id="{F01BF4F2-2D8D-CD6F-9C13-D2C8A5190C63}"/>
              </a:ext>
            </a:extLst>
          </p:cNvPr>
          <p:cNvSpPr txBox="1"/>
          <p:nvPr/>
        </p:nvSpPr>
        <p:spPr>
          <a:xfrm>
            <a:off x="5341587" y="6574826"/>
            <a:ext cx="12745766" cy="2954655"/>
          </a:xfrm>
          <a:prstGeom prst="rect">
            <a:avLst/>
          </a:prstGeom>
        </p:spPr>
        <p:txBody>
          <a:bodyPr wrap="square" lIns="0" tIns="0" rIns="0" bIns="0" rtlCol="0" anchor="t">
            <a:spAutoFit/>
          </a:bodyPr>
          <a:lstStyle/>
          <a:p>
            <a:pPr algn="ctr">
              <a:spcBef>
                <a:spcPct val="0"/>
              </a:spcBef>
            </a:pPr>
            <a:r>
              <a:rPr lang="es-AR" sz="3200" dirty="0">
                <a:solidFill>
                  <a:srgbClr val="010101"/>
                </a:solidFill>
                <a:latin typeface="Raleway"/>
                <a:ea typeface="Raleway"/>
                <a:cs typeface="Raleway"/>
                <a:sym typeface="Raleway"/>
              </a:rPr>
              <a:t>Art. 45 - Los contratos en los cuales el arrendatario o aparcero se obligue a realizar obras de mejoramiento del predio tales como plantaciones, obras de desmonte, irrigación, avenamiento que retarden la productividad de su explotación por un lapso superior a dos (2) años, podrán celebrarse hasta por el plazo máximo de veinte (20) años. (contratos ad </a:t>
            </a:r>
            <a:r>
              <a:rPr lang="es-AR" sz="3200" dirty="0" err="1">
                <a:solidFill>
                  <a:srgbClr val="010101"/>
                </a:solidFill>
                <a:latin typeface="Raleway"/>
                <a:ea typeface="Raleway"/>
                <a:cs typeface="Raleway"/>
                <a:sym typeface="Raleway"/>
              </a:rPr>
              <a:t>mellorandum</a:t>
            </a:r>
            <a:r>
              <a:rPr lang="es-AR" sz="3200" dirty="0">
                <a:solidFill>
                  <a:srgbClr val="010101"/>
                </a:solidFill>
                <a:latin typeface="Raleway"/>
                <a:ea typeface="Raleway"/>
                <a:cs typeface="Raleway"/>
                <a:sym typeface="Raleway"/>
              </a:rPr>
              <a:t>))</a:t>
            </a:r>
            <a:endParaRPr lang="en-US" sz="3200" dirty="0">
              <a:solidFill>
                <a:srgbClr val="010101"/>
              </a:solidFill>
              <a:latin typeface="Raleway"/>
              <a:ea typeface="Raleway"/>
              <a:cs typeface="Raleway"/>
              <a:sym typeface="Raleway"/>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a:off x="0" y="0"/>
            <a:ext cx="18288000" cy="10287000"/>
          </a:xfrm>
          <a:custGeom>
            <a:avLst/>
            <a:gdLst/>
            <a:ahLst/>
            <a:cxnLst/>
            <a:rect l="l" t="t" r="r" b="b"/>
            <a:pathLst>
              <a:path w="18288000" h="10287000">
                <a:moveTo>
                  <a:pt x="18288000" y="0"/>
                </a:moveTo>
                <a:lnTo>
                  <a:pt x="0" y="0"/>
                </a:lnTo>
                <a:lnTo>
                  <a:pt x="0" y="10287000"/>
                </a:lnTo>
                <a:lnTo>
                  <a:pt x="18288000" y="10287000"/>
                </a:lnTo>
                <a:lnTo>
                  <a:pt x="18288000" y="0"/>
                </a:lnTo>
                <a:close/>
              </a:path>
            </a:pathLst>
          </a:custGeom>
          <a:blipFill>
            <a:blip r:embed="rId2"/>
            <a:stretch>
              <a:fillRect l="-10989" r="-21753"/>
            </a:stretch>
          </a:blipFill>
        </p:spPr>
        <p:txBody>
          <a:bodyPr/>
          <a:lstStyle/>
          <a:p>
            <a:endParaRPr lang="es-AR"/>
          </a:p>
        </p:txBody>
      </p:sp>
      <p:grpSp>
        <p:nvGrpSpPr>
          <p:cNvPr id="10" name="Group 10"/>
          <p:cNvGrpSpPr/>
          <p:nvPr/>
        </p:nvGrpSpPr>
        <p:grpSpPr>
          <a:xfrm>
            <a:off x="-746184" y="562359"/>
            <a:ext cx="19338984" cy="1280474"/>
            <a:chOff x="0" y="-47625"/>
            <a:chExt cx="5206165" cy="337244"/>
          </a:xfrm>
        </p:grpSpPr>
        <p:sp>
          <p:nvSpPr>
            <p:cNvPr id="11" name="Freeform 11"/>
            <p:cNvSpPr/>
            <p:nvPr/>
          </p:nvSpPr>
          <p:spPr>
            <a:xfrm>
              <a:off x="200877" y="0"/>
              <a:ext cx="4924996" cy="289619"/>
            </a:xfrm>
            <a:custGeom>
              <a:avLst/>
              <a:gdLst/>
              <a:ahLst/>
              <a:cxnLst/>
              <a:rect l="l" t="t" r="r" b="b"/>
              <a:pathLst>
                <a:path w="5206166" h="289619">
                  <a:moveTo>
                    <a:pt x="0" y="0"/>
                  </a:moveTo>
                  <a:lnTo>
                    <a:pt x="5206166" y="0"/>
                  </a:lnTo>
                  <a:lnTo>
                    <a:pt x="5206166" y="289619"/>
                  </a:lnTo>
                  <a:lnTo>
                    <a:pt x="0" y="289619"/>
                  </a:lnTo>
                  <a:close/>
                </a:path>
              </a:pathLst>
            </a:custGeom>
            <a:gradFill rotWithShape="1">
              <a:gsLst>
                <a:gs pos="0">
                  <a:srgbClr val="180F0F">
                    <a:alpha val="0"/>
                  </a:srgbClr>
                </a:gs>
                <a:gs pos="100000">
                  <a:srgbClr val="CEC770">
                    <a:alpha val="100000"/>
                  </a:srgbClr>
                </a:gs>
              </a:gsLst>
              <a:lin ang="0"/>
            </a:gradFill>
            <a:ln cap="sq">
              <a:noFill/>
              <a:prstDash val="solid"/>
              <a:miter/>
            </a:ln>
          </p:spPr>
          <p:txBody>
            <a:bodyPr/>
            <a:lstStyle/>
            <a:p>
              <a:endParaRPr lang="es-AR" dirty="0"/>
            </a:p>
          </p:txBody>
        </p:sp>
        <p:sp>
          <p:nvSpPr>
            <p:cNvPr id="12" name="TextBox 12"/>
            <p:cNvSpPr txBox="1"/>
            <p:nvPr/>
          </p:nvSpPr>
          <p:spPr>
            <a:xfrm>
              <a:off x="0" y="-47625"/>
              <a:ext cx="5206165" cy="337244"/>
            </a:xfrm>
            <a:prstGeom prst="rect">
              <a:avLst/>
            </a:prstGeom>
          </p:spPr>
          <p:txBody>
            <a:bodyPr lIns="50800" tIns="50800" rIns="50800" bIns="50800" rtlCol="0" anchor="ctr"/>
            <a:lstStyle/>
            <a:p>
              <a:pPr algn="ctr">
                <a:lnSpc>
                  <a:spcPts val="3193"/>
                </a:lnSpc>
              </a:pPr>
              <a:endParaRPr/>
            </a:p>
          </p:txBody>
        </p:sp>
      </p:grpSp>
      <p:sp>
        <p:nvSpPr>
          <p:cNvPr id="13" name="Freeform 13"/>
          <p:cNvSpPr/>
          <p:nvPr/>
        </p:nvSpPr>
        <p:spPr>
          <a:xfrm>
            <a:off x="16829011" y="1371370"/>
            <a:ext cx="471463" cy="471463"/>
          </a:xfrm>
          <a:custGeom>
            <a:avLst/>
            <a:gdLst/>
            <a:ahLst/>
            <a:cxnLst/>
            <a:rect l="l" t="t" r="r" b="b"/>
            <a:pathLst>
              <a:path w="471463" h="471463">
                <a:moveTo>
                  <a:pt x="0" y="0"/>
                </a:moveTo>
                <a:lnTo>
                  <a:pt x="471462" y="0"/>
                </a:lnTo>
                <a:lnTo>
                  <a:pt x="471462" y="471463"/>
                </a:lnTo>
                <a:lnTo>
                  <a:pt x="0" y="47146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AR"/>
          </a:p>
        </p:txBody>
      </p:sp>
      <p:sp>
        <p:nvSpPr>
          <p:cNvPr id="14" name="TextBox 14"/>
          <p:cNvSpPr txBox="1"/>
          <p:nvPr/>
        </p:nvSpPr>
        <p:spPr>
          <a:xfrm>
            <a:off x="4953000" y="1028786"/>
            <a:ext cx="7772278" cy="994873"/>
          </a:xfrm>
          <a:prstGeom prst="rect">
            <a:avLst/>
          </a:prstGeom>
        </p:spPr>
        <p:txBody>
          <a:bodyPr lIns="0" tIns="0" rIns="0" bIns="0" rtlCol="0" anchor="t">
            <a:spAutoFit/>
          </a:bodyPr>
          <a:lstStyle/>
          <a:p>
            <a:pPr algn="ctr">
              <a:lnSpc>
                <a:spcPts val="7531"/>
              </a:lnSpc>
            </a:pPr>
            <a:r>
              <a:rPr lang="en-US" sz="7241" dirty="0">
                <a:solidFill>
                  <a:srgbClr val="000000"/>
                </a:solidFill>
                <a:latin typeface="Anton"/>
                <a:ea typeface="Anton"/>
                <a:cs typeface="Anton"/>
                <a:sym typeface="Anton"/>
              </a:rPr>
              <a:t>PLAZO MAXIMO…</a:t>
            </a:r>
          </a:p>
        </p:txBody>
      </p:sp>
      <p:sp>
        <p:nvSpPr>
          <p:cNvPr id="19" name="TextBox 19"/>
          <p:cNvSpPr txBox="1"/>
          <p:nvPr/>
        </p:nvSpPr>
        <p:spPr>
          <a:xfrm>
            <a:off x="762000" y="2128434"/>
            <a:ext cx="15621000" cy="7448193"/>
          </a:xfrm>
          <a:prstGeom prst="rect">
            <a:avLst/>
          </a:prstGeom>
        </p:spPr>
        <p:txBody>
          <a:bodyPr wrap="square" lIns="0" tIns="0" rIns="0" bIns="0" rtlCol="0" anchor="t">
            <a:spAutoFit/>
          </a:bodyPr>
          <a:lstStyle/>
          <a:p>
            <a:pPr algn="l">
              <a:spcBef>
                <a:spcPct val="0"/>
              </a:spcBef>
            </a:pPr>
            <a:r>
              <a:rPr lang="es-AR" sz="4400" dirty="0">
                <a:solidFill>
                  <a:srgbClr val="010101"/>
                </a:solidFill>
                <a:latin typeface="Raleway"/>
                <a:ea typeface="Raleway"/>
                <a:cs typeface="Raleway"/>
                <a:sym typeface="Raleway"/>
              </a:rPr>
              <a:t>PLAZO MÁXIMO NUEVO CÓDIGO: 50AÑOS (art. 1197 CCC)</a:t>
            </a:r>
          </a:p>
          <a:p>
            <a:pPr algn="l">
              <a:spcBef>
                <a:spcPct val="0"/>
              </a:spcBef>
            </a:pPr>
            <a:endParaRPr lang="es-AR" sz="4400" dirty="0">
              <a:solidFill>
                <a:srgbClr val="010101"/>
              </a:solidFill>
              <a:latin typeface="Raleway"/>
              <a:ea typeface="Raleway"/>
              <a:cs typeface="Raleway"/>
              <a:sym typeface="Raleway"/>
            </a:endParaRPr>
          </a:p>
          <a:p>
            <a:pPr algn="l">
              <a:spcBef>
                <a:spcPct val="0"/>
              </a:spcBef>
            </a:pPr>
            <a:r>
              <a:rPr lang="es-AR" sz="4400" dirty="0">
                <a:solidFill>
                  <a:srgbClr val="010101"/>
                </a:solidFill>
                <a:latin typeface="Raleway"/>
                <a:ea typeface="Raleway"/>
                <a:cs typeface="Raleway"/>
                <a:sym typeface="Raleway"/>
              </a:rPr>
              <a:t>ARTICULO 1197.- Plazo máximo. El tiempo de la locación, cualquiera sea su objeto, no puede exceder de veinte años para el destino habitacional y </a:t>
            </a:r>
            <a:r>
              <a:rPr lang="es-AR" sz="4400" u="sng" dirty="0">
                <a:solidFill>
                  <a:srgbClr val="010101"/>
                </a:solidFill>
                <a:latin typeface="Raleway"/>
                <a:ea typeface="Raleway"/>
                <a:cs typeface="Raleway"/>
                <a:sym typeface="Raleway"/>
              </a:rPr>
              <a:t>cincuenta años </a:t>
            </a:r>
            <a:r>
              <a:rPr lang="es-AR" sz="4400" dirty="0">
                <a:solidFill>
                  <a:srgbClr val="010101"/>
                </a:solidFill>
                <a:latin typeface="Raleway"/>
                <a:ea typeface="Raleway"/>
                <a:cs typeface="Raleway"/>
                <a:sym typeface="Raleway"/>
              </a:rPr>
              <a:t>para los otros destinos.</a:t>
            </a:r>
          </a:p>
          <a:p>
            <a:pPr algn="l">
              <a:spcBef>
                <a:spcPct val="0"/>
              </a:spcBef>
            </a:pPr>
            <a:r>
              <a:rPr lang="es-AR" sz="4400" dirty="0">
                <a:solidFill>
                  <a:srgbClr val="010101"/>
                </a:solidFill>
                <a:latin typeface="Raleway"/>
                <a:ea typeface="Raleway"/>
                <a:cs typeface="Raleway"/>
                <a:sym typeface="Raleway"/>
              </a:rPr>
              <a:t>El contrato es renovable expresamente por un lapso que no exceda de los máximos previstos contados desde su inicio.</a:t>
            </a:r>
          </a:p>
          <a:p>
            <a:pPr algn="l">
              <a:spcBef>
                <a:spcPct val="0"/>
              </a:spcBef>
            </a:pPr>
            <a:endParaRPr lang="es-AR" sz="4400" dirty="0">
              <a:solidFill>
                <a:srgbClr val="010101"/>
              </a:solidFill>
              <a:latin typeface="Raleway"/>
              <a:ea typeface="Raleway"/>
              <a:cs typeface="Raleway"/>
              <a:sym typeface="Raleway"/>
            </a:endParaRPr>
          </a:p>
          <a:p>
            <a:pPr algn="l">
              <a:spcBef>
                <a:spcPct val="0"/>
              </a:spcBef>
            </a:pPr>
            <a:endParaRPr lang="es-AR" sz="4400" dirty="0">
              <a:solidFill>
                <a:srgbClr val="010101"/>
              </a:solidFill>
              <a:latin typeface="Raleway"/>
              <a:ea typeface="Raleway"/>
              <a:cs typeface="Raleway"/>
              <a:sym typeface="Raleway"/>
            </a:endParaRPr>
          </a:p>
          <a:p>
            <a:pPr algn="l">
              <a:spcBef>
                <a:spcPct val="0"/>
              </a:spcBef>
            </a:pPr>
            <a:r>
              <a:rPr lang="en-US" sz="4400" dirty="0">
                <a:solidFill>
                  <a:srgbClr val="010101"/>
                </a:solidFill>
                <a:latin typeface="Raleway"/>
                <a:ea typeface="Raleway"/>
                <a:cs typeface="Raleway"/>
                <a:sym typeface="Raleway"/>
              </a:rPr>
              <a:t>¿Art. Ley 13.246 o 1197 CCC?</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a:off x="0" y="0"/>
            <a:ext cx="18288000" cy="10287000"/>
          </a:xfrm>
          <a:custGeom>
            <a:avLst/>
            <a:gdLst/>
            <a:ahLst/>
            <a:cxnLst/>
            <a:rect l="l" t="t" r="r" b="b"/>
            <a:pathLst>
              <a:path w="18288000" h="10287000">
                <a:moveTo>
                  <a:pt x="18288000" y="0"/>
                </a:moveTo>
                <a:lnTo>
                  <a:pt x="0" y="0"/>
                </a:lnTo>
                <a:lnTo>
                  <a:pt x="0" y="10287000"/>
                </a:lnTo>
                <a:lnTo>
                  <a:pt x="18288000" y="10287000"/>
                </a:lnTo>
                <a:lnTo>
                  <a:pt x="18288000" y="0"/>
                </a:lnTo>
                <a:close/>
              </a:path>
            </a:pathLst>
          </a:custGeom>
          <a:blipFill>
            <a:blip r:embed="rId2"/>
            <a:stretch>
              <a:fillRect l="-10989" r="-21753"/>
            </a:stretch>
          </a:blipFill>
        </p:spPr>
        <p:txBody>
          <a:bodyPr/>
          <a:lstStyle/>
          <a:p>
            <a:endParaRPr lang="es-AR" dirty="0"/>
          </a:p>
        </p:txBody>
      </p:sp>
      <p:sp>
        <p:nvSpPr>
          <p:cNvPr id="3" name="Freeform 3"/>
          <p:cNvSpPr/>
          <p:nvPr/>
        </p:nvSpPr>
        <p:spPr>
          <a:xfrm>
            <a:off x="1771973" y="1205331"/>
            <a:ext cx="630621" cy="606047"/>
          </a:xfrm>
          <a:custGeom>
            <a:avLst/>
            <a:gdLst/>
            <a:ahLst/>
            <a:cxnLst/>
            <a:rect l="l" t="t" r="r" b="b"/>
            <a:pathLst>
              <a:path w="630621" h="606047">
                <a:moveTo>
                  <a:pt x="0" y="0"/>
                </a:moveTo>
                <a:lnTo>
                  <a:pt x="630621" y="0"/>
                </a:lnTo>
                <a:lnTo>
                  <a:pt x="630621" y="606047"/>
                </a:lnTo>
                <a:lnTo>
                  <a:pt x="0" y="60604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AR"/>
          </a:p>
        </p:txBody>
      </p:sp>
      <p:sp>
        <p:nvSpPr>
          <p:cNvPr id="8" name="Freeform 8"/>
          <p:cNvSpPr/>
          <p:nvPr/>
        </p:nvSpPr>
        <p:spPr>
          <a:xfrm>
            <a:off x="16829011" y="1466620"/>
            <a:ext cx="471463" cy="471463"/>
          </a:xfrm>
          <a:custGeom>
            <a:avLst/>
            <a:gdLst/>
            <a:ahLst/>
            <a:cxnLst/>
            <a:rect l="l" t="t" r="r" b="b"/>
            <a:pathLst>
              <a:path w="471463" h="471463">
                <a:moveTo>
                  <a:pt x="0" y="0"/>
                </a:moveTo>
                <a:lnTo>
                  <a:pt x="471462" y="0"/>
                </a:lnTo>
                <a:lnTo>
                  <a:pt x="471462" y="471463"/>
                </a:lnTo>
                <a:lnTo>
                  <a:pt x="0" y="47146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s-AR"/>
          </a:p>
        </p:txBody>
      </p:sp>
      <p:sp>
        <p:nvSpPr>
          <p:cNvPr id="11" name="TextBox 11"/>
          <p:cNvSpPr txBox="1"/>
          <p:nvPr/>
        </p:nvSpPr>
        <p:spPr>
          <a:xfrm>
            <a:off x="5256443" y="1747543"/>
            <a:ext cx="11582400" cy="964944"/>
          </a:xfrm>
          <a:prstGeom prst="rect">
            <a:avLst/>
          </a:prstGeom>
        </p:spPr>
        <p:txBody>
          <a:bodyPr wrap="square" lIns="0" tIns="0" rIns="0" bIns="0" rtlCol="0" anchor="t">
            <a:spAutoFit/>
          </a:bodyPr>
          <a:lstStyle/>
          <a:p>
            <a:pPr algn="l">
              <a:lnSpc>
                <a:spcPts val="7531"/>
              </a:lnSpc>
            </a:pPr>
            <a:r>
              <a:rPr lang="en-US" sz="7241" dirty="0">
                <a:solidFill>
                  <a:srgbClr val="000000"/>
                </a:solidFill>
                <a:latin typeface="Anton"/>
                <a:ea typeface="Anton"/>
                <a:cs typeface="Anton"/>
                <a:sym typeface="Anton"/>
              </a:rPr>
              <a:t>CONTRATOS DE ARRENDAMIENTO</a:t>
            </a:r>
          </a:p>
        </p:txBody>
      </p:sp>
      <p:grpSp>
        <p:nvGrpSpPr>
          <p:cNvPr id="14" name="Group 14"/>
          <p:cNvGrpSpPr/>
          <p:nvPr/>
        </p:nvGrpSpPr>
        <p:grpSpPr>
          <a:xfrm>
            <a:off x="56630" y="0"/>
            <a:ext cx="4877438" cy="5675564"/>
            <a:chOff x="0" y="0"/>
            <a:chExt cx="698500" cy="812800"/>
          </a:xfrm>
        </p:grpSpPr>
        <p:sp>
          <p:nvSpPr>
            <p:cNvPr id="15" name="Freeform 15"/>
            <p:cNvSpPr/>
            <p:nvPr/>
          </p:nvSpPr>
          <p:spPr>
            <a:xfrm>
              <a:off x="0" y="0"/>
              <a:ext cx="698500" cy="812800"/>
            </a:xfrm>
            <a:custGeom>
              <a:avLst/>
              <a:gdLst/>
              <a:ahLst/>
              <a:cxnLst/>
              <a:rect l="l" t="t" r="r" b="b"/>
              <a:pathLst>
                <a:path w="698500" h="812800">
                  <a:moveTo>
                    <a:pt x="349250" y="0"/>
                  </a:moveTo>
                  <a:lnTo>
                    <a:pt x="698500" y="203200"/>
                  </a:lnTo>
                  <a:lnTo>
                    <a:pt x="698500" y="609600"/>
                  </a:lnTo>
                  <a:lnTo>
                    <a:pt x="349250" y="812800"/>
                  </a:lnTo>
                  <a:lnTo>
                    <a:pt x="0" y="609600"/>
                  </a:lnTo>
                  <a:lnTo>
                    <a:pt x="0" y="203200"/>
                  </a:lnTo>
                  <a:lnTo>
                    <a:pt x="349250" y="0"/>
                  </a:lnTo>
                  <a:close/>
                </a:path>
              </a:pathLst>
            </a:custGeom>
            <a:blipFill>
              <a:blip r:embed="rId7"/>
              <a:stretch>
                <a:fillRect t="-14372" b="-14372"/>
              </a:stretch>
            </a:blipFill>
            <a:ln w="19050" cap="sq">
              <a:gradFill>
                <a:gsLst>
                  <a:gs pos="0">
                    <a:srgbClr val="C1AC8A">
                      <a:alpha val="100000"/>
                    </a:srgbClr>
                  </a:gs>
                  <a:gs pos="100000">
                    <a:srgbClr val="4B5835">
                      <a:alpha val="100000"/>
                    </a:srgbClr>
                  </a:gs>
                </a:gsLst>
                <a:lin ang="0"/>
              </a:gradFill>
              <a:prstDash val="solid"/>
              <a:miter/>
            </a:ln>
          </p:spPr>
          <p:txBody>
            <a:bodyPr/>
            <a:lstStyle/>
            <a:p>
              <a:endParaRPr lang="es-AR"/>
            </a:p>
          </p:txBody>
        </p:sp>
      </p:grpSp>
      <p:graphicFrame>
        <p:nvGraphicFramePr>
          <p:cNvPr id="17" name="Marcador de contenido 5">
            <a:extLst>
              <a:ext uri="{FF2B5EF4-FFF2-40B4-BE49-F238E27FC236}">
                <a16:creationId xmlns:a16="http://schemas.microsoft.com/office/drawing/2014/main" id="{178AA91D-1DD3-B886-701B-64B1B5802D0D}"/>
              </a:ext>
            </a:extLst>
          </p:cNvPr>
          <p:cNvGraphicFramePr>
            <a:graphicFrameLocks noGrp="1"/>
          </p:cNvGraphicFramePr>
          <p:nvPr>
            <p:extLst>
              <p:ext uri="{D42A27DB-BD31-4B8C-83A1-F6EECF244321}">
                <p14:modId xmlns:p14="http://schemas.microsoft.com/office/powerpoint/2010/main" val="1149692207"/>
              </p:ext>
            </p:extLst>
          </p:nvPr>
        </p:nvGraphicFramePr>
        <p:xfrm>
          <a:off x="4980866" y="3109810"/>
          <a:ext cx="12991426" cy="609101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TotalTime>
  <Words>1092</Words>
  <Application>Microsoft Office PowerPoint</Application>
  <PresentationFormat>Personalizado</PresentationFormat>
  <Paragraphs>150</Paragraphs>
  <Slides>21</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21</vt:i4>
      </vt:variant>
    </vt:vector>
  </HeadingPairs>
  <TitlesOfParts>
    <vt:vector size="26" baseType="lpstr">
      <vt:lpstr>Calibri</vt:lpstr>
      <vt:lpstr>Raleway</vt:lpstr>
      <vt:lpstr>Arial</vt:lpstr>
      <vt:lpstr>Anton</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Brown Minimalist Lawyer Legal Presentation</dc:title>
  <cp:lastModifiedBy>gino fabbro</cp:lastModifiedBy>
  <cp:revision>5</cp:revision>
  <dcterms:created xsi:type="dcterms:W3CDTF">2006-08-16T00:00:00Z</dcterms:created>
  <dcterms:modified xsi:type="dcterms:W3CDTF">2025-06-06T17:11:02Z</dcterms:modified>
  <dc:identifier>DAGpb59BzxM</dc:identifier>
</cp:coreProperties>
</file>