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47"/>
  </p:notesMasterIdLst>
  <p:sldIdLst>
    <p:sldId id="256" r:id="rId2"/>
    <p:sldId id="315" r:id="rId3"/>
    <p:sldId id="342" r:id="rId4"/>
    <p:sldId id="257" r:id="rId5"/>
    <p:sldId id="309" r:id="rId6"/>
    <p:sldId id="310" r:id="rId7"/>
    <p:sldId id="258" r:id="rId8"/>
    <p:sldId id="311" r:id="rId9"/>
    <p:sldId id="312" r:id="rId10"/>
    <p:sldId id="322" r:id="rId11"/>
    <p:sldId id="343" r:id="rId12"/>
    <p:sldId id="344" r:id="rId13"/>
    <p:sldId id="313" r:id="rId14"/>
    <p:sldId id="323" r:id="rId15"/>
    <p:sldId id="345" r:id="rId16"/>
    <p:sldId id="346" r:id="rId17"/>
    <p:sldId id="314" r:id="rId18"/>
    <p:sldId id="324" r:id="rId19"/>
    <p:sldId id="326" r:id="rId20"/>
    <p:sldId id="347" r:id="rId21"/>
    <p:sldId id="348" r:id="rId22"/>
    <p:sldId id="349" r:id="rId23"/>
    <p:sldId id="350" r:id="rId24"/>
    <p:sldId id="316" r:id="rId25"/>
    <p:sldId id="317" r:id="rId26"/>
    <p:sldId id="318" r:id="rId27"/>
    <p:sldId id="319" r:id="rId28"/>
    <p:sldId id="320" r:id="rId29"/>
    <p:sldId id="321" r:id="rId30"/>
    <p:sldId id="327" r:id="rId31"/>
    <p:sldId id="325" r:id="rId32"/>
    <p:sldId id="328" r:id="rId33"/>
    <p:sldId id="330" r:id="rId34"/>
    <p:sldId id="334" r:id="rId35"/>
    <p:sldId id="332" r:id="rId36"/>
    <p:sldId id="329" r:id="rId37"/>
    <p:sldId id="331" r:id="rId38"/>
    <p:sldId id="333" r:id="rId39"/>
    <p:sldId id="341" r:id="rId40"/>
    <p:sldId id="340" r:id="rId41"/>
    <p:sldId id="339" r:id="rId42"/>
    <p:sldId id="335" r:id="rId43"/>
    <p:sldId id="336" r:id="rId44"/>
    <p:sldId id="338" r:id="rId45"/>
    <p:sldId id="337" r:id="rId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35C78A1E-3922-406B-BE10-8C92906B194E}">
          <p14:sldIdLst>
            <p14:sldId id="256"/>
          </p14:sldIdLst>
        </p14:section>
        <p14:section name="Sección sin título" id="{A14D4851-1539-47C7-BB48-422824E790C5}">
          <p14:sldIdLst>
            <p14:sldId id="315"/>
            <p14:sldId id="342"/>
            <p14:sldId id="257"/>
            <p14:sldId id="309"/>
            <p14:sldId id="310"/>
            <p14:sldId id="258"/>
            <p14:sldId id="311"/>
            <p14:sldId id="312"/>
            <p14:sldId id="322"/>
            <p14:sldId id="343"/>
            <p14:sldId id="344"/>
            <p14:sldId id="313"/>
            <p14:sldId id="323"/>
            <p14:sldId id="345"/>
            <p14:sldId id="346"/>
            <p14:sldId id="314"/>
            <p14:sldId id="324"/>
            <p14:sldId id="326"/>
            <p14:sldId id="347"/>
            <p14:sldId id="348"/>
            <p14:sldId id="349"/>
            <p14:sldId id="350"/>
            <p14:sldId id="316"/>
            <p14:sldId id="317"/>
            <p14:sldId id="318"/>
            <p14:sldId id="319"/>
            <p14:sldId id="320"/>
            <p14:sldId id="321"/>
            <p14:sldId id="327"/>
            <p14:sldId id="325"/>
            <p14:sldId id="328"/>
            <p14:sldId id="330"/>
            <p14:sldId id="334"/>
            <p14:sldId id="332"/>
            <p14:sldId id="329"/>
            <p14:sldId id="331"/>
            <p14:sldId id="333"/>
            <p14:sldId id="341"/>
            <p14:sldId id="340"/>
            <p14:sldId id="339"/>
            <p14:sldId id="335"/>
            <p14:sldId id="336"/>
            <p14:sldId id="338"/>
            <p14:sldId id="337"/>
          </p14:sldIdLst>
        </p14:section>
      </p14:sectionLst>
    </p:ext>
    <p:ext uri="{EFAFB233-063F-42B5-8137-9DF3F51BA10A}">
      <p15:sldGuideLst xmlns:p15="http://schemas.microsoft.com/office/powerpoint/2012/main">
        <p15:guide id="1" orient="horz" pos="340">
          <p15:clr>
            <a:srgbClr val="9AA0A6"/>
          </p15:clr>
        </p15:guide>
        <p15:guide id="2" orient="horz" pos="2900">
          <p15:clr>
            <a:srgbClr val="9AA0A6"/>
          </p15:clr>
        </p15:guide>
        <p15:guide id="3" pos="615">
          <p15:clr>
            <a:srgbClr val="9AA0A6"/>
          </p15:clr>
        </p15:guide>
        <p15:guide id="4" pos="5311">
          <p15:clr>
            <a:srgbClr val="9AA0A6"/>
          </p15:clr>
        </p15:guide>
        <p15:guide id="5" orient="horz" pos="117">
          <p15:clr>
            <a:srgbClr val="9AA0A6"/>
          </p15:clr>
        </p15:guide>
        <p15:guide id="6" pos="2880">
          <p15:clr>
            <a:srgbClr val="9AA0A6"/>
          </p15:clr>
        </p15:guide>
        <p15:guide id="7" pos="2294">
          <p15:clr>
            <a:srgbClr val="9AA0A6"/>
          </p15:clr>
        </p15:guide>
        <p15:guide id="8" orient="horz" pos="1172">
          <p15:clr>
            <a:srgbClr val="9AA0A6"/>
          </p15:clr>
        </p15:guide>
        <p15:guide id="9" orient="horz" pos="1488">
          <p15:clr>
            <a:srgbClr val="9AA0A6"/>
          </p15:clr>
        </p15:guide>
        <p15:guide id="10" orient="horz" pos="1762">
          <p15:clr>
            <a:srgbClr val="9AA0A6"/>
          </p15:clr>
        </p15:guide>
        <p15:guide id="11" orient="horz" pos="2707">
          <p15:clr>
            <a:srgbClr val="9AA0A6"/>
          </p15:clr>
        </p15:guide>
        <p15:guide id="12" orient="horz" pos="8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43792C-7302-4D0F-9040-30F9D8AF4270}">
  <a:tblStyle styleId="{B843792C-7302-4D0F-9040-30F9D8AF42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340"/>
        <p:guide orient="horz" pos="2900"/>
        <p:guide pos="615"/>
        <p:guide pos="5311"/>
        <p:guide orient="horz" pos="117"/>
        <p:guide pos="2880"/>
        <p:guide pos="2294"/>
        <p:guide orient="horz" pos="1172"/>
        <p:guide orient="horz" pos="1488"/>
        <p:guide orient="horz" pos="1762"/>
        <p:guide orient="horz" pos="2707"/>
        <p:guide orient="horz" pos="8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19855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f17053b67e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f17053b67e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f60122e166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f60122e166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58350" y="258050"/>
            <a:ext cx="8428950" cy="4627500"/>
            <a:chOff x="358350" y="258050"/>
            <a:chExt cx="8428950" cy="4627500"/>
          </a:xfrm>
        </p:grpSpPr>
        <p:sp>
          <p:nvSpPr>
            <p:cNvPr id="10" name="Google Shape;10;p2"/>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0000" y="258050"/>
              <a:ext cx="8427300" cy="4627500"/>
            </a:xfrm>
            <a:prstGeom prst="roundRect">
              <a:avLst>
                <a:gd name="adj" fmla="val 5555"/>
              </a:avLst>
            </a:prstGeom>
            <a:gradFill>
              <a:gsLst>
                <a:gs pos="0">
                  <a:schemeClr val="lt1"/>
                </a:gs>
                <a:gs pos="100000">
                  <a:srgbClr val="66BEE9">
                    <a:alpha val="3450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20000" y="407061"/>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10800000" flipH="1">
              <a:off x="4159199" y="4657459"/>
              <a:ext cx="825589" cy="93999"/>
              <a:chOff x="5718423" y="809024"/>
              <a:chExt cx="830071" cy="94500"/>
            </a:xfrm>
          </p:grpSpPr>
          <p:sp>
            <p:nvSpPr>
              <p:cNvPr id="14" name="Google Shape;14;p2"/>
              <p:cNvSpPr/>
              <p:nvPr/>
            </p:nvSpPr>
            <p:spPr>
              <a:xfrm>
                <a:off x="596361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18423"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8;p2"/>
          <p:cNvSpPr txBox="1">
            <a:spLocks noGrp="1"/>
          </p:cNvSpPr>
          <p:nvPr>
            <p:ph type="ctrTitle"/>
          </p:nvPr>
        </p:nvSpPr>
        <p:spPr>
          <a:xfrm>
            <a:off x="720000" y="1185650"/>
            <a:ext cx="3852000" cy="23610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9" name="Google Shape;19;p2"/>
          <p:cNvSpPr txBox="1">
            <a:spLocks noGrp="1"/>
          </p:cNvSpPr>
          <p:nvPr>
            <p:ph type="subTitle" idx="1"/>
          </p:nvPr>
        </p:nvSpPr>
        <p:spPr>
          <a:xfrm>
            <a:off x="790635" y="3761000"/>
            <a:ext cx="3909900" cy="41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grpSp>
        <p:nvGrpSpPr>
          <p:cNvPr id="39" name="Google Shape;39;p4"/>
          <p:cNvGrpSpPr/>
          <p:nvPr/>
        </p:nvGrpSpPr>
        <p:grpSpPr>
          <a:xfrm>
            <a:off x="358350" y="258050"/>
            <a:ext cx="8428950" cy="4627500"/>
            <a:chOff x="358350" y="258050"/>
            <a:chExt cx="8428950" cy="4627500"/>
          </a:xfrm>
        </p:grpSpPr>
        <p:sp>
          <p:nvSpPr>
            <p:cNvPr id="40" name="Google Shape;40;p4"/>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60000" y="258050"/>
              <a:ext cx="8427300" cy="4627500"/>
            </a:xfrm>
            <a:prstGeom prst="roundRect">
              <a:avLst>
                <a:gd name="adj" fmla="val 5555"/>
              </a:avLst>
            </a:prstGeom>
            <a:gradFill>
              <a:gsLst>
                <a:gs pos="0">
                  <a:schemeClr val="lt1"/>
                </a:gs>
                <a:gs pos="100000">
                  <a:srgbClr val="66BEE9">
                    <a:alpha val="3450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4"/>
            <p:cNvGrpSpPr/>
            <p:nvPr/>
          </p:nvGrpSpPr>
          <p:grpSpPr>
            <a:xfrm rot="10800000" flipH="1">
              <a:off x="4159199" y="4657459"/>
              <a:ext cx="825589" cy="93999"/>
              <a:chOff x="5718423" y="809024"/>
              <a:chExt cx="830071" cy="94500"/>
            </a:xfrm>
          </p:grpSpPr>
          <p:sp>
            <p:nvSpPr>
              <p:cNvPr id="43" name="Google Shape;43;p4"/>
              <p:cNvSpPr/>
              <p:nvPr/>
            </p:nvSpPr>
            <p:spPr>
              <a:xfrm>
                <a:off x="5718423"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96361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4"/>
            <p:cNvGrpSpPr/>
            <p:nvPr/>
          </p:nvGrpSpPr>
          <p:grpSpPr>
            <a:xfrm>
              <a:off x="720000" y="407061"/>
              <a:ext cx="7704000" cy="262500"/>
              <a:chOff x="433208" y="393425"/>
              <a:chExt cx="7704000" cy="262500"/>
            </a:xfrm>
          </p:grpSpPr>
          <p:sp>
            <p:nvSpPr>
              <p:cNvPr id="48" name="Google Shape;48;p4"/>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4"/>
              <p:cNvGrpSpPr/>
              <p:nvPr/>
            </p:nvGrpSpPr>
            <p:grpSpPr>
              <a:xfrm rot="10800000" flipH="1">
                <a:off x="543498" y="483688"/>
                <a:ext cx="429322" cy="93999"/>
                <a:chOff x="5840230" y="744468"/>
                <a:chExt cx="431653" cy="94500"/>
              </a:xfrm>
            </p:grpSpPr>
            <p:sp>
              <p:nvSpPr>
                <p:cNvPr id="50" name="Google Shape;50;p4"/>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3" name="Google Shape;53;p4"/>
          <p:cNvSpPr txBox="1">
            <a:spLocks noGrp="1"/>
          </p:cNvSpPr>
          <p:nvPr>
            <p:ph type="title"/>
          </p:nvPr>
        </p:nvSpPr>
        <p:spPr>
          <a:xfrm>
            <a:off x="720000" y="694814"/>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 name="Google Shape;54;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160"/>
        <p:cNvGrpSpPr/>
        <p:nvPr/>
      </p:nvGrpSpPr>
      <p:grpSpPr>
        <a:xfrm>
          <a:off x="0" y="0"/>
          <a:ext cx="0" cy="0"/>
          <a:chOff x="0" y="0"/>
          <a:chExt cx="0" cy="0"/>
        </a:xfrm>
      </p:grpSpPr>
      <p:grpSp>
        <p:nvGrpSpPr>
          <p:cNvPr id="161" name="Google Shape;161;p13"/>
          <p:cNvGrpSpPr/>
          <p:nvPr/>
        </p:nvGrpSpPr>
        <p:grpSpPr>
          <a:xfrm>
            <a:off x="358350" y="258050"/>
            <a:ext cx="8428950" cy="4627500"/>
            <a:chOff x="358350" y="258050"/>
            <a:chExt cx="8428950" cy="4627500"/>
          </a:xfrm>
        </p:grpSpPr>
        <p:sp>
          <p:nvSpPr>
            <p:cNvPr id="162" name="Google Shape;162;p13"/>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60000" y="258050"/>
              <a:ext cx="8427300" cy="4627500"/>
            </a:xfrm>
            <a:prstGeom prst="roundRect">
              <a:avLst>
                <a:gd name="adj" fmla="val 5555"/>
              </a:avLst>
            </a:prstGeom>
            <a:gradFill>
              <a:gsLst>
                <a:gs pos="0">
                  <a:schemeClr val="lt1"/>
                </a:gs>
                <a:gs pos="100000">
                  <a:srgbClr val="66BEE9">
                    <a:alpha val="3450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13"/>
            <p:cNvGrpSpPr/>
            <p:nvPr/>
          </p:nvGrpSpPr>
          <p:grpSpPr>
            <a:xfrm rot="10800000" flipH="1">
              <a:off x="4159199" y="4657459"/>
              <a:ext cx="825589" cy="93999"/>
              <a:chOff x="5718423" y="809024"/>
              <a:chExt cx="830071" cy="94500"/>
            </a:xfrm>
          </p:grpSpPr>
          <p:sp>
            <p:nvSpPr>
              <p:cNvPr id="165" name="Google Shape;165;p13"/>
              <p:cNvSpPr/>
              <p:nvPr/>
            </p:nvSpPr>
            <p:spPr>
              <a:xfrm>
                <a:off x="5718423"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96361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3"/>
            <p:cNvGrpSpPr/>
            <p:nvPr/>
          </p:nvGrpSpPr>
          <p:grpSpPr>
            <a:xfrm>
              <a:off x="720000" y="407061"/>
              <a:ext cx="7704000" cy="262500"/>
              <a:chOff x="433208" y="393425"/>
              <a:chExt cx="7704000" cy="262500"/>
            </a:xfrm>
          </p:grpSpPr>
          <p:sp>
            <p:nvSpPr>
              <p:cNvPr id="170" name="Google Shape;170;p13"/>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13"/>
              <p:cNvGrpSpPr/>
              <p:nvPr/>
            </p:nvGrpSpPr>
            <p:grpSpPr>
              <a:xfrm rot="10800000" flipH="1">
                <a:off x="543498" y="483688"/>
                <a:ext cx="429322" cy="93999"/>
                <a:chOff x="5840230" y="744468"/>
                <a:chExt cx="431653" cy="94500"/>
              </a:xfrm>
            </p:grpSpPr>
            <p:sp>
              <p:nvSpPr>
                <p:cNvPr id="172" name="Google Shape;172;p13"/>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75" name="Google Shape;175;p13"/>
          <p:cNvSpPr txBox="1">
            <a:spLocks noGrp="1"/>
          </p:cNvSpPr>
          <p:nvPr>
            <p:ph type="ctrTitle"/>
          </p:nvPr>
        </p:nvSpPr>
        <p:spPr>
          <a:xfrm>
            <a:off x="4884806" y="687907"/>
            <a:ext cx="33870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800">
                <a:solidFill>
                  <a:schemeClr val="dk1"/>
                </a:solidFill>
              </a:defRPr>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76" name="Google Shape;176;p13"/>
          <p:cNvSpPr txBox="1">
            <a:spLocks noGrp="1"/>
          </p:cNvSpPr>
          <p:nvPr>
            <p:ph type="subTitle" idx="1"/>
          </p:nvPr>
        </p:nvSpPr>
        <p:spPr>
          <a:xfrm>
            <a:off x="4884806" y="1054907"/>
            <a:ext cx="3387000" cy="4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chemeClr val="dk1"/>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77" name="Google Shape;177;p13"/>
          <p:cNvSpPr txBox="1">
            <a:spLocks noGrp="1"/>
          </p:cNvSpPr>
          <p:nvPr>
            <p:ph type="title" idx="2" hasCustomPrompt="1"/>
          </p:nvPr>
        </p:nvSpPr>
        <p:spPr>
          <a:xfrm>
            <a:off x="3900975" y="685907"/>
            <a:ext cx="983700" cy="86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78" name="Google Shape;178;p13"/>
          <p:cNvSpPr txBox="1">
            <a:spLocks noGrp="1"/>
          </p:cNvSpPr>
          <p:nvPr>
            <p:ph type="ctrTitle" idx="3"/>
          </p:nvPr>
        </p:nvSpPr>
        <p:spPr>
          <a:xfrm>
            <a:off x="4884825" y="1702324"/>
            <a:ext cx="33870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800">
                <a:solidFill>
                  <a:schemeClr val="dk1"/>
                </a:solidFill>
              </a:defRPr>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79" name="Google Shape;179;p13"/>
          <p:cNvSpPr txBox="1">
            <a:spLocks noGrp="1"/>
          </p:cNvSpPr>
          <p:nvPr>
            <p:ph type="subTitle" idx="4"/>
          </p:nvPr>
        </p:nvSpPr>
        <p:spPr>
          <a:xfrm>
            <a:off x="4884825" y="2072152"/>
            <a:ext cx="3386700" cy="4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chemeClr val="dk1"/>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80" name="Google Shape;180;p13"/>
          <p:cNvSpPr txBox="1">
            <a:spLocks noGrp="1"/>
          </p:cNvSpPr>
          <p:nvPr>
            <p:ph type="title" idx="5" hasCustomPrompt="1"/>
          </p:nvPr>
        </p:nvSpPr>
        <p:spPr>
          <a:xfrm>
            <a:off x="3900975" y="1703097"/>
            <a:ext cx="983700" cy="86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81" name="Google Shape;181;p13"/>
          <p:cNvSpPr txBox="1">
            <a:spLocks noGrp="1"/>
          </p:cNvSpPr>
          <p:nvPr>
            <p:ph type="ctrTitle" idx="6"/>
          </p:nvPr>
        </p:nvSpPr>
        <p:spPr>
          <a:xfrm>
            <a:off x="4884806" y="2716760"/>
            <a:ext cx="33870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800">
                <a:solidFill>
                  <a:schemeClr val="dk1"/>
                </a:solidFill>
              </a:defRPr>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82" name="Google Shape;182;p13"/>
          <p:cNvSpPr txBox="1">
            <a:spLocks noGrp="1"/>
          </p:cNvSpPr>
          <p:nvPr>
            <p:ph type="subTitle" idx="7"/>
          </p:nvPr>
        </p:nvSpPr>
        <p:spPr>
          <a:xfrm>
            <a:off x="4884806" y="3082546"/>
            <a:ext cx="3387000" cy="4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chemeClr val="dk1"/>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83" name="Google Shape;183;p13"/>
          <p:cNvSpPr txBox="1">
            <a:spLocks noGrp="1"/>
          </p:cNvSpPr>
          <p:nvPr>
            <p:ph type="title" idx="8" hasCustomPrompt="1"/>
          </p:nvPr>
        </p:nvSpPr>
        <p:spPr>
          <a:xfrm>
            <a:off x="3900975" y="2708167"/>
            <a:ext cx="983700" cy="867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84" name="Google Shape;184;p13"/>
          <p:cNvSpPr txBox="1">
            <a:spLocks noGrp="1"/>
          </p:cNvSpPr>
          <p:nvPr>
            <p:ph type="subTitle" idx="9"/>
          </p:nvPr>
        </p:nvSpPr>
        <p:spPr>
          <a:xfrm>
            <a:off x="4884804" y="4105722"/>
            <a:ext cx="3386700" cy="492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chemeClr val="dk1"/>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85" name="Google Shape;185;p13"/>
          <p:cNvSpPr txBox="1">
            <a:spLocks noGrp="1"/>
          </p:cNvSpPr>
          <p:nvPr>
            <p:ph type="title" idx="13" hasCustomPrompt="1"/>
          </p:nvPr>
        </p:nvSpPr>
        <p:spPr>
          <a:xfrm>
            <a:off x="3900975" y="3731625"/>
            <a:ext cx="983400" cy="8670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86" name="Google Shape;186;p13"/>
          <p:cNvSpPr txBox="1">
            <a:spLocks noGrp="1"/>
          </p:cNvSpPr>
          <p:nvPr>
            <p:ph type="ctrTitle" idx="14"/>
          </p:nvPr>
        </p:nvSpPr>
        <p:spPr>
          <a:xfrm>
            <a:off x="4884804" y="3737197"/>
            <a:ext cx="3386700" cy="3675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000"/>
              <a:buNone/>
              <a:defRPr sz="1800">
                <a:solidFill>
                  <a:schemeClr val="dk1"/>
                </a:solidFill>
              </a:defRPr>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87" name="Google Shape;187;p13"/>
          <p:cNvSpPr txBox="1">
            <a:spLocks noGrp="1"/>
          </p:cNvSpPr>
          <p:nvPr>
            <p:ph type="title" idx="15"/>
          </p:nvPr>
        </p:nvSpPr>
        <p:spPr>
          <a:xfrm>
            <a:off x="822750" y="2035128"/>
            <a:ext cx="2835900" cy="1059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200">
                <a:solidFill>
                  <a:schemeClr val="dk1"/>
                </a:solidFill>
              </a:defRPr>
            </a:lvl1pPr>
            <a:lvl2pPr lvl="1" rtl="0">
              <a:spcBef>
                <a:spcPts val="0"/>
              </a:spcBef>
              <a:spcAft>
                <a:spcPts val="0"/>
              </a:spcAft>
              <a:buSzPts val="3600"/>
              <a:buFont typeface="Denk One"/>
              <a:buNone/>
              <a:defRPr sz="3600">
                <a:latin typeface="Denk One"/>
                <a:ea typeface="Denk One"/>
                <a:cs typeface="Denk One"/>
                <a:sym typeface="Denk One"/>
              </a:defRPr>
            </a:lvl2pPr>
            <a:lvl3pPr lvl="2" rtl="0">
              <a:spcBef>
                <a:spcPts val="0"/>
              </a:spcBef>
              <a:spcAft>
                <a:spcPts val="0"/>
              </a:spcAft>
              <a:buSzPts val="3600"/>
              <a:buFont typeface="Denk One"/>
              <a:buNone/>
              <a:defRPr sz="3600">
                <a:latin typeface="Denk One"/>
                <a:ea typeface="Denk One"/>
                <a:cs typeface="Denk One"/>
                <a:sym typeface="Denk One"/>
              </a:defRPr>
            </a:lvl3pPr>
            <a:lvl4pPr lvl="3" rtl="0">
              <a:spcBef>
                <a:spcPts val="0"/>
              </a:spcBef>
              <a:spcAft>
                <a:spcPts val="0"/>
              </a:spcAft>
              <a:buSzPts val="3600"/>
              <a:buFont typeface="Denk One"/>
              <a:buNone/>
              <a:defRPr sz="3600">
                <a:latin typeface="Denk One"/>
                <a:ea typeface="Denk One"/>
                <a:cs typeface="Denk One"/>
                <a:sym typeface="Denk One"/>
              </a:defRPr>
            </a:lvl4pPr>
            <a:lvl5pPr lvl="4" rtl="0">
              <a:spcBef>
                <a:spcPts val="0"/>
              </a:spcBef>
              <a:spcAft>
                <a:spcPts val="0"/>
              </a:spcAft>
              <a:buSzPts val="3600"/>
              <a:buFont typeface="Denk One"/>
              <a:buNone/>
              <a:defRPr sz="3600">
                <a:latin typeface="Denk One"/>
                <a:ea typeface="Denk One"/>
                <a:cs typeface="Denk One"/>
                <a:sym typeface="Denk One"/>
              </a:defRPr>
            </a:lvl5pPr>
            <a:lvl6pPr lvl="5" rtl="0">
              <a:spcBef>
                <a:spcPts val="0"/>
              </a:spcBef>
              <a:spcAft>
                <a:spcPts val="0"/>
              </a:spcAft>
              <a:buSzPts val="3600"/>
              <a:buFont typeface="Denk One"/>
              <a:buNone/>
              <a:defRPr sz="3600">
                <a:latin typeface="Denk One"/>
                <a:ea typeface="Denk One"/>
                <a:cs typeface="Denk One"/>
                <a:sym typeface="Denk One"/>
              </a:defRPr>
            </a:lvl6pPr>
            <a:lvl7pPr lvl="6" rtl="0">
              <a:spcBef>
                <a:spcPts val="0"/>
              </a:spcBef>
              <a:spcAft>
                <a:spcPts val="0"/>
              </a:spcAft>
              <a:buSzPts val="3600"/>
              <a:buFont typeface="Denk One"/>
              <a:buNone/>
              <a:defRPr sz="3600">
                <a:latin typeface="Denk One"/>
                <a:ea typeface="Denk One"/>
                <a:cs typeface="Denk One"/>
                <a:sym typeface="Denk One"/>
              </a:defRPr>
            </a:lvl7pPr>
            <a:lvl8pPr lvl="7" rtl="0">
              <a:spcBef>
                <a:spcPts val="0"/>
              </a:spcBef>
              <a:spcAft>
                <a:spcPts val="0"/>
              </a:spcAft>
              <a:buSzPts val="3600"/>
              <a:buFont typeface="Denk One"/>
              <a:buNone/>
              <a:defRPr sz="3600">
                <a:latin typeface="Denk One"/>
                <a:ea typeface="Denk One"/>
                <a:cs typeface="Denk One"/>
                <a:sym typeface="Denk One"/>
              </a:defRPr>
            </a:lvl8pPr>
            <a:lvl9pPr lvl="8" rtl="0">
              <a:spcBef>
                <a:spcPts val="0"/>
              </a:spcBef>
              <a:spcAft>
                <a:spcPts val="0"/>
              </a:spcAft>
              <a:buSzPts val="3600"/>
              <a:buFont typeface="Denk One"/>
              <a:buNone/>
              <a:defRPr sz="3600">
                <a:latin typeface="Denk One"/>
                <a:ea typeface="Denk One"/>
                <a:cs typeface="Denk One"/>
                <a:sym typeface="Denk 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515"/>
        <p:cNvGrpSpPr/>
        <p:nvPr/>
      </p:nvGrpSpPr>
      <p:grpSpPr>
        <a:xfrm>
          <a:off x="0" y="0"/>
          <a:ext cx="0" cy="0"/>
          <a:chOff x="0" y="0"/>
          <a:chExt cx="0" cy="0"/>
        </a:xfrm>
      </p:grpSpPr>
      <p:grpSp>
        <p:nvGrpSpPr>
          <p:cNvPr id="516" name="Google Shape;516;p31"/>
          <p:cNvGrpSpPr/>
          <p:nvPr/>
        </p:nvGrpSpPr>
        <p:grpSpPr>
          <a:xfrm>
            <a:off x="358350" y="258050"/>
            <a:ext cx="8428950" cy="4627500"/>
            <a:chOff x="358350" y="258050"/>
            <a:chExt cx="8428950" cy="4627500"/>
          </a:xfrm>
        </p:grpSpPr>
        <p:sp>
          <p:nvSpPr>
            <p:cNvPr id="517" name="Google Shape;517;p31"/>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360000" y="258050"/>
              <a:ext cx="8427300" cy="4627500"/>
            </a:xfrm>
            <a:prstGeom prst="roundRect">
              <a:avLst>
                <a:gd name="adj" fmla="val 5555"/>
              </a:avLst>
            </a:prstGeom>
            <a:gradFill>
              <a:gsLst>
                <a:gs pos="0">
                  <a:schemeClr val="lt1"/>
                </a:gs>
                <a:gs pos="100000">
                  <a:srgbClr val="66BEE9">
                    <a:alpha val="3450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31"/>
            <p:cNvGrpSpPr/>
            <p:nvPr/>
          </p:nvGrpSpPr>
          <p:grpSpPr>
            <a:xfrm rot="10800000" flipH="1">
              <a:off x="4159199" y="4657459"/>
              <a:ext cx="825589" cy="93999"/>
              <a:chOff x="5718423" y="809024"/>
              <a:chExt cx="830071" cy="94500"/>
            </a:xfrm>
          </p:grpSpPr>
          <p:sp>
            <p:nvSpPr>
              <p:cNvPr id="520" name="Google Shape;520;p31"/>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596361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620880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645399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31"/>
            <p:cNvGrpSpPr/>
            <p:nvPr/>
          </p:nvGrpSpPr>
          <p:grpSpPr>
            <a:xfrm>
              <a:off x="720000" y="407061"/>
              <a:ext cx="7704000" cy="262500"/>
              <a:chOff x="433208" y="393425"/>
              <a:chExt cx="7704000" cy="262500"/>
            </a:xfrm>
          </p:grpSpPr>
          <p:sp>
            <p:nvSpPr>
              <p:cNvPr id="525" name="Google Shape;525;p31"/>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1"/>
              <p:cNvGrpSpPr/>
              <p:nvPr/>
            </p:nvGrpSpPr>
            <p:grpSpPr>
              <a:xfrm rot="10800000" flipH="1">
                <a:off x="543498" y="483688"/>
                <a:ext cx="429322" cy="93999"/>
                <a:chOff x="5840230" y="744468"/>
                <a:chExt cx="431653" cy="94500"/>
              </a:xfrm>
            </p:grpSpPr>
            <p:sp>
              <p:nvSpPr>
                <p:cNvPr id="527" name="Google Shape;527;p31"/>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30" name="Google Shape;530;p31"/>
          <p:cNvGrpSpPr/>
          <p:nvPr/>
        </p:nvGrpSpPr>
        <p:grpSpPr>
          <a:xfrm>
            <a:off x="952499" y="1113600"/>
            <a:ext cx="7240638" cy="3108284"/>
            <a:chOff x="952499" y="1418400"/>
            <a:chExt cx="7240638" cy="3108284"/>
          </a:xfrm>
        </p:grpSpPr>
        <p:grpSp>
          <p:nvGrpSpPr>
            <p:cNvPr id="531" name="Google Shape;531;p31"/>
            <p:cNvGrpSpPr/>
            <p:nvPr/>
          </p:nvGrpSpPr>
          <p:grpSpPr>
            <a:xfrm>
              <a:off x="952499" y="1418400"/>
              <a:ext cx="2299225" cy="3108284"/>
              <a:chOff x="486919" y="1114962"/>
              <a:chExt cx="2619901" cy="3541800"/>
            </a:xfrm>
          </p:grpSpPr>
          <p:sp>
            <p:nvSpPr>
              <p:cNvPr id="532" name="Google Shape;532;p31"/>
              <p:cNvSpPr/>
              <p:nvPr/>
            </p:nvSpPr>
            <p:spPr>
              <a:xfrm>
                <a:off x="486920" y="1114962"/>
                <a:ext cx="2619900" cy="35418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486919" y="1114991"/>
                <a:ext cx="2619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4" name="Google Shape;534;p31"/>
              <p:cNvGrpSpPr/>
              <p:nvPr/>
            </p:nvGrpSpPr>
            <p:grpSpPr>
              <a:xfrm rot="10800000" flipH="1">
                <a:off x="620929" y="1244995"/>
                <a:ext cx="429322" cy="93999"/>
                <a:chOff x="5578333" y="744468"/>
                <a:chExt cx="431653" cy="94500"/>
              </a:xfrm>
            </p:grpSpPr>
            <p:sp>
              <p:nvSpPr>
                <p:cNvPr id="535" name="Google Shape;535;p31"/>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1"/>
            <p:cNvGrpSpPr/>
            <p:nvPr/>
          </p:nvGrpSpPr>
          <p:grpSpPr>
            <a:xfrm>
              <a:off x="3423211" y="1418400"/>
              <a:ext cx="2299225" cy="3108284"/>
              <a:chOff x="486919" y="1114962"/>
              <a:chExt cx="2619901" cy="3541800"/>
            </a:xfrm>
          </p:grpSpPr>
          <p:sp>
            <p:nvSpPr>
              <p:cNvPr id="539" name="Google Shape;539;p31"/>
              <p:cNvSpPr/>
              <p:nvPr/>
            </p:nvSpPr>
            <p:spPr>
              <a:xfrm>
                <a:off x="486920" y="1114962"/>
                <a:ext cx="2619900" cy="35418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p:nvPr/>
            </p:nvSpPr>
            <p:spPr>
              <a:xfrm>
                <a:off x="486919" y="1114991"/>
                <a:ext cx="2619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1" name="Google Shape;541;p31"/>
              <p:cNvGrpSpPr/>
              <p:nvPr/>
            </p:nvGrpSpPr>
            <p:grpSpPr>
              <a:xfrm rot="10800000" flipH="1">
                <a:off x="620929" y="1244995"/>
                <a:ext cx="429322" cy="93999"/>
                <a:chOff x="5578333" y="744468"/>
                <a:chExt cx="431653" cy="94500"/>
              </a:xfrm>
            </p:grpSpPr>
            <p:sp>
              <p:nvSpPr>
                <p:cNvPr id="542" name="Google Shape;542;p31"/>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5" name="Google Shape;545;p31"/>
            <p:cNvGrpSpPr/>
            <p:nvPr/>
          </p:nvGrpSpPr>
          <p:grpSpPr>
            <a:xfrm>
              <a:off x="5893911" y="1418400"/>
              <a:ext cx="2299225" cy="3108284"/>
              <a:chOff x="486919" y="1114962"/>
              <a:chExt cx="2619901" cy="3541800"/>
            </a:xfrm>
          </p:grpSpPr>
          <p:sp>
            <p:nvSpPr>
              <p:cNvPr id="546" name="Google Shape;546;p31"/>
              <p:cNvSpPr/>
              <p:nvPr/>
            </p:nvSpPr>
            <p:spPr>
              <a:xfrm>
                <a:off x="486920" y="1114962"/>
                <a:ext cx="2619900" cy="35418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1"/>
              <p:cNvSpPr/>
              <p:nvPr/>
            </p:nvSpPr>
            <p:spPr>
              <a:xfrm>
                <a:off x="486919" y="1114991"/>
                <a:ext cx="2619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31"/>
              <p:cNvGrpSpPr/>
              <p:nvPr/>
            </p:nvGrpSpPr>
            <p:grpSpPr>
              <a:xfrm rot="10800000" flipH="1">
                <a:off x="620929" y="1244995"/>
                <a:ext cx="429322" cy="93999"/>
                <a:chOff x="5578333" y="744468"/>
                <a:chExt cx="431653" cy="94500"/>
              </a:xfrm>
            </p:grpSpPr>
            <p:sp>
              <p:nvSpPr>
                <p:cNvPr id="549" name="Google Shape;549;p31"/>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1_2">
    <p:spTree>
      <p:nvGrpSpPr>
        <p:cNvPr id="1" name="Shape 552"/>
        <p:cNvGrpSpPr/>
        <p:nvPr/>
      </p:nvGrpSpPr>
      <p:grpSpPr>
        <a:xfrm>
          <a:off x="0" y="0"/>
          <a:ext cx="0" cy="0"/>
          <a:chOff x="0" y="0"/>
          <a:chExt cx="0" cy="0"/>
        </a:xfrm>
      </p:grpSpPr>
      <p:grpSp>
        <p:nvGrpSpPr>
          <p:cNvPr id="553" name="Google Shape;553;p32"/>
          <p:cNvGrpSpPr/>
          <p:nvPr/>
        </p:nvGrpSpPr>
        <p:grpSpPr>
          <a:xfrm>
            <a:off x="358350" y="258050"/>
            <a:ext cx="8428950" cy="4627500"/>
            <a:chOff x="358350" y="258050"/>
            <a:chExt cx="8428950" cy="4627500"/>
          </a:xfrm>
        </p:grpSpPr>
        <p:sp>
          <p:nvSpPr>
            <p:cNvPr id="554" name="Google Shape;554;p32"/>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360000" y="258050"/>
              <a:ext cx="8427300" cy="4627500"/>
            </a:xfrm>
            <a:prstGeom prst="roundRect">
              <a:avLst>
                <a:gd name="adj" fmla="val 5555"/>
              </a:avLst>
            </a:prstGeom>
            <a:gradFill>
              <a:gsLst>
                <a:gs pos="0">
                  <a:schemeClr val="lt1"/>
                </a:gs>
                <a:gs pos="100000">
                  <a:srgbClr val="66BEE9">
                    <a:alpha val="3450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32"/>
            <p:cNvGrpSpPr/>
            <p:nvPr/>
          </p:nvGrpSpPr>
          <p:grpSpPr>
            <a:xfrm rot="10800000" flipH="1">
              <a:off x="4159199" y="4657459"/>
              <a:ext cx="825589" cy="93999"/>
              <a:chOff x="5718423" y="809024"/>
              <a:chExt cx="830071" cy="94500"/>
            </a:xfrm>
          </p:grpSpPr>
          <p:sp>
            <p:nvSpPr>
              <p:cNvPr id="557" name="Google Shape;557;p32"/>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596361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620880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645399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32"/>
            <p:cNvGrpSpPr/>
            <p:nvPr/>
          </p:nvGrpSpPr>
          <p:grpSpPr>
            <a:xfrm>
              <a:off x="720000" y="407061"/>
              <a:ext cx="7704000" cy="262500"/>
              <a:chOff x="433208" y="393425"/>
              <a:chExt cx="7704000" cy="262500"/>
            </a:xfrm>
          </p:grpSpPr>
          <p:sp>
            <p:nvSpPr>
              <p:cNvPr id="562" name="Google Shape;562;p32"/>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32"/>
              <p:cNvGrpSpPr/>
              <p:nvPr/>
            </p:nvGrpSpPr>
            <p:grpSpPr>
              <a:xfrm rot="10800000" flipH="1">
                <a:off x="543498" y="483688"/>
                <a:ext cx="429322" cy="93999"/>
                <a:chOff x="5840230" y="744468"/>
                <a:chExt cx="431653" cy="94500"/>
              </a:xfrm>
            </p:grpSpPr>
            <p:sp>
              <p:nvSpPr>
                <p:cNvPr id="564" name="Google Shape;564;p32"/>
                <p:cNvSpPr/>
                <p:nvPr/>
              </p:nvSpPr>
              <p:spPr>
                <a:xfrm>
                  <a:off x="5840230" y="744468"/>
                  <a:ext cx="94500" cy="94500"/>
                </a:xfrm>
                <a:prstGeom prst="ellipse">
                  <a:avLst/>
                </a:prstGeom>
                <a:solidFill>
                  <a:schemeClr val="accent2"/>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6008807" y="744468"/>
                  <a:ext cx="94500" cy="94500"/>
                </a:xfrm>
                <a:prstGeom prst="ellipse">
                  <a:avLst/>
                </a:prstGeom>
                <a:solidFill>
                  <a:schemeClr val="accent4"/>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6177384" y="744468"/>
                  <a:ext cx="94500" cy="94500"/>
                </a:xfrm>
                <a:prstGeom prst="ellipse">
                  <a:avLst/>
                </a:prstGeom>
                <a:solidFill>
                  <a:schemeClr val="lt1"/>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67" name="Google Shape;567;p32"/>
          <p:cNvGrpSpPr/>
          <p:nvPr/>
        </p:nvGrpSpPr>
        <p:grpSpPr>
          <a:xfrm>
            <a:off x="719282" y="1076152"/>
            <a:ext cx="6880555" cy="2625711"/>
            <a:chOff x="358361" y="258062"/>
            <a:chExt cx="8428954" cy="3216600"/>
          </a:xfrm>
        </p:grpSpPr>
        <p:sp>
          <p:nvSpPr>
            <p:cNvPr id="568" name="Google Shape;568;p32"/>
            <p:cNvSpPr/>
            <p:nvPr/>
          </p:nvSpPr>
          <p:spPr>
            <a:xfrm>
              <a:off x="358361" y="258062"/>
              <a:ext cx="8427300" cy="3216600"/>
            </a:xfrm>
            <a:prstGeom prst="roundRect">
              <a:avLst>
                <a:gd name="adj" fmla="val 5555"/>
              </a:avLst>
            </a:prstGeom>
            <a:solidFill>
              <a:schemeClr val="lt1"/>
            </a:solidFill>
            <a:ln>
              <a:noFill/>
            </a:ln>
            <a:effectLst>
              <a:outerShdw blurRad="85725" dist="3810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360015" y="258062"/>
              <a:ext cx="8427300" cy="3216600"/>
            </a:xfrm>
            <a:prstGeom prst="roundRect">
              <a:avLst>
                <a:gd name="adj" fmla="val 5555"/>
              </a:avLst>
            </a:prstGeom>
            <a:solidFill>
              <a:schemeClr val="lt1"/>
            </a:solidFill>
            <a:ln>
              <a:noFill/>
            </a:ln>
            <a:effectLst>
              <a:outerShdw blurRad="85725" dist="3810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32"/>
            <p:cNvGrpSpPr/>
            <p:nvPr/>
          </p:nvGrpSpPr>
          <p:grpSpPr>
            <a:xfrm>
              <a:off x="720000" y="407061"/>
              <a:ext cx="7704000" cy="262500"/>
              <a:chOff x="433208" y="393425"/>
              <a:chExt cx="7704000" cy="262500"/>
            </a:xfrm>
          </p:grpSpPr>
          <p:sp>
            <p:nvSpPr>
              <p:cNvPr id="571" name="Google Shape;571;p32"/>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85725" dist="3810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32"/>
              <p:cNvGrpSpPr/>
              <p:nvPr/>
            </p:nvGrpSpPr>
            <p:grpSpPr>
              <a:xfrm rot="10800000" flipH="1">
                <a:off x="543498" y="483688"/>
                <a:ext cx="429322" cy="93999"/>
                <a:chOff x="5840230" y="744468"/>
                <a:chExt cx="431653" cy="94500"/>
              </a:xfrm>
            </p:grpSpPr>
            <p:sp>
              <p:nvSpPr>
                <p:cNvPr id="573" name="Google Shape;573;p32"/>
                <p:cNvSpPr/>
                <p:nvPr/>
              </p:nvSpPr>
              <p:spPr>
                <a:xfrm>
                  <a:off x="5840230" y="744468"/>
                  <a:ext cx="94500" cy="94500"/>
                </a:xfrm>
                <a:prstGeom prst="ellipse">
                  <a:avLst/>
                </a:prstGeom>
                <a:solidFill>
                  <a:schemeClr val="accent2"/>
                </a:solidFill>
                <a:ln>
                  <a:noFill/>
                </a:ln>
                <a:effectLst>
                  <a:outerShdw blurRad="85725" dist="3810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6008807" y="744468"/>
                  <a:ext cx="94500" cy="94500"/>
                </a:xfrm>
                <a:prstGeom prst="ellipse">
                  <a:avLst/>
                </a:prstGeom>
                <a:solidFill>
                  <a:schemeClr val="accent4"/>
                </a:solidFill>
                <a:ln>
                  <a:noFill/>
                </a:ln>
                <a:effectLst>
                  <a:outerShdw blurRad="85725" dist="3810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6177384" y="744468"/>
                  <a:ext cx="94500" cy="94500"/>
                </a:xfrm>
                <a:prstGeom prst="ellipse">
                  <a:avLst/>
                </a:prstGeom>
                <a:solidFill>
                  <a:schemeClr val="lt1"/>
                </a:solidFill>
                <a:ln>
                  <a:noFill/>
                </a:ln>
                <a:effectLst>
                  <a:outerShdw blurRad="85725" dist="3810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76" name="Google Shape;576;p32"/>
          <p:cNvGrpSpPr/>
          <p:nvPr/>
        </p:nvGrpSpPr>
        <p:grpSpPr>
          <a:xfrm>
            <a:off x="3521825" y="3242775"/>
            <a:ext cx="4695887" cy="1063125"/>
            <a:chOff x="486920" y="1114962"/>
            <a:chExt cx="5350828" cy="1211400"/>
          </a:xfrm>
        </p:grpSpPr>
        <p:sp>
          <p:nvSpPr>
            <p:cNvPr id="577" name="Google Shape;577;p32"/>
            <p:cNvSpPr/>
            <p:nvPr/>
          </p:nvSpPr>
          <p:spPr>
            <a:xfrm>
              <a:off x="486920" y="1114962"/>
              <a:ext cx="5350800" cy="1211400"/>
            </a:xfrm>
            <a:prstGeom prst="roundRect">
              <a:avLst>
                <a:gd name="adj" fmla="val 1492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486949" y="1114991"/>
              <a:ext cx="5350800" cy="355200"/>
            </a:xfrm>
            <a:prstGeom prst="round2SameRect">
              <a:avLst>
                <a:gd name="adj1" fmla="val 50000"/>
                <a:gd name="adj2" fmla="val 0"/>
              </a:avLst>
            </a:prstGeom>
            <a:solidFill>
              <a:schemeClr val="dk2"/>
            </a:solidFill>
            <a:ln w="9525" cap="flat" cmpd="sng">
              <a:solidFill>
                <a:schemeClr val="lt1"/>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32"/>
            <p:cNvGrpSpPr/>
            <p:nvPr/>
          </p:nvGrpSpPr>
          <p:grpSpPr>
            <a:xfrm rot="10800000" flipH="1">
              <a:off x="620929" y="1244995"/>
              <a:ext cx="429322" cy="93999"/>
              <a:chOff x="5578333" y="744468"/>
              <a:chExt cx="431653" cy="94500"/>
            </a:xfrm>
          </p:grpSpPr>
          <p:sp>
            <p:nvSpPr>
              <p:cNvPr id="580" name="Google Shape;580;p32"/>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583"/>
        <p:cNvGrpSpPr/>
        <p:nvPr/>
      </p:nvGrpSpPr>
      <p:grpSpPr>
        <a:xfrm>
          <a:off x="0" y="0"/>
          <a:ext cx="0" cy="0"/>
          <a:chOff x="0" y="0"/>
          <a:chExt cx="0" cy="0"/>
        </a:xfrm>
      </p:grpSpPr>
      <p:grpSp>
        <p:nvGrpSpPr>
          <p:cNvPr id="584" name="Google Shape;584;p33"/>
          <p:cNvGrpSpPr/>
          <p:nvPr/>
        </p:nvGrpSpPr>
        <p:grpSpPr>
          <a:xfrm>
            <a:off x="358350" y="258050"/>
            <a:ext cx="8428950" cy="4627500"/>
            <a:chOff x="358350" y="258050"/>
            <a:chExt cx="8428950" cy="4627500"/>
          </a:xfrm>
        </p:grpSpPr>
        <p:sp>
          <p:nvSpPr>
            <p:cNvPr id="585" name="Google Shape;585;p33"/>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360000" y="258050"/>
              <a:ext cx="8427300" cy="4627500"/>
            </a:xfrm>
            <a:prstGeom prst="roundRect">
              <a:avLst>
                <a:gd name="adj" fmla="val 5555"/>
              </a:avLst>
            </a:prstGeom>
            <a:gradFill>
              <a:gsLst>
                <a:gs pos="0">
                  <a:schemeClr val="lt1"/>
                </a:gs>
                <a:gs pos="100000">
                  <a:srgbClr val="66BEE9">
                    <a:alpha val="3450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 name="Google Shape;587;p33"/>
            <p:cNvGrpSpPr/>
            <p:nvPr/>
          </p:nvGrpSpPr>
          <p:grpSpPr>
            <a:xfrm rot="10800000" flipH="1">
              <a:off x="4159199" y="4657459"/>
              <a:ext cx="825589" cy="93999"/>
              <a:chOff x="5718423" y="809024"/>
              <a:chExt cx="830071" cy="94500"/>
            </a:xfrm>
          </p:grpSpPr>
          <p:sp>
            <p:nvSpPr>
              <p:cNvPr id="588" name="Google Shape;588;p33"/>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596361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620880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645399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3"/>
            <p:cNvGrpSpPr/>
            <p:nvPr/>
          </p:nvGrpSpPr>
          <p:grpSpPr>
            <a:xfrm>
              <a:off x="720000" y="407061"/>
              <a:ext cx="7704000" cy="262500"/>
              <a:chOff x="433208" y="393425"/>
              <a:chExt cx="7704000" cy="262500"/>
            </a:xfrm>
          </p:grpSpPr>
          <p:sp>
            <p:nvSpPr>
              <p:cNvPr id="593" name="Google Shape;593;p33"/>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33"/>
              <p:cNvGrpSpPr/>
              <p:nvPr/>
            </p:nvGrpSpPr>
            <p:grpSpPr>
              <a:xfrm rot="10800000" flipH="1">
                <a:off x="543498" y="483688"/>
                <a:ext cx="429322" cy="93999"/>
                <a:chOff x="5840230" y="744468"/>
                <a:chExt cx="431653" cy="94500"/>
              </a:xfrm>
            </p:grpSpPr>
            <p:sp>
              <p:nvSpPr>
                <p:cNvPr id="595" name="Google Shape;595;p33"/>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98" name="Google Shape;598;p33"/>
          <p:cNvGrpSpPr/>
          <p:nvPr/>
        </p:nvGrpSpPr>
        <p:grpSpPr>
          <a:xfrm>
            <a:off x="1773576" y="1120075"/>
            <a:ext cx="2299225" cy="3108284"/>
            <a:chOff x="486919" y="1114962"/>
            <a:chExt cx="2619901" cy="3541800"/>
          </a:xfrm>
        </p:grpSpPr>
        <p:sp>
          <p:nvSpPr>
            <p:cNvPr id="599" name="Google Shape;599;p33"/>
            <p:cNvSpPr/>
            <p:nvPr/>
          </p:nvSpPr>
          <p:spPr>
            <a:xfrm>
              <a:off x="486920" y="1114962"/>
              <a:ext cx="2619900" cy="35418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486919" y="1114991"/>
              <a:ext cx="2619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33"/>
            <p:cNvGrpSpPr/>
            <p:nvPr/>
          </p:nvGrpSpPr>
          <p:grpSpPr>
            <a:xfrm rot="10800000" flipH="1">
              <a:off x="620929" y="1244995"/>
              <a:ext cx="429322" cy="93999"/>
              <a:chOff x="5578333" y="744468"/>
              <a:chExt cx="431653" cy="94500"/>
            </a:xfrm>
          </p:grpSpPr>
          <p:sp>
            <p:nvSpPr>
              <p:cNvPr id="602" name="Google Shape;602;p33"/>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5" name="Google Shape;605;p33"/>
          <p:cNvGrpSpPr/>
          <p:nvPr/>
        </p:nvGrpSpPr>
        <p:grpSpPr>
          <a:xfrm>
            <a:off x="5083801" y="1120075"/>
            <a:ext cx="2299252" cy="3108284"/>
            <a:chOff x="91807" y="1114962"/>
            <a:chExt cx="2619932" cy="3541800"/>
          </a:xfrm>
        </p:grpSpPr>
        <p:sp>
          <p:nvSpPr>
            <p:cNvPr id="606" name="Google Shape;606;p33"/>
            <p:cNvSpPr/>
            <p:nvPr/>
          </p:nvSpPr>
          <p:spPr>
            <a:xfrm>
              <a:off x="91807" y="1114962"/>
              <a:ext cx="2619900" cy="35418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91839" y="1114991"/>
              <a:ext cx="2619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3"/>
            <p:cNvGrpSpPr/>
            <p:nvPr/>
          </p:nvGrpSpPr>
          <p:grpSpPr>
            <a:xfrm rot="10800000" flipH="1">
              <a:off x="229496" y="1244995"/>
              <a:ext cx="429322" cy="93999"/>
              <a:chOff x="5184775" y="744468"/>
              <a:chExt cx="431653" cy="94500"/>
            </a:xfrm>
          </p:grpSpPr>
          <p:sp>
            <p:nvSpPr>
              <p:cNvPr id="609" name="Google Shape;609;p33"/>
              <p:cNvSpPr/>
              <p:nvPr/>
            </p:nvSpPr>
            <p:spPr>
              <a:xfrm>
                <a:off x="5184775"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5353352"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5521928"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612"/>
        <p:cNvGrpSpPr/>
        <p:nvPr/>
      </p:nvGrpSpPr>
      <p:grpSpPr>
        <a:xfrm>
          <a:off x="0" y="0"/>
          <a:ext cx="0" cy="0"/>
          <a:chOff x="0" y="0"/>
          <a:chExt cx="0" cy="0"/>
        </a:xfrm>
      </p:grpSpPr>
      <p:grpSp>
        <p:nvGrpSpPr>
          <p:cNvPr id="613" name="Google Shape;613;p34"/>
          <p:cNvGrpSpPr/>
          <p:nvPr/>
        </p:nvGrpSpPr>
        <p:grpSpPr>
          <a:xfrm>
            <a:off x="358350" y="258050"/>
            <a:ext cx="8428950" cy="4627500"/>
            <a:chOff x="358350" y="258050"/>
            <a:chExt cx="8428950" cy="4627500"/>
          </a:xfrm>
        </p:grpSpPr>
        <p:sp>
          <p:nvSpPr>
            <p:cNvPr id="614" name="Google Shape;614;p34"/>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a:off x="360000" y="258050"/>
              <a:ext cx="8427300" cy="4627500"/>
            </a:xfrm>
            <a:prstGeom prst="roundRect">
              <a:avLst>
                <a:gd name="adj" fmla="val 5555"/>
              </a:avLst>
            </a:prstGeom>
            <a:gradFill>
              <a:gsLst>
                <a:gs pos="0">
                  <a:schemeClr val="lt1"/>
                </a:gs>
                <a:gs pos="100000">
                  <a:srgbClr val="66BEE9">
                    <a:alpha val="3450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 name="Google Shape;616;p34"/>
            <p:cNvGrpSpPr/>
            <p:nvPr/>
          </p:nvGrpSpPr>
          <p:grpSpPr>
            <a:xfrm rot="10800000" flipH="1">
              <a:off x="4159199" y="4657459"/>
              <a:ext cx="825589" cy="93999"/>
              <a:chOff x="5718423" y="809024"/>
              <a:chExt cx="830071" cy="94500"/>
            </a:xfrm>
          </p:grpSpPr>
          <p:sp>
            <p:nvSpPr>
              <p:cNvPr id="617" name="Google Shape;617;p34"/>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4"/>
              <p:cNvSpPr/>
              <p:nvPr/>
            </p:nvSpPr>
            <p:spPr>
              <a:xfrm>
                <a:off x="596361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620880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a:off x="645399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 name="Google Shape;621;p34"/>
            <p:cNvGrpSpPr/>
            <p:nvPr/>
          </p:nvGrpSpPr>
          <p:grpSpPr>
            <a:xfrm>
              <a:off x="720000" y="407061"/>
              <a:ext cx="7704000" cy="262500"/>
              <a:chOff x="433208" y="393425"/>
              <a:chExt cx="7704000" cy="262500"/>
            </a:xfrm>
          </p:grpSpPr>
          <p:sp>
            <p:nvSpPr>
              <p:cNvPr id="622" name="Google Shape;622;p34"/>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34"/>
              <p:cNvGrpSpPr/>
              <p:nvPr/>
            </p:nvGrpSpPr>
            <p:grpSpPr>
              <a:xfrm rot="10800000" flipH="1">
                <a:off x="543498" y="483688"/>
                <a:ext cx="429322" cy="93999"/>
                <a:chOff x="5840230" y="744468"/>
                <a:chExt cx="431653" cy="94500"/>
              </a:xfrm>
            </p:grpSpPr>
            <p:sp>
              <p:nvSpPr>
                <p:cNvPr id="624" name="Google Shape;624;p34"/>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27" name="Google Shape;627;p34"/>
          <p:cNvGrpSpPr/>
          <p:nvPr/>
        </p:nvGrpSpPr>
        <p:grpSpPr>
          <a:xfrm>
            <a:off x="6830653" y="1437528"/>
            <a:ext cx="1591816" cy="1122977"/>
            <a:chOff x="486931" y="1114949"/>
            <a:chExt cx="2517900" cy="1776300"/>
          </a:xfrm>
        </p:grpSpPr>
        <p:sp>
          <p:nvSpPr>
            <p:cNvPr id="628" name="Google Shape;628;p34"/>
            <p:cNvSpPr/>
            <p:nvPr/>
          </p:nvSpPr>
          <p:spPr>
            <a:xfrm>
              <a:off x="486931" y="1114949"/>
              <a:ext cx="2517900" cy="17763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486931" y="1114988"/>
              <a:ext cx="2517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34"/>
            <p:cNvGrpSpPr/>
            <p:nvPr/>
          </p:nvGrpSpPr>
          <p:grpSpPr>
            <a:xfrm rot="10800000" flipH="1">
              <a:off x="620929" y="1244995"/>
              <a:ext cx="429322" cy="93999"/>
              <a:chOff x="5578333" y="744468"/>
              <a:chExt cx="431653" cy="94500"/>
            </a:xfrm>
          </p:grpSpPr>
          <p:sp>
            <p:nvSpPr>
              <p:cNvPr id="631" name="Google Shape;631;p34"/>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4"/>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4"/>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4" name="Google Shape;634;p34"/>
          <p:cNvGrpSpPr/>
          <p:nvPr/>
        </p:nvGrpSpPr>
        <p:grpSpPr>
          <a:xfrm>
            <a:off x="2497124" y="1208425"/>
            <a:ext cx="4166209" cy="2778904"/>
            <a:chOff x="486897" y="1114972"/>
            <a:chExt cx="5169635" cy="3448200"/>
          </a:xfrm>
        </p:grpSpPr>
        <p:sp>
          <p:nvSpPr>
            <p:cNvPr id="635" name="Google Shape;635;p34"/>
            <p:cNvSpPr/>
            <p:nvPr/>
          </p:nvSpPr>
          <p:spPr>
            <a:xfrm>
              <a:off x="486932" y="1114972"/>
              <a:ext cx="5169600" cy="3448200"/>
            </a:xfrm>
            <a:prstGeom prst="roundRect">
              <a:avLst>
                <a:gd name="adj" fmla="val 7978"/>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4"/>
            <p:cNvSpPr/>
            <p:nvPr/>
          </p:nvSpPr>
          <p:spPr>
            <a:xfrm>
              <a:off x="486897" y="1115004"/>
              <a:ext cx="51696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 name="Google Shape;637;p34"/>
            <p:cNvGrpSpPr/>
            <p:nvPr/>
          </p:nvGrpSpPr>
          <p:grpSpPr>
            <a:xfrm rot="10800000" flipH="1">
              <a:off x="620929" y="1244995"/>
              <a:ext cx="429322" cy="93999"/>
              <a:chOff x="5578333" y="744468"/>
              <a:chExt cx="431653" cy="94500"/>
            </a:xfrm>
          </p:grpSpPr>
          <p:sp>
            <p:nvSpPr>
              <p:cNvPr id="638" name="Google Shape;638;p34"/>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4"/>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1" name="Google Shape;641;p34"/>
          <p:cNvGrpSpPr/>
          <p:nvPr/>
        </p:nvGrpSpPr>
        <p:grpSpPr>
          <a:xfrm>
            <a:off x="730778" y="1437528"/>
            <a:ext cx="1591816" cy="1122977"/>
            <a:chOff x="486931" y="1114949"/>
            <a:chExt cx="2517900" cy="1776300"/>
          </a:xfrm>
        </p:grpSpPr>
        <p:sp>
          <p:nvSpPr>
            <p:cNvPr id="642" name="Google Shape;642;p34"/>
            <p:cNvSpPr/>
            <p:nvPr/>
          </p:nvSpPr>
          <p:spPr>
            <a:xfrm>
              <a:off x="486931" y="1114949"/>
              <a:ext cx="2517900" cy="17763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4"/>
            <p:cNvSpPr/>
            <p:nvPr/>
          </p:nvSpPr>
          <p:spPr>
            <a:xfrm>
              <a:off x="486931" y="1114988"/>
              <a:ext cx="2517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4" name="Google Shape;644;p34"/>
            <p:cNvGrpSpPr/>
            <p:nvPr/>
          </p:nvGrpSpPr>
          <p:grpSpPr>
            <a:xfrm rot="10800000" flipH="1">
              <a:off x="620929" y="1244995"/>
              <a:ext cx="429322" cy="93999"/>
              <a:chOff x="5578333" y="744468"/>
              <a:chExt cx="431653" cy="94500"/>
            </a:xfrm>
          </p:grpSpPr>
          <p:sp>
            <p:nvSpPr>
              <p:cNvPr id="645" name="Google Shape;645;p34"/>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Orbitron"/>
              <a:buNone/>
              <a:defRPr sz="2800" b="1">
                <a:solidFill>
                  <a:schemeClr val="dk1"/>
                </a:solidFill>
                <a:latin typeface="Orbitron"/>
                <a:ea typeface="Orbitron"/>
                <a:cs typeface="Orbitron"/>
                <a:sym typeface="Orbitro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77" r:id="rId5"/>
    <p:sldLayoutId id="2147483678" r:id="rId6"/>
    <p:sldLayoutId id="2147483679" r:id="rId7"/>
    <p:sldLayoutId id="214748368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38"/>
          <p:cNvSpPr txBox="1">
            <a:spLocks noGrp="1"/>
          </p:cNvSpPr>
          <p:nvPr>
            <p:ph type="ctrTitle"/>
          </p:nvPr>
        </p:nvSpPr>
        <p:spPr>
          <a:xfrm>
            <a:off x="720000" y="1185650"/>
            <a:ext cx="3852000" cy="236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INFORMATICA I</a:t>
            </a:r>
            <a:endParaRPr sz="3600" dirty="0"/>
          </a:p>
        </p:txBody>
      </p:sp>
      <p:sp>
        <p:nvSpPr>
          <p:cNvPr id="659" name="Google Shape;659;p38"/>
          <p:cNvSpPr/>
          <p:nvPr/>
        </p:nvSpPr>
        <p:spPr>
          <a:xfrm>
            <a:off x="720000" y="3778125"/>
            <a:ext cx="4019100" cy="373200"/>
          </a:xfrm>
          <a:prstGeom prst="roundRect">
            <a:avLst>
              <a:gd name="adj" fmla="val 50000"/>
            </a:avLst>
          </a:prstGeom>
          <a:solidFill>
            <a:schemeClr val="lt2"/>
          </a:solidFill>
          <a:ln w="9525" cap="flat" cmpd="sng">
            <a:solidFill>
              <a:srgbClr val="D2D6FF"/>
            </a:solidFill>
            <a:prstDash val="solid"/>
            <a:round/>
            <a:headEnd type="none" w="sm" len="sm"/>
            <a:tailEnd type="none" w="sm" len="sm"/>
          </a:ln>
          <a:effectLst>
            <a:outerShdw blurRad="57150" dist="571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txBox="1">
            <a:spLocks noGrp="1"/>
          </p:cNvSpPr>
          <p:nvPr>
            <p:ph type="subTitle" idx="1"/>
          </p:nvPr>
        </p:nvSpPr>
        <p:spPr>
          <a:xfrm>
            <a:off x="790635" y="3761000"/>
            <a:ext cx="3909900" cy="41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Procesador de texto</a:t>
            </a:r>
            <a:endParaRPr dirty="0"/>
          </a:p>
        </p:txBody>
      </p:sp>
      <p:grpSp>
        <p:nvGrpSpPr>
          <p:cNvPr id="661" name="Google Shape;661;p38"/>
          <p:cNvGrpSpPr/>
          <p:nvPr/>
        </p:nvGrpSpPr>
        <p:grpSpPr>
          <a:xfrm>
            <a:off x="4816755" y="1104475"/>
            <a:ext cx="3596049" cy="3208625"/>
            <a:chOff x="720000" y="1104475"/>
            <a:chExt cx="3596049" cy="3208625"/>
          </a:xfrm>
        </p:grpSpPr>
        <p:sp>
          <p:nvSpPr>
            <p:cNvPr id="662" name="Google Shape;662;p38"/>
            <p:cNvSpPr/>
            <p:nvPr/>
          </p:nvSpPr>
          <p:spPr>
            <a:xfrm>
              <a:off x="947812" y="1717313"/>
              <a:ext cx="3151960" cy="2106720"/>
            </a:xfrm>
            <a:custGeom>
              <a:avLst/>
              <a:gdLst/>
              <a:ahLst/>
              <a:cxnLst/>
              <a:rect l="l" t="t" r="r" b="b"/>
              <a:pathLst>
                <a:path w="147116" h="98330" extrusionOk="0">
                  <a:moveTo>
                    <a:pt x="1490" y="0"/>
                  </a:moveTo>
                  <a:cubicBezTo>
                    <a:pt x="669" y="0"/>
                    <a:pt x="0" y="638"/>
                    <a:pt x="0" y="1489"/>
                  </a:cubicBezTo>
                  <a:lnTo>
                    <a:pt x="0" y="2979"/>
                  </a:lnTo>
                  <a:lnTo>
                    <a:pt x="0" y="96932"/>
                  </a:lnTo>
                  <a:cubicBezTo>
                    <a:pt x="0" y="97722"/>
                    <a:pt x="639" y="98330"/>
                    <a:pt x="1399" y="98330"/>
                  </a:cubicBezTo>
                  <a:lnTo>
                    <a:pt x="145657" y="98330"/>
                  </a:lnTo>
                  <a:cubicBezTo>
                    <a:pt x="146447" y="98330"/>
                    <a:pt x="147055" y="97691"/>
                    <a:pt x="147055" y="96932"/>
                  </a:cubicBezTo>
                  <a:lnTo>
                    <a:pt x="147055" y="2979"/>
                  </a:lnTo>
                  <a:lnTo>
                    <a:pt x="147055" y="1489"/>
                  </a:lnTo>
                  <a:cubicBezTo>
                    <a:pt x="147116" y="638"/>
                    <a:pt x="146477" y="0"/>
                    <a:pt x="145626" y="0"/>
                  </a:cubicBezTo>
                  <a:close/>
                </a:path>
              </a:pathLst>
            </a:custGeom>
            <a:gradFill>
              <a:gsLst>
                <a:gs pos="0">
                  <a:schemeClr val="lt1"/>
                </a:gs>
                <a:gs pos="100000">
                  <a:srgbClr val="66BEE9">
                    <a:alpha val="34509"/>
                  </a:srgbClr>
                </a:gs>
              </a:gsLst>
              <a:lin ang="5400012" scaled="0"/>
            </a:gradFill>
            <a:ln>
              <a:noFill/>
            </a:ln>
            <a:effectLst>
              <a:outerShdw blurRad="57150" dist="38100" dir="546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889194" y="1711443"/>
              <a:ext cx="3151318" cy="2043559"/>
            </a:xfrm>
            <a:custGeom>
              <a:avLst/>
              <a:gdLst/>
              <a:ahLst/>
              <a:cxnLst/>
              <a:rect l="l" t="t" r="r" b="b"/>
              <a:pathLst>
                <a:path w="147086" h="95382" extrusionOk="0">
                  <a:moveTo>
                    <a:pt x="1" y="1"/>
                  </a:moveTo>
                  <a:lnTo>
                    <a:pt x="1" y="93984"/>
                  </a:lnTo>
                  <a:cubicBezTo>
                    <a:pt x="1" y="94744"/>
                    <a:pt x="609" y="95382"/>
                    <a:pt x="1399" y="95382"/>
                  </a:cubicBezTo>
                  <a:lnTo>
                    <a:pt x="145627" y="95382"/>
                  </a:lnTo>
                  <a:cubicBezTo>
                    <a:pt x="146417" y="95382"/>
                    <a:pt x="147086" y="94774"/>
                    <a:pt x="147086" y="93984"/>
                  </a:cubicBezTo>
                  <a:lnTo>
                    <a:pt x="147086" y="1"/>
                  </a:lnTo>
                  <a:close/>
                </a:path>
              </a:pathLst>
            </a:custGeom>
            <a:solidFill>
              <a:schemeClr val="lt1"/>
            </a:solidFill>
            <a:ln>
              <a:noFill/>
            </a:ln>
            <a:effectLst>
              <a:outerShdw blurRad="57150" dist="19050" dir="546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888551" y="1648282"/>
              <a:ext cx="3151960" cy="63182"/>
            </a:xfrm>
            <a:custGeom>
              <a:avLst/>
              <a:gdLst/>
              <a:ahLst/>
              <a:cxnLst/>
              <a:rect l="l" t="t" r="r" b="b"/>
              <a:pathLst>
                <a:path w="147116" h="2949" extrusionOk="0">
                  <a:moveTo>
                    <a:pt x="1459" y="0"/>
                  </a:moveTo>
                  <a:cubicBezTo>
                    <a:pt x="639" y="0"/>
                    <a:pt x="0" y="669"/>
                    <a:pt x="0" y="1490"/>
                  </a:cubicBezTo>
                  <a:lnTo>
                    <a:pt x="0" y="2949"/>
                  </a:lnTo>
                  <a:lnTo>
                    <a:pt x="147116" y="2949"/>
                  </a:lnTo>
                  <a:lnTo>
                    <a:pt x="147116" y="1490"/>
                  </a:lnTo>
                  <a:cubicBezTo>
                    <a:pt x="147116" y="638"/>
                    <a:pt x="146417" y="0"/>
                    <a:pt x="145626" y="0"/>
                  </a:cubicBezTo>
                  <a:close/>
                </a:path>
              </a:pathLst>
            </a:custGeom>
            <a:solidFill>
              <a:schemeClr val="lt1"/>
            </a:solidFill>
            <a:ln>
              <a:noFill/>
            </a:ln>
            <a:effectLst>
              <a:outerShdw blurRad="57150" dist="19050" dir="5460000" algn="bl" rotWithShape="0">
                <a:schemeClr val="dk1">
                  <a:alpha val="15000"/>
                </a:schemeClr>
              </a:outerShdw>
              <a:reflection stA="10000" endPos="24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929580" y="1674313"/>
              <a:ext cx="18254" cy="17611"/>
            </a:xfrm>
            <a:custGeom>
              <a:avLst/>
              <a:gdLst/>
              <a:ahLst/>
              <a:cxnLst/>
              <a:rect l="l" t="t" r="r" b="b"/>
              <a:pathLst>
                <a:path w="852" h="822" extrusionOk="0">
                  <a:moveTo>
                    <a:pt x="426" y="1"/>
                  </a:moveTo>
                  <a:cubicBezTo>
                    <a:pt x="183" y="1"/>
                    <a:pt x="0" y="183"/>
                    <a:pt x="0" y="427"/>
                  </a:cubicBezTo>
                  <a:cubicBezTo>
                    <a:pt x="0" y="639"/>
                    <a:pt x="183" y="822"/>
                    <a:pt x="426" y="822"/>
                  </a:cubicBezTo>
                  <a:cubicBezTo>
                    <a:pt x="669" y="822"/>
                    <a:pt x="851" y="639"/>
                    <a:pt x="851" y="427"/>
                  </a:cubicBezTo>
                  <a:cubicBezTo>
                    <a:pt x="851" y="183"/>
                    <a:pt x="669" y="1"/>
                    <a:pt x="426" y="1"/>
                  </a:cubicBezTo>
                  <a:close/>
                </a:path>
              </a:pathLst>
            </a:custGeom>
            <a:solidFill>
              <a:srgbClr val="8859F7"/>
            </a:solidFill>
            <a:ln>
              <a:noFill/>
            </a:ln>
            <a:effectLst>
              <a:outerShdw blurRad="57150" dist="19050" dir="5460000" algn="bl" rotWithShape="0">
                <a:schemeClr val="dk1">
                  <a:alpha val="15000"/>
                </a:schemeClr>
              </a:outerShdw>
              <a:reflection stA="10000" endPos="24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974508" y="1674313"/>
              <a:ext cx="18254" cy="17611"/>
            </a:xfrm>
            <a:custGeom>
              <a:avLst/>
              <a:gdLst/>
              <a:ahLst/>
              <a:cxnLst/>
              <a:rect l="l" t="t" r="r" b="b"/>
              <a:pathLst>
                <a:path w="852" h="822" extrusionOk="0">
                  <a:moveTo>
                    <a:pt x="426" y="1"/>
                  </a:moveTo>
                  <a:cubicBezTo>
                    <a:pt x="183" y="1"/>
                    <a:pt x="1" y="183"/>
                    <a:pt x="1" y="427"/>
                  </a:cubicBezTo>
                  <a:cubicBezTo>
                    <a:pt x="1" y="639"/>
                    <a:pt x="183" y="822"/>
                    <a:pt x="426" y="822"/>
                  </a:cubicBezTo>
                  <a:cubicBezTo>
                    <a:pt x="639" y="822"/>
                    <a:pt x="852" y="639"/>
                    <a:pt x="852" y="427"/>
                  </a:cubicBezTo>
                  <a:cubicBezTo>
                    <a:pt x="852" y="183"/>
                    <a:pt x="639" y="1"/>
                    <a:pt x="426" y="1"/>
                  </a:cubicBezTo>
                  <a:close/>
                </a:path>
              </a:pathLst>
            </a:custGeom>
            <a:solidFill>
              <a:srgbClr val="8859F7"/>
            </a:solidFill>
            <a:ln>
              <a:noFill/>
            </a:ln>
            <a:effectLst>
              <a:outerShdw blurRad="57150" dist="19050" dir="5460000" algn="bl" rotWithShape="0">
                <a:schemeClr val="dk1">
                  <a:alpha val="15000"/>
                </a:schemeClr>
              </a:outerShdw>
              <a:reflection stA="10000" endPos="24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1019436" y="1674313"/>
              <a:ext cx="17611" cy="17611"/>
            </a:xfrm>
            <a:custGeom>
              <a:avLst/>
              <a:gdLst/>
              <a:ahLst/>
              <a:cxnLst/>
              <a:rect l="l" t="t" r="r" b="b"/>
              <a:pathLst>
                <a:path w="822" h="822" extrusionOk="0">
                  <a:moveTo>
                    <a:pt x="427" y="1"/>
                  </a:moveTo>
                  <a:cubicBezTo>
                    <a:pt x="183" y="1"/>
                    <a:pt x="1" y="183"/>
                    <a:pt x="1" y="427"/>
                  </a:cubicBezTo>
                  <a:cubicBezTo>
                    <a:pt x="1" y="639"/>
                    <a:pt x="183" y="822"/>
                    <a:pt x="427" y="822"/>
                  </a:cubicBezTo>
                  <a:cubicBezTo>
                    <a:pt x="639" y="822"/>
                    <a:pt x="822" y="639"/>
                    <a:pt x="822" y="427"/>
                  </a:cubicBezTo>
                  <a:cubicBezTo>
                    <a:pt x="822" y="183"/>
                    <a:pt x="639" y="1"/>
                    <a:pt x="427" y="1"/>
                  </a:cubicBezTo>
                  <a:close/>
                </a:path>
              </a:pathLst>
            </a:custGeom>
            <a:solidFill>
              <a:srgbClr val="8859F7"/>
            </a:solidFill>
            <a:ln>
              <a:noFill/>
            </a:ln>
            <a:effectLst>
              <a:outerShdw blurRad="57150" dist="19050" dir="5460000" algn="bl" rotWithShape="0">
                <a:schemeClr val="dk1">
                  <a:alpha val="15000"/>
                </a:schemeClr>
              </a:outerShdw>
              <a:reflection stA="10000" endPos="24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956950" y="1787625"/>
              <a:ext cx="3014540" cy="1892492"/>
            </a:xfrm>
            <a:custGeom>
              <a:avLst/>
              <a:gdLst/>
              <a:ahLst/>
              <a:cxnLst/>
              <a:rect l="l" t="t" r="r" b="b"/>
              <a:pathLst>
                <a:path w="140702" h="88331" extrusionOk="0">
                  <a:moveTo>
                    <a:pt x="0" y="1"/>
                  </a:moveTo>
                  <a:lnTo>
                    <a:pt x="0" y="88330"/>
                  </a:lnTo>
                  <a:lnTo>
                    <a:pt x="140702" y="88330"/>
                  </a:lnTo>
                  <a:lnTo>
                    <a:pt x="140702" y="1"/>
                  </a:lnTo>
                  <a:close/>
                </a:path>
              </a:pathLst>
            </a:custGeom>
            <a:gradFill>
              <a:gsLst>
                <a:gs pos="0">
                  <a:schemeClr val="lt1"/>
                </a:gs>
                <a:gs pos="100000">
                  <a:srgbClr val="66BEE9">
                    <a:alpha val="34509"/>
                  </a:srgbClr>
                </a:gs>
              </a:gsLst>
              <a:lin ang="5400012" scaled="0"/>
            </a:gradFill>
            <a:ln>
              <a:noFill/>
            </a:ln>
            <a:effectLst>
              <a:outerShdw blurRad="57150" dist="19050" dir="546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 name="Google Shape;669;p38"/>
            <p:cNvGrpSpPr/>
            <p:nvPr/>
          </p:nvGrpSpPr>
          <p:grpSpPr>
            <a:xfrm>
              <a:off x="2317875" y="3150775"/>
              <a:ext cx="707500" cy="356921"/>
              <a:chOff x="2317875" y="3150775"/>
              <a:chExt cx="707500" cy="356921"/>
            </a:xfrm>
          </p:grpSpPr>
          <p:sp>
            <p:nvSpPr>
              <p:cNvPr id="670" name="Google Shape;670;p38"/>
              <p:cNvSpPr/>
              <p:nvPr/>
            </p:nvSpPr>
            <p:spPr>
              <a:xfrm>
                <a:off x="2317875" y="3150775"/>
                <a:ext cx="707500" cy="356921"/>
              </a:xfrm>
              <a:custGeom>
                <a:avLst/>
                <a:gdLst/>
                <a:ahLst/>
                <a:cxnLst/>
                <a:rect l="l" t="t" r="r" b="b"/>
                <a:pathLst>
                  <a:path w="28300" h="28299" extrusionOk="0">
                    <a:moveTo>
                      <a:pt x="25260" y="28298"/>
                    </a:moveTo>
                    <a:lnTo>
                      <a:pt x="3040" y="28298"/>
                    </a:lnTo>
                    <a:cubicBezTo>
                      <a:pt x="1369" y="28298"/>
                      <a:pt x="1" y="26931"/>
                      <a:pt x="1" y="25259"/>
                    </a:cubicBezTo>
                    <a:lnTo>
                      <a:pt x="1" y="3040"/>
                    </a:lnTo>
                    <a:cubicBezTo>
                      <a:pt x="1" y="1368"/>
                      <a:pt x="1369" y="0"/>
                      <a:pt x="3040" y="0"/>
                    </a:cubicBezTo>
                    <a:lnTo>
                      <a:pt x="25260" y="0"/>
                    </a:lnTo>
                    <a:cubicBezTo>
                      <a:pt x="26931" y="0"/>
                      <a:pt x="28299" y="1368"/>
                      <a:pt x="28299" y="3040"/>
                    </a:cubicBezTo>
                    <a:lnTo>
                      <a:pt x="28299" y="25259"/>
                    </a:lnTo>
                    <a:cubicBezTo>
                      <a:pt x="28299" y="26931"/>
                      <a:pt x="26931" y="28298"/>
                      <a:pt x="25260" y="28298"/>
                    </a:cubicBezTo>
                    <a:close/>
                  </a:path>
                </a:pathLst>
              </a:custGeom>
              <a:gradFill>
                <a:gsLst>
                  <a:gs pos="0">
                    <a:schemeClr val="lt1"/>
                  </a:gs>
                  <a:gs pos="100000">
                    <a:srgbClr val="F9F8FF">
                      <a:alpha val="86666"/>
                    </a:srgbClr>
                  </a:gs>
                </a:gsLst>
                <a:lin ang="5400700" scaled="0"/>
              </a:gradFill>
              <a:ln>
                <a:noFill/>
              </a:ln>
              <a:effectLst>
                <a:outerShdw blurRad="57150" dist="28575"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38"/>
              <p:cNvGrpSpPr/>
              <p:nvPr/>
            </p:nvGrpSpPr>
            <p:grpSpPr>
              <a:xfrm>
                <a:off x="2415693" y="3236562"/>
                <a:ext cx="471900" cy="95000"/>
                <a:chOff x="5088750" y="3020450"/>
                <a:chExt cx="471900" cy="95000"/>
              </a:xfrm>
            </p:grpSpPr>
            <p:sp>
              <p:nvSpPr>
                <p:cNvPr id="672" name="Google Shape;672;p38"/>
                <p:cNvSpPr/>
                <p:nvPr/>
              </p:nvSpPr>
              <p:spPr>
                <a:xfrm>
                  <a:off x="5088750" y="3020450"/>
                  <a:ext cx="95000" cy="95000"/>
                </a:xfrm>
                <a:custGeom>
                  <a:avLst/>
                  <a:gdLst/>
                  <a:ahLst/>
                  <a:cxnLst/>
                  <a:rect l="l" t="t" r="r" b="b"/>
                  <a:pathLst>
                    <a:path w="3800" h="3800" extrusionOk="0">
                      <a:moveTo>
                        <a:pt x="1885" y="0"/>
                      </a:moveTo>
                      <a:cubicBezTo>
                        <a:pt x="821" y="0"/>
                        <a:pt x="0" y="821"/>
                        <a:pt x="0" y="1885"/>
                      </a:cubicBezTo>
                      <a:cubicBezTo>
                        <a:pt x="0" y="2949"/>
                        <a:pt x="821" y="3800"/>
                        <a:pt x="1885" y="3800"/>
                      </a:cubicBezTo>
                      <a:cubicBezTo>
                        <a:pt x="2948" y="3800"/>
                        <a:pt x="3800" y="2949"/>
                        <a:pt x="3800" y="1885"/>
                      </a:cubicBezTo>
                      <a:cubicBezTo>
                        <a:pt x="3800" y="821"/>
                        <a:pt x="2918" y="0"/>
                        <a:pt x="1885" y="0"/>
                      </a:cubicBezTo>
                      <a:close/>
                    </a:path>
                  </a:pathLst>
                </a:custGeom>
                <a:solidFill>
                  <a:schemeClr val="lt1"/>
                </a:solidFill>
                <a:ln>
                  <a:noFill/>
                </a:ln>
                <a:effectLst>
                  <a:outerShdw blurRad="85725"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5225525" y="3031850"/>
                  <a:ext cx="335125" cy="22825"/>
                </a:xfrm>
                <a:custGeom>
                  <a:avLst/>
                  <a:gdLst/>
                  <a:ahLst/>
                  <a:cxnLst/>
                  <a:rect l="l" t="t" r="r" b="b"/>
                  <a:pathLst>
                    <a:path w="13405" h="913" extrusionOk="0">
                      <a:moveTo>
                        <a:pt x="426" y="0"/>
                      </a:moveTo>
                      <a:cubicBezTo>
                        <a:pt x="183" y="0"/>
                        <a:pt x="0" y="183"/>
                        <a:pt x="0" y="426"/>
                      </a:cubicBezTo>
                      <a:lnTo>
                        <a:pt x="0" y="487"/>
                      </a:lnTo>
                      <a:cubicBezTo>
                        <a:pt x="0" y="730"/>
                        <a:pt x="183" y="912"/>
                        <a:pt x="426" y="912"/>
                      </a:cubicBezTo>
                      <a:lnTo>
                        <a:pt x="12979" y="912"/>
                      </a:lnTo>
                      <a:cubicBezTo>
                        <a:pt x="13222" y="912"/>
                        <a:pt x="13405" y="730"/>
                        <a:pt x="13405" y="487"/>
                      </a:cubicBezTo>
                      <a:lnTo>
                        <a:pt x="13405" y="426"/>
                      </a:lnTo>
                      <a:cubicBezTo>
                        <a:pt x="13405" y="183"/>
                        <a:pt x="13222" y="0"/>
                        <a:pt x="12979" y="0"/>
                      </a:cubicBezTo>
                      <a:close/>
                    </a:path>
                  </a:pathLst>
                </a:custGeom>
                <a:solidFill>
                  <a:schemeClr val="lt1"/>
                </a:solidFill>
                <a:ln>
                  <a:noFill/>
                </a:ln>
                <a:effectLst>
                  <a:outerShdw blurRad="85725"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5225525" y="3086550"/>
                  <a:ext cx="186950" cy="22825"/>
                </a:xfrm>
                <a:custGeom>
                  <a:avLst/>
                  <a:gdLst/>
                  <a:ahLst/>
                  <a:cxnLst/>
                  <a:rect l="l" t="t" r="r" b="b"/>
                  <a:pathLst>
                    <a:path w="7478" h="913" extrusionOk="0">
                      <a:moveTo>
                        <a:pt x="426" y="1"/>
                      </a:moveTo>
                      <a:cubicBezTo>
                        <a:pt x="183" y="1"/>
                        <a:pt x="0" y="183"/>
                        <a:pt x="0" y="426"/>
                      </a:cubicBezTo>
                      <a:lnTo>
                        <a:pt x="0" y="517"/>
                      </a:lnTo>
                      <a:cubicBezTo>
                        <a:pt x="0" y="730"/>
                        <a:pt x="183" y="913"/>
                        <a:pt x="426" y="913"/>
                      </a:cubicBezTo>
                      <a:lnTo>
                        <a:pt x="7052" y="913"/>
                      </a:lnTo>
                      <a:cubicBezTo>
                        <a:pt x="7295" y="913"/>
                        <a:pt x="7478" y="730"/>
                        <a:pt x="7478" y="517"/>
                      </a:cubicBezTo>
                      <a:lnTo>
                        <a:pt x="7478" y="426"/>
                      </a:lnTo>
                      <a:cubicBezTo>
                        <a:pt x="7478" y="183"/>
                        <a:pt x="7295" y="1"/>
                        <a:pt x="7052" y="1"/>
                      </a:cubicBezTo>
                      <a:close/>
                    </a:path>
                  </a:pathLst>
                </a:custGeom>
                <a:solidFill>
                  <a:schemeClr val="lt1"/>
                </a:solidFill>
                <a:ln>
                  <a:noFill/>
                </a:ln>
                <a:effectLst>
                  <a:outerShdw blurRad="85725"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5434500" y="3086550"/>
                  <a:ext cx="53975" cy="22825"/>
                </a:xfrm>
                <a:custGeom>
                  <a:avLst/>
                  <a:gdLst/>
                  <a:ahLst/>
                  <a:cxnLst/>
                  <a:rect l="l" t="t" r="r" b="b"/>
                  <a:pathLst>
                    <a:path w="2159" h="913" extrusionOk="0">
                      <a:moveTo>
                        <a:pt x="456" y="1"/>
                      </a:moveTo>
                      <a:cubicBezTo>
                        <a:pt x="183" y="1"/>
                        <a:pt x="0" y="244"/>
                        <a:pt x="0" y="457"/>
                      </a:cubicBezTo>
                      <a:cubicBezTo>
                        <a:pt x="0" y="730"/>
                        <a:pt x="213" y="913"/>
                        <a:pt x="456" y="913"/>
                      </a:cubicBezTo>
                      <a:lnTo>
                        <a:pt x="1702" y="913"/>
                      </a:lnTo>
                      <a:cubicBezTo>
                        <a:pt x="1945" y="913"/>
                        <a:pt x="2128" y="730"/>
                        <a:pt x="2158" y="457"/>
                      </a:cubicBezTo>
                      <a:cubicBezTo>
                        <a:pt x="2158" y="214"/>
                        <a:pt x="1945" y="1"/>
                        <a:pt x="1702" y="1"/>
                      </a:cubicBezTo>
                      <a:close/>
                    </a:path>
                  </a:pathLst>
                </a:custGeom>
                <a:solidFill>
                  <a:schemeClr val="lt1"/>
                </a:solidFill>
                <a:ln>
                  <a:noFill/>
                </a:ln>
                <a:effectLst>
                  <a:outerShdw blurRad="85725"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6" name="Google Shape;676;p38"/>
            <p:cNvGrpSpPr/>
            <p:nvPr/>
          </p:nvGrpSpPr>
          <p:grpSpPr>
            <a:xfrm>
              <a:off x="3102825" y="3150775"/>
              <a:ext cx="707500" cy="356921"/>
              <a:chOff x="3102825" y="3150775"/>
              <a:chExt cx="707500" cy="356921"/>
            </a:xfrm>
          </p:grpSpPr>
          <p:sp>
            <p:nvSpPr>
              <p:cNvPr id="677" name="Google Shape;677;p38"/>
              <p:cNvSpPr/>
              <p:nvPr/>
            </p:nvSpPr>
            <p:spPr>
              <a:xfrm>
                <a:off x="3102825" y="3150775"/>
                <a:ext cx="707500" cy="356921"/>
              </a:xfrm>
              <a:custGeom>
                <a:avLst/>
                <a:gdLst/>
                <a:ahLst/>
                <a:cxnLst/>
                <a:rect l="l" t="t" r="r" b="b"/>
                <a:pathLst>
                  <a:path w="28300" h="28299" extrusionOk="0">
                    <a:moveTo>
                      <a:pt x="25260" y="28298"/>
                    </a:moveTo>
                    <a:lnTo>
                      <a:pt x="3040" y="28298"/>
                    </a:lnTo>
                    <a:cubicBezTo>
                      <a:pt x="1369" y="28298"/>
                      <a:pt x="1" y="26931"/>
                      <a:pt x="1" y="25259"/>
                    </a:cubicBezTo>
                    <a:lnTo>
                      <a:pt x="1" y="3040"/>
                    </a:lnTo>
                    <a:cubicBezTo>
                      <a:pt x="1" y="1368"/>
                      <a:pt x="1369" y="0"/>
                      <a:pt x="3040" y="0"/>
                    </a:cubicBezTo>
                    <a:lnTo>
                      <a:pt x="25260" y="0"/>
                    </a:lnTo>
                    <a:cubicBezTo>
                      <a:pt x="26931" y="0"/>
                      <a:pt x="28299" y="1368"/>
                      <a:pt x="28299" y="3040"/>
                    </a:cubicBezTo>
                    <a:lnTo>
                      <a:pt x="28299" y="25259"/>
                    </a:lnTo>
                    <a:cubicBezTo>
                      <a:pt x="28299" y="26931"/>
                      <a:pt x="26931" y="28298"/>
                      <a:pt x="25260" y="28298"/>
                    </a:cubicBezTo>
                    <a:close/>
                  </a:path>
                </a:pathLst>
              </a:custGeom>
              <a:gradFill>
                <a:gsLst>
                  <a:gs pos="0">
                    <a:schemeClr val="lt1"/>
                  </a:gs>
                  <a:gs pos="100000">
                    <a:srgbClr val="F9F8FF">
                      <a:alpha val="86666"/>
                    </a:srgbClr>
                  </a:gs>
                </a:gsLst>
                <a:lin ang="5400700" scaled="0"/>
              </a:gradFill>
              <a:ln>
                <a:noFill/>
              </a:ln>
              <a:effectLst>
                <a:outerShdw blurRad="57150" dist="28575"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3176913" y="3409013"/>
                <a:ext cx="266750" cy="40300"/>
              </a:xfrm>
              <a:custGeom>
                <a:avLst/>
                <a:gdLst/>
                <a:ahLst/>
                <a:cxnLst/>
                <a:rect l="l" t="t" r="r" b="b"/>
                <a:pathLst>
                  <a:path w="10670" h="1612" extrusionOk="0">
                    <a:moveTo>
                      <a:pt x="791" y="1"/>
                    </a:moveTo>
                    <a:cubicBezTo>
                      <a:pt x="335" y="1"/>
                      <a:pt x="1" y="396"/>
                      <a:pt x="1" y="822"/>
                    </a:cubicBezTo>
                    <a:cubicBezTo>
                      <a:pt x="1" y="1278"/>
                      <a:pt x="366" y="1612"/>
                      <a:pt x="791" y="1612"/>
                    </a:cubicBezTo>
                    <a:lnTo>
                      <a:pt x="9880" y="1612"/>
                    </a:lnTo>
                    <a:cubicBezTo>
                      <a:pt x="10305" y="1612"/>
                      <a:pt x="10670" y="1247"/>
                      <a:pt x="10670" y="822"/>
                    </a:cubicBezTo>
                    <a:cubicBezTo>
                      <a:pt x="10670" y="366"/>
                      <a:pt x="10305" y="1"/>
                      <a:pt x="9880" y="1"/>
                    </a:cubicBezTo>
                    <a:close/>
                  </a:path>
                </a:pathLst>
              </a:custGeom>
              <a:solidFill>
                <a:schemeClr val="lt1"/>
              </a:solidFill>
              <a:ln>
                <a:noFill/>
              </a:ln>
              <a:effectLst>
                <a:outerShdw blurRad="57150" dist="190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3176163" y="3209163"/>
                <a:ext cx="560825" cy="39550"/>
              </a:xfrm>
              <a:custGeom>
                <a:avLst/>
                <a:gdLst/>
                <a:ahLst/>
                <a:cxnLst/>
                <a:rect l="l" t="t" r="r" b="b"/>
                <a:pathLst>
                  <a:path w="22433" h="1582" extrusionOk="0">
                    <a:moveTo>
                      <a:pt x="791" y="1"/>
                    </a:moveTo>
                    <a:cubicBezTo>
                      <a:pt x="335" y="1"/>
                      <a:pt x="1" y="366"/>
                      <a:pt x="1" y="791"/>
                    </a:cubicBezTo>
                    <a:cubicBezTo>
                      <a:pt x="1" y="1247"/>
                      <a:pt x="365" y="1581"/>
                      <a:pt x="791" y="1581"/>
                    </a:cubicBezTo>
                    <a:lnTo>
                      <a:pt x="21642" y="1581"/>
                    </a:lnTo>
                    <a:cubicBezTo>
                      <a:pt x="22098" y="1581"/>
                      <a:pt x="22433" y="1247"/>
                      <a:pt x="22433" y="791"/>
                    </a:cubicBezTo>
                    <a:cubicBezTo>
                      <a:pt x="22433" y="335"/>
                      <a:pt x="22068" y="1"/>
                      <a:pt x="21642" y="1"/>
                    </a:cubicBezTo>
                    <a:close/>
                  </a:path>
                </a:pathLst>
              </a:custGeom>
              <a:solidFill>
                <a:schemeClr val="lt1"/>
              </a:solidFill>
              <a:ln>
                <a:noFill/>
              </a:ln>
              <a:effectLst>
                <a:outerShdw blurRad="57150" dist="190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3176163" y="3308713"/>
                <a:ext cx="560825" cy="40300"/>
              </a:xfrm>
              <a:custGeom>
                <a:avLst/>
                <a:gdLst/>
                <a:ahLst/>
                <a:cxnLst/>
                <a:rect l="l" t="t" r="r" b="b"/>
                <a:pathLst>
                  <a:path w="22433" h="1612" extrusionOk="0">
                    <a:moveTo>
                      <a:pt x="791" y="1"/>
                    </a:moveTo>
                    <a:cubicBezTo>
                      <a:pt x="335" y="1"/>
                      <a:pt x="1" y="365"/>
                      <a:pt x="1" y="791"/>
                    </a:cubicBezTo>
                    <a:cubicBezTo>
                      <a:pt x="1" y="1247"/>
                      <a:pt x="365" y="1612"/>
                      <a:pt x="791" y="1612"/>
                    </a:cubicBezTo>
                    <a:lnTo>
                      <a:pt x="21642" y="1612"/>
                    </a:lnTo>
                    <a:cubicBezTo>
                      <a:pt x="22098" y="1612"/>
                      <a:pt x="22433" y="1247"/>
                      <a:pt x="22433" y="791"/>
                    </a:cubicBezTo>
                    <a:cubicBezTo>
                      <a:pt x="22433" y="335"/>
                      <a:pt x="22068" y="1"/>
                      <a:pt x="21642" y="1"/>
                    </a:cubicBezTo>
                    <a:close/>
                  </a:path>
                </a:pathLst>
              </a:custGeom>
              <a:solidFill>
                <a:schemeClr val="lt1"/>
              </a:solidFill>
              <a:ln>
                <a:noFill/>
              </a:ln>
              <a:effectLst>
                <a:outerShdw blurRad="57150" dist="190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38"/>
            <p:cNvGrpSpPr/>
            <p:nvPr/>
          </p:nvGrpSpPr>
          <p:grpSpPr>
            <a:xfrm>
              <a:off x="2317884" y="2097213"/>
              <a:ext cx="1514782" cy="1006855"/>
              <a:chOff x="4981963" y="3755000"/>
              <a:chExt cx="1001575" cy="735575"/>
            </a:xfrm>
          </p:grpSpPr>
          <p:sp>
            <p:nvSpPr>
              <p:cNvPr id="682" name="Google Shape;682;p38"/>
              <p:cNvSpPr/>
              <p:nvPr/>
            </p:nvSpPr>
            <p:spPr>
              <a:xfrm>
                <a:off x="4981963" y="3755000"/>
                <a:ext cx="1001575" cy="735575"/>
              </a:xfrm>
              <a:custGeom>
                <a:avLst/>
                <a:gdLst/>
                <a:ahLst/>
                <a:cxnLst/>
                <a:rect l="l" t="t" r="r" b="b"/>
                <a:pathLst>
                  <a:path w="40063" h="29423" extrusionOk="0">
                    <a:moveTo>
                      <a:pt x="1916" y="0"/>
                    </a:moveTo>
                    <a:cubicBezTo>
                      <a:pt x="852" y="0"/>
                      <a:pt x="1" y="882"/>
                      <a:pt x="1" y="1945"/>
                    </a:cubicBezTo>
                    <a:lnTo>
                      <a:pt x="1" y="27478"/>
                    </a:lnTo>
                    <a:cubicBezTo>
                      <a:pt x="1" y="28541"/>
                      <a:pt x="852" y="29423"/>
                      <a:pt x="1916" y="29423"/>
                    </a:cubicBezTo>
                    <a:lnTo>
                      <a:pt x="38148" y="29423"/>
                    </a:lnTo>
                    <a:cubicBezTo>
                      <a:pt x="39211" y="29423"/>
                      <a:pt x="40063" y="28541"/>
                      <a:pt x="40063" y="27478"/>
                    </a:cubicBezTo>
                    <a:lnTo>
                      <a:pt x="40063" y="1976"/>
                    </a:lnTo>
                    <a:cubicBezTo>
                      <a:pt x="40063" y="882"/>
                      <a:pt x="39211" y="0"/>
                      <a:pt x="38148" y="0"/>
                    </a:cubicBezTo>
                    <a:close/>
                  </a:path>
                </a:pathLst>
              </a:custGeom>
              <a:solidFill>
                <a:schemeClr val="dk2"/>
              </a:solidFill>
              <a:ln>
                <a:noFill/>
              </a:ln>
              <a:effectLst>
                <a:outerShdw blurRad="57150" dist="7620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8"/>
              <p:cNvSpPr/>
              <p:nvPr/>
            </p:nvSpPr>
            <p:spPr>
              <a:xfrm>
                <a:off x="5092913" y="4207125"/>
                <a:ext cx="779675" cy="30425"/>
              </a:xfrm>
              <a:custGeom>
                <a:avLst/>
                <a:gdLst/>
                <a:ahLst/>
                <a:cxnLst/>
                <a:rect l="l" t="t" r="r" b="b"/>
                <a:pathLst>
                  <a:path w="31187" h="1217" extrusionOk="0">
                    <a:moveTo>
                      <a:pt x="609" y="0"/>
                    </a:moveTo>
                    <a:cubicBezTo>
                      <a:pt x="274" y="0"/>
                      <a:pt x="1" y="274"/>
                      <a:pt x="1" y="608"/>
                    </a:cubicBezTo>
                    <a:cubicBezTo>
                      <a:pt x="1" y="973"/>
                      <a:pt x="274" y="1216"/>
                      <a:pt x="609" y="1216"/>
                    </a:cubicBezTo>
                    <a:lnTo>
                      <a:pt x="30579" y="1216"/>
                    </a:lnTo>
                    <a:cubicBezTo>
                      <a:pt x="30913" y="1216"/>
                      <a:pt x="31187" y="973"/>
                      <a:pt x="31187" y="608"/>
                    </a:cubicBezTo>
                    <a:cubicBezTo>
                      <a:pt x="31187" y="274"/>
                      <a:pt x="30913" y="0"/>
                      <a:pt x="30579" y="0"/>
                    </a:cubicBezTo>
                    <a:close/>
                  </a:path>
                </a:pathLst>
              </a:custGeom>
              <a:gradFill>
                <a:gsLst>
                  <a:gs pos="0">
                    <a:schemeClr val="lt1"/>
                  </a:gs>
                  <a:gs pos="100000">
                    <a:srgbClr val="F9F8FF">
                      <a:alpha val="8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5092913" y="4286900"/>
                <a:ext cx="779675" cy="30425"/>
              </a:xfrm>
              <a:custGeom>
                <a:avLst/>
                <a:gdLst/>
                <a:ahLst/>
                <a:cxnLst/>
                <a:rect l="l" t="t" r="r" b="b"/>
                <a:pathLst>
                  <a:path w="31187" h="1217" extrusionOk="0">
                    <a:moveTo>
                      <a:pt x="609" y="1"/>
                    </a:moveTo>
                    <a:cubicBezTo>
                      <a:pt x="274" y="1"/>
                      <a:pt x="1" y="275"/>
                      <a:pt x="1" y="609"/>
                    </a:cubicBezTo>
                    <a:cubicBezTo>
                      <a:pt x="1" y="974"/>
                      <a:pt x="274" y="1217"/>
                      <a:pt x="609" y="1217"/>
                    </a:cubicBezTo>
                    <a:lnTo>
                      <a:pt x="30579" y="1217"/>
                    </a:lnTo>
                    <a:cubicBezTo>
                      <a:pt x="30913" y="1217"/>
                      <a:pt x="31187" y="913"/>
                      <a:pt x="31187" y="609"/>
                    </a:cubicBezTo>
                    <a:cubicBezTo>
                      <a:pt x="31187" y="275"/>
                      <a:pt x="30913" y="1"/>
                      <a:pt x="30579" y="1"/>
                    </a:cubicBezTo>
                    <a:close/>
                  </a:path>
                </a:pathLst>
              </a:custGeom>
              <a:gradFill>
                <a:gsLst>
                  <a:gs pos="0">
                    <a:schemeClr val="lt1"/>
                  </a:gs>
                  <a:gs pos="100000">
                    <a:srgbClr val="F9F8FF">
                      <a:alpha val="8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5092913" y="4365950"/>
                <a:ext cx="295625" cy="30400"/>
              </a:xfrm>
              <a:custGeom>
                <a:avLst/>
                <a:gdLst/>
                <a:ahLst/>
                <a:cxnLst/>
                <a:rect l="l" t="t" r="r" b="b"/>
                <a:pathLst>
                  <a:path w="11825" h="1216" extrusionOk="0">
                    <a:moveTo>
                      <a:pt x="609" y="0"/>
                    </a:moveTo>
                    <a:cubicBezTo>
                      <a:pt x="274" y="0"/>
                      <a:pt x="1" y="274"/>
                      <a:pt x="1" y="608"/>
                    </a:cubicBezTo>
                    <a:cubicBezTo>
                      <a:pt x="1" y="942"/>
                      <a:pt x="274" y="1216"/>
                      <a:pt x="609" y="1216"/>
                    </a:cubicBezTo>
                    <a:lnTo>
                      <a:pt x="11217" y="1216"/>
                    </a:lnTo>
                    <a:cubicBezTo>
                      <a:pt x="11551" y="1216"/>
                      <a:pt x="11825" y="942"/>
                      <a:pt x="11825" y="608"/>
                    </a:cubicBezTo>
                    <a:cubicBezTo>
                      <a:pt x="11825" y="274"/>
                      <a:pt x="11551" y="0"/>
                      <a:pt x="11217" y="0"/>
                    </a:cubicBezTo>
                    <a:close/>
                  </a:path>
                </a:pathLst>
              </a:custGeom>
              <a:gradFill>
                <a:gsLst>
                  <a:gs pos="0">
                    <a:schemeClr val="lt1"/>
                  </a:gs>
                  <a:gs pos="100000">
                    <a:srgbClr val="F9F8FF">
                      <a:alpha val="8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38"/>
            <p:cNvSpPr/>
            <p:nvPr/>
          </p:nvSpPr>
          <p:spPr>
            <a:xfrm>
              <a:off x="1150100" y="2672675"/>
              <a:ext cx="1076178" cy="835033"/>
            </a:xfrm>
            <a:custGeom>
              <a:avLst/>
              <a:gdLst/>
              <a:ahLst/>
              <a:cxnLst/>
              <a:rect l="l" t="t" r="r" b="b"/>
              <a:pathLst>
                <a:path w="28300" h="28299" extrusionOk="0">
                  <a:moveTo>
                    <a:pt x="25260" y="28298"/>
                  </a:moveTo>
                  <a:lnTo>
                    <a:pt x="3040" y="28298"/>
                  </a:lnTo>
                  <a:cubicBezTo>
                    <a:pt x="1369" y="28298"/>
                    <a:pt x="1" y="26931"/>
                    <a:pt x="1" y="25259"/>
                  </a:cubicBezTo>
                  <a:lnTo>
                    <a:pt x="1" y="3040"/>
                  </a:lnTo>
                  <a:cubicBezTo>
                    <a:pt x="1" y="1368"/>
                    <a:pt x="1369" y="0"/>
                    <a:pt x="3040" y="0"/>
                  </a:cubicBezTo>
                  <a:lnTo>
                    <a:pt x="25260" y="0"/>
                  </a:lnTo>
                  <a:cubicBezTo>
                    <a:pt x="26931" y="0"/>
                    <a:pt x="28299" y="1368"/>
                    <a:pt x="28299" y="3040"/>
                  </a:cubicBezTo>
                  <a:lnTo>
                    <a:pt x="28299" y="25259"/>
                  </a:lnTo>
                  <a:cubicBezTo>
                    <a:pt x="28299" y="26931"/>
                    <a:pt x="26931" y="28298"/>
                    <a:pt x="25260" y="28298"/>
                  </a:cubicBezTo>
                  <a:close/>
                </a:path>
              </a:pathLst>
            </a:custGeom>
            <a:solidFill>
              <a:schemeClr val="accent5"/>
            </a:solidFill>
            <a:ln>
              <a:noFill/>
            </a:ln>
            <a:effectLst>
              <a:outerShdw blurRad="71438" dist="47625" dir="5400000" algn="bl" rotWithShape="0">
                <a:schemeClr val="dk1">
                  <a:alpha val="18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7" name="Google Shape;687;p38"/>
            <p:cNvGrpSpPr/>
            <p:nvPr/>
          </p:nvGrpSpPr>
          <p:grpSpPr>
            <a:xfrm>
              <a:off x="1902338" y="1884550"/>
              <a:ext cx="707500" cy="707475"/>
              <a:chOff x="5921438" y="1923500"/>
              <a:chExt cx="707500" cy="707475"/>
            </a:xfrm>
          </p:grpSpPr>
          <p:sp>
            <p:nvSpPr>
              <p:cNvPr id="688" name="Google Shape;688;p38"/>
              <p:cNvSpPr/>
              <p:nvPr/>
            </p:nvSpPr>
            <p:spPr>
              <a:xfrm>
                <a:off x="5921438" y="1923500"/>
                <a:ext cx="707500" cy="707475"/>
              </a:xfrm>
              <a:custGeom>
                <a:avLst/>
                <a:gdLst/>
                <a:ahLst/>
                <a:cxnLst/>
                <a:rect l="l" t="t" r="r" b="b"/>
                <a:pathLst>
                  <a:path w="28300" h="28299" extrusionOk="0">
                    <a:moveTo>
                      <a:pt x="25260" y="28298"/>
                    </a:moveTo>
                    <a:lnTo>
                      <a:pt x="3040" y="28298"/>
                    </a:lnTo>
                    <a:cubicBezTo>
                      <a:pt x="1369" y="28298"/>
                      <a:pt x="1" y="26931"/>
                      <a:pt x="1" y="25259"/>
                    </a:cubicBezTo>
                    <a:lnTo>
                      <a:pt x="1" y="3040"/>
                    </a:lnTo>
                    <a:cubicBezTo>
                      <a:pt x="1" y="1368"/>
                      <a:pt x="1369" y="0"/>
                      <a:pt x="3040" y="0"/>
                    </a:cubicBezTo>
                    <a:lnTo>
                      <a:pt x="25260" y="0"/>
                    </a:lnTo>
                    <a:cubicBezTo>
                      <a:pt x="26931" y="0"/>
                      <a:pt x="28299" y="1368"/>
                      <a:pt x="28299" y="3040"/>
                    </a:cubicBezTo>
                    <a:lnTo>
                      <a:pt x="28299" y="25259"/>
                    </a:lnTo>
                    <a:cubicBezTo>
                      <a:pt x="28299" y="26931"/>
                      <a:pt x="26931" y="28298"/>
                      <a:pt x="25260" y="28298"/>
                    </a:cubicBezTo>
                    <a:close/>
                  </a:path>
                </a:pathLst>
              </a:custGeom>
              <a:solidFill>
                <a:schemeClr val="lt1"/>
              </a:solidFill>
              <a:ln>
                <a:noFill/>
              </a:ln>
              <a:effectLst>
                <a:outerShdw blurRad="57150" dist="28575"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6070750" y="2199097"/>
                <a:ext cx="404418" cy="244866"/>
              </a:xfrm>
              <a:custGeom>
                <a:avLst/>
                <a:gdLst/>
                <a:ahLst/>
                <a:cxnLst/>
                <a:rect l="l" t="t" r="r" b="b"/>
                <a:pathLst>
                  <a:path w="18876" h="11429" extrusionOk="0">
                    <a:moveTo>
                      <a:pt x="11976" y="0"/>
                    </a:moveTo>
                    <a:lnTo>
                      <a:pt x="8085" y="6262"/>
                    </a:lnTo>
                    <a:lnTo>
                      <a:pt x="5654" y="2249"/>
                    </a:lnTo>
                    <a:lnTo>
                      <a:pt x="0" y="11429"/>
                    </a:lnTo>
                    <a:lnTo>
                      <a:pt x="18876" y="11429"/>
                    </a:lnTo>
                    <a:lnTo>
                      <a:pt x="11976" y="0"/>
                    </a:lnTo>
                    <a:close/>
                  </a:path>
                </a:pathLst>
              </a:custGeom>
              <a:solidFill>
                <a:schemeClr val="lt2"/>
              </a:solidFill>
              <a:ln>
                <a:noFill/>
              </a:ln>
              <a:effectLst>
                <a:outerShdw blurRad="57150" dist="19050" dir="546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6146294" y="2120938"/>
                <a:ext cx="89878" cy="89899"/>
              </a:xfrm>
              <a:custGeom>
                <a:avLst/>
                <a:gdLst/>
                <a:ahLst/>
                <a:cxnLst/>
                <a:rect l="l" t="t" r="r" b="b"/>
                <a:pathLst>
                  <a:path w="4195" h="4196" extrusionOk="0">
                    <a:moveTo>
                      <a:pt x="2097" y="1"/>
                    </a:moveTo>
                    <a:cubicBezTo>
                      <a:pt x="942" y="1"/>
                      <a:pt x="0" y="943"/>
                      <a:pt x="0" y="2098"/>
                    </a:cubicBezTo>
                    <a:cubicBezTo>
                      <a:pt x="0" y="3223"/>
                      <a:pt x="942" y="4195"/>
                      <a:pt x="2097" y="4195"/>
                    </a:cubicBezTo>
                    <a:cubicBezTo>
                      <a:pt x="3222" y="4195"/>
                      <a:pt x="4195" y="3223"/>
                      <a:pt x="4195" y="2098"/>
                    </a:cubicBezTo>
                    <a:cubicBezTo>
                      <a:pt x="4195" y="943"/>
                      <a:pt x="3222" y="1"/>
                      <a:pt x="2097" y="1"/>
                    </a:cubicBezTo>
                    <a:close/>
                  </a:path>
                </a:pathLst>
              </a:custGeom>
              <a:solidFill>
                <a:schemeClr val="accent1"/>
              </a:solidFill>
              <a:ln>
                <a:noFill/>
              </a:ln>
              <a:effectLst>
                <a:outerShdw blurRad="57150" dist="19050" dir="5460000" algn="bl" rotWithShape="0">
                  <a:schemeClr val="dk1">
                    <a:alpha val="15000"/>
                  </a:schemeClr>
                </a:outerShdw>
                <a:reflection stA="10000" endPos="24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38"/>
            <p:cNvSpPr/>
            <p:nvPr/>
          </p:nvSpPr>
          <p:spPr>
            <a:xfrm>
              <a:off x="3133976" y="2571057"/>
              <a:ext cx="21" cy="21"/>
            </a:xfrm>
            <a:custGeom>
              <a:avLst/>
              <a:gdLst/>
              <a:ahLst/>
              <a:cxnLst/>
              <a:rect l="l" t="t" r="r" b="b"/>
              <a:pathLst>
                <a:path w="1" h="1" extrusionOk="0">
                  <a:moveTo>
                    <a:pt x="1" y="1"/>
                  </a:moveTo>
                  <a:close/>
                </a:path>
              </a:pathLst>
            </a:custGeom>
            <a:solidFill>
              <a:srgbClr val="E5D7FF"/>
            </a:solidFill>
            <a:ln>
              <a:noFill/>
            </a:ln>
            <a:effectLst>
              <a:outerShdw blurRad="57150" dist="19050" dir="5460000" algn="bl" rotWithShape="0">
                <a:schemeClr val="dk1">
                  <a:alpha val="15000"/>
                </a:schemeClr>
              </a:outerShdw>
              <a:reflection stA="10000" endPos="24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2" name="Google Shape;692;p38"/>
            <p:cNvGrpSpPr/>
            <p:nvPr/>
          </p:nvGrpSpPr>
          <p:grpSpPr>
            <a:xfrm>
              <a:off x="2820692" y="2127681"/>
              <a:ext cx="560809" cy="513696"/>
              <a:chOff x="2820743" y="2218101"/>
              <a:chExt cx="814064" cy="745676"/>
            </a:xfrm>
          </p:grpSpPr>
          <p:sp>
            <p:nvSpPr>
              <p:cNvPr id="693" name="Google Shape;693;p38"/>
              <p:cNvSpPr/>
              <p:nvPr/>
            </p:nvSpPr>
            <p:spPr>
              <a:xfrm>
                <a:off x="3133976" y="2218101"/>
                <a:ext cx="500831" cy="707903"/>
              </a:xfrm>
              <a:custGeom>
                <a:avLst/>
                <a:gdLst/>
                <a:ahLst/>
                <a:cxnLst/>
                <a:rect l="l" t="t" r="r" b="b"/>
                <a:pathLst>
                  <a:path w="23376" h="33041" extrusionOk="0">
                    <a:moveTo>
                      <a:pt x="16263" y="0"/>
                    </a:moveTo>
                    <a:lnTo>
                      <a:pt x="1" y="16475"/>
                    </a:lnTo>
                    <a:lnTo>
                      <a:pt x="16779" y="33040"/>
                    </a:lnTo>
                    <a:cubicBezTo>
                      <a:pt x="20852" y="28815"/>
                      <a:pt x="23375" y="23101"/>
                      <a:pt x="23375" y="16779"/>
                    </a:cubicBezTo>
                    <a:cubicBezTo>
                      <a:pt x="23375" y="10213"/>
                      <a:pt x="20640" y="4256"/>
                      <a:pt x="16263" y="0"/>
                    </a:cubicBezTo>
                    <a:close/>
                  </a:path>
                </a:pathLst>
              </a:custGeom>
              <a:solidFill>
                <a:schemeClr val="accent3"/>
              </a:solidFill>
              <a:ln>
                <a:noFill/>
              </a:ln>
              <a:effectLst>
                <a:outerShdw blurRad="57150" dist="19050" dir="546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3133976" y="2263030"/>
                <a:ext cx="217528" cy="308049"/>
              </a:xfrm>
              <a:custGeom>
                <a:avLst/>
                <a:gdLst/>
                <a:ahLst/>
                <a:cxnLst/>
                <a:rect l="l" t="t" r="r" b="b"/>
                <a:pathLst>
                  <a:path w="10153" h="14378" extrusionOk="0">
                    <a:moveTo>
                      <a:pt x="1" y="1"/>
                    </a:moveTo>
                    <a:lnTo>
                      <a:pt x="1" y="14378"/>
                    </a:lnTo>
                    <a:lnTo>
                      <a:pt x="10153" y="4134"/>
                    </a:lnTo>
                    <a:cubicBezTo>
                      <a:pt x="7539" y="1551"/>
                      <a:pt x="3952" y="1"/>
                      <a:pt x="1" y="1"/>
                    </a:cubicBezTo>
                    <a:close/>
                  </a:path>
                </a:pathLst>
              </a:custGeom>
              <a:solidFill>
                <a:schemeClr val="accent1"/>
              </a:solidFill>
              <a:ln>
                <a:noFill/>
              </a:ln>
              <a:effectLst>
                <a:outerShdw blurRad="57150" dist="19050" dir="5460000" algn="bl" rotWithShape="0">
                  <a:schemeClr val="dk1">
                    <a:alpha val="15000"/>
                  </a:schemeClr>
                </a:outerShdw>
                <a:reflection stA="10000" endPos="24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3133976" y="2571057"/>
                <a:ext cx="278761" cy="392720"/>
              </a:xfrm>
              <a:custGeom>
                <a:avLst/>
                <a:gdLst/>
                <a:ahLst/>
                <a:cxnLst/>
                <a:rect l="l" t="t" r="r" b="b"/>
                <a:pathLst>
                  <a:path w="13011" h="18330" extrusionOk="0">
                    <a:moveTo>
                      <a:pt x="1" y="1"/>
                    </a:moveTo>
                    <a:lnTo>
                      <a:pt x="1" y="18329"/>
                    </a:lnTo>
                    <a:cubicBezTo>
                      <a:pt x="5107" y="18329"/>
                      <a:pt x="9697" y="16232"/>
                      <a:pt x="13010" y="12828"/>
                    </a:cubicBezTo>
                    <a:lnTo>
                      <a:pt x="1" y="1"/>
                    </a:lnTo>
                    <a:close/>
                  </a:path>
                </a:pathLst>
              </a:custGeom>
              <a:solidFill>
                <a:srgbClr val="8859F7"/>
              </a:solidFill>
              <a:ln>
                <a:noFill/>
              </a:ln>
              <a:effectLst>
                <a:outerShdw blurRad="57150" dist="19050" dir="546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2820743" y="2351601"/>
                <a:ext cx="311969" cy="440905"/>
              </a:xfrm>
              <a:custGeom>
                <a:avLst/>
                <a:gdLst/>
                <a:ahLst/>
                <a:cxnLst/>
                <a:rect l="l" t="t" r="r" b="b"/>
                <a:pathLst>
                  <a:path w="14561" h="20579" extrusionOk="0">
                    <a:moveTo>
                      <a:pt x="4438" y="0"/>
                    </a:moveTo>
                    <a:cubicBezTo>
                      <a:pt x="1703" y="2645"/>
                      <a:pt x="1" y="6353"/>
                      <a:pt x="1" y="10456"/>
                    </a:cubicBezTo>
                    <a:cubicBezTo>
                      <a:pt x="1" y="14408"/>
                      <a:pt x="1551" y="17964"/>
                      <a:pt x="4104" y="20578"/>
                    </a:cubicBezTo>
                    <a:lnTo>
                      <a:pt x="14560" y="10244"/>
                    </a:lnTo>
                    <a:lnTo>
                      <a:pt x="4438" y="0"/>
                    </a:lnTo>
                    <a:close/>
                  </a:path>
                </a:pathLst>
              </a:custGeom>
              <a:solidFill>
                <a:schemeClr val="accent4"/>
              </a:solidFill>
              <a:ln>
                <a:noFill/>
              </a:ln>
              <a:effectLst>
                <a:outerShdw blurRad="57150" dist="19050" dir="546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2917134" y="2263030"/>
                <a:ext cx="216864" cy="308049"/>
              </a:xfrm>
              <a:custGeom>
                <a:avLst/>
                <a:gdLst/>
                <a:ahLst/>
                <a:cxnLst/>
                <a:rect l="l" t="t" r="r" b="b"/>
                <a:pathLst>
                  <a:path w="10122" h="14378" extrusionOk="0">
                    <a:moveTo>
                      <a:pt x="10122" y="1"/>
                    </a:moveTo>
                    <a:cubicBezTo>
                      <a:pt x="6170" y="1"/>
                      <a:pt x="2614" y="1551"/>
                      <a:pt x="0" y="4104"/>
                    </a:cubicBezTo>
                    <a:lnTo>
                      <a:pt x="10122" y="14378"/>
                    </a:lnTo>
                    <a:lnTo>
                      <a:pt x="10122" y="1"/>
                    </a:lnTo>
                    <a:close/>
                  </a:path>
                </a:pathLst>
              </a:custGeom>
              <a:solidFill>
                <a:schemeClr val="accent2"/>
              </a:solidFill>
              <a:ln>
                <a:noFill/>
              </a:ln>
              <a:effectLst>
                <a:outerShdw blurRad="57150" dist="19050" dir="546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2910621" y="2571057"/>
                <a:ext cx="223377" cy="317176"/>
              </a:xfrm>
              <a:custGeom>
                <a:avLst/>
                <a:gdLst/>
                <a:ahLst/>
                <a:cxnLst/>
                <a:rect l="l" t="t" r="r" b="b"/>
                <a:pathLst>
                  <a:path w="10426" h="14804" extrusionOk="0">
                    <a:moveTo>
                      <a:pt x="10426" y="1"/>
                    </a:moveTo>
                    <a:lnTo>
                      <a:pt x="0" y="10335"/>
                    </a:lnTo>
                    <a:cubicBezTo>
                      <a:pt x="2645" y="13071"/>
                      <a:pt x="6322" y="14803"/>
                      <a:pt x="10426" y="14803"/>
                    </a:cubicBezTo>
                    <a:lnTo>
                      <a:pt x="10426" y="1"/>
                    </a:lnTo>
                    <a:close/>
                  </a:path>
                </a:pathLst>
              </a:custGeom>
              <a:solidFill>
                <a:schemeClr val="accent1"/>
              </a:solidFill>
              <a:ln>
                <a:noFill/>
              </a:ln>
              <a:effectLst>
                <a:outerShdw blurRad="57150" dist="19050" dir="546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38"/>
            <p:cNvGrpSpPr/>
            <p:nvPr/>
          </p:nvGrpSpPr>
          <p:grpSpPr>
            <a:xfrm>
              <a:off x="2597100" y="1446700"/>
              <a:ext cx="1718949" cy="389816"/>
              <a:chOff x="6153850" y="1669725"/>
              <a:chExt cx="1718949" cy="389816"/>
            </a:xfrm>
          </p:grpSpPr>
          <p:sp>
            <p:nvSpPr>
              <p:cNvPr id="700" name="Google Shape;700;p38"/>
              <p:cNvSpPr/>
              <p:nvPr/>
            </p:nvSpPr>
            <p:spPr>
              <a:xfrm>
                <a:off x="6156586" y="1672448"/>
                <a:ext cx="1714402" cy="373134"/>
              </a:xfrm>
              <a:custGeom>
                <a:avLst/>
                <a:gdLst/>
                <a:ahLst/>
                <a:cxnLst/>
                <a:rect l="l" t="t" r="r" b="b"/>
                <a:pathLst>
                  <a:path w="141045" h="30698" extrusionOk="0">
                    <a:moveTo>
                      <a:pt x="2924" y="0"/>
                    </a:moveTo>
                    <a:cubicBezTo>
                      <a:pt x="1386" y="0"/>
                      <a:pt x="0" y="1386"/>
                      <a:pt x="0" y="3093"/>
                    </a:cubicBezTo>
                    <a:lnTo>
                      <a:pt x="0" y="27603"/>
                    </a:lnTo>
                    <a:cubicBezTo>
                      <a:pt x="0" y="29311"/>
                      <a:pt x="1386" y="30697"/>
                      <a:pt x="3093" y="30697"/>
                    </a:cubicBezTo>
                    <a:lnTo>
                      <a:pt x="137951" y="30697"/>
                    </a:lnTo>
                    <a:cubicBezTo>
                      <a:pt x="139659" y="30697"/>
                      <a:pt x="141045" y="29311"/>
                      <a:pt x="141045" y="27603"/>
                    </a:cubicBezTo>
                    <a:lnTo>
                      <a:pt x="141045" y="3093"/>
                    </a:lnTo>
                    <a:cubicBezTo>
                      <a:pt x="141045" y="1386"/>
                      <a:pt x="139659" y="0"/>
                      <a:pt x="137782" y="0"/>
                    </a:cubicBezTo>
                    <a:close/>
                  </a:path>
                </a:pathLst>
              </a:custGeom>
              <a:solidFill>
                <a:srgbClr val="A97FFF"/>
              </a:solidFill>
              <a:ln>
                <a:noFill/>
              </a:ln>
              <a:effectLst>
                <a:outerShdw blurRad="28575" dist="19050" dir="528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6153850" y="1669725"/>
                <a:ext cx="1718949" cy="389816"/>
              </a:xfrm>
              <a:custGeom>
                <a:avLst/>
                <a:gdLst/>
                <a:ahLst/>
                <a:cxnLst/>
                <a:rect l="l" t="t" r="r" b="b"/>
                <a:pathLst>
                  <a:path w="140437" h="30090" extrusionOk="0">
                    <a:moveTo>
                      <a:pt x="2789" y="0"/>
                    </a:moveTo>
                    <a:cubicBezTo>
                      <a:pt x="1251" y="0"/>
                      <a:pt x="1" y="1251"/>
                      <a:pt x="1" y="2789"/>
                    </a:cubicBezTo>
                    <a:lnTo>
                      <a:pt x="1" y="27299"/>
                    </a:lnTo>
                    <a:cubicBezTo>
                      <a:pt x="1" y="28838"/>
                      <a:pt x="1251" y="30089"/>
                      <a:pt x="2789" y="30089"/>
                    </a:cubicBezTo>
                    <a:lnTo>
                      <a:pt x="137647" y="30089"/>
                    </a:lnTo>
                    <a:cubicBezTo>
                      <a:pt x="139186" y="30089"/>
                      <a:pt x="140437" y="28838"/>
                      <a:pt x="140437" y="27299"/>
                    </a:cubicBezTo>
                    <a:lnTo>
                      <a:pt x="140437" y="2789"/>
                    </a:lnTo>
                    <a:cubicBezTo>
                      <a:pt x="140437" y="1251"/>
                      <a:pt x="139186" y="0"/>
                      <a:pt x="137647" y="0"/>
                    </a:cubicBezTo>
                    <a:close/>
                  </a:path>
                </a:pathLst>
              </a:custGeom>
              <a:gradFill>
                <a:gsLst>
                  <a:gs pos="0">
                    <a:schemeClr val="lt1"/>
                  </a:gs>
                  <a:gs pos="100000">
                    <a:schemeClr val="lt2"/>
                  </a:gs>
                </a:gsLst>
                <a:lin ang="5400012" scaled="0"/>
              </a:gradFill>
              <a:ln>
                <a:noFill/>
              </a:ln>
              <a:effectLst>
                <a:outerShdw blurRad="42863" dist="47625" dir="528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6246166" y="1742495"/>
                <a:ext cx="233011" cy="233011"/>
              </a:xfrm>
              <a:custGeom>
                <a:avLst/>
                <a:gdLst/>
                <a:ahLst/>
                <a:cxnLst/>
                <a:rect l="l" t="t" r="r" b="b"/>
                <a:pathLst>
                  <a:path w="19170" h="19170" extrusionOk="0">
                    <a:moveTo>
                      <a:pt x="9584" y="1"/>
                    </a:moveTo>
                    <a:cubicBezTo>
                      <a:pt x="4294" y="1"/>
                      <a:pt x="0" y="4294"/>
                      <a:pt x="0" y="9586"/>
                    </a:cubicBezTo>
                    <a:cubicBezTo>
                      <a:pt x="0" y="14876"/>
                      <a:pt x="4294" y="19170"/>
                      <a:pt x="9584" y="19170"/>
                    </a:cubicBezTo>
                    <a:cubicBezTo>
                      <a:pt x="14876" y="19170"/>
                      <a:pt x="19169" y="14876"/>
                      <a:pt x="19169" y="9586"/>
                    </a:cubicBezTo>
                    <a:cubicBezTo>
                      <a:pt x="19169" y="4294"/>
                      <a:pt x="14876" y="1"/>
                      <a:pt x="9584" y="1"/>
                    </a:cubicBezTo>
                    <a:close/>
                  </a:path>
                </a:pathLst>
              </a:custGeom>
              <a:gradFill>
                <a:gsLst>
                  <a:gs pos="0">
                    <a:srgbClr val="BBF6F4"/>
                  </a:gs>
                  <a:gs pos="100000">
                    <a:srgbClr val="4EE0DB"/>
                  </a:gs>
                </a:gsLst>
                <a:lin ang="5400012" scaled="0"/>
              </a:gradFill>
              <a:ln>
                <a:noFill/>
              </a:ln>
              <a:effectLst>
                <a:outerShdw blurRad="28575" dist="19050" dir="5280000" algn="bl" rotWithShape="0">
                  <a:schemeClr val="dk1">
                    <a:alpha val="17000"/>
                  </a:schemeClr>
                </a:outerShdw>
                <a:reflection stA="6000" endPos="25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6579205" y="1795915"/>
                <a:ext cx="674967" cy="37620"/>
              </a:xfrm>
              <a:custGeom>
                <a:avLst/>
                <a:gdLst/>
                <a:ahLst/>
                <a:cxnLst/>
                <a:rect l="l" t="t" r="r" b="b"/>
                <a:pathLst>
                  <a:path w="55530" h="3095" extrusionOk="0">
                    <a:moveTo>
                      <a:pt x="1556" y="1"/>
                    </a:moveTo>
                    <a:cubicBezTo>
                      <a:pt x="694" y="1"/>
                      <a:pt x="1" y="694"/>
                      <a:pt x="1" y="1540"/>
                    </a:cubicBezTo>
                    <a:cubicBezTo>
                      <a:pt x="1" y="2401"/>
                      <a:pt x="694" y="3095"/>
                      <a:pt x="1556" y="3095"/>
                    </a:cubicBezTo>
                    <a:lnTo>
                      <a:pt x="53975" y="3095"/>
                    </a:lnTo>
                    <a:cubicBezTo>
                      <a:pt x="54836" y="3095"/>
                      <a:pt x="55530" y="2401"/>
                      <a:pt x="55530" y="1540"/>
                    </a:cubicBezTo>
                    <a:cubicBezTo>
                      <a:pt x="55530" y="694"/>
                      <a:pt x="54836" y="1"/>
                      <a:pt x="53975" y="1"/>
                    </a:cubicBezTo>
                    <a:close/>
                  </a:path>
                </a:pathLst>
              </a:custGeom>
              <a:solidFill>
                <a:schemeClr val="lt1"/>
              </a:solidFill>
              <a:ln>
                <a:noFill/>
              </a:ln>
              <a:effectLst>
                <a:outerShdw blurRad="28575" dist="19050" dir="5280000" algn="bl" rotWithShape="0">
                  <a:schemeClr val="dk1">
                    <a:alpha val="17000"/>
                  </a:schemeClr>
                </a:outerShdw>
                <a:reflection stA="6000" endPos="25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7302010" y="1795915"/>
                <a:ext cx="477315" cy="37620"/>
              </a:xfrm>
              <a:custGeom>
                <a:avLst/>
                <a:gdLst/>
                <a:ahLst/>
                <a:cxnLst/>
                <a:rect l="l" t="t" r="r" b="b"/>
                <a:pathLst>
                  <a:path w="39269" h="3095" extrusionOk="0">
                    <a:moveTo>
                      <a:pt x="1540" y="1"/>
                    </a:moveTo>
                    <a:cubicBezTo>
                      <a:pt x="695" y="1"/>
                      <a:pt x="1" y="694"/>
                      <a:pt x="1" y="1540"/>
                    </a:cubicBezTo>
                    <a:cubicBezTo>
                      <a:pt x="1" y="2401"/>
                      <a:pt x="695" y="3095"/>
                      <a:pt x="1540" y="3095"/>
                    </a:cubicBezTo>
                    <a:lnTo>
                      <a:pt x="37714" y="3095"/>
                    </a:lnTo>
                    <a:cubicBezTo>
                      <a:pt x="38575" y="3095"/>
                      <a:pt x="39269" y="2401"/>
                      <a:pt x="39269" y="1540"/>
                    </a:cubicBezTo>
                    <a:cubicBezTo>
                      <a:pt x="39269" y="694"/>
                      <a:pt x="38575" y="1"/>
                      <a:pt x="37714" y="1"/>
                    </a:cubicBezTo>
                    <a:close/>
                  </a:path>
                </a:pathLst>
              </a:custGeom>
              <a:solidFill>
                <a:schemeClr val="lt1"/>
              </a:solidFill>
              <a:ln>
                <a:noFill/>
              </a:ln>
              <a:effectLst>
                <a:outerShdw blurRad="28575" dist="19050" dir="5280000" algn="bl" rotWithShape="0">
                  <a:schemeClr val="dk1">
                    <a:alpha val="17000"/>
                  </a:schemeClr>
                </a:outerShdw>
                <a:reflection stA="6000" endPos="25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6579205" y="1890844"/>
                <a:ext cx="265064" cy="37620"/>
              </a:xfrm>
              <a:custGeom>
                <a:avLst/>
                <a:gdLst/>
                <a:ahLst/>
                <a:cxnLst/>
                <a:rect l="l" t="t" r="r" b="b"/>
                <a:pathLst>
                  <a:path w="21807" h="3095" extrusionOk="0">
                    <a:moveTo>
                      <a:pt x="1556" y="0"/>
                    </a:moveTo>
                    <a:cubicBezTo>
                      <a:pt x="694" y="0"/>
                      <a:pt x="1" y="694"/>
                      <a:pt x="1" y="1539"/>
                    </a:cubicBezTo>
                    <a:cubicBezTo>
                      <a:pt x="1" y="2401"/>
                      <a:pt x="694" y="3094"/>
                      <a:pt x="1556" y="3094"/>
                    </a:cubicBezTo>
                    <a:lnTo>
                      <a:pt x="20269" y="3094"/>
                    </a:lnTo>
                    <a:cubicBezTo>
                      <a:pt x="21114" y="3094"/>
                      <a:pt x="21806" y="2401"/>
                      <a:pt x="21806" y="1539"/>
                    </a:cubicBezTo>
                    <a:cubicBezTo>
                      <a:pt x="21806" y="694"/>
                      <a:pt x="21114" y="0"/>
                      <a:pt x="20269" y="0"/>
                    </a:cubicBezTo>
                    <a:close/>
                  </a:path>
                </a:pathLst>
              </a:custGeom>
              <a:solidFill>
                <a:schemeClr val="lt1"/>
              </a:solidFill>
              <a:ln>
                <a:noFill/>
              </a:ln>
              <a:effectLst>
                <a:outerShdw blurRad="28575" dist="19050" dir="5280000" algn="bl" rotWithShape="0">
                  <a:schemeClr val="dk1">
                    <a:alpha val="17000"/>
                  </a:schemeClr>
                </a:outerShdw>
                <a:reflection stA="6000" endPos="25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38"/>
            <p:cNvGrpSpPr/>
            <p:nvPr/>
          </p:nvGrpSpPr>
          <p:grpSpPr>
            <a:xfrm>
              <a:off x="1196892" y="1384678"/>
              <a:ext cx="459836" cy="389787"/>
              <a:chOff x="5215992" y="1423628"/>
              <a:chExt cx="459836" cy="389787"/>
            </a:xfrm>
          </p:grpSpPr>
          <p:sp>
            <p:nvSpPr>
              <p:cNvPr id="707" name="Google Shape;707;p38"/>
              <p:cNvSpPr/>
              <p:nvPr/>
            </p:nvSpPr>
            <p:spPr>
              <a:xfrm>
                <a:off x="5215992" y="1423628"/>
                <a:ext cx="459836" cy="389787"/>
              </a:xfrm>
              <a:custGeom>
                <a:avLst/>
                <a:gdLst/>
                <a:ahLst/>
                <a:cxnLst/>
                <a:rect l="l" t="t" r="r" b="b"/>
                <a:pathLst>
                  <a:path w="37831" h="32068" extrusionOk="0">
                    <a:moveTo>
                      <a:pt x="4445" y="0"/>
                    </a:moveTo>
                    <a:cubicBezTo>
                      <a:pt x="1995" y="0"/>
                      <a:pt x="0" y="1995"/>
                      <a:pt x="0" y="4446"/>
                    </a:cubicBezTo>
                    <a:lnTo>
                      <a:pt x="0" y="23868"/>
                    </a:lnTo>
                    <a:cubicBezTo>
                      <a:pt x="0" y="26320"/>
                      <a:pt x="1995" y="28314"/>
                      <a:pt x="4445" y="28314"/>
                    </a:cubicBezTo>
                    <a:lnTo>
                      <a:pt x="15162" y="28314"/>
                    </a:lnTo>
                    <a:lnTo>
                      <a:pt x="18915" y="32067"/>
                    </a:lnTo>
                    <a:lnTo>
                      <a:pt x="22667" y="28314"/>
                    </a:lnTo>
                    <a:lnTo>
                      <a:pt x="33384" y="28314"/>
                    </a:lnTo>
                    <a:cubicBezTo>
                      <a:pt x="35836" y="28314"/>
                      <a:pt x="37831" y="26320"/>
                      <a:pt x="37831" y="23868"/>
                    </a:cubicBezTo>
                    <a:lnTo>
                      <a:pt x="37831" y="4446"/>
                    </a:lnTo>
                    <a:cubicBezTo>
                      <a:pt x="37831" y="1995"/>
                      <a:pt x="35836" y="0"/>
                      <a:pt x="33384" y="0"/>
                    </a:cubicBezTo>
                    <a:close/>
                  </a:path>
                </a:pathLst>
              </a:custGeom>
              <a:gradFill>
                <a:gsLst>
                  <a:gs pos="0">
                    <a:srgbClr val="FFFFFF"/>
                  </a:gs>
                  <a:gs pos="100000">
                    <a:srgbClr val="FC809B"/>
                  </a:gs>
                </a:gsLst>
                <a:lin ang="5400012" scaled="0"/>
              </a:gradFill>
              <a:ln>
                <a:noFill/>
              </a:ln>
              <a:effectLst>
                <a:outerShdw blurRad="57150" dist="19050" dir="5400000" algn="bl" rotWithShape="0">
                  <a:srgbClr val="5352EE">
                    <a:alpha val="18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5360634" y="1526348"/>
                <a:ext cx="170547" cy="138713"/>
              </a:xfrm>
              <a:custGeom>
                <a:avLst/>
                <a:gdLst/>
                <a:ahLst/>
                <a:cxnLst/>
                <a:rect l="l" t="t" r="r" b="b"/>
                <a:pathLst>
                  <a:path w="14031" h="11412" extrusionOk="0">
                    <a:moveTo>
                      <a:pt x="3685" y="1"/>
                    </a:moveTo>
                    <a:cubicBezTo>
                      <a:pt x="1657" y="1"/>
                      <a:pt x="0" y="1641"/>
                      <a:pt x="0" y="3686"/>
                    </a:cubicBezTo>
                    <a:cubicBezTo>
                      <a:pt x="0" y="4565"/>
                      <a:pt x="0" y="6881"/>
                      <a:pt x="5004" y="10109"/>
                    </a:cubicBezTo>
                    <a:lnTo>
                      <a:pt x="7015" y="11412"/>
                    </a:lnTo>
                    <a:lnTo>
                      <a:pt x="9027" y="10109"/>
                    </a:lnTo>
                    <a:cubicBezTo>
                      <a:pt x="14030" y="6881"/>
                      <a:pt x="14030" y="4565"/>
                      <a:pt x="14030" y="3686"/>
                    </a:cubicBezTo>
                    <a:cubicBezTo>
                      <a:pt x="14030" y="1641"/>
                      <a:pt x="12390" y="1"/>
                      <a:pt x="10345" y="1"/>
                    </a:cubicBezTo>
                    <a:cubicBezTo>
                      <a:pt x="8874" y="1"/>
                      <a:pt x="7623" y="846"/>
                      <a:pt x="7015" y="2081"/>
                    </a:cubicBezTo>
                    <a:cubicBezTo>
                      <a:pt x="6424" y="846"/>
                      <a:pt x="5155" y="1"/>
                      <a:pt x="3685" y="1"/>
                    </a:cubicBezTo>
                    <a:close/>
                  </a:path>
                </a:pathLst>
              </a:custGeom>
              <a:solidFill>
                <a:schemeClr val="accent6"/>
              </a:solidFill>
              <a:ln>
                <a:noFill/>
              </a:ln>
              <a:effectLst>
                <a:outerShdw blurRad="57150" dist="19050" dir="5400000" algn="bl" rotWithShape="0">
                  <a:srgbClr val="5352EE">
                    <a:alpha val="25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38"/>
            <p:cNvGrpSpPr/>
            <p:nvPr/>
          </p:nvGrpSpPr>
          <p:grpSpPr>
            <a:xfrm>
              <a:off x="2037775" y="1282487"/>
              <a:ext cx="436632" cy="284986"/>
              <a:chOff x="4842900" y="2922987"/>
              <a:chExt cx="436632" cy="284986"/>
            </a:xfrm>
          </p:grpSpPr>
          <p:sp>
            <p:nvSpPr>
              <p:cNvPr id="710" name="Google Shape;710;p38"/>
              <p:cNvSpPr/>
              <p:nvPr/>
            </p:nvSpPr>
            <p:spPr>
              <a:xfrm>
                <a:off x="4842900" y="2922987"/>
                <a:ext cx="436632" cy="284986"/>
              </a:xfrm>
              <a:custGeom>
                <a:avLst/>
                <a:gdLst/>
                <a:ahLst/>
                <a:cxnLst/>
                <a:rect l="l" t="t" r="r" b="b"/>
                <a:pathLst>
                  <a:path w="35922" h="23446" extrusionOk="0">
                    <a:moveTo>
                      <a:pt x="3448" y="1"/>
                    </a:moveTo>
                    <a:cubicBezTo>
                      <a:pt x="1555" y="1"/>
                      <a:pt x="0" y="1538"/>
                      <a:pt x="0" y="3432"/>
                    </a:cubicBezTo>
                    <a:lnTo>
                      <a:pt x="0" y="15552"/>
                    </a:lnTo>
                    <a:cubicBezTo>
                      <a:pt x="0" y="17446"/>
                      <a:pt x="1555" y="18983"/>
                      <a:pt x="3448" y="18983"/>
                    </a:cubicBezTo>
                    <a:lnTo>
                      <a:pt x="24950" y="18983"/>
                    </a:lnTo>
                    <a:lnTo>
                      <a:pt x="29074" y="23446"/>
                    </a:lnTo>
                    <a:lnTo>
                      <a:pt x="29074" y="18983"/>
                    </a:lnTo>
                    <a:lnTo>
                      <a:pt x="32473" y="18983"/>
                    </a:lnTo>
                    <a:cubicBezTo>
                      <a:pt x="34382" y="18983"/>
                      <a:pt x="35921" y="17446"/>
                      <a:pt x="35921" y="15552"/>
                    </a:cubicBezTo>
                    <a:lnTo>
                      <a:pt x="35921" y="3432"/>
                    </a:lnTo>
                    <a:cubicBezTo>
                      <a:pt x="35921" y="1538"/>
                      <a:pt x="34382" y="1"/>
                      <a:pt x="32473" y="1"/>
                    </a:cubicBezTo>
                    <a:close/>
                  </a:path>
                </a:pathLst>
              </a:custGeom>
              <a:gradFill>
                <a:gsLst>
                  <a:gs pos="0">
                    <a:srgbClr val="81EEEB"/>
                  </a:gs>
                  <a:gs pos="100000">
                    <a:srgbClr val="3AE4DF"/>
                  </a:gs>
                </a:gsLst>
                <a:lin ang="8099331" scaled="0"/>
              </a:gradFill>
              <a:ln>
                <a:noFill/>
              </a:ln>
              <a:effectLst>
                <a:outerShdw blurRad="57150" dist="19050" dir="5400000" algn="bl" rotWithShape="0">
                  <a:srgbClr val="5352EE">
                    <a:alpha val="18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4917676" y="3006198"/>
                <a:ext cx="287065" cy="60824"/>
              </a:xfrm>
              <a:custGeom>
                <a:avLst/>
                <a:gdLst/>
                <a:ahLst/>
                <a:cxnLst/>
                <a:rect l="l" t="t" r="r" b="b"/>
                <a:pathLst>
                  <a:path w="23617" h="5004" extrusionOk="0">
                    <a:moveTo>
                      <a:pt x="2503" y="0"/>
                    </a:moveTo>
                    <a:cubicBezTo>
                      <a:pt x="1117" y="0"/>
                      <a:pt x="1" y="1116"/>
                      <a:pt x="1" y="2502"/>
                    </a:cubicBezTo>
                    <a:cubicBezTo>
                      <a:pt x="1" y="3888"/>
                      <a:pt x="1117" y="5004"/>
                      <a:pt x="2503" y="5004"/>
                    </a:cubicBezTo>
                    <a:cubicBezTo>
                      <a:pt x="3873" y="5004"/>
                      <a:pt x="4988" y="3888"/>
                      <a:pt x="4988" y="2502"/>
                    </a:cubicBezTo>
                    <a:cubicBezTo>
                      <a:pt x="4988" y="1116"/>
                      <a:pt x="3873" y="0"/>
                      <a:pt x="2503" y="0"/>
                    </a:cubicBezTo>
                    <a:close/>
                    <a:moveTo>
                      <a:pt x="11817" y="0"/>
                    </a:moveTo>
                    <a:cubicBezTo>
                      <a:pt x="10431" y="0"/>
                      <a:pt x="9316" y="1116"/>
                      <a:pt x="9316" y="2502"/>
                    </a:cubicBezTo>
                    <a:cubicBezTo>
                      <a:pt x="9316" y="3888"/>
                      <a:pt x="10431" y="5004"/>
                      <a:pt x="11817" y="5004"/>
                    </a:cubicBezTo>
                    <a:cubicBezTo>
                      <a:pt x="13186" y="5004"/>
                      <a:pt x="14301" y="3888"/>
                      <a:pt x="14301" y="2502"/>
                    </a:cubicBezTo>
                    <a:cubicBezTo>
                      <a:pt x="14301" y="1116"/>
                      <a:pt x="13186" y="0"/>
                      <a:pt x="11817" y="0"/>
                    </a:cubicBezTo>
                    <a:close/>
                    <a:moveTo>
                      <a:pt x="21131" y="0"/>
                    </a:moveTo>
                    <a:cubicBezTo>
                      <a:pt x="19744" y="0"/>
                      <a:pt x="18629" y="1116"/>
                      <a:pt x="18629" y="2502"/>
                    </a:cubicBezTo>
                    <a:cubicBezTo>
                      <a:pt x="18629" y="3888"/>
                      <a:pt x="19744" y="5004"/>
                      <a:pt x="21131" y="5004"/>
                    </a:cubicBezTo>
                    <a:cubicBezTo>
                      <a:pt x="22500" y="5004"/>
                      <a:pt x="23616" y="3888"/>
                      <a:pt x="23616" y="2502"/>
                    </a:cubicBezTo>
                    <a:cubicBezTo>
                      <a:pt x="23616" y="1116"/>
                      <a:pt x="22500" y="0"/>
                      <a:pt x="21131" y="0"/>
                    </a:cubicBezTo>
                    <a:close/>
                  </a:path>
                </a:pathLst>
              </a:custGeom>
              <a:solidFill>
                <a:srgbClr val="FFFFFF"/>
              </a:solidFill>
              <a:ln>
                <a:noFill/>
              </a:ln>
              <a:effectLst>
                <a:outerShdw blurRad="57150" dist="19050" dir="5400000" algn="bl" rotWithShape="0">
                  <a:srgbClr val="5352EE">
                    <a:alpha val="18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38"/>
            <p:cNvGrpSpPr/>
            <p:nvPr/>
          </p:nvGrpSpPr>
          <p:grpSpPr>
            <a:xfrm>
              <a:off x="2474409" y="3364761"/>
              <a:ext cx="767400" cy="767700"/>
              <a:chOff x="3375684" y="2512136"/>
              <a:chExt cx="767400" cy="767700"/>
            </a:xfrm>
          </p:grpSpPr>
          <p:sp>
            <p:nvSpPr>
              <p:cNvPr id="713" name="Google Shape;713;p38"/>
              <p:cNvSpPr/>
              <p:nvPr/>
            </p:nvSpPr>
            <p:spPr>
              <a:xfrm>
                <a:off x="3375684" y="2512136"/>
                <a:ext cx="767400" cy="767700"/>
              </a:xfrm>
              <a:prstGeom prst="ellipse">
                <a:avLst/>
              </a:prstGeom>
              <a:gradFill>
                <a:gsLst>
                  <a:gs pos="0">
                    <a:schemeClr val="lt1"/>
                  </a:gs>
                  <a:gs pos="100000">
                    <a:srgbClr val="66BEE9">
                      <a:alpha val="34509"/>
                    </a:srgbClr>
                  </a:gs>
                </a:gsLst>
                <a:lin ang="5400012" scaled="0"/>
              </a:gradFill>
              <a:ln>
                <a:noFill/>
              </a:ln>
              <a:effectLst>
                <a:outerShdw blurRad="157163" dist="85725" dir="5400000" algn="bl" rotWithShape="0">
                  <a:schemeClr val="dk1">
                    <a:alpha val="38000"/>
                  </a:scheme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38"/>
              <p:cNvGrpSpPr/>
              <p:nvPr/>
            </p:nvGrpSpPr>
            <p:grpSpPr>
              <a:xfrm>
                <a:off x="3531930" y="2668504"/>
                <a:ext cx="454894" cy="454955"/>
                <a:chOff x="7325238" y="1448084"/>
                <a:chExt cx="269999" cy="269987"/>
              </a:xfrm>
            </p:grpSpPr>
            <p:sp>
              <p:nvSpPr>
                <p:cNvPr id="715" name="Google Shape;715;p38"/>
                <p:cNvSpPr/>
                <p:nvPr/>
              </p:nvSpPr>
              <p:spPr>
                <a:xfrm>
                  <a:off x="7325238" y="1448084"/>
                  <a:ext cx="269999" cy="269987"/>
                </a:xfrm>
                <a:custGeom>
                  <a:avLst/>
                  <a:gdLst/>
                  <a:ahLst/>
                  <a:cxnLst/>
                  <a:rect l="l" t="t" r="r" b="b"/>
                  <a:pathLst>
                    <a:path w="22213" h="22212" extrusionOk="0">
                      <a:moveTo>
                        <a:pt x="11106" y="0"/>
                      </a:moveTo>
                      <a:cubicBezTo>
                        <a:pt x="4987" y="0"/>
                        <a:pt x="1" y="4986"/>
                        <a:pt x="1" y="11105"/>
                      </a:cubicBezTo>
                      <a:cubicBezTo>
                        <a:pt x="1" y="17242"/>
                        <a:pt x="4987" y="22212"/>
                        <a:pt x="11106" y="22212"/>
                      </a:cubicBezTo>
                      <a:cubicBezTo>
                        <a:pt x="17225" y="22212"/>
                        <a:pt x="22212" y="17242"/>
                        <a:pt x="22212" y="11105"/>
                      </a:cubicBezTo>
                      <a:cubicBezTo>
                        <a:pt x="22212" y="4986"/>
                        <a:pt x="17225" y="0"/>
                        <a:pt x="11106" y="0"/>
                      </a:cubicBezTo>
                      <a:close/>
                    </a:path>
                  </a:pathLst>
                </a:custGeom>
                <a:solidFill>
                  <a:schemeClr val="accent3"/>
                </a:solidFill>
                <a:ln>
                  <a:noFill/>
                </a:ln>
                <a:effectLst>
                  <a:outerShdw blurRad="57150" dist="19050" dir="5400000" algn="bl" rotWithShape="0">
                    <a:srgbClr val="5352EE">
                      <a:alpha val="18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8"/>
                <p:cNvSpPr/>
                <p:nvPr/>
              </p:nvSpPr>
              <p:spPr>
                <a:xfrm>
                  <a:off x="7412764" y="1486894"/>
                  <a:ext cx="97191" cy="96195"/>
                </a:xfrm>
                <a:custGeom>
                  <a:avLst/>
                  <a:gdLst/>
                  <a:ahLst/>
                  <a:cxnLst/>
                  <a:rect l="l" t="t" r="r" b="b"/>
                  <a:pathLst>
                    <a:path w="7996" h="7914" extrusionOk="0">
                      <a:moveTo>
                        <a:pt x="4011" y="1"/>
                      </a:moveTo>
                      <a:cubicBezTo>
                        <a:pt x="1859" y="1"/>
                        <a:pt x="84" y="1730"/>
                        <a:pt x="51" y="3889"/>
                      </a:cubicBezTo>
                      <a:cubicBezTo>
                        <a:pt x="1" y="6070"/>
                        <a:pt x="1741" y="7879"/>
                        <a:pt x="3922" y="7912"/>
                      </a:cubicBezTo>
                      <a:cubicBezTo>
                        <a:pt x="3954" y="7913"/>
                        <a:pt x="3986" y="7913"/>
                        <a:pt x="4017" y="7913"/>
                      </a:cubicBezTo>
                      <a:cubicBezTo>
                        <a:pt x="6171" y="7913"/>
                        <a:pt x="7912" y="6191"/>
                        <a:pt x="7962" y="4042"/>
                      </a:cubicBezTo>
                      <a:cubicBezTo>
                        <a:pt x="7995" y="1861"/>
                        <a:pt x="6255" y="53"/>
                        <a:pt x="4074" y="1"/>
                      </a:cubicBezTo>
                      <a:cubicBezTo>
                        <a:pt x="4053" y="1"/>
                        <a:pt x="4032" y="1"/>
                        <a:pt x="4011" y="1"/>
                      </a:cubicBezTo>
                      <a:close/>
                    </a:path>
                  </a:pathLst>
                </a:custGeom>
                <a:solidFill>
                  <a:schemeClr val="lt1"/>
                </a:solidFill>
                <a:ln>
                  <a:noFill/>
                </a:ln>
                <a:effectLst>
                  <a:outerShdw blurRad="57150" dist="19050" dir="5400000" algn="bl" rotWithShape="0">
                    <a:srgbClr val="5352EE">
                      <a:alpha val="18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7366528" y="1603992"/>
                  <a:ext cx="184732" cy="105676"/>
                </a:xfrm>
                <a:custGeom>
                  <a:avLst/>
                  <a:gdLst/>
                  <a:ahLst/>
                  <a:cxnLst/>
                  <a:rect l="l" t="t" r="r" b="b"/>
                  <a:pathLst>
                    <a:path w="15198" h="8694" extrusionOk="0">
                      <a:moveTo>
                        <a:pt x="7551" y="1"/>
                      </a:moveTo>
                      <a:cubicBezTo>
                        <a:pt x="4102" y="1"/>
                        <a:pt x="1150" y="2179"/>
                        <a:pt x="1" y="5243"/>
                      </a:cubicBezTo>
                      <a:cubicBezTo>
                        <a:pt x="1860" y="7305"/>
                        <a:pt x="4531" y="8641"/>
                        <a:pt x="7540" y="8691"/>
                      </a:cubicBezTo>
                      <a:cubicBezTo>
                        <a:pt x="7618" y="8693"/>
                        <a:pt x="7697" y="8694"/>
                        <a:pt x="7775" y="8694"/>
                      </a:cubicBezTo>
                      <a:cubicBezTo>
                        <a:pt x="10690" y="8694"/>
                        <a:pt x="13321" y="7473"/>
                        <a:pt x="15198" y="5531"/>
                      </a:cubicBezTo>
                      <a:cubicBezTo>
                        <a:pt x="14150" y="2369"/>
                        <a:pt x="11208" y="54"/>
                        <a:pt x="7709" y="3"/>
                      </a:cubicBezTo>
                      <a:cubicBezTo>
                        <a:pt x="7656" y="2"/>
                        <a:pt x="7603" y="1"/>
                        <a:pt x="7551" y="1"/>
                      </a:cubicBezTo>
                      <a:close/>
                    </a:path>
                  </a:pathLst>
                </a:custGeom>
                <a:solidFill>
                  <a:schemeClr val="lt1"/>
                </a:solidFill>
                <a:ln>
                  <a:noFill/>
                </a:ln>
                <a:effectLst>
                  <a:outerShdw blurRad="57150" dist="19050" dir="5400000" algn="bl" rotWithShape="0">
                    <a:srgbClr val="5352EE">
                      <a:alpha val="18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8" name="Google Shape;718;p38"/>
            <p:cNvGrpSpPr/>
            <p:nvPr/>
          </p:nvGrpSpPr>
          <p:grpSpPr>
            <a:xfrm>
              <a:off x="720000" y="1104475"/>
              <a:ext cx="3485100" cy="3208625"/>
              <a:chOff x="2673575" y="1252600"/>
              <a:chExt cx="3485100" cy="3208625"/>
            </a:xfrm>
          </p:grpSpPr>
          <p:sp>
            <p:nvSpPr>
              <p:cNvPr id="719" name="Google Shape;719;p38"/>
              <p:cNvSpPr/>
              <p:nvPr/>
            </p:nvSpPr>
            <p:spPr>
              <a:xfrm>
                <a:off x="5802250" y="4105575"/>
                <a:ext cx="356425" cy="355650"/>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dk1"/>
              </a:solidFill>
              <a:ln>
                <a:noFill/>
              </a:ln>
              <a:effectLst>
                <a:outerShdw blurRad="57150" dist="3810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2673575" y="1252600"/>
                <a:ext cx="250775" cy="250775"/>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6"/>
              </a:solidFill>
              <a:ln>
                <a:noFill/>
              </a:ln>
              <a:effectLst>
                <a:outerShdw blurRad="57150" dist="47625"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38"/>
            <p:cNvGrpSpPr/>
            <p:nvPr/>
          </p:nvGrpSpPr>
          <p:grpSpPr>
            <a:xfrm>
              <a:off x="1140000" y="1884550"/>
              <a:ext cx="707500" cy="707475"/>
              <a:chOff x="5146250" y="3137125"/>
              <a:chExt cx="707500" cy="707475"/>
            </a:xfrm>
          </p:grpSpPr>
          <p:sp>
            <p:nvSpPr>
              <p:cNvPr id="722" name="Google Shape;722;p38"/>
              <p:cNvSpPr/>
              <p:nvPr/>
            </p:nvSpPr>
            <p:spPr>
              <a:xfrm>
                <a:off x="5146250" y="3137125"/>
                <a:ext cx="707500" cy="707475"/>
              </a:xfrm>
              <a:custGeom>
                <a:avLst/>
                <a:gdLst/>
                <a:ahLst/>
                <a:cxnLst/>
                <a:rect l="l" t="t" r="r" b="b"/>
                <a:pathLst>
                  <a:path w="28300" h="28299" extrusionOk="0">
                    <a:moveTo>
                      <a:pt x="25260" y="28298"/>
                    </a:moveTo>
                    <a:lnTo>
                      <a:pt x="3040" y="28298"/>
                    </a:lnTo>
                    <a:cubicBezTo>
                      <a:pt x="1369" y="28298"/>
                      <a:pt x="1" y="26931"/>
                      <a:pt x="1" y="25259"/>
                    </a:cubicBezTo>
                    <a:lnTo>
                      <a:pt x="1" y="3040"/>
                    </a:lnTo>
                    <a:cubicBezTo>
                      <a:pt x="1" y="1368"/>
                      <a:pt x="1369" y="0"/>
                      <a:pt x="3040" y="0"/>
                    </a:cubicBezTo>
                    <a:lnTo>
                      <a:pt x="25260" y="0"/>
                    </a:lnTo>
                    <a:cubicBezTo>
                      <a:pt x="26931" y="0"/>
                      <a:pt x="28299" y="1368"/>
                      <a:pt x="28299" y="3040"/>
                    </a:cubicBezTo>
                    <a:lnTo>
                      <a:pt x="28299" y="25259"/>
                    </a:lnTo>
                    <a:cubicBezTo>
                      <a:pt x="28299" y="26931"/>
                      <a:pt x="26931" y="28298"/>
                      <a:pt x="25260" y="28298"/>
                    </a:cubicBezTo>
                    <a:close/>
                  </a:path>
                </a:pathLst>
              </a:custGeom>
              <a:solidFill>
                <a:schemeClr val="lt2"/>
              </a:solidFill>
              <a:ln>
                <a:noFill/>
              </a:ln>
              <a:effectLst>
                <a:outerShdw blurRad="57150" dist="3810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5241250" y="3704000"/>
                <a:ext cx="297150" cy="47900"/>
              </a:xfrm>
              <a:custGeom>
                <a:avLst/>
                <a:gdLst/>
                <a:ahLst/>
                <a:cxnLst/>
                <a:rect l="l" t="t" r="r" b="b"/>
                <a:pathLst>
                  <a:path w="11886" h="1916" extrusionOk="0">
                    <a:moveTo>
                      <a:pt x="10943" y="1915"/>
                    </a:moveTo>
                    <a:lnTo>
                      <a:pt x="943" y="1915"/>
                    </a:lnTo>
                    <a:cubicBezTo>
                      <a:pt x="426" y="1915"/>
                      <a:pt x="0" y="1490"/>
                      <a:pt x="0" y="942"/>
                    </a:cubicBezTo>
                    <a:lnTo>
                      <a:pt x="0" y="942"/>
                    </a:lnTo>
                    <a:cubicBezTo>
                      <a:pt x="0" y="426"/>
                      <a:pt x="426" y="0"/>
                      <a:pt x="943" y="0"/>
                    </a:cubicBezTo>
                    <a:lnTo>
                      <a:pt x="10943" y="0"/>
                    </a:lnTo>
                    <a:cubicBezTo>
                      <a:pt x="11459" y="0"/>
                      <a:pt x="11885" y="426"/>
                      <a:pt x="11885" y="942"/>
                    </a:cubicBezTo>
                    <a:lnTo>
                      <a:pt x="11885" y="942"/>
                    </a:lnTo>
                    <a:cubicBezTo>
                      <a:pt x="11885" y="1490"/>
                      <a:pt x="11459" y="1915"/>
                      <a:pt x="10943" y="1915"/>
                    </a:cubicBezTo>
                    <a:close/>
                  </a:path>
                </a:pathLst>
              </a:custGeom>
              <a:solidFill>
                <a:srgbClr val="DEDBF9"/>
              </a:solidFill>
              <a:ln>
                <a:noFill/>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5241250" y="3704000"/>
                <a:ext cx="297150" cy="47900"/>
              </a:xfrm>
              <a:custGeom>
                <a:avLst/>
                <a:gdLst/>
                <a:ahLst/>
                <a:cxnLst/>
                <a:rect l="l" t="t" r="r" b="b"/>
                <a:pathLst>
                  <a:path w="11886" h="1916" fill="none" extrusionOk="0">
                    <a:moveTo>
                      <a:pt x="10943" y="1915"/>
                    </a:moveTo>
                    <a:lnTo>
                      <a:pt x="943" y="1915"/>
                    </a:lnTo>
                    <a:cubicBezTo>
                      <a:pt x="426" y="1915"/>
                      <a:pt x="0" y="1490"/>
                      <a:pt x="0" y="942"/>
                    </a:cubicBezTo>
                    <a:lnTo>
                      <a:pt x="0" y="942"/>
                    </a:lnTo>
                    <a:cubicBezTo>
                      <a:pt x="0" y="426"/>
                      <a:pt x="426" y="0"/>
                      <a:pt x="943" y="0"/>
                    </a:cubicBezTo>
                    <a:lnTo>
                      <a:pt x="10943" y="0"/>
                    </a:lnTo>
                    <a:cubicBezTo>
                      <a:pt x="11459" y="0"/>
                      <a:pt x="11885" y="426"/>
                      <a:pt x="11885" y="942"/>
                    </a:cubicBezTo>
                    <a:lnTo>
                      <a:pt x="11885" y="942"/>
                    </a:lnTo>
                    <a:cubicBezTo>
                      <a:pt x="11885" y="1490"/>
                      <a:pt x="11459" y="1915"/>
                      <a:pt x="10943" y="1915"/>
                    </a:cubicBezTo>
                    <a:close/>
                  </a:path>
                </a:pathLst>
              </a:custGeom>
              <a:noFill/>
              <a:ln w="9875" cap="flat" cmpd="sng">
                <a:solidFill>
                  <a:srgbClr val="E0DDFB"/>
                </a:solidFill>
                <a:prstDash val="solid"/>
                <a:miter lim="30395"/>
                <a:headEnd type="none" w="sm" len="sm"/>
                <a:tailEnd type="none" w="sm" len="sm"/>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5582425" y="3704000"/>
                <a:ext cx="176325" cy="47900"/>
              </a:xfrm>
              <a:custGeom>
                <a:avLst/>
                <a:gdLst/>
                <a:ahLst/>
                <a:cxnLst/>
                <a:rect l="l" t="t" r="r" b="b"/>
                <a:pathLst>
                  <a:path w="7053" h="1916" extrusionOk="0">
                    <a:moveTo>
                      <a:pt x="6111" y="1915"/>
                    </a:moveTo>
                    <a:lnTo>
                      <a:pt x="943" y="1915"/>
                    </a:lnTo>
                    <a:cubicBezTo>
                      <a:pt x="396" y="1915"/>
                      <a:pt x="1" y="1490"/>
                      <a:pt x="1" y="942"/>
                    </a:cubicBezTo>
                    <a:lnTo>
                      <a:pt x="1" y="942"/>
                    </a:lnTo>
                    <a:cubicBezTo>
                      <a:pt x="1" y="426"/>
                      <a:pt x="396" y="0"/>
                      <a:pt x="943" y="0"/>
                    </a:cubicBezTo>
                    <a:lnTo>
                      <a:pt x="6111" y="0"/>
                    </a:lnTo>
                    <a:cubicBezTo>
                      <a:pt x="6627" y="0"/>
                      <a:pt x="7053" y="426"/>
                      <a:pt x="7053" y="942"/>
                    </a:cubicBezTo>
                    <a:lnTo>
                      <a:pt x="7053" y="942"/>
                    </a:lnTo>
                    <a:cubicBezTo>
                      <a:pt x="7053" y="1490"/>
                      <a:pt x="6627" y="1915"/>
                      <a:pt x="6111" y="1915"/>
                    </a:cubicBezTo>
                    <a:close/>
                  </a:path>
                </a:pathLst>
              </a:custGeom>
              <a:solidFill>
                <a:srgbClr val="DEDBF9"/>
              </a:solidFill>
              <a:ln>
                <a:noFill/>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5582425" y="3704000"/>
                <a:ext cx="176325" cy="47900"/>
              </a:xfrm>
              <a:custGeom>
                <a:avLst/>
                <a:gdLst/>
                <a:ahLst/>
                <a:cxnLst/>
                <a:rect l="l" t="t" r="r" b="b"/>
                <a:pathLst>
                  <a:path w="7053" h="1916" fill="none" extrusionOk="0">
                    <a:moveTo>
                      <a:pt x="6111" y="1915"/>
                    </a:moveTo>
                    <a:lnTo>
                      <a:pt x="943" y="1915"/>
                    </a:lnTo>
                    <a:cubicBezTo>
                      <a:pt x="396" y="1915"/>
                      <a:pt x="1" y="1490"/>
                      <a:pt x="1" y="942"/>
                    </a:cubicBezTo>
                    <a:lnTo>
                      <a:pt x="1" y="942"/>
                    </a:lnTo>
                    <a:cubicBezTo>
                      <a:pt x="1" y="426"/>
                      <a:pt x="396" y="0"/>
                      <a:pt x="943" y="0"/>
                    </a:cubicBezTo>
                    <a:lnTo>
                      <a:pt x="6111" y="0"/>
                    </a:lnTo>
                    <a:cubicBezTo>
                      <a:pt x="6627" y="0"/>
                      <a:pt x="7053" y="426"/>
                      <a:pt x="7053" y="942"/>
                    </a:cubicBezTo>
                    <a:lnTo>
                      <a:pt x="7053" y="942"/>
                    </a:lnTo>
                    <a:cubicBezTo>
                      <a:pt x="7053" y="1490"/>
                      <a:pt x="6627" y="1915"/>
                      <a:pt x="6111" y="1915"/>
                    </a:cubicBezTo>
                    <a:close/>
                  </a:path>
                </a:pathLst>
              </a:custGeom>
              <a:noFill/>
              <a:ln w="9875" cap="flat" cmpd="sng">
                <a:solidFill>
                  <a:srgbClr val="E0DDFB"/>
                </a:solidFill>
                <a:prstDash val="solid"/>
                <a:miter lim="30395"/>
                <a:headEnd type="none" w="sm" len="sm"/>
                <a:tailEnd type="none" w="sm" len="sm"/>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5241250" y="3232850"/>
                <a:ext cx="517500" cy="285750"/>
              </a:xfrm>
              <a:custGeom>
                <a:avLst/>
                <a:gdLst/>
                <a:ahLst/>
                <a:cxnLst/>
                <a:rect l="l" t="t" r="r" b="b"/>
                <a:pathLst>
                  <a:path w="20700" h="11430" extrusionOk="0">
                    <a:moveTo>
                      <a:pt x="19180" y="11430"/>
                    </a:moveTo>
                    <a:lnTo>
                      <a:pt x="1520" y="11430"/>
                    </a:lnTo>
                    <a:cubicBezTo>
                      <a:pt x="669" y="11430"/>
                      <a:pt x="0" y="10761"/>
                      <a:pt x="0" y="9910"/>
                    </a:cubicBezTo>
                    <a:lnTo>
                      <a:pt x="0" y="1521"/>
                    </a:lnTo>
                    <a:cubicBezTo>
                      <a:pt x="0" y="670"/>
                      <a:pt x="669" y="1"/>
                      <a:pt x="1520" y="1"/>
                    </a:cubicBezTo>
                    <a:lnTo>
                      <a:pt x="19180" y="1"/>
                    </a:lnTo>
                    <a:cubicBezTo>
                      <a:pt x="20031" y="1"/>
                      <a:pt x="20700" y="670"/>
                      <a:pt x="20700" y="1521"/>
                    </a:cubicBezTo>
                    <a:lnTo>
                      <a:pt x="20700" y="9910"/>
                    </a:lnTo>
                    <a:cubicBezTo>
                      <a:pt x="20700" y="10761"/>
                      <a:pt x="20031" y="11430"/>
                      <a:pt x="19180" y="11430"/>
                    </a:cubicBezTo>
                    <a:close/>
                  </a:path>
                </a:pathLst>
              </a:custGeom>
              <a:solidFill>
                <a:schemeClr val="lt1"/>
              </a:solidFill>
              <a:ln>
                <a:noFill/>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5241250" y="3232850"/>
                <a:ext cx="517500" cy="285750"/>
              </a:xfrm>
              <a:custGeom>
                <a:avLst/>
                <a:gdLst/>
                <a:ahLst/>
                <a:cxnLst/>
                <a:rect l="l" t="t" r="r" b="b"/>
                <a:pathLst>
                  <a:path w="20700" h="11430" fill="none" extrusionOk="0">
                    <a:moveTo>
                      <a:pt x="19180" y="11430"/>
                    </a:moveTo>
                    <a:lnTo>
                      <a:pt x="1520" y="11430"/>
                    </a:lnTo>
                    <a:cubicBezTo>
                      <a:pt x="669" y="11430"/>
                      <a:pt x="0" y="10761"/>
                      <a:pt x="0" y="9910"/>
                    </a:cubicBezTo>
                    <a:lnTo>
                      <a:pt x="0" y="1521"/>
                    </a:lnTo>
                    <a:cubicBezTo>
                      <a:pt x="0" y="670"/>
                      <a:pt x="669" y="1"/>
                      <a:pt x="1520" y="1"/>
                    </a:cubicBezTo>
                    <a:lnTo>
                      <a:pt x="19180" y="1"/>
                    </a:lnTo>
                    <a:cubicBezTo>
                      <a:pt x="20031" y="1"/>
                      <a:pt x="20700" y="670"/>
                      <a:pt x="20700" y="1521"/>
                    </a:cubicBezTo>
                    <a:lnTo>
                      <a:pt x="20700" y="9910"/>
                    </a:lnTo>
                    <a:cubicBezTo>
                      <a:pt x="20700" y="10761"/>
                      <a:pt x="20031" y="11430"/>
                      <a:pt x="19180" y="11430"/>
                    </a:cubicBezTo>
                    <a:close/>
                  </a:path>
                </a:pathLst>
              </a:custGeom>
              <a:noFill/>
              <a:ln w="9875" cap="flat" cmpd="sng">
                <a:solidFill>
                  <a:schemeClr val="lt1"/>
                </a:solidFill>
                <a:prstDash val="solid"/>
                <a:miter lim="30395"/>
                <a:headEnd type="none" w="sm" len="sm"/>
                <a:tailEnd type="none" w="sm" len="sm"/>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458575" y="3324050"/>
                <a:ext cx="86650" cy="101850"/>
              </a:xfrm>
              <a:custGeom>
                <a:avLst/>
                <a:gdLst/>
                <a:ahLst/>
                <a:cxnLst/>
                <a:rect l="l" t="t" r="r" b="b"/>
                <a:pathLst>
                  <a:path w="3466" h="4074" extrusionOk="0">
                    <a:moveTo>
                      <a:pt x="3222" y="1703"/>
                    </a:moveTo>
                    <a:lnTo>
                      <a:pt x="578" y="152"/>
                    </a:lnTo>
                    <a:cubicBezTo>
                      <a:pt x="304" y="0"/>
                      <a:pt x="0" y="183"/>
                      <a:pt x="0" y="487"/>
                    </a:cubicBezTo>
                    <a:lnTo>
                      <a:pt x="0" y="3557"/>
                    </a:lnTo>
                    <a:cubicBezTo>
                      <a:pt x="0" y="3861"/>
                      <a:pt x="304" y="4073"/>
                      <a:pt x="578" y="3921"/>
                    </a:cubicBezTo>
                    <a:lnTo>
                      <a:pt x="3222" y="2341"/>
                    </a:lnTo>
                    <a:cubicBezTo>
                      <a:pt x="3466" y="2250"/>
                      <a:pt x="3466" y="1855"/>
                      <a:pt x="3222" y="1703"/>
                    </a:cubicBezTo>
                    <a:close/>
                  </a:path>
                </a:pathLst>
              </a:custGeom>
              <a:solidFill>
                <a:schemeClr val="accent3"/>
              </a:solidFill>
              <a:ln>
                <a:noFill/>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257200" y="3608250"/>
                <a:ext cx="484850" cy="25"/>
              </a:xfrm>
              <a:custGeom>
                <a:avLst/>
                <a:gdLst/>
                <a:ahLst/>
                <a:cxnLst/>
                <a:rect l="l" t="t" r="r" b="b"/>
                <a:pathLst>
                  <a:path w="19394" h="1" fill="none" extrusionOk="0">
                    <a:moveTo>
                      <a:pt x="1" y="0"/>
                    </a:moveTo>
                    <a:lnTo>
                      <a:pt x="19393" y="0"/>
                    </a:lnTo>
                  </a:path>
                </a:pathLst>
              </a:custGeom>
              <a:noFill/>
              <a:ln w="19000" cap="rnd" cmpd="sng">
                <a:solidFill>
                  <a:srgbClr val="DEDBF9"/>
                </a:solidFill>
                <a:prstDash val="solid"/>
                <a:miter lim="30395"/>
                <a:headEnd type="none" w="sm" len="sm"/>
                <a:tailEnd type="none" w="sm" len="sm"/>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257200" y="3608250"/>
                <a:ext cx="152775" cy="25"/>
              </a:xfrm>
              <a:custGeom>
                <a:avLst/>
                <a:gdLst/>
                <a:ahLst/>
                <a:cxnLst/>
                <a:rect l="l" t="t" r="r" b="b"/>
                <a:pathLst>
                  <a:path w="6111" h="1" fill="none" extrusionOk="0">
                    <a:moveTo>
                      <a:pt x="1" y="0"/>
                    </a:moveTo>
                    <a:lnTo>
                      <a:pt x="6110" y="0"/>
                    </a:lnTo>
                  </a:path>
                </a:pathLst>
              </a:custGeom>
              <a:noFill/>
              <a:ln w="19000" cap="rnd" cmpd="sng">
                <a:solidFill>
                  <a:srgbClr val="D074B5"/>
                </a:solidFill>
                <a:prstDash val="solid"/>
                <a:miter lim="30395"/>
                <a:headEnd type="none" w="sm" len="sm"/>
                <a:tailEnd type="none" w="sm" len="sm"/>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5365100" y="3576325"/>
                <a:ext cx="63100" cy="63100"/>
              </a:xfrm>
              <a:custGeom>
                <a:avLst/>
                <a:gdLst/>
                <a:ahLst/>
                <a:cxnLst/>
                <a:rect l="l" t="t" r="r" b="b"/>
                <a:pathLst>
                  <a:path w="2524" h="2524" extrusionOk="0">
                    <a:moveTo>
                      <a:pt x="2524" y="1277"/>
                    </a:moveTo>
                    <a:cubicBezTo>
                      <a:pt x="2524" y="1976"/>
                      <a:pt x="1977" y="2524"/>
                      <a:pt x="1277" y="2524"/>
                    </a:cubicBezTo>
                    <a:cubicBezTo>
                      <a:pt x="578" y="2524"/>
                      <a:pt x="1" y="1976"/>
                      <a:pt x="1" y="1277"/>
                    </a:cubicBezTo>
                    <a:cubicBezTo>
                      <a:pt x="1" y="578"/>
                      <a:pt x="578" y="1"/>
                      <a:pt x="1277" y="1"/>
                    </a:cubicBezTo>
                    <a:cubicBezTo>
                      <a:pt x="1977" y="1"/>
                      <a:pt x="2524" y="578"/>
                      <a:pt x="2524" y="1277"/>
                    </a:cubicBezTo>
                    <a:close/>
                  </a:path>
                </a:pathLst>
              </a:custGeom>
              <a:solidFill>
                <a:srgbClr val="DD81C2"/>
              </a:solidFill>
              <a:ln>
                <a:noFill/>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38"/>
            <p:cNvGrpSpPr/>
            <p:nvPr/>
          </p:nvGrpSpPr>
          <p:grpSpPr>
            <a:xfrm>
              <a:off x="1399112" y="2789445"/>
              <a:ext cx="622391" cy="623829"/>
              <a:chOff x="5096713" y="3964200"/>
              <a:chExt cx="324500" cy="325250"/>
            </a:xfrm>
          </p:grpSpPr>
          <p:sp>
            <p:nvSpPr>
              <p:cNvPr id="734" name="Google Shape;734;p38"/>
              <p:cNvSpPr/>
              <p:nvPr/>
            </p:nvSpPr>
            <p:spPr>
              <a:xfrm>
                <a:off x="5096713" y="3964200"/>
                <a:ext cx="324500" cy="325250"/>
              </a:xfrm>
              <a:custGeom>
                <a:avLst/>
                <a:gdLst/>
                <a:ahLst/>
                <a:cxnLst/>
                <a:rect l="l" t="t" r="r" b="b"/>
                <a:pathLst>
                  <a:path w="12980" h="13010" extrusionOk="0">
                    <a:moveTo>
                      <a:pt x="6445" y="699"/>
                    </a:moveTo>
                    <a:cubicBezTo>
                      <a:pt x="9636" y="699"/>
                      <a:pt x="12250" y="3313"/>
                      <a:pt x="12250" y="6505"/>
                    </a:cubicBezTo>
                    <a:cubicBezTo>
                      <a:pt x="12250" y="9697"/>
                      <a:pt x="9667" y="12311"/>
                      <a:pt x="6445" y="12311"/>
                    </a:cubicBezTo>
                    <a:cubicBezTo>
                      <a:pt x="3253" y="12311"/>
                      <a:pt x="639" y="9727"/>
                      <a:pt x="639" y="6505"/>
                    </a:cubicBezTo>
                    <a:cubicBezTo>
                      <a:pt x="639" y="3313"/>
                      <a:pt x="3253" y="699"/>
                      <a:pt x="6445" y="699"/>
                    </a:cubicBezTo>
                    <a:close/>
                    <a:moveTo>
                      <a:pt x="6475" y="0"/>
                    </a:moveTo>
                    <a:cubicBezTo>
                      <a:pt x="2919" y="0"/>
                      <a:pt x="1" y="2949"/>
                      <a:pt x="1" y="6505"/>
                    </a:cubicBezTo>
                    <a:cubicBezTo>
                      <a:pt x="1" y="10092"/>
                      <a:pt x="2888" y="13010"/>
                      <a:pt x="6475" y="13010"/>
                    </a:cubicBezTo>
                    <a:cubicBezTo>
                      <a:pt x="10062" y="13010"/>
                      <a:pt x="12980" y="10092"/>
                      <a:pt x="12980" y="6505"/>
                    </a:cubicBezTo>
                    <a:cubicBezTo>
                      <a:pt x="12980" y="2949"/>
                      <a:pt x="10062" y="0"/>
                      <a:pt x="6475" y="0"/>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5185638" y="3964200"/>
                <a:ext cx="144400" cy="325250"/>
              </a:xfrm>
              <a:custGeom>
                <a:avLst/>
                <a:gdLst/>
                <a:ahLst/>
                <a:cxnLst/>
                <a:rect l="l" t="t" r="r" b="b"/>
                <a:pathLst>
                  <a:path w="5776" h="13010" extrusionOk="0">
                    <a:moveTo>
                      <a:pt x="2888" y="699"/>
                    </a:moveTo>
                    <a:cubicBezTo>
                      <a:pt x="3952" y="699"/>
                      <a:pt x="5137" y="3101"/>
                      <a:pt x="5137" y="6505"/>
                    </a:cubicBezTo>
                    <a:cubicBezTo>
                      <a:pt x="5137" y="9940"/>
                      <a:pt x="3952" y="12311"/>
                      <a:pt x="2888" y="12311"/>
                    </a:cubicBezTo>
                    <a:cubicBezTo>
                      <a:pt x="1824" y="12311"/>
                      <a:pt x="638" y="9940"/>
                      <a:pt x="638" y="6505"/>
                    </a:cubicBezTo>
                    <a:cubicBezTo>
                      <a:pt x="638" y="3101"/>
                      <a:pt x="1824" y="699"/>
                      <a:pt x="2888" y="699"/>
                    </a:cubicBezTo>
                    <a:close/>
                    <a:moveTo>
                      <a:pt x="2888" y="0"/>
                    </a:moveTo>
                    <a:cubicBezTo>
                      <a:pt x="1307" y="0"/>
                      <a:pt x="0" y="2857"/>
                      <a:pt x="0" y="6505"/>
                    </a:cubicBezTo>
                    <a:cubicBezTo>
                      <a:pt x="0" y="10152"/>
                      <a:pt x="1307" y="13010"/>
                      <a:pt x="2888" y="13010"/>
                    </a:cubicBezTo>
                    <a:cubicBezTo>
                      <a:pt x="4499" y="13010"/>
                      <a:pt x="5775" y="10152"/>
                      <a:pt x="5775" y="6505"/>
                    </a:cubicBezTo>
                    <a:cubicBezTo>
                      <a:pt x="5775" y="2857"/>
                      <a:pt x="4529" y="0"/>
                      <a:pt x="2888" y="0"/>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5104313" y="4119225"/>
                <a:ext cx="307800" cy="15975"/>
              </a:xfrm>
              <a:custGeom>
                <a:avLst/>
                <a:gdLst/>
                <a:ahLst/>
                <a:cxnLst/>
                <a:rect l="l" t="t" r="r" b="b"/>
                <a:pathLst>
                  <a:path w="12312" h="639" extrusionOk="0">
                    <a:moveTo>
                      <a:pt x="1" y="0"/>
                    </a:moveTo>
                    <a:lnTo>
                      <a:pt x="1" y="638"/>
                    </a:lnTo>
                    <a:lnTo>
                      <a:pt x="12311" y="638"/>
                    </a:lnTo>
                    <a:lnTo>
                      <a:pt x="12311" y="0"/>
                    </a:ln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5136238" y="4023475"/>
                <a:ext cx="243200" cy="43325"/>
              </a:xfrm>
              <a:custGeom>
                <a:avLst/>
                <a:gdLst/>
                <a:ahLst/>
                <a:cxnLst/>
                <a:rect l="l" t="t" r="r" b="b"/>
                <a:pathLst>
                  <a:path w="9728" h="1733" extrusionOk="0">
                    <a:moveTo>
                      <a:pt x="456" y="0"/>
                    </a:moveTo>
                    <a:lnTo>
                      <a:pt x="0" y="456"/>
                    </a:lnTo>
                    <a:cubicBezTo>
                      <a:pt x="31" y="486"/>
                      <a:pt x="1307" y="1733"/>
                      <a:pt x="4864" y="1733"/>
                    </a:cubicBezTo>
                    <a:cubicBezTo>
                      <a:pt x="8420" y="1733"/>
                      <a:pt x="9697" y="486"/>
                      <a:pt x="9727" y="456"/>
                    </a:cubicBezTo>
                    <a:lnTo>
                      <a:pt x="9271" y="0"/>
                    </a:lnTo>
                    <a:cubicBezTo>
                      <a:pt x="9271" y="0"/>
                      <a:pt x="8147" y="1094"/>
                      <a:pt x="4864" y="1094"/>
                    </a:cubicBezTo>
                    <a:cubicBezTo>
                      <a:pt x="1581" y="1094"/>
                      <a:pt x="456" y="0"/>
                      <a:pt x="456" y="0"/>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5136238" y="4187600"/>
                <a:ext cx="243200" cy="44100"/>
              </a:xfrm>
              <a:custGeom>
                <a:avLst/>
                <a:gdLst/>
                <a:ahLst/>
                <a:cxnLst/>
                <a:rect l="l" t="t" r="r" b="b"/>
                <a:pathLst>
                  <a:path w="9728" h="1764" extrusionOk="0">
                    <a:moveTo>
                      <a:pt x="4864" y="1"/>
                    </a:moveTo>
                    <a:cubicBezTo>
                      <a:pt x="1277" y="1"/>
                      <a:pt x="31" y="1247"/>
                      <a:pt x="0" y="1308"/>
                    </a:cubicBezTo>
                    <a:lnTo>
                      <a:pt x="456" y="1764"/>
                    </a:lnTo>
                    <a:cubicBezTo>
                      <a:pt x="456" y="1764"/>
                      <a:pt x="1581" y="639"/>
                      <a:pt x="4864" y="639"/>
                    </a:cubicBezTo>
                    <a:cubicBezTo>
                      <a:pt x="8147" y="639"/>
                      <a:pt x="9271" y="1764"/>
                      <a:pt x="9271" y="1764"/>
                    </a:cubicBezTo>
                    <a:lnTo>
                      <a:pt x="9727" y="1308"/>
                    </a:lnTo>
                    <a:cubicBezTo>
                      <a:pt x="9697" y="1247"/>
                      <a:pt x="8450" y="1"/>
                      <a:pt x="4864" y="1"/>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9" name="Google Shape;739;p38"/>
          <p:cNvGrpSpPr/>
          <p:nvPr/>
        </p:nvGrpSpPr>
        <p:grpSpPr>
          <a:xfrm rot="10800000" flipH="1">
            <a:off x="830290" y="497323"/>
            <a:ext cx="429322" cy="93999"/>
            <a:chOff x="5840230" y="744468"/>
            <a:chExt cx="431653" cy="94500"/>
          </a:xfrm>
        </p:grpSpPr>
        <p:sp>
          <p:nvSpPr>
            <p:cNvPr id="740" name="Google Shape;740;p38"/>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Apache </a:t>
            </a:r>
            <a:r>
              <a:rPr lang="es-AR" dirty="0" err="1"/>
              <a:t>OpenOffice</a:t>
            </a:r>
            <a:r>
              <a:rPr lang="es-AR" dirty="0"/>
              <a:t> </a:t>
            </a:r>
            <a:r>
              <a:rPr lang="es-AR" dirty="0" err="1"/>
              <a:t>Writer</a:t>
            </a:r>
            <a:endParaRPr lang="es-AR" dirty="0"/>
          </a:p>
        </p:txBody>
      </p:sp>
      <p:sp>
        <p:nvSpPr>
          <p:cNvPr id="3" name="2 Marcador de texto"/>
          <p:cNvSpPr>
            <a:spLocks noGrp="1"/>
          </p:cNvSpPr>
          <p:nvPr>
            <p:ph type="body" idx="1"/>
          </p:nvPr>
        </p:nvSpPr>
        <p:spPr>
          <a:xfrm>
            <a:off x="720000" y="1292434"/>
            <a:ext cx="7313657" cy="2785043"/>
          </a:xfrm>
        </p:spPr>
        <p:txBody>
          <a:bodyPr/>
          <a:lstStyle/>
          <a:p>
            <a:r>
              <a:rPr lang="es-MX" dirty="0"/>
              <a:t>Apache </a:t>
            </a:r>
            <a:r>
              <a:rPr lang="es-MX" dirty="0" err="1"/>
              <a:t>OpenOffice</a:t>
            </a:r>
            <a:r>
              <a:rPr lang="es-MX" dirty="0"/>
              <a:t> </a:t>
            </a:r>
            <a:r>
              <a:rPr lang="es-MX" dirty="0" err="1"/>
              <a:t>Writer</a:t>
            </a:r>
            <a:r>
              <a:rPr lang="es-MX" dirty="0"/>
              <a:t> (OpenOffice.org </a:t>
            </a:r>
            <a:r>
              <a:rPr lang="es-MX" dirty="0" err="1"/>
              <a:t>Writer</a:t>
            </a:r>
            <a:r>
              <a:rPr lang="es-MX" dirty="0"/>
              <a:t> hasta diciembre de 2011) es un procesador de texto multiplataforma que forma parte del conjunto de aplicaciones de la suite ofimática Apache </a:t>
            </a:r>
            <a:r>
              <a:rPr lang="es-MX" dirty="0" err="1"/>
              <a:t>OpenOffice</a:t>
            </a:r>
            <a:r>
              <a:rPr lang="es-MX" dirty="0"/>
              <a:t>. Además de otros formatos estándares y ampliamente utilizados de documentos, puede abrir y grabar el formato propietario .</a:t>
            </a:r>
            <a:r>
              <a:rPr lang="es-MX" dirty="0" err="1"/>
              <a:t>doc</a:t>
            </a:r>
            <a:r>
              <a:rPr lang="es-MX" dirty="0"/>
              <a:t> de Microsoft Word casi en su totalidad. </a:t>
            </a:r>
          </a:p>
          <a:p>
            <a:r>
              <a:rPr lang="es-MX" dirty="0"/>
              <a:t>La versión actual es la 3.4. Si bien la versión antigua estable 1.1.5, no tenía gran atractivo en cuanto a apariencia, las versiones 2.x (también descargables desde su página web) han mejorado, respecto a sus versiones anteriores, su interfaz, compatibilidad con otros formatos de archivo y la sencillez de su uso</a:t>
            </a:r>
            <a:r>
              <a:rPr lang="es-MX" dirty="0" smtClean="0"/>
              <a:t>.</a:t>
            </a:r>
          </a:p>
          <a:p>
            <a:r>
              <a:rPr lang="es-MX" dirty="0" err="1"/>
              <a:t>Writer</a:t>
            </a:r>
            <a:r>
              <a:rPr lang="es-MX" dirty="0"/>
              <a:t> es también un potente editor HTML tan fácil de usar como un documento de texto. Solo con entrar en el menú Ver y seleccionar "Diseño para internet" cambia el formato del cuadro de texto, asemejándose a una página web, que se puede editar de la misma forma que si fuera un procesador de textos.</a:t>
            </a:r>
            <a:endParaRPr lang="es-AR" dirty="0"/>
          </a:p>
        </p:txBody>
      </p:sp>
    </p:spTree>
    <p:extLst>
      <p:ext uri="{BB962C8B-B14F-4D97-AF65-F5344CB8AC3E}">
        <p14:creationId xmlns:p14="http://schemas.microsoft.com/office/powerpoint/2010/main" val="227365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VENTAJAS</a:t>
            </a:r>
            <a:endParaRPr lang="es-AR" dirty="0"/>
          </a:p>
        </p:txBody>
      </p:sp>
      <p:sp>
        <p:nvSpPr>
          <p:cNvPr id="3" name="Marcador de texto 2"/>
          <p:cNvSpPr>
            <a:spLocks noGrp="1"/>
          </p:cNvSpPr>
          <p:nvPr>
            <p:ph type="body" idx="1"/>
          </p:nvPr>
        </p:nvSpPr>
        <p:spPr/>
        <p:txBody>
          <a:bodyPr/>
          <a:lstStyle/>
          <a:p>
            <a:r>
              <a:rPr lang="es-AR" sz="2800" dirty="0" smtClean="0"/>
              <a:t>Es libre (código libre)</a:t>
            </a:r>
          </a:p>
          <a:p>
            <a:r>
              <a:rPr lang="es-AR" sz="2800" dirty="0" smtClean="0"/>
              <a:t>Es gratuito</a:t>
            </a:r>
          </a:p>
          <a:p>
            <a:r>
              <a:rPr lang="es-AR" sz="2800" dirty="0" smtClean="0"/>
              <a:t>Su interfaz es intuitiva</a:t>
            </a:r>
          </a:p>
          <a:p>
            <a:r>
              <a:rPr lang="es-AR" sz="2800" dirty="0" smtClean="0"/>
              <a:t>Usa estándares internacionales (ODF).</a:t>
            </a:r>
          </a:p>
          <a:p>
            <a:r>
              <a:rPr lang="es-AR" sz="2800" dirty="0" smtClean="0"/>
              <a:t>Es multiplataforma: se puede instalar en todos los sistemas operativos.</a:t>
            </a:r>
            <a:endParaRPr lang="es-AR" sz="2800" dirty="0"/>
          </a:p>
        </p:txBody>
      </p:sp>
    </p:spTree>
    <p:extLst>
      <p:ext uri="{BB962C8B-B14F-4D97-AF65-F5344CB8AC3E}">
        <p14:creationId xmlns:p14="http://schemas.microsoft.com/office/powerpoint/2010/main" val="213618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DESVENTAJAS</a:t>
            </a:r>
            <a:endParaRPr lang="es-AR" dirty="0"/>
          </a:p>
        </p:txBody>
      </p:sp>
      <p:sp>
        <p:nvSpPr>
          <p:cNvPr id="3" name="Marcador de texto 2"/>
          <p:cNvSpPr>
            <a:spLocks noGrp="1"/>
          </p:cNvSpPr>
          <p:nvPr>
            <p:ph type="body" idx="1"/>
          </p:nvPr>
        </p:nvSpPr>
        <p:spPr/>
        <p:txBody>
          <a:bodyPr/>
          <a:lstStyle/>
          <a:p>
            <a:r>
              <a:rPr lang="es-AR" sz="2800" dirty="0" smtClean="0"/>
              <a:t>Tiene menos funciones que Microsoft Word</a:t>
            </a:r>
          </a:p>
          <a:p>
            <a:r>
              <a:rPr lang="es-AR" sz="2800" dirty="0" smtClean="0"/>
              <a:t>No es completamente compatible (en el uso de los  últimos formatos utilizados por MW)</a:t>
            </a:r>
          </a:p>
          <a:p>
            <a:r>
              <a:rPr lang="es-AR" sz="2800" dirty="0" smtClean="0"/>
              <a:t>Tiene menos presencia en el mercado</a:t>
            </a:r>
          </a:p>
          <a:p>
            <a:r>
              <a:rPr lang="es-AR" sz="2800" dirty="0" smtClean="0"/>
              <a:t>No tiene aplicación táctil aún ( app </a:t>
            </a:r>
            <a:r>
              <a:rPr lang="es-AR" sz="2800" dirty="0" err="1" smtClean="0"/>
              <a:t>movil</a:t>
            </a:r>
            <a:r>
              <a:rPr lang="es-AR" sz="2800" dirty="0" smtClean="0"/>
              <a:t>, app </a:t>
            </a:r>
            <a:r>
              <a:rPr lang="es-AR" sz="2800" dirty="0" err="1" smtClean="0"/>
              <a:t>tablet</a:t>
            </a:r>
            <a:r>
              <a:rPr lang="es-AR" sz="2800" dirty="0" smtClean="0"/>
              <a:t>)</a:t>
            </a:r>
          </a:p>
          <a:p>
            <a:pPr marL="139700" indent="0">
              <a:buNone/>
            </a:pPr>
            <a:endParaRPr lang="es-AR" dirty="0"/>
          </a:p>
        </p:txBody>
      </p:sp>
    </p:spTree>
    <p:extLst>
      <p:ext uri="{BB962C8B-B14F-4D97-AF65-F5344CB8AC3E}">
        <p14:creationId xmlns:p14="http://schemas.microsoft.com/office/powerpoint/2010/main" val="166162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0" dirty="0" err="1"/>
              <a:t>AbiWord</a:t>
            </a:r>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05" y="1204295"/>
            <a:ext cx="5228255" cy="370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302" y="1181553"/>
            <a:ext cx="1810981" cy="1810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47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0000" y="769919"/>
            <a:ext cx="7704000" cy="3450900"/>
          </a:xfrm>
        </p:spPr>
        <p:txBody>
          <a:bodyPr/>
          <a:lstStyle/>
          <a:p>
            <a:r>
              <a:rPr lang="es-AR" dirty="0" err="1"/>
              <a:t>AbiWord</a:t>
            </a:r>
            <a:r>
              <a:rPr lang="es-AR" dirty="0"/>
              <a:t> es un programa procesador de texto, software libre, multiplataforma y con licencia GPL. Puede ser utilizado en los sistemas operativos GNU/Linux, Mac OS </a:t>
            </a:r>
            <a:r>
              <a:rPr lang="es-AR" dirty="0" smtClean="0"/>
              <a:t>X, </a:t>
            </a:r>
            <a:r>
              <a:rPr lang="es-AR" dirty="0"/>
              <a:t>Microsoft Windows (no mantenido), </a:t>
            </a:r>
            <a:r>
              <a:rPr lang="es-AR" dirty="0" err="1"/>
              <a:t>ReactOS</a:t>
            </a:r>
            <a:r>
              <a:rPr lang="es-AR" dirty="0"/>
              <a:t>, </a:t>
            </a:r>
            <a:r>
              <a:rPr lang="es-AR" dirty="0" err="1"/>
              <a:t>BeOS</a:t>
            </a:r>
            <a:r>
              <a:rPr lang="es-AR" dirty="0"/>
              <a:t>, </a:t>
            </a:r>
            <a:r>
              <a:rPr lang="es-AR" dirty="0" err="1"/>
              <a:t>AmigaOS</a:t>
            </a:r>
            <a:r>
              <a:rPr lang="es-AR" dirty="0"/>
              <a:t> 4.0 (a través del motor </a:t>
            </a:r>
            <a:r>
              <a:rPr lang="es-AR" dirty="0" err="1"/>
              <a:t>Cygwin</a:t>
            </a:r>
            <a:r>
              <a:rPr lang="es-AR" dirty="0"/>
              <a:t> X11), entre otros</a:t>
            </a:r>
            <a:r>
              <a:rPr lang="es-AR" dirty="0" smtClean="0"/>
              <a:t>.</a:t>
            </a:r>
          </a:p>
          <a:p>
            <a:endParaRPr lang="es-AR" dirty="0"/>
          </a:p>
          <a:p>
            <a:r>
              <a:rPr lang="es-AR" dirty="0" smtClean="0"/>
              <a:t>Licencia GLP </a:t>
            </a:r>
            <a:r>
              <a:rPr lang="es-MX" dirty="0"/>
              <a:t>es una licencia de derecho de autor ampliamente usada en el mundo del software libre y código abierto</a:t>
            </a:r>
            <a:r>
              <a:rPr lang="es-MX" dirty="0" smtClean="0"/>
              <a:t>,​ </a:t>
            </a:r>
            <a:r>
              <a:rPr lang="es-MX" dirty="0"/>
              <a:t>y garantiza a los usuarios finales (personas, organizaciones, compañías) la libertad de usar, estudiar, compartir (copiar) y modificar el software. </a:t>
            </a:r>
            <a:endParaRPr lang="es-MX" dirty="0" smtClean="0"/>
          </a:p>
          <a:p>
            <a:endParaRPr lang="es-MX" dirty="0"/>
          </a:p>
          <a:p>
            <a:r>
              <a:rPr lang="es-MX" dirty="0" err="1"/>
              <a:t>Abiword</a:t>
            </a:r>
            <a:r>
              <a:rPr lang="es-MX" dirty="0"/>
              <a:t> se caracteriza por la sencillez de su interfaz y los bajos requerimientos técnicos que permiten usarlo en equipos considerados ya obsoletos. También cuenta con filtros de importación/exportación de documentos desde su formato nativo a XML, a RTF, HTML, Microsoft Word, </a:t>
            </a:r>
            <a:r>
              <a:rPr lang="es-MX" dirty="0" err="1"/>
              <a:t>LaTeX</a:t>
            </a:r>
            <a:r>
              <a:rPr lang="es-MX" dirty="0"/>
              <a:t> y </a:t>
            </a:r>
            <a:r>
              <a:rPr lang="es-MX" dirty="0" err="1"/>
              <a:t>OpenDocument</a:t>
            </a:r>
            <a:r>
              <a:rPr lang="es-MX" dirty="0"/>
              <a:t>.</a:t>
            </a:r>
            <a:endParaRPr lang="es-AR" dirty="0"/>
          </a:p>
        </p:txBody>
      </p:sp>
    </p:spTree>
    <p:extLst>
      <p:ext uri="{BB962C8B-B14F-4D97-AF65-F5344CB8AC3E}">
        <p14:creationId xmlns:p14="http://schemas.microsoft.com/office/powerpoint/2010/main" val="1515446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VENTAJAS</a:t>
            </a:r>
            <a:endParaRPr lang="es-AR" dirty="0"/>
          </a:p>
        </p:txBody>
      </p:sp>
      <p:sp>
        <p:nvSpPr>
          <p:cNvPr id="3" name="Marcador de texto 2"/>
          <p:cNvSpPr>
            <a:spLocks noGrp="1"/>
          </p:cNvSpPr>
          <p:nvPr>
            <p:ph type="body" idx="1"/>
          </p:nvPr>
        </p:nvSpPr>
        <p:spPr/>
        <p:txBody>
          <a:bodyPr/>
          <a:lstStyle/>
          <a:p>
            <a:r>
              <a:rPr lang="es-AR" sz="2800" dirty="0" smtClean="0"/>
              <a:t>Crear documentos de calidad profesional</a:t>
            </a:r>
          </a:p>
          <a:p>
            <a:r>
              <a:rPr lang="es-AR" sz="2800" dirty="0" smtClean="0"/>
              <a:t>Es fácil la colaboración con otros  usuarios</a:t>
            </a:r>
          </a:p>
          <a:p>
            <a:r>
              <a:rPr lang="es-AR" sz="2800" dirty="0" smtClean="0"/>
              <a:t>Se puede acceder a los archivos desde cualquier lugar</a:t>
            </a:r>
            <a:endParaRPr lang="es-AR" sz="2800" dirty="0"/>
          </a:p>
        </p:txBody>
      </p:sp>
    </p:spTree>
    <p:extLst>
      <p:ext uri="{BB962C8B-B14F-4D97-AF65-F5344CB8AC3E}">
        <p14:creationId xmlns:p14="http://schemas.microsoft.com/office/powerpoint/2010/main" val="380282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DESVENTAJAS</a:t>
            </a:r>
            <a:endParaRPr lang="es-AR" dirty="0"/>
          </a:p>
        </p:txBody>
      </p:sp>
      <p:sp>
        <p:nvSpPr>
          <p:cNvPr id="3" name="Marcador de texto 2"/>
          <p:cNvSpPr>
            <a:spLocks noGrp="1"/>
          </p:cNvSpPr>
          <p:nvPr>
            <p:ph type="body" idx="1"/>
          </p:nvPr>
        </p:nvSpPr>
        <p:spPr/>
        <p:txBody>
          <a:bodyPr/>
          <a:lstStyle/>
          <a:p>
            <a:r>
              <a:rPr lang="es-AR" sz="2800" dirty="0" smtClean="0"/>
              <a:t>Tiene un fallo de seguridad, afecta a todas las versiones</a:t>
            </a:r>
          </a:p>
          <a:p>
            <a:r>
              <a:rPr lang="es-AR" sz="2800" dirty="0" smtClean="0"/>
              <a:t>Permite el robo de archivos</a:t>
            </a:r>
            <a:endParaRPr lang="es-AR" sz="2800" dirty="0"/>
          </a:p>
        </p:txBody>
      </p:sp>
    </p:spTree>
    <p:extLst>
      <p:ext uri="{BB962C8B-B14F-4D97-AF65-F5344CB8AC3E}">
        <p14:creationId xmlns:p14="http://schemas.microsoft.com/office/powerpoint/2010/main" val="2826662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KWord</a:t>
            </a:r>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02" y="1284425"/>
            <a:ext cx="4706896" cy="353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183" y="1537387"/>
            <a:ext cx="2577852" cy="289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50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82678" y="751259"/>
            <a:ext cx="7704000" cy="3450900"/>
          </a:xfrm>
        </p:spPr>
        <p:txBody>
          <a:bodyPr/>
          <a:lstStyle/>
          <a:p>
            <a:r>
              <a:rPr lang="es-MX" sz="1600" dirty="0" smtClean="0"/>
              <a:t>El desarrollo inicial de </a:t>
            </a:r>
            <a:r>
              <a:rPr lang="es-MX" sz="1600" dirty="0" err="1" smtClean="0"/>
              <a:t>KOffice</a:t>
            </a:r>
            <a:r>
              <a:rPr lang="es-MX" sz="1600" dirty="0" smtClean="0"/>
              <a:t> comenzó en 1997, por </a:t>
            </a:r>
            <a:r>
              <a:rPr lang="es-MX" sz="1600" dirty="0" err="1" smtClean="0"/>
              <a:t>Reginald</a:t>
            </a:r>
            <a:r>
              <a:rPr lang="es-MX" sz="1600" dirty="0" smtClean="0"/>
              <a:t> </a:t>
            </a:r>
            <a:r>
              <a:rPr lang="es-MX" sz="1600" dirty="0" err="1" smtClean="0"/>
              <a:t>Stadlbauer</a:t>
            </a:r>
            <a:r>
              <a:rPr lang="es-MX" sz="1600" dirty="0" smtClean="0"/>
              <a:t> con </a:t>
            </a:r>
            <a:r>
              <a:rPr lang="es-MX" sz="1600" dirty="0" err="1" smtClean="0"/>
              <a:t>KPresenter</a:t>
            </a:r>
            <a:r>
              <a:rPr lang="es-MX" sz="1600" dirty="0" smtClean="0"/>
              <a:t>, seguido por </a:t>
            </a:r>
            <a:r>
              <a:rPr lang="es-MX" sz="1600" dirty="0" err="1" smtClean="0"/>
              <a:t>KWord</a:t>
            </a:r>
            <a:r>
              <a:rPr lang="es-MX" sz="1600" dirty="0" smtClean="0"/>
              <a:t> en 1998.</a:t>
            </a:r>
          </a:p>
          <a:p>
            <a:endParaRPr lang="es-MX" sz="1600" dirty="0" smtClean="0"/>
          </a:p>
          <a:p>
            <a:r>
              <a:rPr lang="es-MX" sz="1600" dirty="0" smtClean="0"/>
              <a:t>En 1999, </a:t>
            </a:r>
            <a:r>
              <a:rPr lang="es-MX" sz="1600" dirty="0" err="1" smtClean="0"/>
              <a:t>KOffice</a:t>
            </a:r>
            <a:r>
              <a:rPr lang="es-MX" sz="1600" dirty="0" smtClean="0"/>
              <a:t> fue citado en el caso Estados Unidos contra Microsoft por el entonces ejecutivo de Microsoft Paul </a:t>
            </a:r>
            <a:r>
              <a:rPr lang="es-MX" sz="1600" dirty="0" err="1" smtClean="0"/>
              <a:t>Maritz</a:t>
            </a:r>
            <a:r>
              <a:rPr lang="es-MX" sz="1600" dirty="0" smtClean="0"/>
              <a:t>, como prueba de que existía competencia en el mercado de los sistemas operativos y en el campo de las suites ofimáticas.</a:t>
            </a:r>
          </a:p>
          <a:p>
            <a:endParaRPr lang="es-MX" sz="1600" dirty="0" smtClean="0"/>
          </a:p>
          <a:p>
            <a:r>
              <a:rPr lang="es-MX" sz="1600" dirty="0" smtClean="0"/>
              <a:t>La suite ofimática que compite contra las suites de código abierto en la actualidad es Microsoft Office. Microsoft Office ha sido lanzado para Windows y Mac OS, pero ninguna versión hasta la fecha ha sido lanzado para GNU/Linux. Además, los usuarios de sistemas operativos de código abierto han expresado una preferencia general por el software de código abierto.</a:t>
            </a:r>
            <a:endParaRPr lang="es-AR" sz="1600" dirty="0"/>
          </a:p>
        </p:txBody>
      </p:sp>
    </p:spTree>
    <p:extLst>
      <p:ext uri="{BB962C8B-B14F-4D97-AF65-F5344CB8AC3E}">
        <p14:creationId xmlns:p14="http://schemas.microsoft.com/office/powerpoint/2010/main" val="1395396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p:txBody>
          <a:bodyPr/>
          <a:lstStyle/>
          <a:p>
            <a:r>
              <a:rPr lang="es-MX" sz="1800" dirty="0" err="1"/>
              <a:t>KWord</a:t>
            </a:r>
            <a:r>
              <a:rPr lang="es-MX" sz="1800" dirty="0"/>
              <a:t> es una aplicación de código abierto que permite crear y editar documentos de texto utilizando una larga lista de características útiles. Como editor de texto y herramienta de publicación, </a:t>
            </a:r>
            <a:r>
              <a:rPr lang="es-MX" sz="1800" dirty="0" err="1"/>
              <a:t>KWord</a:t>
            </a:r>
            <a:r>
              <a:rPr lang="es-MX" sz="1800" dirty="0"/>
              <a:t> puede manejar incluso los documentos más exigentes</a:t>
            </a:r>
            <a:r>
              <a:rPr lang="es-MX" sz="1800" dirty="0" smtClean="0"/>
              <a:t>.</a:t>
            </a:r>
            <a:endParaRPr lang="es-MX" sz="1800" dirty="0"/>
          </a:p>
          <a:p>
            <a:r>
              <a:rPr lang="es-MX" sz="1800" dirty="0"/>
              <a:t>Las características principales de este software incluyen la posibilidad de seleccionar diferentes estilos de párrafo, encabezados y pies de página, tablas, corrección ortográfica automática y plantillas.</a:t>
            </a:r>
            <a:endParaRPr lang="es-AR" sz="1800" dirty="0"/>
          </a:p>
        </p:txBody>
      </p:sp>
    </p:spTree>
    <p:extLst>
      <p:ext uri="{BB962C8B-B14F-4D97-AF65-F5344CB8AC3E}">
        <p14:creationId xmlns:p14="http://schemas.microsoft.com/office/powerpoint/2010/main" val="167857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4686" y="1105361"/>
            <a:ext cx="7704000" cy="572700"/>
          </a:xfrm>
        </p:spPr>
        <p:txBody>
          <a:bodyPr/>
          <a:lstStyle/>
          <a:p>
            <a:r>
              <a:rPr lang="es-MX" sz="2400" dirty="0"/>
              <a:t>Un poco de historia sobre el procesador de </a:t>
            </a:r>
            <a:r>
              <a:rPr lang="es-MX" sz="2400" dirty="0" smtClean="0"/>
              <a:t>texto</a:t>
            </a:r>
            <a:r>
              <a:rPr lang="es-MX" dirty="0"/>
              <a:t/>
            </a:r>
            <a:br>
              <a:rPr lang="es-MX" dirty="0"/>
            </a:br>
            <a:endParaRPr lang="es-AR" dirty="0"/>
          </a:p>
        </p:txBody>
      </p:sp>
      <p:sp>
        <p:nvSpPr>
          <p:cNvPr id="3" name="2 Marcador de texto"/>
          <p:cNvSpPr>
            <a:spLocks noGrp="1"/>
          </p:cNvSpPr>
          <p:nvPr>
            <p:ph type="body" idx="1"/>
          </p:nvPr>
        </p:nvSpPr>
        <p:spPr>
          <a:xfrm>
            <a:off x="720000" y="1903445"/>
            <a:ext cx="7183029" cy="2699930"/>
          </a:xfrm>
        </p:spPr>
        <p:txBody>
          <a:bodyPr/>
          <a:lstStyle/>
          <a:p>
            <a:r>
              <a:rPr lang="es-MX" sz="2000" dirty="0"/>
              <a:t>En 1964 IBM creó la primera máquina de escribir magnética que permitió la corrección del texto sin necesidad de volver a escribir todo a máquina. IBM vendió su invento como “máquina de procesamiento de textos”, de allí el nombre que hoy en día se conocen a estas aplicaciones.</a:t>
            </a:r>
          </a:p>
          <a:p>
            <a:pPr marL="139700" indent="0">
              <a:buNone/>
            </a:pPr>
            <a:endParaRPr lang="es-MX" dirty="0"/>
          </a:p>
        </p:txBody>
      </p:sp>
    </p:spTree>
    <p:extLst>
      <p:ext uri="{BB962C8B-B14F-4D97-AF65-F5344CB8AC3E}">
        <p14:creationId xmlns:p14="http://schemas.microsoft.com/office/powerpoint/2010/main" val="3389210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57131" y="694497"/>
            <a:ext cx="5650173" cy="3764860"/>
          </a:xfrm>
          <a:prstGeom prst="rect">
            <a:avLst/>
          </a:prstGeom>
        </p:spPr>
      </p:pic>
    </p:spTree>
    <p:extLst>
      <p:ext uri="{BB962C8B-B14F-4D97-AF65-F5344CB8AC3E}">
        <p14:creationId xmlns:p14="http://schemas.microsoft.com/office/powerpoint/2010/main" val="3215322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GOOGLE DOCS</a:t>
            </a:r>
            <a:endParaRPr lang="es-AR" dirty="0"/>
          </a:p>
        </p:txBody>
      </p:sp>
      <p:sp>
        <p:nvSpPr>
          <p:cNvPr id="3" name="Marcador de texto 2"/>
          <p:cNvSpPr>
            <a:spLocks noGrp="1"/>
          </p:cNvSpPr>
          <p:nvPr>
            <p:ph type="body" idx="1"/>
          </p:nvPr>
        </p:nvSpPr>
        <p:spPr/>
        <p:txBody>
          <a:bodyPr/>
          <a:lstStyle/>
          <a:p>
            <a:r>
              <a:rPr lang="es-MX" sz="2400" dirty="0"/>
              <a:t>Documentos de Google es un procesador de texto en línea que se incluye como parte de la suite Google </a:t>
            </a:r>
            <a:r>
              <a:rPr lang="es-MX" sz="2400" dirty="0" err="1"/>
              <a:t>Docs</a:t>
            </a:r>
            <a:r>
              <a:rPr lang="es-MX" sz="2400" dirty="0"/>
              <a:t> </a:t>
            </a:r>
            <a:r>
              <a:rPr lang="es-MX" sz="2400" dirty="0" err="1"/>
              <a:t>Editors</a:t>
            </a:r>
            <a:r>
              <a:rPr lang="es-MX" sz="2400" dirty="0"/>
              <a:t> basada en la web de Google, que también incluye Hojas de Cálculo de Google, Presentaciones de Google, Dibujos de Google, Formularios de Google, Google </a:t>
            </a:r>
            <a:r>
              <a:rPr lang="es-MX" sz="2400" dirty="0" err="1"/>
              <a:t>Sites</a:t>
            </a:r>
            <a:r>
              <a:rPr lang="es-MX" sz="2400" dirty="0"/>
              <a:t> y Google </a:t>
            </a:r>
            <a:r>
              <a:rPr lang="es-MX" sz="2400" dirty="0" err="1"/>
              <a:t>Keep</a:t>
            </a:r>
            <a:r>
              <a:rPr lang="es-MX" sz="2400" dirty="0"/>
              <a:t>.</a:t>
            </a:r>
            <a:endParaRPr lang="es-AR" sz="2400" dirty="0"/>
          </a:p>
        </p:txBody>
      </p:sp>
    </p:spTree>
    <p:extLst>
      <p:ext uri="{BB962C8B-B14F-4D97-AF65-F5344CB8AC3E}">
        <p14:creationId xmlns:p14="http://schemas.microsoft.com/office/powerpoint/2010/main" val="76158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VENTAJAS</a:t>
            </a:r>
            <a:endParaRPr lang="es-AR" dirty="0"/>
          </a:p>
        </p:txBody>
      </p:sp>
      <p:sp>
        <p:nvSpPr>
          <p:cNvPr id="3" name="Marcador de texto 2"/>
          <p:cNvSpPr>
            <a:spLocks noGrp="1"/>
          </p:cNvSpPr>
          <p:nvPr>
            <p:ph type="body" idx="1"/>
          </p:nvPr>
        </p:nvSpPr>
        <p:spPr/>
        <p:txBody>
          <a:bodyPr/>
          <a:lstStyle/>
          <a:p>
            <a:r>
              <a:rPr lang="es-MX" sz="2000" dirty="0"/>
              <a:t>Google </a:t>
            </a:r>
            <a:r>
              <a:rPr lang="es-MX" sz="2000" dirty="0" err="1"/>
              <a:t>Docs</a:t>
            </a:r>
            <a:r>
              <a:rPr lang="es-MX" sz="2000" dirty="0"/>
              <a:t> es una herramienta gratuita.</a:t>
            </a:r>
          </a:p>
          <a:p>
            <a:r>
              <a:rPr lang="es-MX" sz="2000" dirty="0"/>
              <a:t>Permite el acceso a varios usuarios que pueden trabajar en los </a:t>
            </a:r>
            <a:r>
              <a:rPr lang="es-MX" sz="2000" dirty="0" smtClean="0"/>
              <a:t>documentos simultáneamente </a:t>
            </a:r>
            <a:r>
              <a:rPr lang="es-MX" sz="2000" dirty="0"/>
              <a:t>(con las debidas autorizaciones).</a:t>
            </a:r>
          </a:p>
          <a:p>
            <a:r>
              <a:rPr lang="es-MX" sz="2000" dirty="0"/>
              <a:t>Para poder utilizar Google </a:t>
            </a:r>
            <a:r>
              <a:rPr lang="es-MX" sz="2000" dirty="0" err="1"/>
              <a:t>Docs</a:t>
            </a:r>
            <a:r>
              <a:rPr lang="es-MX" sz="2000" dirty="0"/>
              <a:t> solo debes tener una cuenta de Gmail</a:t>
            </a:r>
          </a:p>
          <a:p>
            <a:r>
              <a:rPr lang="es-MX" sz="2000" dirty="0"/>
              <a:t>No es necesaria ninguna instalación en tu dispositivo</a:t>
            </a:r>
            <a:r>
              <a:rPr lang="es-MX" sz="2000" dirty="0" smtClean="0"/>
              <a:t>. Se accede desde la web.</a:t>
            </a:r>
            <a:endParaRPr lang="es-AR" sz="2000" dirty="0"/>
          </a:p>
        </p:txBody>
      </p:sp>
    </p:spTree>
    <p:extLst>
      <p:ext uri="{BB962C8B-B14F-4D97-AF65-F5344CB8AC3E}">
        <p14:creationId xmlns:p14="http://schemas.microsoft.com/office/powerpoint/2010/main" val="670063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DESVENTAJAS</a:t>
            </a:r>
            <a:endParaRPr lang="es-AR" dirty="0"/>
          </a:p>
        </p:txBody>
      </p:sp>
      <p:sp>
        <p:nvSpPr>
          <p:cNvPr id="3" name="Marcador de texto 2"/>
          <p:cNvSpPr>
            <a:spLocks noGrp="1"/>
          </p:cNvSpPr>
          <p:nvPr>
            <p:ph type="body" idx="1"/>
          </p:nvPr>
        </p:nvSpPr>
        <p:spPr/>
        <p:txBody>
          <a:bodyPr/>
          <a:lstStyle/>
          <a:p>
            <a:r>
              <a:rPr lang="es-MX" sz="2400" dirty="0"/>
              <a:t>Existen ciertas limitaciones relacionadas con las capacidades que puede aceptar según el formato del documento</a:t>
            </a:r>
            <a:r>
              <a:rPr lang="es-MX" sz="2400" dirty="0" smtClean="0"/>
              <a:t>.</a:t>
            </a:r>
          </a:p>
          <a:p>
            <a:pPr marL="139700" indent="0">
              <a:buNone/>
            </a:pPr>
            <a:endParaRPr lang="es-MX" sz="2400" dirty="0"/>
          </a:p>
          <a:p>
            <a:r>
              <a:rPr lang="es-MX" sz="2400" dirty="0"/>
              <a:t>Los documentos pueden ser modificados por las personas que tengan acceso, por lo que existe la posibilidad de que se borren algunos datos si no se tiene cuidado.</a:t>
            </a:r>
            <a:endParaRPr lang="es-AR" sz="2400" dirty="0"/>
          </a:p>
        </p:txBody>
      </p:sp>
    </p:spTree>
    <p:extLst>
      <p:ext uri="{BB962C8B-B14F-4D97-AF65-F5344CB8AC3E}">
        <p14:creationId xmlns:p14="http://schemas.microsoft.com/office/powerpoint/2010/main" val="2007431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00" y="844104"/>
            <a:ext cx="7704000" cy="572700"/>
          </a:xfrm>
        </p:spPr>
        <p:txBody>
          <a:bodyPr/>
          <a:lstStyle/>
          <a:p>
            <a:r>
              <a:rPr lang="es-AR" dirty="0"/>
              <a:t>Microsoft Word</a:t>
            </a:r>
            <a:br>
              <a:rPr lang="es-AR" dirty="0"/>
            </a:br>
            <a:endParaRPr lang="es-A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44" y="1235494"/>
            <a:ext cx="5721935" cy="336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861" y="1404290"/>
            <a:ext cx="2433765" cy="226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51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Reseña histórica</a:t>
            </a:r>
          </a:p>
        </p:txBody>
      </p:sp>
      <p:sp>
        <p:nvSpPr>
          <p:cNvPr id="3" name="2 Marcador de texto"/>
          <p:cNvSpPr>
            <a:spLocks noGrp="1"/>
          </p:cNvSpPr>
          <p:nvPr>
            <p:ph type="body" idx="1"/>
          </p:nvPr>
        </p:nvSpPr>
        <p:spPr>
          <a:xfrm>
            <a:off x="710669" y="1320426"/>
            <a:ext cx="7546922" cy="3214252"/>
          </a:xfrm>
        </p:spPr>
        <p:txBody>
          <a:bodyPr/>
          <a:lstStyle/>
          <a:p>
            <a:r>
              <a:rPr lang="es-MX" sz="1600" dirty="0"/>
              <a:t>La primera versión de Microsoft Word fue un desarrollo realizado por Charles </a:t>
            </a:r>
            <a:r>
              <a:rPr lang="es-MX" sz="1600" dirty="0" err="1"/>
              <a:t>Simonyi</a:t>
            </a:r>
            <a:r>
              <a:rPr lang="es-MX" sz="1600" dirty="0"/>
              <a:t> y Richard </a:t>
            </a:r>
            <a:r>
              <a:rPr lang="es-MX" sz="1600" dirty="0" err="1"/>
              <a:t>Brodie</a:t>
            </a:r>
            <a:r>
              <a:rPr lang="es-MX" sz="1600" dirty="0"/>
              <a:t>, dos </a:t>
            </a:r>
            <a:r>
              <a:rPr lang="es-MX" sz="1600" dirty="0" smtClean="0"/>
              <a:t>ex programadores </a:t>
            </a:r>
            <a:r>
              <a:rPr lang="es-MX" sz="1600" dirty="0"/>
              <a:t>de Xerox contratados en 1981 por Bill Gates y Paul Allen. Estos programadores habían trabajado en Xerox bravo, que fuera el primer procesador de textos desarrollado bajo la técnica WYSIWYG (“</a:t>
            </a:r>
            <a:r>
              <a:rPr lang="es-MX" sz="1600" b="1" dirty="0" err="1"/>
              <a:t>What</a:t>
            </a:r>
            <a:r>
              <a:rPr lang="es-MX" sz="1600" b="1" dirty="0"/>
              <a:t> </a:t>
            </a:r>
            <a:r>
              <a:rPr lang="es-MX" sz="1600" b="1" dirty="0" err="1"/>
              <a:t>You</a:t>
            </a:r>
            <a:r>
              <a:rPr lang="es-MX" sz="1600" b="1" dirty="0"/>
              <a:t> </a:t>
            </a:r>
            <a:r>
              <a:rPr lang="es-MX" sz="1600" b="1" dirty="0" err="1"/>
              <a:t>See</a:t>
            </a:r>
            <a:r>
              <a:rPr lang="es-MX" sz="1600" b="1" dirty="0"/>
              <a:t> </a:t>
            </a:r>
            <a:r>
              <a:rPr lang="es-MX" sz="1600" b="1" dirty="0" err="1"/>
              <a:t>Is</a:t>
            </a:r>
            <a:r>
              <a:rPr lang="es-MX" sz="1600" b="1" dirty="0"/>
              <a:t> </a:t>
            </a:r>
            <a:r>
              <a:rPr lang="es-MX" sz="1600" b="1" dirty="0" err="1"/>
              <a:t>What</a:t>
            </a:r>
            <a:r>
              <a:rPr lang="es-MX" sz="1600" b="1" dirty="0"/>
              <a:t> </a:t>
            </a:r>
            <a:r>
              <a:rPr lang="es-MX" sz="1600" b="1" dirty="0" err="1"/>
              <a:t>You</a:t>
            </a:r>
            <a:r>
              <a:rPr lang="es-MX" sz="1600" b="1" dirty="0"/>
              <a:t> </a:t>
            </a:r>
            <a:r>
              <a:rPr lang="es-MX" sz="1600" b="1" dirty="0" err="1"/>
              <a:t>Get</a:t>
            </a:r>
            <a:r>
              <a:rPr lang="es-MX" sz="1600" b="1" dirty="0"/>
              <a:t>” - Lo que ves es lo que obtienes</a:t>
            </a:r>
            <a:r>
              <a:rPr lang="es-MX" sz="1600" dirty="0"/>
              <a:t>); es decir el usuario podía ver anticipadamente, en pantalla, el formato final que aparecería en el impreso del documento. Esta primera versión, Word 1.0, salió al mercado en octubre de 1983 para la plataforma </a:t>
            </a:r>
            <a:r>
              <a:rPr lang="es-MX" sz="1600" dirty="0" err="1"/>
              <a:t>Xenix</a:t>
            </a:r>
            <a:r>
              <a:rPr lang="es-MX" sz="1600" dirty="0"/>
              <a:t> MS-DOS; en principio fue rudimentario y le siguieron otras cuatro versiones muy similares que no produjeron casi impacto en las ventas a usuarios finales.</a:t>
            </a:r>
            <a:endParaRPr lang="es-AR" sz="1600" dirty="0"/>
          </a:p>
        </p:txBody>
      </p:sp>
    </p:spTree>
    <p:extLst>
      <p:ext uri="{BB962C8B-B14F-4D97-AF65-F5344CB8AC3E}">
        <p14:creationId xmlns:p14="http://schemas.microsoft.com/office/powerpoint/2010/main" val="2548101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5355" y="918749"/>
            <a:ext cx="7704000" cy="572700"/>
          </a:xfrm>
        </p:spPr>
        <p:txBody>
          <a:bodyPr/>
          <a:lstStyle/>
          <a:p>
            <a:r>
              <a:rPr lang="es-AR" dirty="0" smtClean="0"/>
              <a:t>Versiones para diferentes sistemas operativos</a:t>
            </a:r>
            <a:endParaRPr lang="es-AR" dirty="0"/>
          </a:p>
        </p:txBody>
      </p:sp>
      <p:sp>
        <p:nvSpPr>
          <p:cNvPr id="3" name="2 Marcador de texto"/>
          <p:cNvSpPr>
            <a:spLocks noGrp="1"/>
          </p:cNvSpPr>
          <p:nvPr>
            <p:ph type="body" idx="1"/>
          </p:nvPr>
        </p:nvSpPr>
        <p:spPr>
          <a:xfrm>
            <a:off x="318784" y="1436915"/>
            <a:ext cx="8312032" cy="3340358"/>
          </a:xfrm>
        </p:spPr>
        <p:txBody>
          <a:bodyPr/>
          <a:lstStyle/>
          <a:p>
            <a:pPr>
              <a:lnSpc>
                <a:spcPct val="200000"/>
              </a:lnSpc>
            </a:pPr>
            <a:r>
              <a:rPr lang="es-AR" sz="1800" dirty="0"/>
              <a:t>Versiones para </a:t>
            </a:r>
            <a:r>
              <a:rPr lang="es-AR" sz="1800" dirty="0" smtClean="0"/>
              <a:t>MS-DOS</a:t>
            </a:r>
          </a:p>
          <a:p>
            <a:pPr>
              <a:lnSpc>
                <a:spcPct val="200000"/>
              </a:lnSpc>
            </a:pPr>
            <a:r>
              <a:rPr lang="es-AR" sz="1800" dirty="0"/>
              <a:t>Versiones para Microsoft </a:t>
            </a:r>
            <a:r>
              <a:rPr lang="es-AR" sz="1800" dirty="0" smtClean="0"/>
              <a:t>Windows</a:t>
            </a:r>
          </a:p>
          <a:p>
            <a:pPr>
              <a:lnSpc>
                <a:spcPct val="200000"/>
              </a:lnSpc>
            </a:pPr>
            <a:r>
              <a:rPr lang="es-AR" sz="1800" dirty="0"/>
              <a:t>Versiones para Apple </a:t>
            </a:r>
            <a:r>
              <a:rPr lang="es-AR" sz="1800" dirty="0" smtClean="0"/>
              <a:t>Macintosh</a:t>
            </a:r>
          </a:p>
          <a:p>
            <a:pPr>
              <a:lnSpc>
                <a:spcPct val="200000"/>
              </a:lnSpc>
            </a:pPr>
            <a:r>
              <a:rPr lang="es-AR" sz="1800" dirty="0"/>
              <a:t>Versiones para </a:t>
            </a:r>
            <a:r>
              <a:rPr lang="es-AR" sz="1800" dirty="0" smtClean="0"/>
              <a:t>UNIX - </a:t>
            </a:r>
            <a:r>
              <a:rPr lang="es-MX" sz="1200" dirty="0"/>
              <a:t>Linux fue desarrollado para ser ejecutado en </a:t>
            </a:r>
            <a:r>
              <a:rPr lang="es-MX" sz="1200" dirty="0" err="1"/>
              <a:t>PCs</a:t>
            </a:r>
            <a:r>
              <a:rPr lang="es-MX" sz="1200" dirty="0"/>
              <a:t>, mientras que Unix fue desarrollo principalmente para grandes estaciones de trabajo y servidores. </a:t>
            </a:r>
            <a:endParaRPr lang="es-MX" sz="1200" dirty="0" smtClean="0"/>
          </a:p>
          <a:p>
            <a:pPr>
              <a:lnSpc>
                <a:spcPct val="200000"/>
              </a:lnSpc>
            </a:pPr>
            <a:r>
              <a:rPr lang="es-AR" sz="1200" b="1" dirty="0"/>
              <a:t> </a:t>
            </a:r>
            <a:r>
              <a:rPr lang="es-AR" sz="1800" b="1" dirty="0"/>
              <a:t>Versiones para </a:t>
            </a:r>
            <a:r>
              <a:rPr lang="es-AR" sz="1800" b="1" dirty="0" smtClean="0"/>
              <a:t>Android - IOS </a:t>
            </a:r>
            <a:endParaRPr lang="es-AR" sz="1800" b="1" dirty="0"/>
          </a:p>
        </p:txBody>
      </p:sp>
    </p:spTree>
    <p:extLst>
      <p:ext uri="{BB962C8B-B14F-4D97-AF65-F5344CB8AC3E}">
        <p14:creationId xmlns:p14="http://schemas.microsoft.com/office/powerpoint/2010/main" val="97203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Formatos de archivos</a:t>
            </a:r>
          </a:p>
        </p:txBody>
      </p:sp>
      <p:sp>
        <p:nvSpPr>
          <p:cNvPr id="3" name="2 Marcador de texto"/>
          <p:cNvSpPr>
            <a:spLocks noGrp="1"/>
          </p:cNvSpPr>
          <p:nvPr>
            <p:ph type="body" idx="1"/>
          </p:nvPr>
        </p:nvSpPr>
        <p:spPr/>
        <p:txBody>
          <a:bodyPr/>
          <a:lstStyle/>
          <a:p>
            <a:r>
              <a:rPr lang="es-MX" sz="1600" dirty="0"/>
              <a:t>Microsoft Word utiliza un formato nativo cerrado y muy utilizado, comúnmente llamado DOC (utiliza la extensión de archivo .</a:t>
            </a:r>
            <a:r>
              <a:rPr lang="es-MX" sz="1600" dirty="0" err="1"/>
              <a:t>doc</a:t>
            </a:r>
            <a:r>
              <a:rPr lang="es-MX" sz="1600" dirty="0"/>
              <a:t>). Por la amplísima difusión del Microsoft Word, este formato se ha convertido en estándar de facto con el que pueden transferirse textos con formato o sin formato, o hasta imágenes, siendo preferido por muchos usuarios antes que otras opciones como el texto plano para el texto sin formato, o JPG para gráficos; sin embargo, este formato posee la desventaja de tener un mayor tamaño comparado con algunos otros. Por otro lado, la Organización Internacional para la Estandarización ha elegido el formato Office Open XML como estándar para el intercambio de texto con formato, lo cual ha supuesto una desventaja para el formato .doc. A partir de Word 2007, se maneja un nuevo formato, .</a:t>
            </a:r>
            <a:r>
              <a:rPr lang="es-MX" sz="1600" dirty="0" err="1"/>
              <a:t>docx</a:t>
            </a:r>
            <a:r>
              <a:rPr lang="es-MX" sz="1600" dirty="0"/>
              <a:t>. Es más avanzado y comprime aún más el documento.</a:t>
            </a:r>
            <a:endParaRPr lang="es-AR" sz="1600" dirty="0"/>
          </a:p>
        </p:txBody>
      </p:sp>
    </p:spTree>
    <p:extLst>
      <p:ext uri="{BB962C8B-B14F-4D97-AF65-F5344CB8AC3E}">
        <p14:creationId xmlns:p14="http://schemas.microsoft.com/office/powerpoint/2010/main" val="426983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Otros formatos</a:t>
            </a:r>
          </a:p>
        </p:txBody>
      </p:sp>
      <p:sp>
        <p:nvSpPr>
          <p:cNvPr id="3" name="2 Marcador de texto"/>
          <p:cNvSpPr>
            <a:spLocks noGrp="1"/>
          </p:cNvSpPr>
          <p:nvPr>
            <p:ph type="body" idx="1"/>
          </p:nvPr>
        </p:nvSpPr>
        <p:spPr>
          <a:xfrm>
            <a:off x="720000" y="1152475"/>
            <a:ext cx="7704000" cy="2887680"/>
          </a:xfrm>
        </p:spPr>
        <p:txBody>
          <a:bodyPr/>
          <a:lstStyle/>
          <a:p>
            <a:r>
              <a:rPr lang="es-MX" sz="1600" dirty="0"/>
              <a:t>En las versiones desde 2010 de Word permite guardar como documento PDF, en la ruta Archivo &gt; Exportar</a:t>
            </a:r>
            <a:r>
              <a:rPr lang="es-MX" sz="1600" dirty="0" smtClean="0"/>
              <a:t>.</a:t>
            </a:r>
          </a:p>
          <a:p>
            <a:endParaRPr lang="es-MX" sz="1600" dirty="0"/>
          </a:p>
          <a:p>
            <a:endParaRPr lang="es-MX" sz="1600" dirty="0" smtClean="0"/>
          </a:p>
          <a:p>
            <a:r>
              <a:rPr lang="es-AR" sz="1600" dirty="0"/>
              <a:t>El formato RTF (siglas en inglés para </a:t>
            </a:r>
            <a:r>
              <a:rPr lang="es-AR" sz="1600" dirty="0" err="1"/>
              <a:t>Rich</a:t>
            </a:r>
            <a:r>
              <a:rPr lang="es-AR" sz="1600" dirty="0"/>
              <a:t> Text </a:t>
            </a:r>
            <a:r>
              <a:rPr lang="es-AR" sz="1600" dirty="0" err="1"/>
              <a:t>Format</a:t>
            </a:r>
            <a:r>
              <a:rPr lang="es-AR" sz="1600" dirty="0"/>
              <a:t> o 'Formato de texto enriquecido') </a:t>
            </a:r>
            <a:endParaRPr lang="es-AR" sz="1600" dirty="0" smtClean="0"/>
          </a:p>
          <a:p>
            <a:pPr marL="139700" indent="0">
              <a:buNone/>
            </a:pPr>
            <a:r>
              <a:rPr lang="es-MX" sz="1600" dirty="0" smtClean="0"/>
              <a:t>Surgió </a:t>
            </a:r>
            <a:r>
              <a:rPr lang="es-MX" sz="1600" dirty="0"/>
              <a:t>como acuerdo para intercambio de datos entre Microsoft y Apple en los tiempos en que Apple dominaba el mercado de los computadores personales. Las primeras versiones del formato .</a:t>
            </a:r>
            <a:r>
              <a:rPr lang="es-MX" sz="1600" dirty="0" err="1"/>
              <a:t>doc</a:t>
            </a:r>
            <a:r>
              <a:rPr lang="es-MX" sz="1600" dirty="0"/>
              <a:t> de Word derivaban del RTF. Incluso ahora hay programas de Microsoft, tal como </a:t>
            </a:r>
            <a:r>
              <a:rPr lang="es-MX" sz="1600" dirty="0" err="1"/>
              <a:t>WordPad</a:t>
            </a:r>
            <a:r>
              <a:rPr lang="es-MX" sz="1600" dirty="0"/>
              <a:t>, que usan directamente RTF como formato nativo. El documento en formato RTF tiene extensión .</a:t>
            </a:r>
            <a:r>
              <a:rPr lang="es-MX" sz="1600" dirty="0" err="1"/>
              <a:t>rtf</a:t>
            </a:r>
            <a:endParaRPr lang="es-AR" sz="1600" dirty="0"/>
          </a:p>
        </p:txBody>
      </p:sp>
    </p:spTree>
    <p:extLst>
      <p:ext uri="{BB962C8B-B14F-4D97-AF65-F5344CB8AC3E}">
        <p14:creationId xmlns:p14="http://schemas.microsoft.com/office/powerpoint/2010/main" val="2626149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INTRODUCCIÓN A WORD 2016</a:t>
            </a:r>
          </a:p>
        </p:txBody>
      </p:sp>
      <p:sp>
        <p:nvSpPr>
          <p:cNvPr id="3" name="2 Marcador de texto"/>
          <p:cNvSpPr>
            <a:spLocks noGrp="1"/>
          </p:cNvSpPr>
          <p:nvPr>
            <p:ph type="body" idx="1"/>
          </p:nvPr>
        </p:nvSpPr>
        <p:spPr/>
        <p:txBody>
          <a:bodyPr/>
          <a:lstStyle/>
          <a:p>
            <a:r>
              <a:rPr lang="es-MX" sz="1800" dirty="0"/>
              <a:t>Microsoft Word 2016 es un procesador de textos, el cual permite elaborar diversos tipos de documentos como: Oficios, Solicitudes, Cartas, Trípticos, etc</a:t>
            </a:r>
            <a:r>
              <a:rPr lang="es-MX" sz="1800" dirty="0" smtClean="0"/>
              <a:t>.</a:t>
            </a:r>
          </a:p>
          <a:p>
            <a:pPr marL="139700" indent="0">
              <a:buNone/>
            </a:pPr>
            <a:endParaRPr lang="es-MX" sz="1800" dirty="0" smtClean="0"/>
          </a:p>
          <a:p>
            <a:r>
              <a:rPr lang="es-MX" sz="1800" dirty="0"/>
              <a:t>Microsoft Word 2016 se encuentra integrado a la familia de Microsoft Office 2016, la cual posee diversas aplicaciones y permitirá realizar trabajos de manera profesional.</a:t>
            </a:r>
            <a:endParaRPr lang="es-AR" sz="1800" dirty="0"/>
          </a:p>
        </p:txBody>
      </p:sp>
    </p:spTree>
    <p:extLst>
      <p:ext uri="{BB962C8B-B14F-4D97-AF65-F5344CB8AC3E}">
        <p14:creationId xmlns:p14="http://schemas.microsoft.com/office/powerpoint/2010/main" val="106984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789790" y="731822"/>
            <a:ext cx="2801064" cy="2108267"/>
          </a:xfrm>
          <a:prstGeom prst="rect">
            <a:avLst/>
          </a:prstGeom>
        </p:spPr>
      </p:pic>
      <p:pic>
        <p:nvPicPr>
          <p:cNvPr id="6" name="Imagen 5"/>
          <p:cNvPicPr>
            <a:picLocks noChangeAspect="1"/>
          </p:cNvPicPr>
          <p:nvPr/>
        </p:nvPicPr>
        <p:blipFill>
          <a:blip r:embed="rId3"/>
          <a:stretch>
            <a:fillRect/>
          </a:stretch>
        </p:blipFill>
        <p:spPr>
          <a:xfrm>
            <a:off x="2958713" y="731822"/>
            <a:ext cx="2811023" cy="2108267"/>
          </a:xfrm>
          <a:prstGeom prst="rect">
            <a:avLst/>
          </a:prstGeom>
        </p:spPr>
      </p:pic>
      <p:pic>
        <p:nvPicPr>
          <p:cNvPr id="7" name="Imagen 6"/>
          <p:cNvPicPr>
            <a:picLocks noChangeAspect="1"/>
          </p:cNvPicPr>
          <p:nvPr/>
        </p:nvPicPr>
        <p:blipFill>
          <a:blip r:embed="rId4"/>
          <a:stretch>
            <a:fillRect/>
          </a:stretch>
        </p:blipFill>
        <p:spPr>
          <a:xfrm>
            <a:off x="3161496" y="2930129"/>
            <a:ext cx="3457161" cy="1944653"/>
          </a:xfrm>
          <a:prstGeom prst="rect">
            <a:avLst/>
          </a:prstGeom>
        </p:spPr>
      </p:pic>
      <p:pic>
        <p:nvPicPr>
          <p:cNvPr id="8" name="Imagen 7"/>
          <p:cNvPicPr>
            <a:picLocks noChangeAspect="1"/>
          </p:cNvPicPr>
          <p:nvPr/>
        </p:nvPicPr>
        <p:blipFill>
          <a:blip r:embed="rId5"/>
          <a:stretch>
            <a:fillRect/>
          </a:stretch>
        </p:blipFill>
        <p:spPr>
          <a:xfrm>
            <a:off x="297849" y="862028"/>
            <a:ext cx="2640811" cy="1978059"/>
          </a:xfrm>
          <a:prstGeom prst="rect">
            <a:avLst/>
          </a:prstGeom>
        </p:spPr>
      </p:pic>
    </p:spTree>
    <p:extLst>
      <p:ext uri="{BB962C8B-B14F-4D97-AF65-F5344CB8AC3E}">
        <p14:creationId xmlns:p14="http://schemas.microsoft.com/office/powerpoint/2010/main" val="1903165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¿Como ingresar a </a:t>
            </a:r>
            <a:r>
              <a:rPr lang="es-AR" dirty="0" err="1" smtClean="0"/>
              <a:t>microsoft</a:t>
            </a:r>
            <a:r>
              <a:rPr lang="es-AR" dirty="0" smtClean="0"/>
              <a:t> </a:t>
            </a:r>
            <a:r>
              <a:rPr lang="es-AR" dirty="0" err="1" smtClean="0"/>
              <a:t>word</a:t>
            </a:r>
            <a:r>
              <a:rPr lang="es-AR" dirty="0" smtClean="0"/>
              <a:t>?</a:t>
            </a:r>
            <a:endParaRPr lang="es-AR" dirty="0"/>
          </a:p>
        </p:txBody>
      </p:sp>
      <p:sp>
        <p:nvSpPr>
          <p:cNvPr id="3" name="2 Marcador de texto"/>
          <p:cNvSpPr>
            <a:spLocks noGrp="1"/>
          </p:cNvSpPr>
          <p:nvPr>
            <p:ph type="body" idx="1"/>
          </p:nvPr>
        </p:nvSpPr>
        <p:spPr/>
        <p:txBody>
          <a:bodyPr/>
          <a:lstStyle/>
          <a:p>
            <a:pPr marL="139700" indent="0">
              <a:buNone/>
            </a:pPr>
            <a:r>
              <a:rPr lang="es-AR" sz="2000" dirty="0" smtClean="0"/>
              <a:t>1era Forma</a:t>
            </a:r>
          </a:p>
          <a:p>
            <a:endParaRPr lang="es-AR" dirty="0"/>
          </a:p>
          <a:p>
            <a:r>
              <a:rPr lang="es-AR" dirty="0" smtClean="0"/>
              <a:t>Hacer </a:t>
            </a:r>
            <a:r>
              <a:rPr lang="es-AR" dirty="0" err="1" smtClean="0"/>
              <a:t>click</a:t>
            </a:r>
            <a:r>
              <a:rPr lang="es-AR" dirty="0" smtClean="0"/>
              <a:t> en el </a:t>
            </a:r>
            <a:r>
              <a:rPr lang="es-AR" dirty="0" smtClean="0"/>
              <a:t>botón </a:t>
            </a:r>
            <a:r>
              <a:rPr lang="es-AR" dirty="0" smtClean="0"/>
              <a:t>de inicio</a:t>
            </a:r>
          </a:p>
          <a:p>
            <a:r>
              <a:rPr lang="es-AR" dirty="0" smtClean="0"/>
              <a:t>Hacer </a:t>
            </a:r>
            <a:r>
              <a:rPr lang="es-AR" dirty="0" err="1" smtClean="0"/>
              <a:t>click</a:t>
            </a:r>
            <a:r>
              <a:rPr lang="es-AR" dirty="0" smtClean="0"/>
              <a:t> en todos los programas</a:t>
            </a:r>
          </a:p>
          <a:p>
            <a:r>
              <a:rPr lang="es-AR" dirty="0" smtClean="0"/>
              <a:t>Hacer </a:t>
            </a:r>
            <a:r>
              <a:rPr lang="es-AR" dirty="0" err="1" smtClean="0"/>
              <a:t>click</a:t>
            </a:r>
            <a:r>
              <a:rPr lang="es-AR" dirty="0" smtClean="0"/>
              <a:t> en la carpeta Microsoft Office</a:t>
            </a:r>
          </a:p>
          <a:p>
            <a:r>
              <a:rPr lang="es-AR" dirty="0" smtClean="0"/>
              <a:t>Hacer </a:t>
            </a:r>
            <a:r>
              <a:rPr lang="es-AR" dirty="0" err="1" smtClean="0"/>
              <a:t>click</a:t>
            </a:r>
            <a:r>
              <a:rPr lang="es-AR" dirty="0" smtClean="0"/>
              <a:t> en el ícono de Microsoft Word</a:t>
            </a:r>
          </a:p>
          <a:p>
            <a:endParaRPr lang="es-A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895" y="1310509"/>
            <a:ext cx="2491229" cy="2898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987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¿Como ingresar a </a:t>
            </a:r>
            <a:r>
              <a:rPr lang="es-AR" dirty="0" err="1"/>
              <a:t>microsoft</a:t>
            </a:r>
            <a:r>
              <a:rPr lang="es-AR" dirty="0"/>
              <a:t> </a:t>
            </a:r>
            <a:r>
              <a:rPr lang="es-AR" dirty="0" err="1"/>
              <a:t>word</a:t>
            </a:r>
            <a:r>
              <a:rPr lang="es-AR" dirty="0"/>
              <a:t>?</a:t>
            </a:r>
          </a:p>
        </p:txBody>
      </p:sp>
      <p:sp>
        <p:nvSpPr>
          <p:cNvPr id="3" name="2 Marcador de texto"/>
          <p:cNvSpPr>
            <a:spLocks noGrp="1"/>
          </p:cNvSpPr>
          <p:nvPr>
            <p:ph type="body" idx="1"/>
          </p:nvPr>
        </p:nvSpPr>
        <p:spPr/>
        <p:txBody>
          <a:bodyPr/>
          <a:lstStyle/>
          <a:p>
            <a:pPr marL="139700" indent="0">
              <a:buNone/>
            </a:pPr>
            <a:r>
              <a:rPr lang="es-AR" sz="2000" dirty="0" smtClean="0"/>
              <a:t>2da Forma</a:t>
            </a:r>
          </a:p>
          <a:p>
            <a:endParaRPr lang="es-AR" dirty="0"/>
          </a:p>
          <a:p>
            <a:endParaRPr lang="es-AR" dirty="0" smtClean="0"/>
          </a:p>
          <a:p>
            <a:r>
              <a:rPr lang="es-MX" dirty="0"/>
              <a:t>Hacer doble clic sobre el icono de Acceso directo </a:t>
            </a:r>
            <a:r>
              <a:rPr lang="es-MX" dirty="0" smtClean="0"/>
              <a:t>de Microsoft </a:t>
            </a:r>
            <a:r>
              <a:rPr lang="es-MX" dirty="0"/>
              <a:t>Word 2016, que se </a:t>
            </a:r>
            <a:r>
              <a:rPr lang="es-MX" dirty="0" smtClean="0"/>
              <a:t>encuentra en </a:t>
            </a:r>
            <a:r>
              <a:rPr lang="es-MX" dirty="0"/>
              <a:t>el escritorio.</a:t>
            </a:r>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851" y="2584810"/>
            <a:ext cx="1312315" cy="150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33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¿Como ingresar a </a:t>
            </a:r>
            <a:r>
              <a:rPr lang="es-AR" dirty="0" err="1"/>
              <a:t>microsoft</a:t>
            </a:r>
            <a:r>
              <a:rPr lang="es-AR" dirty="0"/>
              <a:t> </a:t>
            </a:r>
            <a:r>
              <a:rPr lang="es-AR" dirty="0" err="1"/>
              <a:t>word</a:t>
            </a:r>
            <a:r>
              <a:rPr lang="es-AR" dirty="0"/>
              <a:t>?</a:t>
            </a:r>
          </a:p>
        </p:txBody>
      </p:sp>
      <p:sp>
        <p:nvSpPr>
          <p:cNvPr id="3" name="2 Marcador de texto"/>
          <p:cNvSpPr>
            <a:spLocks noGrp="1"/>
          </p:cNvSpPr>
          <p:nvPr>
            <p:ph type="body" idx="1"/>
          </p:nvPr>
        </p:nvSpPr>
        <p:spPr/>
        <p:txBody>
          <a:bodyPr/>
          <a:lstStyle/>
          <a:p>
            <a:r>
              <a:rPr lang="es-AR" dirty="0" smtClean="0"/>
              <a:t>3ra Forma</a:t>
            </a:r>
          </a:p>
          <a:p>
            <a:endParaRPr lang="es-AR" dirty="0"/>
          </a:p>
          <a:p>
            <a:r>
              <a:rPr lang="es-AR" dirty="0"/>
              <a:t>Presionar las </a:t>
            </a:r>
            <a:r>
              <a:rPr lang="es-AR" dirty="0" smtClean="0"/>
              <a:t>teclas  </a:t>
            </a:r>
          </a:p>
          <a:p>
            <a:endParaRPr lang="es-AR" dirty="0"/>
          </a:p>
          <a:p>
            <a:endParaRPr lang="es-AR" dirty="0" smtClean="0"/>
          </a:p>
          <a:p>
            <a:endParaRPr lang="es-AR" dirty="0"/>
          </a:p>
          <a:p>
            <a:endParaRPr lang="es-AR" dirty="0"/>
          </a:p>
          <a:p>
            <a:r>
              <a:rPr lang="es-AR" dirty="0" smtClean="0"/>
              <a:t>En el cuadro de la ventana de ejecutar debemos escribir: WinWord</a:t>
            </a:r>
            <a:endParaRPr lang="es-AR" dirty="0"/>
          </a:p>
          <a:p>
            <a:endParaRPr lang="es-AR" dirty="0" smtClean="0"/>
          </a:p>
          <a:p>
            <a:endParaRPr lang="es-A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283" y="1621877"/>
            <a:ext cx="645565" cy="67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1621876"/>
            <a:ext cx="669378" cy="73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2302" y="3033548"/>
            <a:ext cx="3763138" cy="185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606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4582" y="1041656"/>
            <a:ext cx="7704000" cy="572700"/>
          </a:xfrm>
        </p:spPr>
        <p:txBody>
          <a:bodyPr/>
          <a:lstStyle/>
          <a:p>
            <a:pPr algn="ctr"/>
            <a:r>
              <a:rPr lang="es-AR" dirty="0" smtClean="0"/>
              <a:t>INTERFAZ</a:t>
            </a:r>
            <a:endParaRPr lang="es-AR"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54000" contrast="-65000"/>
                    </a14:imgEffect>
                  </a14:imgLayer>
                </a14:imgProps>
              </a:ext>
              <a:ext uri="{28A0092B-C50C-407E-A947-70E740481C1C}">
                <a14:useLocalDpi xmlns:a14="http://schemas.microsoft.com/office/drawing/2010/main" val="0"/>
              </a:ext>
            </a:extLst>
          </a:blip>
          <a:srcRect/>
          <a:stretch>
            <a:fillRect/>
          </a:stretch>
        </p:blipFill>
        <p:spPr bwMode="auto">
          <a:xfrm>
            <a:off x="2107870" y="1806200"/>
            <a:ext cx="4656689" cy="23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164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50" y="0"/>
            <a:ext cx="8452101" cy="5024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745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0000" y="804041"/>
            <a:ext cx="7704000" cy="3799334"/>
          </a:xfrm>
        </p:spPr>
        <p:txBody>
          <a:bodyPr/>
          <a:lstStyle/>
          <a:p>
            <a:pPr marL="139700" indent="0">
              <a:buNone/>
            </a:pPr>
            <a:r>
              <a:rPr lang="es-MX" sz="1600" dirty="0" smtClean="0"/>
              <a:t>1. Barra </a:t>
            </a:r>
            <a:r>
              <a:rPr lang="es-MX" sz="1600" dirty="0"/>
              <a:t>de Título (Muestra el nombre del Documento)</a:t>
            </a:r>
          </a:p>
          <a:p>
            <a:pPr marL="139700" indent="0">
              <a:buNone/>
            </a:pPr>
            <a:r>
              <a:rPr lang="es-MX" sz="1600" dirty="0"/>
              <a:t>2. Barra de Herramientas de Acceso Rápido.</a:t>
            </a:r>
          </a:p>
          <a:p>
            <a:pPr marL="139700" indent="0">
              <a:buNone/>
            </a:pPr>
            <a:r>
              <a:rPr lang="es-MX" sz="1600" dirty="0"/>
              <a:t>3. Botones de Control (Minimizar, Maximizar, Cerrar)</a:t>
            </a:r>
          </a:p>
          <a:p>
            <a:pPr marL="139700" indent="0">
              <a:buNone/>
            </a:pPr>
            <a:r>
              <a:rPr lang="es-MX" sz="1600" dirty="0"/>
              <a:t>4. Fichas o Pestañas (Ficha Inicio, Insertar, Diseño de Página, Referencias, etc.)</a:t>
            </a:r>
          </a:p>
          <a:p>
            <a:pPr marL="139700" indent="0">
              <a:buNone/>
            </a:pPr>
            <a:r>
              <a:rPr lang="es-MX" sz="1600" dirty="0"/>
              <a:t>5. Grupo de Botones (Portapapeles, Fuentes, Párrafo)</a:t>
            </a:r>
          </a:p>
          <a:p>
            <a:pPr marL="139700" indent="0">
              <a:buNone/>
            </a:pPr>
            <a:r>
              <a:rPr lang="es-MX" sz="1600" dirty="0"/>
              <a:t>6. Regla (Horizontal y Vertical)</a:t>
            </a:r>
          </a:p>
          <a:p>
            <a:pPr marL="139700" indent="0">
              <a:buNone/>
            </a:pPr>
            <a:r>
              <a:rPr lang="es-MX" sz="1600" dirty="0"/>
              <a:t>7. Hoja de Trabajo (área donde se inserta el texto, imágenes, formas, etc.)</a:t>
            </a:r>
          </a:p>
          <a:p>
            <a:pPr marL="139700" indent="0">
              <a:buNone/>
            </a:pPr>
            <a:r>
              <a:rPr lang="es-MX" sz="1600" dirty="0"/>
              <a:t>8. Cursor (Marcador de inicio del texto)</a:t>
            </a:r>
          </a:p>
          <a:p>
            <a:pPr marL="139700" indent="0">
              <a:buNone/>
            </a:pPr>
            <a:r>
              <a:rPr lang="es-MX" sz="1600" dirty="0"/>
              <a:t>9. Barra de desplazamiento (Vertical y Horizontal)</a:t>
            </a:r>
          </a:p>
          <a:p>
            <a:pPr marL="139700" indent="0">
              <a:buNone/>
            </a:pPr>
            <a:r>
              <a:rPr lang="es-MX" sz="1600" dirty="0"/>
              <a:t>10. Barra de Estado</a:t>
            </a:r>
          </a:p>
          <a:p>
            <a:pPr marL="139700" indent="0">
              <a:buNone/>
            </a:pPr>
            <a:r>
              <a:rPr lang="es-MX" sz="1600" dirty="0"/>
              <a:t>11. Botones de Vista (Formas de visualizar un documento)</a:t>
            </a:r>
          </a:p>
          <a:p>
            <a:pPr marL="139700" indent="0">
              <a:buNone/>
            </a:pPr>
            <a:r>
              <a:rPr lang="es-MX" sz="1600" dirty="0"/>
              <a:t>12. Zoom (Aumenta o reduce el tamaño de visualización del documento</a:t>
            </a:r>
          </a:p>
          <a:p>
            <a:pPr marL="139700" indent="0">
              <a:buNone/>
            </a:pPr>
            <a:r>
              <a:rPr lang="es-MX" sz="1600" dirty="0"/>
              <a:t>13. Cuenta de usuario</a:t>
            </a:r>
            <a:endParaRPr lang="es-AR" sz="1600" dirty="0"/>
          </a:p>
        </p:txBody>
      </p:sp>
    </p:spTree>
    <p:extLst>
      <p:ext uri="{BB962C8B-B14F-4D97-AF65-F5344CB8AC3E}">
        <p14:creationId xmlns:p14="http://schemas.microsoft.com/office/powerpoint/2010/main" val="2454400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Formato de texto</a:t>
            </a:r>
            <a:endParaRPr lang="es-AR" dirty="0"/>
          </a:p>
        </p:txBody>
      </p:sp>
      <p:sp>
        <p:nvSpPr>
          <p:cNvPr id="3" name="2 Marcador de texto"/>
          <p:cNvSpPr>
            <a:spLocks noGrp="1"/>
          </p:cNvSpPr>
          <p:nvPr>
            <p:ph type="body" idx="1"/>
          </p:nvPr>
        </p:nvSpPr>
        <p:spPr>
          <a:xfrm>
            <a:off x="720000" y="1152475"/>
            <a:ext cx="5491614" cy="3450900"/>
          </a:xfrm>
        </p:spPr>
        <p:txBody>
          <a:bodyPr/>
          <a:lstStyle/>
          <a:p>
            <a:r>
              <a:rPr lang="es-MX" dirty="0"/>
              <a:t>Las opciones para aplicar formato requieren que primero seleccione el texto a párrafo, a continuación, veremos los formatos más </a:t>
            </a:r>
            <a:r>
              <a:rPr lang="es-MX" dirty="0" smtClean="0"/>
              <a:t>usados. </a:t>
            </a:r>
          </a:p>
          <a:p>
            <a:r>
              <a:rPr lang="es-MX" dirty="0" smtClean="0"/>
              <a:t>Cambiar </a:t>
            </a:r>
            <a:r>
              <a:rPr lang="es-MX" dirty="0"/>
              <a:t>el tipo de </a:t>
            </a:r>
            <a:r>
              <a:rPr lang="es-MX" dirty="0" smtClean="0"/>
              <a:t>fuente Para </a:t>
            </a:r>
            <a:r>
              <a:rPr lang="es-MX" dirty="0"/>
              <a:t>cambiar el tipo de fuente, sigue los pasos que verás a continuación</a:t>
            </a:r>
            <a:r>
              <a:rPr lang="es-MX" dirty="0" smtClean="0"/>
              <a:t>:</a:t>
            </a:r>
          </a:p>
          <a:p>
            <a:pPr marL="139700" indent="0">
              <a:buNone/>
            </a:pPr>
            <a:r>
              <a:rPr lang="es-MX" dirty="0"/>
              <a:t>1. Selecciona el texto a modificar.</a:t>
            </a:r>
          </a:p>
          <a:p>
            <a:pPr marL="139700" indent="0">
              <a:buNone/>
            </a:pPr>
            <a:r>
              <a:rPr lang="es-MX" dirty="0"/>
              <a:t>2. Haz clic en la flecha que encuentras junto al cuadro.</a:t>
            </a:r>
          </a:p>
          <a:p>
            <a:pPr marL="139700" indent="0">
              <a:buNone/>
            </a:pPr>
            <a:r>
              <a:rPr lang="es-MX" dirty="0"/>
              <a:t>3. Se desplegará una lista con todos los tipos de fuentes o letras.</a:t>
            </a:r>
          </a:p>
          <a:p>
            <a:pPr marL="139700" indent="0">
              <a:buNone/>
            </a:pPr>
            <a:r>
              <a:rPr lang="es-MX" dirty="0"/>
              <a:t>Mueve el cursor sobre las diferentes fuentes y </a:t>
            </a:r>
            <a:r>
              <a:rPr lang="es-MX" dirty="0" smtClean="0"/>
              <a:t>podrás ver </a:t>
            </a:r>
            <a:r>
              <a:rPr lang="es-MX" dirty="0"/>
              <a:t>como luciría en el documento</a:t>
            </a:r>
          </a:p>
          <a:p>
            <a:pPr marL="139700" indent="0">
              <a:buNone/>
            </a:pPr>
            <a:r>
              <a:rPr lang="es-MX" dirty="0"/>
              <a:t>4. Haz clic en tu tipo de fuente o letra que quieras en tu</a:t>
            </a:r>
          </a:p>
          <a:p>
            <a:pPr marL="139700" indent="0">
              <a:buNone/>
            </a:pPr>
            <a:r>
              <a:rPr lang="es-MX" dirty="0"/>
              <a:t>documento.</a:t>
            </a:r>
            <a:endParaRPr lang="es-A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417" y="788276"/>
            <a:ext cx="2705100" cy="376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997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Cambiar tamaño de fuente</a:t>
            </a:r>
          </a:p>
        </p:txBody>
      </p:sp>
      <p:sp>
        <p:nvSpPr>
          <p:cNvPr id="3" name="2 Marcador de texto"/>
          <p:cNvSpPr>
            <a:spLocks noGrp="1"/>
          </p:cNvSpPr>
          <p:nvPr>
            <p:ph type="body" idx="1"/>
          </p:nvPr>
        </p:nvSpPr>
        <p:spPr>
          <a:xfrm>
            <a:off x="720000" y="1152475"/>
            <a:ext cx="6059172" cy="3450900"/>
          </a:xfrm>
        </p:spPr>
        <p:txBody>
          <a:bodyPr/>
          <a:lstStyle/>
          <a:p>
            <a:pPr marL="139700" indent="0">
              <a:buNone/>
            </a:pPr>
            <a:r>
              <a:rPr lang="es-MX" sz="1600" dirty="0"/>
              <a:t>Para modificar el tamaño de fuente realiza los siguientes pasos</a:t>
            </a:r>
            <a:r>
              <a:rPr lang="es-MX" sz="1600" dirty="0" smtClean="0"/>
              <a:t>:</a:t>
            </a:r>
          </a:p>
          <a:p>
            <a:pPr marL="139700" indent="0">
              <a:buNone/>
            </a:pPr>
            <a:endParaRPr lang="es-MX" sz="1600" dirty="0"/>
          </a:p>
          <a:p>
            <a:pPr marL="139700" indent="0">
              <a:buNone/>
            </a:pPr>
            <a:r>
              <a:rPr lang="es-MX" sz="1600" dirty="0"/>
              <a:t>1. Selecciona el texto a modificar.</a:t>
            </a:r>
          </a:p>
          <a:p>
            <a:pPr marL="139700" indent="0">
              <a:buNone/>
            </a:pPr>
            <a:r>
              <a:rPr lang="es-MX" sz="1600" dirty="0"/>
              <a:t>2. Haz clic en la flecha que encuentras junto al cuadro de tamaño de fuente.</a:t>
            </a:r>
          </a:p>
          <a:p>
            <a:pPr marL="139700" indent="0">
              <a:buNone/>
            </a:pPr>
            <a:r>
              <a:rPr lang="es-MX" sz="1600" dirty="0"/>
              <a:t>3. Se desplegará una lista con diferentes valores. Puedes mover el cursor sobre ellos para que veas como luciría cada tamaño en tu documento.</a:t>
            </a:r>
          </a:p>
          <a:p>
            <a:pPr marL="139700" indent="0">
              <a:buNone/>
            </a:pPr>
            <a:r>
              <a:rPr lang="es-MX" sz="1600" dirty="0"/>
              <a:t>4. Haz clic en tu tamaño de fuente que quieras para tu documento.</a:t>
            </a:r>
            <a:endParaRPr lang="es-AR"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084" y="753789"/>
            <a:ext cx="540626" cy="400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378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Cambiar el color de la fuente</a:t>
            </a:r>
            <a:endParaRPr lang="es-AR" dirty="0"/>
          </a:p>
        </p:txBody>
      </p:sp>
      <p:sp>
        <p:nvSpPr>
          <p:cNvPr id="3" name="2 Marcador de texto"/>
          <p:cNvSpPr>
            <a:spLocks noGrp="1"/>
          </p:cNvSpPr>
          <p:nvPr>
            <p:ph type="body" idx="1"/>
          </p:nvPr>
        </p:nvSpPr>
        <p:spPr>
          <a:xfrm>
            <a:off x="720000" y="1152475"/>
            <a:ext cx="5412786" cy="3450900"/>
          </a:xfrm>
        </p:spPr>
        <p:txBody>
          <a:bodyPr/>
          <a:lstStyle/>
          <a:p>
            <a:pPr marL="139700" indent="0">
              <a:buNone/>
            </a:pPr>
            <a:r>
              <a:rPr lang="es-MX" sz="1600" dirty="0"/>
              <a:t>Para modificar el color del texto, sigue los siguientes pasos</a:t>
            </a:r>
            <a:r>
              <a:rPr lang="es-MX" sz="1600" dirty="0" smtClean="0"/>
              <a:t>:</a:t>
            </a:r>
          </a:p>
          <a:p>
            <a:pPr marL="139700" indent="0">
              <a:buNone/>
            </a:pPr>
            <a:endParaRPr lang="es-MX" sz="1600" dirty="0"/>
          </a:p>
          <a:p>
            <a:pPr marL="139700" indent="0">
              <a:buNone/>
            </a:pPr>
            <a:r>
              <a:rPr lang="es-MX" sz="1600" dirty="0"/>
              <a:t>1. Selecciona el texto que quieras modificar el color.</a:t>
            </a:r>
          </a:p>
          <a:p>
            <a:pPr marL="139700" indent="0">
              <a:buNone/>
            </a:pPr>
            <a:r>
              <a:rPr lang="es-MX" sz="1600" dirty="0"/>
              <a:t>2. Haz clic en la flecha que se encuentra junto al comando color de fuente.</a:t>
            </a:r>
          </a:p>
          <a:p>
            <a:pPr marL="139700" indent="0">
              <a:buNone/>
            </a:pPr>
            <a:r>
              <a:rPr lang="es-MX" sz="1600" dirty="0"/>
              <a:t>3. Se muestra una paleta de colores. Ahora, pasa el mouse sobre cualquiera de ellos y verás cómo luciría el texto en él.</a:t>
            </a:r>
          </a:p>
          <a:p>
            <a:pPr marL="139700" indent="0">
              <a:buNone/>
            </a:pPr>
            <a:r>
              <a:rPr lang="es-MX" sz="1600" dirty="0"/>
              <a:t>4. Haz clic sobre el color de texto que deseas elegir.</a:t>
            </a:r>
            <a:endParaRPr lang="es-AR" sz="1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048" y="920477"/>
            <a:ext cx="875807" cy="66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048" y="1779204"/>
            <a:ext cx="2114633" cy="2811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434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0" dirty="0"/>
              <a:t>Resaltar texto en Word 2016 </a:t>
            </a:r>
            <a:endParaRPr lang="es-AR" dirty="0"/>
          </a:p>
        </p:txBody>
      </p:sp>
      <p:sp>
        <p:nvSpPr>
          <p:cNvPr id="3" name="2 Marcador de texto"/>
          <p:cNvSpPr>
            <a:spLocks noGrp="1"/>
          </p:cNvSpPr>
          <p:nvPr>
            <p:ph type="body" idx="1"/>
          </p:nvPr>
        </p:nvSpPr>
        <p:spPr>
          <a:xfrm>
            <a:off x="751531" y="1452020"/>
            <a:ext cx="7704000" cy="3450900"/>
          </a:xfrm>
        </p:spPr>
        <p:txBody>
          <a:bodyPr/>
          <a:lstStyle/>
          <a:p>
            <a:pPr marL="139700" indent="0">
              <a:buNone/>
            </a:pPr>
            <a:r>
              <a:rPr lang="es-MX" sz="1600" dirty="0"/>
              <a:t>Para resaltar algún párrafo o frase, sigue los siguientes pasos</a:t>
            </a:r>
            <a:r>
              <a:rPr lang="es-MX" sz="1600" dirty="0" smtClean="0"/>
              <a:t>:</a:t>
            </a:r>
          </a:p>
          <a:p>
            <a:pPr marL="139700" indent="0">
              <a:buNone/>
            </a:pPr>
            <a:endParaRPr lang="es-MX" sz="1600" dirty="0"/>
          </a:p>
          <a:p>
            <a:pPr marL="139700" indent="0">
              <a:buNone/>
            </a:pPr>
            <a:r>
              <a:rPr lang="es-MX" sz="1600" dirty="0"/>
              <a:t>1. Selecciona el texto que deseas resaltar</a:t>
            </a:r>
          </a:p>
          <a:p>
            <a:pPr marL="139700" indent="0">
              <a:buNone/>
            </a:pPr>
            <a:r>
              <a:rPr lang="es-MX" sz="1600" dirty="0"/>
              <a:t>2. Haz clic en el en la flecha que se encuentra junto al comando resaltado.</a:t>
            </a:r>
          </a:p>
          <a:p>
            <a:pPr marL="139700" indent="0">
              <a:buNone/>
            </a:pPr>
            <a:r>
              <a:rPr lang="es-MX" sz="1600" dirty="0"/>
              <a:t>3. Mueve el cursor sobre la paleta de colores y verás cómo luciría el párrafo o frase seleccionado con el resaltado.</a:t>
            </a:r>
          </a:p>
          <a:p>
            <a:pPr marL="139700" indent="0">
              <a:buNone/>
            </a:pPr>
            <a:r>
              <a:rPr lang="es-MX" sz="1600" dirty="0"/>
              <a:t>4. Haz clic en el color de resaltado.</a:t>
            </a:r>
            <a:endParaRPr lang="es-AR" sz="1600" dirty="0"/>
          </a:p>
        </p:txBody>
      </p:sp>
    </p:spTree>
    <p:extLst>
      <p:ext uri="{BB962C8B-B14F-4D97-AF65-F5344CB8AC3E}">
        <p14:creationId xmlns:p14="http://schemas.microsoft.com/office/powerpoint/2010/main" val="150789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39"/>
          <p:cNvSpPr txBox="1">
            <a:spLocks noGrp="1"/>
          </p:cNvSpPr>
          <p:nvPr>
            <p:ph type="title"/>
          </p:nvPr>
        </p:nvSpPr>
        <p:spPr>
          <a:xfrm>
            <a:off x="720000" y="694814"/>
            <a:ext cx="7704000" cy="572700"/>
          </a:xfrm>
          <a:prstGeom prst="rect">
            <a:avLst/>
          </a:prstGeom>
        </p:spPr>
        <p:txBody>
          <a:bodyPr spcFirstLastPara="1" wrap="square" lIns="91425" tIns="91425" rIns="91425" bIns="91425" anchor="ctr" anchorCtr="0">
            <a:noAutofit/>
          </a:bodyPr>
          <a:lstStyle/>
          <a:p>
            <a:pPr lvl="0" algn="ctr"/>
            <a:r>
              <a:rPr lang="es-AR" dirty="0"/>
              <a:t>Procesador de texto</a:t>
            </a:r>
            <a:endParaRPr b="1" dirty="0">
              <a:latin typeface="Orbitron"/>
              <a:ea typeface="Orbitron"/>
              <a:cs typeface="Orbitron"/>
              <a:sym typeface="Orbitron"/>
            </a:endParaRPr>
          </a:p>
        </p:txBody>
      </p:sp>
      <p:sp>
        <p:nvSpPr>
          <p:cNvPr id="748" name="Google Shape;748;p39"/>
          <p:cNvSpPr txBox="1">
            <a:spLocks noGrp="1"/>
          </p:cNvSpPr>
          <p:nvPr>
            <p:ph type="body" idx="1"/>
          </p:nvPr>
        </p:nvSpPr>
        <p:spPr>
          <a:xfrm>
            <a:off x="658012" y="2410702"/>
            <a:ext cx="7704000" cy="1319792"/>
          </a:xfrm>
          <a:prstGeom prst="rect">
            <a:avLst/>
          </a:prstGeom>
        </p:spPr>
        <p:txBody>
          <a:bodyPr spcFirstLastPara="1" wrap="square" lIns="91425" tIns="91425" rIns="91425" bIns="91425" anchor="b" anchorCtr="0">
            <a:noAutofit/>
          </a:bodyPr>
          <a:lstStyle/>
          <a:p>
            <a:pPr marL="0" lvl="0" indent="0">
              <a:buNone/>
            </a:pPr>
            <a:r>
              <a:rPr lang="es-AR" sz="1600" dirty="0"/>
              <a:t>El procesador es una aplicación informática para la creación, edición, modificación y procesamiento de documentos de texto con formato (tal como el tipo y tamaño de la tipografía, adición de gráficos, </a:t>
            </a:r>
            <a:r>
              <a:rPr lang="es-AR" sz="1600" dirty="0" err="1"/>
              <a:t>etc</a:t>
            </a:r>
            <a:r>
              <a:rPr lang="es-AR" sz="1600" dirty="0"/>
              <a:t>), a diferencia de los editores de texto, que manejan solo texto simple.</a:t>
            </a:r>
          </a:p>
          <a:p>
            <a:pPr marL="0" lvl="0" indent="0">
              <a:buNone/>
            </a:pPr>
            <a:endParaRPr lang="es-AR" sz="1600" dirty="0"/>
          </a:p>
          <a:p>
            <a:pPr marL="0" lvl="0" indent="0">
              <a:buNone/>
            </a:pPr>
            <a:r>
              <a:rPr lang="es-AR" sz="1600" dirty="0"/>
              <a:t>Los procesadores de textos son una clase de software con múltiples funcionalidades para la redacción, con diferentes tipografías, tamaños de letras o caracteres, colores, tipos de párrafos, efectos artísticos, etc.</a:t>
            </a:r>
            <a:endParaRPr sz="1600" dirty="0"/>
          </a:p>
        </p:txBody>
      </p:sp>
      <p:grpSp>
        <p:nvGrpSpPr>
          <p:cNvPr id="749" name="Google Shape;749;p39"/>
          <p:cNvGrpSpPr/>
          <p:nvPr/>
        </p:nvGrpSpPr>
        <p:grpSpPr>
          <a:xfrm>
            <a:off x="8236625" y="4105445"/>
            <a:ext cx="501556" cy="570430"/>
            <a:chOff x="10190200" y="4253570"/>
            <a:chExt cx="501556" cy="570430"/>
          </a:xfrm>
        </p:grpSpPr>
        <p:sp>
          <p:nvSpPr>
            <p:cNvPr id="750" name="Google Shape;750;p39"/>
            <p:cNvSpPr/>
            <p:nvPr/>
          </p:nvSpPr>
          <p:spPr>
            <a:xfrm>
              <a:off x="10440975" y="4253570"/>
              <a:ext cx="250781" cy="250235"/>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9"/>
            <p:cNvSpPr/>
            <p:nvPr/>
          </p:nvSpPr>
          <p:spPr>
            <a:xfrm>
              <a:off x="10190200" y="4573225"/>
              <a:ext cx="250775" cy="250775"/>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1"/>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p:cNvSpPr txBox="1"/>
          <p:nvPr/>
        </p:nvSpPr>
        <p:spPr>
          <a:xfrm>
            <a:off x="7342857" y="4117323"/>
            <a:ext cx="1019155" cy="307777"/>
          </a:xfrm>
          <a:prstGeom prst="rect">
            <a:avLst/>
          </a:prstGeom>
          <a:noFill/>
        </p:spPr>
        <p:txBody>
          <a:bodyPr wrap="square" rtlCol="0">
            <a:spAutoFit/>
          </a:bodyPr>
          <a:lstStyle/>
          <a:p>
            <a:r>
              <a:rPr lang="es-AR" dirty="0">
                <a:latin typeface="Quicksand"/>
              </a:rPr>
              <a:t>Wikipedia.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0" dirty="0"/>
              <a:t>Aplicar Negrita, Cursiva y Subrayado </a:t>
            </a:r>
            <a:endParaRPr lang="es-AR" dirty="0"/>
          </a:p>
        </p:txBody>
      </p:sp>
      <p:sp>
        <p:nvSpPr>
          <p:cNvPr id="3" name="2 Marcador de texto"/>
          <p:cNvSpPr>
            <a:spLocks noGrp="1"/>
          </p:cNvSpPr>
          <p:nvPr>
            <p:ph type="body" idx="1"/>
          </p:nvPr>
        </p:nvSpPr>
        <p:spPr/>
        <p:txBody>
          <a:bodyPr/>
          <a:lstStyle/>
          <a:p>
            <a:endParaRPr lang="es-AR" dirty="0"/>
          </a:p>
          <a:p>
            <a:r>
              <a:rPr lang="es-MX" dirty="0"/>
              <a:t>1. Selecciona el texto al cual aplicarás una de las tres opciones. </a:t>
            </a:r>
          </a:p>
          <a:p>
            <a:r>
              <a:rPr lang="pt-BR" dirty="0"/>
              <a:t>2. </a:t>
            </a:r>
            <a:r>
              <a:rPr lang="pt-BR" dirty="0" err="1"/>
              <a:t>Haz</a:t>
            </a:r>
            <a:r>
              <a:rPr lang="pt-BR" dirty="0"/>
              <a:t> </a:t>
            </a:r>
            <a:r>
              <a:rPr lang="pt-BR" dirty="0" err="1"/>
              <a:t>clic</a:t>
            </a:r>
            <a:r>
              <a:rPr lang="pt-BR" dirty="0"/>
              <a:t> sobre </a:t>
            </a:r>
            <a:r>
              <a:rPr lang="pt-BR" dirty="0" err="1"/>
              <a:t>el</a:t>
            </a:r>
            <a:r>
              <a:rPr lang="pt-BR" dirty="0"/>
              <a:t> comando Negrita (N), Cursiva (k) o </a:t>
            </a:r>
            <a:r>
              <a:rPr lang="pt-BR" dirty="0" err="1"/>
              <a:t>Subrayado</a:t>
            </a:r>
            <a:r>
              <a:rPr lang="pt-BR" dirty="0"/>
              <a:t> (S) </a:t>
            </a:r>
          </a:p>
          <a:p>
            <a:r>
              <a:rPr lang="es-MX" dirty="0"/>
              <a:t>3. Observa el texto y verás que la opción que elegiste se aplicó. </a:t>
            </a:r>
          </a:p>
          <a:p>
            <a:endParaRPr lang="es-AR" dirty="0" smtClean="0"/>
          </a:p>
          <a:p>
            <a:endParaRPr lang="es-AR" dirty="0"/>
          </a:p>
          <a:p>
            <a:r>
              <a:rPr lang="es-AR" dirty="0" smtClean="0"/>
              <a:t>Comandos en teclas</a:t>
            </a:r>
          </a:p>
          <a:p>
            <a:r>
              <a:rPr lang="es-AR" dirty="0" err="1" smtClean="0"/>
              <a:t>Ctrl</a:t>
            </a:r>
            <a:r>
              <a:rPr lang="es-AR" dirty="0" smtClean="0"/>
              <a:t> + n ; </a:t>
            </a:r>
            <a:r>
              <a:rPr lang="es-AR" dirty="0" err="1" smtClean="0"/>
              <a:t>Ctrl</a:t>
            </a:r>
            <a:r>
              <a:rPr lang="es-AR" dirty="0" smtClean="0"/>
              <a:t> + k; </a:t>
            </a:r>
            <a:r>
              <a:rPr lang="es-AR" dirty="0" err="1" smtClean="0"/>
              <a:t>Ctrl</a:t>
            </a:r>
            <a:r>
              <a:rPr lang="es-AR" dirty="0" smtClean="0"/>
              <a:t> + s</a:t>
            </a:r>
            <a:endParaRPr lang="es-AR"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40" y="3285633"/>
            <a:ext cx="22574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3285633"/>
            <a:ext cx="24003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334" y="3285633"/>
            <a:ext cx="26003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81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Cambiar a mayúsculas y minúsculas</a:t>
            </a:r>
            <a:endParaRPr lang="es-AR" dirty="0"/>
          </a:p>
        </p:txBody>
      </p:sp>
      <p:sp>
        <p:nvSpPr>
          <p:cNvPr id="3" name="2 Marcador de texto"/>
          <p:cNvSpPr>
            <a:spLocks noGrp="1"/>
          </p:cNvSpPr>
          <p:nvPr>
            <p:ph type="body" idx="1"/>
          </p:nvPr>
        </p:nvSpPr>
        <p:spPr/>
        <p:txBody>
          <a:bodyPr/>
          <a:lstStyle/>
          <a:p>
            <a:pPr marL="139700" indent="0">
              <a:buNone/>
            </a:pPr>
            <a:r>
              <a:rPr lang="es-MX" sz="1600" dirty="0"/>
              <a:t>Para cambiar un texto a mayúsculas o minúsculos no necesitas borrar el texto. Word 2016 tiene un comando con el que puedes hacerlo de forma automática</a:t>
            </a:r>
            <a:r>
              <a:rPr lang="es-MX" sz="1600" dirty="0" smtClean="0"/>
              <a:t>:</a:t>
            </a:r>
          </a:p>
          <a:p>
            <a:pPr marL="139700" indent="0">
              <a:buNone/>
            </a:pPr>
            <a:endParaRPr lang="es-MX" sz="1600" dirty="0"/>
          </a:p>
          <a:p>
            <a:pPr marL="139700" indent="0">
              <a:buNone/>
            </a:pPr>
            <a:r>
              <a:rPr lang="es-MX" sz="1600" dirty="0"/>
              <a:t>1. Selecciona el texto que deseas modificar.</a:t>
            </a:r>
          </a:p>
          <a:p>
            <a:pPr marL="139700" indent="0">
              <a:buNone/>
            </a:pPr>
            <a:r>
              <a:rPr lang="es-MX" sz="1600" dirty="0"/>
              <a:t>2. Haz clic en el comando Cambiar a mayúsculas.</a:t>
            </a:r>
          </a:p>
          <a:p>
            <a:pPr marL="139700" indent="0">
              <a:buNone/>
            </a:pPr>
            <a:r>
              <a:rPr lang="es-MX" sz="1600" dirty="0"/>
              <a:t>3. Escoge la opción deseada y haz clic.</a:t>
            </a:r>
            <a:endParaRPr lang="es-AR" sz="1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992" y="1929304"/>
            <a:ext cx="1180442" cy="85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463" y="2982475"/>
            <a:ext cx="20955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239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Alineación de Texto en Word 2016</a:t>
            </a:r>
            <a:endParaRPr lang="es-AR" dirty="0"/>
          </a:p>
        </p:txBody>
      </p:sp>
      <p:sp>
        <p:nvSpPr>
          <p:cNvPr id="3" name="2 Marcador de texto"/>
          <p:cNvSpPr>
            <a:spLocks noGrp="1"/>
          </p:cNvSpPr>
          <p:nvPr>
            <p:ph type="body" idx="1"/>
          </p:nvPr>
        </p:nvSpPr>
        <p:spPr/>
        <p:txBody>
          <a:bodyPr/>
          <a:lstStyle/>
          <a:p>
            <a:pPr marL="139700" indent="0">
              <a:buNone/>
            </a:pPr>
            <a:endParaRPr lang="es-MX" dirty="0" smtClean="0"/>
          </a:p>
          <a:p>
            <a:pPr marL="139700" indent="0">
              <a:buNone/>
            </a:pPr>
            <a:r>
              <a:rPr lang="es-MX" sz="1600" dirty="0" smtClean="0"/>
              <a:t>1</a:t>
            </a:r>
            <a:r>
              <a:rPr lang="es-MX" sz="1600" dirty="0"/>
              <a:t>. Selecciona el texto que deseas alinear.</a:t>
            </a:r>
          </a:p>
          <a:p>
            <a:pPr marL="139700" indent="0">
              <a:buNone/>
            </a:pPr>
            <a:r>
              <a:rPr lang="es-MX" sz="1600" dirty="0"/>
              <a:t>2. Escoge cómo quieres alinear el texto haciendo clic en una de estas opciones:</a:t>
            </a:r>
          </a:p>
          <a:p>
            <a:pPr marL="139700" indent="0">
              <a:buNone/>
            </a:pPr>
            <a:r>
              <a:rPr lang="es-MX" sz="1600" dirty="0"/>
              <a:t>3. Alinear texto a la Izquierda, Centrar, Derecha y Justificar.</a:t>
            </a:r>
            <a:endParaRPr lang="es-AR" sz="1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708" y="2611411"/>
            <a:ext cx="3322089" cy="110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052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Guardar un Documento en Word 2016</a:t>
            </a:r>
          </a:p>
        </p:txBody>
      </p:sp>
      <p:sp>
        <p:nvSpPr>
          <p:cNvPr id="3" name="2 Marcador de texto"/>
          <p:cNvSpPr>
            <a:spLocks noGrp="1"/>
          </p:cNvSpPr>
          <p:nvPr>
            <p:ph type="body" idx="1"/>
          </p:nvPr>
        </p:nvSpPr>
        <p:spPr/>
        <p:txBody>
          <a:bodyPr/>
          <a:lstStyle/>
          <a:p>
            <a:r>
              <a:rPr lang="es-AR" dirty="0" err="1" smtClean="0"/>
              <a:t>Click</a:t>
            </a:r>
            <a:r>
              <a:rPr lang="es-AR" dirty="0" smtClean="0"/>
              <a:t> en ARCHIVO</a:t>
            </a:r>
          </a:p>
          <a:p>
            <a:endParaRPr lang="es-AR" dirty="0"/>
          </a:p>
          <a:p>
            <a:endParaRPr lang="es-AR" dirty="0" smtClean="0"/>
          </a:p>
          <a:p>
            <a:endParaRPr lang="es-AR" dirty="0"/>
          </a:p>
          <a:p>
            <a:endParaRPr lang="es-AR" dirty="0" smtClean="0"/>
          </a:p>
          <a:p>
            <a:r>
              <a:rPr lang="es-AR" dirty="0" err="1" smtClean="0"/>
              <a:t>Click</a:t>
            </a:r>
            <a:r>
              <a:rPr lang="es-AR" dirty="0" smtClean="0"/>
              <a:t> en GUARDAR COMO</a:t>
            </a:r>
          </a:p>
          <a:p>
            <a:endParaRPr lang="es-AR" dirty="0"/>
          </a:p>
          <a:p>
            <a:r>
              <a:rPr lang="es-AR" dirty="0" err="1" smtClean="0"/>
              <a:t>Click</a:t>
            </a:r>
            <a:r>
              <a:rPr lang="es-AR" dirty="0" smtClean="0"/>
              <a:t> en examinar /  Este PC</a:t>
            </a:r>
            <a:endParaRPr lang="es-A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994" y="1222995"/>
            <a:ext cx="4511565" cy="51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406" y="1833153"/>
            <a:ext cx="4054365" cy="3239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104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Guardar un Documento en Word 2016</a:t>
            </a:r>
          </a:p>
        </p:txBody>
      </p:sp>
      <p:sp>
        <p:nvSpPr>
          <p:cNvPr id="3" name="2 Marcador de texto"/>
          <p:cNvSpPr>
            <a:spLocks noGrp="1"/>
          </p:cNvSpPr>
          <p:nvPr>
            <p:ph type="body" idx="1"/>
          </p:nvPr>
        </p:nvSpPr>
        <p:spPr/>
        <p:txBody>
          <a:bodyPr/>
          <a:lstStyle/>
          <a:p>
            <a:r>
              <a:rPr lang="es-AR" dirty="0" smtClean="0"/>
              <a:t>Seleccionamos el destino</a:t>
            </a:r>
          </a:p>
          <a:p>
            <a:r>
              <a:rPr lang="es-AR" dirty="0" smtClean="0"/>
              <a:t>Colocamos un nombre al archivo</a:t>
            </a:r>
          </a:p>
          <a:p>
            <a:r>
              <a:rPr lang="es-AR" dirty="0" err="1" smtClean="0"/>
              <a:t>Clickeamos</a:t>
            </a:r>
            <a:r>
              <a:rPr lang="es-AR" dirty="0" smtClean="0"/>
              <a:t> en guardar</a:t>
            </a:r>
            <a:endParaRPr lang="es-A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050" y="1242804"/>
            <a:ext cx="4804048" cy="356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059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Guardar un Documento en Word 2016</a:t>
            </a:r>
          </a:p>
        </p:txBody>
      </p:sp>
      <p:sp>
        <p:nvSpPr>
          <p:cNvPr id="3" name="2 Marcador de texto"/>
          <p:cNvSpPr>
            <a:spLocks noGrp="1"/>
          </p:cNvSpPr>
          <p:nvPr>
            <p:ph type="body" idx="1"/>
          </p:nvPr>
        </p:nvSpPr>
        <p:spPr/>
        <p:txBody>
          <a:bodyPr/>
          <a:lstStyle/>
          <a:p>
            <a:pPr marL="139700" indent="0">
              <a:buNone/>
            </a:pPr>
            <a:r>
              <a:rPr lang="es-AR" dirty="0" smtClean="0"/>
              <a:t>ATAJOS</a:t>
            </a:r>
          </a:p>
          <a:p>
            <a:endParaRPr lang="es-AR" dirty="0"/>
          </a:p>
          <a:p>
            <a:r>
              <a:rPr lang="es-AR" dirty="0" smtClean="0"/>
              <a:t>Presionar las teclas CTRL+G</a:t>
            </a:r>
          </a:p>
          <a:p>
            <a:endParaRPr lang="es-AR" dirty="0"/>
          </a:p>
          <a:p>
            <a:r>
              <a:rPr lang="es-AR" dirty="0" smtClean="0"/>
              <a:t>Presionar la tecla F12</a:t>
            </a:r>
            <a:endParaRPr lang="es-AR" dirty="0"/>
          </a:p>
        </p:txBody>
      </p:sp>
    </p:spTree>
    <p:extLst>
      <p:ext uri="{BB962C8B-B14F-4D97-AF65-F5344CB8AC3E}">
        <p14:creationId xmlns:p14="http://schemas.microsoft.com/office/powerpoint/2010/main" val="35917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Funciones</a:t>
            </a:r>
          </a:p>
        </p:txBody>
      </p:sp>
      <p:sp>
        <p:nvSpPr>
          <p:cNvPr id="3" name="Marcador de texto 2"/>
          <p:cNvSpPr>
            <a:spLocks noGrp="1"/>
          </p:cNvSpPr>
          <p:nvPr>
            <p:ph type="body" idx="1"/>
          </p:nvPr>
        </p:nvSpPr>
        <p:spPr/>
        <p:txBody>
          <a:bodyPr/>
          <a:lstStyle/>
          <a:p>
            <a:r>
              <a:rPr lang="es-AR" dirty="0"/>
              <a:t>Los procesadores de textos brindan una amplia gama de funcionalidades, ya sean tipográficas, semánticas, organizativas y estéticas; estas con variantes según el programa informático de que se disponga.</a:t>
            </a:r>
          </a:p>
          <a:p>
            <a:endParaRPr lang="es-AR" dirty="0"/>
          </a:p>
          <a:p>
            <a:r>
              <a:rPr lang="es-AR" dirty="0"/>
              <a:t>Como ocurre con la mayoría de las herramientas informáticas, los trabajos realizados en un procesador de textos pueden ser guardados en forma de archivos, usualmente llamados documentos, así como impresos a través de diferentes medios.</a:t>
            </a:r>
          </a:p>
          <a:p>
            <a:endParaRPr lang="es-AR" dirty="0"/>
          </a:p>
          <a:p>
            <a:r>
              <a:rPr lang="es-AR" dirty="0"/>
              <a:t>Los procesadores de texto también incorporan correctores de ortografía y gramática, así como diccionarios multilingües y de sinónimos, que facilitan en gran medida la labor de redacción.</a:t>
            </a:r>
          </a:p>
        </p:txBody>
      </p:sp>
    </p:spTree>
    <p:extLst>
      <p:ext uri="{BB962C8B-B14F-4D97-AF65-F5344CB8AC3E}">
        <p14:creationId xmlns:p14="http://schemas.microsoft.com/office/powerpoint/2010/main" val="177461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53867" y="949275"/>
            <a:ext cx="7704000" cy="3450900"/>
          </a:xfrm>
        </p:spPr>
        <p:txBody>
          <a:bodyPr/>
          <a:lstStyle/>
          <a:p>
            <a:pPr>
              <a:lnSpc>
                <a:spcPct val="250000"/>
              </a:lnSpc>
              <a:buFont typeface="Wingdings" panose="05000000000000000000" pitchFamily="2" charset="2"/>
              <a:buChar char="Ø"/>
            </a:pPr>
            <a:r>
              <a:rPr lang="es-AR" dirty="0"/>
              <a:t>Facilidad para escribir texto.</a:t>
            </a:r>
          </a:p>
          <a:p>
            <a:pPr>
              <a:lnSpc>
                <a:spcPct val="250000"/>
              </a:lnSpc>
              <a:buFont typeface="Wingdings" panose="05000000000000000000" pitchFamily="2" charset="2"/>
              <a:buChar char="Ø"/>
            </a:pPr>
            <a:r>
              <a:rPr lang="es-AR" dirty="0"/>
              <a:t>Agregar, borrar o mover palabras, oraciones o secciones completas de texto.</a:t>
            </a:r>
          </a:p>
          <a:p>
            <a:pPr>
              <a:lnSpc>
                <a:spcPct val="250000"/>
              </a:lnSpc>
              <a:buFont typeface="Wingdings" panose="05000000000000000000" pitchFamily="2" charset="2"/>
              <a:buChar char="Ø"/>
            </a:pPr>
            <a:r>
              <a:rPr lang="es-AR" dirty="0"/>
              <a:t>Corrección de errores.</a:t>
            </a:r>
          </a:p>
          <a:p>
            <a:pPr>
              <a:lnSpc>
                <a:spcPct val="250000"/>
              </a:lnSpc>
              <a:buFont typeface="Wingdings" panose="05000000000000000000" pitchFamily="2" charset="2"/>
              <a:buChar char="Ø"/>
            </a:pPr>
            <a:r>
              <a:rPr lang="es-AR" dirty="0"/>
              <a:t>Cambio del aspecto del texto.</a:t>
            </a:r>
          </a:p>
          <a:p>
            <a:pPr>
              <a:lnSpc>
                <a:spcPct val="250000"/>
              </a:lnSpc>
              <a:buFont typeface="Wingdings" panose="05000000000000000000" pitchFamily="2" charset="2"/>
              <a:buChar char="Ø"/>
            </a:pPr>
            <a:r>
              <a:rPr lang="es-AR" dirty="0"/>
              <a:t>Impresión del contenido.</a:t>
            </a:r>
          </a:p>
          <a:p>
            <a:pPr>
              <a:lnSpc>
                <a:spcPct val="250000"/>
              </a:lnSpc>
              <a:buFont typeface="Wingdings" panose="05000000000000000000" pitchFamily="2" charset="2"/>
              <a:buChar char="Ø"/>
            </a:pPr>
            <a:r>
              <a:rPr lang="es-AR" dirty="0"/>
              <a:t>Capacidad de almacenamiento permanente de información.</a:t>
            </a:r>
          </a:p>
        </p:txBody>
      </p:sp>
    </p:spTree>
    <p:extLst>
      <p:ext uri="{BB962C8B-B14F-4D97-AF65-F5344CB8AC3E}">
        <p14:creationId xmlns:p14="http://schemas.microsoft.com/office/powerpoint/2010/main" val="94420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grpSp>
        <p:nvGrpSpPr>
          <p:cNvPr id="756" name="Google Shape;756;p40"/>
          <p:cNvGrpSpPr/>
          <p:nvPr/>
        </p:nvGrpSpPr>
        <p:grpSpPr>
          <a:xfrm>
            <a:off x="719975" y="1539905"/>
            <a:ext cx="3010825" cy="1776300"/>
            <a:chOff x="719975" y="1114972"/>
            <a:chExt cx="3010825" cy="1776300"/>
          </a:xfrm>
        </p:grpSpPr>
        <p:sp>
          <p:nvSpPr>
            <p:cNvPr id="757" name="Google Shape;757;p40"/>
            <p:cNvSpPr/>
            <p:nvPr/>
          </p:nvSpPr>
          <p:spPr>
            <a:xfrm>
              <a:off x="720000" y="1114972"/>
              <a:ext cx="3010800" cy="17763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719975" y="1114975"/>
              <a:ext cx="30108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9" name="Google Shape;759;p40"/>
            <p:cNvGrpSpPr/>
            <p:nvPr/>
          </p:nvGrpSpPr>
          <p:grpSpPr>
            <a:xfrm rot="10800000" flipH="1">
              <a:off x="881412" y="1244995"/>
              <a:ext cx="429322" cy="93999"/>
              <a:chOff x="5840230" y="744468"/>
              <a:chExt cx="431653" cy="94500"/>
            </a:xfrm>
          </p:grpSpPr>
          <p:sp>
            <p:nvSpPr>
              <p:cNvPr id="760" name="Google Shape;760;p40"/>
              <p:cNvSpPr/>
              <p:nvPr/>
            </p:nvSpPr>
            <p:spPr>
              <a:xfrm>
                <a:off x="5840230" y="744468"/>
                <a:ext cx="94500" cy="94500"/>
              </a:xfrm>
              <a:prstGeom prst="ellipse">
                <a:avLst/>
              </a:prstGeom>
              <a:solidFill>
                <a:schemeClr val="accent2"/>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6008807" y="744468"/>
                <a:ext cx="94500" cy="94500"/>
              </a:xfrm>
              <a:prstGeom prst="ellipse">
                <a:avLst/>
              </a:prstGeom>
              <a:solidFill>
                <a:schemeClr val="accent4"/>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6177384" y="744468"/>
                <a:ext cx="94500" cy="94500"/>
              </a:xfrm>
              <a:prstGeom prst="ellipse">
                <a:avLst/>
              </a:prstGeom>
              <a:solidFill>
                <a:schemeClr val="lt1"/>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3" name="Google Shape;763;p40"/>
          <p:cNvSpPr txBox="1">
            <a:spLocks noGrp="1"/>
          </p:cNvSpPr>
          <p:nvPr>
            <p:ph type="title" idx="5"/>
          </p:nvPr>
        </p:nvSpPr>
        <p:spPr>
          <a:xfrm>
            <a:off x="3900975" y="1703097"/>
            <a:ext cx="983700" cy="8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764" name="Google Shape;764;p40"/>
          <p:cNvSpPr txBox="1">
            <a:spLocks noGrp="1"/>
          </p:cNvSpPr>
          <p:nvPr>
            <p:ph type="ctrTitle"/>
          </p:nvPr>
        </p:nvSpPr>
        <p:spPr>
          <a:xfrm>
            <a:off x="4884806" y="687907"/>
            <a:ext cx="3387000" cy="367500"/>
          </a:xfrm>
          <a:prstGeom prst="rect">
            <a:avLst/>
          </a:prstGeom>
        </p:spPr>
        <p:txBody>
          <a:bodyPr spcFirstLastPara="1" wrap="square" lIns="91425" tIns="91425" rIns="0" bIns="91425" anchor="ctr" anchorCtr="0">
            <a:noAutofit/>
          </a:bodyPr>
          <a:lstStyle/>
          <a:p>
            <a:pPr marL="0" lvl="0" indent="0" algn="l" rtl="0">
              <a:spcBef>
                <a:spcPts val="0"/>
              </a:spcBef>
              <a:spcAft>
                <a:spcPts val="0"/>
              </a:spcAft>
              <a:buNone/>
            </a:pPr>
            <a:r>
              <a:rPr lang="en" dirty="0"/>
              <a:t>OpenDocument</a:t>
            </a:r>
            <a:endParaRPr dirty="0"/>
          </a:p>
        </p:txBody>
      </p:sp>
      <p:sp>
        <p:nvSpPr>
          <p:cNvPr id="765" name="Google Shape;765;p40"/>
          <p:cNvSpPr txBox="1">
            <a:spLocks noGrp="1"/>
          </p:cNvSpPr>
          <p:nvPr>
            <p:ph type="subTitle" idx="4"/>
          </p:nvPr>
        </p:nvSpPr>
        <p:spPr>
          <a:xfrm>
            <a:off x="4884825" y="2072152"/>
            <a:ext cx="3386700" cy="492900"/>
          </a:xfrm>
          <a:prstGeom prst="rect">
            <a:avLst/>
          </a:prstGeom>
        </p:spPr>
        <p:txBody>
          <a:bodyPr spcFirstLastPara="1" wrap="square" lIns="91425" tIns="91425" rIns="91425" bIns="91425" anchor="ctr" anchorCtr="0">
            <a:noAutofit/>
          </a:bodyPr>
          <a:lstStyle/>
          <a:p>
            <a:pPr marL="0" lvl="0" indent="0">
              <a:spcAft>
                <a:spcPts val="1200"/>
              </a:spcAft>
            </a:pPr>
            <a:r>
              <a:rPr lang="es-AR" dirty="0"/>
              <a:t>.</a:t>
            </a:r>
            <a:r>
              <a:rPr lang="es-AR" dirty="0" err="1"/>
              <a:t>docx</a:t>
            </a:r>
            <a:endParaRPr dirty="0"/>
          </a:p>
        </p:txBody>
      </p:sp>
      <p:sp>
        <p:nvSpPr>
          <p:cNvPr id="767" name="Google Shape;767;p40"/>
          <p:cNvSpPr txBox="1">
            <a:spLocks noGrp="1"/>
          </p:cNvSpPr>
          <p:nvPr>
            <p:ph type="ctrTitle" idx="3"/>
          </p:nvPr>
        </p:nvSpPr>
        <p:spPr>
          <a:xfrm>
            <a:off x="4884825" y="1702324"/>
            <a:ext cx="3387000"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AR" dirty="0"/>
              <a:t>Office Open XML</a:t>
            </a:r>
            <a:endParaRPr dirty="0"/>
          </a:p>
        </p:txBody>
      </p:sp>
      <p:sp>
        <p:nvSpPr>
          <p:cNvPr id="769" name="Google Shape;769;p40"/>
          <p:cNvSpPr txBox="1">
            <a:spLocks noGrp="1"/>
          </p:cNvSpPr>
          <p:nvPr>
            <p:ph type="subTitle" idx="1"/>
          </p:nvPr>
        </p:nvSpPr>
        <p:spPr>
          <a:xfrm>
            <a:off x="4884806" y="1054907"/>
            <a:ext cx="3387000" cy="492900"/>
          </a:xfrm>
          <a:prstGeom prst="rect">
            <a:avLst/>
          </a:prstGeom>
        </p:spPr>
        <p:txBody>
          <a:bodyPr spcFirstLastPara="1" wrap="square" lIns="91425" tIns="91425" rIns="91425" bIns="91425" anchor="ctr" anchorCtr="0">
            <a:noAutofit/>
          </a:bodyPr>
          <a:lstStyle/>
          <a:p>
            <a:pPr marL="0" lvl="0" indent="0">
              <a:spcAft>
                <a:spcPts val="1200"/>
              </a:spcAft>
            </a:pPr>
            <a:r>
              <a:rPr lang="es-AR" dirty="0"/>
              <a:t>.</a:t>
            </a:r>
            <a:r>
              <a:rPr lang="es-AR" dirty="0" err="1"/>
              <a:t>odt</a:t>
            </a:r>
            <a:endParaRPr dirty="0"/>
          </a:p>
        </p:txBody>
      </p:sp>
      <p:sp>
        <p:nvSpPr>
          <p:cNvPr id="774" name="Google Shape;774;p40"/>
          <p:cNvSpPr txBox="1">
            <a:spLocks noGrp="1"/>
          </p:cNvSpPr>
          <p:nvPr>
            <p:ph type="title" idx="15"/>
          </p:nvPr>
        </p:nvSpPr>
        <p:spPr>
          <a:xfrm>
            <a:off x="822750" y="2035128"/>
            <a:ext cx="2835900" cy="105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a:t>Formatos utilizados</a:t>
            </a:r>
            <a:endParaRPr sz="2600" dirty="0"/>
          </a:p>
        </p:txBody>
      </p:sp>
      <p:grpSp>
        <p:nvGrpSpPr>
          <p:cNvPr id="775" name="Google Shape;775;p40"/>
          <p:cNvGrpSpPr/>
          <p:nvPr/>
        </p:nvGrpSpPr>
        <p:grpSpPr>
          <a:xfrm>
            <a:off x="2627043" y="3133859"/>
            <a:ext cx="759839" cy="908118"/>
            <a:chOff x="7948975" y="1691400"/>
            <a:chExt cx="623125" cy="744725"/>
          </a:xfrm>
        </p:grpSpPr>
        <p:sp>
          <p:nvSpPr>
            <p:cNvPr id="776" name="Google Shape;776;p40"/>
            <p:cNvSpPr/>
            <p:nvPr/>
          </p:nvSpPr>
          <p:spPr>
            <a:xfrm>
              <a:off x="7948975" y="1770425"/>
              <a:ext cx="623125" cy="665700"/>
            </a:xfrm>
            <a:custGeom>
              <a:avLst/>
              <a:gdLst/>
              <a:ahLst/>
              <a:cxnLst/>
              <a:rect l="l" t="t" r="r" b="b"/>
              <a:pathLst>
                <a:path w="24925" h="26628" extrusionOk="0">
                  <a:moveTo>
                    <a:pt x="1" y="1"/>
                  </a:moveTo>
                  <a:lnTo>
                    <a:pt x="1" y="25199"/>
                  </a:lnTo>
                  <a:cubicBezTo>
                    <a:pt x="1" y="25989"/>
                    <a:pt x="639" y="26627"/>
                    <a:pt x="1429" y="26627"/>
                  </a:cubicBezTo>
                  <a:lnTo>
                    <a:pt x="23436" y="26627"/>
                  </a:lnTo>
                  <a:cubicBezTo>
                    <a:pt x="24226" y="26627"/>
                    <a:pt x="24864" y="25989"/>
                    <a:pt x="24925" y="25199"/>
                  </a:cubicBezTo>
                  <a:lnTo>
                    <a:pt x="24925" y="1"/>
                  </a:lnTo>
                  <a:close/>
                </a:path>
              </a:pathLst>
            </a:custGeom>
            <a:gradFill>
              <a:gsLst>
                <a:gs pos="0">
                  <a:schemeClr val="lt1"/>
                </a:gs>
                <a:gs pos="100000">
                  <a:srgbClr val="F9F8FF">
                    <a:alpha val="86666"/>
                  </a:srgbClr>
                </a:gs>
              </a:gsLst>
              <a:lin ang="5400700" scaled="0"/>
            </a:gradFill>
            <a:ln>
              <a:noFill/>
            </a:ln>
            <a:effectLst>
              <a:outerShdw blurRad="57150" dist="57150"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7948975" y="1691400"/>
              <a:ext cx="623125" cy="78300"/>
            </a:xfrm>
            <a:custGeom>
              <a:avLst/>
              <a:gdLst/>
              <a:ahLst/>
              <a:cxnLst/>
              <a:rect l="l" t="t" r="r" b="b"/>
              <a:pathLst>
                <a:path w="24925" h="3132" extrusionOk="0">
                  <a:moveTo>
                    <a:pt x="1429" y="0"/>
                  </a:moveTo>
                  <a:cubicBezTo>
                    <a:pt x="639" y="0"/>
                    <a:pt x="1" y="639"/>
                    <a:pt x="1" y="1459"/>
                  </a:cubicBezTo>
                  <a:lnTo>
                    <a:pt x="1" y="3131"/>
                  </a:lnTo>
                  <a:lnTo>
                    <a:pt x="24925" y="3131"/>
                  </a:lnTo>
                  <a:lnTo>
                    <a:pt x="24925" y="1459"/>
                  </a:lnTo>
                  <a:cubicBezTo>
                    <a:pt x="24864" y="639"/>
                    <a:pt x="24226" y="0"/>
                    <a:pt x="23436" y="0"/>
                  </a:cubicBezTo>
                  <a:close/>
                </a:path>
              </a:pathLst>
            </a:custGeom>
            <a:solidFill>
              <a:schemeClr val="dk2"/>
            </a:solidFill>
            <a:ln w="9525" cap="flat" cmpd="sng">
              <a:solidFill>
                <a:srgbClr val="D2D6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7995325" y="1717225"/>
              <a:ext cx="24350" cy="24350"/>
            </a:xfrm>
            <a:custGeom>
              <a:avLst/>
              <a:gdLst/>
              <a:ahLst/>
              <a:cxnLst/>
              <a:rect l="l" t="t" r="r" b="b"/>
              <a:pathLst>
                <a:path w="974" h="974" extrusionOk="0">
                  <a:moveTo>
                    <a:pt x="487" y="1"/>
                  </a:moveTo>
                  <a:cubicBezTo>
                    <a:pt x="213" y="1"/>
                    <a:pt x="1" y="214"/>
                    <a:pt x="1" y="487"/>
                  </a:cubicBezTo>
                  <a:cubicBezTo>
                    <a:pt x="1" y="761"/>
                    <a:pt x="213" y="974"/>
                    <a:pt x="487" y="974"/>
                  </a:cubicBezTo>
                  <a:cubicBezTo>
                    <a:pt x="761" y="974"/>
                    <a:pt x="973" y="761"/>
                    <a:pt x="973" y="487"/>
                  </a:cubicBezTo>
                  <a:cubicBezTo>
                    <a:pt x="973" y="214"/>
                    <a:pt x="791" y="1"/>
                    <a:pt x="487" y="1"/>
                  </a:cubicBezTo>
                  <a:close/>
                </a:path>
              </a:pathLst>
            </a:custGeom>
            <a:solidFill>
              <a:srgbClr val="FFC3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8049275" y="1717225"/>
              <a:ext cx="24350" cy="24350"/>
            </a:xfrm>
            <a:custGeom>
              <a:avLst/>
              <a:gdLst/>
              <a:ahLst/>
              <a:cxnLst/>
              <a:rect l="l" t="t" r="r" b="b"/>
              <a:pathLst>
                <a:path w="974" h="974" extrusionOk="0">
                  <a:moveTo>
                    <a:pt x="487" y="1"/>
                  </a:moveTo>
                  <a:cubicBezTo>
                    <a:pt x="244" y="1"/>
                    <a:pt x="1" y="214"/>
                    <a:pt x="1" y="487"/>
                  </a:cubicBezTo>
                  <a:cubicBezTo>
                    <a:pt x="1" y="761"/>
                    <a:pt x="214" y="974"/>
                    <a:pt x="487" y="974"/>
                  </a:cubicBezTo>
                  <a:cubicBezTo>
                    <a:pt x="761" y="974"/>
                    <a:pt x="973" y="761"/>
                    <a:pt x="973" y="487"/>
                  </a:cubicBezTo>
                  <a:cubicBezTo>
                    <a:pt x="973" y="214"/>
                    <a:pt x="761" y="1"/>
                    <a:pt x="487" y="1"/>
                  </a:cubicBezTo>
                  <a:close/>
                </a:path>
              </a:pathLst>
            </a:custGeom>
            <a:solidFill>
              <a:srgbClr val="F5D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8103225" y="1717225"/>
              <a:ext cx="25100" cy="24350"/>
            </a:xfrm>
            <a:custGeom>
              <a:avLst/>
              <a:gdLst/>
              <a:ahLst/>
              <a:cxnLst/>
              <a:rect l="l" t="t" r="r" b="b"/>
              <a:pathLst>
                <a:path w="1004" h="974" extrusionOk="0">
                  <a:moveTo>
                    <a:pt x="518" y="1"/>
                  </a:moveTo>
                  <a:cubicBezTo>
                    <a:pt x="244" y="1"/>
                    <a:pt x="1" y="214"/>
                    <a:pt x="1" y="487"/>
                  </a:cubicBezTo>
                  <a:cubicBezTo>
                    <a:pt x="1" y="761"/>
                    <a:pt x="244" y="974"/>
                    <a:pt x="518" y="974"/>
                  </a:cubicBezTo>
                  <a:cubicBezTo>
                    <a:pt x="761" y="974"/>
                    <a:pt x="1004" y="761"/>
                    <a:pt x="1004" y="487"/>
                  </a:cubicBezTo>
                  <a:cubicBezTo>
                    <a:pt x="1004" y="214"/>
                    <a:pt x="761" y="1"/>
                    <a:pt x="518" y="1"/>
                  </a:cubicBezTo>
                  <a:close/>
                </a:path>
              </a:pathLst>
            </a:custGeom>
            <a:solidFill>
              <a:srgbClr val="6AEB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8015075" y="1863125"/>
              <a:ext cx="95025" cy="95025"/>
            </a:xfrm>
            <a:custGeom>
              <a:avLst/>
              <a:gdLst/>
              <a:ahLst/>
              <a:cxnLst/>
              <a:rect l="l" t="t" r="r" b="b"/>
              <a:pathLst>
                <a:path w="3801" h="3801" extrusionOk="0">
                  <a:moveTo>
                    <a:pt x="1916" y="1"/>
                  </a:moveTo>
                  <a:cubicBezTo>
                    <a:pt x="852" y="1"/>
                    <a:pt x="1" y="852"/>
                    <a:pt x="1" y="1916"/>
                  </a:cubicBezTo>
                  <a:cubicBezTo>
                    <a:pt x="1" y="2980"/>
                    <a:pt x="852" y="3800"/>
                    <a:pt x="1916" y="3800"/>
                  </a:cubicBezTo>
                  <a:cubicBezTo>
                    <a:pt x="2980" y="3800"/>
                    <a:pt x="3800" y="2980"/>
                    <a:pt x="3800" y="1916"/>
                  </a:cubicBezTo>
                  <a:cubicBezTo>
                    <a:pt x="3800" y="852"/>
                    <a:pt x="2980" y="1"/>
                    <a:pt x="1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8151100" y="1874525"/>
              <a:ext cx="335900" cy="22825"/>
            </a:xfrm>
            <a:custGeom>
              <a:avLst/>
              <a:gdLst/>
              <a:ahLst/>
              <a:cxnLst/>
              <a:rect l="l" t="t" r="r" b="b"/>
              <a:pathLst>
                <a:path w="13436" h="913" extrusionOk="0">
                  <a:moveTo>
                    <a:pt x="426" y="1"/>
                  </a:moveTo>
                  <a:cubicBezTo>
                    <a:pt x="183" y="1"/>
                    <a:pt x="1" y="214"/>
                    <a:pt x="1" y="426"/>
                  </a:cubicBezTo>
                  <a:lnTo>
                    <a:pt x="1" y="518"/>
                  </a:lnTo>
                  <a:cubicBezTo>
                    <a:pt x="1" y="730"/>
                    <a:pt x="183" y="913"/>
                    <a:pt x="426" y="913"/>
                  </a:cubicBezTo>
                  <a:lnTo>
                    <a:pt x="13041" y="913"/>
                  </a:lnTo>
                  <a:cubicBezTo>
                    <a:pt x="13253" y="913"/>
                    <a:pt x="13436" y="730"/>
                    <a:pt x="13405" y="518"/>
                  </a:cubicBezTo>
                  <a:lnTo>
                    <a:pt x="13405" y="426"/>
                  </a:lnTo>
                  <a:cubicBezTo>
                    <a:pt x="13405" y="214"/>
                    <a:pt x="13223" y="1"/>
                    <a:pt x="1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8151100" y="1930000"/>
              <a:ext cx="186975" cy="22825"/>
            </a:xfrm>
            <a:custGeom>
              <a:avLst/>
              <a:gdLst/>
              <a:ahLst/>
              <a:cxnLst/>
              <a:rect l="l" t="t" r="r" b="b"/>
              <a:pathLst>
                <a:path w="7479" h="913" extrusionOk="0">
                  <a:moveTo>
                    <a:pt x="426" y="1"/>
                  </a:moveTo>
                  <a:cubicBezTo>
                    <a:pt x="183" y="1"/>
                    <a:pt x="1" y="183"/>
                    <a:pt x="1" y="426"/>
                  </a:cubicBezTo>
                  <a:lnTo>
                    <a:pt x="1" y="487"/>
                  </a:lnTo>
                  <a:cubicBezTo>
                    <a:pt x="1" y="730"/>
                    <a:pt x="183" y="913"/>
                    <a:pt x="426" y="913"/>
                  </a:cubicBezTo>
                  <a:lnTo>
                    <a:pt x="7113" y="913"/>
                  </a:lnTo>
                  <a:cubicBezTo>
                    <a:pt x="7326" y="913"/>
                    <a:pt x="7478" y="730"/>
                    <a:pt x="7478" y="487"/>
                  </a:cubicBezTo>
                  <a:lnTo>
                    <a:pt x="7478" y="426"/>
                  </a:lnTo>
                  <a:cubicBezTo>
                    <a:pt x="7478" y="183"/>
                    <a:pt x="7296" y="1"/>
                    <a:pt x="7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8360825" y="1930000"/>
              <a:ext cx="54000" cy="22825"/>
            </a:xfrm>
            <a:custGeom>
              <a:avLst/>
              <a:gdLst/>
              <a:ahLst/>
              <a:cxnLst/>
              <a:rect l="l" t="t" r="r" b="b"/>
              <a:pathLst>
                <a:path w="2160" h="913" extrusionOk="0">
                  <a:moveTo>
                    <a:pt x="457" y="1"/>
                  </a:moveTo>
                  <a:cubicBezTo>
                    <a:pt x="183" y="1"/>
                    <a:pt x="1" y="213"/>
                    <a:pt x="1" y="457"/>
                  </a:cubicBezTo>
                  <a:cubicBezTo>
                    <a:pt x="1" y="730"/>
                    <a:pt x="244" y="913"/>
                    <a:pt x="457" y="913"/>
                  </a:cubicBezTo>
                  <a:lnTo>
                    <a:pt x="1703" y="913"/>
                  </a:lnTo>
                  <a:cubicBezTo>
                    <a:pt x="1946" y="913"/>
                    <a:pt x="2129" y="730"/>
                    <a:pt x="2159" y="457"/>
                  </a:cubicBezTo>
                  <a:cubicBezTo>
                    <a:pt x="2159" y="183"/>
                    <a:pt x="194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8015075" y="2030300"/>
              <a:ext cx="95025" cy="95025"/>
            </a:xfrm>
            <a:custGeom>
              <a:avLst/>
              <a:gdLst/>
              <a:ahLst/>
              <a:cxnLst/>
              <a:rect l="l" t="t" r="r" b="b"/>
              <a:pathLst>
                <a:path w="3801" h="3801" extrusionOk="0">
                  <a:moveTo>
                    <a:pt x="1916" y="1"/>
                  </a:moveTo>
                  <a:cubicBezTo>
                    <a:pt x="852" y="1"/>
                    <a:pt x="1" y="852"/>
                    <a:pt x="1" y="1916"/>
                  </a:cubicBezTo>
                  <a:cubicBezTo>
                    <a:pt x="1" y="2980"/>
                    <a:pt x="852" y="3800"/>
                    <a:pt x="1916" y="3800"/>
                  </a:cubicBezTo>
                  <a:cubicBezTo>
                    <a:pt x="2980" y="3800"/>
                    <a:pt x="3800" y="2980"/>
                    <a:pt x="3800" y="1916"/>
                  </a:cubicBezTo>
                  <a:cubicBezTo>
                    <a:pt x="3800" y="852"/>
                    <a:pt x="2980" y="1"/>
                    <a:pt x="1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8151100" y="2041700"/>
              <a:ext cx="335900" cy="22825"/>
            </a:xfrm>
            <a:custGeom>
              <a:avLst/>
              <a:gdLst/>
              <a:ahLst/>
              <a:cxnLst/>
              <a:rect l="l" t="t" r="r" b="b"/>
              <a:pathLst>
                <a:path w="13436" h="913" extrusionOk="0">
                  <a:moveTo>
                    <a:pt x="426" y="1"/>
                  </a:moveTo>
                  <a:cubicBezTo>
                    <a:pt x="183" y="1"/>
                    <a:pt x="1" y="214"/>
                    <a:pt x="1" y="426"/>
                  </a:cubicBezTo>
                  <a:lnTo>
                    <a:pt x="1" y="518"/>
                  </a:lnTo>
                  <a:cubicBezTo>
                    <a:pt x="1" y="730"/>
                    <a:pt x="183" y="913"/>
                    <a:pt x="426" y="913"/>
                  </a:cubicBezTo>
                  <a:lnTo>
                    <a:pt x="13041" y="913"/>
                  </a:lnTo>
                  <a:cubicBezTo>
                    <a:pt x="13253" y="913"/>
                    <a:pt x="13436" y="730"/>
                    <a:pt x="13405" y="518"/>
                  </a:cubicBezTo>
                  <a:lnTo>
                    <a:pt x="13405" y="426"/>
                  </a:lnTo>
                  <a:cubicBezTo>
                    <a:pt x="13405" y="214"/>
                    <a:pt x="13223" y="1"/>
                    <a:pt x="1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8151100" y="2097175"/>
              <a:ext cx="186975" cy="22825"/>
            </a:xfrm>
            <a:custGeom>
              <a:avLst/>
              <a:gdLst/>
              <a:ahLst/>
              <a:cxnLst/>
              <a:rect l="l" t="t" r="r" b="b"/>
              <a:pathLst>
                <a:path w="7479" h="913" extrusionOk="0">
                  <a:moveTo>
                    <a:pt x="426" y="1"/>
                  </a:moveTo>
                  <a:cubicBezTo>
                    <a:pt x="183" y="1"/>
                    <a:pt x="1" y="183"/>
                    <a:pt x="1" y="426"/>
                  </a:cubicBezTo>
                  <a:lnTo>
                    <a:pt x="1" y="487"/>
                  </a:lnTo>
                  <a:cubicBezTo>
                    <a:pt x="1" y="730"/>
                    <a:pt x="183" y="913"/>
                    <a:pt x="426" y="913"/>
                  </a:cubicBezTo>
                  <a:lnTo>
                    <a:pt x="7113" y="913"/>
                  </a:lnTo>
                  <a:cubicBezTo>
                    <a:pt x="7326" y="913"/>
                    <a:pt x="7478" y="730"/>
                    <a:pt x="7478" y="487"/>
                  </a:cubicBezTo>
                  <a:lnTo>
                    <a:pt x="7478" y="426"/>
                  </a:lnTo>
                  <a:cubicBezTo>
                    <a:pt x="7478" y="183"/>
                    <a:pt x="7296" y="1"/>
                    <a:pt x="7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8360825" y="2097175"/>
              <a:ext cx="54000" cy="22825"/>
            </a:xfrm>
            <a:custGeom>
              <a:avLst/>
              <a:gdLst/>
              <a:ahLst/>
              <a:cxnLst/>
              <a:rect l="l" t="t" r="r" b="b"/>
              <a:pathLst>
                <a:path w="2160" h="913" extrusionOk="0">
                  <a:moveTo>
                    <a:pt x="457" y="1"/>
                  </a:moveTo>
                  <a:cubicBezTo>
                    <a:pt x="183" y="1"/>
                    <a:pt x="1" y="213"/>
                    <a:pt x="1" y="457"/>
                  </a:cubicBezTo>
                  <a:cubicBezTo>
                    <a:pt x="1" y="730"/>
                    <a:pt x="244" y="913"/>
                    <a:pt x="457" y="913"/>
                  </a:cubicBezTo>
                  <a:lnTo>
                    <a:pt x="1703" y="913"/>
                  </a:lnTo>
                  <a:cubicBezTo>
                    <a:pt x="1946" y="913"/>
                    <a:pt x="2129" y="730"/>
                    <a:pt x="2159" y="457"/>
                  </a:cubicBezTo>
                  <a:cubicBezTo>
                    <a:pt x="2159" y="183"/>
                    <a:pt x="194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8015075" y="2197475"/>
              <a:ext cx="95025" cy="95025"/>
            </a:xfrm>
            <a:custGeom>
              <a:avLst/>
              <a:gdLst/>
              <a:ahLst/>
              <a:cxnLst/>
              <a:rect l="l" t="t" r="r" b="b"/>
              <a:pathLst>
                <a:path w="3801" h="3801" extrusionOk="0">
                  <a:moveTo>
                    <a:pt x="1916" y="1"/>
                  </a:moveTo>
                  <a:cubicBezTo>
                    <a:pt x="852" y="1"/>
                    <a:pt x="1" y="852"/>
                    <a:pt x="1" y="1916"/>
                  </a:cubicBezTo>
                  <a:cubicBezTo>
                    <a:pt x="1" y="2980"/>
                    <a:pt x="852" y="3800"/>
                    <a:pt x="1916" y="3800"/>
                  </a:cubicBezTo>
                  <a:cubicBezTo>
                    <a:pt x="2980" y="3800"/>
                    <a:pt x="3800" y="2980"/>
                    <a:pt x="3800" y="1916"/>
                  </a:cubicBezTo>
                  <a:cubicBezTo>
                    <a:pt x="3800" y="852"/>
                    <a:pt x="2980" y="1"/>
                    <a:pt x="1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8151100" y="2208875"/>
              <a:ext cx="335900" cy="22825"/>
            </a:xfrm>
            <a:custGeom>
              <a:avLst/>
              <a:gdLst/>
              <a:ahLst/>
              <a:cxnLst/>
              <a:rect l="l" t="t" r="r" b="b"/>
              <a:pathLst>
                <a:path w="13436" h="913" extrusionOk="0">
                  <a:moveTo>
                    <a:pt x="426" y="1"/>
                  </a:moveTo>
                  <a:cubicBezTo>
                    <a:pt x="183" y="1"/>
                    <a:pt x="1" y="214"/>
                    <a:pt x="1" y="426"/>
                  </a:cubicBezTo>
                  <a:lnTo>
                    <a:pt x="1" y="518"/>
                  </a:lnTo>
                  <a:cubicBezTo>
                    <a:pt x="1" y="730"/>
                    <a:pt x="183" y="913"/>
                    <a:pt x="426" y="913"/>
                  </a:cubicBezTo>
                  <a:lnTo>
                    <a:pt x="13041" y="913"/>
                  </a:lnTo>
                  <a:cubicBezTo>
                    <a:pt x="13253" y="913"/>
                    <a:pt x="13436" y="730"/>
                    <a:pt x="13405" y="518"/>
                  </a:cubicBezTo>
                  <a:lnTo>
                    <a:pt x="13405" y="426"/>
                  </a:lnTo>
                  <a:cubicBezTo>
                    <a:pt x="13405" y="214"/>
                    <a:pt x="13223" y="1"/>
                    <a:pt x="1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0"/>
            <p:cNvSpPr/>
            <p:nvPr/>
          </p:nvSpPr>
          <p:spPr>
            <a:xfrm>
              <a:off x="8151100" y="2264350"/>
              <a:ext cx="186975" cy="22825"/>
            </a:xfrm>
            <a:custGeom>
              <a:avLst/>
              <a:gdLst/>
              <a:ahLst/>
              <a:cxnLst/>
              <a:rect l="l" t="t" r="r" b="b"/>
              <a:pathLst>
                <a:path w="7479" h="913" extrusionOk="0">
                  <a:moveTo>
                    <a:pt x="426" y="1"/>
                  </a:moveTo>
                  <a:cubicBezTo>
                    <a:pt x="183" y="1"/>
                    <a:pt x="1" y="183"/>
                    <a:pt x="1" y="426"/>
                  </a:cubicBezTo>
                  <a:lnTo>
                    <a:pt x="1" y="487"/>
                  </a:lnTo>
                  <a:cubicBezTo>
                    <a:pt x="1" y="730"/>
                    <a:pt x="183" y="913"/>
                    <a:pt x="426" y="913"/>
                  </a:cubicBezTo>
                  <a:lnTo>
                    <a:pt x="7113" y="913"/>
                  </a:lnTo>
                  <a:cubicBezTo>
                    <a:pt x="7326" y="913"/>
                    <a:pt x="7478" y="730"/>
                    <a:pt x="7478" y="487"/>
                  </a:cubicBezTo>
                  <a:lnTo>
                    <a:pt x="7478" y="426"/>
                  </a:lnTo>
                  <a:cubicBezTo>
                    <a:pt x="7478" y="183"/>
                    <a:pt x="7296" y="1"/>
                    <a:pt x="7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0"/>
            <p:cNvSpPr/>
            <p:nvPr/>
          </p:nvSpPr>
          <p:spPr>
            <a:xfrm>
              <a:off x="8360825" y="2264350"/>
              <a:ext cx="54000" cy="22825"/>
            </a:xfrm>
            <a:custGeom>
              <a:avLst/>
              <a:gdLst/>
              <a:ahLst/>
              <a:cxnLst/>
              <a:rect l="l" t="t" r="r" b="b"/>
              <a:pathLst>
                <a:path w="2160" h="913" extrusionOk="0">
                  <a:moveTo>
                    <a:pt x="457" y="1"/>
                  </a:moveTo>
                  <a:cubicBezTo>
                    <a:pt x="183" y="1"/>
                    <a:pt x="1" y="214"/>
                    <a:pt x="1" y="457"/>
                  </a:cubicBezTo>
                  <a:cubicBezTo>
                    <a:pt x="1" y="730"/>
                    <a:pt x="244" y="913"/>
                    <a:pt x="457" y="913"/>
                  </a:cubicBezTo>
                  <a:lnTo>
                    <a:pt x="1703" y="913"/>
                  </a:lnTo>
                  <a:cubicBezTo>
                    <a:pt x="1946" y="913"/>
                    <a:pt x="2129" y="730"/>
                    <a:pt x="2159" y="457"/>
                  </a:cubicBezTo>
                  <a:cubicBezTo>
                    <a:pt x="2159" y="183"/>
                    <a:pt x="194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40"/>
          <p:cNvGrpSpPr/>
          <p:nvPr/>
        </p:nvGrpSpPr>
        <p:grpSpPr>
          <a:xfrm>
            <a:off x="1964262" y="3226627"/>
            <a:ext cx="758924" cy="321556"/>
            <a:chOff x="5021875" y="2898100"/>
            <a:chExt cx="622375" cy="263700"/>
          </a:xfrm>
        </p:grpSpPr>
        <p:sp>
          <p:nvSpPr>
            <p:cNvPr id="794" name="Google Shape;794;p40"/>
            <p:cNvSpPr/>
            <p:nvPr/>
          </p:nvSpPr>
          <p:spPr>
            <a:xfrm>
              <a:off x="5021875" y="2976375"/>
              <a:ext cx="622375" cy="185425"/>
            </a:xfrm>
            <a:custGeom>
              <a:avLst/>
              <a:gdLst/>
              <a:ahLst/>
              <a:cxnLst/>
              <a:rect l="l" t="t" r="r" b="b"/>
              <a:pathLst>
                <a:path w="24895" h="7417" extrusionOk="0">
                  <a:moveTo>
                    <a:pt x="0" y="0"/>
                  </a:moveTo>
                  <a:lnTo>
                    <a:pt x="0" y="5988"/>
                  </a:lnTo>
                  <a:cubicBezTo>
                    <a:pt x="0" y="6779"/>
                    <a:pt x="669" y="7417"/>
                    <a:pt x="1459" y="7417"/>
                  </a:cubicBezTo>
                  <a:lnTo>
                    <a:pt x="23466" y="7417"/>
                  </a:lnTo>
                  <a:cubicBezTo>
                    <a:pt x="24256" y="7417"/>
                    <a:pt x="24894" y="6748"/>
                    <a:pt x="24894" y="5988"/>
                  </a:cubicBezTo>
                  <a:lnTo>
                    <a:pt x="24894" y="0"/>
                  </a:lnTo>
                  <a:close/>
                </a:path>
              </a:pathLst>
            </a:custGeom>
            <a:gradFill>
              <a:gsLst>
                <a:gs pos="0">
                  <a:schemeClr val="lt1"/>
                </a:gs>
                <a:gs pos="100000">
                  <a:srgbClr val="F9F8FF">
                    <a:alpha val="86666"/>
                  </a:srgbClr>
                </a:gs>
              </a:gsLst>
              <a:lin ang="5400700" scaled="0"/>
            </a:gra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0"/>
            <p:cNvSpPr/>
            <p:nvPr/>
          </p:nvSpPr>
          <p:spPr>
            <a:xfrm>
              <a:off x="5021875" y="2898100"/>
              <a:ext cx="622375" cy="77525"/>
            </a:xfrm>
            <a:custGeom>
              <a:avLst/>
              <a:gdLst/>
              <a:ahLst/>
              <a:cxnLst/>
              <a:rect l="l" t="t" r="r" b="b"/>
              <a:pathLst>
                <a:path w="24895" h="3101" extrusionOk="0">
                  <a:moveTo>
                    <a:pt x="1459" y="1"/>
                  </a:moveTo>
                  <a:cubicBezTo>
                    <a:pt x="669" y="1"/>
                    <a:pt x="0" y="639"/>
                    <a:pt x="0" y="1429"/>
                  </a:cubicBezTo>
                  <a:lnTo>
                    <a:pt x="0" y="3101"/>
                  </a:lnTo>
                  <a:lnTo>
                    <a:pt x="24894" y="3101"/>
                  </a:lnTo>
                  <a:lnTo>
                    <a:pt x="24894" y="1429"/>
                  </a:lnTo>
                  <a:cubicBezTo>
                    <a:pt x="24894" y="639"/>
                    <a:pt x="24256" y="1"/>
                    <a:pt x="23466" y="1"/>
                  </a:cubicBezTo>
                  <a:close/>
                </a:path>
              </a:pathLst>
            </a:custGeom>
            <a:solidFill>
              <a:schemeClr val="dk2"/>
            </a:solidFill>
            <a:ln w="9525" cap="flat" cmpd="sng">
              <a:solidFill>
                <a:srgbClr val="D2D6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0"/>
            <p:cNvSpPr/>
            <p:nvPr/>
          </p:nvSpPr>
          <p:spPr>
            <a:xfrm>
              <a:off x="5069750" y="2922425"/>
              <a:ext cx="24325" cy="25100"/>
            </a:xfrm>
            <a:custGeom>
              <a:avLst/>
              <a:gdLst/>
              <a:ahLst/>
              <a:cxnLst/>
              <a:rect l="l" t="t" r="r" b="b"/>
              <a:pathLst>
                <a:path w="973" h="1004" extrusionOk="0">
                  <a:moveTo>
                    <a:pt x="487" y="0"/>
                  </a:moveTo>
                  <a:cubicBezTo>
                    <a:pt x="213" y="0"/>
                    <a:pt x="0" y="243"/>
                    <a:pt x="0" y="487"/>
                  </a:cubicBezTo>
                  <a:cubicBezTo>
                    <a:pt x="0" y="760"/>
                    <a:pt x="213" y="1003"/>
                    <a:pt x="487" y="1003"/>
                  </a:cubicBezTo>
                  <a:cubicBezTo>
                    <a:pt x="760" y="1003"/>
                    <a:pt x="973" y="760"/>
                    <a:pt x="973" y="487"/>
                  </a:cubicBezTo>
                  <a:cubicBezTo>
                    <a:pt x="973" y="243"/>
                    <a:pt x="760" y="0"/>
                    <a:pt x="487" y="0"/>
                  </a:cubicBezTo>
                  <a:close/>
                </a:path>
              </a:pathLst>
            </a:custGeom>
            <a:solidFill>
              <a:srgbClr val="FFC3D0"/>
            </a:solidFill>
            <a:ln>
              <a:noFill/>
            </a:ln>
            <a:effectLst>
              <a:outerShdw blurRad="57150"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0"/>
            <p:cNvSpPr/>
            <p:nvPr/>
          </p:nvSpPr>
          <p:spPr>
            <a:xfrm>
              <a:off x="5122925" y="2922425"/>
              <a:ext cx="24350" cy="25100"/>
            </a:xfrm>
            <a:custGeom>
              <a:avLst/>
              <a:gdLst/>
              <a:ahLst/>
              <a:cxnLst/>
              <a:rect l="l" t="t" r="r" b="b"/>
              <a:pathLst>
                <a:path w="974" h="1004" extrusionOk="0">
                  <a:moveTo>
                    <a:pt x="487" y="0"/>
                  </a:moveTo>
                  <a:cubicBezTo>
                    <a:pt x="214" y="0"/>
                    <a:pt x="1" y="243"/>
                    <a:pt x="1" y="487"/>
                  </a:cubicBezTo>
                  <a:cubicBezTo>
                    <a:pt x="1" y="760"/>
                    <a:pt x="214" y="1003"/>
                    <a:pt x="487" y="1003"/>
                  </a:cubicBezTo>
                  <a:cubicBezTo>
                    <a:pt x="761" y="1003"/>
                    <a:pt x="974" y="760"/>
                    <a:pt x="974" y="487"/>
                  </a:cubicBezTo>
                  <a:cubicBezTo>
                    <a:pt x="974" y="243"/>
                    <a:pt x="791" y="0"/>
                    <a:pt x="487" y="0"/>
                  </a:cubicBezTo>
                  <a:close/>
                </a:path>
              </a:pathLst>
            </a:custGeom>
            <a:solidFill>
              <a:srgbClr val="F5D79B"/>
            </a:solidFill>
            <a:ln>
              <a:noFill/>
            </a:ln>
            <a:effectLst>
              <a:outerShdw blurRad="57150"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0"/>
            <p:cNvSpPr/>
            <p:nvPr/>
          </p:nvSpPr>
          <p:spPr>
            <a:xfrm>
              <a:off x="5176875" y="2922425"/>
              <a:ext cx="24350" cy="25100"/>
            </a:xfrm>
            <a:custGeom>
              <a:avLst/>
              <a:gdLst/>
              <a:ahLst/>
              <a:cxnLst/>
              <a:rect l="l" t="t" r="r" b="b"/>
              <a:pathLst>
                <a:path w="974" h="1004" extrusionOk="0">
                  <a:moveTo>
                    <a:pt x="487" y="0"/>
                  </a:moveTo>
                  <a:cubicBezTo>
                    <a:pt x="214" y="0"/>
                    <a:pt x="1" y="243"/>
                    <a:pt x="1" y="487"/>
                  </a:cubicBezTo>
                  <a:cubicBezTo>
                    <a:pt x="1" y="760"/>
                    <a:pt x="214" y="1003"/>
                    <a:pt x="487" y="1003"/>
                  </a:cubicBezTo>
                  <a:cubicBezTo>
                    <a:pt x="761" y="1003"/>
                    <a:pt x="974" y="760"/>
                    <a:pt x="974" y="487"/>
                  </a:cubicBezTo>
                  <a:cubicBezTo>
                    <a:pt x="974" y="243"/>
                    <a:pt x="761" y="0"/>
                    <a:pt x="487" y="0"/>
                  </a:cubicBezTo>
                  <a:close/>
                </a:path>
              </a:pathLst>
            </a:custGeom>
            <a:solidFill>
              <a:srgbClr val="6AEBE7"/>
            </a:solidFill>
            <a:ln>
              <a:noFill/>
            </a:ln>
            <a:effectLst>
              <a:outerShdw blurRad="57150"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0"/>
            <p:cNvSpPr/>
            <p:nvPr/>
          </p:nvSpPr>
          <p:spPr>
            <a:xfrm>
              <a:off x="5088750" y="3020450"/>
              <a:ext cx="95000" cy="95000"/>
            </a:xfrm>
            <a:custGeom>
              <a:avLst/>
              <a:gdLst/>
              <a:ahLst/>
              <a:cxnLst/>
              <a:rect l="l" t="t" r="r" b="b"/>
              <a:pathLst>
                <a:path w="3800" h="3800" extrusionOk="0">
                  <a:moveTo>
                    <a:pt x="1885" y="0"/>
                  </a:moveTo>
                  <a:cubicBezTo>
                    <a:pt x="821" y="0"/>
                    <a:pt x="0" y="821"/>
                    <a:pt x="0" y="1885"/>
                  </a:cubicBezTo>
                  <a:cubicBezTo>
                    <a:pt x="0" y="2949"/>
                    <a:pt x="821" y="3800"/>
                    <a:pt x="1885" y="3800"/>
                  </a:cubicBezTo>
                  <a:cubicBezTo>
                    <a:pt x="2948" y="3800"/>
                    <a:pt x="3800" y="2949"/>
                    <a:pt x="3800" y="1885"/>
                  </a:cubicBezTo>
                  <a:cubicBezTo>
                    <a:pt x="3800" y="821"/>
                    <a:pt x="2918" y="0"/>
                    <a:pt x="1885" y="0"/>
                  </a:cubicBezTo>
                  <a:close/>
                </a:path>
              </a:pathLst>
            </a:custGeom>
            <a:solidFill>
              <a:schemeClr val="accent1"/>
            </a:solidFill>
            <a:ln>
              <a:noFill/>
            </a:ln>
            <a:effectLst>
              <a:outerShdw blurRad="85725"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0"/>
            <p:cNvSpPr/>
            <p:nvPr/>
          </p:nvSpPr>
          <p:spPr>
            <a:xfrm>
              <a:off x="5225525" y="3031850"/>
              <a:ext cx="335125" cy="22825"/>
            </a:xfrm>
            <a:custGeom>
              <a:avLst/>
              <a:gdLst/>
              <a:ahLst/>
              <a:cxnLst/>
              <a:rect l="l" t="t" r="r" b="b"/>
              <a:pathLst>
                <a:path w="13405" h="913" extrusionOk="0">
                  <a:moveTo>
                    <a:pt x="426" y="0"/>
                  </a:moveTo>
                  <a:cubicBezTo>
                    <a:pt x="183" y="0"/>
                    <a:pt x="0" y="183"/>
                    <a:pt x="0" y="426"/>
                  </a:cubicBezTo>
                  <a:lnTo>
                    <a:pt x="0" y="487"/>
                  </a:lnTo>
                  <a:cubicBezTo>
                    <a:pt x="0" y="730"/>
                    <a:pt x="183" y="912"/>
                    <a:pt x="426" y="912"/>
                  </a:cubicBezTo>
                  <a:lnTo>
                    <a:pt x="12979" y="912"/>
                  </a:lnTo>
                  <a:cubicBezTo>
                    <a:pt x="13222" y="912"/>
                    <a:pt x="13405" y="730"/>
                    <a:pt x="13405" y="487"/>
                  </a:cubicBezTo>
                  <a:lnTo>
                    <a:pt x="13405" y="426"/>
                  </a:lnTo>
                  <a:cubicBezTo>
                    <a:pt x="13405" y="183"/>
                    <a:pt x="13222" y="0"/>
                    <a:pt x="12979" y="0"/>
                  </a:cubicBezTo>
                  <a:close/>
                </a:path>
              </a:pathLst>
            </a:custGeom>
            <a:solidFill>
              <a:schemeClr val="dk2"/>
            </a:solidFill>
            <a:ln>
              <a:noFill/>
            </a:ln>
            <a:effectLst>
              <a:outerShdw blurRad="85725"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0"/>
            <p:cNvSpPr/>
            <p:nvPr/>
          </p:nvSpPr>
          <p:spPr>
            <a:xfrm>
              <a:off x="5225525" y="3086550"/>
              <a:ext cx="186950" cy="22825"/>
            </a:xfrm>
            <a:custGeom>
              <a:avLst/>
              <a:gdLst/>
              <a:ahLst/>
              <a:cxnLst/>
              <a:rect l="l" t="t" r="r" b="b"/>
              <a:pathLst>
                <a:path w="7478" h="913" extrusionOk="0">
                  <a:moveTo>
                    <a:pt x="426" y="1"/>
                  </a:moveTo>
                  <a:cubicBezTo>
                    <a:pt x="183" y="1"/>
                    <a:pt x="0" y="183"/>
                    <a:pt x="0" y="426"/>
                  </a:cubicBezTo>
                  <a:lnTo>
                    <a:pt x="0" y="517"/>
                  </a:lnTo>
                  <a:cubicBezTo>
                    <a:pt x="0" y="730"/>
                    <a:pt x="183" y="913"/>
                    <a:pt x="426" y="913"/>
                  </a:cubicBezTo>
                  <a:lnTo>
                    <a:pt x="7052" y="913"/>
                  </a:lnTo>
                  <a:cubicBezTo>
                    <a:pt x="7295" y="913"/>
                    <a:pt x="7478" y="730"/>
                    <a:pt x="7478" y="517"/>
                  </a:cubicBezTo>
                  <a:lnTo>
                    <a:pt x="7478" y="426"/>
                  </a:lnTo>
                  <a:cubicBezTo>
                    <a:pt x="7478" y="183"/>
                    <a:pt x="7295" y="1"/>
                    <a:pt x="7052" y="1"/>
                  </a:cubicBezTo>
                  <a:close/>
                </a:path>
              </a:pathLst>
            </a:custGeom>
            <a:solidFill>
              <a:schemeClr val="dk2"/>
            </a:solidFill>
            <a:ln>
              <a:noFill/>
            </a:ln>
            <a:effectLst>
              <a:outerShdw blurRad="85725"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0"/>
            <p:cNvSpPr/>
            <p:nvPr/>
          </p:nvSpPr>
          <p:spPr>
            <a:xfrm>
              <a:off x="5434500" y="3086550"/>
              <a:ext cx="53975" cy="22825"/>
            </a:xfrm>
            <a:custGeom>
              <a:avLst/>
              <a:gdLst/>
              <a:ahLst/>
              <a:cxnLst/>
              <a:rect l="l" t="t" r="r" b="b"/>
              <a:pathLst>
                <a:path w="2159" h="913" extrusionOk="0">
                  <a:moveTo>
                    <a:pt x="456" y="1"/>
                  </a:moveTo>
                  <a:cubicBezTo>
                    <a:pt x="183" y="1"/>
                    <a:pt x="0" y="244"/>
                    <a:pt x="0" y="457"/>
                  </a:cubicBezTo>
                  <a:cubicBezTo>
                    <a:pt x="0" y="730"/>
                    <a:pt x="213" y="913"/>
                    <a:pt x="456" y="913"/>
                  </a:cubicBezTo>
                  <a:lnTo>
                    <a:pt x="1702" y="913"/>
                  </a:lnTo>
                  <a:cubicBezTo>
                    <a:pt x="1945" y="913"/>
                    <a:pt x="2128" y="730"/>
                    <a:pt x="2158" y="457"/>
                  </a:cubicBezTo>
                  <a:cubicBezTo>
                    <a:pt x="2158" y="214"/>
                    <a:pt x="1945" y="1"/>
                    <a:pt x="1702" y="1"/>
                  </a:cubicBezTo>
                  <a:close/>
                </a:path>
              </a:pathLst>
            </a:custGeom>
            <a:solidFill>
              <a:schemeClr val="dk2"/>
            </a:solidFill>
            <a:ln>
              <a:noFill/>
            </a:ln>
            <a:effectLst>
              <a:outerShdw blurRad="85725"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40"/>
          <p:cNvGrpSpPr/>
          <p:nvPr/>
        </p:nvGrpSpPr>
        <p:grpSpPr>
          <a:xfrm>
            <a:off x="1104750" y="3455500"/>
            <a:ext cx="1175175" cy="606413"/>
            <a:chOff x="3058325" y="3603625"/>
            <a:chExt cx="1175175" cy="606413"/>
          </a:xfrm>
        </p:grpSpPr>
        <p:sp>
          <p:nvSpPr>
            <p:cNvPr id="804" name="Google Shape;804;p40"/>
            <p:cNvSpPr/>
            <p:nvPr/>
          </p:nvSpPr>
          <p:spPr>
            <a:xfrm>
              <a:off x="3058325" y="3603625"/>
              <a:ext cx="356425" cy="355650"/>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0"/>
            <p:cNvSpPr/>
            <p:nvPr/>
          </p:nvSpPr>
          <p:spPr>
            <a:xfrm>
              <a:off x="3982725" y="3959263"/>
              <a:ext cx="250775" cy="250775"/>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5"/>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 name="Google Shape;806;p40"/>
          <p:cNvSpPr txBox="1">
            <a:spLocks noGrp="1"/>
          </p:cNvSpPr>
          <p:nvPr>
            <p:ph type="title" idx="2"/>
          </p:nvPr>
        </p:nvSpPr>
        <p:spPr>
          <a:xfrm>
            <a:off x="3900975" y="685907"/>
            <a:ext cx="983700" cy="8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Softwares más utilizados</a:t>
            </a:r>
          </a:p>
        </p:txBody>
      </p:sp>
      <p:sp>
        <p:nvSpPr>
          <p:cNvPr id="3" name="Marcador de texto 2"/>
          <p:cNvSpPr>
            <a:spLocks noGrp="1"/>
          </p:cNvSpPr>
          <p:nvPr>
            <p:ph type="body" idx="1"/>
          </p:nvPr>
        </p:nvSpPr>
        <p:spPr>
          <a:xfrm>
            <a:off x="636025" y="1646998"/>
            <a:ext cx="3684049" cy="2159892"/>
          </a:xfrm>
        </p:spPr>
        <p:txBody>
          <a:bodyPr/>
          <a:lstStyle/>
          <a:p>
            <a:pPr>
              <a:lnSpc>
                <a:spcPct val="200000"/>
              </a:lnSpc>
            </a:pPr>
            <a:r>
              <a:rPr lang="es-AR" dirty="0"/>
              <a:t>Apache </a:t>
            </a:r>
            <a:r>
              <a:rPr lang="es-AR" dirty="0" err="1"/>
              <a:t>OpenOffice</a:t>
            </a:r>
            <a:r>
              <a:rPr lang="es-AR" dirty="0"/>
              <a:t> </a:t>
            </a:r>
            <a:r>
              <a:rPr lang="es-AR" dirty="0" err="1" smtClean="0"/>
              <a:t>Writer</a:t>
            </a:r>
            <a:endParaRPr lang="es-AR" dirty="0" smtClean="0"/>
          </a:p>
          <a:p>
            <a:pPr>
              <a:lnSpc>
                <a:spcPct val="200000"/>
              </a:lnSpc>
            </a:pPr>
            <a:r>
              <a:rPr lang="es-AR" dirty="0"/>
              <a:t> </a:t>
            </a:r>
            <a:r>
              <a:rPr lang="es-AR" dirty="0" err="1" smtClean="0"/>
              <a:t>AbiWord</a:t>
            </a:r>
            <a:endParaRPr lang="es-AR" dirty="0" smtClean="0"/>
          </a:p>
          <a:p>
            <a:pPr>
              <a:lnSpc>
                <a:spcPct val="200000"/>
              </a:lnSpc>
            </a:pPr>
            <a:r>
              <a:rPr lang="es-AR" dirty="0" err="1" smtClean="0"/>
              <a:t>Kword</a:t>
            </a:r>
            <a:endParaRPr lang="es-AR" dirty="0" smtClean="0"/>
          </a:p>
          <a:p>
            <a:pPr>
              <a:lnSpc>
                <a:spcPct val="200000"/>
              </a:lnSpc>
            </a:pPr>
            <a:r>
              <a:rPr lang="es-AR" dirty="0" err="1"/>
              <a:t>LibreOffice</a:t>
            </a:r>
            <a:r>
              <a:rPr lang="es-AR" dirty="0"/>
              <a:t> </a:t>
            </a:r>
            <a:r>
              <a:rPr lang="es-AR" dirty="0" err="1" smtClean="0"/>
              <a:t>Writer</a:t>
            </a:r>
            <a:endParaRPr lang="es-AR" dirty="0" smtClean="0"/>
          </a:p>
          <a:p>
            <a:pPr>
              <a:lnSpc>
                <a:spcPct val="200000"/>
              </a:lnSpc>
            </a:pPr>
            <a:r>
              <a:rPr lang="es-AR" dirty="0"/>
              <a:t> Microsoft Word</a:t>
            </a:r>
          </a:p>
        </p:txBody>
      </p:sp>
    </p:spTree>
    <p:extLst>
      <p:ext uri="{BB962C8B-B14F-4D97-AF65-F5344CB8AC3E}">
        <p14:creationId xmlns:p14="http://schemas.microsoft.com/office/powerpoint/2010/main" val="190456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1298" y="806782"/>
            <a:ext cx="7704000" cy="572700"/>
          </a:xfrm>
        </p:spPr>
        <p:txBody>
          <a:bodyPr/>
          <a:lstStyle/>
          <a:p>
            <a:r>
              <a:rPr lang="es-AR" dirty="0"/>
              <a:t>Apache </a:t>
            </a:r>
            <a:r>
              <a:rPr lang="es-AR" dirty="0" err="1"/>
              <a:t>OpenOffice</a:t>
            </a:r>
            <a:r>
              <a:rPr lang="es-AR" dirty="0"/>
              <a:t> </a:t>
            </a:r>
            <a:r>
              <a:rPr lang="es-AR" dirty="0" err="1"/>
              <a:t>Writer</a:t>
            </a:r>
            <a:r>
              <a:rPr lang="es-AR" dirty="0"/>
              <a:t/>
            </a:r>
            <a:br>
              <a:rPr lang="es-AR" dirty="0"/>
            </a:br>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0" y="1176854"/>
            <a:ext cx="6369699" cy="35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70" y="1907430"/>
            <a:ext cx="1778161" cy="177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34055"/>
      </p:ext>
    </p:extLst>
  </p:cSld>
  <p:clrMapOvr>
    <a:masterClrMapping/>
  </p:clrMapOvr>
</p:sld>
</file>

<file path=ppt/theme/theme1.xml><?xml version="1.0" encoding="utf-8"?>
<a:theme xmlns:a="http://schemas.openxmlformats.org/drawingml/2006/main" name=" Online News App by Slidesgo">
  <a:themeElements>
    <a:clrScheme name="Simple Light">
      <a:dk1>
        <a:srgbClr val="17336B"/>
      </a:dk1>
      <a:lt1>
        <a:srgbClr val="F9F8FF"/>
      </a:lt1>
      <a:dk2>
        <a:srgbClr val="66BEE9"/>
      </a:dk2>
      <a:lt2>
        <a:srgbClr val="4EB3E4"/>
      </a:lt2>
      <a:accent1>
        <a:srgbClr val="FFD65F"/>
      </a:accent1>
      <a:accent2>
        <a:srgbClr val="FDA0B4"/>
      </a:accent2>
      <a:accent3>
        <a:srgbClr val="E951C2"/>
      </a:accent3>
      <a:accent4>
        <a:srgbClr val="60D8F4"/>
      </a:accent4>
      <a:accent5>
        <a:srgbClr val="81EEEB"/>
      </a:accent5>
      <a:accent6>
        <a:srgbClr val="DF5F69"/>
      </a:accent6>
      <a:hlink>
        <a:srgbClr val="0D285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2484</Words>
  <Application>Microsoft Office PowerPoint</Application>
  <PresentationFormat>Presentación en pantalla (16:9)</PresentationFormat>
  <Paragraphs>207</Paragraphs>
  <Slides>45</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45</vt:i4>
      </vt:variant>
    </vt:vector>
  </HeadingPairs>
  <TitlesOfParts>
    <vt:vector size="52" baseType="lpstr">
      <vt:lpstr>Arial</vt:lpstr>
      <vt:lpstr>Denk One</vt:lpstr>
      <vt:lpstr>Fira Sans Extra Condensed</vt:lpstr>
      <vt:lpstr>Orbitron</vt:lpstr>
      <vt:lpstr>Quicksand</vt:lpstr>
      <vt:lpstr>Wingdings</vt:lpstr>
      <vt:lpstr> Online News App by Slidesgo</vt:lpstr>
      <vt:lpstr>INFORMATICA I</vt:lpstr>
      <vt:lpstr>Un poco de historia sobre el procesador de texto </vt:lpstr>
      <vt:lpstr>Presentación de PowerPoint</vt:lpstr>
      <vt:lpstr>Procesador de texto</vt:lpstr>
      <vt:lpstr>Funciones</vt:lpstr>
      <vt:lpstr>Presentación de PowerPoint</vt:lpstr>
      <vt:lpstr>02</vt:lpstr>
      <vt:lpstr>Softwares más utilizados</vt:lpstr>
      <vt:lpstr>Apache OpenOffice Writer </vt:lpstr>
      <vt:lpstr>Apache OpenOffice Writer</vt:lpstr>
      <vt:lpstr>VENTAJAS</vt:lpstr>
      <vt:lpstr>DESVENTAJAS</vt:lpstr>
      <vt:lpstr>AbiWord</vt:lpstr>
      <vt:lpstr>Presentación de PowerPoint</vt:lpstr>
      <vt:lpstr>VENTAJAS</vt:lpstr>
      <vt:lpstr>DESVENTAJAS</vt:lpstr>
      <vt:lpstr>KWord</vt:lpstr>
      <vt:lpstr>Presentación de PowerPoint</vt:lpstr>
      <vt:lpstr>Presentación de PowerPoint</vt:lpstr>
      <vt:lpstr>Presentación de PowerPoint</vt:lpstr>
      <vt:lpstr>GOOGLE DOCS</vt:lpstr>
      <vt:lpstr>VENTAJAS</vt:lpstr>
      <vt:lpstr>DESVENTAJAS</vt:lpstr>
      <vt:lpstr>Microsoft Word </vt:lpstr>
      <vt:lpstr>Reseña histórica</vt:lpstr>
      <vt:lpstr>Versiones para diferentes sistemas operativos</vt:lpstr>
      <vt:lpstr>Formatos de archivos</vt:lpstr>
      <vt:lpstr>Otros formatos</vt:lpstr>
      <vt:lpstr>INTRODUCCIÓN A WORD 2016</vt:lpstr>
      <vt:lpstr>¿Como ingresar a microsoft word?</vt:lpstr>
      <vt:lpstr>¿Como ingresar a microsoft word?</vt:lpstr>
      <vt:lpstr>¿Como ingresar a microsoft word?</vt:lpstr>
      <vt:lpstr>INTERFAZ</vt:lpstr>
      <vt:lpstr>Presentación de PowerPoint</vt:lpstr>
      <vt:lpstr>Presentación de PowerPoint</vt:lpstr>
      <vt:lpstr>Formato de texto</vt:lpstr>
      <vt:lpstr>Cambiar tamaño de fuente</vt:lpstr>
      <vt:lpstr>Cambiar el color de la fuente</vt:lpstr>
      <vt:lpstr>Resaltar texto en Word 2016 </vt:lpstr>
      <vt:lpstr>Aplicar Negrita, Cursiva y Subrayado </vt:lpstr>
      <vt:lpstr>Cambiar a mayúsculas y minúsculas</vt:lpstr>
      <vt:lpstr>Alineación de Texto en Word 2016</vt:lpstr>
      <vt:lpstr>Guardar un Documento en Word 2016</vt:lpstr>
      <vt:lpstr>Guardar un Documento en Word 2016</vt:lpstr>
      <vt:lpstr>Guardar un Documento en Word 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INFORMATICA I</dc:title>
  <dc:creator>SBaigorria</dc:creator>
  <cp:lastModifiedBy>Sebastian Baigorria</cp:lastModifiedBy>
  <cp:revision>37</cp:revision>
  <dcterms:modified xsi:type="dcterms:W3CDTF">2023-03-22T00:07:46Z</dcterms:modified>
</cp:coreProperties>
</file>