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7" r:id="rId2"/>
    <p:sldId id="256" r:id="rId3"/>
    <p:sldId id="289" r:id="rId4"/>
    <p:sldId id="290" r:id="rId5"/>
    <p:sldId id="257" r:id="rId6"/>
    <p:sldId id="258" r:id="rId7"/>
    <p:sldId id="259" r:id="rId8"/>
    <p:sldId id="260" r:id="rId9"/>
    <p:sldId id="266" r:id="rId10"/>
    <p:sldId id="267" r:id="rId11"/>
    <p:sldId id="262" r:id="rId12"/>
    <p:sldId id="288" r:id="rId13"/>
    <p:sldId id="261" r:id="rId14"/>
    <p:sldId id="263" r:id="rId15"/>
    <p:sldId id="264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5" r:id="rId28"/>
    <p:sldId id="286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F24A3-75A3-4FF6-ADF7-6614AC61F86C}" type="datetimeFigureOut">
              <a:rPr lang="es-AR" smtClean="0"/>
              <a:t>26/5/2022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35C6-FA07-4FA0-B8A3-139BCB341C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297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D53AB-A001-4C35-A9D0-601FBCEB9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EC6473-7C84-4982-994C-C2EF23EA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BFD70-E2A4-4DC7-81BA-9970B970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5189-02C6-4497-B7FE-C6E37A1C04E4}" type="datetime1">
              <a:rPr lang="es-AR" smtClean="0"/>
              <a:t>26/5/2022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25A17-3F41-4313-8EDC-9CA96288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D3D674-1EDF-405A-8106-FF84D008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423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0061E-95B7-45ED-BB01-09B8A54B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9CB4EE-53E1-4842-8D18-CFA035F6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5C8BB-499F-4984-83F1-E5097318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A14E-A836-4AA8-8A10-FBA5C5D3058F}" type="datetime1">
              <a:rPr lang="es-AR" smtClean="0"/>
              <a:t>26/5/2022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9D86C-FBE2-4BB2-9550-B6A5AF51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A0A8B-336E-4BC0-BB12-520ED0B5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586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4DCEA4-0DD9-4561-941B-ABDA7F109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0CE21D-DA1F-4395-808A-34EFC477B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52170-0FEA-4586-A0D6-E509E21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0BE7-9749-4731-9AAE-A0D72B837E42}" type="datetime1">
              <a:rPr lang="es-AR" smtClean="0"/>
              <a:t>26/5/2022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6A621-FB80-4C8A-810D-EA2354EF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6BA63-5081-4225-A15E-1304508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881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462D8-6A79-4A4D-B3FF-6F6BDB00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B4705-DD6D-44A7-93B3-5954E9FE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9EDD2-7BFF-45F5-84C7-6BA61AF9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0914-2DBA-4E16-BFC9-AA7A1DBC9B88}" type="datetime1">
              <a:rPr lang="es-AR" smtClean="0"/>
              <a:t>26/5/2022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45A26-BAEC-476E-B347-24DF894F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F00EA-3E02-4752-B692-BF6E3770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663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44140-3C23-46D8-A122-52D43B07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B43846-A71D-41F9-B80B-83FDA04A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9306D-682E-44AC-AD69-0FBF887F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5909-08F0-461A-987E-849BA6BFC5DE}" type="datetime1">
              <a:rPr lang="es-AR" smtClean="0"/>
              <a:t>26/5/2022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E060E-9280-41A8-95D4-8A211286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159EE-291E-4F2C-BBBB-5A781C1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365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93626-BED6-44C5-853F-05F0C257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1D5DA-ACF7-468B-83A5-CC3372F01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A69E4-899B-49FD-8798-C483EE96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AA369D-7026-4B24-B769-4506E94E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455-1CEA-4118-A5E5-116A5297D624}" type="datetime1">
              <a:rPr lang="es-AR" smtClean="0"/>
              <a:t>26/5/2022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D55095-3AEB-4A5A-AA92-4742848D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625E78-5F90-4083-BD7E-63C94D1D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280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E6B38-78DA-4D42-BCF4-023C2B38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3C808-856A-41F7-9D24-40F35247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ABC149-5927-4D14-BE3F-4CBB87C70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ED6412-6E06-4D8A-9247-91EEDF2C9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5943AD-D7FE-430E-A5B1-E9A5F2867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247EB9-BD72-422C-9C70-D436270C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9208-B3D6-4A6E-9344-CB7D6478D2FD}" type="datetime1">
              <a:rPr lang="es-AR" smtClean="0"/>
              <a:t>26/5/2022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1A89D8-3D89-4766-859B-4CAD40CF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D8A5ED-6557-4FAF-967F-1E269C98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94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15728-B65F-4321-8C63-68B02130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2E7FE-A61A-44A9-94DF-5AFB6578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7FAE-0023-4F85-ACAD-E6FA82CB8676}" type="datetime1">
              <a:rPr lang="es-AR" smtClean="0"/>
              <a:t>26/5/2022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DEF6D3-EE6B-4E36-BE5F-8345ABD6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850CD6-AF8B-405F-8937-808F41CF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79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DB2B95-6F33-4136-8CF7-DD934E2C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AB73-D4AF-41D4-8F50-D25300C7123A}" type="datetime1">
              <a:rPr lang="es-AR" smtClean="0"/>
              <a:t>26/5/2022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3A3281-1AFD-4E3C-8A5D-5A769C95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5F8D26-7A7D-4252-972E-DEBC1AEA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136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1756-A5DF-47B0-A77C-83C20525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9F37B-F4A6-4A9A-981B-02EF3E86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F3EF62-A2FA-48E5-BF98-F5A924E3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78D220-4588-429F-9AF1-447D0F43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6460-897C-4FCA-8D2C-6DA282793346}" type="datetime1">
              <a:rPr lang="es-AR" smtClean="0"/>
              <a:t>26/5/2022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35AB97-F037-41F9-A44B-06572D45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C97DA6-C423-4EAB-9D70-FCC8AB79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461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8D517-E757-4067-BFA0-F370A241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565B03-C3D4-481B-9FED-BBF6F28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B824D4-27FA-432A-B597-D201A58F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729C07-26B1-467F-8820-F8E77764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0AC-A026-4E25-837D-B4EE09DAD4C9}" type="datetime1">
              <a:rPr lang="es-AR" smtClean="0"/>
              <a:t>26/5/2022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53997A-CA54-4906-8EB9-B097288B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F1467E-AA5C-4B49-AE3F-7D2607C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492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0F706E-CE68-465E-AE7B-5F35DA14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F9F8D-EB24-486B-B2AA-5C47A750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B8CD8A-9D71-49FA-8010-23FF0BDD8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9B62-C6B1-4F0D-9FDC-B924AB8D73A6}" type="datetime1">
              <a:rPr lang="es-AR" smtClean="0"/>
              <a:t>26/5/2022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2B1D3B-F346-4202-B011-13E363430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8A58-256B-40AD-B73D-6158FC667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920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Nobel%20F&#237;sica/Nobel-Prize%20Winning%20Physics%20Explained%20Through%20Pastry.mp4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23F031-952E-4DA2-98D8-01964209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1858E2-BB7B-4A69-8BA2-293773F96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" t="19140" r="-243" b="34409"/>
          <a:stretch/>
        </p:blipFill>
        <p:spPr>
          <a:xfrm>
            <a:off x="2153265" y="75135"/>
            <a:ext cx="7949380" cy="62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3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35281EB-47B5-43E6-B942-776E034B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4" t="21136" r="21897" b="14466"/>
          <a:stretch/>
        </p:blipFill>
        <p:spPr>
          <a:xfrm>
            <a:off x="1870008" y="643466"/>
            <a:ext cx="8451984" cy="557106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3C2C8B0-09C8-47B1-9821-445B0DEC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36923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43CF652-A286-40F8-BB07-59A980576CFD}"/>
              </a:ext>
            </a:extLst>
          </p:cNvPr>
          <p:cNvSpPr txBox="1"/>
          <p:nvPr/>
        </p:nvSpPr>
        <p:spPr>
          <a:xfrm>
            <a:off x="737417" y="1151420"/>
            <a:ext cx="11017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El término topología deriva del griego «</a:t>
            </a:r>
            <a:r>
              <a:rPr lang="es-AR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egoeui"/>
                <a:cs typeface="Aharoni" panose="02010803020104030203" pitchFamily="2" charset="-79"/>
              </a:rPr>
              <a:t>topos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», que significa lugar, y «</a:t>
            </a:r>
            <a:r>
              <a:rPr lang="es-AR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egoeui"/>
                <a:cs typeface="Aharoni" panose="02010803020104030203" pitchFamily="2" charset="-79"/>
              </a:rPr>
              <a:t>logos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» que significa estudio. </a:t>
            </a:r>
            <a:r>
              <a:rPr lang="es-AR" sz="2000" b="1" dirty="0">
                <a:solidFill>
                  <a:srgbClr val="666666"/>
                </a:solidFill>
                <a:latin typeface="Segoeui"/>
                <a:cs typeface="Aharoni" panose="02010803020104030203" pitchFamily="2" charset="-79"/>
              </a:rPr>
              <a:t>L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a organización perceptual del espacio de los objetos en proximidad, cercanía, separación, orden, sucesión espacial, inclusión, contorno y continuidad, independiente de la forma y el tamaño de los cuerpos o figuras.</a:t>
            </a:r>
            <a:endParaRPr lang="es-AR" sz="2000" b="1" dirty="0">
              <a:latin typeface="Segoeui"/>
              <a:cs typeface="Aharoni" panose="02010803020104030203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338296-E35C-4B80-ABF3-D858E1506F3D}"/>
              </a:ext>
            </a:extLst>
          </p:cNvPr>
          <p:cNvSpPr txBox="1"/>
          <p:nvPr/>
        </p:nvSpPr>
        <p:spPr>
          <a:xfrm>
            <a:off x="737418" y="2474859"/>
            <a:ext cx="110170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b="1" i="0" dirty="0">
                <a:solidFill>
                  <a:srgbClr val="666666"/>
                </a:solidFill>
                <a:effectLst/>
                <a:latin typeface="Segoe UI" panose="020B0502040204020203" pitchFamily="34" charset="0"/>
              </a:rPr>
              <a:t>Estudia la transformación de un cuerpo o figura geométrica en otro. Por ejemplo, una rosquilla puede transformarse en una taza de café, un triángulo puede transformarse en una </a:t>
            </a:r>
            <a:r>
              <a:rPr lang="es-AR" sz="2000" b="1" i="0" u="none" strike="noStrike" dirty="0">
                <a:solidFill>
                  <a:srgbClr val="A00000"/>
                </a:solidFill>
                <a:effectLst/>
                <a:latin typeface="Segoe UI" panose="020B0502040204020203" pitchFamily="34" charset="0"/>
              </a:rPr>
              <a:t>esfera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 UI" panose="020B0502040204020203" pitchFamily="34" charset="0"/>
              </a:rPr>
              <a:t>, etc.</a:t>
            </a:r>
          </a:p>
          <a:p>
            <a:pPr algn="just"/>
            <a:endParaRPr lang="es-AR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45D05-112B-4A56-98C1-71402D9BF711}"/>
              </a:ext>
            </a:extLst>
          </p:cNvPr>
          <p:cNvSpPr txBox="1"/>
          <p:nvPr/>
        </p:nvSpPr>
        <p:spPr>
          <a:xfrm>
            <a:off x="1578077" y="365179"/>
            <a:ext cx="8318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latin typeface="Aharoni" panose="020B0604020202020204" pitchFamily="2" charset="-79"/>
                <a:cs typeface="Aharoni" panose="020B0604020202020204" pitchFamily="2" charset="-79"/>
              </a:rPr>
              <a:t>TOPOLOGÍA</a:t>
            </a:r>
            <a:endParaRPr lang="es-AR" sz="2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1C2D1A6-C05A-412F-9A34-CE67FC2D52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96193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hlinkClick r:id="rId3" action="ppaction://hlinkfile"/>
            <a:extLst>
              <a:ext uri="{FF2B5EF4-FFF2-40B4-BE49-F238E27FC236}">
                <a16:creationId xmlns:a16="http://schemas.microsoft.com/office/drawing/2014/main" id="{C8FC39A7-1A7A-4B97-A8E7-AA3F85DC743B}"/>
              </a:ext>
            </a:extLst>
          </p:cNvPr>
          <p:cNvSpPr txBox="1"/>
          <p:nvPr/>
        </p:nvSpPr>
        <p:spPr>
          <a:xfrm>
            <a:off x="3013587" y="6040971"/>
            <a:ext cx="616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Nobel de Física 2016 </a:t>
            </a:r>
            <a:endParaRPr lang="es-AR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3FBC92-A485-4CE6-97FF-8C3DE3634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4" y="3280150"/>
            <a:ext cx="32575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747C70D-228E-4D07-AC34-24C46BC7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70705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8861F98-29B7-408A-B614-430FED9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D017DC-697D-4101-9CCD-D575BF848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" t="35913" r="3389" b="38065"/>
          <a:stretch/>
        </p:blipFill>
        <p:spPr>
          <a:xfrm>
            <a:off x="1179871" y="819510"/>
            <a:ext cx="9143999" cy="52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4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5D3CB-993E-4879-A7B5-41075B25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0880"/>
            <a:ext cx="10515600" cy="1325563"/>
          </a:xfrm>
        </p:spPr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16353E-9D95-4083-92B9-2BAF55B5E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43A156-C092-4C31-A035-FB23AE5CA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0" t="39780" r="20766" b="24501"/>
          <a:stretch/>
        </p:blipFill>
        <p:spPr>
          <a:xfrm>
            <a:off x="909920" y="229337"/>
            <a:ext cx="9767912" cy="31996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F7B813C-20F2-4588-9938-ABCBA82FE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9" t="27086" r="20887" b="17618"/>
          <a:stretch/>
        </p:blipFill>
        <p:spPr>
          <a:xfrm>
            <a:off x="1172279" y="3090389"/>
            <a:ext cx="8977722" cy="359854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312B05-8ACF-44AC-915B-796F3F32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88093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364DC2-6145-4010-81C2-BAA1A680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9237" r="12661" b="14821"/>
          <a:stretch/>
        </p:blipFill>
        <p:spPr>
          <a:xfrm>
            <a:off x="2286000" y="388986"/>
            <a:ext cx="7448037" cy="30400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F51366-536C-40E6-8664-64F48F576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13" y="3364516"/>
            <a:ext cx="7978979" cy="3356959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8EA23F4-9DA1-4422-B736-EC9DD6CE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53398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34EB854-A8FC-48C1-BA20-66A0DEAE5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70" t="40964" r="5335" b="21396"/>
          <a:stretch/>
        </p:blipFill>
        <p:spPr>
          <a:xfrm>
            <a:off x="1523852" y="3166506"/>
            <a:ext cx="10410085" cy="2703352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8DA201-E5D9-4D09-B9EE-FD7EBCF9F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7" t="41501" r="10484" b="19340"/>
          <a:stretch/>
        </p:blipFill>
        <p:spPr>
          <a:xfrm>
            <a:off x="1091380" y="221226"/>
            <a:ext cx="10357027" cy="2945279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259DDD-056E-4D36-BC4A-2E1809B7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421493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25C81-42F2-4D85-AACD-B55A0D91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B4EA4A-9195-4000-9F6E-092812116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840C9D-F99C-4B69-A11A-4A8FE04151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18EA27-3EF5-43E3-878D-DEECCA863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DE66A8-5814-4826-8C38-6A0C93EDA8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40FFB6-2714-4935-8F72-376FE33E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9770" r="19919" b="18049"/>
          <a:stretch/>
        </p:blipFill>
        <p:spPr>
          <a:xfrm>
            <a:off x="836612" y="577224"/>
            <a:ext cx="10342665" cy="6279474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3E2DC75-79E6-4146-A9B4-940B22F9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6739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49B09A-CCE1-4058-8415-62364EE15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5" t="17455" r="27974" b="68055"/>
          <a:stretch/>
        </p:blipFill>
        <p:spPr>
          <a:xfrm>
            <a:off x="1422964" y="313277"/>
            <a:ext cx="10027077" cy="15597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80DCD6-336F-4A06-87F6-55D640364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5" t="54945" r="22285" b="14926"/>
          <a:stretch/>
        </p:blipFill>
        <p:spPr>
          <a:xfrm>
            <a:off x="409577" y="2204881"/>
            <a:ext cx="11372846" cy="354724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DB1BCB6-C131-4C86-AC34-5F5A477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90078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C666AE7-E53E-465F-B412-98C040CA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1" t="14606" r="26331" b="21922"/>
          <a:stretch/>
        </p:blipFill>
        <p:spPr>
          <a:xfrm>
            <a:off x="1693605" y="261285"/>
            <a:ext cx="9161207" cy="659671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9EEEF32-34F0-4AB0-B139-9728588A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9037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8C4452-FB2D-4A68-8BA9-307734CB3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3" t="19126" r="28992" b="60219"/>
          <a:stretch/>
        </p:blipFill>
        <p:spPr>
          <a:xfrm>
            <a:off x="1578076" y="280220"/>
            <a:ext cx="8665595" cy="23302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F2CB3C-E3C8-4BC7-A43E-B438327F7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4" t="25580" r="28508" b="24504"/>
          <a:stretch/>
        </p:blipFill>
        <p:spPr>
          <a:xfrm>
            <a:off x="2654710" y="2584151"/>
            <a:ext cx="6017342" cy="3993629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7B8FC9C-323A-4EE4-94A4-F49A3400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05765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10B5-A244-489C-BD47-567DCE33E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503" y="173420"/>
            <a:ext cx="9144000" cy="514515"/>
          </a:xfrm>
        </p:spPr>
        <p:txBody>
          <a:bodyPr>
            <a:normAutofit/>
          </a:bodyPr>
          <a:lstStyle/>
          <a:p>
            <a:r>
              <a:rPr lang="es-MX" sz="2800" b="1" u="sng" dirty="0">
                <a:latin typeface="Aharoni" panose="020B0604020202020204" pitchFamily="2" charset="-79"/>
                <a:cs typeface="Aharoni" panose="020B0604020202020204" pitchFamily="2" charset="-79"/>
              </a:rPr>
              <a:t>CONJUNTOS DE PUNTOS EN EL CAMPO COMPLEJO</a:t>
            </a:r>
            <a:endParaRPr lang="es-AR" sz="2800" b="1" u="sng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CAB5C6D-16B1-4990-9D0C-D7221B8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070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50F25F2-209E-4732-9817-564AC254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CF7693F1-11CE-4BE2-9227-6636E8E77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2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AR" altLang="es-A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4F347B7-E7A3-44DA-8997-5C329A90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46" y="687935"/>
            <a:ext cx="7071307" cy="34665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3268D6A-298B-4B54-914B-001B2C687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600" y="4027486"/>
            <a:ext cx="7102053" cy="2524125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A0090F-F961-46D8-B553-2B590D89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35296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9645AEFB-7477-43F6-808E-F69F3744A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4" t="26195" r="26940" b="15846"/>
          <a:stretch/>
        </p:blipFill>
        <p:spPr>
          <a:xfrm>
            <a:off x="663677" y="373318"/>
            <a:ext cx="10820403" cy="608647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67A81A9-2889-492B-A8A6-99A3F40E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19787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1374733-A846-4AA0-8646-EC2BDB61A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0" t="27575" r="27974" b="13316"/>
          <a:stretch/>
        </p:blipFill>
        <p:spPr>
          <a:xfrm>
            <a:off x="1143940" y="442453"/>
            <a:ext cx="9904120" cy="610583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16B335F-A03B-4622-8158-48C55622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529541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1E331BE-4390-4CB8-844A-7F13C3E8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19526" r="21509" b="16765"/>
          <a:stretch/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F3884A2-A489-4952-A7BA-126B162D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92204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E116FF9-FBEC-4153-A3B2-8B101515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8" t="13961" r="21129" b="15252"/>
          <a:stretch/>
        </p:blipFill>
        <p:spPr>
          <a:xfrm>
            <a:off x="1622322" y="191415"/>
            <a:ext cx="9188245" cy="6459258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581F8ED-DFB7-42FD-9A2C-105C414C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59582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B85BCB4-48DF-4B62-A84F-604EC21D0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23405" t="17455" r="22285" b="14696"/>
          <a:stretch/>
        </p:blipFill>
        <p:spPr>
          <a:xfrm>
            <a:off x="1143939" y="643466"/>
            <a:ext cx="10758501" cy="6051656"/>
          </a:xfrm>
          <a:prstGeom prst="rect">
            <a:avLst/>
          </a:prstGeom>
          <a:effectLst>
            <a:glow rad="127000">
              <a:schemeClr val="accent1"/>
            </a:glow>
            <a:outerShdw blurRad="190500" dist="50800" dir="5400000" sx="46000" sy="46000" algn="ctr" rotWithShape="0">
              <a:srgbClr val="000000"/>
            </a:outerShdw>
          </a:effec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195BC2D-438F-49E5-A47E-81E668AD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78096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949B4AB-87DC-4567-88E0-1784933DD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1" t="19525" r="22672" b="42985"/>
          <a:stretch/>
        </p:blipFill>
        <p:spPr>
          <a:xfrm>
            <a:off x="1209481" y="284647"/>
            <a:ext cx="9773037" cy="387592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B361A6C-281C-444B-B0AA-36B99B0B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08958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2BB7098-7FB2-493D-B82B-2D38DDCCC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3" t="14696" r="22543" b="17915"/>
          <a:stretch/>
        </p:blipFill>
        <p:spPr>
          <a:xfrm>
            <a:off x="1143940" y="643466"/>
            <a:ext cx="9904120" cy="586057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BA27399-2AFB-43AC-AF2F-8256E6F5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3629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F193775-D5AA-4994-BA4D-BECB928E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72B4970-2434-4323-801A-3AB5BBE7E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8" t="25086" r="29633" b="30579"/>
          <a:stretch/>
        </p:blipFill>
        <p:spPr>
          <a:xfrm>
            <a:off x="125796" y="242481"/>
            <a:ext cx="5002306" cy="30390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A4AD1BB-1B82-4928-B83D-C993A85A1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6" t="25275" r="31724" b="33325"/>
          <a:stretch/>
        </p:blipFill>
        <p:spPr>
          <a:xfrm>
            <a:off x="5859517" y="36871"/>
            <a:ext cx="4587765" cy="283779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F62298C-E8A8-4B9B-BE4B-BC35A0BDB7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8" t="25735" r="30393" b="29930"/>
          <a:stretch/>
        </p:blipFill>
        <p:spPr>
          <a:xfrm>
            <a:off x="394138" y="3429001"/>
            <a:ext cx="5002306" cy="29273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33E92D9-72A9-440B-80A3-759BF483D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36" t="26195" r="33125" b="31099"/>
          <a:stretch/>
        </p:blipFill>
        <p:spPr>
          <a:xfrm>
            <a:off x="5879920" y="3080886"/>
            <a:ext cx="4637690" cy="29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7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1F9EFBB-0D7E-4264-849A-52F256A3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95069C0-8AD3-4993-B28A-7B2635AF4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6" t="30287" r="33125" b="30795"/>
          <a:stretch/>
        </p:blipFill>
        <p:spPr>
          <a:xfrm>
            <a:off x="191728" y="472294"/>
            <a:ext cx="5117691" cy="30680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4E2A2A-0171-477E-A569-071EC28BC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8" t="31255" r="32112" b="32175"/>
          <a:stretch/>
        </p:blipFill>
        <p:spPr>
          <a:xfrm>
            <a:off x="5715806" y="232389"/>
            <a:ext cx="5378033" cy="29385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C32ACB-F676-4BF1-859C-DDC7FA516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59" t="31485" r="33125" b="31715"/>
          <a:stretch/>
        </p:blipFill>
        <p:spPr>
          <a:xfrm>
            <a:off x="630621" y="3540307"/>
            <a:ext cx="5035764" cy="28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46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2185FC-6ABB-4715-87AC-E379158EA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3" t="21365" r="17499" b="16995"/>
          <a:stretch/>
        </p:blipFill>
        <p:spPr>
          <a:xfrm>
            <a:off x="1415845" y="853750"/>
            <a:ext cx="9678835" cy="5738779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4D4118A-A57F-4092-9E69-DBA3863E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51495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FFA5FFE-FA5F-4227-A43B-36F0D841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98" t="30795" r="35216" b="27128"/>
          <a:stretch/>
        </p:blipFill>
        <p:spPr>
          <a:xfrm>
            <a:off x="6096000" y="172048"/>
            <a:ext cx="5648135" cy="41004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73023B-3AC5-48A9-8742-8747D2DD4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91" t="14925" r="9354" b="15615"/>
          <a:stretch/>
        </p:blipFill>
        <p:spPr>
          <a:xfrm>
            <a:off x="447865" y="299546"/>
            <a:ext cx="5735202" cy="53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44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5B4ADA2-D48D-4E65-BA77-066AD8C03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t="24719" r="14597" b="16973"/>
          <a:stretch/>
        </p:blipFill>
        <p:spPr>
          <a:xfrm>
            <a:off x="377796" y="619432"/>
            <a:ext cx="11580588" cy="585511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0BCF058-AFE0-4487-8EEB-D00A0280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80570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E1F0EF-1327-42B2-82CE-12F49E4F6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2" t="16973" r="25484" b="12240"/>
          <a:stretch/>
        </p:blipFill>
        <p:spPr>
          <a:xfrm>
            <a:off x="2433484" y="362689"/>
            <a:ext cx="6651523" cy="565465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E88845E-EEB8-47D3-818A-C4B84FED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416311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E4E2139-E27B-4131-AFA2-EE433B652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7" t="13531" r="26331" b="18049"/>
          <a:stretch/>
        </p:blipFill>
        <p:spPr>
          <a:xfrm>
            <a:off x="3465871" y="929148"/>
            <a:ext cx="5515898" cy="468998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EAAB01A-2392-4B18-BBC9-24E9BA53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097939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92E0676-ACF7-426C-93CD-3CF5FB7AE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7" t="19125" r="28630" b="40856"/>
          <a:stretch/>
        </p:blipFill>
        <p:spPr>
          <a:xfrm>
            <a:off x="1445340" y="722671"/>
            <a:ext cx="10392380" cy="561913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42109A0-BB38-4099-B664-ACC634F1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30417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5D6C2F8D-052D-4EE3-86D2-3826E86A1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4" t="13385" r="27974" b="13390"/>
          <a:stretch/>
        </p:blipFill>
        <p:spPr>
          <a:xfrm>
            <a:off x="2300748" y="265471"/>
            <a:ext cx="8037871" cy="6400799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81C119C-6B8B-4279-9D70-0F8A7201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503167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1FF62B-9B74-4D38-BC21-486181DA4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2" t="14925" r="31078" b="14235"/>
          <a:stretch/>
        </p:blipFill>
        <p:spPr>
          <a:xfrm>
            <a:off x="1143940" y="1"/>
            <a:ext cx="8531002" cy="674764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1E16D7B-9169-414A-B8DF-971CCE51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3151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D573F-3E31-4CF0-9409-79FD86E7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5063E3-7E54-4890-97FB-5F5398C69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64" t="12396" r="10388" b="11246"/>
          <a:stretch/>
        </p:blipFill>
        <p:spPr>
          <a:xfrm>
            <a:off x="3497995" y="136525"/>
            <a:ext cx="5297213" cy="52341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44219F-C23C-453F-A34F-0D08BA5A9A52}"/>
              </a:ext>
            </a:extLst>
          </p:cNvPr>
          <p:cNvSpPr txBox="1"/>
          <p:nvPr/>
        </p:nvSpPr>
        <p:spPr>
          <a:xfrm>
            <a:off x="4655743" y="5632681"/>
            <a:ext cx="288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Suma de complejos </a:t>
            </a:r>
          </a:p>
        </p:txBody>
      </p:sp>
    </p:spTree>
    <p:extLst>
      <p:ext uri="{BB962C8B-B14F-4D97-AF65-F5344CB8AC3E}">
        <p14:creationId xmlns:p14="http://schemas.microsoft.com/office/powerpoint/2010/main" val="241804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38A933-3EBD-4FE2-976E-0611CC3F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6" t="31485" r="14138" b="41145"/>
          <a:stretch/>
        </p:blipFill>
        <p:spPr>
          <a:xfrm>
            <a:off x="853965" y="658531"/>
            <a:ext cx="10000848" cy="2245472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C7A58E7-5309-4AA0-BAD4-7C54BB3EC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40" t="25980" r="6934" b="42577"/>
          <a:stretch/>
        </p:blipFill>
        <p:spPr>
          <a:xfrm>
            <a:off x="1270427" y="3539613"/>
            <a:ext cx="10532940" cy="2392602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E99BA8-8A07-47EF-AB15-4CC10860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3922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87DCCA1-E675-4D7C-B982-F145BFFA7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B2125AA0-6A71-4C5B-B070-E95A031029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63F63A-323A-42E7-B1CD-B721E4CB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2" t="26610" r="11810" b="17916"/>
          <a:stretch/>
        </p:blipFill>
        <p:spPr>
          <a:xfrm>
            <a:off x="1325892" y="364972"/>
            <a:ext cx="10029496" cy="38026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1C93ED-6C72-4E2D-B37C-9A9260111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7" t="36522" r="19314" b="24500"/>
          <a:stretch/>
        </p:blipFill>
        <p:spPr>
          <a:xfrm>
            <a:off x="1476507" y="4167790"/>
            <a:ext cx="10853146" cy="283626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5084C2-305B-435E-9B23-746C5B4C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80011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F8DF877-C8E8-40DE-AE28-7689F4E3D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6" t="27115" r="12198" b="31715"/>
          <a:stretch/>
        </p:blipFill>
        <p:spPr>
          <a:xfrm>
            <a:off x="1071037" y="606972"/>
            <a:ext cx="10326413" cy="28220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40E109-4677-4F76-92E9-C5EAE9D61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8" t="29022" r="11331" b="36768"/>
          <a:stretch/>
        </p:blipFill>
        <p:spPr>
          <a:xfrm>
            <a:off x="1504335" y="4018935"/>
            <a:ext cx="10176387" cy="234499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AFA5508-7254-4A02-8A98-C1DE6347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419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D3E97-DB04-4E0E-A198-49647562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3370D9-9638-40A2-B679-AE275156B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8A9D11-6020-4730-B537-7CE6B52FFD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B05265-3CA9-48A3-ABDB-825F2FD32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544A4-A60E-445E-9E75-5C0AAE4203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7CECFA-2672-40A2-B28A-94E2826D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2" t="24501" r="23307" b="13315"/>
          <a:stretch/>
        </p:blipFill>
        <p:spPr>
          <a:xfrm>
            <a:off x="1027368" y="365125"/>
            <a:ext cx="10682851" cy="5918879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FD25E5E8-7AA7-4426-B2B3-86E5C61E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92649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639272E-AC8F-4E7E-B3FA-E4BED4321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9" t="61385" r="40129" b="19296"/>
          <a:stretch/>
        </p:blipFill>
        <p:spPr>
          <a:xfrm>
            <a:off x="643467" y="2614539"/>
            <a:ext cx="5291666" cy="16289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B76FA2-96E9-487F-9744-0B539E602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9" t="18605" r="21638" b="27576"/>
          <a:stretch/>
        </p:blipFill>
        <p:spPr>
          <a:xfrm>
            <a:off x="5935133" y="839449"/>
            <a:ext cx="5291667" cy="321190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2AD568A-BA16-473B-BB90-D600980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87541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384</Words>
  <Application>Microsoft Office PowerPoint</Application>
  <PresentationFormat>Panorámica</PresentationFormat>
  <Paragraphs>42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Segoe UI</vt:lpstr>
      <vt:lpstr>Segoeui</vt:lpstr>
      <vt:lpstr>Tema de Office</vt:lpstr>
      <vt:lpstr>Presentación de PowerPoint</vt:lpstr>
      <vt:lpstr>CONJUNTOS DE PUNTOS EN EL CAMPO COMPLEJO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CONJUNTOS DE PUNTOS EN EL CAMPO COMPLEJO</dc:title>
  <dc:creator>Claudio Maggi (prof.)</dc:creator>
  <cp:lastModifiedBy>Claudio Maggi (prof.)</cp:lastModifiedBy>
  <cp:revision>10</cp:revision>
  <dcterms:created xsi:type="dcterms:W3CDTF">2022-03-23T20:09:20Z</dcterms:created>
  <dcterms:modified xsi:type="dcterms:W3CDTF">2022-05-26T13:52:22Z</dcterms:modified>
</cp:coreProperties>
</file>