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4" r:id="rId2"/>
    <p:sldId id="375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BADD3-7BE4-4AA6-9FD7-E10785DE5368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53263-D04C-4663-8EF2-B82C2782AF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079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2E520-FF76-42B6-BF9F-B7F847180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75BB80-8B78-4B9F-BB85-D9F7087E5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5E53A0-1000-494E-AF5D-D21274A0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6491FF-1BBA-4CBD-A674-A2A273565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62E95A-54F7-4238-B2F6-167A8B8C3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419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5B6844-AD0B-46E7-AABA-C0DBA38E7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16769C-8B2A-4285-B294-2725336BF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BB36CA-AA56-4C76-BB9D-B5ADFAE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3D3FEF-DE3A-4627-BD41-51A0DCA8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BB3FFA-DDDB-4180-93CB-94074A698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09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6BD2DC-AAF0-4001-AF8C-4570E4FDC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3521DC-6B4A-4A34-B872-D78F2E71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9B5955-093B-422D-AF56-44AE10141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DFB39D-8145-4740-BFAA-9D6351A32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E67754-2EEB-4822-8D40-57946082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0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FAC966-0EAD-4DF6-B2AB-A0B67E764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EC533A-09CC-43E8-8AF1-255EE6A0D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B5D6AC-0C38-48B5-98BE-B333B66B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B7B3F2-3778-4722-B5B1-F0063D7A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1225D0-B370-453A-BD15-FA6F7F3F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658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87CEC-78D1-4D41-8119-2DDD26957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E1214C-604D-44FE-8CE7-9BA011C92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12502A-5751-49CF-A4B8-2362C4A3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04D7D5-52A9-4E89-9212-9635241FC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97D5A8-19FE-4A64-B79E-31FE4468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81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A8BB0-55DB-4ACC-9460-635ECBBAE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C5843D-6F63-4B30-B247-B325E1402B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4024CE-1F86-49D8-B024-A90BE948E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6E844C-5192-46B7-BC73-B56374E1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EF551D-670A-40AC-9D17-141EA0AF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08240B-B35F-4563-928E-D0E619DE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34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0F1D0E-AA7A-4470-83C2-B6E75EE6E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E47D66-5FC9-461E-B57E-64574D96C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0433CA-527F-47CA-97EE-42ECD287C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87AD42D-60FD-4651-95A7-8CFF0B058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0C430A-E9BE-404F-BF12-4353FF660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31CA416-D884-4C77-A6F9-76ED2E687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FB67DF-0ED8-4F54-8FAF-647DA3CE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BDC5A1-2477-4E5F-A2BD-1194B36F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97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05260-1466-44B5-9FA2-A3E2B314C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4F3186-3072-4F58-B4E1-8E7E1D8FC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E1979C-AB4B-439F-AE39-5104B14D2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A92A1B-C677-493B-A339-72F86757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829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98ADD2-6313-43B7-806E-3C6B5C8C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22E1BDD-BEDC-4C34-B4AE-DD8EDA031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432A9E-13D7-46F7-992B-3265BD0E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9A15E-6F7E-4F2C-963B-6C504F4C6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D44117-D717-4379-A259-F31EC888A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A889FB-1880-4DFC-8940-2E8ADAE93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60DCF2-0B04-4F55-813C-2D05E3279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3F0C04-693A-4AB2-ADF4-A0598135C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096E51-76C6-438C-B950-7DB581589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53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AB5BC-CA35-4CA4-9E2B-1BA5C0E9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9186E9B-A757-4769-8AAB-185F1A2189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74308F-0811-42F9-B3A9-13C3F926C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768E45-15A5-462D-994C-72F6B928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0CCBD4-2F8E-4AE6-BF05-1DE2A14E3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780B88-3FFB-4FF3-B7AA-BBEB9116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394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FFF99"/>
            </a:gs>
            <a:gs pos="84000">
              <a:srgbClr val="FFFFC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B5A6A18-9B45-43FE-B794-569D6616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560435-662B-4F91-8FCB-3E7406921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A8580C-05BC-4DCC-AD05-FF35FE4593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762B2-E05B-41B6-B388-83996BA73876}" type="datetimeFigureOut">
              <a:rPr lang="es-ES" smtClean="0"/>
              <a:t>02/06/2021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A80A1-3AB9-4DC7-9409-475234C94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5F2676-18FD-4471-8F35-9B38325B0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05B88-1D39-4970-A744-0992BB3F8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79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itr7xP8IA8" TargetMode="External"/><Relationship Id="rId2" Type="http://schemas.openxmlformats.org/officeDocument/2006/relationships/hyperlink" Target="https://www.youtube.com/watch?v=BPC4-KGtrg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L8yuqwAcJE" TargetMode="External"/><Relationship Id="rId5" Type="http://schemas.openxmlformats.org/officeDocument/2006/relationships/hyperlink" Target="https://www.youtube.com/watch?v=phRvLH310y8" TargetMode="External"/><Relationship Id="rId4" Type="http://schemas.openxmlformats.org/officeDocument/2006/relationships/hyperlink" Target="https://www.youtube.com/watch?v=_lZsn2U0_d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8FAD0-6B73-49EF-B4BE-34BF3F19F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442" y="2133599"/>
            <a:ext cx="8629358" cy="1981200"/>
          </a:xfrm>
        </p:spPr>
        <p:txBody>
          <a:bodyPr anchor="ctr">
            <a:normAutofit/>
          </a:bodyPr>
          <a:lstStyle/>
          <a:p>
            <a:pPr algn="l"/>
            <a:r>
              <a:rPr lang="es-ES" sz="3400"/>
              <a:t>UNIVERSIDAD TECNOLÓGICA NACIONAL</a:t>
            </a:r>
            <a:br>
              <a:rPr lang="es-ES" sz="3400"/>
            </a:br>
            <a:r>
              <a:rPr lang="es-ES" sz="3400"/>
              <a:t>FACULTAD REGIONAL RECONQUISTA</a:t>
            </a:r>
            <a:br>
              <a:rPr lang="es-ES" sz="3400"/>
            </a:br>
            <a:r>
              <a:rPr lang="es-ES" sz="3400"/>
              <a:t>TECNICATURA UNIVERSITARIA EN MECATRÓNICA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F382D0-2099-480C-B818-036C3A763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441" y="4275666"/>
            <a:ext cx="8629357" cy="1281070"/>
          </a:xfrm>
        </p:spPr>
        <p:txBody>
          <a:bodyPr>
            <a:normAutofit/>
          </a:bodyPr>
          <a:lstStyle/>
          <a:p>
            <a:pPr algn="l"/>
            <a:r>
              <a:rPr lang="es-ES" sz="1800" dirty="0"/>
              <a:t>MANTENIMIENTO INDUSTRIAL – AÑO 2021</a:t>
            </a:r>
          </a:p>
          <a:p>
            <a:pPr algn="l"/>
            <a:r>
              <a:rPr lang="es-ES" sz="1800" dirty="0"/>
              <a:t>UNIDAD 4 – PARTE 3 - videos</a:t>
            </a:r>
          </a:p>
          <a:p>
            <a:pPr algn="l"/>
            <a:r>
              <a:rPr lang="es-ES" sz="1800" dirty="0"/>
              <a:t>Profesor: Ing. Leonardo Santa Cruz</a:t>
            </a:r>
          </a:p>
        </p:txBody>
      </p:sp>
      <p:pic>
        <p:nvPicPr>
          <p:cNvPr id="5" name="Imagen 4" descr="Logo-utn">
            <a:extLst>
              <a:ext uri="{FF2B5EF4-FFF2-40B4-BE49-F238E27FC236}">
                <a16:creationId xmlns:a16="http://schemas.microsoft.com/office/drawing/2014/main" id="{E34DBC9B-D263-4DED-8965-7597A8DCF2F1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 bwMode="auto">
          <a:xfrm>
            <a:off x="838200" y="2589275"/>
            <a:ext cx="1371600" cy="1069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073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DD6EB-2A66-41E9-95B6-A8DD4AF9D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Veamos los siguientes videos introductorios al tema Mantenimiento Predictivo: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64F081-DED1-4649-A4EA-D64C62808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/>
              <a:t>1- Qué es y para qué sirve</a:t>
            </a:r>
          </a:p>
          <a:p>
            <a:pPr marL="0" indent="0">
              <a:buNone/>
            </a:pPr>
            <a:r>
              <a:rPr lang="es-ES" dirty="0">
                <a:hlinkClick r:id="rId2"/>
              </a:rPr>
              <a:t>https://www.youtube.com/watch?v=BPC4-KGtrgQ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2- Termografía</a:t>
            </a:r>
          </a:p>
          <a:p>
            <a:pPr marL="0" indent="0">
              <a:buNone/>
            </a:pPr>
            <a:r>
              <a:rPr lang="es-ES" dirty="0">
                <a:hlinkClick r:id="rId3"/>
              </a:rPr>
              <a:t>https://www.youtube.com/watch?v=-itr7xP8IA8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3- Ultrasonido</a:t>
            </a:r>
          </a:p>
          <a:p>
            <a:pPr marL="0" indent="0">
              <a:buNone/>
            </a:pPr>
            <a:r>
              <a:rPr lang="es-ES" dirty="0">
                <a:hlinkClick r:id="rId4"/>
              </a:rPr>
              <a:t>https://www.youtube.com/watch?v=_lZsn2U0_do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4- Análisis te aceites</a:t>
            </a:r>
          </a:p>
          <a:p>
            <a:pPr marL="0" indent="0">
              <a:buNone/>
            </a:pPr>
            <a:r>
              <a:rPr lang="es-ES" dirty="0">
                <a:hlinkClick r:id="rId5"/>
              </a:rPr>
              <a:t>https://www.youtube.com/watch?v=phRvLH310y8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5- Predictivo en la industria 4.0</a:t>
            </a:r>
          </a:p>
          <a:p>
            <a:pPr marL="0" indent="0">
              <a:buNone/>
            </a:pPr>
            <a:r>
              <a:rPr lang="es-ES" dirty="0">
                <a:hlinkClick r:id="rId6"/>
              </a:rPr>
              <a:t>https://www.youtube.com/watch?v=qL8yuqwAcJE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0250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129</Words>
  <Application>Microsoft Office PowerPoint</Application>
  <PresentationFormat>Panorámica</PresentationFormat>
  <Paragraphs>15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UNIVERSIDAD TECNOLÓGICA NACIONAL FACULTAD REGIONAL RECONQUISTA TECNICATURA UNIVERSITARIA EN MECATRÓNICA</vt:lpstr>
      <vt:lpstr>Veamos los siguientes videos introductorios al tema Mantenimiento Predictivo: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TECNOLÓGICA NACIONAL FACULTAD REGIONAL RECONQUISTA TECNICATURA UNIVERSITARIA EN MECATRÓNICA</dc:title>
  <dc:creator>Leo Santa Cruz</dc:creator>
  <cp:lastModifiedBy>Leonardo Martin Santa Cruz (prof.)</cp:lastModifiedBy>
  <cp:revision>365</cp:revision>
  <dcterms:created xsi:type="dcterms:W3CDTF">2019-03-17T15:11:34Z</dcterms:created>
  <dcterms:modified xsi:type="dcterms:W3CDTF">2021-06-03T00:36:17Z</dcterms:modified>
</cp:coreProperties>
</file>