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5" r:id="rId2"/>
    <p:sldId id="277" r:id="rId3"/>
    <p:sldId id="260" r:id="rId4"/>
    <p:sldId id="257" r:id="rId5"/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1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7035495-E3F2-48C6-891C-B6528F4E55C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A3A615-6375-4A7D-B30A-1F213403F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149629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SISTEMAS DE ALMA LLENA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0351" y="4170218"/>
            <a:ext cx="9872871" cy="623455"/>
          </a:xfrm>
        </p:spPr>
        <p:txBody>
          <a:bodyPr/>
          <a:lstStyle/>
          <a:p>
            <a:pPr marL="45720" indent="0" algn="ctr">
              <a:buNone/>
            </a:pPr>
            <a:r>
              <a:rPr lang="es-AR" dirty="0"/>
              <a:t>UTN – FRRQ - Ingeniería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470913" y="3095803"/>
            <a:ext cx="2544958" cy="62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dirty="0"/>
              <a:t>ESTABILIDAD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140351" y="3865420"/>
            <a:ext cx="9872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6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912" t="34943" r="20078" b="32481"/>
          <a:stretch/>
        </p:blipFill>
        <p:spPr>
          <a:xfrm>
            <a:off x="286594" y="1537855"/>
            <a:ext cx="11651513" cy="3809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890" y="439387"/>
            <a:ext cx="944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Caso de viga de eje recto – Sistema Activo de Fuerzas y Sistema Reactivo de Fuerzas</a:t>
            </a:r>
          </a:p>
        </p:txBody>
      </p:sp>
    </p:spTree>
    <p:extLst>
      <p:ext uri="{BB962C8B-B14F-4D97-AF65-F5344CB8AC3E}">
        <p14:creationId xmlns:p14="http://schemas.microsoft.com/office/powerpoint/2010/main" val="213975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45" t="22822" r="13477" b="34186"/>
          <a:stretch/>
        </p:blipFill>
        <p:spPr>
          <a:xfrm>
            <a:off x="225631" y="1452747"/>
            <a:ext cx="11639934" cy="34404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890" y="439387"/>
            <a:ext cx="559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Caso de viga de eje recto – Consideración de Sección 1-1</a:t>
            </a:r>
          </a:p>
        </p:txBody>
      </p:sp>
    </p:spTree>
    <p:extLst>
      <p:ext uri="{BB962C8B-B14F-4D97-AF65-F5344CB8AC3E}">
        <p14:creationId xmlns:p14="http://schemas.microsoft.com/office/powerpoint/2010/main" val="408680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49" t="21117" r="24018" b="21117"/>
          <a:stretch/>
        </p:blipFill>
        <p:spPr>
          <a:xfrm>
            <a:off x="1297783" y="817418"/>
            <a:ext cx="9432221" cy="52785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4384" y="448086"/>
            <a:ext cx="8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Caso de viga de eje recto – Análisis a la derecha de sección 1-1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462F53-6FA8-4F00-9994-D2A6EE9D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12" y="2820163"/>
            <a:ext cx="1586122" cy="5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0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149" t="19603" r="21995" b="22064"/>
          <a:stretch/>
        </p:blipFill>
        <p:spPr>
          <a:xfrm>
            <a:off x="221673" y="319165"/>
            <a:ext cx="5549735" cy="6307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023" t="31913" r="27000" b="36269"/>
          <a:stretch/>
        </p:blipFill>
        <p:spPr>
          <a:xfrm>
            <a:off x="6096001" y="2396836"/>
            <a:ext cx="5721927" cy="23275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76412" y="368135"/>
            <a:ext cx="626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Caso de viga de eje recto – Análisis a la derecha de la sección 1 -1</a:t>
            </a:r>
          </a:p>
        </p:txBody>
      </p:sp>
    </p:spTree>
    <p:extLst>
      <p:ext uri="{BB962C8B-B14F-4D97-AF65-F5344CB8AC3E}">
        <p14:creationId xmlns:p14="http://schemas.microsoft.com/office/powerpoint/2010/main" val="337401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35890" r="12199" b="32860"/>
          <a:stretch/>
        </p:blipFill>
        <p:spPr>
          <a:xfrm>
            <a:off x="1787236" y="581890"/>
            <a:ext cx="8429613" cy="24661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092" t="26421" r="17949" b="31345"/>
          <a:stretch/>
        </p:blipFill>
        <p:spPr>
          <a:xfrm>
            <a:off x="1450824" y="2978727"/>
            <a:ext cx="9369576" cy="30895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63241" y="397224"/>
            <a:ext cx="53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Convención de signos en los Esfuerzos</a:t>
            </a:r>
          </a:p>
        </p:txBody>
      </p:sp>
    </p:spTree>
    <p:extLst>
      <p:ext uri="{BB962C8B-B14F-4D97-AF65-F5344CB8AC3E}">
        <p14:creationId xmlns:p14="http://schemas.microsoft.com/office/powerpoint/2010/main" val="127207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4958" y="489259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u="sng" dirty="0">
                <a:solidFill>
                  <a:srgbClr val="000000"/>
                </a:solidFill>
                <a:latin typeface="Arial" panose="020B0604020202020204" pitchFamily="34" charset="0"/>
              </a:rPr>
              <a:t>DIAGRAMA DE ESFUERZOS CARACTERÍSTICOS </a:t>
            </a:r>
            <a:endParaRPr lang="es-AR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30000" contrast="55000"/>
          </a:blip>
          <a:stretch>
            <a:fillRect/>
          </a:stretch>
        </p:blipFill>
        <p:spPr>
          <a:xfrm>
            <a:off x="5928280" y="344384"/>
            <a:ext cx="4737861" cy="61514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27492" y="2593170"/>
            <a:ext cx="430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DIAGRAMA DE ESFUERZO FLECTOR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927492" y="4096388"/>
            <a:ext cx="442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DIAGRAMA DE ESFUERZO DE CORTE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927492" y="5599606"/>
            <a:ext cx="42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DIAGRAMA DE ESFUERZO NORMAL </a:t>
            </a:r>
            <a:endParaRPr lang="en-US" dirty="0"/>
          </a:p>
        </p:txBody>
      </p:sp>
      <p:cxnSp>
        <p:nvCxnSpPr>
          <p:cNvPr id="8" name="Conector recto de flecha 7"/>
          <p:cNvCxnSpPr>
            <a:stCxn id="2" idx="3"/>
          </p:cNvCxnSpPr>
          <p:nvPr/>
        </p:nvCxnSpPr>
        <p:spPr>
          <a:xfrm>
            <a:off x="5237390" y="2777836"/>
            <a:ext cx="12465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237390" y="4287981"/>
            <a:ext cx="12465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237390" y="5784272"/>
            <a:ext cx="12465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954" t="30966" r="20078" b="28314"/>
          <a:stretch/>
        </p:blipFill>
        <p:spPr>
          <a:xfrm>
            <a:off x="818706" y="1330036"/>
            <a:ext cx="10480482" cy="42117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890" y="439387"/>
            <a:ext cx="53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EJEMPLO Nº 1</a:t>
            </a:r>
          </a:p>
        </p:txBody>
      </p:sp>
    </p:spTree>
    <p:extLst>
      <p:ext uri="{BB962C8B-B14F-4D97-AF65-F5344CB8AC3E}">
        <p14:creationId xmlns:p14="http://schemas.microsoft.com/office/powerpoint/2010/main" val="225935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43" y="491403"/>
            <a:ext cx="7650739" cy="30676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8036" y="554182"/>
            <a:ext cx="114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D.C.L.</a:t>
            </a:r>
            <a:endParaRPr lang="en-U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862945" y="2535382"/>
            <a:ext cx="0" cy="1302327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545782" y="2535382"/>
            <a:ext cx="0" cy="1302327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9615052" y="2466112"/>
            <a:ext cx="1260763" cy="1385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862945" y="3376044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/>
              <a:t>R</a:t>
            </a:r>
            <a:r>
              <a:rPr lang="es-AR" sz="1600" dirty="0" err="1"/>
              <a:t>Ay</a:t>
            </a:r>
            <a:endParaRPr lang="en-U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545782" y="3376043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/>
              <a:t>R</a:t>
            </a:r>
            <a:r>
              <a:rPr lang="es-AR" sz="1600" dirty="0" err="1"/>
              <a:t>By</a:t>
            </a:r>
            <a:endParaRPr lang="en-U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55369" y="2004446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/>
              <a:t>R</a:t>
            </a:r>
            <a:r>
              <a:rPr lang="es-AR" sz="1600" dirty="0" err="1"/>
              <a:t>Bx</a:t>
            </a:r>
            <a:endParaRPr lang="en-U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0" y="3842401"/>
            <a:ext cx="3200400" cy="4000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10" y="4475107"/>
            <a:ext cx="6953250" cy="4953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668" y="4541782"/>
            <a:ext cx="1504950" cy="3619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10" y="5120504"/>
            <a:ext cx="4343400" cy="4286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668" y="5149078"/>
            <a:ext cx="1514475" cy="3714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710" y="5699226"/>
            <a:ext cx="4295775" cy="4095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3668" y="5718275"/>
            <a:ext cx="1190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789" t="48000" r="19663" b="40632"/>
          <a:stretch/>
        </p:blipFill>
        <p:spPr>
          <a:xfrm>
            <a:off x="274947" y="320635"/>
            <a:ext cx="7669645" cy="10806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703" t="21806" r="19553" b="20004"/>
          <a:stretch/>
        </p:blipFill>
        <p:spPr>
          <a:xfrm>
            <a:off x="2422565" y="1401289"/>
            <a:ext cx="7849591" cy="50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753" t="22269" r="16394" b="20155"/>
          <a:stretch/>
        </p:blipFill>
        <p:spPr>
          <a:xfrm>
            <a:off x="4128370" y="1157158"/>
            <a:ext cx="7802374" cy="54573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1" y="533090"/>
            <a:ext cx="4124325" cy="5429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1" y="1210849"/>
            <a:ext cx="2943225" cy="333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1" y="1679058"/>
            <a:ext cx="1352550" cy="266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91" y="2080592"/>
            <a:ext cx="3514725" cy="257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91" y="2472601"/>
            <a:ext cx="1743075" cy="266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91" y="2874135"/>
            <a:ext cx="3095625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991" y="3266144"/>
            <a:ext cx="1876425" cy="266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825" y="3667678"/>
            <a:ext cx="1181100" cy="276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825" y="4078737"/>
            <a:ext cx="31051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1890" y="439387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Generación de un sólido de alma llena</a:t>
            </a:r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191" y="1116281"/>
            <a:ext cx="7386452" cy="49520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45382" y="5541818"/>
            <a:ext cx="554182" cy="346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9975273" y="175952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</a:t>
            </a:r>
            <a:endParaRPr lang="en-U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418609" y="372687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</a:t>
            </a:r>
            <a:endParaRPr lang="en-US" sz="2000" dirty="0"/>
          </a:p>
        </p:txBody>
      </p:sp>
      <p:sp>
        <p:nvSpPr>
          <p:cNvPr id="9" name="Forma libre 8"/>
          <p:cNvSpPr/>
          <p:nvPr/>
        </p:nvSpPr>
        <p:spPr>
          <a:xfrm>
            <a:off x="8659329" y="3033822"/>
            <a:ext cx="1755472" cy="1358069"/>
          </a:xfrm>
          <a:custGeom>
            <a:avLst/>
            <a:gdLst>
              <a:gd name="connsiteX0" fmla="*/ 179871 w 1755472"/>
              <a:gd name="connsiteY0" fmla="*/ 323 h 1358069"/>
              <a:gd name="connsiteX1" fmla="*/ 166016 w 1755472"/>
              <a:gd name="connsiteY1" fmla="*/ 55742 h 1358069"/>
              <a:gd name="connsiteX2" fmla="*/ 96744 w 1755472"/>
              <a:gd name="connsiteY2" fmla="*/ 346687 h 1358069"/>
              <a:gd name="connsiteX3" fmla="*/ 1648453 w 1755472"/>
              <a:gd name="connsiteY3" fmla="*/ 790033 h 1358069"/>
              <a:gd name="connsiteX4" fmla="*/ 1496053 w 1755472"/>
              <a:gd name="connsiteY4" fmla="*/ 1358069 h 135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472" h="1358069">
                <a:moveTo>
                  <a:pt x="179871" y="323"/>
                </a:moveTo>
                <a:cubicBezTo>
                  <a:pt x="179870" y="-831"/>
                  <a:pt x="179870" y="-1985"/>
                  <a:pt x="166016" y="55742"/>
                </a:cubicBezTo>
                <a:cubicBezTo>
                  <a:pt x="152162" y="113469"/>
                  <a:pt x="-150329" y="224305"/>
                  <a:pt x="96744" y="346687"/>
                </a:cubicBezTo>
                <a:cubicBezTo>
                  <a:pt x="343817" y="469069"/>
                  <a:pt x="1415235" y="621469"/>
                  <a:pt x="1648453" y="790033"/>
                </a:cubicBezTo>
                <a:cubicBezTo>
                  <a:pt x="1881671" y="958597"/>
                  <a:pt x="1688862" y="1158333"/>
                  <a:pt x="1496053" y="13580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537065" y="4391891"/>
            <a:ext cx="180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Línea (directriz)</a:t>
            </a:r>
            <a:endParaRPr lang="en-US" dirty="0"/>
          </a:p>
        </p:txBody>
      </p:sp>
      <p:sp>
        <p:nvSpPr>
          <p:cNvPr id="11" name="Elipse 10"/>
          <p:cNvSpPr/>
          <p:nvPr/>
        </p:nvSpPr>
        <p:spPr>
          <a:xfrm>
            <a:off x="9892143" y="1787237"/>
            <a:ext cx="581891" cy="5847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bre 11"/>
          <p:cNvSpPr/>
          <p:nvPr/>
        </p:nvSpPr>
        <p:spPr>
          <a:xfrm>
            <a:off x="1801091" y="4840365"/>
            <a:ext cx="1066800" cy="702992"/>
          </a:xfrm>
          <a:custGeom>
            <a:avLst/>
            <a:gdLst>
              <a:gd name="connsiteX0" fmla="*/ 1066800 w 1066800"/>
              <a:gd name="connsiteY0" fmla="*/ 77999 h 702992"/>
              <a:gd name="connsiteX1" fmla="*/ 540327 w 1066800"/>
              <a:gd name="connsiteY1" fmla="*/ 50290 h 702992"/>
              <a:gd name="connsiteX2" fmla="*/ 277091 w 1066800"/>
              <a:gd name="connsiteY2" fmla="*/ 659890 h 702992"/>
              <a:gd name="connsiteX3" fmla="*/ 0 w 1066800"/>
              <a:gd name="connsiteY3" fmla="*/ 604471 h 70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702992">
                <a:moveTo>
                  <a:pt x="1066800" y="77999"/>
                </a:moveTo>
                <a:cubicBezTo>
                  <a:pt x="869372" y="15653"/>
                  <a:pt x="671945" y="-46692"/>
                  <a:pt x="540327" y="50290"/>
                </a:cubicBezTo>
                <a:cubicBezTo>
                  <a:pt x="408709" y="147272"/>
                  <a:pt x="367145" y="567527"/>
                  <a:pt x="277091" y="659890"/>
                </a:cubicBezTo>
                <a:cubicBezTo>
                  <a:pt x="187037" y="752253"/>
                  <a:pt x="93518" y="678362"/>
                  <a:pt x="0" y="604471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1062843" y="5172486"/>
            <a:ext cx="180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Figura</a:t>
            </a:r>
            <a:endParaRPr lang="en-US" dirty="0"/>
          </a:p>
        </p:txBody>
      </p:sp>
      <p:sp>
        <p:nvSpPr>
          <p:cNvPr id="14" name="Forma libre 13"/>
          <p:cNvSpPr/>
          <p:nvPr/>
        </p:nvSpPr>
        <p:spPr>
          <a:xfrm>
            <a:off x="3851564" y="5738894"/>
            <a:ext cx="1205345" cy="561812"/>
          </a:xfrm>
          <a:custGeom>
            <a:avLst/>
            <a:gdLst>
              <a:gd name="connsiteX0" fmla="*/ 0 w 1205345"/>
              <a:gd name="connsiteY0" fmla="*/ 66161 h 561812"/>
              <a:gd name="connsiteX1" fmla="*/ 360218 w 1205345"/>
              <a:gd name="connsiteY1" fmla="*/ 38451 h 561812"/>
              <a:gd name="connsiteX2" fmla="*/ 803563 w 1205345"/>
              <a:gd name="connsiteY2" fmla="*/ 523361 h 561812"/>
              <a:gd name="connsiteX3" fmla="*/ 1205345 w 1205345"/>
              <a:gd name="connsiteY3" fmla="*/ 495651 h 56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345" h="561812">
                <a:moveTo>
                  <a:pt x="0" y="66161"/>
                </a:moveTo>
                <a:cubicBezTo>
                  <a:pt x="113145" y="14206"/>
                  <a:pt x="226291" y="-37749"/>
                  <a:pt x="360218" y="38451"/>
                </a:cubicBezTo>
                <a:cubicBezTo>
                  <a:pt x="494145" y="114651"/>
                  <a:pt x="662709" y="447161"/>
                  <a:pt x="803563" y="523361"/>
                </a:cubicBezTo>
                <a:cubicBezTo>
                  <a:pt x="944417" y="599561"/>
                  <a:pt x="1074881" y="547606"/>
                  <a:pt x="1205345" y="495651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5056909" y="6040582"/>
            <a:ext cx="180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 de simetría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1825" t="25737" r="29848" b="55014"/>
          <a:stretch/>
        </p:blipFill>
        <p:spPr>
          <a:xfrm>
            <a:off x="855023" y="4690753"/>
            <a:ext cx="2985192" cy="1199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8005" t="27494" r="40024" b="25110"/>
          <a:stretch/>
        </p:blipFill>
        <p:spPr>
          <a:xfrm>
            <a:off x="5569529" y="344385"/>
            <a:ext cx="6349041" cy="5735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7844" t="68113" r="44074" b="15206"/>
          <a:stretch/>
        </p:blipFill>
        <p:spPr>
          <a:xfrm>
            <a:off x="237506" y="1104406"/>
            <a:ext cx="5605154" cy="15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612" t="29647" r="13518" b="39407"/>
          <a:stretch/>
        </p:blipFill>
        <p:spPr>
          <a:xfrm>
            <a:off x="3621975" y="344385"/>
            <a:ext cx="6982692" cy="26244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8134" y="344385"/>
            <a:ext cx="181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EJEMPLO Nº 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32" y="2968832"/>
            <a:ext cx="4229100" cy="10382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2" y="4676259"/>
            <a:ext cx="5924550" cy="1095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075" y="2968832"/>
            <a:ext cx="3248025" cy="1095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075" y="4676259"/>
            <a:ext cx="23717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958940" y="6187039"/>
            <a:ext cx="368135" cy="29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612" t="29647" r="13518" b="39407"/>
          <a:stretch/>
        </p:blipFill>
        <p:spPr>
          <a:xfrm>
            <a:off x="4322618" y="2157369"/>
            <a:ext cx="4463142" cy="16774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651" y="3967222"/>
            <a:ext cx="4790334" cy="2057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64" y="844611"/>
            <a:ext cx="52863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8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62" y="3337337"/>
            <a:ext cx="5210175" cy="2914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2" y="976807"/>
            <a:ext cx="6686550" cy="4524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0612" t="29647" r="13518" b="39407"/>
          <a:stretch/>
        </p:blipFill>
        <p:spPr>
          <a:xfrm>
            <a:off x="6828312" y="1147966"/>
            <a:ext cx="4463142" cy="16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634" t="23390" r="20292" b="29072"/>
          <a:stretch/>
        </p:blipFill>
        <p:spPr>
          <a:xfrm>
            <a:off x="486888" y="742196"/>
            <a:ext cx="11225723" cy="5256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1890" y="439387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Cuerpo sometido a sistema de fuerzas activo</a:t>
            </a:r>
          </a:p>
        </p:txBody>
      </p:sp>
    </p:spTree>
    <p:extLst>
      <p:ext uri="{BB962C8B-B14F-4D97-AF65-F5344CB8AC3E}">
        <p14:creationId xmlns:p14="http://schemas.microsoft.com/office/powerpoint/2010/main" val="38961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764" t="24338" r="18587" b="28882"/>
          <a:stretch/>
        </p:blipFill>
        <p:spPr>
          <a:xfrm>
            <a:off x="512623" y="789708"/>
            <a:ext cx="11100684" cy="5153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890" y="439387"/>
            <a:ext cx="713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Cuerpo vinculado: sometido a sistema de fuerzas activo y reactivo</a:t>
            </a:r>
          </a:p>
        </p:txBody>
      </p:sp>
    </p:spTree>
    <p:extLst>
      <p:ext uri="{BB962C8B-B14F-4D97-AF65-F5344CB8AC3E}">
        <p14:creationId xmlns:p14="http://schemas.microsoft.com/office/powerpoint/2010/main" val="24690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444" t="19980" r="15393" b="26041"/>
          <a:stretch/>
        </p:blipFill>
        <p:spPr>
          <a:xfrm>
            <a:off x="310640" y="471055"/>
            <a:ext cx="11618124" cy="58604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137" y="286389"/>
            <a:ext cx="65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Cuerpo seccionado por plano </a:t>
            </a:r>
            <a:r>
              <a:rPr lang="es-AR" b="1" dirty="0">
                <a:latin typeface="GreekS" panose="00000400000000000000" pitchFamily="2" charset="0"/>
                <a:cs typeface="GreekS" panose="00000400000000000000" pitchFamily="2" charset="0"/>
              </a:rPr>
              <a:t>a </a:t>
            </a:r>
            <a:r>
              <a:rPr lang="es-AR" dirty="0">
                <a:cs typeface="GreekS" panose="00000400000000000000" pitchFamily="2" charset="0"/>
              </a:rPr>
              <a:t>(perpendicular al eje de la pieza)</a:t>
            </a:r>
          </a:p>
        </p:txBody>
      </p:sp>
    </p:spTree>
    <p:extLst>
      <p:ext uri="{BB962C8B-B14F-4D97-AF65-F5344CB8AC3E}">
        <p14:creationId xmlns:p14="http://schemas.microsoft.com/office/powerpoint/2010/main" val="50213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83" t="26042" r="51917" b="25284"/>
          <a:stretch/>
        </p:blipFill>
        <p:spPr>
          <a:xfrm>
            <a:off x="2241043" y="429491"/>
            <a:ext cx="7360156" cy="58381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2041" y="244825"/>
            <a:ext cx="50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Sector derecho del cuerpo seccionado por plano </a:t>
            </a:r>
            <a:r>
              <a:rPr lang="es-AR" b="1" dirty="0">
                <a:latin typeface="GreekS" panose="00000400000000000000" pitchFamily="2" charset="0"/>
                <a:cs typeface="GreekS" panose="00000400000000000000" pitchFamily="2" charset="0"/>
              </a:rPr>
              <a:t>a</a:t>
            </a:r>
          </a:p>
          <a:p>
            <a:endParaRPr lang="es-AR" dirty="0">
              <a:cs typeface="GreekS" panose="000004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5FB308-ACC8-4F27-9611-E3F5000B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44" y="5755890"/>
            <a:ext cx="1267195" cy="5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917" t="28314" r="15713" b="21685"/>
          <a:stretch/>
        </p:blipFill>
        <p:spPr>
          <a:xfrm>
            <a:off x="2339439" y="260789"/>
            <a:ext cx="7317179" cy="63543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75168" y="356259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Descomposición de </a:t>
            </a:r>
            <a:r>
              <a:rPr lang="es-AR" dirty="0" err="1"/>
              <a:t>Rf</a:t>
            </a:r>
            <a:r>
              <a:rPr lang="es-AR" sz="1400" dirty="0" err="1"/>
              <a:t>izq</a:t>
            </a:r>
            <a:r>
              <a:rPr lang="es-AR" dirty="0"/>
              <a:t> en una Fuerza Normal y una Fuerza </a:t>
            </a:r>
            <a:r>
              <a:rPr lang="es-AR" dirty="0" smtClean="0"/>
              <a:t>Tangente al plano </a:t>
            </a:r>
            <a:r>
              <a:rPr lang="es-AR" b="1" dirty="0">
                <a:latin typeface="GreekS" panose="00000400000000000000" pitchFamily="2" charset="0"/>
                <a:cs typeface="GreekS" panose="00000400000000000000" pitchFamily="2" charset="0"/>
              </a:rPr>
              <a:t>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D32CE8-5310-4A22-858C-9A871BD0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49" y="6121401"/>
            <a:ext cx="1222695" cy="4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6903" t="23958" r="27426" b="27368"/>
          <a:stretch/>
        </p:blipFill>
        <p:spPr>
          <a:xfrm>
            <a:off x="261257" y="439387"/>
            <a:ext cx="7952510" cy="61008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38998" y="439387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Traslado de Fuerzas al Centro de Gravedad (G)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7764" t="29829" r="14328" b="29451"/>
          <a:stretch/>
        </p:blipFill>
        <p:spPr>
          <a:xfrm>
            <a:off x="7655626" y="3885211"/>
            <a:ext cx="4223657" cy="255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D17028-D282-486B-9968-98C58E21A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61" y="6099765"/>
            <a:ext cx="1267195" cy="5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60" t="32292" r="17523" b="32670"/>
          <a:stretch/>
        </p:blipFill>
        <p:spPr>
          <a:xfrm>
            <a:off x="368135" y="1316183"/>
            <a:ext cx="11388436" cy="37757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890" y="439387"/>
            <a:ext cx="53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Caso de viga de eje recto – Sistema Activo de Fuerzas</a:t>
            </a:r>
          </a:p>
        </p:txBody>
      </p:sp>
    </p:spTree>
    <p:extLst>
      <p:ext uri="{BB962C8B-B14F-4D97-AF65-F5344CB8AC3E}">
        <p14:creationId xmlns:p14="http://schemas.microsoft.com/office/powerpoint/2010/main" val="304025266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554</TotalTime>
  <Words>193</Words>
  <Application>Microsoft Office PowerPoint</Application>
  <PresentationFormat>Panorámica</PresentationFormat>
  <Paragraphs>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Corbel</vt:lpstr>
      <vt:lpstr>GreekS</vt:lpstr>
      <vt:lpstr>Base</vt:lpstr>
      <vt:lpstr>SISTEMAS DE ALMA LLENA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Walter Adrian Longhi (prof.)</cp:lastModifiedBy>
  <cp:revision>40</cp:revision>
  <dcterms:created xsi:type="dcterms:W3CDTF">2020-05-31T22:29:55Z</dcterms:created>
  <dcterms:modified xsi:type="dcterms:W3CDTF">2024-05-31T19:33:47Z</dcterms:modified>
</cp:coreProperties>
</file>