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4311-D845-4CB7-8BD7-675A1C083D67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7B37-602B-4C86-8CBB-BD3A5F902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>
              <a:latin typeface="Arial" panose="020B0604020202020204" pitchFamily="34" charset="0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0ED4-3DFB-4FB0-802D-0BBD7E312058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987912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TECNICATURA UNIVESITARIA EN  </a:t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GESTION EMPRESAS TURISTICAS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BB5E73-C953-4975-993C-7E6D8A5AC582}" type="slidenum">
              <a:rPr lang="es-ES" sz="140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z="1400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97464" y="5659438"/>
            <a:ext cx="5113337" cy="3984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E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MARCIO QUARIN</a:t>
            </a:r>
          </a:p>
        </p:txBody>
      </p:sp>
      <p:sp>
        <p:nvSpPr>
          <p:cNvPr id="5" name="Rectangle 45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7509" y="2627800"/>
            <a:ext cx="725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i="1" u="sng" dirty="0">
                <a:solidFill>
                  <a:srgbClr val="0070C0"/>
                </a:solidFill>
              </a:rPr>
              <a:t>CATEDRA:</a:t>
            </a:r>
            <a:r>
              <a:rPr lang="es-ES" sz="4000" b="1" i="1" u="sng" dirty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                   			DE EMPRESAS</a:t>
            </a:r>
          </a:p>
        </p:txBody>
      </p:sp>
      <p:pic>
        <p:nvPicPr>
          <p:cNvPr id="410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82123"/>
            <a:ext cx="2546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000" y="4266730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III</a:t>
            </a:r>
            <a:r>
              <a:rPr lang="es-ES" sz="3200" b="1" i="1" dirty="0" smtClean="0">
                <a:solidFill>
                  <a:srgbClr val="00B0F0"/>
                </a:solidFill>
              </a:rPr>
              <a:t>:  </a:t>
            </a:r>
            <a:r>
              <a:rPr lang="es-ES" sz="3200" b="1" i="1" dirty="0" smtClean="0">
                <a:solidFill>
                  <a:srgbClr val="00B0F0"/>
                </a:solidFill>
              </a:rPr>
              <a:t>PROCESO DE PLANEAMIENTO</a:t>
            </a:r>
            <a:r>
              <a:rPr lang="es-ES" sz="3200" dirty="0" smtClean="0">
                <a:solidFill>
                  <a:srgbClr val="00B0F0"/>
                </a:solidFill>
              </a:rPr>
              <a:t>.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067A53A-551C-4B2B-9F32-B6C92D6FB411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2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3040" y="476251"/>
            <a:ext cx="9046210" cy="7207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JERARQUIAS DE LAS ESTRATEGIAS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43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E966F4C-E520-4C4B-A76B-B132C7ED455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843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6EC45-4953-4DF9-8F18-AC2BF3A9B3BF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843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DD78CCC-83AB-46DD-875C-54DE7E3F384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843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02E4B34-6648-43AB-BC92-2555E7ADD39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65E1FBF-D18B-489D-B73D-894A09F5B1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B70CE2E-6244-4733-944D-C975A3508CD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290321-AFDA-464C-81EA-67EC4B8D3AF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983E32F-DF60-4784-8FFA-EB4C74F0A65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07E04FE-09D7-4F67-8AEF-78268E0B285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AE4EBA-EAA5-4551-BFD3-DB4314EEACE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6" name="Text Box 4"/>
          <p:cNvSpPr txBox="1">
            <a:spLocks noChangeArrowheads="1"/>
          </p:cNvSpPr>
          <p:nvPr/>
        </p:nvSpPr>
        <p:spPr bwMode="auto">
          <a:xfrm>
            <a:off x="2116138" y="187642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800" b="1">
              <a:solidFill>
                <a:srgbClr val="9CBEBD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476" t="28191" r="12095" b="18349"/>
          <a:stretch/>
        </p:blipFill>
        <p:spPr>
          <a:xfrm>
            <a:off x="1463040" y="1293408"/>
            <a:ext cx="8821782" cy="44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83346"/>
            <a:ext cx="10160000" cy="752973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PLANEACION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506"/>
          <a:stretch>
            <a:fillRect/>
          </a:stretch>
        </p:blipFill>
        <p:spPr bwMode="auto">
          <a:xfrm>
            <a:off x="3306809" y="1120548"/>
            <a:ext cx="50403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3422469" y="3187338"/>
            <a:ext cx="1114697" cy="235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3B79CB-C574-4843-9C80-A57DC626A30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931" y="1787526"/>
            <a:ext cx="6043749" cy="41560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LA PLANEACION: incluye seleccionar proyectos y objetivos, y decidir sobre los acciones para lograrlo.</a:t>
            </a:r>
            <a:endParaRPr lang="es-ES" altLang="es-ES" sz="2000" b="1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Requiere toma de decisiones.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Innovación gerencial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Cierra la brecha de donde estamos y a donde queremos ir.</a:t>
            </a:r>
            <a:endParaRPr lang="es-ES" altLang="es-ES" sz="2000" b="1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La planeación y el control son inseparables. </a:t>
            </a:r>
            <a:endParaRPr lang="es-ES" altLang="es-ES" sz="2000" b="1" dirty="0">
              <a:solidFill>
                <a:srgbClr val="0000CC"/>
              </a:solidFill>
            </a:endParaRPr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E2B4EA0-E1DD-4E3F-8B48-EA685AF18E4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947EAE-7F1A-4EE7-B205-55B20F6D1124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5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3D8E505-E904-4F9D-AA0F-857514C9E038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1387D9-CB1C-4E37-91EF-1E026C5E0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47D3C97-2E3C-4723-A298-372CD1299F2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A31CE8C-00E0-4D79-A45A-AA4B91BABF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6075BD-C117-4660-A9A5-318C81EEC2F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748904-F376-47CD-A8FC-AFF8CE4B213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14EB9C2-6EFB-48F5-8351-7917B391AD0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2" name="5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BAE5509-33FA-4701-882B-A45663A14B9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116138" y="17875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9600" y="283346"/>
            <a:ext cx="10160000" cy="75297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es-ES" sz="3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PLANEACION</a:t>
            </a:r>
            <a:r>
              <a:rPr lang="es-ES" smtClean="0"/>
              <a:t> </a:t>
            </a:r>
            <a:endParaRPr lang="es-ES" dirty="0"/>
          </a:p>
        </p:txBody>
      </p:sp>
      <p:pic>
        <p:nvPicPr>
          <p:cNvPr id="1026" name="Picture 2" descr="Anuncio destacado por 90 días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12" y="2221638"/>
            <a:ext cx="3847088" cy="26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3376"/>
            <a:ext cx="8229600" cy="676277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8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3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Tipos de planes. </a:t>
            </a:r>
            <a:endParaRPr lang="es-ES" sz="3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27" name="Text Box 5"/>
          <p:cNvSpPr txBox="1">
            <a:spLocks noChangeArrowheads="1"/>
          </p:cNvSpPr>
          <p:nvPr/>
        </p:nvSpPr>
        <p:spPr bwMode="auto">
          <a:xfrm>
            <a:off x="435160" y="1283969"/>
            <a:ext cx="1041572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MISION O PROPOSITOS:  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Función o tarea de un empresa o dependencia.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OBJETIVOS O METAS: 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Son los fines a los cuales se dirige la actividad.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ESTRATEGIAS: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determinación de objetivos básicos a largos plazos, la implementación de cursos de acción y asignación recursos para alcanzar metas.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POLITICAS: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Declaraciones que guían o canalizan el pensamiento en la toma decisiones.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PROCEDIMIENTOS: 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planes que establecen un método necesario para el manejo de actividades futuras.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REGLAS: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Acciones especificas necesarias para que no existan desviaciones.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PROGRAMAS: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Complejo de metas, políticas, procedimientos, reglas asignación de tareas, pasos a seguir, recursos a emplear; para realizar un curso de acción.  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PRESUPUESTOS:</a:t>
            </a:r>
            <a:r>
              <a:rPr lang="es-ES" altLang="es-ES" sz="18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informe de resultados esperados expresados en términos numéricos. </a:t>
            </a:r>
            <a:endParaRPr lang="es-ES" altLang="es-ES" sz="18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30229" y="170257"/>
            <a:ext cx="1880572" cy="11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8" y="344490"/>
            <a:ext cx="8229600" cy="674414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PASOS DE LA PLANEACION </a:t>
            </a:r>
            <a:endParaRPr lang="es-ES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9094" b="27957"/>
          <a:stretch/>
        </p:blipFill>
        <p:spPr>
          <a:xfrm>
            <a:off x="2358935" y="1115084"/>
            <a:ext cx="6297386" cy="51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0099" y="247321"/>
            <a:ext cx="9249954" cy="56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OBJETIVOS</a:t>
            </a:r>
            <a:endParaRPr lang="es-ES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93607" y="894541"/>
            <a:ext cx="5159147" cy="361951"/>
          </a:xfrm>
        </p:spPr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JERARQUIA DE OBJETIVOS </a:t>
            </a:r>
            <a:endParaRPr lang="es-E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AD55454-B07A-4BDE-B6F3-ADA7A876EA74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36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859E8C0-14B5-4035-8164-2981ABB12A1A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5365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E1BBF5A-BBFF-4F20-8F4A-7CBE6434880F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5366" name="4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FC92E50-4F4E-43F8-9D97-1B89F2249983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23" y="1481639"/>
            <a:ext cx="5907677" cy="3685265"/>
          </a:xfrm>
          <a:prstGeom prst="rect">
            <a:avLst/>
          </a:prstGeom>
        </p:spPr>
      </p:pic>
      <p:sp>
        <p:nvSpPr>
          <p:cNvPr id="13" name="Subtítulo 1"/>
          <p:cNvSpPr txBox="1">
            <a:spLocks/>
          </p:cNvSpPr>
          <p:nvPr/>
        </p:nvSpPr>
        <p:spPr bwMode="auto">
          <a:xfrm>
            <a:off x="989106" y="5191489"/>
            <a:ext cx="5159147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MULTIPLICIDAD OBJETIVOS </a:t>
            </a:r>
            <a:endParaRPr lang="es-E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1"/>
          <p:cNvSpPr txBox="1">
            <a:spLocks/>
          </p:cNvSpPr>
          <p:nvPr/>
        </p:nvSpPr>
        <p:spPr bwMode="auto">
          <a:xfrm>
            <a:off x="989105" y="5683317"/>
            <a:ext cx="7728175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CUANTITATIVOS Y CUALITATIVOS  </a:t>
            </a:r>
            <a:endParaRPr lang="es-E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86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333375"/>
            <a:ext cx="7740650" cy="719139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PLANEACION ESTRATEGICA </a:t>
            </a:r>
            <a:endParaRPr lang="es-ES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1147898" y="1052514"/>
            <a:ext cx="4811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4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PROCESO</a:t>
            </a:r>
            <a:r>
              <a:rPr lang="es-ES" altLang="es-ES" sz="14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  <a:endParaRPr lang="es-ES" altLang="es-ES" sz="1400" b="1" dirty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4" y="1587969"/>
            <a:ext cx="7096669" cy="47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51CC9D9-C19B-4709-89D9-8CAA142BBDAB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344490"/>
            <a:ext cx="8229600" cy="709248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 matriz FODA</a:t>
            </a:r>
            <a:endParaRPr lang="es-E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2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1F1DDC-588D-4126-BDF4-A612E756F96B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7413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6E16C7-26DB-4B1C-BB5A-1389285134ED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741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8F199C0-F21E-49A9-91B7-568C5EEE35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2510954-AA39-47C3-9263-40962192DF6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67708D-BEAD-475D-9C70-DF94FC952B2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2633021" y="1024161"/>
            <a:ext cx="57230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HERRAMIENTA PARA ANALISIS DE SITUACION </a:t>
            </a:r>
            <a:endParaRPr lang="es-ES" altLang="es-ES" sz="1600" b="1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2581" b="5429"/>
          <a:stretch/>
        </p:blipFill>
        <p:spPr>
          <a:xfrm>
            <a:off x="2237830" y="1710649"/>
            <a:ext cx="6915150" cy="48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4" y="2579024"/>
            <a:ext cx="9602032" cy="32677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03565" y="1155115"/>
            <a:ext cx="6096000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2400" b="1" dirty="0" smtClean="0">
                <a:solidFill>
                  <a:srgbClr val="FFC000"/>
                </a:solidFill>
                <a:latin typeface="Verdana" panose="020B0604030504040204" pitchFamily="34" charset="0"/>
              </a:rPr>
              <a:t>ESTRATEGIAS DE ALTERNATIVAS</a:t>
            </a:r>
            <a:endParaRPr lang="es-ES" altLang="es-ES" sz="2400" b="1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06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303</Words>
  <Application>Microsoft Office PowerPoint</Application>
  <PresentationFormat>Panorámica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Garamond</vt:lpstr>
      <vt:lpstr>Verdana</vt:lpstr>
      <vt:lpstr>Wingdings</vt:lpstr>
      <vt:lpstr>Adyacencia</vt:lpstr>
      <vt:lpstr>1_Adyacencia</vt:lpstr>
      <vt:lpstr>CARRERA: TECNICATURA UNIVESITARIA EN                           GESTION EMPRESAS TURISTICAS</vt:lpstr>
      <vt:lpstr>PLANEACION </vt:lpstr>
      <vt:lpstr>Presentación de PowerPoint</vt:lpstr>
      <vt:lpstr> Tipos de planes. </vt:lpstr>
      <vt:lpstr> PASOS DE LA PLANEACION </vt:lpstr>
      <vt:lpstr> OBJETIVOS</vt:lpstr>
      <vt:lpstr> PLANEACION ESTRATEGICA </vt:lpstr>
      <vt:lpstr> La matriz FODA</vt:lpstr>
      <vt:lpstr>Presentación de PowerPoint</vt:lpstr>
      <vt:lpstr> JERARQUIAS DE LAS ESTRATEGIAS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CARRERA: TECNICATURA UNIVESITARIA EN                           GESTION EMPRESAS TURISTICAS</dc:title>
  <dc:creator>Usuario de Windows</dc:creator>
  <cp:lastModifiedBy>Usuario de Windows</cp:lastModifiedBy>
  <cp:revision>25</cp:revision>
  <dcterms:created xsi:type="dcterms:W3CDTF">2020-03-27T13:36:44Z</dcterms:created>
  <dcterms:modified xsi:type="dcterms:W3CDTF">2020-04-14T19:35:55Z</dcterms:modified>
</cp:coreProperties>
</file>