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1" r:id="rId8"/>
    <p:sldId id="260" r:id="rId9"/>
    <p:sldId id="259" r:id="rId10"/>
    <p:sldId id="269" r:id="rId11"/>
    <p:sldId id="268" r:id="rId12"/>
    <p:sldId id="267" r:id="rId13"/>
    <p:sldId id="262" r:id="rId14"/>
    <p:sldId id="266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7" r:id="rId29"/>
    <p:sldId id="285" r:id="rId30"/>
    <p:sldId id="284" r:id="rId31"/>
    <p:sldId id="283" r:id="rId32"/>
    <p:sldId id="282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INFORMATICA 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U3 – POWER POINT</a:t>
            </a:r>
          </a:p>
        </p:txBody>
      </p:sp>
    </p:spTree>
    <p:extLst>
      <p:ext uri="{BB962C8B-B14F-4D97-AF65-F5344CB8AC3E}">
        <p14:creationId xmlns:p14="http://schemas.microsoft.com/office/powerpoint/2010/main" val="20402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472" y="263236"/>
            <a:ext cx="8642927" cy="64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2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Apple </a:t>
            </a:r>
            <a:r>
              <a:rPr lang="es-AR" dirty="0" err="1"/>
              <a:t>Keynote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704109"/>
            <a:ext cx="9601200" cy="3581400"/>
          </a:xfrm>
        </p:spPr>
        <p:txBody>
          <a:bodyPr>
            <a:normAutofit/>
          </a:bodyPr>
          <a:lstStyle/>
          <a:p>
            <a:r>
              <a:rPr lang="es-AR" sz="2800" dirty="0"/>
              <a:t>es el software de presentación de Apple que viene incluido con cualquier compra de una computadora portátil y de escritorio de Apple. </a:t>
            </a:r>
          </a:p>
          <a:p>
            <a:r>
              <a:rPr lang="es-AR" sz="2800" dirty="0"/>
              <a:t>La estrecha integración con otras aplicaciones de Apple lo convierte en una opción natural para los usuarios de Mac</a:t>
            </a:r>
          </a:p>
          <a:p>
            <a:r>
              <a:rPr lang="es-AR" sz="2800" dirty="0"/>
              <a:t>Compatible con PowerPoint</a:t>
            </a:r>
          </a:p>
          <a:p>
            <a:r>
              <a:rPr lang="es-AR" sz="2800" dirty="0"/>
              <a:t>Mejores transiciones y efectos que PowerPoint</a:t>
            </a:r>
          </a:p>
        </p:txBody>
      </p:sp>
    </p:spTree>
    <p:extLst>
      <p:ext uri="{BB962C8B-B14F-4D97-AF65-F5344CB8AC3E}">
        <p14:creationId xmlns:p14="http://schemas.microsoft.com/office/powerpoint/2010/main" val="83306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318" y="568037"/>
            <a:ext cx="9998363" cy="59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Prezi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704109"/>
            <a:ext cx="9601200" cy="3581400"/>
          </a:xfrm>
        </p:spPr>
        <p:txBody>
          <a:bodyPr>
            <a:normAutofit/>
          </a:bodyPr>
          <a:lstStyle/>
          <a:p>
            <a:r>
              <a:rPr lang="es-AR" sz="3200" dirty="0" err="1"/>
              <a:t>Prezi</a:t>
            </a:r>
            <a:r>
              <a:rPr lang="es-AR" sz="3200" dirty="0"/>
              <a:t> es un programa de presentaciones para explorar y compartir ideas sobre un documento virtual basado en la informática en nube .​ La aplicación se distingue por su interfaz gráfica con zoom, que permite a los usuarios disponer de una visión más acercada o alejada de la zona de presentación, en un espacio 2.5D</a:t>
            </a:r>
          </a:p>
        </p:txBody>
      </p:sp>
    </p:spTree>
    <p:extLst>
      <p:ext uri="{BB962C8B-B14F-4D97-AF65-F5344CB8AC3E}">
        <p14:creationId xmlns:p14="http://schemas.microsoft.com/office/powerpoint/2010/main" val="411359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841" y="380999"/>
            <a:ext cx="10175151" cy="57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9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0036" y="2265218"/>
            <a:ext cx="9601200" cy="1485900"/>
          </a:xfrm>
        </p:spPr>
        <p:txBody>
          <a:bodyPr/>
          <a:lstStyle/>
          <a:p>
            <a:r>
              <a:rPr lang="es-AR" dirty="0"/>
              <a:t>POWER POINT</a:t>
            </a:r>
          </a:p>
        </p:txBody>
      </p:sp>
    </p:spTree>
    <p:extLst>
      <p:ext uri="{BB962C8B-B14F-4D97-AF65-F5344CB8AC3E}">
        <p14:creationId xmlns:p14="http://schemas.microsoft.com/office/powerpoint/2010/main" val="397026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84019"/>
            <a:ext cx="9601200" cy="1485900"/>
          </a:xfrm>
        </p:spPr>
        <p:txBody>
          <a:bodyPr/>
          <a:lstStyle/>
          <a:p>
            <a:r>
              <a:rPr lang="es-AR" dirty="0"/>
              <a:t>Pantalla principal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4" y="1026969"/>
            <a:ext cx="8401051" cy="55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6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Crear una presentación en blanco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1177636"/>
          </a:xfrm>
        </p:spPr>
        <p:txBody>
          <a:bodyPr/>
          <a:lstStyle/>
          <a:p>
            <a:r>
              <a:rPr lang="es-AR" dirty="0"/>
              <a:t>Para crear una presentación desde cero existen dos maneras:</a:t>
            </a:r>
          </a:p>
          <a:p>
            <a:r>
              <a:rPr lang="es-AR" dirty="0"/>
              <a:t>La primera, en el momento que se inicia el programa, seleccionando Presentación en blanco.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41" y="2606386"/>
            <a:ext cx="6559695" cy="40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1491" y="332509"/>
            <a:ext cx="9601200" cy="1149927"/>
          </a:xfrm>
        </p:spPr>
        <p:txBody>
          <a:bodyPr/>
          <a:lstStyle/>
          <a:p>
            <a:r>
              <a:rPr lang="es-AR" dirty="0"/>
              <a:t>La segunda, desde Archivo &gt; Nuevo, seleccionando Presentación en blanco: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27" y="1081087"/>
            <a:ext cx="7697500" cy="53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9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Crear una presentación con plantillas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Los temas de PowerPoint ofrecen diseños ya preparados con elementos integrados, como gráficos, bordes, fuentes y marcadores de posición de contenido y ayudan a crear más rápidamente una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391731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FUNCIONES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dirty="0"/>
              <a:t>Entre las funciones del programa de presentaciones PowerPoint podremos realizar múltiples acciones como puede ser </a:t>
            </a:r>
            <a:r>
              <a:rPr lang="es-AR" sz="3200" b="1" i="1" dirty="0"/>
              <a:t>insertar, diseñar, realizar transacciones, animaciones, presentar las diapositivas, revisar la ortografía, dar formato a la presentación o distintas formas de ver la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253660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Seleccionar un tema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Los temas son diseños de presentación ya preparados con elementos predefinidos (como colores, fuentes y diseños).</a:t>
            </a:r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1. Seleccione Archivo &gt; Nuevo.</a:t>
            </a:r>
          </a:p>
          <a:p>
            <a:pPr marL="0" indent="0">
              <a:buNone/>
            </a:pPr>
            <a:r>
              <a:rPr lang="es-AR" dirty="0"/>
              <a:t>2. Seleccione uno de los Temas.</a:t>
            </a:r>
          </a:p>
        </p:txBody>
      </p:sp>
    </p:spTree>
    <p:extLst>
      <p:ext uri="{BB962C8B-B14F-4D97-AF65-F5344CB8AC3E}">
        <p14:creationId xmlns:p14="http://schemas.microsoft.com/office/powerpoint/2010/main" val="2528757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111" y="113001"/>
            <a:ext cx="8613198" cy="63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3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361" y="392256"/>
            <a:ext cx="9867513" cy="55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78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3054" y="512618"/>
            <a:ext cx="9601200" cy="1066800"/>
          </a:xfrm>
        </p:spPr>
        <p:txBody>
          <a:bodyPr/>
          <a:lstStyle/>
          <a:p>
            <a:r>
              <a:rPr lang="es-AR" dirty="0"/>
              <a:t>En la pestaña Inicio, seleccione el desplegable Nueva diapositiva para ver otros diseños en este tema.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39" y="2019298"/>
            <a:ext cx="9799418" cy="30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5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Abrir una presentación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Para abrir una presentación ya creada, se deberán seguir los siguientes pasos:</a:t>
            </a:r>
          </a:p>
          <a:p>
            <a:pPr marL="0" indent="0">
              <a:buNone/>
            </a:pPr>
            <a:r>
              <a:rPr lang="es-AR" dirty="0"/>
              <a:t>1. Seleccione Archivo &gt; Abrir.</a:t>
            </a:r>
          </a:p>
          <a:p>
            <a:pPr marL="0" indent="0">
              <a:buNone/>
            </a:pPr>
            <a:r>
              <a:rPr lang="es-AR" dirty="0"/>
              <a:t>2. Seleccione el lugar donde se encuentra la presentación a abrir. Si pulsa Examinar podrá buscar el documento en la carpeta donde se encuentre.</a:t>
            </a:r>
          </a:p>
          <a:p>
            <a:pPr marL="0" indent="0">
              <a:buNone/>
            </a:pPr>
            <a:r>
              <a:rPr lang="es-AR" dirty="0"/>
              <a:t>3. Una vez encuentre y seleccione el archivo, pulse Abrir.</a:t>
            </a:r>
          </a:p>
        </p:txBody>
      </p:sp>
    </p:spTree>
    <p:extLst>
      <p:ext uri="{BB962C8B-B14F-4D97-AF65-F5344CB8AC3E}">
        <p14:creationId xmlns:p14="http://schemas.microsoft.com/office/powerpoint/2010/main" val="11328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530" y="500062"/>
            <a:ext cx="10904405" cy="58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51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Guardar los cambios 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Si lo que se desea es guardar con un nombre y una localización determinada, se deberán seguir los siguientes pasos:</a:t>
            </a:r>
          </a:p>
          <a:p>
            <a:pPr marL="0" indent="0">
              <a:buNone/>
            </a:pPr>
            <a:r>
              <a:rPr lang="es-AR" dirty="0"/>
              <a:t>1. Seleccione Archivo &gt; Guardar como.</a:t>
            </a:r>
          </a:p>
          <a:p>
            <a:pPr marL="0" indent="0">
              <a:buNone/>
            </a:pPr>
            <a:r>
              <a:rPr lang="es-AR" dirty="0"/>
              <a:t>2. Seleccione una ubicación.</a:t>
            </a:r>
          </a:p>
          <a:p>
            <a:pPr marL="0" indent="0">
              <a:buNone/>
            </a:pPr>
            <a:r>
              <a:rPr lang="es-AR" dirty="0"/>
              <a:t>3. Escriba un nombre para la presentación.</a:t>
            </a:r>
          </a:p>
          <a:p>
            <a:pPr marL="0" indent="0">
              <a:buNone/>
            </a:pPr>
            <a:r>
              <a:rPr lang="es-AR" dirty="0"/>
              <a:t>4. Seleccione Guardar.</a:t>
            </a:r>
          </a:p>
        </p:txBody>
      </p:sp>
    </p:spTree>
    <p:extLst>
      <p:ext uri="{BB962C8B-B14F-4D97-AF65-F5344CB8AC3E}">
        <p14:creationId xmlns:p14="http://schemas.microsoft.com/office/powerpoint/2010/main" val="4229741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42912"/>
            <a:ext cx="10492003" cy="59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Añadir textos en una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Puede agregar texto en una diapositiva con cuadros de texto y formas.</a:t>
            </a:r>
          </a:p>
          <a:p>
            <a:r>
              <a:rPr lang="es-AR" dirty="0"/>
              <a:t>Agregar un cuadro de texto</a:t>
            </a:r>
          </a:p>
          <a:p>
            <a:pPr marL="0" indent="0">
              <a:buNone/>
            </a:pPr>
            <a:r>
              <a:rPr lang="es-AR" dirty="0"/>
              <a:t>• Seleccione Insertar &gt; Cuadro de texto.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1" y="3820171"/>
            <a:ext cx="998001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99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Agregar texto a una forma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Seleccione </a:t>
            </a:r>
            <a:r>
              <a:rPr lang="es-AR" b="1" dirty="0"/>
              <a:t>Insertar </a:t>
            </a:r>
            <a:r>
              <a:rPr lang="es-AR" dirty="0"/>
              <a:t>&gt; </a:t>
            </a:r>
            <a:r>
              <a:rPr lang="es-AR" b="1" dirty="0"/>
              <a:t>Formas </a:t>
            </a:r>
            <a:r>
              <a:rPr lang="es-AR" dirty="0"/>
              <a:t>y, después, seleccione una forma </a:t>
            </a:r>
            <a:br>
              <a:rPr lang="es-AR" dirty="0"/>
            </a:b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78" y="2944090"/>
            <a:ext cx="7490547" cy="27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Ventajas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Se puede organizar fácilmente</a:t>
            </a:r>
            <a:br>
              <a:rPr lang="es-AR" dirty="0"/>
            </a:br>
            <a:r>
              <a:rPr lang="es-AR" dirty="0"/>
              <a:t>texto, imágenes y vídeos.</a:t>
            </a:r>
          </a:p>
          <a:p>
            <a:r>
              <a:rPr lang="es-AR" dirty="0"/>
              <a:t>Es posible insertar enlaces por medio de hipervínculos en las dispositivas.</a:t>
            </a:r>
          </a:p>
          <a:p>
            <a:r>
              <a:rPr lang="es-AR" dirty="0"/>
              <a:t>La presentación una vez terminadas se pueden imprimir</a:t>
            </a:r>
          </a:p>
        </p:txBody>
      </p:sp>
    </p:spTree>
    <p:extLst>
      <p:ext uri="{BB962C8B-B14F-4D97-AF65-F5344CB8AC3E}">
        <p14:creationId xmlns:p14="http://schemas.microsoft.com/office/powerpoint/2010/main" val="1953871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Dar formato al texto de una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78" y="1716231"/>
            <a:ext cx="10302878" cy="43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48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Agregar imágenes y contenido visual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1. Seleccione Insertar &gt; Imágenes.</a:t>
            </a:r>
          </a:p>
          <a:p>
            <a:pPr marL="0" indent="0">
              <a:buNone/>
            </a:pPr>
            <a:r>
              <a:rPr lang="es-AR" dirty="0"/>
              <a:t>2. En el cuadro de diálogo que se abra, busque la imagen que quiera insertar, selecciónela y, después, haga clic en Insertar.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49669"/>
            <a:ext cx="10460182" cy="413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6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Formato y efectos visuales para imágenes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Después de agregar una foto, un gráfico o una imagen, tiene varias formas de mejorar la imagen (como fondos, sombras y efectos) para comunicar mejor su mensaje</a:t>
            </a:r>
          </a:p>
        </p:txBody>
      </p:sp>
    </p:spTree>
    <p:extLst>
      <p:ext uri="{BB962C8B-B14F-4D97-AF65-F5344CB8AC3E}">
        <p14:creationId xmlns:p14="http://schemas.microsoft.com/office/powerpoint/2010/main" val="2591683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Realizar ajustes y agregar efectos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1. Seleccione la imagen que quiera cambiar.</a:t>
            </a:r>
          </a:p>
          <a:p>
            <a:pPr marL="0" indent="0">
              <a:buNone/>
            </a:pPr>
            <a:r>
              <a:rPr lang="es-AR" dirty="0"/>
              <a:t>2. Existen múltiples opciones para ajustar y agregar efectos que permitan mejorar la imagen.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05199"/>
            <a:ext cx="10404761" cy="22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8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Realizar una presentación de diapositivas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Con la vista Moderador, puede ver las notas del orador y la diapositiva siguiente en la presentación del equipo, para que pueda centrarse en lo que quiere decir y conectar con el público.</a:t>
            </a:r>
          </a:p>
        </p:txBody>
      </p:sp>
    </p:spTree>
    <p:extLst>
      <p:ext uri="{BB962C8B-B14F-4D97-AF65-F5344CB8AC3E}">
        <p14:creationId xmlns:p14="http://schemas.microsoft.com/office/powerpoint/2010/main" val="2680433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Mostrar la presentación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Seleccione la pestaña Presentación con diapositivas y puede iniciar la presentación desde el principio o desde la diapositiva actual.</a:t>
            </a:r>
          </a:p>
        </p:txBody>
      </p:sp>
    </p:spTree>
    <p:extLst>
      <p:ext uri="{BB962C8B-B14F-4D97-AF65-F5344CB8AC3E}">
        <p14:creationId xmlns:p14="http://schemas.microsoft.com/office/powerpoint/2010/main" val="2852870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Activar la vista Moderador con un monitor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NOTA: La vista Moderador suele usarse con dos monitores</a:t>
            </a:r>
          </a:p>
          <a:p>
            <a:endParaRPr lang="es-AR" dirty="0"/>
          </a:p>
          <a:p>
            <a:pPr marL="0" indent="0">
              <a:buNone/>
            </a:pPr>
            <a:r>
              <a:rPr lang="es-AR" dirty="0"/>
              <a:t>1. Seleccione la pestaña Presentación con diapositivas.</a:t>
            </a:r>
          </a:p>
          <a:p>
            <a:pPr marL="0" indent="0">
              <a:buNone/>
            </a:pPr>
            <a:r>
              <a:rPr lang="es-AR" dirty="0"/>
              <a:t>2. Seleccione la opción Usar la vista Moderador (si aún no está seleccionada).</a:t>
            </a:r>
          </a:p>
          <a:p>
            <a:pPr marL="0" indent="0">
              <a:buNone/>
            </a:pPr>
            <a:r>
              <a:rPr lang="es-AR" dirty="0"/>
              <a:t>3. En el desplegable Supervisar, seleccione el monitor que quiere que tenga la vista Moderador.</a:t>
            </a:r>
          </a:p>
        </p:txBody>
      </p:sp>
    </p:spTree>
    <p:extLst>
      <p:ext uri="{BB962C8B-B14F-4D97-AF65-F5344CB8AC3E}">
        <p14:creationId xmlns:p14="http://schemas.microsoft.com/office/powerpoint/2010/main" val="3858431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571499"/>
            <a:ext cx="9951915" cy="36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00"/>
            <a:ext cx="10053394" cy="57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47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Agregar animación a objetos en una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1. Seleccione los objetos (imagen, forma, cuadro de texto…).</a:t>
            </a:r>
          </a:p>
          <a:p>
            <a:pPr marL="0" indent="0">
              <a:buNone/>
            </a:pPr>
            <a:r>
              <a:rPr lang="es-AR" dirty="0"/>
              <a:t>2. Seleccione Animación &gt; Más para ver los tres tipos de animación:</a:t>
            </a:r>
          </a:p>
          <a:p>
            <a:pPr marL="0" indent="0">
              <a:buNone/>
            </a:pPr>
            <a:r>
              <a:rPr lang="es-AR" dirty="0"/>
              <a:t>• Entrada: controle cómo aparece un objeto en una diapositiva.</a:t>
            </a:r>
          </a:p>
          <a:p>
            <a:pPr marL="0" indent="0">
              <a:buNone/>
            </a:pPr>
            <a:r>
              <a:rPr lang="es-AR" dirty="0"/>
              <a:t>• Énfasis: controle lo que le ocurre al objeto mientras está en la diapositiva.</a:t>
            </a:r>
          </a:p>
          <a:p>
            <a:pPr marL="0" indent="0">
              <a:buNone/>
            </a:pPr>
            <a:r>
              <a:rPr lang="es-AR" dirty="0"/>
              <a:t>• Salir: controle cómo deja un objeto la diapositiva.</a:t>
            </a:r>
          </a:p>
          <a:p>
            <a:pPr marL="0" indent="0">
              <a:buNone/>
            </a:pPr>
            <a:r>
              <a:rPr lang="es-AR" dirty="0"/>
              <a:t>3. Seleccione la animación que quiera usar.</a:t>
            </a:r>
          </a:p>
        </p:txBody>
      </p:sp>
    </p:spTree>
    <p:extLst>
      <p:ext uri="{BB962C8B-B14F-4D97-AF65-F5344CB8AC3E}">
        <p14:creationId xmlns:p14="http://schemas.microsoft.com/office/powerpoint/2010/main" val="170717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Desventajas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Es necesario contar con la aplicación en un ordenador.</a:t>
            </a:r>
          </a:p>
          <a:p>
            <a:r>
              <a:rPr lang="es-AR" dirty="0"/>
              <a:t>Su interfaz limita la personalización de las presentaciones al estar un poco limitada.</a:t>
            </a:r>
          </a:p>
          <a:p>
            <a:r>
              <a:rPr lang="es-AR" dirty="0"/>
              <a:t>Los archivos muy complejos suelen ser bastante pesados.</a:t>
            </a:r>
          </a:p>
        </p:txBody>
      </p:sp>
    </p:spTree>
    <p:extLst>
      <p:ext uri="{BB962C8B-B14F-4D97-AF65-F5344CB8AC3E}">
        <p14:creationId xmlns:p14="http://schemas.microsoft.com/office/powerpoint/2010/main" val="3965245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1642"/>
            <a:ext cx="10002982" cy="61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8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¿EXISTEN SOFTWARES SIMILARES?</a:t>
            </a:r>
          </a:p>
        </p:txBody>
      </p:sp>
    </p:spTree>
    <p:extLst>
      <p:ext uri="{BB962C8B-B14F-4D97-AF65-F5344CB8AC3E}">
        <p14:creationId xmlns:p14="http://schemas.microsoft.com/office/powerpoint/2010/main" val="70029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4508" y="443345"/>
            <a:ext cx="10086109" cy="5929746"/>
          </a:xfrm>
        </p:spPr>
        <p:txBody>
          <a:bodyPr>
            <a:normAutofit/>
          </a:bodyPr>
          <a:lstStyle/>
          <a:p>
            <a:r>
              <a:rPr lang="es-AR" sz="4000" dirty="0" err="1"/>
              <a:t>Piktochart</a:t>
            </a:r>
            <a:endParaRPr lang="es-AR" sz="4000" dirty="0"/>
          </a:p>
          <a:p>
            <a:r>
              <a:rPr lang="es-AR" sz="4000" dirty="0"/>
              <a:t>Google </a:t>
            </a:r>
            <a:r>
              <a:rPr lang="es-AR" sz="4000" dirty="0" err="1"/>
              <a:t>Slides</a:t>
            </a:r>
            <a:endParaRPr lang="es-AR" sz="4000" dirty="0"/>
          </a:p>
          <a:p>
            <a:r>
              <a:rPr lang="es-AR" sz="4000" dirty="0"/>
              <a:t>Beautiful.ai</a:t>
            </a:r>
          </a:p>
          <a:p>
            <a:r>
              <a:rPr lang="es-AR" sz="4000" dirty="0"/>
              <a:t>Apple </a:t>
            </a:r>
            <a:r>
              <a:rPr lang="es-AR" sz="4000" dirty="0" err="1"/>
              <a:t>Keynote</a:t>
            </a:r>
            <a:endParaRPr lang="es-AR" sz="4000" dirty="0"/>
          </a:p>
          <a:p>
            <a:r>
              <a:rPr lang="es-AR" sz="4000" dirty="0" err="1"/>
              <a:t>LibreOffice</a:t>
            </a:r>
            <a:r>
              <a:rPr lang="es-AR" sz="4000" dirty="0"/>
              <a:t> </a:t>
            </a:r>
            <a:r>
              <a:rPr lang="es-AR" sz="4000" dirty="0" err="1"/>
              <a:t>Impress</a:t>
            </a:r>
            <a:endParaRPr lang="es-AR" sz="4000" dirty="0"/>
          </a:p>
          <a:p>
            <a:r>
              <a:rPr lang="es-AR" sz="4000" dirty="0" err="1"/>
              <a:t>Zoho</a:t>
            </a:r>
            <a:r>
              <a:rPr lang="es-AR" sz="4000" dirty="0"/>
              <a:t> Show</a:t>
            </a:r>
          </a:p>
          <a:p>
            <a:r>
              <a:rPr lang="es-AR" sz="4000" dirty="0"/>
              <a:t>Adobe </a:t>
            </a:r>
            <a:r>
              <a:rPr lang="es-AR" sz="4000" dirty="0" err="1"/>
              <a:t>Spark</a:t>
            </a:r>
            <a:endParaRPr lang="es-AR" sz="4000" dirty="0"/>
          </a:p>
          <a:p>
            <a:r>
              <a:rPr lang="es-AR" sz="4000" dirty="0" err="1"/>
              <a:t>Prezi</a:t>
            </a:r>
            <a:endParaRPr lang="es-AR" sz="4000" dirty="0"/>
          </a:p>
          <a:p>
            <a:pPr marL="0" indent="0">
              <a:buNone/>
            </a:pP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173456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Piktochart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600" dirty="0"/>
              <a:t>es una aplicación de diseño basada en la web que le permite crear infografías , carteles , informes , volantes , gráficos para redes sociales y presentaciones de aspecto profesional mediante una sencilla interfaz de arrastrar y soltar. </a:t>
            </a:r>
          </a:p>
        </p:txBody>
      </p:sp>
    </p:spTree>
    <p:extLst>
      <p:ext uri="{BB962C8B-B14F-4D97-AF65-F5344CB8AC3E}">
        <p14:creationId xmlns:p14="http://schemas.microsoft.com/office/powerpoint/2010/main" val="221164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431222"/>
            <a:ext cx="9144520" cy="51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Google </a:t>
            </a:r>
            <a:r>
              <a:rPr lang="es-AR" dirty="0" err="1"/>
              <a:t>Slides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85999"/>
            <a:ext cx="10016836" cy="4294909"/>
          </a:xfrm>
        </p:spPr>
        <p:txBody>
          <a:bodyPr>
            <a:noAutofit/>
          </a:bodyPr>
          <a:lstStyle/>
          <a:p>
            <a:r>
              <a:rPr lang="es-AR" sz="2800" dirty="0"/>
              <a:t>es una plataforma de presentación que forma parte de la suite ofimática basada en web de Google dentro de Google Drive.</a:t>
            </a:r>
          </a:p>
          <a:p>
            <a:endParaRPr lang="es-AR" sz="2800" dirty="0"/>
          </a:p>
          <a:p>
            <a:r>
              <a:rPr lang="es-AR" sz="2800" dirty="0"/>
              <a:t>Permite crear y presentar plataformas de lanzamiento, módulos de capacitación y presentaciones de proyectos, entre otros, directamente en su navegador, sin necesidad de instalar ningún software. </a:t>
            </a:r>
          </a:p>
        </p:txBody>
      </p:sp>
    </p:spTree>
    <p:extLst>
      <p:ext uri="{BB962C8B-B14F-4D97-AF65-F5344CB8AC3E}">
        <p14:creationId xmlns:p14="http://schemas.microsoft.com/office/powerpoint/2010/main" val="261945293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68</TotalTime>
  <Words>943</Words>
  <Application>Microsoft Office PowerPoint</Application>
  <PresentationFormat>Panorámica</PresentationFormat>
  <Paragraphs>92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3" baseType="lpstr">
      <vt:lpstr>Arial</vt:lpstr>
      <vt:lpstr>Franklin Gothic Book</vt:lpstr>
      <vt:lpstr>Crop</vt:lpstr>
      <vt:lpstr>INFORMATICA I</vt:lpstr>
      <vt:lpstr>FUNCIONES</vt:lpstr>
      <vt:lpstr>Ventajas</vt:lpstr>
      <vt:lpstr>Desventajas</vt:lpstr>
      <vt:lpstr>¿EXISTEN SOFTWARES SIMILARES?</vt:lpstr>
      <vt:lpstr>Presentación de PowerPoint</vt:lpstr>
      <vt:lpstr>Piktochart </vt:lpstr>
      <vt:lpstr>Presentación de PowerPoint</vt:lpstr>
      <vt:lpstr>Google Slides </vt:lpstr>
      <vt:lpstr>Presentación de PowerPoint</vt:lpstr>
      <vt:lpstr>Apple Keynote</vt:lpstr>
      <vt:lpstr>Presentación de PowerPoint</vt:lpstr>
      <vt:lpstr>Prezi</vt:lpstr>
      <vt:lpstr>Presentación de PowerPoint</vt:lpstr>
      <vt:lpstr>POWER POINT</vt:lpstr>
      <vt:lpstr>Pantalla principal</vt:lpstr>
      <vt:lpstr>Crear una presentación en blanco</vt:lpstr>
      <vt:lpstr>Presentación de PowerPoint</vt:lpstr>
      <vt:lpstr>Crear una presentación con plantillas</vt:lpstr>
      <vt:lpstr>Seleccionar un tema</vt:lpstr>
      <vt:lpstr>Presentación de PowerPoint</vt:lpstr>
      <vt:lpstr>Presentación de PowerPoint</vt:lpstr>
      <vt:lpstr>Presentación de PowerPoint</vt:lpstr>
      <vt:lpstr>Abrir una presentación</vt:lpstr>
      <vt:lpstr>Presentación de PowerPoint</vt:lpstr>
      <vt:lpstr>Guardar los cambios  </vt:lpstr>
      <vt:lpstr>Presentación de PowerPoint</vt:lpstr>
      <vt:lpstr>Añadir textos en una diapositiva</vt:lpstr>
      <vt:lpstr>Agregar texto a una forma</vt:lpstr>
      <vt:lpstr>Dar formato al texto de una diapositiva</vt:lpstr>
      <vt:lpstr>Agregar imágenes y contenido visual</vt:lpstr>
      <vt:lpstr>Formato y efectos visuales para imágenes</vt:lpstr>
      <vt:lpstr>Realizar ajustes y agregar efectos</vt:lpstr>
      <vt:lpstr>Realizar una presentación de diapositivas</vt:lpstr>
      <vt:lpstr>Mostrar la presentación</vt:lpstr>
      <vt:lpstr>Activar la vista Moderador con un monitor</vt:lpstr>
      <vt:lpstr>Presentación de PowerPoint</vt:lpstr>
      <vt:lpstr>Presentación de PowerPoint</vt:lpstr>
      <vt:lpstr>Agregar animación a objetos en una diapositiva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SBaigorria</dc:creator>
  <cp:lastModifiedBy>SBaigorria</cp:lastModifiedBy>
  <cp:revision>47</cp:revision>
  <dcterms:created xsi:type="dcterms:W3CDTF">2022-06-08T00:25:38Z</dcterms:created>
  <dcterms:modified xsi:type="dcterms:W3CDTF">2022-06-08T01:33:54Z</dcterms:modified>
</cp:coreProperties>
</file>