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BB51-F12C-449E-B951-C883CCAF0877}" type="datetimeFigureOut">
              <a:rPr lang="es-AR" smtClean="0"/>
              <a:t>12/4/2022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E801AEB-23A5-47F9-99CF-AE9D069514B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4370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BB51-F12C-449E-B951-C883CCAF0877}" type="datetimeFigureOut">
              <a:rPr lang="es-AR" smtClean="0"/>
              <a:t>12/4/2022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801AEB-23A5-47F9-99CF-AE9D069514B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2768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BB51-F12C-449E-B951-C883CCAF0877}" type="datetimeFigureOut">
              <a:rPr lang="es-AR" smtClean="0"/>
              <a:t>12/4/2022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801AEB-23A5-47F9-99CF-AE9D069514B1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5020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BB51-F12C-449E-B951-C883CCAF0877}" type="datetimeFigureOut">
              <a:rPr lang="es-AR" smtClean="0"/>
              <a:t>12/4/2022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801AEB-23A5-47F9-99CF-AE9D069514B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19870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BB51-F12C-449E-B951-C883CCAF0877}" type="datetimeFigureOut">
              <a:rPr lang="es-AR" smtClean="0"/>
              <a:t>12/4/2022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801AEB-23A5-47F9-99CF-AE9D069514B1}" type="slidenum">
              <a:rPr lang="es-AR" smtClean="0"/>
              <a:t>‹Nº›</a:t>
            </a:fld>
            <a:endParaRPr lang="es-A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6564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BB51-F12C-449E-B951-C883CCAF0877}" type="datetimeFigureOut">
              <a:rPr lang="es-AR" smtClean="0"/>
              <a:t>12/4/2022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801AEB-23A5-47F9-99CF-AE9D069514B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6751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BB51-F12C-449E-B951-C883CCAF0877}" type="datetimeFigureOut">
              <a:rPr lang="es-AR" smtClean="0"/>
              <a:t>12/4/2022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1AEB-23A5-47F9-99CF-AE9D069514B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8516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BB51-F12C-449E-B951-C883CCAF0877}" type="datetimeFigureOut">
              <a:rPr lang="es-AR" smtClean="0"/>
              <a:t>12/4/2022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1AEB-23A5-47F9-99CF-AE9D069514B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75570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BB51-F12C-449E-B951-C883CCAF0877}" type="datetimeFigureOut">
              <a:rPr lang="es-AR" smtClean="0"/>
              <a:t>12/4/2022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1AEB-23A5-47F9-99CF-AE9D069514B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6507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BB51-F12C-449E-B951-C883CCAF0877}" type="datetimeFigureOut">
              <a:rPr lang="es-AR" smtClean="0"/>
              <a:t>12/4/2022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801AEB-23A5-47F9-99CF-AE9D069514B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96709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BB51-F12C-449E-B951-C883CCAF0877}" type="datetimeFigureOut">
              <a:rPr lang="es-AR" smtClean="0"/>
              <a:t>12/4/2022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E801AEB-23A5-47F9-99CF-AE9D069514B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2081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BB51-F12C-449E-B951-C883CCAF0877}" type="datetimeFigureOut">
              <a:rPr lang="es-AR" smtClean="0"/>
              <a:t>12/4/2022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E801AEB-23A5-47F9-99CF-AE9D069514B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6739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BB51-F12C-449E-B951-C883CCAF0877}" type="datetimeFigureOut">
              <a:rPr lang="es-AR" smtClean="0"/>
              <a:t>12/4/2022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1AEB-23A5-47F9-99CF-AE9D069514B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8158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BB51-F12C-449E-B951-C883CCAF0877}" type="datetimeFigureOut">
              <a:rPr lang="es-AR" smtClean="0"/>
              <a:t>12/4/2022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1AEB-23A5-47F9-99CF-AE9D069514B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492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BB51-F12C-449E-B951-C883CCAF0877}" type="datetimeFigureOut">
              <a:rPr lang="es-AR" smtClean="0"/>
              <a:t>12/4/2022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1AEB-23A5-47F9-99CF-AE9D069514B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0064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BB51-F12C-449E-B951-C883CCAF0877}" type="datetimeFigureOut">
              <a:rPr lang="es-AR" smtClean="0"/>
              <a:t>12/4/2022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801AEB-23A5-47F9-99CF-AE9D069514B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899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1BB51-F12C-449E-B951-C883CCAF0877}" type="datetimeFigureOut">
              <a:rPr lang="es-AR" smtClean="0"/>
              <a:t>12/4/2022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E801AEB-23A5-47F9-99CF-AE9D069514B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7726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B20B8F-10C7-4944-97A3-E899393AE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2839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MX" b="1"/>
              <a:t>PRIMER PRINCIPIO PARA SISTEMAS ABIERTOS DE FLUJO CONTINUO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3726029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DF45F7-42D4-484D-A4BB-40E7B6BA3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CONDENSADOR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40F6244-7CBB-4339-9E20-E26A9B1B2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74" t="19546" r="18519" b="16635"/>
          <a:stretch/>
        </p:blipFill>
        <p:spPr>
          <a:xfrm>
            <a:off x="1935332" y="1580225"/>
            <a:ext cx="7998781" cy="437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72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AD2518-0BE5-47A7-97CE-5063180EB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EVAPORADOR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63ECE45-D98B-462E-8B49-841F59520C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56" t="25696" r="16641" b="20138"/>
          <a:stretch/>
        </p:blipFill>
        <p:spPr>
          <a:xfrm>
            <a:off x="2152650" y="1762124"/>
            <a:ext cx="8626719" cy="400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58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1DD7E0-5BA9-42A1-96E0-B220FC543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TOBERA DE VAPOR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4527570-307E-407A-AC07-1D4B1EAA6D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10" t="27777" r="17969" b="21390"/>
          <a:stretch/>
        </p:blipFill>
        <p:spPr>
          <a:xfrm>
            <a:off x="1990725" y="2038350"/>
            <a:ext cx="8524876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76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588A9B9-890D-4FEF-A7C4-B8CD8BC495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44" t="27361" r="23281" b="5972"/>
          <a:stretch/>
        </p:blipFill>
        <p:spPr>
          <a:xfrm>
            <a:off x="1830423" y="740082"/>
            <a:ext cx="7345574" cy="506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62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AD1D3-985D-4662-A578-EE7D1E008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pPr algn="ctr"/>
            <a:r>
              <a:rPr lang="es-MX" b="1" dirty="0"/>
              <a:t>APLICACIONES INGENIERILES DEL PRIMER PRINCIPIO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410215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15475D-D4A1-470F-8BD6-A5448472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TURBINA DE AGUA</a:t>
            </a:r>
          </a:p>
        </p:txBody>
      </p:sp>
      <p:pic>
        <p:nvPicPr>
          <p:cNvPr id="5" name="Imagen 4" descr="Diagrama, Dibujo de ingeniería&#10;&#10;Descripción generada automáticamente">
            <a:extLst>
              <a:ext uri="{FF2B5EF4-FFF2-40B4-BE49-F238E27FC236}">
                <a16:creationId xmlns:a16="http://schemas.microsoft.com/office/drawing/2014/main" id="{03D80F10-E3C6-428B-BA13-0938B9BBEE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32" t="19582" r="25703" b="27013"/>
          <a:stretch/>
        </p:blipFill>
        <p:spPr>
          <a:xfrm>
            <a:off x="2138648" y="1845427"/>
            <a:ext cx="7911650" cy="417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82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0BC232-076F-4967-B075-05E984D98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TURBINA DE GAS O VAPOR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48358AE-98ED-495B-B73E-FD88FEEF10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78" t="18333" r="24062" b="18318"/>
          <a:stretch/>
        </p:blipFill>
        <p:spPr>
          <a:xfrm>
            <a:off x="1838325" y="1690688"/>
            <a:ext cx="7419976" cy="434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42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B3B008-43CE-4B5B-9E0A-C7339B7CF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BOMBA CENTRIFUGA DE AGUA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8E2AF9C-0705-4BA9-8AEB-7AEBD23266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59" t="16805" r="32110" b="20556"/>
          <a:stretch/>
        </p:blipFill>
        <p:spPr>
          <a:xfrm>
            <a:off x="3549310" y="1690688"/>
            <a:ext cx="4514851" cy="429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37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D2BF1A-B654-4FAC-8460-C9B23008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COMPRESOR CENTRÍFUGO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813C936-0C68-4E3D-BE99-079BEC244B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81" t="25832" r="22187" b="18890"/>
          <a:stretch/>
        </p:blipFill>
        <p:spPr>
          <a:xfrm>
            <a:off x="2166151" y="1771650"/>
            <a:ext cx="7320749" cy="399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68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287568-B215-4553-892E-B08722D7D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COMPRESOR ALTERNATIVO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A9C6700-5C02-4BC5-B8B8-62EC665927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46" t="23194" r="16406" b="11806"/>
          <a:stretch/>
        </p:blipFill>
        <p:spPr>
          <a:xfrm>
            <a:off x="2139518" y="1865882"/>
            <a:ext cx="7741514" cy="431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85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A55914-1623-4B75-ADA7-C75D7CC7C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CALDERA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72900D9-2F27-48C5-9016-3FE6EDDE91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 t="21528" r="28906" b="11528"/>
          <a:stretch/>
        </p:blipFill>
        <p:spPr>
          <a:xfrm>
            <a:off x="3552825" y="1523999"/>
            <a:ext cx="5619750" cy="459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79706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</TotalTime>
  <Words>35</Words>
  <Application>Microsoft Office PowerPoint</Application>
  <PresentationFormat>Panorámica</PresentationFormat>
  <Paragraphs>11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Espiral</vt:lpstr>
      <vt:lpstr>PRIMER PRINCIPIO PARA SISTEMAS ABIERTOS DE FLUJO CONTINUO</vt:lpstr>
      <vt:lpstr>Presentación de PowerPoint</vt:lpstr>
      <vt:lpstr>APLICACIONES INGENIERILES DEL PRIMER PRINCIPIO</vt:lpstr>
      <vt:lpstr>TURBINA DE AGUA</vt:lpstr>
      <vt:lpstr>TURBINA DE GAS O VAPOR</vt:lpstr>
      <vt:lpstr>BOMBA CENTRIFUGA DE AGUA</vt:lpstr>
      <vt:lpstr>COMPRESOR CENTRÍFUGO</vt:lpstr>
      <vt:lpstr>COMPRESOR ALTERNATIVO</vt:lpstr>
      <vt:lpstr>CALDERA</vt:lpstr>
      <vt:lpstr>CONDENSADOR</vt:lpstr>
      <vt:lpstr>EVAPORADOR</vt:lpstr>
      <vt:lpstr>TOBERA DE VAPOR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 PRINCIPIO PARA SISTEMAS ABIERTOS DE FLUJO CONTINUO</dc:title>
  <dc:creator>Brian Emanuel Moschen (prof.)</dc:creator>
  <cp:lastModifiedBy>Brian Emanuel Moschen (prof.)</cp:lastModifiedBy>
  <cp:revision>5</cp:revision>
  <dcterms:created xsi:type="dcterms:W3CDTF">2022-04-12T12:25:05Z</dcterms:created>
  <dcterms:modified xsi:type="dcterms:W3CDTF">2022-04-12T12:48:22Z</dcterms:modified>
</cp:coreProperties>
</file>