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82" r:id="rId6"/>
    <p:sldId id="264" r:id="rId7"/>
    <p:sldId id="265" r:id="rId8"/>
    <p:sldId id="266" r:id="rId9"/>
    <p:sldId id="259" r:id="rId10"/>
    <p:sldId id="270" r:id="rId11"/>
    <p:sldId id="271" r:id="rId12"/>
    <p:sldId id="269" r:id="rId13"/>
    <p:sldId id="260" r:id="rId14"/>
    <p:sldId id="267" r:id="rId15"/>
    <p:sldId id="268" r:id="rId16"/>
    <p:sldId id="262" r:id="rId17"/>
    <p:sldId id="283" r:id="rId18"/>
    <p:sldId id="273" r:id="rId19"/>
    <p:sldId id="263" r:id="rId20"/>
    <p:sldId id="272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4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45" autoAdjust="0"/>
  </p:normalViewPr>
  <p:slideViewPr>
    <p:cSldViewPr snapToGrid="0">
      <p:cViewPr>
        <p:scale>
          <a:sx n="75" d="100"/>
          <a:sy n="75" d="100"/>
        </p:scale>
        <p:origin x="54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22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16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44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99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00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12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10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1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10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3D2C8-77EC-4D45-9B0F-C64D99FDDCA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1F5C-9A3E-41B8-9A2D-DA06C0EED3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19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48" y="3656300"/>
            <a:ext cx="4980741" cy="288603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598606" y="280220"/>
            <a:ext cx="691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VAPOR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75" y="694273"/>
            <a:ext cx="9141849" cy="245295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08699" y="4581363"/>
            <a:ext cx="442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CURVA DE EVOLUCION DE FASES DEL UNA SUSTANCIA PURA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652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646" y="293457"/>
            <a:ext cx="9507996" cy="550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8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48" y="388343"/>
            <a:ext cx="6598347" cy="60813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0295" y="388343"/>
            <a:ext cx="3212777" cy="29152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295" y="3303640"/>
            <a:ext cx="3471204" cy="33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9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3017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DIAGRAMA P-V DEL VAPOR DE AGUA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4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668" y="1277733"/>
            <a:ext cx="85472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877" y="655723"/>
            <a:ext cx="9085007" cy="61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3"/>
          <p:cNvPicPr>
            <a:picLocks noChangeAspect="1"/>
          </p:cNvPicPr>
          <p:nvPr/>
        </p:nvPicPr>
        <p:blipFill rotWithShape="1">
          <a:blip r:embed="rId2"/>
          <a:srcRect t="3946" r="6196" b="4595"/>
          <a:stretch/>
        </p:blipFill>
        <p:spPr>
          <a:xfrm>
            <a:off x="1769807" y="398913"/>
            <a:ext cx="8096863" cy="61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75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202" y="291381"/>
            <a:ext cx="4658513" cy="62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251156" y="321289"/>
            <a:ext cx="10515600" cy="607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 smtClean="0">
                <a:solidFill>
                  <a:srgbClr val="FF0000"/>
                </a:solidFill>
              </a:rPr>
              <a:t>CICLO RANKINE (MAQUINAS DE VAPOR)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156" y="929148"/>
            <a:ext cx="7552960" cy="37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es-ES" sz="2800" b="1" u="sng" dirty="0" smtClean="0"/>
              <a:t>CICLO CARNOT PARA VAPORES</a:t>
            </a:r>
            <a:endParaRPr lang="es-ES" sz="2800" b="1" u="sng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49" y="875922"/>
            <a:ext cx="4260851" cy="51018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875922"/>
            <a:ext cx="3973741" cy="33023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4519612"/>
            <a:ext cx="1371600" cy="8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6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010"/>
          </a:xfrm>
        </p:spPr>
        <p:txBody>
          <a:bodyPr>
            <a:normAutofit/>
          </a:bodyPr>
          <a:lstStyle/>
          <a:p>
            <a:r>
              <a:rPr lang="es-ES" sz="3200" u="sng" dirty="0" smtClean="0">
                <a:solidFill>
                  <a:srgbClr val="FF0000"/>
                </a:solidFill>
              </a:rPr>
              <a:t>DIAGRAMA UNIFILAR DE CICLO RANKINE</a:t>
            </a:r>
            <a:endParaRPr lang="es-ES" sz="3200" u="sng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658" y="1618577"/>
            <a:ext cx="5878217" cy="314211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3"/>
          <a:srcRect l="32364" t="35481" r="34813"/>
          <a:stretch/>
        </p:blipFill>
        <p:spPr>
          <a:xfrm>
            <a:off x="6524019" y="1377922"/>
            <a:ext cx="3418267" cy="3905277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H="1">
            <a:off x="7765143" y="2365829"/>
            <a:ext cx="29028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7130067" y="2619829"/>
            <a:ext cx="29028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7737115" y="3984172"/>
            <a:ext cx="222564" cy="1145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8737600" y="3330560"/>
            <a:ext cx="6676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7412734" y="1940861"/>
            <a:ext cx="5469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Q1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444382" y="3049396"/>
            <a:ext cx="4587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911287" y="4932500"/>
            <a:ext cx="5469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Q2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8233152" y="2119420"/>
            <a:ext cx="225080" cy="703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7849571" y="1619625"/>
            <a:ext cx="6703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Q1”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009253" y="4394774"/>
            <a:ext cx="1409005" cy="23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4122057" y="6228735"/>
            <a:ext cx="1454936" cy="24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4433961" y="5169896"/>
            <a:ext cx="362857" cy="324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Conector recto de flecha 27"/>
          <p:cNvCxnSpPr>
            <a:endCxn id="26" idx="0"/>
          </p:cNvCxnSpPr>
          <p:nvPr/>
        </p:nvCxnSpPr>
        <p:spPr>
          <a:xfrm flipH="1">
            <a:off x="4615390" y="4760687"/>
            <a:ext cx="153" cy="409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4615236" y="5698964"/>
            <a:ext cx="153" cy="409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4849525" y="5394165"/>
            <a:ext cx="5687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4713755" y="4760687"/>
            <a:ext cx="58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Q1</a:t>
            </a:r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576993" y="5283199"/>
            <a:ext cx="63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W</a:t>
            </a:r>
            <a:endParaRPr lang="es-ES" dirty="0"/>
          </a:p>
        </p:txBody>
      </p:sp>
      <p:sp>
        <p:nvSpPr>
          <p:cNvPr id="39" name="CuadroTexto 38"/>
          <p:cNvSpPr txBox="1"/>
          <p:nvPr/>
        </p:nvSpPr>
        <p:spPr>
          <a:xfrm>
            <a:off x="4849525" y="5903568"/>
            <a:ext cx="56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Q2</a:t>
            </a:r>
            <a:endParaRPr lang="es-ES" dirty="0"/>
          </a:p>
        </p:txBody>
      </p:sp>
      <p:sp>
        <p:nvSpPr>
          <p:cNvPr id="41" name="CuadroTexto 40"/>
          <p:cNvSpPr txBox="1"/>
          <p:nvPr/>
        </p:nvSpPr>
        <p:spPr>
          <a:xfrm>
            <a:off x="6524019" y="5698964"/>
            <a:ext cx="391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 t = W/Q1=( Q1-Q2)/Q1= 1- (Q1/Q2)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300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23" y="413288"/>
            <a:ext cx="7742353" cy="56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984" y="1316375"/>
            <a:ext cx="2657291" cy="22334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936" y="1124644"/>
            <a:ext cx="7028435" cy="48189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88" y="4065330"/>
            <a:ext cx="3816143" cy="274603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728451" y="339213"/>
            <a:ext cx="709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0000"/>
                </a:solidFill>
              </a:rPr>
              <a:t>DIAGRAMA EN 3 DIMENSIONES DEL VAPOR DE AGUA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4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550" y="302384"/>
            <a:ext cx="9020849" cy="5243009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>
            <a:off x="6531429" y="3817257"/>
            <a:ext cx="522514" cy="1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H="1">
            <a:off x="5718629" y="3091543"/>
            <a:ext cx="29028" cy="595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965371" y="3091543"/>
            <a:ext cx="226603" cy="420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5718629" y="4426857"/>
            <a:ext cx="14514" cy="522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7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368" y="365125"/>
            <a:ext cx="6106710" cy="59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98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004"/>
          </a:xfrm>
        </p:spPr>
        <p:txBody>
          <a:bodyPr>
            <a:normAutofit fontScale="90000"/>
          </a:bodyPr>
          <a:lstStyle/>
          <a:p>
            <a:r>
              <a:rPr lang="es-ES" sz="3200" u="sng" dirty="0" smtClean="0">
                <a:solidFill>
                  <a:srgbClr val="FF0000"/>
                </a:solidFill>
              </a:rPr>
              <a:t>AUMENTO DEL RENDIMIENTO DEL CICLO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1" dirty="0" smtClean="0"/>
              <a:t>CASO 1:</a:t>
            </a:r>
            <a:endParaRPr lang="es-ES" sz="20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2193" y="840658"/>
            <a:ext cx="5867116" cy="576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6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677" y="419103"/>
            <a:ext cx="4715516" cy="62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1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s-ES" sz="1800" dirty="0" smtClean="0"/>
              <a:t>CASO 2: </a:t>
            </a:r>
            <a:endParaRPr lang="es-ES" sz="1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368" y="363140"/>
            <a:ext cx="4439264" cy="62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9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123" y="154199"/>
            <a:ext cx="4140649" cy="6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75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785"/>
          </a:xfrm>
        </p:spPr>
        <p:txBody>
          <a:bodyPr>
            <a:normAutofit fontScale="90000"/>
          </a:bodyPr>
          <a:lstStyle/>
          <a:p>
            <a:r>
              <a:rPr lang="es-ES" sz="3200" u="sng" dirty="0" smtClean="0">
                <a:solidFill>
                  <a:srgbClr val="FF0000"/>
                </a:solidFill>
              </a:rPr>
              <a:t>SISTEMAS CON RECALENTAMIENTO</a:t>
            </a:r>
            <a:endParaRPr lang="es-ES" sz="3200" u="sng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1303" y="365125"/>
            <a:ext cx="4722841" cy="59096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218897"/>
            <a:ext cx="4480182" cy="454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84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3451" y="247139"/>
            <a:ext cx="10515600" cy="44603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u="sng" dirty="0" smtClean="0">
                <a:solidFill>
                  <a:srgbClr val="FF0000"/>
                </a:solidFill>
              </a:rPr>
              <a:t>CICLOS REGENERATIVOS</a:t>
            </a:r>
            <a:endParaRPr lang="es-ES" sz="3200" u="sng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90" y="973394"/>
            <a:ext cx="6503637" cy="47264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842" y="1283112"/>
            <a:ext cx="5483690" cy="40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ANALISIS DE CORRIENTES EN CICLO REGENERATIVO</a:t>
            </a:r>
            <a:endParaRPr lang="es-ES" sz="28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80" r="7281"/>
          <a:stretch/>
        </p:blipFill>
        <p:spPr>
          <a:xfrm>
            <a:off x="1092199" y="1498600"/>
            <a:ext cx="6705601" cy="39155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989" y="1444816"/>
            <a:ext cx="3083412" cy="28223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989" y="4267199"/>
            <a:ext cx="2717800" cy="12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9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26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DIAGRAMA P-V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00" b="8676"/>
          <a:stretch/>
        </p:blipFill>
        <p:spPr>
          <a:xfrm>
            <a:off x="412955" y="1424818"/>
            <a:ext cx="6331136" cy="44213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0047" t="2286" r="10210"/>
          <a:stretch/>
        </p:blipFill>
        <p:spPr>
          <a:xfrm>
            <a:off x="5766619" y="894504"/>
            <a:ext cx="4955458" cy="565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72" y="218546"/>
            <a:ext cx="10304460" cy="63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503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DIAGRAMA T-S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459" y="1032299"/>
            <a:ext cx="5192496" cy="56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3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3752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rgbClr val="FF0000"/>
                </a:solidFill>
              </a:rPr>
              <a:t>REGLA DE LAS FASES DE GIBBS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44996"/>
            <a:ext cx="7262813" cy="27007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96977"/>
            <a:ext cx="6270523" cy="23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561" y="746534"/>
            <a:ext cx="6851701" cy="510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955" y="494096"/>
            <a:ext cx="8482781" cy="30429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55" y="3537017"/>
            <a:ext cx="6349417" cy="138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3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87" y="482334"/>
            <a:ext cx="5922705" cy="589332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692" y="482334"/>
            <a:ext cx="5972175" cy="12096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692" y="1692009"/>
            <a:ext cx="5972175" cy="46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22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90</Words>
  <Application>Microsoft Office PowerPoint</Application>
  <PresentationFormat>Panorámica</PresentationFormat>
  <Paragraphs>23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DIAGRAMA P-V</vt:lpstr>
      <vt:lpstr>Presentación de PowerPoint</vt:lpstr>
      <vt:lpstr>DIAGRAMA T-S</vt:lpstr>
      <vt:lpstr>REGLA DE LAS FASES DE GIBBS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DIAGRAMA P-V DEL VAPOR DE AGUA</vt:lpstr>
      <vt:lpstr>Presentación de PowerPoint</vt:lpstr>
      <vt:lpstr>Presentación de PowerPoint</vt:lpstr>
      <vt:lpstr>Presentación de PowerPoint</vt:lpstr>
      <vt:lpstr>Presentación de PowerPoint</vt:lpstr>
      <vt:lpstr>CICLO CARNOT PARA VAPORES</vt:lpstr>
      <vt:lpstr>DIAGRAMA UNIFILAR DE CICLO RANKINE</vt:lpstr>
      <vt:lpstr>Presentación de PowerPoint</vt:lpstr>
      <vt:lpstr>Presentación de PowerPoint</vt:lpstr>
      <vt:lpstr>Presentación de PowerPoint</vt:lpstr>
      <vt:lpstr>AUMENTO DEL RENDIMIENTO DEL CICLO CASO 1:</vt:lpstr>
      <vt:lpstr>Presentación de PowerPoint</vt:lpstr>
      <vt:lpstr>CASO 2: </vt:lpstr>
      <vt:lpstr>Presentación de PowerPoint</vt:lpstr>
      <vt:lpstr>SISTEMAS CON RECALENTAMIENTO</vt:lpstr>
      <vt:lpstr>CICLOS REGENERATIVOS</vt:lpstr>
      <vt:lpstr>ANALISIS DE CORRIENTES EN CICLO REGENERATIVO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91</cp:revision>
  <dcterms:created xsi:type="dcterms:W3CDTF">2021-09-14T23:57:29Z</dcterms:created>
  <dcterms:modified xsi:type="dcterms:W3CDTF">2023-06-14T01:53:59Z</dcterms:modified>
</cp:coreProperties>
</file>