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74" r:id="rId1"/>
  </p:sldMasterIdLst>
  <p:sldIdLst>
    <p:sldId id="256" r:id="rId2"/>
    <p:sldId id="386" r:id="rId3"/>
    <p:sldId id="262" r:id="rId4"/>
    <p:sldId id="260" r:id="rId5"/>
    <p:sldId id="387" r:id="rId6"/>
    <p:sldId id="263" r:id="rId7"/>
    <p:sldId id="261" r:id="rId8"/>
    <p:sldId id="344" r:id="rId9"/>
    <p:sldId id="281" r:id="rId10"/>
    <p:sldId id="282" r:id="rId11"/>
    <p:sldId id="391" r:id="rId12"/>
    <p:sldId id="390" r:id="rId13"/>
    <p:sldId id="392" r:id="rId14"/>
    <p:sldId id="393" r:id="rId15"/>
    <p:sldId id="394" r:id="rId16"/>
    <p:sldId id="395" r:id="rId17"/>
    <p:sldId id="396" r:id="rId18"/>
    <p:sldId id="397" r:id="rId19"/>
    <p:sldId id="398" r:id="rId20"/>
    <p:sldId id="399" r:id="rId21"/>
    <p:sldId id="400" r:id="rId22"/>
    <p:sldId id="401" r:id="rId23"/>
    <p:sldId id="402" r:id="rId24"/>
    <p:sldId id="403" r:id="rId25"/>
    <p:sldId id="404" r:id="rId26"/>
    <p:sldId id="405" r:id="rId27"/>
    <p:sldId id="429" r:id="rId28"/>
    <p:sldId id="430" r:id="rId29"/>
  </p:sldIdLst>
  <p:sldSz cx="9144000" cy="6858000" type="screen4x3"/>
  <p:notesSz cx="6858000" cy="9144000"/>
  <p:defaultTextStyle>
    <a:defPPr>
      <a:defRPr lang="es-E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21" autoAdjust="0"/>
    <p:restoredTop sz="94660"/>
  </p:normalViewPr>
  <p:slideViewPr>
    <p:cSldViewPr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9BF0909-8A80-4F68-9459-E0053DD1D9D7}" type="doc">
      <dgm:prSet loTypeId="urn:microsoft.com/office/officeart/2005/8/layout/hierarchy1" loCatId="hierarchy" qsTypeId="urn:microsoft.com/office/officeart/2005/8/quickstyle/simple3" qsCatId="simple" csTypeId="urn:microsoft.com/office/officeart/2005/8/colors/colorful1#1" csCatId="colorful" phldr="1"/>
      <dgm:spPr/>
      <dgm:t>
        <a:bodyPr/>
        <a:lstStyle/>
        <a:p>
          <a:endParaRPr lang="es-ES"/>
        </a:p>
      </dgm:t>
    </dgm:pt>
    <dgm:pt modelId="{849367C2-2762-4C99-86C4-59C32F8DA36B}">
      <dgm:prSet phldrT="[Texto]" custT="1"/>
      <dgm:spPr/>
      <dgm:t>
        <a:bodyPr/>
        <a:lstStyle/>
        <a:p>
          <a:r>
            <a:rPr lang="es-ES" sz="2000" b="1" dirty="0" smtClean="0"/>
            <a:t>POLÍTICA DE DESARROLLO</a:t>
          </a:r>
          <a:endParaRPr lang="es-ES" sz="2000" b="1" dirty="0"/>
        </a:p>
      </dgm:t>
    </dgm:pt>
    <dgm:pt modelId="{EC2E4D6B-5820-4C52-8A9E-64258E4B42DF}" type="parTrans" cxnId="{BE28C967-7BF5-4FFA-B2DB-072DED9EE7FD}">
      <dgm:prSet/>
      <dgm:spPr/>
      <dgm:t>
        <a:bodyPr/>
        <a:lstStyle/>
        <a:p>
          <a:endParaRPr lang="es-ES"/>
        </a:p>
      </dgm:t>
    </dgm:pt>
    <dgm:pt modelId="{2AACCCCB-7A2D-4175-9E50-142A4C10401F}" type="sibTrans" cxnId="{BE28C967-7BF5-4FFA-B2DB-072DED9EE7FD}">
      <dgm:prSet/>
      <dgm:spPr/>
      <dgm:t>
        <a:bodyPr/>
        <a:lstStyle/>
        <a:p>
          <a:endParaRPr lang="es-ES"/>
        </a:p>
      </dgm:t>
    </dgm:pt>
    <dgm:pt modelId="{22F98BC5-4FAF-40C0-8C51-15C90CC595CC}">
      <dgm:prSet phldrT="[Texto]"/>
      <dgm:spPr/>
      <dgm:t>
        <a:bodyPr/>
        <a:lstStyle/>
        <a:p>
          <a:r>
            <a:rPr lang="es-ES" b="1" dirty="0" smtClean="0"/>
            <a:t>OBJETIVOS</a:t>
          </a:r>
          <a:endParaRPr lang="es-ES" b="1" dirty="0"/>
        </a:p>
      </dgm:t>
    </dgm:pt>
    <dgm:pt modelId="{EC190364-3291-43BC-9AFA-D8AB43D54A21}" type="parTrans" cxnId="{D9F3E4AC-09E7-449D-A03C-A77966A3B397}">
      <dgm:prSet/>
      <dgm:spPr/>
      <dgm:t>
        <a:bodyPr/>
        <a:lstStyle/>
        <a:p>
          <a:endParaRPr lang="es-ES"/>
        </a:p>
      </dgm:t>
    </dgm:pt>
    <dgm:pt modelId="{77D52950-56E2-47A8-B3E2-FBE5C40B1608}" type="sibTrans" cxnId="{D9F3E4AC-09E7-449D-A03C-A77966A3B397}">
      <dgm:prSet/>
      <dgm:spPr/>
      <dgm:t>
        <a:bodyPr/>
        <a:lstStyle/>
        <a:p>
          <a:endParaRPr lang="es-ES"/>
        </a:p>
      </dgm:t>
    </dgm:pt>
    <dgm:pt modelId="{742EC94D-513A-463E-93B1-F11CBBBD5BAA}">
      <dgm:prSet phldrT="[Texto]" custT="1"/>
      <dgm:spPr/>
      <dgm:t>
        <a:bodyPr/>
        <a:lstStyle/>
        <a:p>
          <a:r>
            <a:rPr lang="es-ES" sz="2000" b="1" dirty="0" smtClean="0"/>
            <a:t>POLÍTICA AMBIENTAL</a:t>
          </a:r>
          <a:endParaRPr lang="es-ES" sz="2000" b="1" dirty="0"/>
        </a:p>
      </dgm:t>
    </dgm:pt>
    <dgm:pt modelId="{CA4D33FA-790D-4859-89BA-FACB50513E03}" type="parTrans" cxnId="{0102B785-C138-435E-B7A5-7C9057D86C9C}">
      <dgm:prSet/>
      <dgm:spPr/>
      <dgm:t>
        <a:bodyPr/>
        <a:lstStyle/>
        <a:p>
          <a:endParaRPr lang="es-ES"/>
        </a:p>
      </dgm:t>
    </dgm:pt>
    <dgm:pt modelId="{29047768-466C-42DA-86A1-9FE0C8EFE758}" type="sibTrans" cxnId="{0102B785-C138-435E-B7A5-7C9057D86C9C}">
      <dgm:prSet/>
      <dgm:spPr/>
      <dgm:t>
        <a:bodyPr/>
        <a:lstStyle/>
        <a:p>
          <a:endParaRPr lang="es-ES"/>
        </a:p>
      </dgm:t>
    </dgm:pt>
    <dgm:pt modelId="{DC8886AA-B6F2-46BF-A02E-1CF4BE38C4E0}">
      <dgm:prSet phldrT="[Texto]"/>
      <dgm:spPr/>
      <dgm:t>
        <a:bodyPr/>
        <a:lstStyle/>
        <a:p>
          <a:r>
            <a:rPr lang="es-ES" b="1" dirty="0" smtClean="0"/>
            <a:t>INSTRUMENTOS DE GESTIÓN AMBIENTAL</a:t>
          </a:r>
          <a:endParaRPr lang="es-ES" b="1" dirty="0"/>
        </a:p>
      </dgm:t>
    </dgm:pt>
    <dgm:pt modelId="{937C1802-9C82-436B-9F72-517E38C2A055}" type="parTrans" cxnId="{C2F7F638-F21E-4AEF-A305-27B1C701AB0C}">
      <dgm:prSet/>
      <dgm:spPr/>
      <dgm:t>
        <a:bodyPr/>
        <a:lstStyle/>
        <a:p>
          <a:endParaRPr lang="es-ES"/>
        </a:p>
      </dgm:t>
    </dgm:pt>
    <dgm:pt modelId="{832ED109-0E52-40F2-B453-D3ADDB47144C}" type="sibTrans" cxnId="{C2F7F638-F21E-4AEF-A305-27B1C701AB0C}">
      <dgm:prSet/>
      <dgm:spPr/>
      <dgm:t>
        <a:bodyPr/>
        <a:lstStyle/>
        <a:p>
          <a:endParaRPr lang="es-ES"/>
        </a:p>
      </dgm:t>
    </dgm:pt>
    <dgm:pt modelId="{DE696E16-2698-48E6-AE71-023CEF516A1C}">
      <dgm:prSet phldrT="[Texto]"/>
      <dgm:spPr/>
      <dgm:t>
        <a:bodyPr/>
        <a:lstStyle/>
        <a:p>
          <a:r>
            <a:rPr lang="es-ES" b="1" dirty="0" smtClean="0"/>
            <a:t>Jurídicos</a:t>
          </a:r>
          <a:endParaRPr lang="es-ES" b="1" dirty="0"/>
        </a:p>
      </dgm:t>
    </dgm:pt>
    <dgm:pt modelId="{3032A040-F82E-4314-A377-77505A01335B}" type="parTrans" cxnId="{C90BBA0E-67D2-4A1D-92D8-58EFEC131948}">
      <dgm:prSet/>
      <dgm:spPr/>
      <dgm:t>
        <a:bodyPr/>
        <a:lstStyle/>
        <a:p>
          <a:endParaRPr lang="es-ES"/>
        </a:p>
      </dgm:t>
    </dgm:pt>
    <dgm:pt modelId="{7167163D-51C6-4B30-9C92-B7B70750C85E}" type="sibTrans" cxnId="{C90BBA0E-67D2-4A1D-92D8-58EFEC131948}">
      <dgm:prSet/>
      <dgm:spPr/>
      <dgm:t>
        <a:bodyPr/>
        <a:lstStyle/>
        <a:p>
          <a:endParaRPr lang="es-ES"/>
        </a:p>
      </dgm:t>
    </dgm:pt>
    <dgm:pt modelId="{250F22D7-28F0-42ED-80AA-593DDBB976BE}">
      <dgm:prSet phldrT="[Texto]"/>
      <dgm:spPr/>
      <dgm:t>
        <a:bodyPr/>
        <a:lstStyle/>
        <a:p>
          <a:r>
            <a:rPr lang="es-ES" b="1" dirty="0" smtClean="0"/>
            <a:t>Técnicos</a:t>
          </a:r>
          <a:endParaRPr lang="es-ES" b="1" dirty="0"/>
        </a:p>
      </dgm:t>
    </dgm:pt>
    <dgm:pt modelId="{60E81850-0B23-48AB-A4ED-A0927A985D6F}" type="parTrans" cxnId="{F7C75686-DFF4-4D5F-9211-91A2983229C0}">
      <dgm:prSet/>
      <dgm:spPr/>
      <dgm:t>
        <a:bodyPr/>
        <a:lstStyle/>
        <a:p>
          <a:endParaRPr lang="es-ES"/>
        </a:p>
      </dgm:t>
    </dgm:pt>
    <dgm:pt modelId="{4ED87A0F-EF7E-4DE5-A8E5-42C73A171382}" type="sibTrans" cxnId="{F7C75686-DFF4-4D5F-9211-91A2983229C0}">
      <dgm:prSet/>
      <dgm:spPr/>
      <dgm:t>
        <a:bodyPr/>
        <a:lstStyle/>
        <a:p>
          <a:endParaRPr lang="es-ES"/>
        </a:p>
      </dgm:t>
    </dgm:pt>
    <dgm:pt modelId="{3A522432-0328-4CE6-8363-E4CB3B7D0968}">
      <dgm:prSet phldrT="[Texto]"/>
      <dgm:spPr/>
      <dgm:t>
        <a:bodyPr/>
        <a:lstStyle/>
        <a:p>
          <a:r>
            <a:rPr lang="es-ES" b="1" dirty="0" smtClean="0"/>
            <a:t>Económicos</a:t>
          </a:r>
          <a:endParaRPr lang="es-ES" b="1" dirty="0"/>
        </a:p>
      </dgm:t>
    </dgm:pt>
    <dgm:pt modelId="{32976269-E7ED-4AA1-B5BD-9DF50D1001F9}" type="parTrans" cxnId="{DAE22E06-71FC-4C35-8A56-8CE03C5FC555}">
      <dgm:prSet/>
      <dgm:spPr/>
      <dgm:t>
        <a:bodyPr/>
        <a:lstStyle/>
        <a:p>
          <a:endParaRPr lang="es-ES"/>
        </a:p>
      </dgm:t>
    </dgm:pt>
    <dgm:pt modelId="{A088E7BC-9B7C-40D5-9488-76F5B1F451CD}" type="sibTrans" cxnId="{DAE22E06-71FC-4C35-8A56-8CE03C5FC555}">
      <dgm:prSet/>
      <dgm:spPr/>
      <dgm:t>
        <a:bodyPr/>
        <a:lstStyle/>
        <a:p>
          <a:endParaRPr lang="es-ES"/>
        </a:p>
      </dgm:t>
    </dgm:pt>
    <dgm:pt modelId="{9C9EA475-753C-4C75-B15A-67D61F81E396}">
      <dgm:prSet phldrT="[Texto]"/>
      <dgm:spPr/>
      <dgm:t>
        <a:bodyPr/>
        <a:lstStyle/>
        <a:p>
          <a:r>
            <a:rPr lang="es-ES" b="1" dirty="0" smtClean="0"/>
            <a:t>Sociales</a:t>
          </a:r>
          <a:endParaRPr lang="es-ES" b="1" dirty="0"/>
        </a:p>
      </dgm:t>
    </dgm:pt>
    <dgm:pt modelId="{34F1F6D3-73C8-4295-8A89-53A930D92A52}" type="parTrans" cxnId="{10882E8B-8C74-439C-B4D6-CE3FC35DE005}">
      <dgm:prSet/>
      <dgm:spPr/>
      <dgm:t>
        <a:bodyPr/>
        <a:lstStyle/>
        <a:p>
          <a:endParaRPr lang="es-ES"/>
        </a:p>
      </dgm:t>
    </dgm:pt>
    <dgm:pt modelId="{E4E046DE-F760-4194-9F10-30251BCCE0A7}" type="sibTrans" cxnId="{10882E8B-8C74-439C-B4D6-CE3FC35DE005}">
      <dgm:prSet/>
      <dgm:spPr/>
      <dgm:t>
        <a:bodyPr/>
        <a:lstStyle/>
        <a:p>
          <a:endParaRPr lang="es-ES"/>
        </a:p>
      </dgm:t>
    </dgm:pt>
    <dgm:pt modelId="{6577BD6A-015E-48C6-A668-D2FB6DE52EF2}">
      <dgm:prSet phldrT="[Texto]"/>
      <dgm:spPr/>
      <dgm:t>
        <a:bodyPr/>
        <a:lstStyle/>
        <a:p>
          <a:r>
            <a:rPr lang="es-ES" b="1" dirty="0" smtClean="0"/>
            <a:t>Administrativos</a:t>
          </a:r>
          <a:endParaRPr lang="es-ES" b="1" dirty="0"/>
        </a:p>
      </dgm:t>
    </dgm:pt>
    <dgm:pt modelId="{B72577DB-9FAD-48CC-A928-38E257CC27BA}" type="parTrans" cxnId="{332E2F19-735A-4A30-8A65-62BB48A7403F}">
      <dgm:prSet/>
      <dgm:spPr/>
      <dgm:t>
        <a:bodyPr/>
        <a:lstStyle/>
        <a:p>
          <a:endParaRPr lang="es-ES"/>
        </a:p>
      </dgm:t>
    </dgm:pt>
    <dgm:pt modelId="{E5B42AB0-95D3-4485-A224-D0B706115040}" type="sibTrans" cxnId="{332E2F19-735A-4A30-8A65-62BB48A7403F}">
      <dgm:prSet/>
      <dgm:spPr/>
      <dgm:t>
        <a:bodyPr/>
        <a:lstStyle/>
        <a:p>
          <a:endParaRPr lang="es-ES"/>
        </a:p>
      </dgm:t>
    </dgm:pt>
    <dgm:pt modelId="{AD2FB045-B31D-4798-A4BD-6359AD93B335}">
      <dgm:prSet phldrT="[Texto]"/>
      <dgm:spPr/>
      <dgm:t>
        <a:bodyPr/>
        <a:lstStyle/>
        <a:p>
          <a:r>
            <a:rPr lang="es-ES" dirty="0" smtClean="0"/>
            <a:t>Legislación ambiental</a:t>
          </a:r>
          <a:endParaRPr lang="es-ES" dirty="0"/>
        </a:p>
      </dgm:t>
    </dgm:pt>
    <dgm:pt modelId="{F9B31B0D-99B8-48F4-9D2B-657386675CAA}" type="parTrans" cxnId="{CBAE8659-7705-4E28-9A13-FC0A28424730}">
      <dgm:prSet/>
      <dgm:spPr/>
      <dgm:t>
        <a:bodyPr/>
        <a:lstStyle/>
        <a:p>
          <a:endParaRPr lang="es-ES"/>
        </a:p>
      </dgm:t>
    </dgm:pt>
    <dgm:pt modelId="{ED8FDD44-9123-4BC8-90D9-F2726C8DD3EF}" type="sibTrans" cxnId="{CBAE8659-7705-4E28-9A13-FC0A28424730}">
      <dgm:prSet/>
      <dgm:spPr/>
      <dgm:t>
        <a:bodyPr/>
        <a:lstStyle/>
        <a:p>
          <a:endParaRPr lang="es-ES"/>
        </a:p>
      </dgm:t>
    </dgm:pt>
    <dgm:pt modelId="{8556B5BC-851F-466F-9266-C48B5CE40815}">
      <dgm:prSet phldrT="[Texto]"/>
      <dgm:spPr/>
      <dgm:t>
        <a:bodyPr/>
        <a:lstStyle/>
        <a:p>
          <a:r>
            <a:rPr lang="es-ES" dirty="0" smtClean="0"/>
            <a:t>Tecnología ambiental</a:t>
          </a:r>
          <a:endParaRPr lang="es-ES" dirty="0"/>
        </a:p>
      </dgm:t>
    </dgm:pt>
    <dgm:pt modelId="{2C0C2F4B-04D8-4D31-9DB6-050B93729441}" type="parTrans" cxnId="{8EE6F9CE-D975-4F97-9114-7824C24449C3}">
      <dgm:prSet/>
      <dgm:spPr/>
      <dgm:t>
        <a:bodyPr/>
        <a:lstStyle/>
        <a:p>
          <a:endParaRPr lang="es-ES"/>
        </a:p>
      </dgm:t>
    </dgm:pt>
    <dgm:pt modelId="{301A1CF9-1034-4683-9D47-81A539ED5E81}" type="sibTrans" cxnId="{8EE6F9CE-D975-4F97-9114-7824C24449C3}">
      <dgm:prSet/>
      <dgm:spPr/>
      <dgm:t>
        <a:bodyPr/>
        <a:lstStyle/>
        <a:p>
          <a:endParaRPr lang="es-ES"/>
        </a:p>
      </dgm:t>
    </dgm:pt>
    <dgm:pt modelId="{0B59410C-225E-4A01-AA92-5B087177A0D1}">
      <dgm:prSet phldrT="[Texto]"/>
      <dgm:spPr/>
      <dgm:t>
        <a:bodyPr/>
        <a:lstStyle/>
        <a:p>
          <a:r>
            <a:rPr lang="es-ES" dirty="0" smtClean="0"/>
            <a:t>Subvenciones</a:t>
          </a:r>
          <a:endParaRPr lang="es-ES" dirty="0"/>
        </a:p>
      </dgm:t>
    </dgm:pt>
    <dgm:pt modelId="{4F12EAD2-0236-40C3-AA36-D2D072AD88AE}" type="parTrans" cxnId="{F6CF1B31-4CCF-4AF5-A904-B281C43D4CF2}">
      <dgm:prSet/>
      <dgm:spPr/>
      <dgm:t>
        <a:bodyPr/>
        <a:lstStyle/>
        <a:p>
          <a:endParaRPr lang="es-ES"/>
        </a:p>
      </dgm:t>
    </dgm:pt>
    <dgm:pt modelId="{21356C3C-8C8A-43C6-8ACF-4415C0370420}" type="sibTrans" cxnId="{F6CF1B31-4CCF-4AF5-A904-B281C43D4CF2}">
      <dgm:prSet/>
      <dgm:spPr/>
      <dgm:t>
        <a:bodyPr/>
        <a:lstStyle/>
        <a:p>
          <a:endParaRPr lang="es-ES"/>
        </a:p>
      </dgm:t>
    </dgm:pt>
    <dgm:pt modelId="{48B5D48E-0689-40BD-9298-F76662A46A27}">
      <dgm:prSet phldrT="[Texto]"/>
      <dgm:spPr/>
      <dgm:t>
        <a:bodyPr/>
        <a:lstStyle/>
        <a:p>
          <a:r>
            <a:rPr lang="es-ES" dirty="0" smtClean="0"/>
            <a:t>Educación ambiental</a:t>
          </a:r>
          <a:endParaRPr lang="es-ES" dirty="0"/>
        </a:p>
      </dgm:t>
    </dgm:pt>
    <dgm:pt modelId="{005C9B96-3CAF-4DC5-ABBD-B4B48483A313}" type="parTrans" cxnId="{439E7279-41FB-4385-B77A-D821CCCEF7B8}">
      <dgm:prSet/>
      <dgm:spPr/>
      <dgm:t>
        <a:bodyPr/>
        <a:lstStyle/>
        <a:p>
          <a:endParaRPr lang="es-ES"/>
        </a:p>
      </dgm:t>
    </dgm:pt>
    <dgm:pt modelId="{938B06DF-7ACA-4DE6-A4F3-2BDFEC50833E}" type="sibTrans" cxnId="{439E7279-41FB-4385-B77A-D821CCCEF7B8}">
      <dgm:prSet/>
      <dgm:spPr/>
      <dgm:t>
        <a:bodyPr/>
        <a:lstStyle/>
        <a:p>
          <a:endParaRPr lang="es-ES"/>
        </a:p>
      </dgm:t>
    </dgm:pt>
    <dgm:pt modelId="{2A94F294-648E-453C-9EA1-D4D8BF4FAE82}">
      <dgm:prSet phldrT="[Texto]"/>
      <dgm:spPr/>
      <dgm:t>
        <a:bodyPr/>
        <a:lstStyle/>
        <a:p>
          <a:r>
            <a:rPr lang="es-ES" dirty="0" smtClean="0"/>
            <a:t>Evaluación de Impacto ambiental</a:t>
          </a:r>
          <a:endParaRPr lang="es-ES" dirty="0"/>
        </a:p>
      </dgm:t>
    </dgm:pt>
    <dgm:pt modelId="{142D7DF6-BB4A-44FB-ADEB-58995BAF41DD}" type="parTrans" cxnId="{9B7E2377-4EC0-4287-A024-35C0B437D49A}">
      <dgm:prSet/>
      <dgm:spPr/>
      <dgm:t>
        <a:bodyPr/>
        <a:lstStyle/>
        <a:p>
          <a:endParaRPr lang="es-ES"/>
        </a:p>
      </dgm:t>
    </dgm:pt>
    <dgm:pt modelId="{D323398A-F722-4CDA-A8A2-9C6DDECC3FD5}" type="sibTrans" cxnId="{9B7E2377-4EC0-4287-A024-35C0B437D49A}">
      <dgm:prSet/>
      <dgm:spPr/>
      <dgm:t>
        <a:bodyPr/>
        <a:lstStyle/>
        <a:p>
          <a:endParaRPr lang="es-ES"/>
        </a:p>
      </dgm:t>
    </dgm:pt>
    <dgm:pt modelId="{D4DE27F1-6B23-4ACE-8E77-87DDB6D14074}" type="pres">
      <dgm:prSet presAssocID="{49BF0909-8A80-4F68-9459-E0053DD1D9D7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ES"/>
        </a:p>
      </dgm:t>
    </dgm:pt>
    <dgm:pt modelId="{E69373F6-258A-45E2-B0AA-2DA465D631FF}" type="pres">
      <dgm:prSet presAssocID="{849367C2-2762-4C99-86C4-59C32F8DA36B}" presName="hierRoot1" presStyleCnt="0"/>
      <dgm:spPr/>
      <dgm:t>
        <a:bodyPr/>
        <a:lstStyle/>
        <a:p>
          <a:endParaRPr lang="es-ES"/>
        </a:p>
      </dgm:t>
    </dgm:pt>
    <dgm:pt modelId="{54263808-3C4E-4A69-850A-810C2191A6B8}" type="pres">
      <dgm:prSet presAssocID="{849367C2-2762-4C99-86C4-59C32F8DA36B}" presName="composite" presStyleCnt="0"/>
      <dgm:spPr/>
      <dgm:t>
        <a:bodyPr/>
        <a:lstStyle/>
        <a:p>
          <a:endParaRPr lang="es-ES"/>
        </a:p>
      </dgm:t>
    </dgm:pt>
    <dgm:pt modelId="{6DD7632A-EA42-4F80-9808-0608B3C0CBAB}" type="pres">
      <dgm:prSet presAssocID="{849367C2-2762-4C99-86C4-59C32F8DA36B}" presName="background" presStyleLbl="node0" presStyleIdx="0" presStyleCnt="1"/>
      <dgm:spPr/>
      <dgm:t>
        <a:bodyPr/>
        <a:lstStyle/>
        <a:p>
          <a:endParaRPr lang="es-ES"/>
        </a:p>
      </dgm:t>
    </dgm:pt>
    <dgm:pt modelId="{F3FD349C-249B-4AD3-A35C-94E1EFB19F5B}" type="pres">
      <dgm:prSet presAssocID="{849367C2-2762-4C99-86C4-59C32F8DA36B}" presName="text" presStyleLbl="fgAcc0" presStyleIdx="0" presStyleCnt="1" custScaleX="243976" custScaleY="69173" custLinFactNeighborX="3365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E28A800-B594-4B76-A44B-E8FB11D9F437}" type="pres">
      <dgm:prSet presAssocID="{849367C2-2762-4C99-86C4-59C32F8DA36B}" presName="hierChild2" presStyleCnt="0"/>
      <dgm:spPr/>
      <dgm:t>
        <a:bodyPr/>
        <a:lstStyle/>
        <a:p>
          <a:endParaRPr lang="es-ES"/>
        </a:p>
      </dgm:t>
    </dgm:pt>
    <dgm:pt modelId="{9B7625FD-17A3-45B0-A73F-A74A59B5FB77}" type="pres">
      <dgm:prSet presAssocID="{CA4D33FA-790D-4859-89BA-FACB50513E03}" presName="Name10" presStyleLbl="parChTrans1D2" presStyleIdx="0" presStyleCnt="1"/>
      <dgm:spPr/>
      <dgm:t>
        <a:bodyPr/>
        <a:lstStyle/>
        <a:p>
          <a:endParaRPr lang="es-ES"/>
        </a:p>
      </dgm:t>
    </dgm:pt>
    <dgm:pt modelId="{5E8F8C0A-E196-4E41-AF8D-7E55A2E1DF79}" type="pres">
      <dgm:prSet presAssocID="{742EC94D-513A-463E-93B1-F11CBBBD5BAA}" presName="hierRoot2" presStyleCnt="0"/>
      <dgm:spPr/>
      <dgm:t>
        <a:bodyPr/>
        <a:lstStyle/>
        <a:p>
          <a:endParaRPr lang="es-ES"/>
        </a:p>
      </dgm:t>
    </dgm:pt>
    <dgm:pt modelId="{6BC6EBEE-C93B-481D-97EA-F3A316ED7A82}" type="pres">
      <dgm:prSet presAssocID="{742EC94D-513A-463E-93B1-F11CBBBD5BAA}" presName="composite2" presStyleCnt="0"/>
      <dgm:spPr/>
      <dgm:t>
        <a:bodyPr/>
        <a:lstStyle/>
        <a:p>
          <a:endParaRPr lang="es-ES"/>
        </a:p>
      </dgm:t>
    </dgm:pt>
    <dgm:pt modelId="{929FFFD7-0903-45A4-A442-32BD71C97D0B}" type="pres">
      <dgm:prSet presAssocID="{742EC94D-513A-463E-93B1-F11CBBBD5BAA}" presName="background2" presStyleLbl="node2" presStyleIdx="0" presStyleCnt="1"/>
      <dgm:spPr/>
      <dgm:t>
        <a:bodyPr/>
        <a:lstStyle/>
        <a:p>
          <a:endParaRPr lang="es-ES"/>
        </a:p>
      </dgm:t>
    </dgm:pt>
    <dgm:pt modelId="{FEBE0D2F-29B4-4C9C-BA81-A92923CDDC81}" type="pres">
      <dgm:prSet presAssocID="{742EC94D-513A-463E-93B1-F11CBBBD5BAA}" presName="text2" presStyleLbl="fgAcc2" presStyleIdx="0" presStyleCnt="1" custScaleX="243976" custScaleY="69173" custLinFactNeighborX="33659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0A5D2B9-DABE-4188-A8B5-75567B769E5E}" type="pres">
      <dgm:prSet presAssocID="{742EC94D-513A-463E-93B1-F11CBBBD5BAA}" presName="hierChild3" presStyleCnt="0"/>
      <dgm:spPr/>
      <dgm:t>
        <a:bodyPr/>
        <a:lstStyle/>
        <a:p>
          <a:endParaRPr lang="es-ES"/>
        </a:p>
      </dgm:t>
    </dgm:pt>
    <dgm:pt modelId="{AC58ADBB-5224-4DFB-89C9-C8B27827C0FB}" type="pres">
      <dgm:prSet presAssocID="{EC190364-3291-43BC-9AFA-D8AB43D54A21}" presName="Name17" presStyleLbl="parChTrans1D3" presStyleIdx="0" presStyleCnt="2"/>
      <dgm:spPr/>
      <dgm:t>
        <a:bodyPr/>
        <a:lstStyle/>
        <a:p>
          <a:endParaRPr lang="es-ES"/>
        </a:p>
      </dgm:t>
    </dgm:pt>
    <dgm:pt modelId="{441B17E9-7F8B-4A3A-97BE-0F33A7B5BB7D}" type="pres">
      <dgm:prSet presAssocID="{22F98BC5-4FAF-40C0-8C51-15C90CC595CC}" presName="hierRoot3" presStyleCnt="0"/>
      <dgm:spPr/>
      <dgm:t>
        <a:bodyPr/>
        <a:lstStyle/>
        <a:p>
          <a:endParaRPr lang="es-ES"/>
        </a:p>
      </dgm:t>
    </dgm:pt>
    <dgm:pt modelId="{F031DCBB-D76F-4C6D-A1F2-BC752B1C8806}" type="pres">
      <dgm:prSet presAssocID="{22F98BC5-4FAF-40C0-8C51-15C90CC595CC}" presName="composite3" presStyleCnt="0"/>
      <dgm:spPr/>
      <dgm:t>
        <a:bodyPr/>
        <a:lstStyle/>
        <a:p>
          <a:endParaRPr lang="es-ES"/>
        </a:p>
      </dgm:t>
    </dgm:pt>
    <dgm:pt modelId="{6E9766F4-AC84-4552-BF8C-E55CD1DE01FE}" type="pres">
      <dgm:prSet presAssocID="{22F98BC5-4FAF-40C0-8C51-15C90CC595CC}" presName="background3" presStyleLbl="node3" presStyleIdx="0" presStyleCnt="2"/>
      <dgm:spPr/>
      <dgm:t>
        <a:bodyPr/>
        <a:lstStyle/>
        <a:p>
          <a:endParaRPr lang="es-ES"/>
        </a:p>
      </dgm:t>
    </dgm:pt>
    <dgm:pt modelId="{E9744200-70AF-4352-8DDF-DDBDD5C60FFF}" type="pres">
      <dgm:prSet presAssocID="{22F98BC5-4FAF-40C0-8C51-15C90CC595CC}" presName="text3" presStyleLbl="fgAcc3" presStyleIdx="0" presStyleCnt="2" custScaleY="71222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CB68B377-AB65-45E8-B2F0-9659820F52FA}" type="pres">
      <dgm:prSet presAssocID="{22F98BC5-4FAF-40C0-8C51-15C90CC595CC}" presName="hierChild4" presStyleCnt="0"/>
      <dgm:spPr/>
      <dgm:t>
        <a:bodyPr/>
        <a:lstStyle/>
        <a:p>
          <a:endParaRPr lang="es-ES"/>
        </a:p>
      </dgm:t>
    </dgm:pt>
    <dgm:pt modelId="{7985FA36-29A2-4C10-8B13-776F9C05D010}" type="pres">
      <dgm:prSet presAssocID="{937C1802-9C82-436B-9F72-517E38C2A055}" presName="Name17" presStyleLbl="parChTrans1D3" presStyleIdx="1" presStyleCnt="2"/>
      <dgm:spPr/>
      <dgm:t>
        <a:bodyPr/>
        <a:lstStyle/>
        <a:p>
          <a:endParaRPr lang="es-ES"/>
        </a:p>
      </dgm:t>
    </dgm:pt>
    <dgm:pt modelId="{3C771D1F-B1D7-40A5-B501-CCEFDE987381}" type="pres">
      <dgm:prSet presAssocID="{DC8886AA-B6F2-46BF-A02E-1CF4BE38C4E0}" presName="hierRoot3" presStyleCnt="0"/>
      <dgm:spPr/>
      <dgm:t>
        <a:bodyPr/>
        <a:lstStyle/>
        <a:p>
          <a:endParaRPr lang="es-ES"/>
        </a:p>
      </dgm:t>
    </dgm:pt>
    <dgm:pt modelId="{0EBAC53D-AE72-4D69-BEBB-4630EACA8126}" type="pres">
      <dgm:prSet presAssocID="{DC8886AA-B6F2-46BF-A02E-1CF4BE38C4E0}" presName="composite3" presStyleCnt="0"/>
      <dgm:spPr/>
      <dgm:t>
        <a:bodyPr/>
        <a:lstStyle/>
        <a:p>
          <a:endParaRPr lang="es-ES"/>
        </a:p>
      </dgm:t>
    </dgm:pt>
    <dgm:pt modelId="{02AD561E-110D-4D3C-8EAB-F2C3958264B6}" type="pres">
      <dgm:prSet presAssocID="{DC8886AA-B6F2-46BF-A02E-1CF4BE38C4E0}" presName="background3" presStyleLbl="node3" presStyleIdx="1" presStyleCnt="2"/>
      <dgm:spPr/>
      <dgm:t>
        <a:bodyPr/>
        <a:lstStyle/>
        <a:p>
          <a:endParaRPr lang="es-ES"/>
        </a:p>
      </dgm:t>
    </dgm:pt>
    <dgm:pt modelId="{B5A47A3E-B4DE-4D8C-BF92-9043896928DB}" type="pres">
      <dgm:prSet presAssocID="{DC8886AA-B6F2-46BF-A02E-1CF4BE38C4E0}" presName="text3" presStyleLbl="fgAcc3" presStyleIdx="1" presStyleCnt="2" custScaleX="284173" custScaleY="71222" custLinFactNeighborX="9860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142F1E0-2417-4B41-BDD2-D80A534BAC15}" type="pres">
      <dgm:prSet presAssocID="{DC8886AA-B6F2-46BF-A02E-1CF4BE38C4E0}" presName="hierChild4" presStyleCnt="0"/>
      <dgm:spPr/>
      <dgm:t>
        <a:bodyPr/>
        <a:lstStyle/>
        <a:p>
          <a:endParaRPr lang="es-ES"/>
        </a:p>
      </dgm:t>
    </dgm:pt>
    <dgm:pt modelId="{C7786303-EFF1-428A-8E75-CF2806D7DBE5}" type="pres">
      <dgm:prSet presAssocID="{3032A040-F82E-4314-A377-77505A01335B}" presName="Name23" presStyleLbl="parChTrans1D4" presStyleIdx="0" presStyleCnt="10"/>
      <dgm:spPr/>
      <dgm:t>
        <a:bodyPr/>
        <a:lstStyle/>
        <a:p>
          <a:endParaRPr lang="es-ES"/>
        </a:p>
      </dgm:t>
    </dgm:pt>
    <dgm:pt modelId="{921077A2-1343-4A5F-928A-AA3C822C6F0D}" type="pres">
      <dgm:prSet presAssocID="{DE696E16-2698-48E6-AE71-023CEF516A1C}" presName="hierRoot4" presStyleCnt="0"/>
      <dgm:spPr/>
      <dgm:t>
        <a:bodyPr/>
        <a:lstStyle/>
        <a:p>
          <a:endParaRPr lang="es-ES"/>
        </a:p>
      </dgm:t>
    </dgm:pt>
    <dgm:pt modelId="{C5395FAD-62DC-4655-9AA8-7F32133A246E}" type="pres">
      <dgm:prSet presAssocID="{DE696E16-2698-48E6-AE71-023CEF516A1C}" presName="composite4" presStyleCnt="0"/>
      <dgm:spPr/>
      <dgm:t>
        <a:bodyPr/>
        <a:lstStyle/>
        <a:p>
          <a:endParaRPr lang="es-ES"/>
        </a:p>
      </dgm:t>
    </dgm:pt>
    <dgm:pt modelId="{F37DB107-0BA3-4EA5-8E89-8EF666196764}" type="pres">
      <dgm:prSet presAssocID="{DE696E16-2698-48E6-AE71-023CEF516A1C}" presName="background4" presStyleLbl="node4" presStyleIdx="0" presStyleCnt="10"/>
      <dgm:spPr/>
      <dgm:t>
        <a:bodyPr/>
        <a:lstStyle/>
        <a:p>
          <a:endParaRPr lang="es-ES"/>
        </a:p>
      </dgm:t>
    </dgm:pt>
    <dgm:pt modelId="{3B83BDF2-FAC1-4080-84B9-7C36D4CD07F1}" type="pres">
      <dgm:prSet presAssocID="{DE696E16-2698-48E6-AE71-023CEF516A1C}" presName="text4" presStyleLbl="fgAcc4" presStyleIdx="0" presStyleCnt="10" custScaleY="7053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E83E5902-7172-4512-91AE-E213D670E1DF}" type="pres">
      <dgm:prSet presAssocID="{DE696E16-2698-48E6-AE71-023CEF516A1C}" presName="hierChild5" presStyleCnt="0"/>
      <dgm:spPr/>
      <dgm:t>
        <a:bodyPr/>
        <a:lstStyle/>
        <a:p>
          <a:endParaRPr lang="es-ES"/>
        </a:p>
      </dgm:t>
    </dgm:pt>
    <dgm:pt modelId="{9745AD75-58AE-42C6-9C06-5748CC553069}" type="pres">
      <dgm:prSet presAssocID="{F9B31B0D-99B8-48F4-9D2B-657386675CAA}" presName="Name23" presStyleLbl="parChTrans1D4" presStyleIdx="1" presStyleCnt="10"/>
      <dgm:spPr/>
      <dgm:t>
        <a:bodyPr/>
        <a:lstStyle/>
        <a:p>
          <a:endParaRPr lang="es-ES"/>
        </a:p>
      </dgm:t>
    </dgm:pt>
    <dgm:pt modelId="{210C19FC-6887-4412-B2A3-3736A466EF7C}" type="pres">
      <dgm:prSet presAssocID="{AD2FB045-B31D-4798-A4BD-6359AD93B335}" presName="hierRoot4" presStyleCnt="0"/>
      <dgm:spPr/>
      <dgm:t>
        <a:bodyPr/>
        <a:lstStyle/>
        <a:p>
          <a:endParaRPr lang="es-ES"/>
        </a:p>
      </dgm:t>
    </dgm:pt>
    <dgm:pt modelId="{44A59807-087F-42A4-8BEC-5177C2CFB7A7}" type="pres">
      <dgm:prSet presAssocID="{AD2FB045-B31D-4798-A4BD-6359AD93B335}" presName="composite4" presStyleCnt="0"/>
      <dgm:spPr/>
      <dgm:t>
        <a:bodyPr/>
        <a:lstStyle/>
        <a:p>
          <a:endParaRPr lang="es-ES"/>
        </a:p>
      </dgm:t>
    </dgm:pt>
    <dgm:pt modelId="{431205A5-2544-4E16-A288-1CF9DD613E09}" type="pres">
      <dgm:prSet presAssocID="{AD2FB045-B31D-4798-A4BD-6359AD93B335}" presName="background4" presStyleLbl="node4" presStyleIdx="1" presStyleCnt="10"/>
      <dgm:spPr/>
      <dgm:t>
        <a:bodyPr/>
        <a:lstStyle/>
        <a:p>
          <a:endParaRPr lang="es-ES"/>
        </a:p>
      </dgm:t>
    </dgm:pt>
    <dgm:pt modelId="{33E9507F-18B2-4059-A820-17B7CCCDF668}" type="pres">
      <dgm:prSet presAssocID="{AD2FB045-B31D-4798-A4BD-6359AD93B335}" presName="text4" presStyleLbl="fgAcc4" presStyleIdx="1" presStyleCnt="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9FCBA69-2610-45F5-B07F-BD5B7CFD7442}" type="pres">
      <dgm:prSet presAssocID="{AD2FB045-B31D-4798-A4BD-6359AD93B335}" presName="hierChild5" presStyleCnt="0"/>
      <dgm:spPr/>
      <dgm:t>
        <a:bodyPr/>
        <a:lstStyle/>
        <a:p>
          <a:endParaRPr lang="es-ES"/>
        </a:p>
      </dgm:t>
    </dgm:pt>
    <dgm:pt modelId="{6C798400-73CC-43A6-9E32-9890070A0BA1}" type="pres">
      <dgm:prSet presAssocID="{60E81850-0B23-48AB-A4ED-A0927A985D6F}" presName="Name23" presStyleLbl="parChTrans1D4" presStyleIdx="2" presStyleCnt="10"/>
      <dgm:spPr/>
      <dgm:t>
        <a:bodyPr/>
        <a:lstStyle/>
        <a:p>
          <a:endParaRPr lang="es-ES"/>
        </a:p>
      </dgm:t>
    </dgm:pt>
    <dgm:pt modelId="{528272FE-BBDF-4CED-BC4E-B57816227B2F}" type="pres">
      <dgm:prSet presAssocID="{250F22D7-28F0-42ED-80AA-593DDBB976BE}" presName="hierRoot4" presStyleCnt="0"/>
      <dgm:spPr/>
      <dgm:t>
        <a:bodyPr/>
        <a:lstStyle/>
        <a:p>
          <a:endParaRPr lang="es-ES"/>
        </a:p>
      </dgm:t>
    </dgm:pt>
    <dgm:pt modelId="{D476C4A8-9114-41DD-9383-C4546D2F145F}" type="pres">
      <dgm:prSet presAssocID="{250F22D7-28F0-42ED-80AA-593DDBB976BE}" presName="composite4" presStyleCnt="0"/>
      <dgm:spPr/>
      <dgm:t>
        <a:bodyPr/>
        <a:lstStyle/>
        <a:p>
          <a:endParaRPr lang="es-ES"/>
        </a:p>
      </dgm:t>
    </dgm:pt>
    <dgm:pt modelId="{8A1E1143-143E-488C-AE20-AD937FEF08DE}" type="pres">
      <dgm:prSet presAssocID="{250F22D7-28F0-42ED-80AA-593DDBB976BE}" presName="background4" presStyleLbl="node4" presStyleIdx="2" presStyleCnt="10"/>
      <dgm:spPr/>
      <dgm:t>
        <a:bodyPr/>
        <a:lstStyle/>
        <a:p>
          <a:endParaRPr lang="es-ES"/>
        </a:p>
      </dgm:t>
    </dgm:pt>
    <dgm:pt modelId="{7950E1F7-F271-4A43-90A6-B14682371D30}" type="pres">
      <dgm:prSet presAssocID="{250F22D7-28F0-42ED-80AA-593DDBB976BE}" presName="text4" presStyleLbl="fgAcc4" presStyleIdx="2" presStyleCnt="10" custScaleY="7053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10C650E5-7230-4691-9116-0DE4EC440A48}" type="pres">
      <dgm:prSet presAssocID="{250F22D7-28F0-42ED-80AA-593DDBB976BE}" presName="hierChild5" presStyleCnt="0"/>
      <dgm:spPr/>
      <dgm:t>
        <a:bodyPr/>
        <a:lstStyle/>
        <a:p>
          <a:endParaRPr lang="es-ES"/>
        </a:p>
      </dgm:t>
    </dgm:pt>
    <dgm:pt modelId="{4FA85DC5-A6E9-44CC-A56D-55917C3A6ECF}" type="pres">
      <dgm:prSet presAssocID="{2C0C2F4B-04D8-4D31-9DB6-050B93729441}" presName="Name23" presStyleLbl="parChTrans1D4" presStyleIdx="3" presStyleCnt="10"/>
      <dgm:spPr/>
      <dgm:t>
        <a:bodyPr/>
        <a:lstStyle/>
        <a:p>
          <a:endParaRPr lang="es-ES"/>
        </a:p>
      </dgm:t>
    </dgm:pt>
    <dgm:pt modelId="{732EB190-2C8F-4512-B7DD-1FD249DB7D60}" type="pres">
      <dgm:prSet presAssocID="{8556B5BC-851F-466F-9266-C48B5CE40815}" presName="hierRoot4" presStyleCnt="0"/>
      <dgm:spPr/>
      <dgm:t>
        <a:bodyPr/>
        <a:lstStyle/>
        <a:p>
          <a:endParaRPr lang="es-ES"/>
        </a:p>
      </dgm:t>
    </dgm:pt>
    <dgm:pt modelId="{3B339744-7B3C-4719-BA8F-AAF7FE73A62A}" type="pres">
      <dgm:prSet presAssocID="{8556B5BC-851F-466F-9266-C48B5CE40815}" presName="composite4" presStyleCnt="0"/>
      <dgm:spPr/>
      <dgm:t>
        <a:bodyPr/>
        <a:lstStyle/>
        <a:p>
          <a:endParaRPr lang="es-ES"/>
        </a:p>
      </dgm:t>
    </dgm:pt>
    <dgm:pt modelId="{4835D951-E143-440F-80F5-BF372C91172B}" type="pres">
      <dgm:prSet presAssocID="{8556B5BC-851F-466F-9266-C48B5CE40815}" presName="background4" presStyleLbl="node4" presStyleIdx="3" presStyleCnt="10"/>
      <dgm:spPr/>
      <dgm:t>
        <a:bodyPr/>
        <a:lstStyle/>
        <a:p>
          <a:endParaRPr lang="es-ES"/>
        </a:p>
      </dgm:t>
    </dgm:pt>
    <dgm:pt modelId="{D0181960-00B2-45FD-A733-9DAF32663A60}" type="pres">
      <dgm:prSet presAssocID="{8556B5BC-851F-466F-9266-C48B5CE40815}" presName="text4" presStyleLbl="fgAcc4" presStyleIdx="3" presStyleCnt="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5B58A32F-EE01-4D96-A2A2-EE0BDAFA0CF6}" type="pres">
      <dgm:prSet presAssocID="{8556B5BC-851F-466F-9266-C48B5CE40815}" presName="hierChild5" presStyleCnt="0"/>
      <dgm:spPr/>
      <dgm:t>
        <a:bodyPr/>
        <a:lstStyle/>
        <a:p>
          <a:endParaRPr lang="es-ES"/>
        </a:p>
      </dgm:t>
    </dgm:pt>
    <dgm:pt modelId="{67CE46D8-B867-4B56-B55C-DF1F87648E34}" type="pres">
      <dgm:prSet presAssocID="{32976269-E7ED-4AA1-B5BD-9DF50D1001F9}" presName="Name23" presStyleLbl="parChTrans1D4" presStyleIdx="4" presStyleCnt="10"/>
      <dgm:spPr/>
      <dgm:t>
        <a:bodyPr/>
        <a:lstStyle/>
        <a:p>
          <a:endParaRPr lang="es-ES"/>
        </a:p>
      </dgm:t>
    </dgm:pt>
    <dgm:pt modelId="{1B7DAFEF-6860-410A-A92E-1A424F3F04AE}" type="pres">
      <dgm:prSet presAssocID="{3A522432-0328-4CE6-8363-E4CB3B7D0968}" presName="hierRoot4" presStyleCnt="0"/>
      <dgm:spPr/>
      <dgm:t>
        <a:bodyPr/>
        <a:lstStyle/>
        <a:p>
          <a:endParaRPr lang="es-ES"/>
        </a:p>
      </dgm:t>
    </dgm:pt>
    <dgm:pt modelId="{A93F7BC1-BC44-4F81-85F5-CA7C5EDCD38A}" type="pres">
      <dgm:prSet presAssocID="{3A522432-0328-4CE6-8363-E4CB3B7D0968}" presName="composite4" presStyleCnt="0"/>
      <dgm:spPr/>
      <dgm:t>
        <a:bodyPr/>
        <a:lstStyle/>
        <a:p>
          <a:endParaRPr lang="es-ES"/>
        </a:p>
      </dgm:t>
    </dgm:pt>
    <dgm:pt modelId="{B7FE107B-DF8C-43F1-B779-8BD2F6B9BDB4}" type="pres">
      <dgm:prSet presAssocID="{3A522432-0328-4CE6-8363-E4CB3B7D0968}" presName="background4" presStyleLbl="node4" presStyleIdx="4" presStyleCnt="10"/>
      <dgm:spPr/>
      <dgm:t>
        <a:bodyPr/>
        <a:lstStyle/>
        <a:p>
          <a:endParaRPr lang="es-ES"/>
        </a:p>
      </dgm:t>
    </dgm:pt>
    <dgm:pt modelId="{B7479DC3-4EEF-416F-894D-2C7E7D280253}" type="pres">
      <dgm:prSet presAssocID="{3A522432-0328-4CE6-8363-E4CB3B7D0968}" presName="text4" presStyleLbl="fgAcc4" presStyleIdx="4" presStyleCnt="10" custScaleY="7053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2EF9529B-7716-460C-B744-D83AD1322878}" type="pres">
      <dgm:prSet presAssocID="{3A522432-0328-4CE6-8363-E4CB3B7D0968}" presName="hierChild5" presStyleCnt="0"/>
      <dgm:spPr/>
      <dgm:t>
        <a:bodyPr/>
        <a:lstStyle/>
        <a:p>
          <a:endParaRPr lang="es-ES"/>
        </a:p>
      </dgm:t>
    </dgm:pt>
    <dgm:pt modelId="{60C059D0-548B-4F6E-B04A-0A664EDCCED9}" type="pres">
      <dgm:prSet presAssocID="{4F12EAD2-0236-40C3-AA36-D2D072AD88AE}" presName="Name23" presStyleLbl="parChTrans1D4" presStyleIdx="5" presStyleCnt="10"/>
      <dgm:spPr/>
      <dgm:t>
        <a:bodyPr/>
        <a:lstStyle/>
        <a:p>
          <a:endParaRPr lang="es-ES"/>
        </a:p>
      </dgm:t>
    </dgm:pt>
    <dgm:pt modelId="{83993075-78B9-4CAF-8400-10A384DDDF5E}" type="pres">
      <dgm:prSet presAssocID="{0B59410C-225E-4A01-AA92-5B087177A0D1}" presName="hierRoot4" presStyleCnt="0"/>
      <dgm:spPr/>
      <dgm:t>
        <a:bodyPr/>
        <a:lstStyle/>
        <a:p>
          <a:endParaRPr lang="es-ES"/>
        </a:p>
      </dgm:t>
    </dgm:pt>
    <dgm:pt modelId="{CDA1108F-9CF1-4DFB-B383-43A699AB5635}" type="pres">
      <dgm:prSet presAssocID="{0B59410C-225E-4A01-AA92-5B087177A0D1}" presName="composite4" presStyleCnt="0"/>
      <dgm:spPr/>
      <dgm:t>
        <a:bodyPr/>
        <a:lstStyle/>
        <a:p>
          <a:endParaRPr lang="es-ES"/>
        </a:p>
      </dgm:t>
    </dgm:pt>
    <dgm:pt modelId="{45C53B8D-5F35-4755-ADB0-EF372C8A2965}" type="pres">
      <dgm:prSet presAssocID="{0B59410C-225E-4A01-AA92-5B087177A0D1}" presName="background4" presStyleLbl="node4" presStyleIdx="5" presStyleCnt="10"/>
      <dgm:spPr/>
      <dgm:t>
        <a:bodyPr/>
        <a:lstStyle/>
        <a:p>
          <a:endParaRPr lang="es-ES"/>
        </a:p>
      </dgm:t>
    </dgm:pt>
    <dgm:pt modelId="{5E0946EF-2A7D-4585-A6F2-477FECF262E6}" type="pres">
      <dgm:prSet presAssocID="{0B59410C-225E-4A01-AA92-5B087177A0D1}" presName="text4" presStyleLbl="fgAcc4" presStyleIdx="5" presStyleCnt="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8E4842AB-ADC6-49F0-8542-13CD92871126}" type="pres">
      <dgm:prSet presAssocID="{0B59410C-225E-4A01-AA92-5B087177A0D1}" presName="hierChild5" presStyleCnt="0"/>
      <dgm:spPr/>
      <dgm:t>
        <a:bodyPr/>
        <a:lstStyle/>
        <a:p>
          <a:endParaRPr lang="es-ES"/>
        </a:p>
      </dgm:t>
    </dgm:pt>
    <dgm:pt modelId="{588D390A-2B43-4803-AFD5-606ED95A9FB3}" type="pres">
      <dgm:prSet presAssocID="{34F1F6D3-73C8-4295-8A89-53A930D92A52}" presName="Name23" presStyleLbl="parChTrans1D4" presStyleIdx="6" presStyleCnt="10"/>
      <dgm:spPr/>
      <dgm:t>
        <a:bodyPr/>
        <a:lstStyle/>
        <a:p>
          <a:endParaRPr lang="es-ES"/>
        </a:p>
      </dgm:t>
    </dgm:pt>
    <dgm:pt modelId="{65D6B379-CBEF-4EF0-A88B-ACC2B4A6F0D5}" type="pres">
      <dgm:prSet presAssocID="{9C9EA475-753C-4C75-B15A-67D61F81E396}" presName="hierRoot4" presStyleCnt="0"/>
      <dgm:spPr/>
      <dgm:t>
        <a:bodyPr/>
        <a:lstStyle/>
        <a:p>
          <a:endParaRPr lang="es-ES"/>
        </a:p>
      </dgm:t>
    </dgm:pt>
    <dgm:pt modelId="{5A9FB3B2-46CE-4CD4-A56F-A7697FB760CC}" type="pres">
      <dgm:prSet presAssocID="{9C9EA475-753C-4C75-B15A-67D61F81E396}" presName="composite4" presStyleCnt="0"/>
      <dgm:spPr/>
      <dgm:t>
        <a:bodyPr/>
        <a:lstStyle/>
        <a:p>
          <a:endParaRPr lang="es-ES"/>
        </a:p>
      </dgm:t>
    </dgm:pt>
    <dgm:pt modelId="{23EA8129-62CA-490A-BFC3-C85A459E7884}" type="pres">
      <dgm:prSet presAssocID="{9C9EA475-753C-4C75-B15A-67D61F81E396}" presName="background4" presStyleLbl="node4" presStyleIdx="6" presStyleCnt="10"/>
      <dgm:spPr/>
      <dgm:t>
        <a:bodyPr/>
        <a:lstStyle/>
        <a:p>
          <a:endParaRPr lang="es-ES"/>
        </a:p>
      </dgm:t>
    </dgm:pt>
    <dgm:pt modelId="{DB03EE19-D778-48F4-80F3-ACE7BEDC144B}" type="pres">
      <dgm:prSet presAssocID="{9C9EA475-753C-4C75-B15A-67D61F81E396}" presName="text4" presStyleLbl="fgAcc4" presStyleIdx="6" presStyleCnt="10" custScaleY="7053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9B676A4E-EB2D-4F4A-A0F7-B48E44F7BCB7}" type="pres">
      <dgm:prSet presAssocID="{9C9EA475-753C-4C75-B15A-67D61F81E396}" presName="hierChild5" presStyleCnt="0"/>
      <dgm:spPr/>
      <dgm:t>
        <a:bodyPr/>
        <a:lstStyle/>
        <a:p>
          <a:endParaRPr lang="es-ES"/>
        </a:p>
      </dgm:t>
    </dgm:pt>
    <dgm:pt modelId="{C661DB6A-D70F-430C-B2C8-929DD68E11C4}" type="pres">
      <dgm:prSet presAssocID="{005C9B96-3CAF-4DC5-ABBD-B4B48483A313}" presName="Name23" presStyleLbl="parChTrans1D4" presStyleIdx="7" presStyleCnt="10"/>
      <dgm:spPr/>
      <dgm:t>
        <a:bodyPr/>
        <a:lstStyle/>
        <a:p>
          <a:endParaRPr lang="es-ES"/>
        </a:p>
      </dgm:t>
    </dgm:pt>
    <dgm:pt modelId="{71D0D50E-033F-4CE7-BC6B-1B523C71FC6D}" type="pres">
      <dgm:prSet presAssocID="{48B5D48E-0689-40BD-9298-F76662A46A27}" presName="hierRoot4" presStyleCnt="0"/>
      <dgm:spPr/>
      <dgm:t>
        <a:bodyPr/>
        <a:lstStyle/>
        <a:p>
          <a:endParaRPr lang="es-ES"/>
        </a:p>
      </dgm:t>
    </dgm:pt>
    <dgm:pt modelId="{52FF8797-595C-4666-A95E-722A45F5E052}" type="pres">
      <dgm:prSet presAssocID="{48B5D48E-0689-40BD-9298-F76662A46A27}" presName="composite4" presStyleCnt="0"/>
      <dgm:spPr/>
      <dgm:t>
        <a:bodyPr/>
        <a:lstStyle/>
        <a:p>
          <a:endParaRPr lang="es-ES"/>
        </a:p>
      </dgm:t>
    </dgm:pt>
    <dgm:pt modelId="{A3E9359D-E787-4ACB-BC01-ED331790E2DF}" type="pres">
      <dgm:prSet presAssocID="{48B5D48E-0689-40BD-9298-F76662A46A27}" presName="background4" presStyleLbl="node4" presStyleIdx="7" presStyleCnt="10"/>
      <dgm:spPr/>
      <dgm:t>
        <a:bodyPr/>
        <a:lstStyle/>
        <a:p>
          <a:endParaRPr lang="es-ES"/>
        </a:p>
      </dgm:t>
    </dgm:pt>
    <dgm:pt modelId="{BF3B5BC1-C08F-49F3-B8BE-1C598A637153}" type="pres">
      <dgm:prSet presAssocID="{48B5D48E-0689-40BD-9298-F76662A46A27}" presName="text4" presStyleLbl="fgAcc4" presStyleIdx="7" presStyleCnt="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3AFC1BD-E69C-4C68-94EA-ECF5FA4806FA}" type="pres">
      <dgm:prSet presAssocID="{48B5D48E-0689-40BD-9298-F76662A46A27}" presName="hierChild5" presStyleCnt="0"/>
      <dgm:spPr/>
      <dgm:t>
        <a:bodyPr/>
        <a:lstStyle/>
        <a:p>
          <a:endParaRPr lang="es-ES"/>
        </a:p>
      </dgm:t>
    </dgm:pt>
    <dgm:pt modelId="{6F58C619-A94A-4A20-9788-3CD1B11BF0F9}" type="pres">
      <dgm:prSet presAssocID="{B72577DB-9FAD-48CC-A928-38E257CC27BA}" presName="Name23" presStyleLbl="parChTrans1D4" presStyleIdx="8" presStyleCnt="10"/>
      <dgm:spPr/>
      <dgm:t>
        <a:bodyPr/>
        <a:lstStyle/>
        <a:p>
          <a:endParaRPr lang="es-ES"/>
        </a:p>
      </dgm:t>
    </dgm:pt>
    <dgm:pt modelId="{0FFE18A4-920A-4B36-AAA0-1635982487B5}" type="pres">
      <dgm:prSet presAssocID="{6577BD6A-015E-48C6-A668-D2FB6DE52EF2}" presName="hierRoot4" presStyleCnt="0"/>
      <dgm:spPr/>
      <dgm:t>
        <a:bodyPr/>
        <a:lstStyle/>
        <a:p>
          <a:endParaRPr lang="es-ES"/>
        </a:p>
      </dgm:t>
    </dgm:pt>
    <dgm:pt modelId="{8F0974E9-F1D7-41D6-9B6A-32579D032952}" type="pres">
      <dgm:prSet presAssocID="{6577BD6A-015E-48C6-A668-D2FB6DE52EF2}" presName="composite4" presStyleCnt="0"/>
      <dgm:spPr/>
      <dgm:t>
        <a:bodyPr/>
        <a:lstStyle/>
        <a:p>
          <a:endParaRPr lang="es-ES"/>
        </a:p>
      </dgm:t>
    </dgm:pt>
    <dgm:pt modelId="{E60E2FCB-C47E-4AFD-99A2-3C10D55104B6}" type="pres">
      <dgm:prSet presAssocID="{6577BD6A-015E-48C6-A668-D2FB6DE52EF2}" presName="background4" presStyleLbl="node4" presStyleIdx="8" presStyleCnt="10"/>
      <dgm:spPr/>
      <dgm:t>
        <a:bodyPr/>
        <a:lstStyle/>
        <a:p>
          <a:endParaRPr lang="es-ES"/>
        </a:p>
      </dgm:t>
    </dgm:pt>
    <dgm:pt modelId="{3E285A37-272C-4E30-A769-48B70EB67AC4}" type="pres">
      <dgm:prSet presAssocID="{6577BD6A-015E-48C6-A668-D2FB6DE52EF2}" presName="text4" presStyleLbl="fgAcc4" presStyleIdx="8" presStyleCnt="10" custScaleY="70537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BC59CE1F-F86F-43A9-9C5A-8EB6AB47E8E6}" type="pres">
      <dgm:prSet presAssocID="{6577BD6A-015E-48C6-A668-D2FB6DE52EF2}" presName="hierChild5" presStyleCnt="0"/>
      <dgm:spPr/>
      <dgm:t>
        <a:bodyPr/>
        <a:lstStyle/>
        <a:p>
          <a:endParaRPr lang="es-ES"/>
        </a:p>
      </dgm:t>
    </dgm:pt>
    <dgm:pt modelId="{BDC57F5E-E54E-4BB4-B3C3-DC65BDD07F0A}" type="pres">
      <dgm:prSet presAssocID="{142D7DF6-BB4A-44FB-ADEB-58995BAF41DD}" presName="Name23" presStyleLbl="parChTrans1D4" presStyleIdx="9" presStyleCnt="10"/>
      <dgm:spPr/>
      <dgm:t>
        <a:bodyPr/>
        <a:lstStyle/>
        <a:p>
          <a:endParaRPr lang="es-ES"/>
        </a:p>
      </dgm:t>
    </dgm:pt>
    <dgm:pt modelId="{07AF7811-669C-40CF-B614-001B216C22ED}" type="pres">
      <dgm:prSet presAssocID="{2A94F294-648E-453C-9EA1-D4D8BF4FAE82}" presName="hierRoot4" presStyleCnt="0"/>
      <dgm:spPr/>
      <dgm:t>
        <a:bodyPr/>
        <a:lstStyle/>
        <a:p>
          <a:endParaRPr lang="es-ES"/>
        </a:p>
      </dgm:t>
    </dgm:pt>
    <dgm:pt modelId="{65016AEC-051D-4649-98D8-02A006A6BA05}" type="pres">
      <dgm:prSet presAssocID="{2A94F294-648E-453C-9EA1-D4D8BF4FAE82}" presName="composite4" presStyleCnt="0"/>
      <dgm:spPr/>
      <dgm:t>
        <a:bodyPr/>
        <a:lstStyle/>
        <a:p>
          <a:endParaRPr lang="es-ES"/>
        </a:p>
      </dgm:t>
    </dgm:pt>
    <dgm:pt modelId="{4544CBF7-A9C9-4F1B-BD7C-14DCEE683422}" type="pres">
      <dgm:prSet presAssocID="{2A94F294-648E-453C-9EA1-D4D8BF4FAE82}" presName="background4" presStyleLbl="node4" presStyleIdx="9" presStyleCnt="10"/>
      <dgm:spPr/>
      <dgm:t>
        <a:bodyPr/>
        <a:lstStyle/>
        <a:p>
          <a:endParaRPr lang="es-ES"/>
        </a:p>
      </dgm:t>
    </dgm:pt>
    <dgm:pt modelId="{E146C882-3D8C-4C92-849A-1C9DCB405DC7}" type="pres">
      <dgm:prSet presAssocID="{2A94F294-648E-453C-9EA1-D4D8BF4FAE82}" presName="text4" presStyleLbl="fgAcc4" presStyleIdx="9" presStyleCnt="10">
        <dgm:presLayoutVars>
          <dgm:chPref val="3"/>
        </dgm:presLayoutVars>
      </dgm:prSet>
      <dgm:spPr/>
      <dgm:t>
        <a:bodyPr/>
        <a:lstStyle/>
        <a:p>
          <a:endParaRPr lang="es-ES"/>
        </a:p>
      </dgm:t>
    </dgm:pt>
    <dgm:pt modelId="{71FA6103-5C5B-4B78-B015-3E878F86A9B9}" type="pres">
      <dgm:prSet presAssocID="{2A94F294-648E-453C-9EA1-D4D8BF4FAE82}" presName="hierChild5" presStyleCnt="0"/>
      <dgm:spPr/>
      <dgm:t>
        <a:bodyPr/>
        <a:lstStyle/>
        <a:p>
          <a:endParaRPr lang="es-ES"/>
        </a:p>
      </dgm:t>
    </dgm:pt>
  </dgm:ptLst>
  <dgm:cxnLst>
    <dgm:cxn modelId="{8EE6F9CE-D975-4F97-9114-7824C24449C3}" srcId="{250F22D7-28F0-42ED-80AA-593DDBB976BE}" destId="{8556B5BC-851F-466F-9266-C48B5CE40815}" srcOrd="0" destOrd="0" parTransId="{2C0C2F4B-04D8-4D31-9DB6-050B93729441}" sibTransId="{301A1CF9-1034-4683-9D47-81A539ED5E81}"/>
    <dgm:cxn modelId="{D00B9179-A153-4477-9171-3E28ECFED4E2}" type="presOf" srcId="{60E81850-0B23-48AB-A4ED-A0927A985D6F}" destId="{6C798400-73CC-43A6-9E32-9890070A0BA1}" srcOrd="0" destOrd="0" presId="urn:microsoft.com/office/officeart/2005/8/layout/hierarchy1"/>
    <dgm:cxn modelId="{D901F6B8-A941-4446-9A0A-D00B6F5F848D}" type="presOf" srcId="{005C9B96-3CAF-4DC5-ABBD-B4B48483A313}" destId="{C661DB6A-D70F-430C-B2C8-929DD68E11C4}" srcOrd="0" destOrd="0" presId="urn:microsoft.com/office/officeart/2005/8/layout/hierarchy1"/>
    <dgm:cxn modelId="{59144E79-E4D4-478F-B083-8CC16F248F1F}" type="presOf" srcId="{32976269-E7ED-4AA1-B5BD-9DF50D1001F9}" destId="{67CE46D8-B867-4B56-B55C-DF1F87648E34}" srcOrd="0" destOrd="0" presId="urn:microsoft.com/office/officeart/2005/8/layout/hierarchy1"/>
    <dgm:cxn modelId="{5EA861FF-99C7-4E4A-8F86-BAAECB191093}" type="presOf" srcId="{8556B5BC-851F-466F-9266-C48B5CE40815}" destId="{D0181960-00B2-45FD-A733-9DAF32663A60}" srcOrd="0" destOrd="0" presId="urn:microsoft.com/office/officeart/2005/8/layout/hierarchy1"/>
    <dgm:cxn modelId="{340D6CE4-DCAB-408A-B4D9-9295DFE6B03A}" type="presOf" srcId="{DC8886AA-B6F2-46BF-A02E-1CF4BE38C4E0}" destId="{B5A47A3E-B4DE-4D8C-BF92-9043896928DB}" srcOrd="0" destOrd="0" presId="urn:microsoft.com/office/officeart/2005/8/layout/hierarchy1"/>
    <dgm:cxn modelId="{7CE09B89-5AED-4FB3-A143-5B20BD6429C9}" type="presOf" srcId="{B72577DB-9FAD-48CC-A928-38E257CC27BA}" destId="{6F58C619-A94A-4A20-9788-3CD1B11BF0F9}" srcOrd="0" destOrd="0" presId="urn:microsoft.com/office/officeart/2005/8/layout/hierarchy1"/>
    <dgm:cxn modelId="{C90BBA0E-67D2-4A1D-92D8-58EFEC131948}" srcId="{DC8886AA-B6F2-46BF-A02E-1CF4BE38C4E0}" destId="{DE696E16-2698-48E6-AE71-023CEF516A1C}" srcOrd="0" destOrd="0" parTransId="{3032A040-F82E-4314-A377-77505A01335B}" sibTransId="{7167163D-51C6-4B30-9C92-B7B70750C85E}"/>
    <dgm:cxn modelId="{11DBA1F5-CCFA-4EE2-BFCC-770773D54D62}" type="presOf" srcId="{CA4D33FA-790D-4859-89BA-FACB50513E03}" destId="{9B7625FD-17A3-45B0-A73F-A74A59B5FB77}" srcOrd="0" destOrd="0" presId="urn:microsoft.com/office/officeart/2005/8/layout/hierarchy1"/>
    <dgm:cxn modelId="{F3168FE2-4FD3-4125-8C73-FCAFAA4186F3}" type="presOf" srcId="{34F1F6D3-73C8-4295-8A89-53A930D92A52}" destId="{588D390A-2B43-4803-AFD5-606ED95A9FB3}" srcOrd="0" destOrd="0" presId="urn:microsoft.com/office/officeart/2005/8/layout/hierarchy1"/>
    <dgm:cxn modelId="{A97199BF-8958-4472-8C00-7137E2D74BC2}" type="presOf" srcId="{49BF0909-8A80-4F68-9459-E0053DD1D9D7}" destId="{D4DE27F1-6B23-4ACE-8E77-87DDB6D14074}" srcOrd="0" destOrd="0" presId="urn:microsoft.com/office/officeart/2005/8/layout/hierarchy1"/>
    <dgm:cxn modelId="{DAE22E06-71FC-4C35-8A56-8CE03C5FC555}" srcId="{DC8886AA-B6F2-46BF-A02E-1CF4BE38C4E0}" destId="{3A522432-0328-4CE6-8363-E4CB3B7D0968}" srcOrd="2" destOrd="0" parTransId="{32976269-E7ED-4AA1-B5BD-9DF50D1001F9}" sibTransId="{A088E7BC-9B7C-40D5-9488-76F5B1F451CD}"/>
    <dgm:cxn modelId="{BE28C967-7BF5-4FFA-B2DB-072DED9EE7FD}" srcId="{49BF0909-8A80-4F68-9459-E0053DD1D9D7}" destId="{849367C2-2762-4C99-86C4-59C32F8DA36B}" srcOrd="0" destOrd="0" parTransId="{EC2E4D6B-5820-4C52-8A9E-64258E4B42DF}" sibTransId="{2AACCCCB-7A2D-4175-9E50-142A4C10401F}"/>
    <dgm:cxn modelId="{AB4730A5-8816-4271-BBE2-BF654F0C0E7B}" type="presOf" srcId="{DE696E16-2698-48E6-AE71-023CEF516A1C}" destId="{3B83BDF2-FAC1-4080-84B9-7C36D4CD07F1}" srcOrd="0" destOrd="0" presId="urn:microsoft.com/office/officeart/2005/8/layout/hierarchy1"/>
    <dgm:cxn modelId="{C0EE5CA8-8F72-4B87-9FEE-C8AB665D79F9}" type="presOf" srcId="{EC190364-3291-43BC-9AFA-D8AB43D54A21}" destId="{AC58ADBB-5224-4DFB-89C9-C8B27827C0FB}" srcOrd="0" destOrd="0" presId="urn:microsoft.com/office/officeart/2005/8/layout/hierarchy1"/>
    <dgm:cxn modelId="{954F6741-A296-41B8-9808-0E213CF84A06}" type="presOf" srcId="{3032A040-F82E-4314-A377-77505A01335B}" destId="{C7786303-EFF1-428A-8E75-CF2806D7DBE5}" srcOrd="0" destOrd="0" presId="urn:microsoft.com/office/officeart/2005/8/layout/hierarchy1"/>
    <dgm:cxn modelId="{439E7279-41FB-4385-B77A-D821CCCEF7B8}" srcId="{9C9EA475-753C-4C75-B15A-67D61F81E396}" destId="{48B5D48E-0689-40BD-9298-F76662A46A27}" srcOrd="0" destOrd="0" parTransId="{005C9B96-3CAF-4DC5-ABBD-B4B48483A313}" sibTransId="{938B06DF-7ACA-4DE6-A4F3-2BDFEC50833E}"/>
    <dgm:cxn modelId="{9B7E2377-4EC0-4287-A024-35C0B437D49A}" srcId="{6577BD6A-015E-48C6-A668-D2FB6DE52EF2}" destId="{2A94F294-648E-453C-9EA1-D4D8BF4FAE82}" srcOrd="0" destOrd="0" parTransId="{142D7DF6-BB4A-44FB-ADEB-58995BAF41DD}" sibTransId="{D323398A-F722-4CDA-A8A2-9C6DDECC3FD5}"/>
    <dgm:cxn modelId="{332E2F19-735A-4A30-8A65-62BB48A7403F}" srcId="{DC8886AA-B6F2-46BF-A02E-1CF4BE38C4E0}" destId="{6577BD6A-015E-48C6-A668-D2FB6DE52EF2}" srcOrd="4" destOrd="0" parTransId="{B72577DB-9FAD-48CC-A928-38E257CC27BA}" sibTransId="{E5B42AB0-95D3-4485-A224-D0B706115040}"/>
    <dgm:cxn modelId="{548A2922-C3FE-476E-9D7F-3A2401854694}" type="presOf" srcId="{22F98BC5-4FAF-40C0-8C51-15C90CC595CC}" destId="{E9744200-70AF-4352-8DDF-DDBDD5C60FFF}" srcOrd="0" destOrd="0" presId="urn:microsoft.com/office/officeart/2005/8/layout/hierarchy1"/>
    <dgm:cxn modelId="{CBAE8659-7705-4E28-9A13-FC0A28424730}" srcId="{DE696E16-2698-48E6-AE71-023CEF516A1C}" destId="{AD2FB045-B31D-4798-A4BD-6359AD93B335}" srcOrd="0" destOrd="0" parTransId="{F9B31B0D-99B8-48F4-9D2B-657386675CAA}" sibTransId="{ED8FDD44-9123-4BC8-90D9-F2726C8DD3EF}"/>
    <dgm:cxn modelId="{1D73FD60-DB04-4F14-AB8E-822B96384F10}" type="presOf" srcId="{F9B31B0D-99B8-48F4-9D2B-657386675CAA}" destId="{9745AD75-58AE-42C6-9C06-5748CC553069}" srcOrd="0" destOrd="0" presId="urn:microsoft.com/office/officeart/2005/8/layout/hierarchy1"/>
    <dgm:cxn modelId="{A9D5D839-FE44-413A-8022-882197103F22}" type="presOf" srcId="{142D7DF6-BB4A-44FB-ADEB-58995BAF41DD}" destId="{BDC57F5E-E54E-4BB4-B3C3-DC65BDD07F0A}" srcOrd="0" destOrd="0" presId="urn:microsoft.com/office/officeart/2005/8/layout/hierarchy1"/>
    <dgm:cxn modelId="{E065E2D9-398A-432C-9A87-3B1E306F113B}" type="presOf" srcId="{48B5D48E-0689-40BD-9298-F76662A46A27}" destId="{BF3B5BC1-C08F-49F3-B8BE-1C598A637153}" srcOrd="0" destOrd="0" presId="urn:microsoft.com/office/officeart/2005/8/layout/hierarchy1"/>
    <dgm:cxn modelId="{E513CB5A-566E-4B8B-A4AE-AE4EE728827F}" type="presOf" srcId="{250F22D7-28F0-42ED-80AA-593DDBB976BE}" destId="{7950E1F7-F271-4A43-90A6-B14682371D30}" srcOrd="0" destOrd="0" presId="urn:microsoft.com/office/officeart/2005/8/layout/hierarchy1"/>
    <dgm:cxn modelId="{524A76D6-6299-4872-BB04-312A540E7B65}" type="presOf" srcId="{0B59410C-225E-4A01-AA92-5B087177A0D1}" destId="{5E0946EF-2A7D-4585-A6F2-477FECF262E6}" srcOrd="0" destOrd="0" presId="urn:microsoft.com/office/officeart/2005/8/layout/hierarchy1"/>
    <dgm:cxn modelId="{C2F7F638-F21E-4AEF-A305-27B1C701AB0C}" srcId="{742EC94D-513A-463E-93B1-F11CBBBD5BAA}" destId="{DC8886AA-B6F2-46BF-A02E-1CF4BE38C4E0}" srcOrd="1" destOrd="0" parTransId="{937C1802-9C82-436B-9F72-517E38C2A055}" sibTransId="{832ED109-0E52-40F2-B453-D3ADDB47144C}"/>
    <dgm:cxn modelId="{0102B785-C138-435E-B7A5-7C9057D86C9C}" srcId="{849367C2-2762-4C99-86C4-59C32F8DA36B}" destId="{742EC94D-513A-463E-93B1-F11CBBBD5BAA}" srcOrd="0" destOrd="0" parTransId="{CA4D33FA-790D-4859-89BA-FACB50513E03}" sibTransId="{29047768-466C-42DA-86A1-9FE0C8EFE758}"/>
    <dgm:cxn modelId="{2AAD01B1-CC0C-478C-845D-A55FD55A72C8}" type="presOf" srcId="{9C9EA475-753C-4C75-B15A-67D61F81E396}" destId="{DB03EE19-D778-48F4-80F3-ACE7BEDC144B}" srcOrd="0" destOrd="0" presId="urn:microsoft.com/office/officeart/2005/8/layout/hierarchy1"/>
    <dgm:cxn modelId="{D9F3E4AC-09E7-449D-A03C-A77966A3B397}" srcId="{742EC94D-513A-463E-93B1-F11CBBBD5BAA}" destId="{22F98BC5-4FAF-40C0-8C51-15C90CC595CC}" srcOrd="0" destOrd="0" parTransId="{EC190364-3291-43BC-9AFA-D8AB43D54A21}" sibTransId="{77D52950-56E2-47A8-B3E2-FBE5C40B1608}"/>
    <dgm:cxn modelId="{D0C0E7CF-7ABD-4B56-8F62-A9575A7CFCF4}" type="presOf" srcId="{6577BD6A-015E-48C6-A668-D2FB6DE52EF2}" destId="{3E285A37-272C-4E30-A769-48B70EB67AC4}" srcOrd="0" destOrd="0" presId="urn:microsoft.com/office/officeart/2005/8/layout/hierarchy1"/>
    <dgm:cxn modelId="{213F154A-2A04-46A9-8C36-2C761EE5078D}" type="presOf" srcId="{4F12EAD2-0236-40C3-AA36-D2D072AD88AE}" destId="{60C059D0-548B-4F6E-B04A-0A664EDCCED9}" srcOrd="0" destOrd="0" presId="urn:microsoft.com/office/officeart/2005/8/layout/hierarchy1"/>
    <dgm:cxn modelId="{F7C75686-DFF4-4D5F-9211-91A2983229C0}" srcId="{DC8886AA-B6F2-46BF-A02E-1CF4BE38C4E0}" destId="{250F22D7-28F0-42ED-80AA-593DDBB976BE}" srcOrd="1" destOrd="0" parTransId="{60E81850-0B23-48AB-A4ED-A0927A985D6F}" sibTransId="{4ED87A0F-EF7E-4DE5-A8E5-42C73A171382}"/>
    <dgm:cxn modelId="{356D9F13-7D6D-49F7-ADB4-900A915819E6}" type="presOf" srcId="{3A522432-0328-4CE6-8363-E4CB3B7D0968}" destId="{B7479DC3-4EEF-416F-894D-2C7E7D280253}" srcOrd="0" destOrd="0" presId="urn:microsoft.com/office/officeart/2005/8/layout/hierarchy1"/>
    <dgm:cxn modelId="{7062852F-3BEA-4F23-A9E2-F8EEA7CE7823}" type="presOf" srcId="{742EC94D-513A-463E-93B1-F11CBBBD5BAA}" destId="{FEBE0D2F-29B4-4C9C-BA81-A92923CDDC81}" srcOrd="0" destOrd="0" presId="urn:microsoft.com/office/officeart/2005/8/layout/hierarchy1"/>
    <dgm:cxn modelId="{B76F4C0B-D0FB-4441-8946-5F19308A9D80}" type="presOf" srcId="{937C1802-9C82-436B-9F72-517E38C2A055}" destId="{7985FA36-29A2-4C10-8B13-776F9C05D010}" srcOrd="0" destOrd="0" presId="urn:microsoft.com/office/officeart/2005/8/layout/hierarchy1"/>
    <dgm:cxn modelId="{BF230EA5-41AB-4A99-B3B8-1B34057EF546}" type="presOf" srcId="{849367C2-2762-4C99-86C4-59C32F8DA36B}" destId="{F3FD349C-249B-4AD3-A35C-94E1EFB19F5B}" srcOrd="0" destOrd="0" presId="urn:microsoft.com/office/officeart/2005/8/layout/hierarchy1"/>
    <dgm:cxn modelId="{6E52E7BD-A542-4333-84BF-68B3423A8B29}" type="presOf" srcId="{2C0C2F4B-04D8-4D31-9DB6-050B93729441}" destId="{4FA85DC5-A6E9-44CC-A56D-55917C3A6ECF}" srcOrd="0" destOrd="0" presId="urn:microsoft.com/office/officeart/2005/8/layout/hierarchy1"/>
    <dgm:cxn modelId="{10882E8B-8C74-439C-B4D6-CE3FC35DE005}" srcId="{DC8886AA-B6F2-46BF-A02E-1CF4BE38C4E0}" destId="{9C9EA475-753C-4C75-B15A-67D61F81E396}" srcOrd="3" destOrd="0" parTransId="{34F1F6D3-73C8-4295-8A89-53A930D92A52}" sibTransId="{E4E046DE-F760-4194-9F10-30251BCCE0A7}"/>
    <dgm:cxn modelId="{F6CF1B31-4CCF-4AF5-A904-B281C43D4CF2}" srcId="{3A522432-0328-4CE6-8363-E4CB3B7D0968}" destId="{0B59410C-225E-4A01-AA92-5B087177A0D1}" srcOrd="0" destOrd="0" parTransId="{4F12EAD2-0236-40C3-AA36-D2D072AD88AE}" sibTransId="{21356C3C-8C8A-43C6-8ACF-4415C0370420}"/>
    <dgm:cxn modelId="{FF6F2AFA-2A4B-4E71-B477-E9AD54FD4D2F}" type="presOf" srcId="{2A94F294-648E-453C-9EA1-D4D8BF4FAE82}" destId="{E146C882-3D8C-4C92-849A-1C9DCB405DC7}" srcOrd="0" destOrd="0" presId="urn:microsoft.com/office/officeart/2005/8/layout/hierarchy1"/>
    <dgm:cxn modelId="{3844B956-46B0-422C-87A1-2473C1379E46}" type="presOf" srcId="{AD2FB045-B31D-4798-A4BD-6359AD93B335}" destId="{33E9507F-18B2-4059-A820-17B7CCCDF668}" srcOrd="0" destOrd="0" presId="urn:microsoft.com/office/officeart/2005/8/layout/hierarchy1"/>
    <dgm:cxn modelId="{0E4DED3A-652E-433B-8298-E2427EA76F88}" type="presParOf" srcId="{D4DE27F1-6B23-4ACE-8E77-87DDB6D14074}" destId="{E69373F6-258A-45E2-B0AA-2DA465D631FF}" srcOrd="0" destOrd="0" presId="urn:microsoft.com/office/officeart/2005/8/layout/hierarchy1"/>
    <dgm:cxn modelId="{F1CEAD6E-1B36-436D-B9BF-8051C4075B4C}" type="presParOf" srcId="{E69373F6-258A-45E2-B0AA-2DA465D631FF}" destId="{54263808-3C4E-4A69-850A-810C2191A6B8}" srcOrd="0" destOrd="0" presId="urn:microsoft.com/office/officeart/2005/8/layout/hierarchy1"/>
    <dgm:cxn modelId="{719E8DFA-3949-424A-8895-BA3F6FD33F7A}" type="presParOf" srcId="{54263808-3C4E-4A69-850A-810C2191A6B8}" destId="{6DD7632A-EA42-4F80-9808-0608B3C0CBAB}" srcOrd="0" destOrd="0" presId="urn:microsoft.com/office/officeart/2005/8/layout/hierarchy1"/>
    <dgm:cxn modelId="{0F4B08EA-E748-4F6A-86AA-FAA29B63BD66}" type="presParOf" srcId="{54263808-3C4E-4A69-850A-810C2191A6B8}" destId="{F3FD349C-249B-4AD3-A35C-94E1EFB19F5B}" srcOrd="1" destOrd="0" presId="urn:microsoft.com/office/officeart/2005/8/layout/hierarchy1"/>
    <dgm:cxn modelId="{787BE9B0-ECE6-4DC7-A622-76F721903831}" type="presParOf" srcId="{E69373F6-258A-45E2-B0AA-2DA465D631FF}" destId="{9E28A800-B594-4B76-A44B-E8FB11D9F437}" srcOrd="1" destOrd="0" presId="urn:microsoft.com/office/officeart/2005/8/layout/hierarchy1"/>
    <dgm:cxn modelId="{572C66EF-53E0-4511-8DE4-0C06C3F1197F}" type="presParOf" srcId="{9E28A800-B594-4B76-A44B-E8FB11D9F437}" destId="{9B7625FD-17A3-45B0-A73F-A74A59B5FB77}" srcOrd="0" destOrd="0" presId="urn:microsoft.com/office/officeart/2005/8/layout/hierarchy1"/>
    <dgm:cxn modelId="{14F9B508-9BE1-410F-A602-042DFB185AC8}" type="presParOf" srcId="{9E28A800-B594-4B76-A44B-E8FB11D9F437}" destId="{5E8F8C0A-E196-4E41-AF8D-7E55A2E1DF79}" srcOrd="1" destOrd="0" presId="urn:microsoft.com/office/officeart/2005/8/layout/hierarchy1"/>
    <dgm:cxn modelId="{29887495-6737-4A5C-B5BE-EA20CD56D954}" type="presParOf" srcId="{5E8F8C0A-E196-4E41-AF8D-7E55A2E1DF79}" destId="{6BC6EBEE-C93B-481D-97EA-F3A316ED7A82}" srcOrd="0" destOrd="0" presId="urn:microsoft.com/office/officeart/2005/8/layout/hierarchy1"/>
    <dgm:cxn modelId="{761C8405-A761-4E8B-9281-4F4CD629FAFA}" type="presParOf" srcId="{6BC6EBEE-C93B-481D-97EA-F3A316ED7A82}" destId="{929FFFD7-0903-45A4-A442-32BD71C97D0B}" srcOrd="0" destOrd="0" presId="urn:microsoft.com/office/officeart/2005/8/layout/hierarchy1"/>
    <dgm:cxn modelId="{8C93F1E9-A9AE-4BDA-AFE8-7DA4F72C6F4F}" type="presParOf" srcId="{6BC6EBEE-C93B-481D-97EA-F3A316ED7A82}" destId="{FEBE0D2F-29B4-4C9C-BA81-A92923CDDC81}" srcOrd="1" destOrd="0" presId="urn:microsoft.com/office/officeart/2005/8/layout/hierarchy1"/>
    <dgm:cxn modelId="{82C13BDB-C8B6-437E-8776-F6F112C5D1F3}" type="presParOf" srcId="{5E8F8C0A-E196-4E41-AF8D-7E55A2E1DF79}" destId="{B0A5D2B9-DABE-4188-A8B5-75567B769E5E}" srcOrd="1" destOrd="0" presId="urn:microsoft.com/office/officeart/2005/8/layout/hierarchy1"/>
    <dgm:cxn modelId="{65F3E499-FE76-4A5B-B9C2-C3267A01152E}" type="presParOf" srcId="{B0A5D2B9-DABE-4188-A8B5-75567B769E5E}" destId="{AC58ADBB-5224-4DFB-89C9-C8B27827C0FB}" srcOrd="0" destOrd="0" presId="urn:microsoft.com/office/officeart/2005/8/layout/hierarchy1"/>
    <dgm:cxn modelId="{C58B2586-E9AA-41A0-9030-F1C7307F5D23}" type="presParOf" srcId="{B0A5D2B9-DABE-4188-A8B5-75567B769E5E}" destId="{441B17E9-7F8B-4A3A-97BE-0F33A7B5BB7D}" srcOrd="1" destOrd="0" presId="urn:microsoft.com/office/officeart/2005/8/layout/hierarchy1"/>
    <dgm:cxn modelId="{3AB6C622-ED92-4B1C-A83B-906107F2FEA4}" type="presParOf" srcId="{441B17E9-7F8B-4A3A-97BE-0F33A7B5BB7D}" destId="{F031DCBB-D76F-4C6D-A1F2-BC752B1C8806}" srcOrd="0" destOrd="0" presId="urn:microsoft.com/office/officeart/2005/8/layout/hierarchy1"/>
    <dgm:cxn modelId="{7D2B56F0-8F16-4226-8E06-3F660D709B04}" type="presParOf" srcId="{F031DCBB-D76F-4C6D-A1F2-BC752B1C8806}" destId="{6E9766F4-AC84-4552-BF8C-E55CD1DE01FE}" srcOrd="0" destOrd="0" presId="urn:microsoft.com/office/officeart/2005/8/layout/hierarchy1"/>
    <dgm:cxn modelId="{95CA4D3A-C424-494B-BCC2-845D5F4A93F8}" type="presParOf" srcId="{F031DCBB-D76F-4C6D-A1F2-BC752B1C8806}" destId="{E9744200-70AF-4352-8DDF-DDBDD5C60FFF}" srcOrd="1" destOrd="0" presId="urn:microsoft.com/office/officeart/2005/8/layout/hierarchy1"/>
    <dgm:cxn modelId="{F9E03600-EDE8-4E27-BBCB-E28B0F1659D2}" type="presParOf" srcId="{441B17E9-7F8B-4A3A-97BE-0F33A7B5BB7D}" destId="{CB68B377-AB65-45E8-B2F0-9659820F52FA}" srcOrd="1" destOrd="0" presId="urn:microsoft.com/office/officeart/2005/8/layout/hierarchy1"/>
    <dgm:cxn modelId="{7A5EF47F-710C-48A8-ACE0-163425CEC2E5}" type="presParOf" srcId="{B0A5D2B9-DABE-4188-A8B5-75567B769E5E}" destId="{7985FA36-29A2-4C10-8B13-776F9C05D010}" srcOrd="2" destOrd="0" presId="urn:microsoft.com/office/officeart/2005/8/layout/hierarchy1"/>
    <dgm:cxn modelId="{3EF06BEE-6050-483E-85EE-16B5EEB6353C}" type="presParOf" srcId="{B0A5D2B9-DABE-4188-A8B5-75567B769E5E}" destId="{3C771D1F-B1D7-40A5-B501-CCEFDE987381}" srcOrd="3" destOrd="0" presId="urn:microsoft.com/office/officeart/2005/8/layout/hierarchy1"/>
    <dgm:cxn modelId="{1C97B93C-286E-4FE0-9CF2-DEE32B959936}" type="presParOf" srcId="{3C771D1F-B1D7-40A5-B501-CCEFDE987381}" destId="{0EBAC53D-AE72-4D69-BEBB-4630EACA8126}" srcOrd="0" destOrd="0" presId="urn:microsoft.com/office/officeart/2005/8/layout/hierarchy1"/>
    <dgm:cxn modelId="{F9D3EA48-0072-4EAE-B75C-1B3AE62223B5}" type="presParOf" srcId="{0EBAC53D-AE72-4D69-BEBB-4630EACA8126}" destId="{02AD561E-110D-4D3C-8EAB-F2C3958264B6}" srcOrd="0" destOrd="0" presId="urn:microsoft.com/office/officeart/2005/8/layout/hierarchy1"/>
    <dgm:cxn modelId="{616C58C9-01B1-477C-AB7F-CDADAFB81753}" type="presParOf" srcId="{0EBAC53D-AE72-4D69-BEBB-4630EACA8126}" destId="{B5A47A3E-B4DE-4D8C-BF92-9043896928DB}" srcOrd="1" destOrd="0" presId="urn:microsoft.com/office/officeart/2005/8/layout/hierarchy1"/>
    <dgm:cxn modelId="{4E9C4BB1-CE2A-4EF4-918F-8ED10688F24B}" type="presParOf" srcId="{3C771D1F-B1D7-40A5-B501-CCEFDE987381}" destId="{E142F1E0-2417-4B41-BDD2-D80A534BAC15}" srcOrd="1" destOrd="0" presId="urn:microsoft.com/office/officeart/2005/8/layout/hierarchy1"/>
    <dgm:cxn modelId="{6BB84862-CCB8-4F10-8C73-D2C04B8EDA13}" type="presParOf" srcId="{E142F1E0-2417-4B41-BDD2-D80A534BAC15}" destId="{C7786303-EFF1-428A-8E75-CF2806D7DBE5}" srcOrd="0" destOrd="0" presId="urn:microsoft.com/office/officeart/2005/8/layout/hierarchy1"/>
    <dgm:cxn modelId="{877F5FA9-D805-4136-AB28-346ABE91D818}" type="presParOf" srcId="{E142F1E0-2417-4B41-BDD2-D80A534BAC15}" destId="{921077A2-1343-4A5F-928A-AA3C822C6F0D}" srcOrd="1" destOrd="0" presId="urn:microsoft.com/office/officeart/2005/8/layout/hierarchy1"/>
    <dgm:cxn modelId="{E3FFA950-4613-4FBB-A897-32A56AA0B6A0}" type="presParOf" srcId="{921077A2-1343-4A5F-928A-AA3C822C6F0D}" destId="{C5395FAD-62DC-4655-9AA8-7F32133A246E}" srcOrd="0" destOrd="0" presId="urn:microsoft.com/office/officeart/2005/8/layout/hierarchy1"/>
    <dgm:cxn modelId="{58976A1E-BC2B-459C-B502-1D1DAA60A09A}" type="presParOf" srcId="{C5395FAD-62DC-4655-9AA8-7F32133A246E}" destId="{F37DB107-0BA3-4EA5-8E89-8EF666196764}" srcOrd="0" destOrd="0" presId="urn:microsoft.com/office/officeart/2005/8/layout/hierarchy1"/>
    <dgm:cxn modelId="{F507F6AA-A55A-4FAB-BFA2-589E8DBDDAA3}" type="presParOf" srcId="{C5395FAD-62DC-4655-9AA8-7F32133A246E}" destId="{3B83BDF2-FAC1-4080-84B9-7C36D4CD07F1}" srcOrd="1" destOrd="0" presId="urn:microsoft.com/office/officeart/2005/8/layout/hierarchy1"/>
    <dgm:cxn modelId="{C301F6EC-EEED-496A-8EA8-7A880FED01CA}" type="presParOf" srcId="{921077A2-1343-4A5F-928A-AA3C822C6F0D}" destId="{E83E5902-7172-4512-91AE-E213D670E1DF}" srcOrd="1" destOrd="0" presId="urn:microsoft.com/office/officeart/2005/8/layout/hierarchy1"/>
    <dgm:cxn modelId="{841E9873-DA0C-4FF7-ADC0-CEF0AAF9B674}" type="presParOf" srcId="{E83E5902-7172-4512-91AE-E213D670E1DF}" destId="{9745AD75-58AE-42C6-9C06-5748CC553069}" srcOrd="0" destOrd="0" presId="urn:microsoft.com/office/officeart/2005/8/layout/hierarchy1"/>
    <dgm:cxn modelId="{5C002730-FDB9-4569-84E4-937C9DF78A72}" type="presParOf" srcId="{E83E5902-7172-4512-91AE-E213D670E1DF}" destId="{210C19FC-6887-4412-B2A3-3736A466EF7C}" srcOrd="1" destOrd="0" presId="urn:microsoft.com/office/officeart/2005/8/layout/hierarchy1"/>
    <dgm:cxn modelId="{5A315A1B-EAD7-4CC5-BDEF-B93BCEC466C3}" type="presParOf" srcId="{210C19FC-6887-4412-B2A3-3736A466EF7C}" destId="{44A59807-087F-42A4-8BEC-5177C2CFB7A7}" srcOrd="0" destOrd="0" presId="urn:microsoft.com/office/officeart/2005/8/layout/hierarchy1"/>
    <dgm:cxn modelId="{DFD49B0E-B885-444F-B12B-CA6F2AF66FA8}" type="presParOf" srcId="{44A59807-087F-42A4-8BEC-5177C2CFB7A7}" destId="{431205A5-2544-4E16-A288-1CF9DD613E09}" srcOrd="0" destOrd="0" presId="urn:microsoft.com/office/officeart/2005/8/layout/hierarchy1"/>
    <dgm:cxn modelId="{471CE38A-55C3-4B46-9FE6-68C9743733E9}" type="presParOf" srcId="{44A59807-087F-42A4-8BEC-5177C2CFB7A7}" destId="{33E9507F-18B2-4059-A820-17B7CCCDF668}" srcOrd="1" destOrd="0" presId="urn:microsoft.com/office/officeart/2005/8/layout/hierarchy1"/>
    <dgm:cxn modelId="{EA81CBC7-02DE-4420-B54B-F07354F5F46C}" type="presParOf" srcId="{210C19FC-6887-4412-B2A3-3736A466EF7C}" destId="{59FCBA69-2610-45F5-B07F-BD5B7CFD7442}" srcOrd="1" destOrd="0" presId="urn:microsoft.com/office/officeart/2005/8/layout/hierarchy1"/>
    <dgm:cxn modelId="{0798B693-A403-4759-A86B-695DC94117F7}" type="presParOf" srcId="{E142F1E0-2417-4B41-BDD2-D80A534BAC15}" destId="{6C798400-73CC-43A6-9E32-9890070A0BA1}" srcOrd="2" destOrd="0" presId="urn:microsoft.com/office/officeart/2005/8/layout/hierarchy1"/>
    <dgm:cxn modelId="{85B308D2-7D29-4F09-BB46-F052AADA3ADC}" type="presParOf" srcId="{E142F1E0-2417-4B41-BDD2-D80A534BAC15}" destId="{528272FE-BBDF-4CED-BC4E-B57816227B2F}" srcOrd="3" destOrd="0" presId="urn:microsoft.com/office/officeart/2005/8/layout/hierarchy1"/>
    <dgm:cxn modelId="{35675E43-1DF6-49F0-9FF6-287F4748F533}" type="presParOf" srcId="{528272FE-BBDF-4CED-BC4E-B57816227B2F}" destId="{D476C4A8-9114-41DD-9383-C4546D2F145F}" srcOrd="0" destOrd="0" presId="urn:microsoft.com/office/officeart/2005/8/layout/hierarchy1"/>
    <dgm:cxn modelId="{8BC32536-1FB7-4958-A5D7-29C62E24F6A8}" type="presParOf" srcId="{D476C4A8-9114-41DD-9383-C4546D2F145F}" destId="{8A1E1143-143E-488C-AE20-AD937FEF08DE}" srcOrd="0" destOrd="0" presId="urn:microsoft.com/office/officeart/2005/8/layout/hierarchy1"/>
    <dgm:cxn modelId="{1224FAA9-C8E4-4F82-886B-67CF32644F55}" type="presParOf" srcId="{D476C4A8-9114-41DD-9383-C4546D2F145F}" destId="{7950E1F7-F271-4A43-90A6-B14682371D30}" srcOrd="1" destOrd="0" presId="urn:microsoft.com/office/officeart/2005/8/layout/hierarchy1"/>
    <dgm:cxn modelId="{FC0553CB-86EB-46A8-B2EF-3C614E261856}" type="presParOf" srcId="{528272FE-BBDF-4CED-BC4E-B57816227B2F}" destId="{10C650E5-7230-4691-9116-0DE4EC440A48}" srcOrd="1" destOrd="0" presId="urn:microsoft.com/office/officeart/2005/8/layout/hierarchy1"/>
    <dgm:cxn modelId="{EBB613FC-0437-43DB-AB8D-6530A7AAC0D0}" type="presParOf" srcId="{10C650E5-7230-4691-9116-0DE4EC440A48}" destId="{4FA85DC5-A6E9-44CC-A56D-55917C3A6ECF}" srcOrd="0" destOrd="0" presId="urn:microsoft.com/office/officeart/2005/8/layout/hierarchy1"/>
    <dgm:cxn modelId="{E46CFDF3-2F6E-4C64-9895-DD3DA3215B7D}" type="presParOf" srcId="{10C650E5-7230-4691-9116-0DE4EC440A48}" destId="{732EB190-2C8F-4512-B7DD-1FD249DB7D60}" srcOrd="1" destOrd="0" presId="urn:microsoft.com/office/officeart/2005/8/layout/hierarchy1"/>
    <dgm:cxn modelId="{2773F1ED-FDB5-419A-9A36-525BC9485758}" type="presParOf" srcId="{732EB190-2C8F-4512-B7DD-1FD249DB7D60}" destId="{3B339744-7B3C-4719-BA8F-AAF7FE73A62A}" srcOrd="0" destOrd="0" presId="urn:microsoft.com/office/officeart/2005/8/layout/hierarchy1"/>
    <dgm:cxn modelId="{F3E99625-FD97-4B1D-8E00-38A6ADE3D79C}" type="presParOf" srcId="{3B339744-7B3C-4719-BA8F-AAF7FE73A62A}" destId="{4835D951-E143-440F-80F5-BF372C91172B}" srcOrd="0" destOrd="0" presId="urn:microsoft.com/office/officeart/2005/8/layout/hierarchy1"/>
    <dgm:cxn modelId="{A33D4CE4-6904-43EE-8203-D9B40852889F}" type="presParOf" srcId="{3B339744-7B3C-4719-BA8F-AAF7FE73A62A}" destId="{D0181960-00B2-45FD-A733-9DAF32663A60}" srcOrd="1" destOrd="0" presId="urn:microsoft.com/office/officeart/2005/8/layout/hierarchy1"/>
    <dgm:cxn modelId="{AAD083CF-C379-4C21-B50E-226F49A0A17E}" type="presParOf" srcId="{732EB190-2C8F-4512-B7DD-1FD249DB7D60}" destId="{5B58A32F-EE01-4D96-A2A2-EE0BDAFA0CF6}" srcOrd="1" destOrd="0" presId="urn:microsoft.com/office/officeart/2005/8/layout/hierarchy1"/>
    <dgm:cxn modelId="{E5C68C23-299E-42E8-885B-DD90C30FB76C}" type="presParOf" srcId="{E142F1E0-2417-4B41-BDD2-D80A534BAC15}" destId="{67CE46D8-B867-4B56-B55C-DF1F87648E34}" srcOrd="4" destOrd="0" presId="urn:microsoft.com/office/officeart/2005/8/layout/hierarchy1"/>
    <dgm:cxn modelId="{0A34CF1F-6706-475A-B756-8EDDB5C89019}" type="presParOf" srcId="{E142F1E0-2417-4B41-BDD2-D80A534BAC15}" destId="{1B7DAFEF-6860-410A-A92E-1A424F3F04AE}" srcOrd="5" destOrd="0" presId="urn:microsoft.com/office/officeart/2005/8/layout/hierarchy1"/>
    <dgm:cxn modelId="{62C350F4-21A3-4591-B4C3-AEFA1599DA21}" type="presParOf" srcId="{1B7DAFEF-6860-410A-A92E-1A424F3F04AE}" destId="{A93F7BC1-BC44-4F81-85F5-CA7C5EDCD38A}" srcOrd="0" destOrd="0" presId="urn:microsoft.com/office/officeart/2005/8/layout/hierarchy1"/>
    <dgm:cxn modelId="{D12378C8-1AB2-49AA-AF8B-68A4D9792C2D}" type="presParOf" srcId="{A93F7BC1-BC44-4F81-85F5-CA7C5EDCD38A}" destId="{B7FE107B-DF8C-43F1-B779-8BD2F6B9BDB4}" srcOrd="0" destOrd="0" presId="urn:microsoft.com/office/officeart/2005/8/layout/hierarchy1"/>
    <dgm:cxn modelId="{BBB5F4B8-A085-4488-9DAF-682F17614262}" type="presParOf" srcId="{A93F7BC1-BC44-4F81-85F5-CA7C5EDCD38A}" destId="{B7479DC3-4EEF-416F-894D-2C7E7D280253}" srcOrd="1" destOrd="0" presId="urn:microsoft.com/office/officeart/2005/8/layout/hierarchy1"/>
    <dgm:cxn modelId="{36159DE6-D79A-409B-B50C-DC3EE6C68A93}" type="presParOf" srcId="{1B7DAFEF-6860-410A-A92E-1A424F3F04AE}" destId="{2EF9529B-7716-460C-B744-D83AD1322878}" srcOrd="1" destOrd="0" presId="urn:microsoft.com/office/officeart/2005/8/layout/hierarchy1"/>
    <dgm:cxn modelId="{91815DD6-A8EF-4681-9D63-D4AC10607C5D}" type="presParOf" srcId="{2EF9529B-7716-460C-B744-D83AD1322878}" destId="{60C059D0-548B-4F6E-B04A-0A664EDCCED9}" srcOrd="0" destOrd="0" presId="urn:microsoft.com/office/officeart/2005/8/layout/hierarchy1"/>
    <dgm:cxn modelId="{0469E0DF-53AE-438B-82E0-C185B7ADB29B}" type="presParOf" srcId="{2EF9529B-7716-460C-B744-D83AD1322878}" destId="{83993075-78B9-4CAF-8400-10A384DDDF5E}" srcOrd="1" destOrd="0" presId="urn:microsoft.com/office/officeart/2005/8/layout/hierarchy1"/>
    <dgm:cxn modelId="{1DA3492D-BE13-4411-9112-6C5E6D63822B}" type="presParOf" srcId="{83993075-78B9-4CAF-8400-10A384DDDF5E}" destId="{CDA1108F-9CF1-4DFB-B383-43A699AB5635}" srcOrd="0" destOrd="0" presId="urn:microsoft.com/office/officeart/2005/8/layout/hierarchy1"/>
    <dgm:cxn modelId="{E86669C6-3BA3-4A2B-BBFD-7C7EC4EAC6B0}" type="presParOf" srcId="{CDA1108F-9CF1-4DFB-B383-43A699AB5635}" destId="{45C53B8D-5F35-4755-ADB0-EF372C8A2965}" srcOrd="0" destOrd="0" presId="urn:microsoft.com/office/officeart/2005/8/layout/hierarchy1"/>
    <dgm:cxn modelId="{D3F40C24-2432-4D78-BAAD-52A1436C99CB}" type="presParOf" srcId="{CDA1108F-9CF1-4DFB-B383-43A699AB5635}" destId="{5E0946EF-2A7D-4585-A6F2-477FECF262E6}" srcOrd="1" destOrd="0" presId="urn:microsoft.com/office/officeart/2005/8/layout/hierarchy1"/>
    <dgm:cxn modelId="{07FA7072-BEFE-4CD0-BF29-759BE4CB2638}" type="presParOf" srcId="{83993075-78B9-4CAF-8400-10A384DDDF5E}" destId="{8E4842AB-ADC6-49F0-8542-13CD92871126}" srcOrd="1" destOrd="0" presId="urn:microsoft.com/office/officeart/2005/8/layout/hierarchy1"/>
    <dgm:cxn modelId="{CBBBCAF9-AEF8-46E9-A942-C85FFB799984}" type="presParOf" srcId="{E142F1E0-2417-4B41-BDD2-D80A534BAC15}" destId="{588D390A-2B43-4803-AFD5-606ED95A9FB3}" srcOrd="6" destOrd="0" presId="urn:microsoft.com/office/officeart/2005/8/layout/hierarchy1"/>
    <dgm:cxn modelId="{DBE01AF3-EEDF-4B89-975E-011C9AB77470}" type="presParOf" srcId="{E142F1E0-2417-4B41-BDD2-D80A534BAC15}" destId="{65D6B379-CBEF-4EF0-A88B-ACC2B4A6F0D5}" srcOrd="7" destOrd="0" presId="urn:microsoft.com/office/officeart/2005/8/layout/hierarchy1"/>
    <dgm:cxn modelId="{5D52068D-E5F0-4430-9B59-E29099363C0C}" type="presParOf" srcId="{65D6B379-CBEF-4EF0-A88B-ACC2B4A6F0D5}" destId="{5A9FB3B2-46CE-4CD4-A56F-A7697FB760CC}" srcOrd="0" destOrd="0" presId="urn:microsoft.com/office/officeart/2005/8/layout/hierarchy1"/>
    <dgm:cxn modelId="{65C2C6B0-7CEE-4D08-80AE-C7AE6BAA434F}" type="presParOf" srcId="{5A9FB3B2-46CE-4CD4-A56F-A7697FB760CC}" destId="{23EA8129-62CA-490A-BFC3-C85A459E7884}" srcOrd="0" destOrd="0" presId="urn:microsoft.com/office/officeart/2005/8/layout/hierarchy1"/>
    <dgm:cxn modelId="{6C40E0B8-7DC2-42FF-B4FB-546E32C16C29}" type="presParOf" srcId="{5A9FB3B2-46CE-4CD4-A56F-A7697FB760CC}" destId="{DB03EE19-D778-48F4-80F3-ACE7BEDC144B}" srcOrd="1" destOrd="0" presId="urn:microsoft.com/office/officeart/2005/8/layout/hierarchy1"/>
    <dgm:cxn modelId="{3E634949-248B-4354-8A4C-25F48849A413}" type="presParOf" srcId="{65D6B379-CBEF-4EF0-A88B-ACC2B4A6F0D5}" destId="{9B676A4E-EB2D-4F4A-A0F7-B48E44F7BCB7}" srcOrd="1" destOrd="0" presId="urn:microsoft.com/office/officeart/2005/8/layout/hierarchy1"/>
    <dgm:cxn modelId="{0BC941F5-4766-4CF8-A0CC-7699F10D7D4F}" type="presParOf" srcId="{9B676A4E-EB2D-4F4A-A0F7-B48E44F7BCB7}" destId="{C661DB6A-D70F-430C-B2C8-929DD68E11C4}" srcOrd="0" destOrd="0" presId="urn:microsoft.com/office/officeart/2005/8/layout/hierarchy1"/>
    <dgm:cxn modelId="{2B033FD8-0C56-4DE6-9ED2-F692FDF33AA5}" type="presParOf" srcId="{9B676A4E-EB2D-4F4A-A0F7-B48E44F7BCB7}" destId="{71D0D50E-033F-4CE7-BC6B-1B523C71FC6D}" srcOrd="1" destOrd="0" presId="urn:microsoft.com/office/officeart/2005/8/layout/hierarchy1"/>
    <dgm:cxn modelId="{783B28CD-0A86-47BB-A6A6-F0A85D41F1B0}" type="presParOf" srcId="{71D0D50E-033F-4CE7-BC6B-1B523C71FC6D}" destId="{52FF8797-595C-4666-A95E-722A45F5E052}" srcOrd="0" destOrd="0" presId="urn:microsoft.com/office/officeart/2005/8/layout/hierarchy1"/>
    <dgm:cxn modelId="{C4DF6B4F-69AB-47DC-84CF-35FB51E9A771}" type="presParOf" srcId="{52FF8797-595C-4666-A95E-722A45F5E052}" destId="{A3E9359D-E787-4ACB-BC01-ED331790E2DF}" srcOrd="0" destOrd="0" presId="urn:microsoft.com/office/officeart/2005/8/layout/hierarchy1"/>
    <dgm:cxn modelId="{9CC39846-F744-4EB4-ADCC-73F155C4E576}" type="presParOf" srcId="{52FF8797-595C-4666-A95E-722A45F5E052}" destId="{BF3B5BC1-C08F-49F3-B8BE-1C598A637153}" srcOrd="1" destOrd="0" presId="urn:microsoft.com/office/officeart/2005/8/layout/hierarchy1"/>
    <dgm:cxn modelId="{2E732727-ECEE-4656-AED4-816C9B06F032}" type="presParOf" srcId="{71D0D50E-033F-4CE7-BC6B-1B523C71FC6D}" destId="{B3AFC1BD-E69C-4C68-94EA-ECF5FA4806FA}" srcOrd="1" destOrd="0" presId="urn:microsoft.com/office/officeart/2005/8/layout/hierarchy1"/>
    <dgm:cxn modelId="{DC8195F5-4EE5-4172-B204-0E708C8B94CE}" type="presParOf" srcId="{E142F1E0-2417-4B41-BDD2-D80A534BAC15}" destId="{6F58C619-A94A-4A20-9788-3CD1B11BF0F9}" srcOrd="8" destOrd="0" presId="urn:microsoft.com/office/officeart/2005/8/layout/hierarchy1"/>
    <dgm:cxn modelId="{A9538D69-7053-4CE9-967E-BCB54B25B39E}" type="presParOf" srcId="{E142F1E0-2417-4B41-BDD2-D80A534BAC15}" destId="{0FFE18A4-920A-4B36-AAA0-1635982487B5}" srcOrd="9" destOrd="0" presId="urn:microsoft.com/office/officeart/2005/8/layout/hierarchy1"/>
    <dgm:cxn modelId="{84C46EF2-1D36-42FF-A940-9F09F8521958}" type="presParOf" srcId="{0FFE18A4-920A-4B36-AAA0-1635982487B5}" destId="{8F0974E9-F1D7-41D6-9B6A-32579D032952}" srcOrd="0" destOrd="0" presId="urn:microsoft.com/office/officeart/2005/8/layout/hierarchy1"/>
    <dgm:cxn modelId="{39D2AB0C-FEC6-4325-A1C1-17D545411DE9}" type="presParOf" srcId="{8F0974E9-F1D7-41D6-9B6A-32579D032952}" destId="{E60E2FCB-C47E-4AFD-99A2-3C10D55104B6}" srcOrd="0" destOrd="0" presId="urn:microsoft.com/office/officeart/2005/8/layout/hierarchy1"/>
    <dgm:cxn modelId="{6C06827D-720E-49A7-AAC2-BF612EF5526E}" type="presParOf" srcId="{8F0974E9-F1D7-41D6-9B6A-32579D032952}" destId="{3E285A37-272C-4E30-A769-48B70EB67AC4}" srcOrd="1" destOrd="0" presId="urn:microsoft.com/office/officeart/2005/8/layout/hierarchy1"/>
    <dgm:cxn modelId="{11FFD9A6-8B3E-4FBE-B24D-1C062E00E6A6}" type="presParOf" srcId="{0FFE18A4-920A-4B36-AAA0-1635982487B5}" destId="{BC59CE1F-F86F-43A9-9C5A-8EB6AB47E8E6}" srcOrd="1" destOrd="0" presId="urn:microsoft.com/office/officeart/2005/8/layout/hierarchy1"/>
    <dgm:cxn modelId="{5D8DC13B-FED9-4228-8C45-A428568A9AB8}" type="presParOf" srcId="{BC59CE1F-F86F-43A9-9C5A-8EB6AB47E8E6}" destId="{BDC57F5E-E54E-4BB4-B3C3-DC65BDD07F0A}" srcOrd="0" destOrd="0" presId="urn:microsoft.com/office/officeart/2005/8/layout/hierarchy1"/>
    <dgm:cxn modelId="{D9254644-5499-4B10-A395-A61DDD276920}" type="presParOf" srcId="{BC59CE1F-F86F-43A9-9C5A-8EB6AB47E8E6}" destId="{07AF7811-669C-40CF-B614-001B216C22ED}" srcOrd="1" destOrd="0" presId="urn:microsoft.com/office/officeart/2005/8/layout/hierarchy1"/>
    <dgm:cxn modelId="{33D3F964-DDF5-48D9-85E4-3604E0BDC306}" type="presParOf" srcId="{07AF7811-669C-40CF-B614-001B216C22ED}" destId="{65016AEC-051D-4649-98D8-02A006A6BA05}" srcOrd="0" destOrd="0" presId="urn:microsoft.com/office/officeart/2005/8/layout/hierarchy1"/>
    <dgm:cxn modelId="{5776B478-B1BC-437C-B548-3CF55313E5F0}" type="presParOf" srcId="{65016AEC-051D-4649-98D8-02A006A6BA05}" destId="{4544CBF7-A9C9-4F1B-BD7C-14DCEE683422}" srcOrd="0" destOrd="0" presId="urn:microsoft.com/office/officeart/2005/8/layout/hierarchy1"/>
    <dgm:cxn modelId="{CF491B73-1212-478A-8610-2DEFDC3B01B8}" type="presParOf" srcId="{65016AEC-051D-4649-98D8-02A006A6BA05}" destId="{E146C882-3D8C-4C92-849A-1C9DCB405DC7}" srcOrd="1" destOrd="0" presId="urn:microsoft.com/office/officeart/2005/8/layout/hierarchy1"/>
    <dgm:cxn modelId="{3FF591F9-5E2E-4B9C-B9CF-469B108B41B5}" type="presParOf" srcId="{07AF7811-669C-40CF-B614-001B216C22ED}" destId="{71FA6103-5C5B-4B78-B015-3E878F86A9B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DC57F5E-E54E-4BB4-B3C3-DC65BDD07F0A}">
      <dsp:nvSpPr>
        <dsp:cNvPr id="0" name=""/>
        <dsp:cNvSpPr/>
      </dsp:nvSpPr>
      <dsp:spPr>
        <a:xfrm>
          <a:off x="8003278" y="4089532"/>
          <a:ext cx="91440" cy="43423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3423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58C619-A94A-4A20-9788-3CD1B11BF0F9}">
      <dsp:nvSpPr>
        <dsp:cNvPr id="0" name=""/>
        <dsp:cNvSpPr/>
      </dsp:nvSpPr>
      <dsp:spPr>
        <a:xfrm>
          <a:off x="5871453" y="2986544"/>
          <a:ext cx="2177545" cy="4342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5916"/>
              </a:lnTo>
              <a:lnTo>
                <a:pt x="2177545" y="295916"/>
              </a:lnTo>
              <a:lnTo>
                <a:pt x="2177545" y="43423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661DB6A-D70F-430C-B2C8-929DD68E11C4}">
      <dsp:nvSpPr>
        <dsp:cNvPr id="0" name=""/>
        <dsp:cNvSpPr/>
      </dsp:nvSpPr>
      <dsp:spPr>
        <a:xfrm>
          <a:off x="6178427" y="4089532"/>
          <a:ext cx="91440" cy="43423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3423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8D390A-2B43-4803-AFD5-606ED95A9FB3}">
      <dsp:nvSpPr>
        <dsp:cNvPr id="0" name=""/>
        <dsp:cNvSpPr/>
      </dsp:nvSpPr>
      <dsp:spPr>
        <a:xfrm>
          <a:off x="5871453" y="2986544"/>
          <a:ext cx="352693" cy="4342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5916"/>
              </a:lnTo>
              <a:lnTo>
                <a:pt x="352693" y="295916"/>
              </a:lnTo>
              <a:lnTo>
                <a:pt x="352693" y="43423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C059D0-548B-4F6E-B04A-0A664EDCCED9}">
      <dsp:nvSpPr>
        <dsp:cNvPr id="0" name=""/>
        <dsp:cNvSpPr/>
      </dsp:nvSpPr>
      <dsp:spPr>
        <a:xfrm>
          <a:off x="4353576" y="4089532"/>
          <a:ext cx="91440" cy="43423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3423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7CE46D8-B867-4B56-B55C-DF1F87648E34}">
      <dsp:nvSpPr>
        <dsp:cNvPr id="0" name=""/>
        <dsp:cNvSpPr/>
      </dsp:nvSpPr>
      <dsp:spPr>
        <a:xfrm>
          <a:off x="4399296" y="2986544"/>
          <a:ext cx="1472157" cy="434231"/>
        </a:xfrm>
        <a:custGeom>
          <a:avLst/>
          <a:gdLst/>
          <a:ahLst/>
          <a:cxnLst/>
          <a:rect l="0" t="0" r="0" b="0"/>
          <a:pathLst>
            <a:path>
              <a:moveTo>
                <a:pt x="1472157" y="0"/>
              </a:moveTo>
              <a:lnTo>
                <a:pt x="1472157" y="295916"/>
              </a:lnTo>
              <a:lnTo>
                <a:pt x="0" y="295916"/>
              </a:lnTo>
              <a:lnTo>
                <a:pt x="0" y="43423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A85DC5-A6E9-44CC-A56D-55917C3A6ECF}">
      <dsp:nvSpPr>
        <dsp:cNvPr id="0" name=""/>
        <dsp:cNvSpPr/>
      </dsp:nvSpPr>
      <dsp:spPr>
        <a:xfrm>
          <a:off x="2528725" y="4089532"/>
          <a:ext cx="91440" cy="43423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3423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798400-73CC-43A6-9E32-9890070A0BA1}">
      <dsp:nvSpPr>
        <dsp:cNvPr id="0" name=""/>
        <dsp:cNvSpPr/>
      </dsp:nvSpPr>
      <dsp:spPr>
        <a:xfrm>
          <a:off x="2574445" y="2986544"/>
          <a:ext cx="3297008" cy="434231"/>
        </a:xfrm>
        <a:custGeom>
          <a:avLst/>
          <a:gdLst/>
          <a:ahLst/>
          <a:cxnLst/>
          <a:rect l="0" t="0" r="0" b="0"/>
          <a:pathLst>
            <a:path>
              <a:moveTo>
                <a:pt x="3297008" y="0"/>
              </a:moveTo>
              <a:lnTo>
                <a:pt x="3297008" y="295916"/>
              </a:lnTo>
              <a:lnTo>
                <a:pt x="0" y="295916"/>
              </a:lnTo>
              <a:lnTo>
                <a:pt x="0" y="43423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45AD75-58AE-42C6-9C06-5748CC553069}">
      <dsp:nvSpPr>
        <dsp:cNvPr id="0" name=""/>
        <dsp:cNvSpPr/>
      </dsp:nvSpPr>
      <dsp:spPr>
        <a:xfrm>
          <a:off x="703874" y="4089532"/>
          <a:ext cx="91440" cy="43423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3423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7786303-EFF1-428A-8E75-CF2806D7DBE5}">
      <dsp:nvSpPr>
        <dsp:cNvPr id="0" name=""/>
        <dsp:cNvSpPr/>
      </dsp:nvSpPr>
      <dsp:spPr>
        <a:xfrm>
          <a:off x="749594" y="2986544"/>
          <a:ext cx="5121859" cy="434231"/>
        </a:xfrm>
        <a:custGeom>
          <a:avLst/>
          <a:gdLst/>
          <a:ahLst/>
          <a:cxnLst/>
          <a:rect l="0" t="0" r="0" b="0"/>
          <a:pathLst>
            <a:path>
              <a:moveTo>
                <a:pt x="5121859" y="0"/>
              </a:moveTo>
              <a:lnTo>
                <a:pt x="5121859" y="295916"/>
              </a:lnTo>
              <a:lnTo>
                <a:pt x="0" y="295916"/>
              </a:lnTo>
              <a:lnTo>
                <a:pt x="0" y="434231"/>
              </a:lnTo>
            </a:path>
          </a:pathLst>
        </a:custGeom>
        <a:noFill/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985FA36-29A2-4C10-8B13-776F9C05D010}">
      <dsp:nvSpPr>
        <dsp:cNvPr id="0" name=""/>
        <dsp:cNvSpPr/>
      </dsp:nvSpPr>
      <dsp:spPr>
        <a:xfrm>
          <a:off x="3989419" y="1877062"/>
          <a:ext cx="1882033" cy="43423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95916"/>
              </a:lnTo>
              <a:lnTo>
                <a:pt x="1882033" y="295916"/>
              </a:lnTo>
              <a:lnTo>
                <a:pt x="1882033" y="434231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C58ADBB-5224-4DFB-89C9-C8B27827C0FB}">
      <dsp:nvSpPr>
        <dsp:cNvPr id="0" name=""/>
        <dsp:cNvSpPr/>
      </dsp:nvSpPr>
      <dsp:spPr>
        <a:xfrm>
          <a:off x="1199538" y="1877062"/>
          <a:ext cx="2789881" cy="434231"/>
        </a:xfrm>
        <a:custGeom>
          <a:avLst/>
          <a:gdLst/>
          <a:ahLst/>
          <a:cxnLst/>
          <a:rect l="0" t="0" r="0" b="0"/>
          <a:pathLst>
            <a:path>
              <a:moveTo>
                <a:pt x="2789881" y="0"/>
              </a:moveTo>
              <a:lnTo>
                <a:pt x="2789881" y="295916"/>
              </a:lnTo>
              <a:lnTo>
                <a:pt x="0" y="295916"/>
              </a:lnTo>
              <a:lnTo>
                <a:pt x="0" y="434231"/>
              </a:lnTo>
            </a:path>
          </a:pathLst>
        </a:custGeom>
        <a:noFill/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7625FD-17A3-45B0-A73F-A74A59B5FB77}">
      <dsp:nvSpPr>
        <dsp:cNvPr id="0" name=""/>
        <dsp:cNvSpPr/>
      </dsp:nvSpPr>
      <dsp:spPr>
        <a:xfrm>
          <a:off x="3943699" y="787006"/>
          <a:ext cx="91440" cy="434231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34231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DD7632A-EA42-4F80-9808-0608B3C0CBAB}">
      <dsp:nvSpPr>
        <dsp:cNvPr id="0" name=""/>
        <dsp:cNvSpPr/>
      </dsp:nvSpPr>
      <dsp:spPr>
        <a:xfrm>
          <a:off x="2168065" y="131181"/>
          <a:ext cx="3642708" cy="65582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3FD349C-249B-4AD3-A35C-94E1EFB19F5B}">
      <dsp:nvSpPr>
        <dsp:cNvPr id="0" name=""/>
        <dsp:cNvSpPr/>
      </dsp:nvSpPr>
      <dsp:spPr>
        <a:xfrm>
          <a:off x="2333961" y="288782"/>
          <a:ext cx="3642708" cy="6558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smtClean="0"/>
            <a:t>POLÍTICA DE DESARROLLO</a:t>
          </a:r>
          <a:endParaRPr lang="es-ES" sz="2000" b="1" kern="1200" dirty="0"/>
        </a:p>
      </dsp:txBody>
      <dsp:txXfrm>
        <a:off x="2353169" y="307990"/>
        <a:ext cx="3604292" cy="617408"/>
      </dsp:txXfrm>
    </dsp:sp>
    <dsp:sp modelId="{929FFFD7-0903-45A4-A442-32BD71C97D0B}">
      <dsp:nvSpPr>
        <dsp:cNvPr id="0" name=""/>
        <dsp:cNvSpPr/>
      </dsp:nvSpPr>
      <dsp:spPr>
        <a:xfrm>
          <a:off x="2168065" y="1221237"/>
          <a:ext cx="3642708" cy="655824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FEBE0D2F-29B4-4C9C-BA81-A92923CDDC81}">
      <dsp:nvSpPr>
        <dsp:cNvPr id="0" name=""/>
        <dsp:cNvSpPr/>
      </dsp:nvSpPr>
      <dsp:spPr>
        <a:xfrm>
          <a:off x="2333961" y="1378838"/>
          <a:ext cx="3642708" cy="65582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2000" b="1" kern="1200" dirty="0" smtClean="0"/>
            <a:t>POLÍTICA AMBIENTAL</a:t>
          </a:r>
          <a:endParaRPr lang="es-ES" sz="2000" b="1" kern="1200" dirty="0"/>
        </a:p>
      </dsp:txBody>
      <dsp:txXfrm>
        <a:off x="2353169" y="1398046"/>
        <a:ext cx="3604292" cy="617408"/>
      </dsp:txXfrm>
    </dsp:sp>
    <dsp:sp modelId="{6E9766F4-AC84-4552-BF8C-E55CD1DE01FE}">
      <dsp:nvSpPr>
        <dsp:cNvPr id="0" name=""/>
        <dsp:cNvSpPr/>
      </dsp:nvSpPr>
      <dsp:spPr>
        <a:xfrm>
          <a:off x="453008" y="2311293"/>
          <a:ext cx="1493059" cy="67525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9744200-70AF-4352-8DDF-DDBDD5C60FFF}">
      <dsp:nvSpPr>
        <dsp:cNvPr id="0" name=""/>
        <dsp:cNvSpPr/>
      </dsp:nvSpPr>
      <dsp:spPr>
        <a:xfrm>
          <a:off x="618903" y="2468894"/>
          <a:ext cx="1493059" cy="6752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/>
            <a:t>OBJETIVOS</a:t>
          </a:r>
          <a:endParaRPr lang="es-ES" sz="1600" b="1" kern="1200" dirty="0"/>
        </a:p>
      </dsp:txBody>
      <dsp:txXfrm>
        <a:off x="638680" y="2488671"/>
        <a:ext cx="1453505" cy="635696"/>
      </dsp:txXfrm>
    </dsp:sp>
    <dsp:sp modelId="{02AD561E-110D-4D3C-8EAB-F2C3958264B6}">
      <dsp:nvSpPr>
        <dsp:cNvPr id="0" name=""/>
        <dsp:cNvSpPr/>
      </dsp:nvSpPr>
      <dsp:spPr>
        <a:xfrm>
          <a:off x="3750016" y="2311293"/>
          <a:ext cx="4242873" cy="675250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5A47A3E-B4DE-4D8C-BF92-9043896928DB}">
      <dsp:nvSpPr>
        <dsp:cNvPr id="0" name=""/>
        <dsp:cNvSpPr/>
      </dsp:nvSpPr>
      <dsp:spPr>
        <a:xfrm>
          <a:off x="3915912" y="2468894"/>
          <a:ext cx="4242873" cy="675250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/>
            <a:t>INSTRUMENTOS DE GESTIÓN AMBIENTAL</a:t>
          </a:r>
          <a:endParaRPr lang="es-ES" sz="1600" b="1" kern="1200" dirty="0"/>
        </a:p>
      </dsp:txBody>
      <dsp:txXfrm>
        <a:off x="3935689" y="2488671"/>
        <a:ext cx="4203319" cy="635696"/>
      </dsp:txXfrm>
    </dsp:sp>
    <dsp:sp modelId="{F37DB107-0BA3-4EA5-8E89-8EF666196764}">
      <dsp:nvSpPr>
        <dsp:cNvPr id="0" name=""/>
        <dsp:cNvSpPr/>
      </dsp:nvSpPr>
      <dsp:spPr>
        <a:xfrm>
          <a:off x="3064" y="3420776"/>
          <a:ext cx="1493059" cy="6687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B83BDF2-FAC1-4080-84B9-7C36D4CD07F1}">
      <dsp:nvSpPr>
        <dsp:cNvPr id="0" name=""/>
        <dsp:cNvSpPr/>
      </dsp:nvSpPr>
      <dsp:spPr>
        <a:xfrm>
          <a:off x="168959" y="3578377"/>
          <a:ext cx="1493059" cy="6687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/>
            <a:t>Jurídicos</a:t>
          </a:r>
          <a:endParaRPr lang="es-ES" sz="1600" b="1" kern="1200" dirty="0"/>
        </a:p>
      </dsp:txBody>
      <dsp:txXfrm>
        <a:off x="188546" y="3597964"/>
        <a:ext cx="1453885" cy="629582"/>
      </dsp:txXfrm>
    </dsp:sp>
    <dsp:sp modelId="{431205A5-2544-4E16-A288-1CF9DD613E09}">
      <dsp:nvSpPr>
        <dsp:cNvPr id="0" name=""/>
        <dsp:cNvSpPr/>
      </dsp:nvSpPr>
      <dsp:spPr>
        <a:xfrm>
          <a:off x="3064" y="4523764"/>
          <a:ext cx="1493059" cy="94809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3E9507F-18B2-4059-A820-17B7CCCDF668}">
      <dsp:nvSpPr>
        <dsp:cNvPr id="0" name=""/>
        <dsp:cNvSpPr/>
      </dsp:nvSpPr>
      <dsp:spPr>
        <a:xfrm>
          <a:off x="168959" y="4681365"/>
          <a:ext cx="1493059" cy="9480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Legislación ambiental</a:t>
          </a:r>
          <a:endParaRPr lang="es-ES" sz="1600" kern="1200" dirty="0"/>
        </a:p>
      </dsp:txBody>
      <dsp:txXfrm>
        <a:off x="196728" y="4709134"/>
        <a:ext cx="1437521" cy="892555"/>
      </dsp:txXfrm>
    </dsp:sp>
    <dsp:sp modelId="{8A1E1143-143E-488C-AE20-AD937FEF08DE}">
      <dsp:nvSpPr>
        <dsp:cNvPr id="0" name=""/>
        <dsp:cNvSpPr/>
      </dsp:nvSpPr>
      <dsp:spPr>
        <a:xfrm>
          <a:off x="1827915" y="3420776"/>
          <a:ext cx="1493059" cy="6687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7950E1F7-F271-4A43-90A6-B14682371D30}">
      <dsp:nvSpPr>
        <dsp:cNvPr id="0" name=""/>
        <dsp:cNvSpPr/>
      </dsp:nvSpPr>
      <dsp:spPr>
        <a:xfrm>
          <a:off x="1993810" y="3578377"/>
          <a:ext cx="1493059" cy="6687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/>
            <a:t>Técnicos</a:t>
          </a:r>
          <a:endParaRPr lang="es-ES" sz="1600" b="1" kern="1200" dirty="0"/>
        </a:p>
      </dsp:txBody>
      <dsp:txXfrm>
        <a:off x="2013397" y="3597964"/>
        <a:ext cx="1453885" cy="629582"/>
      </dsp:txXfrm>
    </dsp:sp>
    <dsp:sp modelId="{4835D951-E143-440F-80F5-BF372C91172B}">
      <dsp:nvSpPr>
        <dsp:cNvPr id="0" name=""/>
        <dsp:cNvSpPr/>
      </dsp:nvSpPr>
      <dsp:spPr>
        <a:xfrm>
          <a:off x="1827915" y="4523764"/>
          <a:ext cx="1493059" cy="94809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0181960-00B2-45FD-A733-9DAF32663A60}">
      <dsp:nvSpPr>
        <dsp:cNvPr id="0" name=""/>
        <dsp:cNvSpPr/>
      </dsp:nvSpPr>
      <dsp:spPr>
        <a:xfrm>
          <a:off x="1993810" y="4681365"/>
          <a:ext cx="1493059" cy="9480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Tecnología ambiental</a:t>
          </a:r>
          <a:endParaRPr lang="es-ES" sz="1600" kern="1200" dirty="0"/>
        </a:p>
      </dsp:txBody>
      <dsp:txXfrm>
        <a:off x="2021579" y="4709134"/>
        <a:ext cx="1437521" cy="892555"/>
      </dsp:txXfrm>
    </dsp:sp>
    <dsp:sp modelId="{B7FE107B-DF8C-43F1-B779-8BD2F6B9BDB4}">
      <dsp:nvSpPr>
        <dsp:cNvPr id="0" name=""/>
        <dsp:cNvSpPr/>
      </dsp:nvSpPr>
      <dsp:spPr>
        <a:xfrm>
          <a:off x="3652766" y="3420776"/>
          <a:ext cx="1493059" cy="6687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7479DC3-4EEF-416F-894D-2C7E7D280253}">
      <dsp:nvSpPr>
        <dsp:cNvPr id="0" name=""/>
        <dsp:cNvSpPr/>
      </dsp:nvSpPr>
      <dsp:spPr>
        <a:xfrm>
          <a:off x="3818661" y="3578377"/>
          <a:ext cx="1493059" cy="6687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/>
            <a:t>Económicos</a:t>
          </a:r>
          <a:endParaRPr lang="es-ES" sz="1600" b="1" kern="1200" dirty="0"/>
        </a:p>
      </dsp:txBody>
      <dsp:txXfrm>
        <a:off x="3838248" y="3597964"/>
        <a:ext cx="1453885" cy="629582"/>
      </dsp:txXfrm>
    </dsp:sp>
    <dsp:sp modelId="{45C53B8D-5F35-4755-ADB0-EF372C8A2965}">
      <dsp:nvSpPr>
        <dsp:cNvPr id="0" name=""/>
        <dsp:cNvSpPr/>
      </dsp:nvSpPr>
      <dsp:spPr>
        <a:xfrm>
          <a:off x="3652766" y="4523764"/>
          <a:ext cx="1493059" cy="94809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5E0946EF-2A7D-4585-A6F2-477FECF262E6}">
      <dsp:nvSpPr>
        <dsp:cNvPr id="0" name=""/>
        <dsp:cNvSpPr/>
      </dsp:nvSpPr>
      <dsp:spPr>
        <a:xfrm>
          <a:off x="3818661" y="4681365"/>
          <a:ext cx="1493059" cy="9480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Subvenciones</a:t>
          </a:r>
          <a:endParaRPr lang="es-ES" sz="1600" kern="1200" dirty="0"/>
        </a:p>
      </dsp:txBody>
      <dsp:txXfrm>
        <a:off x="3846430" y="4709134"/>
        <a:ext cx="1437521" cy="892555"/>
      </dsp:txXfrm>
    </dsp:sp>
    <dsp:sp modelId="{23EA8129-62CA-490A-BFC3-C85A459E7884}">
      <dsp:nvSpPr>
        <dsp:cNvPr id="0" name=""/>
        <dsp:cNvSpPr/>
      </dsp:nvSpPr>
      <dsp:spPr>
        <a:xfrm>
          <a:off x="5477617" y="3420776"/>
          <a:ext cx="1493059" cy="6687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DB03EE19-D778-48F4-80F3-ACE7BEDC144B}">
      <dsp:nvSpPr>
        <dsp:cNvPr id="0" name=""/>
        <dsp:cNvSpPr/>
      </dsp:nvSpPr>
      <dsp:spPr>
        <a:xfrm>
          <a:off x="5643512" y="3578377"/>
          <a:ext cx="1493059" cy="6687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/>
            <a:t>Sociales</a:t>
          </a:r>
          <a:endParaRPr lang="es-ES" sz="1600" b="1" kern="1200" dirty="0"/>
        </a:p>
      </dsp:txBody>
      <dsp:txXfrm>
        <a:off x="5663099" y="3597964"/>
        <a:ext cx="1453885" cy="629582"/>
      </dsp:txXfrm>
    </dsp:sp>
    <dsp:sp modelId="{A3E9359D-E787-4ACB-BC01-ED331790E2DF}">
      <dsp:nvSpPr>
        <dsp:cNvPr id="0" name=""/>
        <dsp:cNvSpPr/>
      </dsp:nvSpPr>
      <dsp:spPr>
        <a:xfrm>
          <a:off x="5477617" y="4523764"/>
          <a:ext cx="1493059" cy="94809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F3B5BC1-C08F-49F3-B8BE-1C598A637153}">
      <dsp:nvSpPr>
        <dsp:cNvPr id="0" name=""/>
        <dsp:cNvSpPr/>
      </dsp:nvSpPr>
      <dsp:spPr>
        <a:xfrm>
          <a:off x="5643512" y="4681365"/>
          <a:ext cx="1493059" cy="9480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Educación ambiental</a:t>
          </a:r>
          <a:endParaRPr lang="es-ES" sz="1600" kern="1200" dirty="0"/>
        </a:p>
      </dsp:txBody>
      <dsp:txXfrm>
        <a:off x="5671281" y="4709134"/>
        <a:ext cx="1437521" cy="892555"/>
      </dsp:txXfrm>
    </dsp:sp>
    <dsp:sp modelId="{E60E2FCB-C47E-4AFD-99A2-3C10D55104B6}">
      <dsp:nvSpPr>
        <dsp:cNvPr id="0" name=""/>
        <dsp:cNvSpPr/>
      </dsp:nvSpPr>
      <dsp:spPr>
        <a:xfrm>
          <a:off x="7302468" y="3420776"/>
          <a:ext cx="1493059" cy="668756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E285A37-272C-4E30-A769-48B70EB67AC4}">
      <dsp:nvSpPr>
        <dsp:cNvPr id="0" name=""/>
        <dsp:cNvSpPr/>
      </dsp:nvSpPr>
      <dsp:spPr>
        <a:xfrm>
          <a:off x="7468363" y="3578377"/>
          <a:ext cx="1493059" cy="66875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b="1" kern="1200" dirty="0" smtClean="0"/>
            <a:t>Administrativos</a:t>
          </a:r>
          <a:endParaRPr lang="es-ES" sz="1600" b="1" kern="1200" dirty="0"/>
        </a:p>
      </dsp:txBody>
      <dsp:txXfrm>
        <a:off x="7487950" y="3597964"/>
        <a:ext cx="1453885" cy="629582"/>
      </dsp:txXfrm>
    </dsp:sp>
    <dsp:sp modelId="{4544CBF7-A9C9-4F1B-BD7C-14DCEE683422}">
      <dsp:nvSpPr>
        <dsp:cNvPr id="0" name=""/>
        <dsp:cNvSpPr/>
      </dsp:nvSpPr>
      <dsp:spPr>
        <a:xfrm>
          <a:off x="7302468" y="4523764"/>
          <a:ext cx="1493059" cy="94809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E146C882-3D8C-4C92-849A-1C9DCB405DC7}">
      <dsp:nvSpPr>
        <dsp:cNvPr id="0" name=""/>
        <dsp:cNvSpPr/>
      </dsp:nvSpPr>
      <dsp:spPr>
        <a:xfrm>
          <a:off x="7468363" y="4681365"/>
          <a:ext cx="1493059" cy="94809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600" kern="1200" dirty="0" smtClean="0"/>
            <a:t>Evaluación de Impacto ambiental</a:t>
          </a:r>
          <a:endParaRPr lang="es-ES" sz="1600" kern="1200" dirty="0"/>
        </a:p>
      </dsp:txBody>
      <dsp:txXfrm>
        <a:off x="7496132" y="4709134"/>
        <a:ext cx="1437521" cy="8925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 smtClean="0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B8DE8D1-11B6-4104-851E-29686B919F39}" type="datetimeFigureOut">
              <a:rPr lang="es-ES" smtClean="0"/>
              <a:pPr>
                <a:defRPr/>
              </a:pPr>
              <a:t>04/05/2023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CC888F-9C1D-412A-B07A-16AD8412D22D}" type="slidenum">
              <a:rPr lang="es-ES" altLang="es-PE" smtClean="0"/>
              <a:pPr>
                <a:defRPr/>
              </a:pPr>
              <a:t>‹Nº›</a:t>
            </a:fld>
            <a:endParaRPr lang="es-ES" altLang="es-PE"/>
          </a:p>
        </p:txBody>
      </p:sp>
    </p:spTree>
    <p:extLst>
      <p:ext uri="{BB962C8B-B14F-4D97-AF65-F5344CB8AC3E}">
        <p14:creationId xmlns:p14="http://schemas.microsoft.com/office/powerpoint/2010/main" val="391026532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13BB66F-0D23-4237-8EC0-6E4F2120B3FC}" type="datetimeFigureOut">
              <a:rPr lang="es-ES" smtClean="0"/>
              <a:pPr>
                <a:defRPr/>
              </a:pPr>
              <a:t>04/05/2023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9DE151-E84C-424C-AABF-126DC7FAA688}" type="slidenum">
              <a:rPr lang="es-ES" altLang="es-PE" smtClean="0"/>
              <a:pPr>
                <a:defRPr/>
              </a:pPr>
              <a:t>‹Nº›</a:t>
            </a:fld>
            <a:endParaRPr lang="es-ES" altLang="es-PE"/>
          </a:p>
        </p:txBody>
      </p:sp>
    </p:spTree>
    <p:extLst>
      <p:ext uri="{BB962C8B-B14F-4D97-AF65-F5344CB8AC3E}">
        <p14:creationId xmlns:p14="http://schemas.microsoft.com/office/powerpoint/2010/main" val="283810009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96C2038-1F83-485B-B2CA-F0C48CA88484}" type="datetimeFigureOut">
              <a:rPr lang="es-ES" smtClean="0"/>
              <a:pPr>
                <a:defRPr/>
              </a:pPr>
              <a:t>04/05/2023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4C5F710-BFF5-484B-803D-B0CD234995CA}" type="slidenum">
              <a:rPr lang="es-ES" altLang="es-PE" smtClean="0"/>
              <a:pPr>
                <a:defRPr/>
              </a:pPr>
              <a:t>‹Nº›</a:t>
            </a:fld>
            <a:endParaRPr lang="es-ES" altLang="es-PE"/>
          </a:p>
        </p:txBody>
      </p:sp>
    </p:spTree>
    <p:extLst>
      <p:ext uri="{BB962C8B-B14F-4D97-AF65-F5344CB8AC3E}">
        <p14:creationId xmlns:p14="http://schemas.microsoft.com/office/powerpoint/2010/main" val="1046728270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10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11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64E3F39-C7AC-4C20-B719-53E1DF1B2FAF}" type="datetimeFigureOut">
              <a:rPr lang="en-US"/>
              <a:pPr>
                <a:defRPr/>
              </a:pPr>
              <a:t>5/4/2023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A069C464-1E44-4B9C-8DB2-701513553AB0}" type="slidenum">
              <a:rPr/>
              <a:pPr>
                <a:defRPr/>
              </a:pPr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96372364"/>
      </p:ext>
    </p:extLst>
  </p:cSld>
  <p:clrMapOvr>
    <a:masterClrMapping/>
  </p:clrMapOvr>
  <p:transition spd="med"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10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11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7F2B6E09-1181-4205-AE18-FB429D7B5EC9}" type="datetimeFigureOut">
              <a:rPr lang="en-US"/>
              <a:pPr>
                <a:defRPr/>
              </a:pPr>
              <a:t>5/4/2023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B063D73D-F822-4649-AD5A-B774FB83ECBC}" type="slidenum">
              <a:rPr/>
              <a:pPr>
                <a:defRPr/>
              </a:pPr>
              <a:t>‹Nº›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14263334"/>
      </p:ext>
    </p:extLst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3DB9C7A-D738-4F59-BAFF-471D5D5ACC1D}" type="datetimeFigureOut">
              <a:rPr lang="es-ES" smtClean="0"/>
              <a:pPr>
                <a:defRPr/>
              </a:pPr>
              <a:t>04/05/2023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A19AD9-B832-43DF-B59A-4DA42AC4722A}" type="slidenum">
              <a:rPr lang="es-ES" altLang="es-PE" smtClean="0"/>
              <a:pPr>
                <a:defRPr/>
              </a:pPr>
              <a:t>‹Nº›</a:t>
            </a:fld>
            <a:endParaRPr lang="es-ES" altLang="es-PE"/>
          </a:p>
        </p:txBody>
      </p:sp>
    </p:spTree>
    <p:extLst>
      <p:ext uri="{BB962C8B-B14F-4D97-AF65-F5344CB8AC3E}">
        <p14:creationId xmlns:p14="http://schemas.microsoft.com/office/powerpoint/2010/main" val="309637282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0DC8F0D-D490-4FDC-81CA-3AB0A4A8D8E2}" type="datetimeFigureOut">
              <a:rPr lang="es-ES" smtClean="0"/>
              <a:pPr>
                <a:defRPr/>
              </a:pPr>
              <a:t>04/05/2023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ACDE886-8909-4E38-83F6-86DCBD4AC8E8}" type="slidenum">
              <a:rPr lang="es-ES" altLang="es-PE" smtClean="0"/>
              <a:pPr>
                <a:defRPr/>
              </a:pPr>
              <a:t>‹Nº›</a:t>
            </a:fld>
            <a:endParaRPr lang="es-ES" altLang="es-PE"/>
          </a:p>
        </p:txBody>
      </p:sp>
    </p:spTree>
    <p:extLst>
      <p:ext uri="{BB962C8B-B14F-4D97-AF65-F5344CB8AC3E}">
        <p14:creationId xmlns:p14="http://schemas.microsoft.com/office/powerpoint/2010/main" val="426666816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834922-3D7F-4A4C-AFFF-01AA1053E4AF}" type="datetimeFigureOut">
              <a:rPr lang="es-ES" smtClean="0"/>
              <a:pPr>
                <a:defRPr/>
              </a:pPr>
              <a:t>04/05/2023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B8D9E51-AA4B-4EA1-92D8-90BCD8B6981D}" type="slidenum">
              <a:rPr lang="es-ES" altLang="es-PE" smtClean="0"/>
              <a:pPr>
                <a:defRPr/>
              </a:pPr>
              <a:t>‹Nº›</a:t>
            </a:fld>
            <a:endParaRPr lang="es-ES" altLang="es-PE"/>
          </a:p>
        </p:txBody>
      </p:sp>
    </p:spTree>
    <p:extLst>
      <p:ext uri="{BB962C8B-B14F-4D97-AF65-F5344CB8AC3E}">
        <p14:creationId xmlns:p14="http://schemas.microsoft.com/office/powerpoint/2010/main" val="437018297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7A286F6-2A1C-437A-B96F-620A2CF98FDA}" type="datetimeFigureOut">
              <a:rPr lang="es-ES" smtClean="0"/>
              <a:pPr>
                <a:defRPr/>
              </a:pPr>
              <a:t>04/05/2023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7BCF02E-9D3A-4FA0-84BE-97C1D6B37B93}" type="slidenum">
              <a:rPr lang="es-ES" altLang="es-PE" smtClean="0"/>
              <a:pPr>
                <a:defRPr/>
              </a:pPr>
              <a:t>‹Nº›</a:t>
            </a:fld>
            <a:endParaRPr lang="es-ES" altLang="es-PE"/>
          </a:p>
        </p:txBody>
      </p:sp>
    </p:spTree>
    <p:extLst>
      <p:ext uri="{BB962C8B-B14F-4D97-AF65-F5344CB8AC3E}">
        <p14:creationId xmlns:p14="http://schemas.microsoft.com/office/powerpoint/2010/main" val="111809953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EE618E8-83DF-4842-B8B8-3612C73D5BE4}" type="datetimeFigureOut">
              <a:rPr lang="es-ES" smtClean="0"/>
              <a:pPr>
                <a:defRPr/>
              </a:pPr>
              <a:t>04/05/2023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1339DE3-D9E8-44C1-8D6F-E0410A979CC8}" type="slidenum">
              <a:rPr lang="es-ES" altLang="es-PE" smtClean="0"/>
              <a:pPr>
                <a:defRPr/>
              </a:pPr>
              <a:t>‹Nº›</a:t>
            </a:fld>
            <a:endParaRPr lang="es-ES" altLang="es-PE"/>
          </a:p>
        </p:txBody>
      </p:sp>
    </p:spTree>
    <p:extLst>
      <p:ext uri="{BB962C8B-B14F-4D97-AF65-F5344CB8AC3E}">
        <p14:creationId xmlns:p14="http://schemas.microsoft.com/office/powerpoint/2010/main" val="2338219304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0069AFA-3DB8-4712-B971-DA1973781F59}" type="datetimeFigureOut">
              <a:rPr lang="es-ES" smtClean="0"/>
              <a:pPr>
                <a:defRPr/>
              </a:pPr>
              <a:t>04/05/2023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69C520E-0767-4970-A630-3997D2891133}" type="slidenum">
              <a:rPr lang="es-ES" altLang="es-PE" smtClean="0"/>
              <a:pPr>
                <a:defRPr/>
              </a:pPr>
              <a:t>‹Nº›</a:t>
            </a:fld>
            <a:endParaRPr lang="es-ES" altLang="es-PE"/>
          </a:p>
        </p:txBody>
      </p:sp>
    </p:spTree>
    <p:extLst>
      <p:ext uri="{BB962C8B-B14F-4D97-AF65-F5344CB8AC3E}">
        <p14:creationId xmlns:p14="http://schemas.microsoft.com/office/powerpoint/2010/main" val="421298685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4BA4FD4-3DAE-41D6-8B8C-F43CB71FC67A}" type="datetimeFigureOut">
              <a:rPr lang="es-ES" smtClean="0"/>
              <a:pPr>
                <a:defRPr/>
              </a:pPr>
              <a:t>04/05/2023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F7F6771-674A-4038-8C80-D959A4B884D4}" type="slidenum">
              <a:rPr lang="es-ES" altLang="es-PE" smtClean="0"/>
              <a:pPr>
                <a:defRPr/>
              </a:pPr>
              <a:t>‹Nº›</a:t>
            </a:fld>
            <a:endParaRPr lang="es-ES" altLang="es-PE"/>
          </a:p>
        </p:txBody>
      </p:sp>
    </p:spTree>
    <p:extLst>
      <p:ext uri="{BB962C8B-B14F-4D97-AF65-F5344CB8AC3E}">
        <p14:creationId xmlns:p14="http://schemas.microsoft.com/office/powerpoint/2010/main" val="3009795245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7E0EF83-B15B-43C8-9D60-DAD33CFD4A6F}" type="datetimeFigureOut">
              <a:rPr lang="es-ES" smtClean="0"/>
              <a:pPr>
                <a:defRPr/>
              </a:pPr>
              <a:t>04/05/2023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DE8CA89-0121-48AF-89A2-78A9CCEF89E1}" type="slidenum">
              <a:rPr lang="es-ES" altLang="es-PE" smtClean="0"/>
              <a:pPr>
                <a:defRPr/>
              </a:pPr>
              <a:t>‹Nº›</a:t>
            </a:fld>
            <a:endParaRPr lang="es-ES" altLang="es-PE"/>
          </a:p>
        </p:txBody>
      </p:sp>
    </p:spTree>
    <p:extLst>
      <p:ext uri="{BB962C8B-B14F-4D97-AF65-F5344CB8AC3E}">
        <p14:creationId xmlns:p14="http://schemas.microsoft.com/office/powerpoint/2010/main" val="2976289913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F7EB3C37-B759-4033-B582-2FC7CAF648A1}" type="datetimeFigureOut">
              <a:rPr lang="es-ES" smtClean="0"/>
              <a:pPr>
                <a:defRPr/>
              </a:pPr>
              <a:t>04/05/2023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8608153-08EA-46D3-9623-1E812E7F861D}" type="slidenum">
              <a:rPr lang="es-ES" altLang="es-PE" smtClean="0"/>
              <a:pPr>
                <a:defRPr/>
              </a:pPr>
              <a:t>‹Nº›</a:t>
            </a:fld>
            <a:endParaRPr lang="es-ES" altLang="es-PE"/>
          </a:p>
        </p:txBody>
      </p:sp>
    </p:spTree>
    <p:extLst>
      <p:ext uri="{BB962C8B-B14F-4D97-AF65-F5344CB8AC3E}">
        <p14:creationId xmlns:p14="http://schemas.microsoft.com/office/powerpoint/2010/main" val="39064876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75" r:id="rId1"/>
    <p:sldLayoutId id="2147484176" r:id="rId2"/>
    <p:sldLayoutId id="2147484177" r:id="rId3"/>
    <p:sldLayoutId id="2147484178" r:id="rId4"/>
    <p:sldLayoutId id="2147484179" r:id="rId5"/>
    <p:sldLayoutId id="2147484180" r:id="rId6"/>
    <p:sldLayoutId id="2147484181" r:id="rId7"/>
    <p:sldLayoutId id="2147484182" r:id="rId8"/>
    <p:sldLayoutId id="2147484183" r:id="rId9"/>
    <p:sldLayoutId id="2147484184" r:id="rId10"/>
    <p:sldLayoutId id="2147484185" r:id="rId11"/>
    <p:sldLayoutId id="2147484186" r:id="rId12"/>
    <p:sldLayoutId id="2147484187" r:id="rId13"/>
  </p:sldLayoutIdLst>
  <p:transition spd="med">
    <p:fade/>
  </p:transition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slideLayout" Target="../slideLayouts/slideLayout12.xml"/><Relationship Id="rId1" Type="http://schemas.openxmlformats.org/officeDocument/2006/relationships/video" Target="https://www.youtube.com/embed/2uamPgthssw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Marcador de contenido 2"/>
          <p:cNvSpPr txBox="1">
            <a:spLocks/>
          </p:cNvSpPr>
          <p:nvPr/>
        </p:nvSpPr>
        <p:spPr>
          <a:xfrm>
            <a:off x="813760" y="4941168"/>
            <a:ext cx="3830248" cy="128894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0" indent="0" algn="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800" kern="1200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 fontAlgn="auto"/>
            <a:r>
              <a:rPr lang="es-MX" dirty="0" smtClean="0"/>
              <a:t>UNIDAD 3 – parte 3</a:t>
            </a:r>
          </a:p>
          <a:p>
            <a:pPr algn="l" fontAlgn="auto"/>
            <a:r>
              <a:rPr lang="es-MX" dirty="0" smtClean="0"/>
              <a:t>Herramientas de Gestión Ambiental</a:t>
            </a:r>
          </a:p>
          <a:p>
            <a:pPr algn="l" fontAlgn="auto"/>
            <a:r>
              <a:rPr lang="es-MX" dirty="0" smtClean="0"/>
              <a:t>Ing. Mauro Ferrarese</a:t>
            </a:r>
            <a:endParaRPr lang="en-US" dirty="0"/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552100" y="2375892"/>
            <a:ext cx="8124356" cy="1204937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 fontAlgn="auto">
              <a:spcAft>
                <a:spcPts val="0"/>
              </a:spcAft>
            </a:pPr>
            <a:r>
              <a:rPr lang="es-MX" sz="3200" dirty="0" smtClean="0"/>
              <a:t>UTN FRRTA – INGENIERÍA ELECTROMECÁNICA III</a:t>
            </a:r>
            <a:endParaRPr lang="en-US" sz="3200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620688"/>
            <a:ext cx="3403836" cy="1599803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395288" y="1341438"/>
            <a:ext cx="2808287" cy="6477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dirty="0"/>
              <a:t>Instrumentos correctivos</a:t>
            </a:r>
          </a:p>
        </p:txBody>
      </p:sp>
      <p:sp>
        <p:nvSpPr>
          <p:cNvPr id="5" name="4 Rectángulo redondeado"/>
          <p:cNvSpPr/>
          <p:nvPr/>
        </p:nvSpPr>
        <p:spPr>
          <a:xfrm>
            <a:off x="395288" y="3284538"/>
            <a:ext cx="2808287" cy="2881312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dirty="0">
                <a:solidFill>
                  <a:schemeClr val="tx1"/>
                </a:solidFill>
              </a:rPr>
              <a:t>Son instrumentos que se aplican con el fin de minimizar e incluso eliminar posibles impactos sobre el medio derivados de una actividad ya en funcionamiento</a:t>
            </a:r>
          </a:p>
        </p:txBody>
      </p:sp>
      <p:sp>
        <p:nvSpPr>
          <p:cNvPr id="6" name="5 Rectángulo redondeado"/>
          <p:cNvSpPr/>
          <p:nvPr/>
        </p:nvSpPr>
        <p:spPr>
          <a:xfrm>
            <a:off x="4067175" y="1381125"/>
            <a:ext cx="4535488" cy="3095625"/>
          </a:xfrm>
          <a:prstGeom prst="roundRect">
            <a:avLst>
              <a:gd name="adj" fmla="val 18802"/>
            </a:avLst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/>
              <a:t>Ejemplos de estos instrumentos son: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s-ES" dirty="0"/>
              <a:t>Auditorías medioambientales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s-ES" dirty="0"/>
              <a:t>Gestión Ambiental (Sistemas de Gestión Ambiental)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s-ES" dirty="0"/>
              <a:t>Análisis del Ciclo de Vida del producto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s-ES" dirty="0"/>
              <a:t>Etiquetado Ecológico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s-ES" dirty="0"/>
              <a:t>..etc.</a:t>
            </a:r>
          </a:p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 dirty="0"/>
          </a:p>
        </p:txBody>
      </p:sp>
      <p:sp>
        <p:nvSpPr>
          <p:cNvPr id="7" name="6 Cerrar llave"/>
          <p:cNvSpPr/>
          <p:nvPr/>
        </p:nvSpPr>
        <p:spPr>
          <a:xfrm>
            <a:off x="3276600" y="1341438"/>
            <a:ext cx="574675" cy="4895850"/>
          </a:xfrm>
          <a:prstGeom prst="rightBrace">
            <a:avLst>
              <a:gd name="adj1" fmla="val 46582"/>
              <a:gd name="adj2" fmla="val 50000"/>
            </a:avLst>
          </a:prstGeom>
          <a:ln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object 3"/>
          <p:cNvSpPr>
            <a:spLocks noGrp="1"/>
          </p:cNvSpPr>
          <p:nvPr>
            <p:ph idx="1"/>
          </p:nvPr>
        </p:nvSpPr>
        <p:spPr>
          <a:xfrm>
            <a:off x="683568" y="1772816"/>
            <a:ext cx="7993062" cy="2349233"/>
          </a:xfrm>
        </p:spPr>
        <p:txBody>
          <a:bodyPr lIns="0" tIns="9525" rIns="0" bIns="0">
            <a:spAutoFit/>
          </a:bodyPr>
          <a:lstStyle/>
          <a:p>
            <a:pPr marL="0" indent="0" algn="ctr" eaLnBrk="1" hangingPunct="1">
              <a:spcBef>
                <a:spcPts val="75"/>
              </a:spcBef>
              <a:buNone/>
              <a:tabLst>
                <a:tab pos="300038" algn="l"/>
              </a:tabLst>
            </a:pPr>
            <a:r>
              <a:rPr lang="es-PE" altLang="es-PE" sz="6000" b="1" dirty="0" smtClean="0">
                <a:solidFill>
                  <a:schemeClr val="tx1"/>
                </a:solidFill>
              </a:rPr>
              <a:t>Estudios </a:t>
            </a:r>
            <a:r>
              <a:rPr lang="es-PE" altLang="es-PE" sz="6000" b="1" dirty="0" smtClean="0">
                <a:solidFill>
                  <a:schemeClr val="tx1"/>
                </a:solidFill>
              </a:rPr>
              <a:t>de Impacto </a:t>
            </a:r>
            <a:r>
              <a:rPr lang="es-PE" altLang="es-PE" sz="6000" b="1" dirty="0" smtClean="0">
                <a:solidFill>
                  <a:schemeClr val="tx1"/>
                </a:solidFill>
              </a:rPr>
              <a:t>Ambiental  </a:t>
            </a:r>
          </a:p>
          <a:p>
            <a:pPr marL="0" indent="0" algn="ctr" eaLnBrk="1" hangingPunct="1">
              <a:spcBef>
                <a:spcPts val="75"/>
              </a:spcBef>
              <a:buNone/>
              <a:tabLst>
                <a:tab pos="300038" algn="l"/>
              </a:tabLst>
            </a:pPr>
            <a:r>
              <a:rPr lang="es-PE" altLang="es-PE" sz="4800" b="1" dirty="0" smtClean="0">
                <a:solidFill>
                  <a:schemeClr val="tx1"/>
                </a:solidFill>
              </a:rPr>
              <a:t>Principios </a:t>
            </a:r>
            <a:r>
              <a:rPr lang="es-PE" altLang="es-PE" sz="4800" b="1" dirty="0" smtClean="0">
                <a:solidFill>
                  <a:schemeClr val="tx1"/>
                </a:solidFill>
              </a:rPr>
              <a:t>y Procedimientos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ángulo 6"/>
          <p:cNvSpPr>
            <a:spLocks noChangeArrowheads="1"/>
          </p:cNvSpPr>
          <p:nvPr/>
        </p:nvSpPr>
        <p:spPr bwMode="auto">
          <a:xfrm>
            <a:off x="251520" y="836712"/>
            <a:ext cx="8643937" cy="5355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indent="-63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150000"/>
              </a:lnSpc>
              <a:spcAft>
                <a:spcPts val="25"/>
              </a:spcAft>
            </a:pPr>
            <a:r>
              <a:rPr lang="es-PE" altLang="es-PE" sz="2800" b="1" dirty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ENTORNO </a:t>
            </a:r>
            <a:r>
              <a:rPr lang="es-PE" altLang="es-PE" sz="2800" b="1" dirty="0" smtClean="0"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AMBIENTAL </a:t>
            </a:r>
            <a:endParaRPr lang="es-PE" altLang="es-PE" sz="2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25"/>
              </a:spcAft>
            </a:pPr>
            <a:r>
              <a:rPr lang="es-PE" altLang="es-PE" sz="2000" b="1" dirty="0"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Medio físico: </a:t>
            </a:r>
            <a:r>
              <a:rPr lang="es-PE" altLang="es-PE" sz="2000" dirty="0"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geología, topografía, suelos, clima, calidad del aire, fuentes existentes de emisiones de contaminantes del aire, hidrología superficial y subterránea, calidad del agua, descargas existentes de contaminantes en el agua y paisaje. </a:t>
            </a:r>
            <a:endParaRPr lang="es-PE" altLang="es-PE" sz="20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25"/>
              </a:spcAft>
            </a:pPr>
            <a:r>
              <a:rPr lang="es-PE" altLang="es-PE" sz="2000" b="1" dirty="0"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Medio biológico: </a:t>
            </a:r>
            <a:r>
              <a:rPr lang="es-PE" altLang="es-PE" sz="2000" dirty="0"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Flora, Fauna, Especies raras en peligro de extensión, hábitats frágiles incluyendo parques y reservas, sitios </a:t>
            </a:r>
            <a:r>
              <a:rPr lang="es-PE" altLang="es-PE" sz="2000" dirty="0" smtClean="0"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naturales</a:t>
            </a:r>
            <a:r>
              <a:rPr lang="es-PE" altLang="es-PE" sz="2000" dirty="0"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.</a:t>
            </a:r>
            <a:endParaRPr lang="es-PE" altLang="es-PE" sz="20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25"/>
              </a:spcAft>
            </a:pPr>
            <a:r>
              <a:rPr lang="es-PE" altLang="es-PE" sz="2000" b="1" dirty="0"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Medios socioeconómicos: </a:t>
            </a:r>
            <a:r>
              <a:rPr lang="es-PE" altLang="es-PE" sz="2000" dirty="0"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población uso de la tierra, estructura comunitaria, empleo, distribución de los ingresos, bienes y servicio, recreación, salud pública. Patrimonio cultural, pueblos tribales, costumbres etc. </a:t>
            </a:r>
            <a:endParaRPr lang="es-PE" altLang="es-PE" sz="20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  <a:spcAft>
                <a:spcPts val="25"/>
              </a:spcAft>
            </a:pPr>
            <a:r>
              <a:rPr lang="es-PE" altLang="es-PE" sz="2000" b="1" dirty="0">
                <a:latin typeface="+mn-lt"/>
                <a:ea typeface="Arial" panose="020B0604020202020204" pitchFamily="34" charset="0"/>
                <a:cs typeface="Times New Roman" panose="02020603050405020304" pitchFamily="18" charset="0"/>
              </a:rPr>
              <a:t>Evaluación de Pasivos Ambientales. </a:t>
            </a:r>
            <a:endParaRPr lang="es-PE" altLang="es-PE" sz="2000" b="1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object 2"/>
          <p:cNvSpPr txBox="1">
            <a:spLocks noChangeArrowheads="1"/>
          </p:cNvSpPr>
          <p:nvPr/>
        </p:nvSpPr>
        <p:spPr bwMode="auto">
          <a:xfrm>
            <a:off x="179388" y="404813"/>
            <a:ext cx="8643937" cy="6185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30480" rIns="0" bIns="0">
            <a:spAutoFit/>
          </a:bodyPr>
          <a:lstStyle>
            <a:lvl1pPr marL="95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ts val="238"/>
              </a:spcBef>
            </a:pPr>
            <a:r>
              <a:rPr lang="es-PE" altLang="es-PE" sz="3200" b="1" dirty="0"/>
              <a:t>Definición de Estudio de Impacto Ambiental</a:t>
            </a:r>
          </a:p>
          <a:p>
            <a:pPr algn="just">
              <a:lnSpc>
                <a:spcPct val="107000"/>
              </a:lnSpc>
              <a:spcBef>
                <a:spcPts val="25"/>
              </a:spcBef>
            </a:pPr>
            <a:endParaRPr lang="es-PE" altLang="es-PE" dirty="0" smtClean="0"/>
          </a:p>
          <a:p>
            <a:pPr algn="just">
              <a:lnSpc>
                <a:spcPct val="107000"/>
              </a:lnSpc>
              <a:spcBef>
                <a:spcPts val="25"/>
              </a:spcBef>
            </a:pPr>
            <a:r>
              <a:rPr lang="es-MX" dirty="0">
                <a:latin typeface="+mn-lt"/>
              </a:rPr>
              <a:t>Se trata de un procedimiento técnico-administrativo con carácter preventivo, previsto en la </a:t>
            </a:r>
            <a:r>
              <a:rPr lang="es-MX" b="1" dirty="0">
                <a:latin typeface="+mn-lt"/>
              </a:rPr>
              <a:t>Ley n. º 25675 —la Ley General del Ambiente—, </a:t>
            </a:r>
            <a:r>
              <a:rPr lang="es-MX" dirty="0">
                <a:latin typeface="+mn-lt"/>
              </a:rPr>
              <a:t>que permite una toma de decisión informada por parte de la autoridad ambiental competente respecto de la viabilidad ambiental de un proyecto y su gestión ambiental.</a:t>
            </a:r>
            <a:endParaRPr lang="es-PE" altLang="es-PE" dirty="0" smtClean="0">
              <a:latin typeface="+mn-lt"/>
            </a:endParaRPr>
          </a:p>
          <a:p>
            <a:pPr algn="just">
              <a:lnSpc>
                <a:spcPct val="107000"/>
              </a:lnSpc>
              <a:spcBef>
                <a:spcPts val="25"/>
              </a:spcBef>
            </a:pPr>
            <a:endParaRPr lang="es-PE" altLang="es-PE" dirty="0" smtClean="0">
              <a:latin typeface="+mn-lt"/>
            </a:endParaRPr>
          </a:p>
          <a:p>
            <a:pPr algn="just">
              <a:lnSpc>
                <a:spcPct val="107000"/>
              </a:lnSpc>
              <a:spcBef>
                <a:spcPts val="25"/>
              </a:spcBef>
            </a:pPr>
            <a:r>
              <a:rPr lang="es-PE" altLang="es-PE" dirty="0" smtClean="0">
                <a:latin typeface="+mn-lt"/>
              </a:rPr>
              <a:t>El </a:t>
            </a:r>
            <a:r>
              <a:rPr lang="es-PE" altLang="es-PE" b="1" dirty="0">
                <a:latin typeface="+mn-lt"/>
              </a:rPr>
              <a:t>Estudio de Impacto Ambiental (</a:t>
            </a:r>
            <a:r>
              <a:rPr lang="es-PE" altLang="es-PE" b="1" dirty="0" err="1">
                <a:latin typeface="+mn-lt"/>
              </a:rPr>
              <a:t>EsIA</a:t>
            </a:r>
            <a:r>
              <a:rPr lang="es-PE" altLang="es-PE" b="1" dirty="0">
                <a:latin typeface="+mn-lt"/>
              </a:rPr>
              <a:t>) </a:t>
            </a:r>
            <a:r>
              <a:rPr lang="es-PE" altLang="es-PE" dirty="0">
                <a:latin typeface="+mn-lt"/>
              </a:rPr>
              <a:t>es el documento técnico en el que se apoya todo el proceso  de decisión de la Evaluación de Impacto Ambiental (EIA), detallando</a:t>
            </a:r>
          </a:p>
          <a:p>
            <a:pPr algn="just">
              <a:spcBef>
                <a:spcPts val="163"/>
              </a:spcBef>
              <a:buFontTx/>
              <a:buChar char="-"/>
            </a:pPr>
            <a:r>
              <a:rPr lang="es-PE" altLang="es-PE" dirty="0">
                <a:latin typeface="+mn-lt"/>
              </a:rPr>
              <a:t> Cuando es necesario realizarlo,</a:t>
            </a:r>
          </a:p>
          <a:p>
            <a:pPr algn="just">
              <a:spcBef>
                <a:spcPts val="150"/>
              </a:spcBef>
              <a:buFontTx/>
              <a:buChar char="-"/>
            </a:pPr>
            <a:r>
              <a:rPr lang="es-PE" altLang="es-PE" dirty="0">
                <a:latin typeface="+mn-lt"/>
              </a:rPr>
              <a:t> La Estructura de los </a:t>
            </a:r>
            <a:r>
              <a:rPr lang="es-PE" altLang="es-PE" b="1" dirty="0">
                <a:latin typeface="+mn-lt"/>
              </a:rPr>
              <a:t>Estudios de Impacto Ambiental</a:t>
            </a:r>
            <a:r>
              <a:rPr lang="es-PE" altLang="es-PE" dirty="0">
                <a:latin typeface="+mn-lt"/>
              </a:rPr>
              <a:t>,</a:t>
            </a:r>
          </a:p>
          <a:p>
            <a:pPr algn="just">
              <a:spcBef>
                <a:spcPts val="150"/>
              </a:spcBef>
              <a:buFontTx/>
              <a:buChar char="-"/>
            </a:pPr>
            <a:r>
              <a:rPr lang="es-PE" altLang="es-PE" dirty="0">
                <a:latin typeface="+mn-lt"/>
              </a:rPr>
              <a:t> Cómo hacerlos,</a:t>
            </a:r>
          </a:p>
          <a:p>
            <a:pPr algn="just">
              <a:spcBef>
                <a:spcPts val="163"/>
              </a:spcBef>
              <a:buFontTx/>
              <a:buChar char="-"/>
            </a:pPr>
            <a:r>
              <a:rPr lang="es-PE" altLang="es-PE" dirty="0">
                <a:latin typeface="+mn-lt"/>
              </a:rPr>
              <a:t> Su Tramitación,</a:t>
            </a:r>
          </a:p>
          <a:p>
            <a:pPr algn="just">
              <a:spcBef>
                <a:spcPts val="150"/>
              </a:spcBef>
              <a:buFontTx/>
              <a:buChar char="-"/>
            </a:pPr>
            <a:r>
              <a:rPr lang="es-PE" altLang="es-PE" dirty="0">
                <a:latin typeface="+mn-lt"/>
              </a:rPr>
              <a:t> La fijación del Precio,</a:t>
            </a:r>
          </a:p>
          <a:p>
            <a:pPr algn="just">
              <a:spcBef>
                <a:spcPts val="150"/>
              </a:spcBef>
              <a:buFontTx/>
              <a:buChar char="-"/>
            </a:pPr>
            <a:r>
              <a:rPr lang="es-PE" altLang="es-PE" dirty="0">
                <a:latin typeface="+mn-lt"/>
              </a:rPr>
              <a:t> Los plazos de realización,</a:t>
            </a:r>
          </a:p>
          <a:p>
            <a:pPr algn="just">
              <a:spcBef>
                <a:spcPts val="163"/>
              </a:spcBef>
              <a:buFontTx/>
              <a:buChar char="-"/>
            </a:pPr>
            <a:r>
              <a:rPr lang="es-PE" altLang="es-PE" dirty="0">
                <a:latin typeface="+mn-lt"/>
              </a:rPr>
              <a:t> La Legislación implicada,</a:t>
            </a:r>
          </a:p>
          <a:p>
            <a:pPr algn="just">
              <a:spcBef>
                <a:spcPts val="150"/>
              </a:spcBef>
              <a:buFontTx/>
              <a:buChar char="-"/>
            </a:pPr>
            <a:r>
              <a:rPr lang="es-PE" altLang="es-PE" dirty="0">
                <a:latin typeface="+mn-lt"/>
              </a:rPr>
              <a:t> Enlaces interesantes con información detallada y Ejemplos del </a:t>
            </a:r>
            <a:r>
              <a:rPr lang="es-PE" altLang="es-PE" b="1" dirty="0">
                <a:latin typeface="+mn-lt"/>
              </a:rPr>
              <a:t>EIA</a:t>
            </a:r>
            <a:r>
              <a:rPr lang="es-PE" altLang="es-PE" dirty="0">
                <a:latin typeface="+mn-lt"/>
              </a:rPr>
              <a:t>.</a:t>
            </a:r>
          </a:p>
          <a:p>
            <a:pPr algn="just">
              <a:spcBef>
                <a:spcPts val="38"/>
              </a:spcBef>
            </a:pPr>
            <a:endParaRPr lang="es-PE" altLang="es-PE" dirty="0">
              <a:latin typeface="+mn-lt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es-PE" altLang="es-PE" b="1" dirty="0">
                <a:latin typeface="+mn-lt"/>
              </a:rPr>
              <a:t>Objetivo final: </a:t>
            </a:r>
            <a:r>
              <a:rPr lang="es-PE" altLang="es-PE" dirty="0">
                <a:latin typeface="+mn-lt"/>
              </a:rPr>
              <a:t>Es proporcionar una herramienta útil a todo el proceso de Evaluación, para poder llegar a </a:t>
            </a:r>
            <a:r>
              <a:rPr lang="es-PE" altLang="es-PE" b="1" u="sng" dirty="0">
                <a:latin typeface="+mn-lt"/>
              </a:rPr>
              <a:t>decisiones correctas y basadas en criterios </a:t>
            </a:r>
            <a:r>
              <a:rPr lang="es-PE" altLang="es-PE" b="1" u="sng" dirty="0" smtClean="0">
                <a:latin typeface="+mn-lt"/>
              </a:rPr>
              <a:t>científicos</a:t>
            </a:r>
            <a:endParaRPr lang="es-PE" altLang="es-PE" u="sng" dirty="0">
              <a:latin typeface="+mn-lt"/>
            </a:endParaRPr>
          </a:p>
        </p:txBody>
      </p:sp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object 2"/>
          <p:cNvSpPr txBox="1">
            <a:spLocks noChangeArrowheads="1"/>
          </p:cNvSpPr>
          <p:nvPr/>
        </p:nvSpPr>
        <p:spPr bwMode="auto">
          <a:xfrm>
            <a:off x="539552" y="620688"/>
            <a:ext cx="8136135" cy="51802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9525" rIns="0" bIns="0">
            <a:spAutoFit/>
          </a:bodyPr>
          <a:lstStyle>
            <a:lvl1pPr marL="95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>
              <a:spcBef>
                <a:spcPts val="75"/>
              </a:spcBef>
            </a:pPr>
            <a:endParaRPr lang="es-PE" altLang="es-PE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s-PE" altLang="es-PE" sz="2800" b="1" dirty="0">
                <a:latin typeface="+mn-lt"/>
              </a:rPr>
              <a:t>La redacción y firma del estudio de impacto ambiental</a:t>
            </a:r>
          </a:p>
          <a:p>
            <a:pPr algn="just"/>
            <a:r>
              <a:rPr lang="es-PE" altLang="es-PE" sz="2400" dirty="0">
                <a:latin typeface="+mn-lt"/>
              </a:rPr>
              <a:t>Es tarea de un equipo multidisciplinario  compuesto por especialistas en la interpretación del proyecto y en los factores ambientales más  relevantes para ese proyecto concreto </a:t>
            </a:r>
            <a:endParaRPr lang="es-PE" altLang="es-PE" sz="2400" dirty="0" smtClean="0">
              <a:latin typeface="+mn-lt"/>
            </a:endParaRPr>
          </a:p>
          <a:p>
            <a:pPr algn="just"/>
            <a:r>
              <a:rPr lang="es-PE" altLang="es-PE" sz="2400" dirty="0" smtClean="0">
                <a:latin typeface="+mn-lt"/>
              </a:rPr>
              <a:t>(</a:t>
            </a:r>
            <a:r>
              <a:rPr lang="es-PE" altLang="es-PE" sz="2400" dirty="0">
                <a:latin typeface="+mn-lt"/>
              </a:rPr>
              <a:t>por ejemplo atmósfera, agua, suelos, vegetación, fauna,  recursos culturales, etc.) que normalmente se integran en una empresa de Consultoría Ambiental.</a:t>
            </a:r>
          </a:p>
          <a:p>
            <a:pPr>
              <a:spcBef>
                <a:spcPts val="25"/>
              </a:spcBef>
            </a:pPr>
            <a:endParaRPr lang="es-PE" altLang="es-PE" sz="2400" dirty="0">
              <a:latin typeface="+mn-lt"/>
              <a:cs typeface="Times New Roman" panose="02020603050405020304" pitchFamily="18" charset="0"/>
            </a:endParaRPr>
          </a:p>
          <a:p>
            <a:pPr algn="just"/>
            <a:r>
              <a:rPr lang="es-PE" altLang="es-PE" sz="2400" dirty="0">
                <a:latin typeface="+mn-lt"/>
              </a:rPr>
              <a:t>Para estos efectos debe entenderse como intervención no solo una obra, como un puente o una  carretera, sino que también, es una intervención que puede tener impacto en el ambiente, la  creación de una normativa o una modificación de una normativa existente.</a:t>
            </a:r>
            <a:endParaRPr lang="es-PE" altLang="es-PE" sz="2400" dirty="0">
              <a:latin typeface="+mn-lt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object 3"/>
          <p:cNvSpPr>
            <a:spLocks noChangeArrowheads="1"/>
          </p:cNvSpPr>
          <p:nvPr/>
        </p:nvSpPr>
        <p:spPr bwMode="auto">
          <a:xfrm>
            <a:off x="395288" y="620712"/>
            <a:ext cx="8569200" cy="5328567"/>
          </a:xfrm>
          <a:prstGeom prst="rect">
            <a:avLst/>
          </a:prstGeom>
          <a:blipFill dpi="0" rotWithShape="1">
            <a:blip r:embed="rId2"/>
            <a:srcRect/>
            <a:stretch>
              <a:fillRect/>
            </a:stretch>
          </a:blip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s-PE" altLang="es-PE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object 2"/>
          <p:cNvSpPr txBox="1">
            <a:spLocks noChangeArrowheads="1"/>
          </p:cNvSpPr>
          <p:nvPr/>
        </p:nvSpPr>
        <p:spPr bwMode="auto">
          <a:xfrm>
            <a:off x="250825" y="404813"/>
            <a:ext cx="8713788" cy="61291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29528" rIns="0" bIns="0">
            <a:spAutoFit/>
          </a:bodyPr>
          <a:lstStyle>
            <a:lvl1pPr marL="95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ts val="238"/>
              </a:spcBef>
            </a:pPr>
            <a:r>
              <a:rPr lang="es-PE" altLang="es-PE" sz="3200" b="1" dirty="0">
                <a:latin typeface="+mn-lt"/>
              </a:rPr>
              <a:t>ESQUEMA DE UN ESTUDIO DE IMPACTO AMBIENTAL (</a:t>
            </a:r>
            <a:r>
              <a:rPr lang="es-PE" altLang="es-PE" sz="3200" b="1" dirty="0" err="1">
                <a:latin typeface="+mn-lt"/>
              </a:rPr>
              <a:t>EsIA</a:t>
            </a:r>
            <a:r>
              <a:rPr lang="es-PE" altLang="es-PE" sz="3200" b="1" dirty="0">
                <a:latin typeface="+mn-lt"/>
              </a:rPr>
              <a:t>): </a:t>
            </a:r>
          </a:p>
          <a:p>
            <a:pPr>
              <a:spcBef>
                <a:spcPts val="238"/>
              </a:spcBef>
            </a:pPr>
            <a:endParaRPr lang="es-PE" altLang="es-PE" b="1" dirty="0">
              <a:latin typeface="+mn-lt"/>
            </a:endParaRPr>
          </a:p>
          <a:p>
            <a:pPr>
              <a:spcBef>
                <a:spcPts val="163"/>
              </a:spcBef>
            </a:pPr>
            <a:r>
              <a:rPr lang="es-PE" altLang="es-PE" sz="2000" dirty="0" smtClean="0">
                <a:latin typeface="+mn-lt"/>
              </a:rPr>
              <a:t>1</a:t>
            </a:r>
            <a:r>
              <a:rPr lang="es-PE" altLang="es-PE" sz="2000" dirty="0">
                <a:latin typeface="+mn-lt"/>
              </a:rPr>
              <a:t>.- Descripción del proyecto</a:t>
            </a:r>
          </a:p>
          <a:p>
            <a:pPr>
              <a:spcBef>
                <a:spcPts val="138"/>
              </a:spcBef>
            </a:pPr>
            <a:r>
              <a:rPr lang="es-PE" altLang="es-PE" sz="2000" dirty="0">
                <a:latin typeface="+mn-lt"/>
              </a:rPr>
              <a:t>2.- Legislación aplicable</a:t>
            </a:r>
          </a:p>
          <a:p>
            <a:pPr>
              <a:spcBef>
                <a:spcPts val="163"/>
              </a:spcBef>
            </a:pPr>
            <a:r>
              <a:rPr lang="es-PE" altLang="es-PE" sz="2000" dirty="0">
                <a:latin typeface="+mn-lt"/>
              </a:rPr>
              <a:t>3.- Alternativas viable</a:t>
            </a:r>
          </a:p>
          <a:p>
            <a:pPr>
              <a:lnSpc>
                <a:spcPts val="2313"/>
              </a:lnSpc>
              <a:spcBef>
                <a:spcPts val="100"/>
              </a:spcBef>
            </a:pPr>
            <a:r>
              <a:rPr lang="es-PE" altLang="es-PE" sz="2000" dirty="0">
                <a:latin typeface="+mn-lt"/>
              </a:rPr>
              <a:t>4.- Inventario ambiental  </a:t>
            </a:r>
          </a:p>
          <a:p>
            <a:pPr>
              <a:lnSpc>
                <a:spcPts val="2313"/>
              </a:lnSpc>
              <a:spcBef>
                <a:spcPts val="100"/>
              </a:spcBef>
            </a:pPr>
            <a:r>
              <a:rPr lang="es-PE" altLang="es-PE" sz="2000" dirty="0">
                <a:latin typeface="+mn-lt"/>
              </a:rPr>
              <a:t>     4.1.- Medio Abiótico</a:t>
            </a:r>
          </a:p>
          <a:p>
            <a:pPr>
              <a:spcBef>
                <a:spcPts val="50"/>
              </a:spcBef>
            </a:pPr>
            <a:r>
              <a:rPr lang="es-PE" altLang="es-PE" sz="2000" dirty="0">
                <a:latin typeface="+mn-lt"/>
              </a:rPr>
              <a:t>     4.2.- Medio Biótico</a:t>
            </a:r>
          </a:p>
          <a:p>
            <a:pPr>
              <a:spcBef>
                <a:spcPts val="138"/>
              </a:spcBef>
            </a:pPr>
            <a:r>
              <a:rPr lang="es-PE" altLang="es-PE" sz="2000" dirty="0">
                <a:latin typeface="+mn-lt"/>
              </a:rPr>
              <a:t>     4.3.- Medio Perceptual</a:t>
            </a:r>
          </a:p>
          <a:p>
            <a:pPr>
              <a:spcBef>
                <a:spcPts val="150"/>
              </a:spcBef>
            </a:pPr>
            <a:r>
              <a:rPr lang="es-PE" altLang="es-PE" sz="2000" dirty="0">
                <a:latin typeface="+mn-lt"/>
              </a:rPr>
              <a:t>     4.4.- Medio Socioeconómico</a:t>
            </a:r>
          </a:p>
          <a:p>
            <a:pPr>
              <a:spcBef>
                <a:spcPts val="163"/>
              </a:spcBef>
            </a:pPr>
            <a:r>
              <a:rPr lang="es-PE" altLang="es-PE" sz="2000" dirty="0">
                <a:latin typeface="+mn-lt"/>
              </a:rPr>
              <a:t>5.- Identificación, Caracterización y valoración de impactos.</a:t>
            </a:r>
          </a:p>
          <a:p>
            <a:pPr>
              <a:lnSpc>
                <a:spcPts val="2325"/>
              </a:lnSpc>
              <a:spcBef>
                <a:spcPts val="88"/>
              </a:spcBef>
            </a:pPr>
            <a:r>
              <a:rPr lang="es-PE" altLang="es-PE" sz="2000" dirty="0">
                <a:latin typeface="+mn-lt"/>
              </a:rPr>
              <a:t>     5.1.-Identificación de impactos. </a:t>
            </a:r>
          </a:p>
          <a:p>
            <a:pPr>
              <a:lnSpc>
                <a:spcPts val="2325"/>
              </a:lnSpc>
              <a:spcBef>
                <a:spcPts val="88"/>
              </a:spcBef>
            </a:pPr>
            <a:r>
              <a:rPr lang="es-PE" altLang="es-PE" sz="2000" dirty="0">
                <a:latin typeface="+mn-lt"/>
              </a:rPr>
              <a:t>     5.2.- Caracterización de impactos.</a:t>
            </a:r>
          </a:p>
          <a:p>
            <a:pPr>
              <a:spcBef>
                <a:spcPts val="38"/>
              </a:spcBef>
            </a:pPr>
            <a:r>
              <a:rPr lang="es-PE" altLang="es-PE" sz="2000" dirty="0">
                <a:latin typeface="+mn-lt"/>
              </a:rPr>
              <a:t>     5.3.- Valoración de impactos.</a:t>
            </a:r>
          </a:p>
          <a:p>
            <a:pPr>
              <a:spcBef>
                <a:spcPts val="150"/>
              </a:spcBef>
            </a:pPr>
            <a:r>
              <a:rPr lang="es-PE" altLang="es-PE" sz="2000" dirty="0">
                <a:latin typeface="+mn-lt"/>
              </a:rPr>
              <a:t>6.- Medidas preventivas, correctoras y compensatorias.</a:t>
            </a:r>
          </a:p>
          <a:p>
            <a:pPr>
              <a:lnSpc>
                <a:spcPct val="107000"/>
              </a:lnSpc>
              <a:spcBef>
                <a:spcPts val="25"/>
              </a:spcBef>
            </a:pPr>
            <a:r>
              <a:rPr lang="es-PE" altLang="es-PE" sz="2000" dirty="0">
                <a:latin typeface="+mn-lt"/>
              </a:rPr>
              <a:t>7.- Programa de vigilancia y control ambiental. </a:t>
            </a:r>
          </a:p>
          <a:p>
            <a:pPr>
              <a:lnSpc>
                <a:spcPct val="107000"/>
              </a:lnSpc>
              <a:spcBef>
                <a:spcPts val="25"/>
              </a:spcBef>
            </a:pPr>
            <a:r>
              <a:rPr lang="es-PE" altLang="es-PE" sz="2000" dirty="0">
                <a:latin typeface="+mn-lt"/>
              </a:rPr>
              <a:t>8.- Documento de síntesis.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4963" y="627361"/>
            <a:ext cx="8574087" cy="785215"/>
          </a:xfrm>
        </p:spPr>
        <p:txBody>
          <a:bodyPr wrap="square" lIns="0" tIns="9525" rIns="0" bIns="0">
            <a:spAutoFit/>
          </a:bodyPr>
          <a:lstStyle/>
          <a:p>
            <a:pPr marL="9525" algn="ctr" eaLnBrk="1" fontAlgn="auto" hangingPunct="1">
              <a:spcBef>
                <a:spcPts val="75"/>
              </a:spcBef>
              <a:spcAft>
                <a:spcPts val="0"/>
              </a:spcAft>
              <a:defRPr/>
            </a:pPr>
            <a:r>
              <a:rPr sz="2800" b="1" spc="-236" dirty="0">
                <a:latin typeface="Arial"/>
                <a:cs typeface="Arial"/>
              </a:rPr>
              <a:t>FASES </a:t>
            </a:r>
            <a:r>
              <a:rPr sz="2800" b="1" spc="-217" dirty="0">
                <a:latin typeface="Arial"/>
                <a:cs typeface="Arial"/>
              </a:rPr>
              <a:t>DEL </a:t>
            </a:r>
            <a:r>
              <a:rPr sz="2800" b="1" spc="-233" dirty="0">
                <a:latin typeface="Arial"/>
                <a:cs typeface="Arial"/>
              </a:rPr>
              <a:t>PROCESO </a:t>
            </a:r>
            <a:r>
              <a:rPr sz="2800" b="1" spc="-225" dirty="0">
                <a:latin typeface="Arial"/>
                <a:cs typeface="Arial"/>
              </a:rPr>
              <a:t>DE </a:t>
            </a:r>
            <a:r>
              <a:rPr sz="2800" b="1" spc="-206" dirty="0">
                <a:latin typeface="Arial"/>
                <a:cs typeface="Arial"/>
              </a:rPr>
              <a:t>ESTUDIO </a:t>
            </a:r>
            <a:r>
              <a:rPr sz="2800" b="1" spc="-225" dirty="0">
                <a:latin typeface="Arial"/>
                <a:cs typeface="Arial"/>
              </a:rPr>
              <a:t>DE </a:t>
            </a:r>
            <a:r>
              <a:rPr sz="2800" b="1" spc="-236" dirty="0">
                <a:latin typeface="Arial"/>
                <a:cs typeface="Arial"/>
              </a:rPr>
              <a:t>IMPACTO</a:t>
            </a:r>
            <a:r>
              <a:rPr sz="2800" b="1" spc="-153" dirty="0">
                <a:latin typeface="Arial"/>
                <a:cs typeface="Arial"/>
              </a:rPr>
              <a:t> </a:t>
            </a:r>
            <a:r>
              <a:rPr sz="2800" b="1" spc="-225" dirty="0" smtClean="0">
                <a:latin typeface="Arial"/>
                <a:cs typeface="Arial"/>
              </a:rPr>
              <a:t>AMBIENTAL</a:t>
            </a:r>
            <a:endParaRPr sz="2800" spc="-169" dirty="0"/>
          </a:p>
        </p:txBody>
      </p:sp>
      <p:sp>
        <p:nvSpPr>
          <p:cNvPr id="28675" name="object 3"/>
          <p:cNvSpPr txBox="1">
            <a:spLocks noChangeArrowheads="1"/>
          </p:cNvSpPr>
          <p:nvPr/>
        </p:nvSpPr>
        <p:spPr bwMode="auto">
          <a:xfrm>
            <a:off x="295275" y="1885950"/>
            <a:ext cx="8653463" cy="3860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9525" rIns="0" bIns="0">
            <a:spAutoFit/>
          </a:bodyPr>
          <a:lstStyle>
            <a:lvl1pPr marL="476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561975" indent="-514350" algn="just">
              <a:lnSpc>
                <a:spcPts val="2150"/>
              </a:lnSpc>
              <a:buFontTx/>
              <a:buAutoNum type="arabicPeriod"/>
              <a:defRPr/>
            </a:pPr>
            <a:r>
              <a:rPr lang="es-PE" altLang="es-PE" sz="2800" b="1" dirty="0" smtClean="0">
                <a:latin typeface="+mn-lt"/>
              </a:rPr>
              <a:t>Descripción general del proyecto.-</a:t>
            </a:r>
          </a:p>
          <a:p>
            <a:pPr marL="561975" indent="-514350" algn="just">
              <a:lnSpc>
                <a:spcPts val="2150"/>
              </a:lnSpc>
              <a:buFontTx/>
              <a:buAutoNum type="arabicPeriod"/>
              <a:defRPr/>
            </a:pPr>
            <a:endParaRPr lang="es-PE" altLang="es-PE" sz="2800" b="1" dirty="0" smtClean="0">
              <a:solidFill>
                <a:srgbClr val="FFFF00"/>
              </a:solidFill>
              <a:latin typeface="+mn-lt"/>
            </a:endParaRPr>
          </a:p>
          <a:p>
            <a:pPr algn="just">
              <a:lnSpc>
                <a:spcPts val="2150"/>
              </a:lnSpc>
              <a:defRPr/>
            </a:pPr>
            <a:r>
              <a:rPr lang="es-PE" altLang="es-PE" sz="2400" b="1" dirty="0" smtClean="0">
                <a:latin typeface="+mn-lt"/>
              </a:rPr>
              <a:t>Una descripción de la actividad o instalación de que se trate</a:t>
            </a:r>
            <a:r>
              <a:rPr lang="es-PE" altLang="es-PE" dirty="0" smtClean="0">
                <a:latin typeface="+mn-lt"/>
              </a:rPr>
              <a:t>:</a:t>
            </a:r>
          </a:p>
          <a:p>
            <a:pPr algn="just">
              <a:lnSpc>
                <a:spcPts val="2150"/>
              </a:lnSpc>
              <a:defRPr/>
            </a:pPr>
            <a:r>
              <a:rPr lang="es-PE" altLang="es-PE" dirty="0" smtClean="0">
                <a:latin typeface="+mn-lt"/>
              </a:rPr>
              <a:t>(por ejemplo una actividad que consiste en un proceso de dragado marino en el que se pretende obtener 5 millones de  m</a:t>
            </a:r>
            <a:r>
              <a:rPr lang="es-PE" altLang="es-PE" baseline="24000" dirty="0" smtClean="0">
                <a:latin typeface="+mn-lt"/>
              </a:rPr>
              <a:t>3 </a:t>
            </a:r>
            <a:r>
              <a:rPr lang="es-PE" altLang="es-PE" dirty="0" smtClean="0">
                <a:latin typeface="+mn-lt"/>
              </a:rPr>
              <a:t>de arena al año, o una instalación consistente en un horno rotatorio para obtener 750 toneladas al  día de cemento)</a:t>
            </a:r>
          </a:p>
          <a:p>
            <a:pPr>
              <a:spcBef>
                <a:spcPts val="25"/>
              </a:spcBef>
              <a:defRPr/>
            </a:pPr>
            <a:endParaRPr lang="es-PE" altLang="es-PE" sz="1900" dirty="0" smtClean="0">
              <a:latin typeface="+mn-lt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defRPr/>
            </a:pPr>
            <a:r>
              <a:rPr lang="es-PE" altLang="es-PE" sz="2400" b="1" dirty="0" smtClean="0">
                <a:latin typeface="+mn-lt"/>
              </a:rPr>
              <a:t>Indicación concreta de su </a:t>
            </a:r>
            <a:r>
              <a:rPr lang="es-PE" altLang="es-PE" sz="2400" b="1" dirty="0" smtClean="0">
                <a:latin typeface="+mn-lt"/>
              </a:rPr>
              <a:t>ubicación</a:t>
            </a:r>
          </a:p>
          <a:p>
            <a:pPr algn="just">
              <a:lnSpc>
                <a:spcPct val="107000"/>
              </a:lnSpc>
              <a:defRPr/>
            </a:pPr>
            <a:r>
              <a:rPr lang="es-PE" altLang="es-PE" dirty="0" smtClean="0">
                <a:latin typeface="+mn-lt"/>
              </a:rPr>
              <a:t>(coordenadas UTM), los datos geográficos, la existencia y  localización si es el caso de cursos fluviales e infraestructuras existentes, si se encuentra próximo a  zonas catalogadas como de protección especial, un plano del proyecto (a escala 1:25.000 como  mínimo) en dónde se recoja todo lo que se propone.</a:t>
            </a:r>
          </a:p>
          <a:p>
            <a:pPr>
              <a:spcBef>
                <a:spcPts val="313"/>
              </a:spcBef>
              <a:defRPr/>
            </a:pPr>
            <a:r>
              <a:rPr lang="es-PE" altLang="es-PE" sz="1600" dirty="0" smtClean="0">
                <a:latin typeface="+mn-lt"/>
              </a:rPr>
              <a:t>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object 2"/>
          <p:cNvSpPr txBox="1">
            <a:spLocks noChangeArrowheads="1"/>
          </p:cNvSpPr>
          <p:nvPr/>
        </p:nvSpPr>
        <p:spPr bwMode="auto">
          <a:xfrm>
            <a:off x="250825" y="260350"/>
            <a:ext cx="8575675" cy="5376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9525" rIns="0" bIns="0">
            <a:spAutoFit/>
          </a:bodyPr>
          <a:lstStyle>
            <a:lvl1pPr marL="95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>
              <a:spcBef>
                <a:spcPts val="25"/>
              </a:spcBef>
            </a:pPr>
            <a:r>
              <a:rPr lang="es-PE" altLang="es-PE" sz="2400" b="1">
                <a:latin typeface="+mn-lt"/>
              </a:rPr>
              <a:t>Exigencia previsible en el tiempo</a:t>
            </a:r>
            <a:r>
              <a:rPr lang="es-PE" altLang="es-PE">
                <a:latin typeface="+mn-lt"/>
              </a:rPr>
              <a:t>.</a:t>
            </a:r>
          </a:p>
          <a:p>
            <a:pPr algn="just">
              <a:spcBef>
                <a:spcPts val="25"/>
              </a:spcBef>
            </a:pPr>
            <a:r>
              <a:rPr lang="es-PE" altLang="es-PE">
                <a:latin typeface="+mn-lt"/>
              </a:rPr>
              <a:t>Describir el tiempo de vida útil del proyecto que se prevé.</a:t>
            </a:r>
          </a:p>
          <a:p>
            <a:pPr>
              <a:spcBef>
                <a:spcPts val="25"/>
              </a:spcBef>
            </a:pPr>
            <a:endParaRPr lang="es-PE" altLang="es-PE" sz="1900">
              <a:latin typeface="+mn-lt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es-PE" altLang="es-PE" sz="2400" b="1">
                <a:latin typeface="+mn-lt"/>
              </a:rPr>
              <a:t>Relación con la utilización del suelo y otros recursos naturales</a:t>
            </a:r>
            <a:r>
              <a:rPr lang="es-PE" altLang="es-PE">
                <a:latin typeface="+mn-lt"/>
              </a:rPr>
              <a:t>. </a:t>
            </a:r>
          </a:p>
          <a:p>
            <a:pPr algn="just">
              <a:lnSpc>
                <a:spcPct val="107000"/>
              </a:lnSpc>
            </a:pPr>
            <a:r>
              <a:rPr lang="es-PE" altLang="es-PE">
                <a:latin typeface="+mn-lt"/>
              </a:rPr>
              <a:t>Describir pormenorizadamente  las acciones que son susceptibles de producir un impacto medioambiental, así como sus  instalaciones, su altura, su volumen, acopios, residuos, almacén, y área de trabajo. Se debe reflejar  también los materiales a utilizar, el suelo a ocupar, otros recursos naturales afectados o eliminados  por el proyecto (forestales, hidráulicos, atmosféricos,…).</a:t>
            </a:r>
          </a:p>
          <a:p>
            <a:pPr>
              <a:spcBef>
                <a:spcPts val="13"/>
              </a:spcBef>
            </a:pPr>
            <a:endParaRPr lang="es-PE" altLang="es-PE" sz="1900">
              <a:latin typeface="+mn-lt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</a:pPr>
            <a:r>
              <a:rPr lang="es-PE" altLang="es-PE" sz="2400" b="1">
                <a:latin typeface="+mn-lt"/>
              </a:rPr>
              <a:t>Estimación de los tipos u cantidades de residuos, vertidos, y emisiones de materia y energía  resultante</a:t>
            </a:r>
            <a:r>
              <a:rPr lang="es-PE" altLang="es-PE" b="1">
                <a:latin typeface="+mn-lt"/>
              </a:rPr>
              <a:t>.</a:t>
            </a:r>
          </a:p>
          <a:p>
            <a:pPr algn="just">
              <a:lnSpc>
                <a:spcPct val="107000"/>
              </a:lnSpc>
            </a:pPr>
            <a:r>
              <a:rPr lang="es-PE" altLang="es-PE">
                <a:latin typeface="+mn-lt"/>
              </a:rPr>
              <a:t>Es necesario realizar un balance de materia y energía que va a permitir poder incorporar  los productos o procesos intermedios a tener en cuenta. Se deben indicar los distintos residuos,  vertidos, y emisiones resultantes de forma detallada, indicando cantidades, tipo y composición de  forma tanto cuantitativamente como  cualitativamente, y en especial ruidos, vibraciones, olores,  emisiones lumínicas, y emisiones de partículas.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object 2"/>
          <p:cNvSpPr txBox="1">
            <a:spLocks noChangeArrowheads="1"/>
          </p:cNvSpPr>
          <p:nvPr/>
        </p:nvSpPr>
        <p:spPr bwMode="auto">
          <a:xfrm>
            <a:off x="539750" y="620713"/>
            <a:ext cx="8280722" cy="5626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9525" rIns="0" bIns="0">
            <a:spAutoFit/>
          </a:bodyPr>
          <a:lstStyle>
            <a:lvl1pPr marL="95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endParaRPr lang="es-PE" altLang="es-PE" sz="2000" dirty="0">
              <a:latin typeface="+mn-lt"/>
              <a:cs typeface="Times New Roman" panose="02020603050405020304" pitchFamily="18" charset="0"/>
            </a:endParaRPr>
          </a:p>
          <a:p>
            <a:pPr algn="just">
              <a:lnSpc>
                <a:spcPts val="2138"/>
              </a:lnSpc>
            </a:pPr>
            <a:r>
              <a:rPr lang="es-PE" altLang="es-PE" sz="3600" b="1" dirty="0">
                <a:latin typeface="+mn-lt"/>
              </a:rPr>
              <a:t>2. Exposición de alternativas</a:t>
            </a:r>
          </a:p>
          <a:p>
            <a:pPr algn="just">
              <a:lnSpc>
                <a:spcPts val="2138"/>
              </a:lnSpc>
            </a:pPr>
            <a:endParaRPr lang="es-PE" altLang="es-PE" sz="2000" b="1" dirty="0">
              <a:solidFill>
                <a:srgbClr val="FFFF00"/>
              </a:solidFill>
              <a:latin typeface="+mn-lt"/>
            </a:endParaRPr>
          </a:p>
          <a:p>
            <a:pPr algn="just">
              <a:lnSpc>
                <a:spcPts val="2138"/>
              </a:lnSpc>
            </a:pPr>
            <a:r>
              <a:rPr lang="es-PE" altLang="es-PE" sz="2000" dirty="0">
                <a:latin typeface="+mn-lt"/>
              </a:rPr>
              <a:t>Se debe incluir todas aquellas posibilidades que constituyan una alternativa factible para realizar o no el proyecto, posibles ubicaciones del mismo, procedimientos o tecnologías existentes  alternativas adecuadas al proyecto, y la posible utilización de diferentes productos y/o procesos.  Para cada alternativa se debe evaluar y analizar la gestión de los distintos residuos que se  pueden generar.</a:t>
            </a:r>
          </a:p>
          <a:p>
            <a:pPr>
              <a:spcBef>
                <a:spcPts val="13"/>
              </a:spcBef>
            </a:pPr>
            <a:endParaRPr lang="es-PE" altLang="es-PE" sz="2000" dirty="0">
              <a:latin typeface="+mn-lt"/>
              <a:cs typeface="Times New Roman" panose="02020603050405020304" pitchFamily="18" charset="0"/>
            </a:endParaRPr>
          </a:p>
          <a:p>
            <a:r>
              <a:rPr lang="es-PE" altLang="es-PE" sz="2000" b="1" i="1" dirty="0">
                <a:latin typeface="+mn-lt"/>
              </a:rPr>
              <a:t>Existen dos formas de actuación</a:t>
            </a:r>
            <a:r>
              <a:rPr lang="es-PE" altLang="es-PE" sz="2000" b="1" dirty="0">
                <a:latin typeface="+mn-lt"/>
              </a:rPr>
              <a:t>:</a:t>
            </a:r>
          </a:p>
          <a:p>
            <a:pPr>
              <a:spcBef>
                <a:spcPts val="150"/>
              </a:spcBef>
              <a:buFontTx/>
              <a:buChar char="-"/>
            </a:pPr>
            <a:r>
              <a:rPr lang="es-PE" altLang="es-PE" sz="2000" dirty="0">
                <a:latin typeface="+mn-lt"/>
              </a:rPr>
              <a:t>Analizar y </a:t>
            </a:r>
            <a:r>
              <a:rPr lang="es-PE" altLang="es-PE" sz="2000" dirty="0" err="1">
                <a:latin typeface="+mn-lt"/>
              </a:rPr>
              <a:t>evalúar</a:t>
            </a:r>
            <a:r>
              <a:rPr lang="es-PE" altLang="es-PE" sz="2000" dirty="0">
                <a:latin typeface="+mn-lt"/>
              </a:rPr>
              <a:t> las alternativas de forma preliminar y  seleccionar una de ellas, para realizar el estudio de impacto ambiental sobre ésta.</a:t>
            </a:r>
          </a:p>
          <a:p>
            <a:pPr>
              <a:spcBef>
                <a:spcPts val="150"/>
              </a:spcBef>
              <a:buFontTx/>
              <a:buChar char="-"/>
            </a:pPr>
            <a:endParaRPr lang="es-PE" altLang="es-PE" sz="2000" dirty="0">
              <a:latin typeface="+mn-lt"/>
            </a:endParaRPr>
          </a:p>
          <a:p>
            <a:pPr>
              <a:spcBef>
                <a:spcPts val="150"/>
              </a:spcBef>
              <a:buFontTx/>
              <a:buChar char="-"/>
            </a:pPr>
            <a:r>
              <a:rPr lang="es-PE" altLang="es-PE" sz="2000" dirty="0">
                <a:latin typeface="+mn-lt"/>
              </a:rPr>
              <a:t> o, por el contrario,</a:t>
            </a:r>
          </a:p>
          <a:p>
            <a:pPr>
              <a:spcBef>
                <a:spcPts val="13"/>
              </a:spcBef>
            </a:pPr>
            <a:endParaRPr lang="es-PE" altLang="es-PE" sz="2000" dirty="0">
              <a:latin typeface="+mn-lt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r>
              <a:rPr lang="es-PE" altLang="es-PE" sz="2000" dirty="0">
                <a:latin typeface="+mn-lt"/>
              </a:rPr>
              <a:t>Analizar y </a:t>
            </a:r>
            <a:r>
              <a:rPr lang="es-PE" altLang="es-PE" sz="2000" dirty="0" err="1">
                <a:latin typeface="+mn-lt"/>
              </a:rPr>
              <a:t>evalúar</a:t>
            </a:r>
            <a:r>
              <a:rPr lang="es-PE" altLang="es-PE" sz="2000" dirty="0">
                <a:latin typeface="+mn-lt"/>
              </a:rPr>
              <a:t> el impacto ambiental de cada una de las alternativas posibles (caso por ejemplo de un proyecto de trazado de una carretera o una vía de ferrocarril)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ángulo 1"/>
          <p:cNvSpPr>
            <a:spLocks noChangeArrowheads="1"/>
          </p:cNvSpPr>
          <p:nvPr/>
        </p:nvSpPr>
        <p:spPr bwMode="auto">
          <a:xfrm>
            <a:off x="323528" y="620688"/>
            <a:ext cx="8569325" cy="58169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s-MX" altLang="es-PE" sz="3200" b="1" dirty="0" smtClean="0">
                <a:latin typeface="+mn-lt"/>
              </a:rPr>
              <a:t>Gestión </a:t>
            </a:r>
            <a:r>
              <a:rPr lang="es-MX" altLang="es-PE" sz="3200" b="1" dirty="0">
                <a:latin typeface="+mn-lt"/>
              </a:rPr>
              <a:t>ambiental o gestión del medio </a:t>
            </a:r>
            <a:r>
              <a:rPr lang="es-MX" altLang="es-PE" sz="3200" b="1" dirty="0" smtClean="0">
                <a:latin typeface="+mn-lt"/>
              </a:rPr>
              <a:t>ambiente</a:t>
            </a:r>
            <a:endParaRPr lang="es-MX" altLang="es-PE" sz="4000" b="1" dirty="0">
              <a:latin typeface="+mn-lt"/>
            </a:endParaRPr>
          </a:p>
          <a:p>
            <a:pPr algn="just"/>
            <a:endParaRPr lang="es-MX" altLang="es-PE" sz="2000" dirty="0" smtClean="0">
              <a:latin typeface="+mn-lt"/>
            </a:endParaRPr>
          </a:p>
          <a:p>
            <a:pPr algn="just"/>
            <a:r>
              <a:rPr lang="es-MX" altLang="es-PE" sz="2000" dirty="0" smtClean="0">
                <a:latin typeface="+mn-lt"/>
              </a:rPr>
              <a:t>Conjunto </a:t>
            </a:r>
            <a:r>
              <a:rPr lang="es-MX" altLang="es-PE" sz="2000" dirty="0">
                <a:latin typeface="+mn-lt"/>
              </a:rPr>
              <a:t>de </a:t>
            </a:r>
            <a:r>
              <a:rPr lang="es-MX" altLang="es-PE" sz="2000" dirty="0" smtClean="0">
                <a:latin typeface="+mn-lt"/>
              </a:rPr>
              <a:t>acciones </a:t>
            </a:r>
            <a:r>
              <a:rPr lang="es-MX" altLang="es-PE" sz="2000" dirty="0">
                <a:latin typeface="+mn-lt"/>
              </a:rPr>
              <a:t>conducentes al manejo integral del sistema ambiental. </a:t>
            </a:r>
            <a:endParaRPr lang="es-MX" altLang="es-PE" sz="2000" dirty="0" smtClean="0">
              <a:latin typeface="+mn-lt"/>
            </a:endParaRPr>
          </a:p>
          <a:p>
            <a:pPr algn="just"/>
            <a:r>
              <a:rPr lang="es-MX" altLang="es-PE" sz="2000" dirty="0" smtClean="0">
                <a:latin typeface="+mn-lt"/>
              </a:rPr>
              <a:t>Incluyendo </a:t>
            </a:r>
            <a:r>
              <a:rPr lang="es-MX" altLang="es-PE" sz="2000" dirty="0">
                <a:latin typeface="+mn-lt"/>
              </a:rPr>
              <a:t>el concepto de desarrollo sostenible o sustentable, es la estrategia mediante la cual se organizan las actividades antrópicas que afectan al </a:t>
            </a:r>
            <a:r>
              <a:rPr lang="es-MX" altLang="es-PE" sz="2000" b="1" dirty="0">
                <a:latin typeface="+mn-lt"/>
              </a:rPr>
              <a:t>MEDIO AMBIENTE, </a:t>
            </a:r>
            <a:r>
              <a:rPr lang="es-MX" altLang="es-PE" sz="2000" dirty="0">
                <a:latin typeface="+mn-lt"/>
              </a:rPr>
              <a:t>con el fin de lograr una adecuada calidad de vida, previniendo o mitigando los problemas ambientales.</a:t>
            </a:r>
          </a:p>
          <a:p>
            <a:pPr algn="just"/>
            <a:endParaRPr lang="es-MX" altLang="es-PE" sz="2000" dirty="0" smtClean="0">
              <a:latin typeface="+mn-lt"/>
            </a:endParaRPr>
          </a:p>
          <a:p>
            <a:pPr algn="just"/>
            <a:r>
              <a:rPr lang="es-MX" altLang="es-PE" sz="2000" dirty="0" smtClean="0">
                <a:latin typeface="+mn-lt"/>
              </a:rPr>
              <a:t>La </a:t>
            </a:r>
            <a:r>
              <a:rPr lang="es-MX" altLang="es-PE" sz="2000" dirty="0">
                <a:latin typeface="+mn-lt"/>
              </a:rPr>
              <a:t>gestión ambiental responde al </a:t>
            </a:r>
            <a:r>
              <a:rPr lang="es-MX" altLang="es-PE" sz="2000" dirty="0" smtClean="0">
                <a:latin typeface="+mn-lt"/>
              </a:rPr>
              <a:t>“</a:t>
            </a:r>
            <a:r>
              <a:rPr lang="es-MX" altLang="es-PE" sz="2000" dirty="0" err="1" smtClean="0">
                <a:latin typeface="+mn-lt"/>
              </a:rPr>
              <a:t>Know</a:t>
            </a:r>
            <a:r>
              <a:rPr lang="es-MX" altLang="es-PE" sz="2000" dirty="0" smtClean="0">
                <a:latin typeface="+mn-lt"/>
              </a:rPr>
              <a:t> </a:t>
            </a:r>
            <a:r>
              <a:rPr lang="es-MX" altLang="es-PE" sz="2000" dirty="0" err="1" smtClean="0">
                <a:latin typeface="+mn-lt"/>
              </a:rPr>
              <a:t>How</a:t>
            </a:r>
            <a:r>
              <a:rPr lang="es-MX" altLang="es-PE" sz="2000" dirty="0" smtClean="0">
                <a:latin typeface="+mn-lt"/>
              </a:rPr>
              <a:t>" </a:t>
            </a:r>
            <a:r>
              <a:rPr lang="es-MX" altLang="es-PE" sz="2000" dirty="0">
                <a:latin typeface="+mn-lt"/>
              </a:rPr>
              <a:t>para conseguir lo planteado por el </a:t>
            </a:r>
            <a:r>
              <a:rPr lang="es-MX" altLang="es-PE" sz="2000" b="1" dirty="0">
                <a:latin typeface="+mn-lt"/>
              </a:rPr>
              <a:t>DESARROLLO SOSTENIBLE</a:t>
            </a:r>
            <a:r>
              <a:rPr lang="es-MX" altLang="es-PE" sz="2000" dirty="0">
                <a:latin typeface="+mn-lt"/>
              </a:rPr>
              <a:t>, es decir, </a:t>
            </a:r>
            <a:r>
              <a:rPr lang="es-MX" altLang="es-PE" sz="2000" dirty="0" smtClean="0">
                <a:latin typeface="+mn-lt"/>
              </a:rPr>
              <a:t>para:</a:t>
            </a:r>
          </a:p>
          <a:p>
            <a:pPr algn="just"/>
            <a:endParaRPr lang="es-MX" altLang="es-PE" sz="2000" dirty="0">
              <a:latin typeface="+mn-lt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MX" altLang="es-PE" sz="2000" dirty="0" smtClean="0">
                <a:latin typeface="+mn-lt"/>
              </a:rPr>
              <a:t>Conseguir </a:t>
            </a:r>
            <a:r>
              <a:rPr lang="es-MX" altLang="es-PE" sz="2000" dirty="0">
                <a:latin typeface="+mn-lt"/>
              </a:rPr>
              <a:t>un equilibrio adecuado para el desarrollo económico, crecimiento de la población, uso racional de los recursos y protección y conservación del ambiente. </a:t>
            </a:r>
            <a:endParaRPr lang="es-MX" altLang="es-PE" sz="2000" dirty="0" smtClean="0">
              <a:latin typeface="+mn-lt"/>
            </a:endParaRPr>
          </a:p>
          <a:p>
            <a:pPr algn="just"/>
            <a:r>
              <a:rPr lang="es-MX" altLang="es-PE" sz="2000" dirty="0" smtClean="0">
                <a:latin typeface="+mn-lt"/>
              </a:rPr>
              <a:t>Abarca </a:t>
            </a:r>
            <a:r>
              <a:rPr lang="es-MX" altLang="es-PE" sz="2000" dirty="0">
                <a:latin typeface="+mn-lt"/>
              </a:rPr>
              <a:t>un concepto integrador superior al del manejo ambiental: de esta forma no sólo están las acciones a ejecutarse por la parte operativa, sino también las directrices, lineamientos y políticas formuladas desde los entes rectores, que terminan mediando la implementación.​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object 2"/>
          <p:cNvSpPr txBox="1">
            <a:spLocks noChangeArrowheads="1"/>
          </p:cNvSpPr>
          <p:nvPr/>
        </p:nvSpPr>
        <p:spPr bwMode="auto">
          <a:xfrm>
            <a:off x="468313" y="549275"/>
            <a:ext cx="8218487" cy="57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9525" rIns="0" bIns="0">
            <a:spAutoFit/>
          </a:bodyPr>
          <a:lstStyle>
            <a:lvl1pPr marL="95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es-PE" altLang="es-PE" sz="2800" b="1" dirty="0">
                <a:latin typeface="+mn-lt"/>
              </a:rPr>
              <a:t>3. Evaluación de efectos previsibles</a:t>
            </a:r>
          </a:p>
          <a:p>
            <a:pPr algn="just"/>
            <a:r>
              <a:rPr lang="es-PE" altLang="es-PE" b="1" dirty="0" err="1">
                <a:latin typeface="+mn-lt"/>
              </a:rPr>
              <a:t>Evalúar</a:t>
            </a:r>
            <a:r>
              <a:rPr lang="es-PE" altLang="es-PE" b="1" dirty="0">
                <a:latin typeface="+mn-lt"/>
              </a:rPr>
              <a:t> los posibles efectos, tanto directos como indirectos, sobre los distintos aspectos  ambientales mencionados en la legislación que son </a:t>
            </a:r>
            <a:r>
              <a:rPr lang="es-PE" altLang="es-PE" b="1" i="1" dirty="0">
                <a:latin typeface="+mn-lt"/>
              </a:rPr>
              <a:t>la población</a:t>
            </a:r>
            <a:r>
              <a:rPr lang="es-PE" altLang="es-PE" b="1" dirty="0">
                <a:latin typeface="+mn-lt"/>
              </a:rPr>
              <a:t>, </a:t>
            </a:r>
            <a:r>
              <a:rPr lang="es-PE" altLang="es-PE" b="1" i="1" dirty="0">
                <a:latin typeface="+mn-lt"/>
              </a:rPr>
              <a:t>la flora y la fauna, el suelo, el  aire, el agua, el clima, el paisaje, los bienes materiales, y el patrimonio artístico y arqueológico</a:t>
            </a:r>
            <a:r>
              <a:rPr lang="es-PE" altLang="es-PE" b="1" dirty="0">
                <a:latin typeface="+mn-lt"/>
              </a:rPr>
              <a:t>.</a:t>
            </a:r>
          </a:p>
          <a:p>
            <a:pPr>
              <a:spcBef>
                <a:spcPts val="38"/>
              </a:spcBef>
            </a:pPr>
            <a:endParaRPr lang="es-PE" altLang="es-PE" b="1" dirty="0">
              <a:latin typeface="+mn-lt"/>
              <a:cs typeface="Times New Roman" panose="02020603050405020304" pitchFamily="18" charset="0"/>
            </a:endParaRPr>
          </a:p>
          <a:p>
            <a:pPr algn="just"/>
            <a:r>
              <a:rPr lang="es-PE" altLang="es-PE" sz="2400" b="1" dirty="0">
                <a:latin typeface="+mn-lt"/>
              </a:rPr>
              <a:t>Se debe disponer:</a:t>
            </a:r>
          </a:p>
          <a:p>
            <a:pPr algn="just">
              <a:lnSpc>
                <a:spcPct val="99000"/>
              </a:lnSpc>
              <a:spcBef>
                <a:spcPts val="75"/>
              </a:spcBef>
              <a:buFont typeface="Wingdings" panose="05000000000000000000" pitchFamily="2" charset="2"/>
              <a:buChar char=""/>
            </a:pPr>
            <a:r>
              <a:rPr lang="es-PE" altLang="es-PE" b="1" dirty="0">
                <a:latin typeface="+mn-lt"/>
              </a:rPr>
              <a:t>Un inventario ambiental y una evaluación de las interacciones ecológicas y ambientales clave  </a:t>
            </a:r>
            <a:r>
              <a:rPr lang="es-PE" altLang="es-PE" b="1" i="1" dirty="0">
                <a:latin typeface="+mn-lt"/>
              </a:rPr>
              <a:t>(lugar y condiciones ambientales, identificación del censo, cuantificación, interacciones y su  justificación, delimitación cartografiada de la zona afectada, y situación ambiental actual y  futura de cada alternativa)</a:t>
            </a:r>
            <a:r>
              <a:rPr lang="es-PE" altLang="es-PE" b="1" dirty="0">
                <a:latin typeface="+mn-lt"/>
              </a:rPr>
              <a:t>,</a:t>
            </a:r>
          </a:p>
          <a:p>
            <a:pPr algn="just">
              <a:lnSpc>
                <a:spcPct val="99000"/>
              </a:lnSpc>
              <a:spcBef>
                <a:spcPts val="75"/>
              </a:spcBef>
              <a:buFont typeface="Wingdings" panose="05000000000000000000" pitchFamily="2" charset="2"/>
              <a:buChar char=""/>
            </a:pPr>
            <a:endParaRPr lang="es-PE" altLang="es-PE" b="1" dirty="0">
              <a:latin typeface="+mn-lt"/>
            </a:endParaRPr>
          </a:p>
          <a:p>
            <a:pPr algn="just">
              <a:lnSpc>
                <a:spcPct val="99000"/>
              </a:lnSpc>
              <a:spcBef>
                <a:spcPts val="100"/>
              </a:spcBef>
              <a:buFont typeface="Wingdings" panose="05000000000000000000" pitchFamily="2" charset="2"/>
              <a:buChar char=""/>
            </a:pPr>
            <a:r>
              <a:rPr lang="es-PE" altLang="es-PE" b="1" dirty="0">
                <a:latin typeface="+mn-lt"/>
              </a:rPr>
              <a:t>Una identificación y valoración de impactos distinguiendo los positivos y negativos, los  temporales y permanentes, los simples y acumulativos o sinérgicos, los directos e indirectos,  los reversibles e irreversibles, los recuperables e irrecuperables, los periódicos y los  irregulares, los continuos y discontinuos, los compatibles, los severos-críticos, y moderados.</a:t>
            </a:r>
          </a:p>
          <a:p>
            <a:pPr>
              <a:spcBef>
                <a:spcPts val="25"/>
              </a:spcBef>
            </a:pPr>
            <a:endParaRPr lang="es-PE" altLang="es-PE" sz="1700" b="1" dirty="0">
              <a:latin typeface="+mn-lt"/>
              <a:cs typeface="Times New Roman" panose="02020603050405020304" pitchFamily="18" charset="0"/>
            </a:endParaRPr>
          </a:p>
          <a:p>
            <a:pPr algn="just"/>
            <a:r>
              <a:rPr lang="es-PE" altLang="es-PE" b="1" dirty="0">
                <a:latin typeface="+mn-lt"/>
              </a:rPr>
              <a:t>Es necesario que se detallen los procedimientos y métodos empleados, así como los cálculos utilizados para la valoración y su fundamento científico.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1" name="object 4"/>
          <p:cNvSpPr txBox="1">
            <a:spLocks noChangeArrowheads="1"/>
          </p:cNvSpPr>
          <p:nvPr/>
        </p:nvSpPr>
        <p:spPr bwMode="auto">
          <a:xfrm>
            <a:off x="250825" y="333375"/>
            <a:ext cx="8218488" cy="54957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9525" rIns="0" bIns="0">
            <a:spAutoFit/>
          </a:bodyPr>
          <a:lstStyle>
            <a:lvl1pPr marL="95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>
              <a:spcBef>
                <a:spcPts val="75"/>
              </a:spcBef>
              <a:defRPr/>
            </a:pPr>
            <a:endParaRPr lang="es-PE" altLang="es-PE" dirty="0" smtClean="0">
              <a:latin typeface="+mn-lt"/>
            </a:endParaRPr>
          </a:p>
          <a:p>
            <a:pPr algn="just">
              <a:spcBef>
                <a:spcPts val="75"/>
              </a:spcBef>
              <a:defRPr/>
            </a:pPr>
            <a:r>
              <a:rPr lang="es-MX" sz="2800" b="1" spc="-135" dirty="0" smtClean="0">
                <a:latin typeface="+mn-lt"/>
                <a:cs typeface="Arial"/>
              </a:rPr>
              <a:t>4. </a:t>
            </a:r>
            <a:r>
              <a:rPr lang="es-MX" sz="2800" b="1" spc="-176" dirty="0" smtClean="0">
                <a:latin typeface="+mn-lt"/>
                <a:cs typeface="Arial"/>
              </a:rPr>
              <a:t>Propuesta </a:t>
            </a:r>
            <a:r>
              <a:rPr lang="es-MX" sz="2800" b="1" spc="-191" dirty="0" smtClean="0">
                <a:latin typeface="+mn-lt"/>
                <a:cs typeface="Arial"/>
              </a:rPr>
              <a:t>de </a:t>
            </a:r>
            <a:r>
              <a:rPr lang="es-MX" sz="2800" b="1" spc="-188" dirty="0" smtClean="0">
                <a:latin typeface="+mn-lt"/>
                <a:cs typeface="Arial"/>
              </a:rPr>
              <a:t>medidas </a:t>
            </a:r>
            <a:r>
              <a:rPr lang="es-MX" sz="2800" b="1" spc="-165" dirty="0" smtClean="0">
                <a:latin typeface="+mn-lt"/>
                <a:cs typeface="Arial"/>
              </a:rPr>
              <a:t>protectoras </a:t>
            </a:r>
            <a:r>
              <a:rPr lang="es-MX" sz="2800" b="1" spc="-180" dirty="0" smtClean="0">
                <a:latin typeface="+mn-lt"/>
                <a:cs typeface="Arial"/>
              </a:rPr>
              <a:t>y</a:t>
            </a:r>
            <a:r>
              <a:rPr lang="es-MX" sz="2800" b="1" spc="8" dirty="0" smtClean="0">
                <a:latin typeface="+mn-lt"/>
                <a:cs typeface="Arial"/>
              </a:rPr>
              <a:t> </a:t>
            </a:r>
            <a:r>
              <a:rPr lang="es-MX" sz="2800" b="1" spc="-165" dirty="0" smtClean="0">
                <a:latin typeface="+mn-lt"/>
                <a:cs typeface="Arial"/>
              </a:rPr>
              <a:t>correctoras</a:t>
            </a:r>
          </a:p>
          <a:p>
            <a:pPr algn="just">
              <a:spcBef>
                <a:spcPts val="75"/>
              </a:spcBef>
              <a:defRPr/>
            </a:pPr>
            <a:endParaRPr lang="es-MX" sz="2000" b="1" dirty="0" smtClean="0">
              <a:latin typeface="+mn-lt"/>
              <a:cs typeface="Arial"/>
            </a:endParaRPr>
          </a:p>
          <a:p>
            <a:pPr algn="just">
              <a:spcBef>
                <a:spcPts val="75"/>
              </a:spcBef>
              <a:defRPr/>
            </a:pPr>
            <a:r>
              <a:rPr lang="es-PE" altLang="es-PE" dirty="0" smtClean="0">
                <a:latin typeface="+mn-lt"/>
              </a:rPr>
              <a:t>Es necesario valorar las medidas a establecer para minimizar la pérdida de calidad del medio tras  la puesta en marcha de la actividad.</a:t>
            </a:r>
          </a:p>
          <a:p>
            <a:pPr algn="just">
              <a:buFontTx/>
              <a:buChar char="-"/>
              <a:defRPr/>
            </a:pPr>
            <a:r>
              <a:rPr lang="es-PE" altLang="es-PE" dirty="0" smtClean="0">
                <a:latin typeface="+mn-lt"/>
              </a:rPr>
              <a:t>Las medidas correctoras deben reducir, eliminar, o compensar los efectos negativos de la  actividad.</a:t>
            </a:r>
          </a:p>
          <a:p>
            <a:pPr algn="just">
              <a:buFontTx/>
              <a:buChar char="-"/>
              <a:defRPr/>
            </a:pPr>
            <a:r>
              <a:rPr lang="es-PE" altLang="es-PE" dirty="0" smtClean="0">
                <a:latin typeface="+mn-lt"/>
              </a:rPr>
              <a:t>Las medidas protectoras ayudan a preservar el medio y sus valores. Aunque siempre se deben  tener en cuenta y aplicarse, son imprescindibles como mínimo para los proyectos relacionados  con aguas superficiales y subterráneas, suelos, con la atmósfera </a:t>
            </a:r>
            <a:r>
              <a:rPr lang="es-PE" altLang="es-PE" sz="1500" dirty="0" smtClean="0">
                <a:latin typeface="+mn-lt"/>
              </a:rPr>
              <a:t>(medidas para combatir el polvo, el  ruido, los olores</a:t>
            </a:r>
            <a:r>
              <a:rPr lang="es-PE" altLang="es-PE" dirty="0" smtClean="0">
                <a:latin typeface="+mn-lt"/>
              </a:rPr>
              <a:t>), con la vegetación, la fauna, morfología del paisaje, y con el patrimonio cultural.</a:t>
            </a:r>
          </a:p>
          <a:p>
            <a:pPr>
              <a:spcBef>
                <a:spcPts val="13"/>
              </a:spcBef>
              <a:defRPr/>
            </a:pPr>
            <a:endParaRPr lang="es-PE" altLang="es-PE" dirty="0" smtClean="0">
              <a:latin typeface="+mn-lt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es-PE" altLang="es-PE" dirty="0" smtClean="0">
                <a:latin typeface="+mn-lt"/>
              </a:rPr>
              <a:t>Además, hay que dedicar especial atención a los proyectos mineros en los cuales es obligatorio  proceder a la restauración de la zona afectada, detallándose en el documento de impacto  ambiental.</a:t>
            </a:r>
          </a:p>
          <a:p>
            <a:pPr>
              <a:spcBef>
                <a:spcPts val="13"/>
              </a:spcBef>
              <a:defRPr/>
            </a:pPr>
            <a:endParaRPr lang="es-PE" altLang="es-PE" dirty="0" smtClean="0">
              <a:latin typeface="+mn-lt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es-PE" altLang="es-PE" dirty="0" smtClean="0">
                <a:latin typeface="+mn-lt"/>
              </a:rPr>
              <a:t>La administración competente puede exigir medidas protectoras y/o correctoras adicionales que  sean complementarias o sustituticas de las propuestas en el proyecto.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object 5"/>
          <p:cNvSpPr txBox="1">
            <a:spLocks noChangeArrowheads="1"/>
          </p:cNvSpPr>
          <p:nvPr/>
        </p:nvSpPr>
        <p:spPr bwMode="auto">
          <a:xfrm>
            <a:off x="539750" y="404813"/>
            <a:ext cx="8218488" cy="52498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9525" rIns="0" bIns="0">
            <a:spAutoFit/>
          </a:bodyPr>
          <a:lstStyle>
            <a:lvl1pPr marL="95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>
              <a:spcBef>
                <a:spcPts val="75"/>
              </a:spcBef>
            </a:pPr>
            <a:r>
              <a:rPr lang="es-PE" altLang="es-PE" sz="3200" b="1" dirty="0"/>
              <a:t>5.- Programa de vigilancia ambiental.</a:t>
            </a:r>
          </a:p>
          <a:p>
            <a:pPr algn="just">
              <a:spcBef>
                <a:spcPts val="75"/>
              </a:spcBef>
            </a:pPr>
            <a:endParaRPr lang="es-MX" altLang="es-PE" dirty="0"/>
          </a:p>
          <a:p>
            <a:pPr algn="just">
              <a:spcBef>
                <a:spcPts val="75"/>
              </a:spcBef>
            </a:pPr>
            <a:endParaRPr lang="es-PE" altLang="es-PE" dirty="0"/>
          </a:p>
          <a:p>
            <a:pPr algn="just">
              <a:spcBef>
                <a:spcPts val="75"/>
              </a:spcBef>
            </a:pPr>
            <a:r>
              <a:rPr lang="es-PE" altLang="es-PE" dirty="0"/>
              <a:t>Este programa constituye una garantía de que las medidas protectoras y/o correctoras  propuestas en el estudio de impacto ambiental, así como las que se deriven en la declaración de  impacto ambiental procedente de la administración </a:t>
            </a:r>
            <a:r>
              <a:rPr lang="es-PE" altLang="es-PE" dirty="0">
                <a:latin typeface="+mn-lt"/>
              </a:rPr>
              <a:t>competente</a:t>
            </a:r>
            <a:r>
              <a:rPr lang="es-PE" altLang="es-PE" dirty="0"/>
              <a:t>; se den cumplimiento.</a:t>
            </a:r>
          </a:p>
          <a:p>
            <a:pPr>
              <a:spcBef>
                <a:spcPts val="13"/>
              </a:spcBef>
            </a:pPr>
            <a:endParaRPr lang="es-PE" altLang="es-P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PE" altLang="es-PE" dirty="0"/>
              <a:t>Es necesario que se prepare un informe ambiental inicial que defina cuál es la situación de  partida, así como informes periódicos (normalmente cada seis meses) con el desarrollo de las  acciones y medidas contempladas en el proyecto, de los resultados que se vayan obteniendo, de  los problemas que se van encontrando, de la efectividad de las medidas ejecutadas, etc.</a:t>
            </a:r>
          </a:p>
          <a:p>
            <a:pPr>
              <a:spcBef>
                <a:spcPts val="13"/>
              </a:spcBef>
            </a:pPr>
            <a:endParaRPr lang="es-PE" altLang="es-P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PE" altLang="es-PE" dirty="0"/>
              <a:t>Cuando acontecen incidencias especiales es necesario preparar informes específicos  referidos a ellas. Asimismo, debe prepararse un informe final al concluir cada fase en el que se  recoge todo lo realizado y acontecido hasta ese momento.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object 5"/>
          <p:cNvSpPr txBox="1">
            <a:spLocks noChangeArrowheads="1"/>
          </p:cNvSpPr>
          <p:nvPr/>
        </p:nvSpPr>
        <p:spPr bwMode="auto">
          <a:xfrm>
            <a:off x="468313" y="260350"/>
            <a:ext cx="8218487" cy="579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9525" rIns="0" bIns="0">
            <a:spAutoFit/>
          </a:bodyPr>
          <a:lstStyle>
            <a:lvl1pPr marL="95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>
              <a:spcBef>
                <a:spcPts val="75"/>
              </a:spcBef>
            </a:pPr>
            <a:r>
              <a:rPr lang="es-PE" altLang="es-PE" sz="2800" b="1" i="1"/>
              <a:t>Es los informes generalmente se deben indicar los siguientes puntos:</a:t>
            </a:r>
            <a:endParaRPr lang="es-PE" altLang="es-PE" sz="2800" b="1"/>
          </a:p>
          <a:p>
            <a:pPr algn="just"/>
            <a:endParaRPr lang="es-PE" altLang="es-PE" sz="20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es-PE" altLang="es-PE" sz="2000"/>
              <a:t>Las acciones a desarrollar en cada fase con una periodicidad y calendario.</a:t>
            </a:r>
          </a:p>
          <a:p>
            <a:pPr algn="just">
              <a:buFontTx/>
              <a:buChar char="-"/>
            </a:pPr>
            <a:r>
              <a:rPr lang="es-PE" altLang="es-PE" sz="2000"/>
              <a:t>Los controles analíticos realizados </a:t>
            </a:r>
            <a:r>
              <a:rPr lang="es-PE" altLang="es-PE" sz="2000" i="1"/>
              <a:t>(parámetros a medir, periodicidad, situación en un plano de  éstos, puntos de muestreo, etc.).</a:t>
            </a:r>
            <a:endParaRPr lang="es-PE" altLang="es-PE" sz="2000"/>
          </a:p>
          <a:p>
            <a:pPr algn="just">
              <a:buFontTx/>
              <a:buChar char="-"/>
            </a:pPr>
            <a:r>
              <a:rPr lang="es-PE" altLang="es-PE" sz="2000"/>
              <a:t>El programa de evaluación de vibraciones, niveles de emisión de contaminantes atmosféricos,  y vertidos.</a:t>
            </a:r>
          </a:p>
          <a:p>
            <a:pPr algn="just">
              <a:buFontTx/>
              <a:buChar char="-"/>
            </a:pPr>
            <a:r>
              <a:rPr lang="es-PE" altLang="es-PE" sz="2000"/>
              <a:t>Un reportaje fotográfico del estado del proyecto y de las acciones propuestas.</a:t>
            </a:r>
          </a:p>
          <a:p>
            <a:pPr algn="just">
              <a:buFontTx/>
              <a:buChar char="-"/>
            </a:pPr>
            <a:r>
              <a:rPr lang="es-PE" altLang="es-PE" sz="2000"/>
              <a:t>Las nuevas medidas correctoras a acometer en el proyecto según su evolución, indicando las</a:t>
            </a:r>
          </a:p>
          <a:p>
            <a:pPr algn="just"/>
            <a:r>
              <a:rPr lang="es-PE" altLang="es-PE" sz="2000"/>
              <a:t>nuevas acciones definidas, un cronograma de ellas, las fases que se van a ejecutar, etc.</a:t>
            </a:r>
          </a:p>
          <a:p>
            <a:pPr algn="just">
              <a:buFontTx/>
              <a:buChar char="-"/>
            </a:pPr>
            <a:r>
              <a:rPr lang="es-PE" altLang="es-PE" sz="2000"/>
              <a:t>El presupuesto de vigilancia y seguimiento ambiental detallado de cada fase, de cada material,</a:t>
            </a:r>
          </a:p>
          <a:p>
            <a:pPr algn="just"/>
            <a:r>
              <a:rPr lang="es-PE" altLang="es-PE" sz="2000"/>
              <a:t>de cada contrato, etc.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20" name="object 4"/>
          <p:cNvSpPr txBox="1">
            <a:spLocks noChangeArrowheads="1"/>
          </p:cNvSpPr>
          <p:nvPr/>
        </p:nvSpPr>
        <p:spPr bwMode="auto">
          <a:xfrm>
            <a:off x="395288" y="1125538"/>
            <a:ext cx="8216900" cy="39440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9525" rIns="0" bIns="0">
            <a:spAutoFit/>
          </a:bodyPr>
          <a:lstStyle>
            <a:lvl1pPr marL="95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>
              <a:spcBef>
                <a:spcPts val="75"/>
              </a:spcBef>
              <a:defRPr/>
            </a:pPr>
            <a:r>
              <a:rPr lang="es-PE" sz="2800" b="1" spc="-199" dirty="0" smtClean="0">
                <a:latin typeface="+mn-lt"/>
                <a:cs typeface="Arial"/>
              </a:rPr>
              <a:t>6.- Documento </a:t>
            </a:r>
            <a:r>
              <a:rPr lang="es-PE" sz="2800" b="1" spc="-191" dirty="0" smtClean="0">
                <a:latin typeface="+mn-lt"/>
                <a:cs typeface="Arial"/>
              </a:rPr>
              <a:t>de</a:t>
            </a:r>
            <a:r>
              <a:rPr lang="es-PE" sz="2800" b="1" spc="-281" dirty="0" smtClean="0">
                <a:latin typeface="+mn-lt"/>
                <a:cs typeface="Arial"/>
              </a:rPr>
              <a:t> </a:t>
            </a:r>
            <a:r>
              <a:rPr lang="es-PE" sz="2800" b="1" spc="-153" dirty="0" smtClean="0">
                <a:latin typeface="+mn-lt"/>
                <a:cs typeface="Arial"/>
              </a:rPr>
              <a:t>síntesis</a:t>
            </a:r>
          </a:p>
          <a:p>
            <a:pPr algn="just">
              <a:spcBef>
                <a:spcPts val="75"/>
              </a:spcBef>
              <a:defRPr/>
            </a:pPr>
            <a:endParaRPr lang="es-PE" sz="2800" b="1" dirty="0" smtClean="0">
              <a:latin typeface="+mn-lt"/>
              <a:cs typeface="Arial"/>
            </a:endParaRPr>
          </a:p>
          <a:p>
            <a:pPr algn="just">
              <a:spcBef>
                <a:spcPts val="75"/>
              </a:spcBef>
              <a:defRPr/>
            </a:pPr>
            <a:r>
              <a:rPr lang="es-PE" altLang="es-PE" dirty="0" smtClean="0">
                <a:latin typeface="+mn-lt"/>
              </a:rPr>
              <a:t>Es un documento obligatorio para la tramitación de los estudios de impacto ambiental. En no más</a:t>
            </a:r>
          </a:p>
          <a:p>
            <a:pPr algn="just">
              <a:defRPr/>
            </a:pPr>
            <a:r>
              <a:rPr lang="es-PE" altLang="es-PE" dirty="0" smtClean="0">
                <a:latin typeface="+mn-lt"/>
              </a:rPr>
              <a:t>de 25 páginas y de una forma comprensible se deben reflejar resumidamente:</a:t>
            </a:r>
          </a:p>
          <a:p>
            <a:pPr algn="just">
              <a:defRPr/>
            </a:pPr>
            <a:endParaRPr lang="es-PE" altLang="es-PE" dirty="0" smtClean="0">
              <a:latin typeface="+mn-lt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  <a:defRPr/>
            </a:pPr>
            <a:r>
              <a:rPr lang="es-PE" altLang="es-PE" dirty="0" smtClean="0">
                <a:latin typeface="+mn-lt"/>
              </a:rPr>
              <a:t>Los trabajos realizados,</a:t>
            </a:r>
          </a:p>
          <a:p>
            <a:pPr algn="just">
              <a:buFontTx/>
              <a:buChar char="-"/>
              <a:defRPr/>
            </a:pPr>
            <a:r>
              <a:rPr lang="es-PE" altLang="es-PE" dirty="0" smtClean="0">
                <a:latin typeface="+mn-lt"/>
              </a:rPr>
              <a:t>Las conclusiones a las alternativas propuestas,</a:t>
            </a:r>
          </a:p>
          <a:p>
            <a:pPr algn="just">
              <a:buFontTx/>
              <a:buChar char="-"/>
              <a:defRPr/>
            </a:pPr>
            <a:r>
              <a:rPr lang="es-PE" altLang="es-PE" dirty="0" smtClean="0">
                <a:latin typeface="+mn-lt"/>
              </a:rPr>
              <a:t>Las medidas correctoras, y</a:t>
            </a:r>
          </a:p>
          <a:p>
            <a:pPr algn="just">
              <a:buFontTx/>
              <a:buChar char="-"/>
              <a:defRPr/>
            </a:pPr>
            <a:r>
              <a:rPr lang="es-PE" altLang="es-PE" dirty="0" smtClean="0">
                <a:latin typeface="+mn-lt"/>
              </a:rPr>
              <a:t>El programa de vigilancia.</a:t>
            </a:r>
          </a:p>
          <a:p>
            <a:pPr algn="just">
              <a:defRPr/>
            </a:pPr>
            <a:endParaRPr lang="es-PE" altLang="es-PE" dirty="0" smtClean="0">
              <a:latin typeface="+mn-lt"/>
              <a:cs typeface="Times New Roman" panose="02020603050405020304" pitchFamily="18" charset="0"/>
            </a:endParaRPr>
          </a:p>
          <a:p>
            <a:pPr algn="just">
              <a:defRPr/>
            </a:pPr>
            <a:r>
              <a:rPr lang="es-PE" altLang="es-PE" dirty="0" smtClean="0">
                <a:latin typeface="+mn-lt"/>
              </a:rPr>
              <a:t>Es necesario que se mencione las dificultades informativas o técnicas que se hayan encontrado  en el desarrollo del proyecto, especificando su origen y su causa.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object 2"/>
          <p:cNvSpPr txBox="1">
            <a:spLocks noChangeArrowheads="1"/>
          </p:cNvSpPr>
          <p:nvPr/>
        </p:nvSpPr>
        <p:spPr bwMode="auto">
          <a:xfrm>
            <a:off x="323850" y="333375"/>
            <a:ext cx="8577263" cy="59189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9525" rIns="0" bIns="0">
            <a:spAutoFit/>
          </a:bodyPr>
          <a:lstStyle>
            <a:lvl1pPr marL="95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ts val="75"/>
              </a:spcBef>
            </a:pPr>
            <a:r>
              <a:rPr lang="es-PE" altLang="es-PE" sz="3600" b="1" dirty="0"/>
              <a:t>LOS SISTEMAS NORMATIVOS EN LOS ESTUDIOS Y  EVALUACIÓN AMBIENTAL</a:t>
            </a:r>
            <a:endParaRPr lang="es-PE" altLang="es-PE" sz="3600" dirty="0"/>
          </a:p>
          <a:p>
            <a:endParaRPr lang="es-PE" altLang="es-P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PE" altLang="es-PE" sz="2400" b="1" i="1" dirty="0"/>
              <a:t>¿Qué es un sistema normativo?</a:t>
            </a:r>
            <a:endParaRPr lang="es-PE" altLang="es-PE" sz="2400" b="1" dirty="0"/>
          </a:p>
          <a:p>
            <a:pPr algn="just"/>
            <a:r>
              <a:rPr lang="es-PE" altLang="es-PE" b="1" dirty="0"/>
              <a:t>Un sistema normativo es el conjunto de reglas, pautas o leyes que regulan el comportamiento  de un determinado sistema.</a:t>
            </a:r>
            <a:endParaRPr lang="es-PE" altLang="es-PE" dirty="0"/>
          </a:p>
          <a:p>
            <a:endParaRPr lang="es-PE" altLang="es-P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PE" altLang="es-PE" dirty="0"/>
              <a:t>Actualmente, el organismo rector del sector ambiental es el </a:t>
            </a:r>
            <a:r>
              <a:rPr lang="es-PE" altLang="es-PE" b="1" dirty="0"/>
              <a:t>Ministerio </a:t>
            </a:r>
            <a:r>
              <a:rPr lang="es-PE" altLang="es-PE" b="1" dirty="0" smtClean="0"/>
              <a:t>de Ambiente de la nación,</a:t>
            </a:r>
            <a:r>
              <a:rPr lang="es-PE" altLang="es-PE" dirty="0" smtClean="0"/>
              <a:t> </a:t>
            </a:r>
            <a:r>
              <a:rPr lang="es-PE" altLang="es-PE" dirty="0"/>
              <a:t>el cual se encarga de  </a:t>
            </a:r>
            <a:r>
              <a:rPr lang="es-PE" altLang="es-PE" b="1" dirty="0"/>
              <a:t>desarrollar, dirigir, supervisar y ejecutar la política nacional del ambiente</a:t>
            </a:r>
            <a:r>
              <a:rPr lang="es-PE" altLang="es-PE" dirty="0"/>
              <a:t>.</a:t>
            </a:r>
          </a:p>
          <a:p>
            <a:endParaRPr lang="es-PE" altLang="es-P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s-PE" altLang="es-PE" dirty="0"/>
              <a:t>El objeto de dicho Ministerio es la conservación del ambiente, de modo que se propicie y asegure el  uso sostenible, responsable, racional y ético de los recursos naturales y del medio que los sustenta,  permitiendo contribuir al desarrollo integral social, económico y cultural de la persona humana, en  permanente armonía con su entorno, y así asegurar a las presentes y futuras generaciones el  derecho a gozar de un ambiente equilibrado y adecuado.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object 2"/>
          <p:cNvSpPr txBox="1">
            <a:spLocks noChangeArrowheads="1"/>
          </p:cNvSpPr>
          <p:nvPr/>
        </p:nvSpPr>
        <p:spPr bwMode="auto">
          <a:xfrm>
            <a:off x="323528" y="404664"/>
            <a:ext cx="8562975" cy="49340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9525" rIns="0" bIns="0">
            <a:spAutoFit/>
          </a:bodyPr>
          <a:lstStyle>
            <a:lvl1pPr marL="95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/>
            <a:r>
              <a:rPr lang="es-PE" altLang="es-PE" sz="2000" dirty="0">
                <a:latin typeface="+mn-lt"/>
              </a:rPr>
              <a:t>La actividad del Ministerio del Ambiente comprende las acciones técnico- normativas de alcance  nacional en materia de regulación ambiental, entendiéndose como tal el establecimiento de la  política, la normatividad específica, la fiscalización, el control y </a:t>
            </a:r>
            <a:r>
              <a:rPr lang="es-PE" altLang="es-PE" sz="2000" b="1" dirty="0">
                <a:latin typeface="+mn-lt"/>
              </a:rPr>
              <a:t>la </a:t>
            </a:r>
            <a:r>
              <a:rPr lang="es-PE" altLang="es-PE" sz="2000" b="1" i="1" dirty="0">
                <a:latin typeface="+mn-lt"/>
              </a:rPr>
              <a:t>potestad sancionadora </a:t>
            </a:r>
            <a:r>
              <a:rPr lang="es-PE" altLang="es-PE" sz="2000" dirty="0">
                <a:latin typeface="+mn-lt"/>
              </a:rPr>
              <a:t>por el  incumplimiento de las normas ambientales en el ámbito de su competencia, la misma que puede  ser ejercida a través de sus organismos públicos correspondientes.</a:t>
            </a:r>
          </a:p>
          <a:p>
            <a:pPr algn="just"/>
            <a:endParaRPr lang="es-PE" altLang="es-PE" sz="2000" dirty="0" smtClean="0">
              <a:latin typeface="+mn-lt"/>
              <a:cs typeface="Times New Roman" panose="02020603050405020304" pitchFamily="18" charset="0"/>
            </a:endParaRPr>
          </a:p>
          <a:p>
            <a:pPr algn="just"/>
            <a:r>
              <a:rPr lang="es-PE" altLang="es-PE" sz="2000" b="1" dirty="0" smtClean="0">
                <a:latin typeface="+mn-lt"/>
                <a:cs typeface="Times New Roman" panose="02020603050405020304" pitchFamily="18" charset="0"/>
              </a:rPr>
              <a:t>Argentina</a:t>
            </a:r>
            <a:r>
              <a:rPr lang="es-PE" altLang="es-PE" sz="2000" dirty="0" smtClean="0">
                <a:latin typeface="+mn-lt"/>
              </a:rPr>
              <a:t> </a:t>
            </a:r>
            <a:r>
              <a:rPr lang="es-PE" altLang="es-PE" sz="2000" dirty="0">
                <a:latin typeface="+mn-lt"/>
              </a:rPr>
              <a:t>es uno de los países adheridos al tratado internacional denominado </a:t>
            </a:r>
            <a:r>
              <a:rPr lang="es-PE" altLang="es-PE" sz="2000" b="1" dirty="0">
                <a:latin typeface="+mn-lt"/>
              </a:rPr>
              <a:t>Convención Marco  de las Naciones Unidas sobre el Cambio Climático</a:t>
            </a:r>
            <a:r>
              <a:rPr lang="es-PE" altLang="es-PE" sz="2000" dirty="0">
                <a:latin typeface="+mn-lt"/>
              </a:rPr>
              <a:t>, la Comisión Nacional sobre el Cambio  Climático tiene como función general realizar el seguimiento de los diversos sectores públicos y  privados concernidos en la materia, a través de la implementación de la Convención Marco  sobre el Cambio Climático, así como él diseño y promoción de la Estrategia Nacional de Cambio  Climático, cuyo contenido debe orientar e informar en este tema a las estrategias, planes y  proyectos de desarrollo nacionales, sectoriales y regionales. 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object 2"/>
          <p:cNvSpPr txBox="1">
            <a:spLocks noChangeArrowheads="1"/>
          </p:cNvSpPr>
          <p:nvPr/>
        </p:nvSpPr>
        <p:spPr bwMode="auto">
          <a:xfrm>
            <a:off x="323850" y="188913"/>
            <a:ext cx="8351838" cy="6103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9525" rIns="0" bIns="0">
            <a:spAutoFit/>
          </a:bodyPr>
          <a:lstStyle>
            <a:lvl1pPr marL="9525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ts val="75"/>
              </a:spcBef>
            </a:pPr>
            <a:r>
              <a:rPr lang="es-PE" altLang="es-PE" b="1" dirty="0">
                <a:latin typeface="+mn-lt"/>
              </a:rPr>
              <a:t>GUÍA </a:t>
            </a:r>
            <a:r>
              <a:rPr lang="es-MX" altLang="es-PE" b="1" dirty="0">
                <a:latin typeface="+mn-lt"/>
              </a:rPr>
              <a:t> </a:t>
            </a:r>
            <a:r>
              <a:rPr lang="es-PE" altLang="es-PE" b="1" dirty="0">
                <a:latin typeface="+mn-lt"/>
              </a:rPr>
              <a:t>DE </a:t>
            </a:r>
            <a:r>
              <a:rPr lang="es-MX" altLang="es-PE" b="1" dirty="0">
                <a:latin typeface="+mn-lt"/>
              </a:rPr>
              <a:t> </a:t>
            </a:r>
            <a:r>
              <a:rPr lang="es-PE" altLang="es-PE" b="1" dirty="0">
                <a:latin typeface="+mn-lt"/>
              </a:rPr>
              <a:t>PREPARACIÓN </a:t>
            </a:r>
            <a:r>
              <a:rPr lang="es-MX" altLang="es-PE" b="1" dirty="0">
                <a:latin typeface="+mn-lt"/>
              </a:rPr>
              <a:t> </a:t>
            </a:r>
            <a:r>
              <a:rPr lang="es-PE" altLang="es-PE" b="1" dirty="0">
                <a:latin typeface="+mn-lt"/>
              </a:rPr>
              <a:t>DE </a:t>
            </a:r>
            <a:r>
              <a:rPr lang="es-MX" altLang="es-PE" b="1" dirty="0">
                <a:latin typeface="+mn-lt"/>
              </a:rPr>
              <a:t> </a:t>
            </a:r>
            <a:r>
              <a:rPr lang="es-PE" altLang="es-PE" b="1" dirty="0">
                <a:latin typeface="+mn-lt"/>
              </a:rPr>
              <a:t>ESTUDIOS</a:t>
            </a:r>
            <a:r>
              <a:rPr lang="es-MX" altLang="es-PE" b="1" dirty="0">
                <a:latin typeface="+mn-lt"/>
              </a:rPr>
              <a:t> </a:t>
            </a:r>
            <a:r>
              <a:rPr lang="es-PE" altLang="es-PE" b="1" dirty="0">
                <a:latin typeface="+mn-lt"/>
              </a:rPr>
              <a:t> DE </a:t>
            </a:r>
            <a:r>
              <a:rPr lang="es-MX" altLang="es-PE" b="1" dirty="0">
                <a:latin typeface="+mn-lt"/>
              </a:rPr>
              <a:t> </a:t>
            </a:r>
            <a:r>
              <a:rPr lang="es-PE" altLang="es-PE" b="1" dirty="0">
                <a:latin typeface="+mn-lt"/>
              </a:rPr>
              <a:t>IMPACTO</a:t>
            </a:r>
            <a:r>
              <a:rPr lang="es-MX" altLang="es-PE" b="1" dirty="0">
                <a:latin typeface="+mn-lt"/>
              </a:rPr>
              <a:t> </a:t>
            </a:r>
            <a:r>
              <a:rPr lang="es-PE" altLang="es-PE" b="1" dirty="0">
                <a:latin typeface="+mn-lt"/>
              </a:rPr>
              <a:t> AMBIENTAL </a:t>
            </a:r>
            <a:r>
              <a:rPr lang="es-MX" altLang="es-PE" b="1" dirty="0">
                <a:latin typeface="+mn-lt"/>
              </a:rPr>
              <a:t> </a:t>
            </a:r>
            <a:r>
              <a:rPr lang="es-PE" altLang="es-PE" b="1" dirty="0">
                <a:latin typeface="+mn-lt"/>
              </a:rPr>
              <a:t>EN </a:t>
            </a:r>
            <a:r>
              <a:rPr lang="es-MX" altLang="es-PE" b="1" dirty="0">
                <a:latin typeface="+mn-lt"/>
              </a:rPr>
              <a:t> </a:t>
            </a:r>
            <a:r>
              <a:rPr lang="es-PE" altLang="es-PE" b="1" dirty="0">
                <a:latin typeface="+mn-lt"/>
              </a:rPr>
              <a:t>PAÍSES</a:t>
            </a:r>
            <a:r>
              <a:rPr lang="es-MX" altLang="es-PE" b="1" dirty="0">
                <a:latin typeface="+mn-lt"/>
              </a:rPr>
              <a:t> </a:t>
            </a:r>
            <a:r>
              <a:rPr lang="es-PE" altLang="es-PE" b="1" dirty="0">
                <a:latin typeface="+mn-lt"/>
              </a:rPr>
              <a:t> EN </a:t>
            </a:r>
            <a:r>
              <a:rPr lang="es-MX" altLang="es-PE" b="1" dirty="0">
                <a:latin typeface="+mn-lt"/>
              </a:rPr>
              <a:t> </a:t>
            </a:r>
            <a:r>
              <a:rPr lang="es-PE" altLang="es-PE" b="1" dirty="0">
                <a:latin typeface="+mn-lt"/>
              </a:rPr>
              <a:t>DESARROLLO:</a:t>
            </a:r>
          </a:p>
          <a:p>
            <a:endParaRPr lang="es-PE" altLang="es-PE" dirty="0">
              <a:latin typeface="+mn-lt"/>
              <a:cs typeface="Times New Roman" panose="02020603050405020304" pitchFamily="18" charset="0"/>
            </a:endParaRPr>
          </a:p>
          <a:p>
            <a:pPr algn="just"/>
            <a:r>
              <a:rPr lang="es-PE" altLang="es-PE" dirty="0" smtClean="0">
                <a:latin typeface="+mn-lt"/>
              </a:rPr>
              <a:t>La </a:t>
            </a:r>
            <a:r>
              <a:rPr lang="es-PE" altLang="es-PE" dirty="0">
                <a:latin typeface="+mn-lt"/>
              </a:rPr>
              <a:t>guía presenta cuatro categorías ambientales de análisis y </a:t>
            </a:r>
            <a:r>
              <a:rPr lang="es-PE" altLang="es-PE" dirty="0" smtClean="0">
                <a:latin typeface="+mn-lt"/>
              </a:rPr>
              <a:t>evaluación: </a:t>
            </a:r>
          </a:p>
          <a:p>
            <a:pPr marL="295275" indent="-285750" algn="just">
              <a:buFont typeface="Arial" panose="020B0604020202020204" pitchFamily="34" charset="0"/>
              <a:buChar char="•"/>
            </a:pPr>
            <a:r>
              <a:rPr lang="es-PE" altLang="es-PE" dirty="0" smtClean="0">
                <a:latin typeface="+mn-lt"/>
              </a:rPr>
              <a:t>el </a:t>
            </a:r>
            <a:r>
              <a:rPr lang="es-PE" altLang="es-PE" b="1" dirty="0">
                <a:latin typeface="+mn-lt"/>
              </a:rPr>
              <a:t>ambiente </a:t>
            </a:r>
            <a:r>
              <a:rPr lang="es-PE" altLang="es-PE" b="1" dirty="0" smtClean="0">
                <a:latin typeface="+mn-lt"/>
              </a:rPr>
              <a:t>físico</a:t>
            </a:r>
          </a:p>
          <a:p>
            <a:pPr marL="295275" indent="-285750" algn="just">
              <a:buFont typeface="Arial" panose="020B0604020202020204" pitchFamily="34" charset="0"/>
              <a:buChar char="•"/>
            </a:pPr>
            <a:r>
              <a:rPr lang="es-PE" altLang="es-PE" b="1" dirty="0" smtClean="0">
                <a:latin typeface="+mn-lt"/>
              </a:rPr>
              <a:t>el </a:t>
            </a:r>
            <a:r>
              <a:rPr lang="es-PE" altLang="es-PE" b="1" dirty="0">
                <a:latin typeface="+mn-lt"/>
              </a:rPr>
              <a:t>ambiente </a:t>
            </a:r>
            <a:r>
              <a:rPr lang="es-PE" altLang="es-PE" b="1" dirty="0" smtClean="0">
                <a:latin typeface="+mn-lt"/>
              </a:rPr>
              <a:t>biológico</a:t>
            </a:r>
          </a:p>
          <a:p>
            <a:pPr marL="295275" indent="-285750" algn="just">
              <a:buFont typeface="Arial" panose="020B0604020202020204" pitchFamily="34" charset="0"/>
              <a:buChar char="•"/>
            </a:pPr>
            <a:r>
              <a:rPr lang="es-PE" altLang="es-PE" b="1" dirty="0" smtClean="0">
                <a:latin typeface="+mn-lt"/>
              </a:rPr>
              <a:t>el </a:t>
            </a:r>
            <a:r>
              <a:rPr lang="es-PE" altLang="es-PE" b="1" dirty="0">
                <a:latin typeface="+mn-lt"/>
              </a:rPr>
              <a:t>ambiente socio- </a:t>
            </a:r>
            <a:r>
              <a:rPr lang="es-PE" altLang="es-PE" b="1" dirty="0" smtClean="0">
                <a:latin typeface="+mn-lt"/>
              </a:rPr>
              <a:t>económico</a:t>
            </a:r>
          </a:p>
          <a:p>
            <a:pPr marL="295275" indent="-285750" algn="just">
              <a:buFont typeface="Arial" panose="020B0604020202020204" pitchFamily="34" charset="0"/>
              <a:buChar char="•"/>
            </a:pPr>
            <a:r>
              <a:rPr lang="es-PE" altLang="es-PE" b="1" dirty="0" smtClean="0">
                <a:latin typeface="+mn-lt"/>
              </a:rPr>
              <a:t>el </a:t>
            </a:r>
            <a:r>
              <a:rPr lang="es-PE" altLang="es-PE" b="1" dirty="0">
                <a:latin typeface="+mn-lt"/>
              </a:rPr>
              <a:t>ambiente de interés humano</a:t>
            </a:r>
            <a:r>
              <a:rPr lang="es-PE" altLang="es-PE" dirty="0">
                <a:latin typeface="+mn-lt"/>
              </a:rPr>
              <a:t>.</a:t>
            </a:r>
          </a:p>
          <a:p>
            <a:pPr>
              <a:spcBef>
                <a:spcPts val="13"/>
              </a:spcBef>
            </a:pPr>
            <a:endParaRPr lang="es-PE" altLang="es-PE" dirty="0">
              <a:latin typeface="+mn-lt"/>
              <a:cs typeface="Times New Roman" panose="02020603050405020304" pitchFamily="18" charset="0"/>
            </a:endParaRPr>
          </a:p>
          <a:p>
            <a:r>
              <a:rPr lang="es-PE" altLang="es-PE" dirty="0">
                <a:latin typeface="+mn-lt"/>
              </a:rPr>
              <a:t>Por mandato legal, los EIA son procesos preventivos y se deben realizar antes de comenzar  cualquier proyecto</a:t>
            </a:r>
          </a:p>
          <a:p>
            <a:pPr>
              <a:spcBef>
                <a:spcPts val="13"/>
              </a:spcBef>
            </a:pPr>
            <a:endParaRPr lang="es-PE" altLang="es-PE" dirty="0">
              <a:latin typeface="+mn-lt"/>
              <a:cs typeface="Times New Roman" panose="02020603050405020304" pitchFamily="18" charset="0"/>
            </a:endParaRPr>
          </a:p>
          <a:p>
            <a:r>
              <a:rPr lang="es-PE" altLang="es-PE" b="1" dirty="0">
                <a:latin typeface="+mn-lt"/>
              </a:rPr>
              <a:t>El formato del EIA debe contener como mínimo</a:t>
            </a:r>
            <a:endParaRPr lang="es-PE" altLang="es-PE" dirty="0">
              <a:latin typeface="+mn-lt"/>
            </a:endParaRPr>
          </a:p>
          <a:p>
            <a:endParaRPr lang="es-PE" altLang="es-PE" dirty="0">
              <a:latin typeface="+mn-lt"/>
            </a:endParaRPr>
          </a:p>
          <a:p>
            <a:pPr marL="295275" indent="-285750">
              <a:buFont typeface="Arial" panose="020B0604020202020204" pitchFamily="34" charset="0"/>
              <a:buChar char="•"/>
            </a:pPr>
            <a:r>
              <a:rPr lang="es-PE" altLang="es-PE" dirty="0">
                <a:latin typeface="+mn-lt"/>
              </a:rPr>
              <a:t>Resumen </a:t>
            </a:r>
            <a:r>
              <a:rPr lang="es-PE" altLang="es-PE" dirty="0" smtClean="0">
                <a:latin typeface="+mn-lt"/>
              </a:rPr>
              <a:t>Ejecutivo</a:t>
            </a:r>
          </a:p>
          <a:p>
            <a:pPr marL="295275" indent="-285750">
              <a:buFont typeface="Arial" panose="020B0604020202020204" pitchFamily="34" charset="0"/>
              <a:buChar char="•"/>
            </a:pPr>
            <a:r>
              <a:rPr lang="es-PE" altLang="es-PE" dirty="0" smtClean="0">
                <a:latin typeface="+mn-lt"/>
              </a:rPr>
              <a:t>Antecedentes</a:t>
            </a:r>
          </a:p>
          <a:p>
            <a:pPr marL="295275" indent="-285750">
              <a:buFont typeface="Arial" panose="020B0604020202020204" pitchFamily="34" charset="0"/>
              <a:buChar char="•"/>
            </a:pPr>
            <a:r>
              <a:rPr lang="es-PE" altLang="es-PE" dirty="0" smtClean="0">
                <a:latin typeface="+mn-lt"/>
              </a:rPr>
              <a:t>Introducción</a:t>
            </a:r>
          </a:p>
          <a:p>
            <a:pPr marL="295275" indent="-285750">
              <a:buFont typeface="Arial" panose="020B0604020202020204" pitchFamily="34" charset="0"/>
              <a:buChar char="•"/>
            </a:pPr>
            <a:r>
              <a:rPr lang="es-PE" altLang="es-PE" dirty="0" smtClean="0">
                <a:latin typeface="+mn-lt"/>
              </a:rPr>
              <a:t>Descripción </a:t>
            </a:r>
            <a:r>
              <a:rPr lang="es-PE" altLang="es-PE" dirty="0">
                <a:latin typeface="+mn-lt"/>
              </a:rPr>
              <a:t>del Área del </a:t>
            </a:r>
            <a:r>
              <a:rPr lang="es-PE" altLang="es-PE" dirty="0" smtClean="0">
                <a:latin typeface="+mn-lt"/>
              </a:rPr>
              <a:t>Proyecto</a:t>
            </a:r>
          </a:p>
          <a:p>
            <a:pPr marL="295275" indent="-285750">
              <a:buFont typeface="Arial" panose="020B0604020202020204" pitchFamily="34" charset="0"/>
              <a:buChar char="•"/>
            </a:pPr>
            <a:r>
              <a:rPr lang="es-PE" altLang="es-PE" dirty="0" smtClean="0">
                <a:latin typeface="+mn-lt"/>
              </a:rPr>
              <a:t>Descripción de las </a:t>
            </a:r>
            <a:r>
              <a:rPr lang="es-PE" altLang="es-PE" dirty="0">
                <a:latin typeface="+mn-lt"/>
              </a:rPr>
              <a:t>Actividades a </a:t>
            </a:r>
            <a:r>
              <a:rPr lang="es-PE" altLang="es-PE" dirty="0" smtClean="0">
                <a:latin typeface="+mn-lt"/>
              </a:rPr>
              <a:t>Realizar</a:t>
            </a:r>
          </a:p>
          <a:p>
            <a:pPr marL="295275" indent="-285750">
              <a:buFont typeface="Arial" panose="020B0604020202020204" pitchFamily="34" charset="0"/>
              <a:buChar char="•"/>
            </a:pPr>
            <a:r>
              <a:rPr lang="es-PE" altLang="es-PE" dirty="0" smtClean="0">
                <a:latin typeface="+mn-lt"/>
              </a:rPr>
              <a:t>Efectos </a:t>
            </a:r>
            <a:r>
              <a:rPr lang="es-PE" altLang="es-PE" dirty="0">
                <a:latin typeface="+mn-lt"/>
              </a:rPr>
              <a:t>Previsibles de la </a:t>
            </a:r>
            <a:r>
              <a:rPr lang="es-PE" altLang="es-PE" dirty="0" smtClean="0">
                <a:latin typeface="+mn-lt"/>
              </a:rPr>
              <a:t>Actividad</a:t>
            </a:r>
          </a:p>
          <a:p>
            <a:pPr marL="295275" indent="-285750">
              <a:buFont typeface="Arial" panose="020B0604020202020204" pitchFamily="34" charset="0"/>
              <a:buChar char="•"/>
            </a:pPr>
            <a:r>
              <a:rPr lang="es-PE" altLang="es-PE" dirty="0" smtClean="0">
                <a:latin typeface="+mn-lt"/>
              </a:rPr>
              <a:t>Control </a:t>
            </a:r>
            <a:r>
              <a:rPr lang="es-PE" altLang="es-PE" dirty="0">
                <a:latin typeface="+mn-lt"/>
              </a:rPr>
              <a:t>y Mitigación de los Efectos de la </a:t>
            </a:r>
            <a:r>
              <a:rPr lang="es-PE" altLang="es-PE" dirty="0" smtClean="0">
                <a:latin typeface="+mn-lt"/>
              </a:rPr>
              <a:t>Actividad</a:t>
            </a:r>
          </a:p>
          <a:p>
            <a:pPr marL="295275" indent="-285750">
              <a:buFont typeface="Arial" panose="020B0604020202020204" pitchFamily="34" charset="0"/>
              <a:buChar char="•"/>
            </a:pPr>
            <a:r>
              <a:rPr lang="es-PE" altLang="es-PE" dirty="0" smtClean="0">
                <a:latin typeface="+mn-lt"/>
              </a:rPr>
              <a:t>Análisis </a:t>
            </a:r>
            <a:r>
              <a:rPr lang="es-PE" altLang="es-PE" dirty="0">
                <a:latin typeface="+mn-lt"/>
              </a:rPr>
              <a:t>de Costo/Beneficio de la Actividad a Desarro</a:t>
            </a:r>
            <a:r>
              <a:rPr lang="es-PE" altLang="es-PE" dirty="0">
                <a:latin typeface="+mn-lt"/>
                <a:cs typeface="Calibri Light" panose="020F0302020204030204" pitchFamily="34" charset="0"/>
              </a:rPr>
              <a:t>llar.</a:t>
            </a:r>
            <a:endParaRPr lang="es-PE" altLang="es-PE" dirty="0">
              <a:latin typeface="+mn-lt"/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2uamPgthssw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23528" y="332656"/>
            <a:ext cx="8576953" cy="48245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075439"/>
      </p:ext>
    </p:extLst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501008"/>
            <a:ext cx="3454400" cy="312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2 Rectángulo"/>
          <p:cNvSpPr/>
          <p:nvPr/>
        </p:nvSpPr>
        <p:spPr>
          <a:xfrm>
            <a:off x="323528" y="404664"/>
            <a:ext cx="842493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800" b="1" cap="all" dirty="0">
                <a:latin typeface="+mn-lt"/>
                <a:cs typeface="+mn-cs"/>
              </a:rPr>
              <a:t>OBJETIVOS DE LA GESTIÓN AMBIENTAL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 sz="2800" b="1" cap="all" dirty="0">
              <a:latin typeface="+mn-lt"/>
              <a:cs typeface="+mn-cs"/>
            </a:endParaRP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s-ES" sz="2800" dirty="0">
                <a:latin typeface="+mn-lt"/>
                <a:cs typeface="+mn-cs"/>
              </a:rPr>
              <a:t>Avanzar hacia el logro del Desarrollo Sostenible</a:t>
            </a: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s-ES" sz="2800" dirty="0">
                <a:latin typeface="+mn-lt"/>
                <a:cs typeface="+mn-cs"/>
              </a:rPr>
              <a:t>Prevenir la degradación ambiental</a:t>
            </a: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s-ES" sz="2800" dirty="0">
                <a:latin typeface="+mn-lt"/>
                <a:cs typeface="+mn-cs"/>
              </a:rPr>
              <a:t>Proteger el medio ambiente y los recursos naturales</a:t>
            </a: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s-ES" sz="2800" dirty="0">
                <a:latin typeface="+mn-lt"/>
                <a:cs typeface="+mn-cs"/>
              </a:rPr>
              <a:t>Corregir los procesos de deterioro del medio ambiente</a:t>
            </a: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s-ES" sz="2800" dirty="0">
                <a:latin typeface="+mn-lt"/>
                <a:cs typeface="+mn-cs"/>
              </a:rPr>
              <a:t>Promover la participación y la educación ambiental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899243" y="404664"/>
            <a:ext cx="7416824" cy="523220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800" dirty="0"/>
              <a:t>Consecuencias de la gestión ambiental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250824" y="1125538"/>
            <a:ext cx="8713663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sz="2800" dirty="0">
                <a:latin typeface="+mn-lt"/>
                <a:cs typeface="+mn-cs"/>
              </a:rPr>
              <a:t>Las acciones sobre el medio tienen consecuencias evaluables</a:t>
            </a: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sz="2800" dirty="0">
                <a:latin typeface="+mn-lt"/>
                <a:cs typeface="+mn-cs"/>
              </a:rPr>
              <a:t>En función de las consecuencias se intenta llegar a una gestión racional y </a:t>
            </a:r>
            <a:r>
              <a:rPr lang="es-ES" sz="2800" dirty="0" smtClean="0">
                <a:latin typeface="+mn-lt"/>
                <a:cs typeface="+mn-cs"/>
              </a:rPr>
              <a:t>sostenible</a:t>
            </a:r>
            <a:endParaRPr lang="es-ES" sz="2800" dirty="0">
              <a:latin typeface="+mn-lt"/>
              <a:cs typeface="+mn-cs"/>
            </a:endParaRP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sz="2800" dirty="0">
                <a:latin typeface="+mn-lt"/>
                <a:cs typeface="+mn-cs"/>
              </a:rPr>
              <a:t>Se trata de evitar los proyectos demasiado agresivos con el medio.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 sz="2800" dirty="0">
              <a:latin typeface="+mn-lt"/>
              <a:cs typeface="+mn-cs"/>
            </a:endParaRP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800" dirty="0">
                <a:latin typeface="+mn-lt"/>
                <a:cs typeface="+mn-cs"/>
              </a:rPr>
              <a:t>Los procesos de gestión ambiental se encargan de: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 sz="2800" dirty="0">
              <a:latin typeface="+mn-lt"/>
              <a:cs typeface="+mn-cs"/>
            </a:endParaRP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sz="2800" dirty="0">
                <a:latin typeface="+mn-lt"/>
                <a:cs typeface="+mn-cs"/>
              </a:rPr>
              <a:t>Seguimiento de proyectos y actuaciones sobre el medio</a:t>
            </a: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sz="2800" dirty="0">
                <a:latin typeface="+mn-lt"/>
                <a:cs typeface="+mn-cs"/>
              </a:rPr>
              <a:t>Controlar el cumplimiento de la legislación ambiental vigente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ángulo 1"/>
          <p:cNvSpPr>
            <a:spLocks noChangeArrowheads="1"/>
          </p:cNvSpPr>
          <p:nvPr/>
        </p:nvSpPr>
        <p:spPr bwMode="auto">
          <a:xfrm>
            <a:off x="107950" y="404813"/>
            <a:ext cx="8928546" cy="6462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/>
            <a:r>
              <a:rPr lang="es-MX" altLang="es-PE" sz="3600" b="1" dirty="0" smtClean="0">
                <a:latin typeface="+mn-lt"/>
              </a:rPr>
              <a:t>​Áreas </a:t>
            </a:r>
            <a:r>
              <a:rPr lang="es-MX" altLang="es-PE" sz="3600" b="1" dirty="0">
                <a:latin typeface="+mn-lt"/>
              </a:rPr>
              <a:t>normativas y legales que involucran la gestión ambiental </a:t>
            </a:r>
          </a:p>
          <a:p>
            <a:pPr algn="just">
              <a:buFont typeface="Century Gothic" panose="020B0502020202020204" pitchFamily="34" charset="0"/>
              <a:buAutoNum type="arabicPeriod"/>
            </a:pPr>
            <a:r>
              <a:rPr lang="es-MX" altLang="es-PE" b="1" dirty="0"/>
              <a:t> La </a:t>
            </a:r>
            <a:r>
              <a:rPr lang="es-MX" altLang="es-PE" b="1" dirty="0" smtClean="0"/>
              <a:t>Política </a:t>
            </a:r>
            <a:r>
              <a:rPr lang="es-MX" altLang="es-PE" b="1" dirty="0"/>
              <a:t>ambiental: </a:t>
            </a:r>
            <a:r>
              <a:rPr lang="es-MX" altLang="es-PE" dirty="0"/>
              <a:t>Relacionada con la dirección pública o privada de los asuntos ambientales internacionales, regionales, nacionales y locales.</a:t>
            </a:r>
          </a:p>
          <a:p>
            <a:pPr algn="just">
              <a:buFont typeface="Century Gothic" panose="020B0502020202020204" pitchFamily="34" charset="0"/>
              <a:buAutoNum type="arabicPeriod"/>
            </a:pPr>
            <a:r>
              <a:rPr lang="es-MX" altLang="es-PE" dirty="0"/>
              <a:t> </a:t>
            </a:r>
            <a:r>
              <a:rPr lang="es-MX" altLang="es-PE" b="1" dirty="0"/>
              <a:t>Ordenamiento territorial: </a:t>
            </a:r>
            <a:r>
              <a:rPr lang="es-MX" altLang="es-PE" dirty="0"/>
              <a:t>Entendido como la distribución de los usos del territorio de acuerdo con sus características.</a:t>
            </a:r>
          </a:p>
          <a:p>
            <a:pPr algn="just">
              <a:buFont typeface="Century Gothic" panose="020B0502020202020204" pitchFamily="34" charset="0"/>
              <a:buAutoNum type="arabicPeriod"/>
            </a:pPr>
            <a:r>
              <a:rPr lang="es-MX" altLang="es-PE" dirty="0"/>
              <a:t> </a:t>
            </a:r>
            <a:r>
              <a:rPr lang="es-MX" altLang="es-PE" b="1" dirty="0"/>
              <a:t>Evaluación del Impacto ambiental: </a:t>
            </a:r>
            <a:r>
              <a:rPr lang="es-MX" altLang="es-PE" dirty="0"/>
              <a:t>Conjunto de acciones que permiten establecer los efectos de proyectos, planes o programas sobre el medio ambiente y elaborar medidas correctivas, compensatorias y protectoras de los potenciales efectos adversos.</a:t>
            </a:r>
          </a:p>
          <a:p>
            <a:pPr algn="just">
              <a:buFont typeface="Century Gothic" panose="020B0502020202020204" pitchFamily="34" charset="0"/>
              <a:buAutoNum type="arabicPeriod"/>
            </a:pPr>
            <a:r>
              <a:rPr lang="es-MX" altLang="es-PE" b="1" dirty="0"/>
              <a:t>Contaminación</a:t>
            </a:r>
            <a:r>
              <a:rPr lang="es-MX" altLang="es-PE" dirty="0"/>
              <a:t>: Estudio, control, y tratamiento de los efectos provocados por la adición de sustancias y formas de energía al medio ambiente.</a:t>
            </a:r>
          </a:p>
          <a:p>
            <a:pPr algn="just">
              <a:buFont typeface="Century Gothic" panose="020B0502020202020204" pitchFamily="34" charset="0"/>
              <a:buAutoNum type="arabicPeriod"/>
            </a:pPr>
            <a:r>
              <a:rPr lang="es-MX" altLang="es-PE" b="1" dirty="0"/>
              <a:t> Vida silvestre</a:t>
            </a:r>
            <a:r>
              <a:rPr lang="es-MX" altLang="es-PE" dirty="0"/>
              <a:t>: Estudio y conservación de los seres vivos en su medio y de sus relaciones, con el objeto de conservar la biodiversidad.</a:t>
            </a:r>
          </a:p>
          <a:p>
            <a:pPr algn="just">
              <a:buFont typeface="Century Gothic" panose="020B0502020202020204" pitchFamily="34" charset="0"/>
              <a:buAutoNum type="arabicPeriod"/>
            </a:pPr>
            <a:r>
              <a:rPr lang="es-MX" altLang="es-PE" dirty="0"/>
              <a:t> Educación ambiental: Cambio de las actitudes del hombre frente a su medio biofísico, y hacia una mejor comprensión y solución de los problemas ambientales.</a:t>
            </a:r>
          </a:p>
          <a:p>
            <a:pPr algn="just">
              <a:buFont typeface="Century Gothic" panose="020B0502020202020204" pitchFamily="34" charset="0"/>
              <a:buAutoNum type="arabicPeriod"/>
            </a:pPr>
            <a:r>
              <a:rPr lang="es-MX" altLang="es-PE" b="1" dirty="0"/>
              <a:t>Paisaje</a:t>
            </a:r>
            <a:r>
              <a:rPr lang="es-MX" altLang="es-PE" dirty="0"/>
              <a:t>: Interrelación de los factores bióticos, estéticos y culturales sobre el medio ambiente.</a:t>
            </a:r>
          </a:p>
          <a:p>
            <a:pPr algn="just"/>
            <a:r>
              <a:rPr lang="es-MX" altLang="es-PE" dirty="0"/>
              <a:t>Existen normas voluntarias como la ISO 14001: 2004 o estándar internacional de gestión ambiental, que establece los requerimientos mínimos para establecer un Sistema de Gestión Ambiental.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332656"/>
            <a:ext cx="8208912" cy="604867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Flecha abajo 1"/>
          <p:cNvSpPr/>
          <p:nvPr/>
        </p:nvSpPr>
        <p:spPr>
          <a:xfrm rot="16200000">
            <a:off x="5313362" y="-201612"/>
            <a:ext cx="1154113" cy="16271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PE"/>
          </a:p>
        </p:txBody>
      </p:sp>
      <p:sp>
        <p:nvSpPr>
          <p:cNvPr id="14340" name="CuadroTexto 2"/>
          <p:cNvSpPr txBox="1">
            <a:spLocks noChangeArrowheads="1"/>
          </p:cNvSpPr>
          <p:nvPr/>
        </p:nvSpPr>
        <p:spPr bwMode="auto">
          <a:xfrm>
            <a:off x="5294313" y="427038"/>
            <a:ext cx="119062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es-MX" altLang="es-PE"/>
              <a:t>ININICIO</a:t>
            </a:r>
            <a:endParaRPr lang="es-PE" altLang="es-PE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http://www.estrucplan.com.ar/contenidos/Impacto/gestionambiental/CuadroEIA2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750" y="188913"/>
            <a:ext cx="7920038" cy="6208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Diagrama"/>
          <p:cNvGraphicFramePr/>
          <p:nvPr/>
        </p:nvGraphicFramePr>
        <p:xfrm>
          <a:off x="107504" y="188640"/>
          <a:ext cx="8964488" cy="57606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Cerrar llave"/>
          <p:cNvSpPr/>
          <p:nvPr/>
        </p:nvSpPr>
        <p:spPr>
          <a:xfrm rot="5400000">
            <a:off x="4500562" y="1557338"/>
            <a:ext cx="358775" cy="8712200"/>
          </a:xfrm>
          <a:prstGeom prst="rightBrace">
            <a:avLst>
              <a:gd name="adj1" fmla="val 43498"/>
              <a:gd name="adj2" fmla="val 50000"/>
            </a:avLst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5" name="4 CuadroTexto"/>
          <p:cNvSpPr txBox="1"/>
          <p:nvPr/>
        </p:nvSpPr>
        <p:spPr>
          <a:xfrm>
            <a:off x="3563938" y="6165850"/>
            <a:ext cx="2320925" cy="368300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none"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/>
              <a:t>AMBIENTE SALUDABLE</a:t>
            </a:r>
          </a:p>
        </p:txBody>
      </p:sp>
      <p:sp>
        <p:nvSpPr>
          <p:cNvPr id="6" name="5 CuadroTexto"/>
          <p:cNvSpPr txBox="1"/>
          <p:nvPr/>
        </p:nvSpPr>
        <p:spPr>
          <a:xfrm>
            <a:off x="6372225" y="1052513"/>
            <a:ext cx="1871663" cy="646112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/>
              <a:t>DESARROLLO SOSTENIBLE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33350" y="120650"/>
            <a:ext cx="9036050" cy="212407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2000" b="1" dirty="0">
                <a:latin typeface="+mn-lt"/>
                <a:cs typeface="+mn-cs"/>
              </a:rPr>
              <a:t>Al abordar nuevos proyectos, o actividades en funcionamiento, hay diversas herramientas para minimizar los impactos en el medio receptor.</a:t>
            </a:r>
          </a:p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 sz="2400" b="1" dirty="0">
              <a:latin typeface="+mn-lt"/>
              <a:cs typeface="+mn-cs"/>
            </a:endParaRP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s-ES" sz="2400" b="1" dirty="0">
                <a:latin typeface="+mn-lt"/>
                <a:cs typeface="+mn-cs"/>
              </a:rPr>
              <a:t>Instrumentos preventivos</a:t>
            </a:r>
          </a:p>
          <a:p>
            <a:pPr marL="342900" indent="-342900" algn="just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s-ES" sz="2400" b="1" dirty="0">
                <a:latin typeface="+mn-lt"/>
                <a:cs typeface="+mn-cs"/>
              </a:rPr>
              <a:t>Instrumentos correctivos</a:t>
            </a:r>
            <a:endParaRPr lang="es-ES" b="1" dirty="0">
              <a:latin typeface="+mn-lt"/>
              <a:cs typeface="+mn-cs"/>
            </a:endParaRPr>
          </a:p>
        </p:txBody>
      </p:sp>
      <p:sp>
        <p:nvSpPr>
          <p:cNvPr id="6" name="5 Rectángulo redondeado"/>
          <p:cNvSpPr/>
          <p:nvPr/>
        </p:nvSpPr>
        <p:spPr>
          <a:xfrm>
            <a:off x="431800" y="2347913"/>
            <a:ext cx="3095625" cy="64770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dirty="0"/>
              <a:t>Instrumentos preventivos</a:t>
            </a:r>
          </a:p>
        </p:txBody>
      </p:sp>
      <p:sp>
        <p:nvSpPr>
          <p:cNvPr id="7" name="6 Rectángulo redondeado"/>
          <p:cNvSpPr/>
          <p:nvPr/>
        </p:nvSpPr>
        <p:spPr>
          <a:xfrm>
            <a:off x="431800" y="3667125"/>
            <a:ext cx="3095625" cy="2735263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just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b="1" dirty="0">
                <a:solidFill>
                  <a:schemeClr val="tx1"/>
                </a:solidFill>
              </a:rPr>
              <a:t>Medidas que se adoptarán de forma previa a la puesta en marcha del proyecto y de la actividad con objeto de prever y prevenir los posibles impactos ambientales del futuro proyecto.</a:t>
            </a:r>
          </a:p>
        </p:txBody>
      </p:sp>
      <p:sp>
        <p:nvSpPr>
          <p:cNvPr id="8" name="7 Rectángulo redondeado"/>
          <p:cNvSpPr/>
          <p:nvPr/>
        </p:nvSpPr>
        <p:spPr>
          <a:xfrm>
            <a:off x="4500563" y="2565400"/>
            <a:ext cx="4392612" cy="3671888"/>
          </a:xfrm>
          <a:prstGeom prst="roundRect">
            <a:avLst>
              <a:gd name="adj" fmla="val 32816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s-ES" dirty="0"/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s-ES" dirty="0"/>
              <a:t>Ejemplos de instrumentos preventivos: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s-ES" dirty="0"/>
              <a:t>Evaluación de Impacto Ambiental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lang="es-ES" dirty="0"/>
              <a:t>Información y sensibilización ambiental (Educación Ambiental)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s-ES" dirty="0"/>
          </a:p>
        </p:txBody>
      </p:sp>
      <p:sp>
        <p:nvSpPr>
          <p:cNvPr id="9" name="8 Flecha abajo"/>
          <p:cNvSpPr/>
          <p:nvPr/>
        </p:nvSpPr>
        <p:spPr>
          <a:xfrm>
            <a:off x="1691679" y="3086716"/>
            <a:ext cx="576064" cy="576064"/>
          </a:xfrm>
          <a:prstGeom prst="downArrow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  <p:sp>
        <p:nvSpPr>
          <p:cNvPr id="10" name="9 Cerrar llave"/>
          <p:cNvSpPr/>
          <p:nvPr/>
        </p:nvSpPr>
        <p:spPr>
          <a:xfrm>
            <a:off x="3708400" y="2924175"/>
            <a:ext cx="503238" cy="3673475"/>
          </a:xfrm>
          <a:prstGeom prst="rightBrace">
            <a:avLst>
              <a:gd name="adj1" fmla="val 58603"/>
              <a:gd name="adj2" fmla="val 45093"/>
            </a:avLst>
          </a:prstGeom>
          <a:ln>
            <a:solidFill>
              <a:schemeClr val="tx1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s-ES"/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1434</TotalTime>
  <Words>2266</Words>
  <Application>Microsoft Office PowerPoint</Application>
  <PresentationFormat>Presentación en pantalla (4:3)</PresentationFormat>
  <Paragraphs>226</Paragraphs>
  <Slides>28</Slides>
  <Notes>0</Notes>
  <HiddenSlides>0</HiddenSlides>
  <MMClips>1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28</vt:i4>
      </vt:variant>
    </vt:vector>
  </HeadingPairs>
  <TitlesOfParts>
    <vt:vector size="36" baseType="lpstr">
      <vt:lpstr>Arial</vt:lpstr>
      <vt:lpstr>Century Gothic</vt:lpstr>
      <vt:lpstr>Wingdings 3</vt:lpstr>
      <vt:lpstr>Calibri</vt:lpstr>
      <vt:lpstr>Wingdings</vt:lpstr>
      <vt:lpstr>Times New Roman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FASES DEL PROCESO DE ESTUDIO DE IMPACTO AMBIENTAL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Hewlett-Packard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 13</dc:title>
  <dc:creator>edususa</dc:creator>
  <cp:lastModifiedBy>Mauro Ferrarese</cp:lastModifiedBy>
  <cp:revision>73</cp:revision>
  <dcterms:created xsi:type="dcterms:W3CDTF">2011-03-26T15:40:30Z</dcterms:created>
  <dcterms:modified xsi:type="dcterms:W3CDTF">2023-05-04T18:45:33Z</dcterms:modified>
</cp:coreProperties>
</file>