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2" r:id="rId2"/>
    <p:sldId id="259" r:id="rId3"/>
    <p:sldId id="286" r:id="rId4"/>
    <p:sldId id="285" r:id="rId5"/>
    <p:sldId id="284" r:id="rId6"/>
    <p:sldId id="258" r:id="rId7"/>
    <p:sldId id="275" r:id="rId8"/>
    <p:sldId id="287" r:id="rId9"/>
    <p:sldId id="261" r:id="rId10"/>
    <p:sldId id="257" r:id="rId11"/>
    <p:sldId id="260" r:id="rId12"/>
    <p:sldId id="263" r:id="rId13"/>
    <p:sldId id="291" r:id="rId14"/>
    <p:sldId id="292" r:id="rId15"/>
    <p:sldId id="276" r:id="rId16"/>
    <p:sldId id="288" r:id="rId17"/>
    <p:sldId id="269" r:id="rId18"/>
    <p:sldId id="265" r:id="rId19"/>
    <p:sldId id="270" r:id="rId20"/>
    <p:sldId id="264" r:id="rId21"/>
    <p:sldId id="266" r:id="rId22"/>
    <p:sldId id="268" r:id="rId23"/>
    <p:sldId id="267" r:id="rId24"/>
    <p:sldId id="272" r:id="rId25"/>
    <p:sldId id="282" r:id="rId26"/>
    <p:sldId id="283" r:id="rId27"/>
    <p:sldId id="281" r:id="rId28"/>
    <p:sldId id="280" r:id="rId29"/>
    <p:sldId id="277" r:id="rId30"/>
    <p:sldId id="274" r:id="rId31"/>
    <p:sldId id="278" r:id="rId32"/>
    <p:sldId id="279" r:id="rId33"/>
    <p:sldId id="290" r:id="rId34"/>
    <p:sldId id="289" r:id="rId3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69" d="100"/>
          <a:sy n="69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8D742-0904-470A-A7B5-B209879E020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A3F672F-9540-4AF6-9DE1-BF764CA5E6F0}">
      <dgm:prSet phldrT="[Texto]"/>
      <dgm:spPr/>
      <dgm:t>
        <a:bodyPr/>
        <a:lstStyle/>
        <a:p>
          <a:r>
            <a:rPr lang="es-ES_tradnl" dirty="0"/>
            <a:t>ETAPA 1</a:t>
          </a:r>
          <a:endParaRPr lang="es-AR" dirty="0"/>
        </a:p>
      </dgm:t>
    </dgm:pt>
    <dgm:pt modelId="{B5E95629-1703-4C75-9B35-59EE2063BDF5}" type="parTrans" cxnId="{80E29E8D-0782-4304-8250-DF1D7AE717AA}">
      <dgm:prSet/>
      <dgm:spPr/>
      <dgm:t>
        <a:bodyPr/>
        <a:lstStyle/>
        <a:p>
          <a:endParaRPr lang="es-AR"/>
        </a:p>
      </dgm:t>
    </dgm:pt>
    <dgm:pt modelId="{9065536D-1239-42AD-BF8F-3FEB145E1CCD}" type="sibTrans" cxnId="{80E29E8D-0782-4304-8250-DF1D7AE717AA}">
      <dgm:prSet/>
      <dgm:spPr/>
      <dgm:t>
        <a:bodyPr/>
        <a:lstStyle/>
        <a:p>
          <a:endParaRPr lang="es-AR"/>
        </a:p>
      </dgm:t>
    </dgm:pt>
    <dgm:pt modelId="{AC2B0188-92BC-4AC6-AD58-47C05010508A}">
      <dgm:prSet phldrT="[Texto]"/>
      <dgm:spPr/>
      <dgm:t>
        <a:bodyPr/>
        <a:lstStyle/>
        <a:p>
          <a:r>
            <a:rPr lang="es-ES_tradnl" dirty="0"/>
            <a:t>Productor de Cría</a:t>
          </a:r>
          <a:endParaRPr lang="es-AR" dirty="0"/>
        </a:p>
      </dgm:t>
    </dgm:pt>
    <dgm:pt modelId="{AF9F65CD-5702-4F78-9F9F-C558D9E57F03}" type="parTrans" cxnId="{BED03F6F-0706-4BD0-8DF1-8FC8AC1680A7}">
      <dgm:prSet/>
      <dgm:spPr/>
      <dgm:t>
        <a:bodyPr/>
        <a:lstStyle/>
        <a:p>
          <a:endParaRPr lang="es-AR"/>
        </a:p>
      </dgm:t>
    </dgm:pt>
    <dgm:pt modelId="{79B87B84-7178-4D7C-B562-3CA4740C8BC8}" type="sibTrans" cxnId="{BED03F6F-0706-4BD0-8DF1-8FC8AC1680A7}">
      <dgm:prSet/>
      <dgm:spPr/>
      <dgm:t>
        <a:bodyPr/>
        <a:lstStyle/>
        <a:p>
          <a:endParaRPr lang="es-AR"/>
        </a:p>
      </dgm:t>
    </dgm:pt>
    <dgm:pt modelId="{75AD9CC1-E03A-4DA1-861E-11BCC19718AE}">
      <dgm:prSet phldrT="[Texto]"/>
      <dgm:spPr/>
      <dgm:t>
        <a:bodyPr/>
        <a:lstStyle/>
        <a:p>
          <a:r>
            <a:rPr lang="es-ES_tradnl" dirty="0"/>
            <a:t>Productor de Invernada/</a:t>
          </a:r>
          <a:r>
            <a:rPr lang="es-ES_tradnl" dirty="0" err="1"/>
            <a:t>Feed</a:t>
          </a:r>
          <a:r>
            <a:rPr lang="es-ES_tradnl" dirty="0"/>
            <a:t> Lot</a:t>
          </a:r>
          <a:endParaRPr lang="es-AR" dirty="0"/>
        </a:p>
      </dgm:t>
    </dgm:pt>
    <dgm:pt modelId="{773549D8-C7E1-41B8-9D07-18AD1283A40F}" type="parTrans" cxnId="{1B965D9C-285B-4CAB-85B1-3E8AE7EFCA02}">
      <dgm:prSet/>
      <dgm:spPr/>
      <dgm:t>
        <a:bodyPr/>
        <a:lstStyle/>
        <a:p>
          <a:endParaRPr lang="es-AR"/>
        </a:p>
      </dgm:t>
    </dgm:pt>
    <dgm:pt modelId="{ECE69308-2012-40BC-8B8F-403E7197B479}" type="sibTrans" cxnId="{1B965D9C-285B-4CAB-85B1-3E8AE7EFCA02}">
      <dgm:prSet/>
      <dgm:spPr/>
      <dgm:t>
        <a:bodyPr/>
        <a:lstStyle/>
        <a:p>
          <a:endParaRPr lang="es-AR"/>
        </a:p>
      </dgm:t>
    </dgm:pt>
    <dgm:pt modelId="{53D904E8-E082-4537-BF28-407926C98BD1}">
      <dgm:prSet phldrT="[Texto]"/>
      <dgm:spPr/>
      <dgm:t>
        <a:bodyPr/>
        <a:lstStyle/>
        <a:p>
          <a:r>
            <a:rPr lang="es-ES_tradnl" dirty="0"/>
            <a:t>ETAPA 2 </a:t>
          </a:r>
          <a:endParaRPr lang="es-AR" dirty="0"/>
        </a:p>
      </dgm:t>
    </dgm:pt>
    <dgm:pt modelId="{5A0C6272-14E4-4673-8E55-A7F93DF74627}" type="parTrans" cxnId="{D086E5D9-186F-4113-8344-96146C4968D8}">
      <dgm:prSet/>
      <dgm:spPr/>
      <dgm:t>
        <a:bodyPr/>
        <a:lstStyle/>
        <a:p>
          <a:endParaRPr lang="es-AR"/>
        </a:p>
      </dgm:t>
    </dgm:pt>
    <dgm:pt modelId="{28B77E4A-C8F4-451B-86CC-AE54EFA551B8}" type="sibTrans" cxnId="{D086E5D9-186F-4113-8344-96146C4968D8}">
      <dgm:prSet/>
      <dgm:spPr/>
      <dgm:t>
        <a:bodyPr/>
        <a:lstStyle/>
        <a:p>
          <a:endParaRPr lang="es-AR"/>
        </a:p>
      </dgm:t>
    </dgm:pt>
    <dgm:pt modelId="{95BB3428-3E35-4E40-9199-45AEC3E5C0B3}">
      <dgm:prSet phldrT="[Texto]"/>
      <dgm:spPr/>
      <dgm:t>
        <a:bodyPr/>
        <a:lstStyle/>
        <a:p>
          <a:r>
            <a:rPr lang="es-ES_tradnl" dirty="0"/>
            <a:t>Remates ferias</a:t>
          </a:r>
          <a:endParaRPr lang="es-AR" dirty="0"/>
        </a:p>
      </dgm:t>
    </dgm:pt>
    <dgm:pt modelId="{E973F17A-F21E-4693-A1D1-820A42CBB16F}" type="parTrans" cxnId="{1FDC9EE3-CF48-49E0-9744-A18372728E1A}">
      <dgm:prSet/>
      <dgm:spPr/>
      <dgm:t>
        <a:bodyPr/>
        <a:lstStyle/>
        <a:p>
          <a:endParaRPr lang="es-AR"/>
        </a:p>
      </dgm:t>
    </dgm:pt>
    <dgm:pt modelId="{B8A612BE-90E2-466B-BFA7-4CAFD6404EA9}" type="sibTrans" cxnId="{1FDC9EE3-CF48-49E0-9744-A18372728E1A}">
      <dgm:prSet/>
      <dgm:spPr/>
      <dgm:t>
        <a:bodyPr/>
        <a:lstStyle/>
        <a:p>
          <a:endParaRPr lang="es-AR"/>
        </a:p>
      </dgm:t>
    </dgm:pt>
    <dgm:pt modelId="{4515FCFD-6CCD-4DD9-8E90-D4D6B5E83BCC}">
      <dgm:prSet phldrT="[Texto]"/>
      <dgm:spPr/>
      <dgm:t>
        <a:bodyPr/>
        <a:lstStyle/>
        <a:p>
          <a:r>
            <a:rPr lang="es-ES_tradnl" dirty="0"/>
            <a:t>Frigoríficos</a:t>
          </a:r>
          <a:endParaRPr lang="es-AR" dirty="0"/>
        </a:p>
      </dgm:t>
    </dgm:pt>
    <dgm:pt modelId="{9AE4F6BE-88B6-4787-A115-48C74A837463}" type="parTrans" cxnId="{CDC408A7-A20A-43FC-803E-01E5C77E6F9A}">
      <dgm:prSet/>
      <dgm:spPr/>
      <dgm:t>
        <a:bodyPr/>
        <a:lstStyle/>
        <a:p>
          <a:endParaRPr lang="es-AR"/>
        </a:p>
      </dgm:t>
    </dgm:pt>
    <dgm:pt modelId="{461A612F-D183-4649-9902-8EAA5919C08F}" type="sibTrans" cxnId="{CDC408A7-A20A-43FC-803E-01E5C77E6F9A}">
      <dgm:prSet/>
      <dgm:spPr/>
      <dgm:t>
        <a:bodyPr/>
        <a:lstStyle/>
        <a:p>
          <a:endParaRPr lang="es-AR"/>
        </a:p>
      </dgm:t>
    </dgm:pt>
    <dgm:pt modelId="{D4D56ECD-8163-49D1-A40D-9787A8DB8597}">
      <dgm:prSet phldrT="[Texto]"/>
      <dgm:spPr/>
      <dgm:t>
        <a:bodyPr/>
        <a:lstStyle/>
        <a:p>
          <a:r>
            <a:rPr lang="es-ES_tradnl" dirty="0"/>
            <a:t>ETAPA 3</a:t>
          </a:r>
          <a:endParaRPr lang="es-AR" dirty="0"/>
        </a:p>
      </dgm:t>
    </dgm:pt>
    <dgm:pt modelId="{4871A246-6BF6-4BE2-9613-68124226090F}" type="parTrans" cxnId="{CE9A7D75-CABE-4BA1-9FE9-0BCB5C1B8B5C}">
      <dgm:prSet/>
      <dgm:spPr/>
      <dgm:t>
        <a:bodyPr/>
        <a:lstStyle/>
        <a:p>
          <a:endParaRPr lang="es-AR"/>
        </a:p>
      </dgm:t>
    </dgm:pt>
    <dgm:pt modelId="{3E478FB1-FBCC-451D-9D14-67D4CC6E42D5}" type="sibTrans" cxnId="{CE9A7D75-CABE-4BA1-9FE9-0BCB5C1B8B5C}">
      <dgm:prSet/>
      <dgm:spPr/>
      <dgm:t>
        <a:bodyPr/>
        <a:lstStyle/>
        <a:p>
          <a:endParaRPr lang="es-AR"/>
        </a:p>
      </dgm:t>
    </dgm:pt>
    <dgm:pt modelId="{691930DC-8C1C-4B76-BC4F-46AF348B3819}">
      <dgm:prSet phldrT="[Texto]"/>
      <dgm:spPr/>
      <dgm:t>
        <a:bodyPr/>
        <a:lstStyle/>
        <a:p>
          <a:r>
            <a:rPr lang="es-ES_tradnl" dirty="0"/>
            <a:t>Carnicerías</a:t>
          </a:r>
          <a:endParaRPr lang="es-AR" dirty="0"/>
        </a:p>
      </dgm:t>
    </dgm:pt>
    <dgm:pt modelId="{4170CB44-1570-42A3-818E-EA04FBBF1A15}" type="parTrans" cxnId="{8ECCE0DD-C43F-4179-ABDA-048B052F9560}">
      <dgm:prSet/>
      <dgm:spPr/>
      <dgm:t>
        <a:bodyPr/>
        <a:lstStyle/>
        <a:p>
          <a:endParaRPr lang="es-AR"/>
        </a:p>
      </dgm:t>
    </dgm:pt>
    <dgm:pt modelId="{084EE6FD-96A4-4AFD-974B-57C08243B281}" type="sibTrans" cxnId="{8ECCE0DD-C43F-4179-ABDA-048B052F9560}">
      <dgm:prSet/>
      <dgm:spPr/>
      <dgm:t>
        <a:bodyPr/>
        <a:lstStyle/>
        <a:p>
          <a:endParaRPr lang="es-AR"/>
        </a:p>
      </dgm:t>
    </dgm:pt>
    <dgm:pt modelId="{EAD5132F-A5FB-4153-BCA2-8385FE7BEE28}">
      <dgm:prSet phldrT="[Texto]"/>
      <dgm:spPr/>
      <dgm:t>
        <a:bodyPr/>
        <a:lstStyle/>
        <a:p>
          <a:r>
            <a:rPr lang="es-ES_tradnl" dirty="0"/>
            <a:t>Supermercados</a:t>
          </a:r>
          <a:endParaRPr lang="es-AR" dirty="0"/>
        </a:p>
      </dgm:t>
    </dgm:pt>
    <dgm:pt modelId="{C9909EC2-3E86-4BB5-99C6-620D7D499CB9}" type="parTrans" cxnId="{C8D1399F-1F35-4E1B-9A06-A91340567800}">
      <dgm:prSet/>
      <dgm:spPr/>
      <dgm:t>
        <a:bodyPr/>
        <a:lstStyle/>
        <a:p>
          <a:endParaRPr lang="es-AR"/>
        </a:p>
      </dgm:t>
    </dgm:pt>
    <dgm:pt modelId="{20AE468D-910D-42EE-B616-E71418305E16}" type="sibTrans" cxnId="{C8D1399F-1F35-4E1B-9A06-A91340567800}">
      <dgm:prSet/>
      <dgm:spPr/>
      <dgm:t>
        <a:bodyPr/>
        <a:lstStyle/>
        <a:p>
          <a:endParaRPr lang="es-AR"/>
        </a:p>
      </dgm:t>
    </dgm:pt>
    <dgm:pt modelId="{0D8FCFA9-49C9-48D1-8EAA-AF4101D92AF5}">
      <dgm:prSet phldrT="[Texto]"/>
      <dgm:spPr/>
      <dgm:t>
        <a:bodyPr/>
        <a:lstStyle/>
        <a:p>
          <a:r>
            <a:rPr lang="es-ES_tradnl" dirty="0"/>
            <a:t>Productor de Cabañas</a:t>
          </a:r>
          <a:endParaRPr lang="es-AR" dirty="0"/>
        </a:p>
      </dgm:t>
    </dgm:pt>
    <dgm:pt modelId="{59653487-87EF-44EB-A4AF-31BBBAF853B2}" type="parTrans" cxnId="{7EA89054-6B50-4940-BFC4-363F85BCA934}">
      <dgm:prSet/>
      <dgm:spPr/>
      <dgm:t>
        <a:bodyPr/>
        <a:lstStyle/>
        <a:p>
          <a:endParaRPr lang="es-AR"/>
        </a:p>
      </dgm:t>
    </dgm:pt>
    <dgm:pt modelId="{4961DC2E-4013-4749-B1C9-B261DAA50176}" type="sibTrans" cxnId="{7EA89054-6B50-4940-BFC4-363F85BCA934}">
      <dgm:prSet/>
      <dgm:spPr/>
      <dgm:t>
        <a:bodyPr/>
        <a:lstStyle/>
        <a:p>
          <a:endParaRPr lang="es-AR"/>
        </a:p>
      </dgm:t>
    </dgm:pt>
    <dgm:pt modelId="{086708A6-BF13-41CF-8484-627E74F6E309}">
      <dgm:prSet phldrT="[Texto]"/>
      <dgm:spPr/>
      <dgm:t>
        <a:bodyPr/>
        <a:lstStyle/>
        <a:p>
          <a:r>
            <a:rPr lang="es-AR" dirty="0"/>
            <a:t>Exportación</a:t>
          </a:r>
        </a:p>
      </dgm:t>
    </dgm:pt>
    <dgm:pt modelId="{C2505FF0-5996-4039-AF9C-192F0A0DF599}" type="parTrans" cxnId="{1219A2A0-D27E-4F9A-9257-D87EFD1C4D0E}">
      <dgm:prSet/>
      <dgm:spPr/>
      <dgm:t>
        <a:bodyPr/>
        <a:lstStyle/>
        <a:p>
          <a:endParaRPr lang="es-ES"/>
        </a:p>
      </dgm:t>
    </dgm:pt>
    <dgm:pt modelId="{DB18731A-6EA8-411B-99D1-1CF9722F8A0E}" type="sibTrans" cxnId="{1219A2A0-D27E-4F9A-9257-D87EFD1C4D0E}">
      <dgm:prSet/>
      <dgm:spPr/>
      <dgm:t>
        <a:bodyPr/>
        <a:lstStyle/>
        <a:p>
          <a:endParaRPr lang="es-ES"/>
        </a:p>
      </dgm:t>
    </dgm:pt>
    <dgm:pt modelId="{DD5E3876-BD66-40FA-876A-DDA8E95CEB50}" type="pres">
      <dgm:prSet presAssocID="{D238D742-0904-470A-A7B5-B209879E02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58EC5ED-DA5B-4FE8-8715-D461BB3E2C13}" type="pres">
      <dgm:prSet presAssocID="{FA3F672F-9540-4AF6-9DE1-BF764CA5E6F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DC2DD8-ABE8-4595-BAF2-E5791AD01A53}" type="pres">
      <dgm:prSet presAssocID="{9065536D-1239-42AD-BF8F-3FEB145E1CCD}" presName="sibTrans" presStyleCnt="0"/>
      <dgm:spPr/>
    </dgm:pt>
    <dgm:pt modelId="{4CE692B1-52AE-4FB0-BE1E-4600079A9028}" type="pres">
      <dgm:prSet presAssocID="{53D904E8-E082-4537-BF28-407926C98B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AA5607-6937-49A0-A9A2-6A5B084B9CB9}" type="pres">
      <dgm:prSet presAssocID="{28B77E4A-C8F4-451B-86CC-AE54EFA551B8}" presName="sibTrans" presStyleCnt="0"/>
      <dgm:spPr/>
    </dgm:pt>
    <dgm:pt modelId="{B1D2758E-207D-4A8B-8B6C-AB7DF653903A}" type="pres">
      <dgm:prSet presAssocID="{D4D56ECD-8163-49D1-A40D-9787A8DB85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5A52D7-22A3-438C-BB3E-8CF733536AD4}" type="presOf" srcId="{95BB3428-3E35-4E40-9199-45AEC3E5C0B3}" destId="{4CE692B1-52AE-4FB0-BE1E-4600079A9028}" srcOrd="0" destOrd="1" presId="urn:microsoft.com/office/officeart/2005/8/layout/hList6"/>
    <dgm:cxn modelId="{25049DD3-3524-45B4-99E1-F4B863929E07}" type="presOf" srcId="{691930DC-8C1C-4B76-BC4F-46AF348B3819}" destId="{B1D2758E-207D-4A8B-8B6C-AB7DF653903A}" srcOrd="0" destOrd="1" presId="urn:microsoft.com/office/officeart/2005/8/layout/hList6"/>
    <dgm:cxn modelId="{164B40B5-3184-4616-B677-B4B12B8F08FD}" type="presOf" srcId="{FA3F672F-9540-4AF6-9DE1-BF764CA5E6F0}" destId="{058EC5ED-DA5B-4FE8-8715-D461BB3E2C13}" srcOrd="0" destOrd="0" presId="urn:microsoft.com/office/officeart/2005/8/layout/hList6"/>
    <dgm:cxn modelId="{03582D44-6529-4CF5-AF80-3F667C179B66}" type="presOf" srcId="{EAD5132F-A5FB-4153-BCA2-8385FE7BEE28}" destId="{B1D2758E-207D-4A8B-8B6C-AB7DF653903A}" srcOrd="0" destOrd="2" presId="urn:microsoft.com/office/officeart/2005/8/layout/hList6"/>
    <dgm:cxn modelId="{80E29E8D-0782-4304-8250-DF1D7AE717AA}" srcId="{D238D742-0904-470A-A7B5-B209879E0205}" destId="{FA3F672F-9540-4AF6-9DE1-BF764CA5E6F0}" srcOrd="0" destOrd="0" parTransId="{B5E95629-1703-4C75-9B35-59EE2063BDF5}" sibTransId="{9065536D-1239-42AD-BF8F-3FEB145E1CCD}"/>
    <dgm:cxn modelId="{1219A2A0-D27E-4F9A-9257-D87EFD1C4D0E}" srcId="{D4D56ECD-8163-49D1-A40D-9787A8DB8597}" destId="{086708A6-BF13-41CF-8484-627E74F6E309}" srcOrd="2" destOrd="0" parTransId="{C2505FF0-5996-4039-AF9C-192F0A0DF599}" sibTransId="{DB18731A-6EA8-411B-99D1-1CF9722F8A0E}"/>
    <dgm:cxn modelId="{D086E5D9-186F-4113-8344-96146C4968D8}" srcId="{D238D742-0904-470A-A7B5-B209879E0205}" destId="{53D904E8-E082-4537-BF28-407926C98BD1}" srcOrd="1" destOrd="0" parTransId="{5A0C6272-14E4-4673-8E55-A7F93DF74627}" sibTransId="{28B77E4A-C8F4-451B-86CC-AE54EFA551B8}"/>
    <dgm:cxn modelId="{1B965D9C-285B-4CAB-85B1-3E8AE7EFCA02}" srcId="{FA3F672F-9540-4AF6-9DE1-BF764CA5E6F0}" destId="{75AD9CC1-E03A-4DA1-861E-11BCC19718AE}" srcOrd="1" destOrd="0" parTransId="{773549D8-C7E1-41B8-9D07-18AD1283A40F}" sibTransId="{ECE69308-2012-40BC-8B8F-403E7197B479}"/>
    <dgm:cxn modelId="{8C4DCDF3-E9D8-4BD3-A0F6-9A1EFB45BF97}" type="presOf" srcId="{D238D742-0904-470A-A7B5-B209879E0205}" destId="{DD5E3876-BD66-40FA-876A-DDA8E95CEB50}" srcOrd="0" destOrd="0" presId="urn:microsoft.com/office/officeart/2005/8/layout/hList6"/>
    <dgm:cxn modelId="{C8D1399F-1F35-4E1B-9A06-A91340567800}" srcId="{D4D56ECD-8163-49D1-A40D-9787A8DB8597}" destId="{EAD5132F-A5FB-4153-BCA2-8385FE7BEE28}" srcOrd="1" destOrd="0" parTransId="{C9909EC2-3E86-4BB5-99C6-620D7D499CB9}" sibTransId="{20AE468D-910D-42EE-B616-E71418305E16}"/>
    <dgm:cxn modelId="{8ECCE0DD-C43F-4179-ABDA-048B052F9560}" srcId="{D4D56ECD-8163-49D1-A40D-9787A8DB8597}" destId="{691930DC-8C1C-4B76-BC4F-46AF348B3819}" srcOrd="0" destOrd="0" parTransId="{4170CB44-1570-42A3-818E-EA04FBBF1A15}" sibTransId="{084EE6FD-96A4-4AFD-974B-57C08243B281}"/>
    <dgm:cxn modelId="{B680AB35-5ED4-4773-82BC-53F3B11A3FA5}" type="presOf" srcId="{D4D56ECD-8163-49D1-A40D-9787A8DB8597}" destId="{B1D2758E-207D-4A8B-8B6C-AB7DF653903A}" srcOrd="0" destOrd="0" presId="urn:microsoft.com/office/officeart/2005/8/layout/hList6"/>
    <dgm:cxn modelId="{171010D2-6F5E-4885-BF0C-5EE3BDB9D4B5}" type="presOf" srcId="{0D8FCFA9-49C9-48D1-8EAA-AF4101D92AF5}" destId="{058EC5ED-DA5B-4FE8-8715-D461BB3E2C13}" srcOrd="0" destOrd="3" presId="urn:microsoft.com/office/officeart/2005/8/layout/hList6"/>
    <dgm:cxn modelId="{EB52B8AC-ED1D-464A-A893-B49524DC4A53}" type="presOf" srcId="{AC2B0188-92BC-4AC6-AD58-47C05010508A}" destId="{058EC5ED-DA5B-4FE8-8715-D461BB3E2C13}" srcOrd="0" destOrd="1" presId="urn:microsoft.com/office/officeart/2005/8/layout/hList6"/>
    <dgm:cxn modelId="{61D8CBCD-6E4F-45F1-A002-C21943BBA561}" type="presOf" srcId="{53D904E8-E082-4537-BF28-407926C98BD1}" destId="{4CE692B1-52AE-4FB0-BE1E-4600079A9028}" srcOrd="0" destOrd="0" presId="urn:microsoft.com/office/officeart/2005/8/layout/hList6"/>
    <dgm:cxn modelId="{113C71E2-6FE6-4372-8800-28EAE2CC9805}" type="presOf" srcId="{4515FCFD-6CCD-4DD9-8E90-D4D6B5E83BCC}" destId="{4CE692B1-52AE-4FB0-BE1E-4600079A9028}" srcOrd="0" destOrd="2" presId="urn:microsoft.com/office/officeart/2005/8/layout/hList6"/>
    <dgm:cxn modelId="{7EA89054-6B50-4940-BFC4-363F85BCA934}" srcId="{FA3F672F-9540-4AF6-9DE1-BF764CA5E6F0}" destId="{0D8FCFA9-49C9-48D1-8EAA-AF4101D92AF5}" srcOrd="2" destOrd="0" parTransId="{59653487-87EF-44EB-A4AF-31BBBAF853B2}" sibTransId="{4961DC2E-4013-4749-B1C9-B261DAA50176}"/>
    <dgm:cxn modelId="{CDC408A7-A20A-43FC-803E-01E5C77E6F9A}" srcId="{53D904E8-E082-4537-BF28-407926C98BD1}" destId="{4515FCFD-6CCD-4DD9-8E90-D4D6B5E83BCC}" srcOrd="1" destOrd="0" parTransId="{9AE4F6BE-88B6-4787-A115-48C74A837463}" sibTransId="{461A612F-D183-4649-9902-8EAA5919C08F}"/>
    <dgm:cxn modelId="{C67524B7-E059-4A9B-BECC-7F91DDD95C38}" type="presOf" srcId="{086708A6-BF13-41CF-8484-627E74F6E309}" destId="{B1D2758E-207D-4A8B-8B6C-AB7DF653903A}" srcOrd="0" destOrd="3" presId="urn:microsoft.com/office/officeart/2005/8/layout/hList6"/>
    <dgm:cxn modelId="{1FDC9EE3-CF48-49E0-9744-A18372728E1A}" srcId="{53D904E8-E082-4537-BF28-407926C98BD1}" destId="{95BB3428-3E35-4E40-9199-45AEC3E5C0B3}" srcOrd="0" destOrd="0" parTransId="{E973F17A-F21E-4693-A1D1-820A42CBB16F}" sibTransId="{B8A612BE-90E2-466B-BFA7-4CAFD6404EA9}"/>
    <dgm:cxn modelId="{BED03F6F-0706-4BD0-8DF1-8FC8AC1680A7}" srcId="{FA3F672F-9540-4AF6-9DE1-BF764CA5E6F0}" destId="{AC2B0188-92BC-4AC6-AD58-47C05010508A}" srcOrd="0" destOrd="0" parTransId="{AF9F65CD-5702-4F78-9F9F-C558D9E57F03}" sibTransId="{79B87B84-7178-4D7C-B562-3CA4740C8BC8}"/>
    <dgm:cxn modelId="{83A8915D-242C-4E5F-9581-0102F11B7122}" type="presOf" srcId="{75AD9CC1-E03A-4DA1-861E-11BCC19718AE}" destId="{058EC5ED-DA5B-4FE8-8715-D461BB3E2C13}" srcOrd="0" destOrd="2" presId="urn:microsoft.com/office/officeart/2005/8/layout/hList6"/>
    <dgm:cxn modelId="{CE9A7D75-CABE-4BA1-9FE9-0BCB5C1B8B5C}" srcId="{D238D742-0904-470A-A7B5-B209879E0205}" destId="{D4D56ECD-8163-49D1-A40D-9787A8DB8597}" srcOrd="2" destOrd="0" parTransId="{4871A246-6BF6-4BE2-9613-68124226090F}" sibTransId="{3E478FB1-FBCC-451D-9D14-67D4CC6E42D5}"/>
    <dgm:cxn modelId="{86C72485-C8FA-4CC0-9619-DDE3DF94E17C}" type="presParOf" srcId="{DD5E3876-BD66-40FA-876A-DDA8E95CEB50}" destId="{058EC5ED-DA5B-4FE8-8715-D461BB3E2C13}" srcOrd="0" destOrd="0" presId="urn:microsoft.com/office/officeart/2005/8/layout/hList6"/>
    <dgm:cxn modelId="{71AC1978-8F81-491D-8314-DBC25ED874BA}" type="presParOf" srcId="{DD5E3876-BD66-40FA-876A-DDA8E95CEB50}" destId="{5CDC2DD8-ABE8-4595-BAF2-E5791AD01A53}" srcOrd="1" destOrd="0" presId="urn:microsoft.com/office/officeart/2005/8/layout/hList6"/>
    <dgm:cxn modelId="{054C3A51-CA08-4250-97DA-C03041050836}" type="presParOf" srcId="{DD5E3876-BD66-40FA-876A-DDA8E95CEB50}" destId="{4CE692B1-52AE-4FB0-BE1E-4600079A9028}" srcOrd="2" destOrd="0" presId="urn:microsoft.com/office/officeart/2005/8/layout/hList6"/>
    <dgm:cxn modelId="{53E73E5D-BDC1-4AF1-8D83-D9933357A48B}" type="presParOf" srcId="{DD5E3876-BD66-40FA-876A-DDA8E95CEB50}" destId="{ADAA5607-6937-49A0-A9A2-6A5B084B9CB9}" srcOrd="3" destOrd="0" presId="urn:microsoft.com/office/officeart/2005/8/layout/hList6"/>
    <dgm:cxn modelId="{75736518-28B8-4007-8A3F-263A8E78A64B}" type="presParOf" srcId="{DD5E3876-BD66-40FA-876A-DDA8E95CEB50}" destId="{B1D2758E-207D-4A8B-8B6C-AB7DF653903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C538D-503C-48A5-B7F5-06D3B983230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F6633D8-FBFD-4637-B5D8-0CBE6C19B222}">
      <dgm:prSet phldrT="[Texto]"/>
      <dgm:spPr/>
      <dgm:t>
        <a:bodyPr/>
        <a:lstStyle/>
        <a:p>
          <a:r>
            <a:rPr lang="es-ES_tradnl" dirty="0"/>
            <a:t>DESPACHO</a:t>
          </a:r>
          <a:endParaRPr lang="es-AR" dirty="0"/>
        </a:p>
      </dgm:t>
    </dgm:pt>
    <dgm:pt modelId="{C20A1993-3BA4-4B26-9A17-B9A76DF21964}" type="parTrans" cxnId="{AD82DB4F-81B4-4292-B6E3-B9930711A2A3}">
      <dgm:prSet/>
      <dgm:spPr/>
      <dgm:t>
        <a:bodyPr/>
        <a:lstStyle/>
        <a:p>
          <a:endParaRPr lang="es-AR"/>
        </a:p>
      </dgm:t>
    </dgm:pt>
    <dgm:pt modelId="{9DD51D3E-FCED-4231-A890-C22B66400331}" type="sibTrans" cxnId="{AD82DB4F-81B4-4292-B6E3-B9930711A2A3}">
      <dgm:prSet/>
      <dgm:spPr/>
      <dgm:t>
        <a:bodyPr/>
        <a:lstStyle/>
        <a:p>
          <a:endParaRPr lang="es-AR"/>
        </a:p>
      </dgm:t>
    </dgm:pt>
    <dgm:pt modelId="{F04224D0-F63C-4D1B-9694-1E701B0A0C02}">
      <dgm:prSet phldrT="[Texto]"/>
      <dgm:spPr/>
      <dgm:t>
        <a:bodyPr/>
        <a:lstStyle/>
        <a:p>
          <a:r>
            <a:rPr lang="es-ES_tradnl" dirty="0" smtClean="0"/>
            <a:t>SIGSA: DTE</a:t>
          </a:r>
          <a:endParaRPr lang="es-AR" dirty="0"/>
        </a:p>
      </dgm:t>
    </dgm:pt>
    <dgm:pt modelId="{934DDD4E-36C1-4D19-B5C1-07F3CEE7BCA7}" type="parTrans" cxnId="{5558671F-F7FD-4570-9E6F-CDAAC5FB6890}">
      <dgm:prSet/>
      <dgm:spPr/>
      <dgm:t>
        <a:bodyPr/>
        <a:lstStyle/>
        <a:p>
          <a:endParaRPr lang="es-AR"/>
        </a:p>
      </dgm:t>
    </dgm:pt>
    <dgm:pt modelId="{4BE11216-2212-4D00-8E6E-5BEE370A473F}" type="sibTrans" cxnId="{5558671F-F7FD-4570-9E6F-CDAAC5FB6890}">
      <dgm:prSet/>
      <dgm:spPr/>
      <dgm:t>
        <a:bodyPr/>
        <a:lstStyle/>
        <a:p>
          <a:endParaRPr lang="es-AR"/>
        </a:p>
      </dgm:t>
    </dgm:pt>
    <dgm:pt modelId="{13F9175E-DDCF-46E7-82B1-63A4D8687CF9}">
      <dgm:prSet phldrT="[Texto]" phldr="1"/>
      <dgm:spPr/>
      <dgm:t>
        <a:bodyPr/>
        <a:lstStyle/>
        <a:p>
          <a:endParaRPr lang="es-AR" dirty="0"/>
        </a:p>
      </dgm:t>
    </dgm:pt>
    <dgm:pt modelId="{3861E671-A364-4E36-AC09-8D558FD96F08}" type="parTrans" cxnId="{D6D057F4-F250-47CE-886B-536F135DACCC}">
      <dgm:prSet/>
      <dgm:spPr/>
      <dgm:t>
        <a:bodyPr/>
        <a:lstStyle/>
        <a:p>
          <a:endParaRPr lang="es-AR"/>
        </a:p>
      </dgm:t>
    </dgm:pt>
    <dgm:pt modelId="{35A5FD6A-3345-4747-9B41-2A2836502C75}" type="sibTrans" cxnId="{D6D057F4-F250-47CE-886B-536F135DACCC}">
      <dgm:prSet/>
      <dgm:spPr/>
      <dgm:t>
        <a:bodyPr/>
        <a:lstStyle/>
        <a:p>
          <a:endParaRPr lang="es-AR"/>
        </a:p>
      </dgm:t>
    </dgm:pt>
    <dgm:pt modelId="{36249C5A-0C6B-42E7-9BBE-1590DF4A08DD}">
      <dgm:prSet phldrT="[Texto]"/>
      <dgm:spPr/>
      <dgm:t>
        <a:bodyPr/>
        <a:lstStyle/>
        <a:p>
          <a:r>
            <a:rPr lang="es-ES_tradnl" dirty="0"/>
            <a:t>COMISION</a:t>
          </a:r>
          <a:endParaRPr lang="es-AR" dirty="0"/>
        </a:p>
      </dgm:t>
    </dgm:pt>
    <dgm:pt modelId="{EF9CD0D2-0F2B-4CB9-B3A6-C327F5D8BDD7}" type="parTrans" cxnId="{213A8E35-EFF3-462F-9A3A-590D050C8F09}">
      <dgm:prSet/>
      <dgm:spPr/>
      <dgm:t>
        <a:bodyPr/>
        <a:lstStyle/>
        <a:p>
          <a:endParaRPr lang="es-AR"/>
        </a:p>
      </dgm:t>
    </dgm:pt>
    <dgm:pt modelId="{8C23C6C2-3F18-489B-8FA7-99C3FAF50C08}" type="sibTrans" cxnId="{213A8E35-EFF3-462F-9A3A-590D050C8F09}">
      <dgm:prSet/>
      <dgm:spPr/>
      <dgm:t>
        <a:bodyPr/>
        <a:lstStyle/>
        <a:p>
          <a:endParaRPr lang="es-AR"/>
        </a:p>
      </dgm:t>
    </dgm:pt>
    <dgm:pt modelId="{0D9221B2-5003-4960-A536-18D940CF59F7}">
      <dgm:prSet phldrT="[Texto]"/>
      <dgm:spPr/>
      <dgm:t>
        <a:bodyPr/>
        <a:lstStyle/>
        <a:p>
          <a:r>
            <a:rPr lang="es-ES_tradnl" dirty="0"/>
            <a:t>INTERMEDIARIO</a:t>
          </a:r>
          <a:endParaRPr lang="es-AR" dirty="0"/>
        </a:p>
      </dgm:t>
    </dgm:pt>
    <dgm:pt modelId="{278F5DE2-745A-4A07-8DE6-60E9E88697F0}" type="parTrans" cxnId="{83809BFB-F060-4650-B828-071005523161}">
      <dgm:prSet/>
      <dgm:spPr/>
      <dgm:t>
        <a:bodyPr/>
        <a:lstStyle/>
        <a:p>
          <a:endParaRPr lang="es-AR"/>
        </a:p>
      </dgm:t>
    </dgm:pt>
    <dgm:pt modelId="{909E8BC1-C21A-4AFC-895E-F27293C0CCAA}" type="sibTrans" cxnId="{83809BFB-F060-4650-B828-071005523161}">
      <dgm:prSet/>
      <dgm:spPr/>
      <dgm:t>
        <a:bodyPr/>
        <a:lstStyle/>
        <a:p>
          <a:endParaRPr lang="es-AR"/>
        </a:p>
      </dgm:t>
    </dgm:pt>
    <dgm:pt modelId="{065AF122-FF39-4EEC-B616-9BCC2BC7B88A}">
      <dgm:prSet phldrT="[Texto]" phldr="1"/>
      <dgm:spPr/>
      <dgm:t>
        <a:bodyPr/>
        <a:lstStyle/>
        <a:p>
          <a:endParaRPr lang="es-AR"/>
        </a:p>
      </dgm:t>
    </dgm:pt>
    <dgm:pt modelId="{8F488FC7-4718-4D03-A8FF-DDBA43DC5E98}" type="parTrans" cxnId="{EC9F1E05-7A3C-4525-B5F5-1FCED589F8FB}">
      <dgm:prSet/>
      <dgm:spPr/>
      <dgm:t>
        <a:bodyPr/>
        <a:lstStyle/>
        <a:p>
          <a:endParaRPr lang="es-AR"/>
        </a:p>
      </dgm:t>
    </dgm:pt>
    <dgm:pt modelId="{0829878C-B634-4058-8136-E8B9ED112396}" type="sibTrans" cxnId="{EC9F1E05-7A3C-4525-B5F5-1FCED589F8FB}">
      <dgm:prSet/>
      <dgm:spPr/>
      <dgm:t>
        <a:bodyPr/>
        <a:lstStyle/>
        <a:p>
          <a:endParaRPr lang="es-AR"/>
        </a:p>
      </dgm:t>
    </dgm:pt>
    <dgm:pt modelId="{2E182D5C-4A8B-48AF-95FE-E1CEDC457BA2}">
      <dgm:prSet phldrT="[Texto]"/>
      <dgm:spPr/>
      <dgm:t>
        <a:bodyPr/>
        <a:lstStyle/>
        <a:p>
          <a:r>
            <a:rPr lang="es-ES_tradnl" dirty="0"/>
            <a:t>FLETE</a:t>
          </a:r>
          <a:endParaRPr lang="es-AR" dirty="0"/>
        </a:p>
      </dgm:t>
    </dgm:pt>
    <dgm:pt modelId="{834AAD13-B406-4D95-8CF6-ADD5D5DE10B4}" type="parTrans" cxnId="{366B4C17-A1EF-41AD-B05F-EB88D9771051}">
      <dgm:prSet/>
      <dgm:spPr/>
      <dgm:t>
        <a:bodyPr/>
        <a:lstStyle/>
        <a:p>
          <a:endParaRPr lang="es-AR"/>
        </a:p>
      </dgm:t>
    </dgm:pt>
    <dgm:pt modelId="{E0FE4CAC-2FE9-48B5-ADB6-34D1EC9DBBD9}" type="sibTrans" cxnId="{366B4C17-A1EF-41AD-B05F-EB88D9771051}">
      <dgm:prSet/>
      <dgm:spPr/>
      <dgm:t>
        <a:bodyPr/>
        <a:lstStyle/>
        <a:p>
          <a:endParaRPr lang="es-AR"/>
        </a:p>
      </dgm:t>
    </dgm:pt>
    <dgm:pt modelId="{89D82CF5-D15F-41B2-B1F2-DF7E60136882}">
      <dgm:prSet phldrT="[Texto]"/>
      <dgm:spPr/>
      <dgm:t>
        <a:bodyPr/>
        <a:lstStyle/>
        <a:p>
          <a:r>
            <a:rPr lang="es-ES_tradnl" dirty="0"/>
            <a:t>CHASIS Y ACOPLADO, O SEMI</a:t>
          </a:r>
          <a:endParaRPr lang="es-AR" dirty="0"/>
        </a:p>
      </dgm:t>
    </dgm:pt>
    <dgm:pt modelId="{A4BC6772-2549-4E36-A92A-873D341A0653}" type="parTrans" cxnId="{72888063-F626-4406-B4C8-AF9F7053B059}">
      <dgm:prSet/>
      <dgm:spPr/>
      <dgm:t>
        <a:bodyPr/>
        <a:lstStyle/>
        <a:p>
          <a:endParaRPr lang="es-AR"/>
        </a:p>
      </dgm:t>
    </dgm:pt>
    <dgm:pt modelId="{F6377A54-9B03-4FF8-A865-AE0D8B55B85B}" type="sibTrans" cxnId="{72888063-F626-4406-B4C8-AF9F7053B059}">
      <dgm:prSet/>
      <dgm:spPr/>
      <dgm:t>
        <a:bodyPr/>
        <a:lstStyle/>
        <a:p>
          <a:endParaRPr lang="es-AR"/>
        </a:p>
      </dgm:t>
    </dgm:pt>
    <dgm:pt modelId="{592B72B5-15B6-456E-A527-7095CC89E4D3}">
      <dgm:prSet phldrT="[Texto]"/>
      <dgm:spPr/>
      <dgm:t>
        <a:bodyPr/>
        <a:lstStyle/>
        <a:p>
          <a:r>
            <a:rPr lang="es-ES_tradnl" dirty="0"/>
            <a:t>ARRANQUE, SEGURO, PEAJES</a:t>
          </a:r>
          <a:endParaRPr lang="es-AR" dirty="0"/>
        </a:p>
      </dgm:t>
    </dgm:pt>
    <dgm:pt modelId="{56308163-C915-4140-8F3D-A763B8F95D0B}" type="parTrans" cxnId="{AE9E7E52-1BD0-41E2-9B04-BAA775926332}">
      <dgm:prSet/>
      <dgm:spPr/>
      <dgm:t>
        <a:bodyPr/>
        <a:lstStyle/>
        <a:p>
          <a:endParaRPr lang="es-AR"/>
        </a:p>
      </dgm:t>
    </dgm:pt>
    <dgm:pt modelId="{777DDFE4-1BA0-413B-BA0A-44E34021E2C7}" type="sibTrans" cxnId="{AE9E7E52-1BD0-41E2-9B04-BAA775926332}">
      <dgm:prSet/>
      <dgm:spPr/>
      <dgm:t>
        <a:bodyPr/>
        <a:lstStyle/>
        <a:p>
          <a:endParaRPr lang="es-AR"/>
        </a:p>
      </dgm:t>
    </dgm:pt>
    <dgm:pt modelId="{DD27D8A4-DC0F-43BA-9FC4-2C8546252C6D}" type="pres">
      <dgm:prSet presAssocID="{34AC538D-503C-48A5-B7F5-06D3B98323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7EE907-5EF9-4724-82CA-B23011F1B114}" type="pres">
      <dgm:prSet presAssocID="{CF6633D8-FBFD-4637-B5D8-0CBE6C19B222}" presName="composite" presStyleCnt="0"/>
      <dgm:spPr/>
    </dgm:pt>
    <dgm:pt modelId="{BC6F062D-BF99-499C-97B7-754A66F6C3DD}" type="pres">
      <dgm:prSet presAssocID="{CF6633D8-FBFD-4637-B5D8-0CBE6C19B22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11F323-95B2-4448-8643-8BB6E9EEFFD9}" type="pres">
      <dgm:prSet presAssocID="{CF6633D8-FBFD-4637-B5D8-0CBE6C19B22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41FD9E-8B6C-40FB-ACE9-7EA124A399E2}" type="pres">
      <dgm:prSet presAssocID="{9DD51D3E-FCED-4231-A890-C22B66400331}" presName="sp" presStyleCnt="0"/>
      <dgm:spPr/>
    </dgm:pt>
    <dgm:pt modelId="{AFB847B9-20DC-4CA1-8823-BB2FFD64EB21}" type="pres">
      <dgm:prSet presAssocID="{36249C5A-0C6B-42E7-9BBE-1590DF4A08DD}" presName="composite" presStyleCnt="0"/>
      <dgm:spPr/>
    </dgm:pt>
    <dgm:pt modelId="{F8C686A6-E88F-4FB0-8208-632A111E6F4A}" type="pres">
      <dgm:prSet presAssocID="{36249C5A-0C6B-42E7-9BBE-1590DF4A08D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2F4ADB-83C6-4ACC-8441-6D6AEDFB2C54}" type="pres">
      <dgm:prSet presAssocID="{36249C5A-0C6B-42E7-9BBE-1590DF4A08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2CD467-36DA-4593-9A5A-D1D1C326A732}" type="pres">
      <dgm:prSet presAssocID="{8C23C6C2-3F18-489B-8FA7-99C3FAF50C08}" presName="sp" presStyleCnt="0"/>
      <dgm:spPr/>
    </dgm:pt>
    <dgm:pt modelId="{6129CEC6-5E7F-46C6-A2CB-485D1700FBA6}" type="pres">
      <dgm:prSet presAssocID="{2E182D5C-4A8B-48AF-95FE-E1CEDC457BA2}" presName="composite" presStyleCnt="0"/>
      <dgm:spPr/>
    </dgm:pt>
    <dgm:pt modelId="{4761DEB2-08C6-4025-8A96-CB08A5BA8352}" type="pres">
      <dgm:prSet presAssocID="{2E182D5C-4A8B-48AF-95FE-E1CEDC457BA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B7B014-1FB7-4E90-B81B-C9D9463D796A}" type="pres">
      <dgm:prSet presAssocID="{2E182D5C-4A8B-48AF-95FE-E1CEDC457BA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A4F2A3-D735-47B3-B243-8BAC86C56C4F}" type="presOf" srcId="{065AF122-FF39-4EEC-B616-9BCC2BC7B88A}" destId="{0F2F4ADB-83C6-4ACC-8441-6D6AEDFB2C54}" srcOrd="0" destOrd="1" presId="urn:microsoft.com/office/officeart/2005/8/layout/chevron2"/>
    <dgm:cxn modelId="{3CF66BBB-E2D8-4463-8C92-13B2254D4CE2}" type="presOf" srcId="{592B72B5-15B6-456E-A527-7095CC89E4D3}" destId="{48B7B014-1FB7-4E90-B81B-C9D9463D796A}" srcOrd="0" destOrd="1" presId="urn:microsoft.com/office/officeart/2005/8/layout/chevron2"/>
    <dgm:cxn modelId="{D6D057F4-F250-47CE-886B-536F135DACCC}" srcId="{CF6633D8-FBFD-4637-B5D8-0CBE6C19B222}" destId="{13F9175E-DDCF-46E7-82B1-63A4D8687CF9}" srcOrd="1" destOrd="0" parTransId="{3861E671-A364-4E36-AC09-8D558FD96F08}" sibTransId="{35A5FD6A-3345-4747-9B41-2A2836502C75}"/>
    <dgm:cxn modelId="{83809BFB-F060-4650-B828-071005523161}" srcId="{36249C5A-0C6B-42E7-9BBE-1590DF4A08DD}" destId="{0D9221B2-5003-4960-A536-18D940CF59F7}" srcOrd="0" destOrd="0" parTransId="{278F5DE2-745A-4A07-8DE6-60E9E88697F0}" sibTransId="{909E8BC1-C21A-4AFC-895E-F27293C0CCAA}"/>
    <dgm:cxn modelId="{8181BAD0-49BA-41DE-8518-45C257E10534}" type="presOf" srcId="{CF6633D8-FBFD-4637-B5D8-0CBE6C19B222}" destId="{BC6F062D-BF99-499C-97B7-754A66F6C3DD}" srcOrd="0" destOrd="0" presId="urn:microsoft.com/office/officeart/2005/8/layout/chevron2"/>
    <dgm:cxn modelId="{AAD18114-EC92-4D95-809D-9A5BCB535918}" type="presOf" srcId="{2E182D5C-4A8B-48AF-95FE-E1CEDC457BA2}" destId="{4761DEB2-08C6-4025-8A96-CB08A5BA8352}" srcOrd="0" destOrd="0" presId="urn:microsoft.com/office/officeart/2005/8/layout/chevron2"/>
    <dgm:cxn modelId="{5558671F-F7FD-4570-9E6F-CDAAC5FB6890}" srcId="{CF6633D8-FBFD-4637-B5D8-0CBE6C19B222}" destId="{F04224D0-F63C-4D1B-9694-1E701B0A0C02}" srcOrd="0" destOrd="0" parTransId="{934DDD4E-36C1-4D19-B5C1-07F3CEE7BCA7}" sibTransId="{4BE11216-2212-4D00-8E6E-5BEE370A473F}"/>
    <dgm:cxn modelId="{AE9E7E52-1BD0-41E2-9B04-BAA775926332}" srcId="{2E182D5C-4A8B-48AF-95FE-E1CEDC457BA2}" destId="{592B72B5-15B6-456E-A527-7095CC89E4D3}" srcOrd="1" destOrd="0" parTransId="{56308163-C915-4140-8F3D-A763B8F95D0B}" sibTransId="{777DDFE4-1BA0-413B-BA0A-44E34021E2C7}"/>
    <dgm:cxn modelId="{C9C1BE75-53CC-4B38-AC10-D223B584CE5D}" type="presOf" srcId="{F04224D0-F63C-4D1B-9694-1E701B0A0C02}" destId="{6911F323-95B2-4448-8643-8BB6E9EEFFD9}" srcOrd="0" destOrd="0" presId="urn:microsoft.com/office/officeart/2005/8/layout/chevron2"/>
    <dgm:cxn modelId="{AD82DB4F-81B4-4292-B6E3-B9930711A2A3}" srcId="{34AC538D-503C-48A5-B7F5-06D3B9832303}" destId="{CF6633D8-FBFD-4637-B5D8-0CBE6C19B222}" srcOrd="0" destOrd="0" parTransId="{C20A1993-3BA4-4B26-9A17-B9A76DF21964}" sibTransId="{9DD51D3E-FCED-4231-A890-C22B66400331}"/>
    <dgm:cxn modelId="{EC9F1E05-7A3C-4525-B5F5-1FCED589F8FB}" srcId="{36249C5A-0C6B-42E7-9BBE-1590DF4A08DD}" destId="{065AF122-FF39-4EEC-B616-9BCC2BC7B88A}" srcOrd="1" destOrd="0" parTransId="{8F488FC7-4718-4D03-A8FF-DDBA43DC5E98}" sibTransId="{0829878C-B634-4058-8136-E8B9ED112396}"/>
    <dgm:cxn modelId="{58B7292A-B1EE-4D58-AF22-130018B889B3}" type="presOf" srcId="{13F9175E-DDCF-46E7-82B1-63A4D8687CF9}" destId="{6911F323-95B2-4448-8643-8BB6E9EEFFD9}" srcOrd="0" destOrd="1" presId="urn:microsoft.com/office/officeart/2005/8/layout/chevron2"/>
    <dgm:cxn modelId="{1C7081ED-0967-46C4-A43E-FFE64F7475C0}" type="presOf" srcId="{36249C5A-0C6B-42E7-9BBE-1590DF4A08DD}" destId="{F8C686A6-E88F-4FB0-8208-632A111E6F4A}" srcOrd="0" destOrd="0" presId="urn:microsoft.com/office/officeart/2005/8/layout/chevron2"/>
    <dgm:cxn modelId="{8A23CB1A-BE42-40C8-8BFA-18BDE819CE22}" type="presOf" srcId="{34AC538D-503C-48A5-B7F5-06D3B9832303}" destId="{DD27D8A4-DC0F-43BA-9FC4-2C8546252C6D}" srcOrd="0" destOrd="0" presId="urn:microsoft.com/office/officeart/2005/8/layout/chevron2"/>
    <dgm:cxn modelId="{72888063-F626-4406-B4C8-AF9F7053B059}" srcId="{2E182D5C-4A8B-48AF-95FE-E1CEDC457BA2}" destId="{89D82CF5-D15F-41B2-B1F2-DF7E60136882}" srcOrd="0" destOrd="0" parTransId="{A4BC6772-2549-4E36-A92A-873D341A0653}" sibTransId="{F6377A54-9B03-4FF8-A865-AE0D8B55B85B}"/>
    <dgm:cxn modelId="{3F617451-65D7-429F-B9BC-E8F7777045A0}" type="presOf" srcId="{0D9221B2-5003-4960-A536-18D940CF59F7}" destId="{0F2F4ADB-83C6-4ACC-8441-6D6AEDFB2C54}" srcOrd="0" destOrd="0" presId="urn:microsoft.com/office/officeart/2005/8/layout/chevron2"/>
    <dgm:cxn modelId="{213A8E35-EFF3-462F-9A3A-590D050C8F09}" srcId="{34AC538D-503C-48A5-B7F5-06D3B9832303}" destId="{36249C5A-0C6B-42E7-9BBE-1590DF4A08DD}" srcOrd="1" destOrd="0" parTransId="{EF9CD0D2-0F2B-4CB9-B3A6-C327F5D8BDD7}" sibTransId="{8C23C6C2-3F18-489B-8FA7-99C3FAF50C08}"/>
    <dgm:cxn modelId="{16982167-333C-4539-A49C-E6A452AD2849}" type="presOf" srcId="{89D82CF5-D15F-41B2-B1F2-DF7E60136882}" destId="{48B7B014-1FB7-4E90-B81B-C9D9463D796A}" srcOrd="0" destOrd="0" presId="urn:microsoft.com/office/officeart/2005/8/layout/chevron2"/>
    <dgm:cxn modelId="{366B4C17-A1EF-41AD-B05F-EB88D9771051}" srcId="{34AC538D-503C-48A5-B7F5-06D3B9832303}" destId="{2E182D5C-4A8B-48AF-95FE-E1CEDC457BA2}" srcOrd="2" destOrd="0" parTransId="{834AAD13-B406-4D95-8CF6-ADD5D5DE10B4}" sibTransId="{E0FE4CAC-2FE9-48B5-ADB6-34D1EC9DBBD9}"/>
    <dgm:cxn modelId="{1FAA09A6-9F8C-4D12-AA73-F1DD58E5FB0A}" type="presParOf" srcId="{DD27D8A4-DC0F-43BA-9FC4-2C8546252C6D}" destId="{AF7EE907-5EF9-4724-82CA-B23011F1B114}" srcOrd="0" destOrd="0" presId="urn:microsoft.com/office/officeart/2005/8/layout/chevron2"/>
    <dgm:cxn modelId="{8A01CF37-6CC0-4092-A00E-B21F444C577D}" type="presParOf" srcId="{AF7EE907-5EF9-4724-82CA-B23011F1B114}" destId="{BC6F062D-BF99-499C-97B7-754A66F6C3DD}" srcOrd="0" destOrd="0" presId="urn:microsoft.com/office/officeart/2005/8/layout/chevron2"/>
    <dgm:cxn modelId="{0C024D39-A360-402C-BD2E-DA30C404E70B}" type="presParOf" srcId="{AF7EE907-5EF9-4724-82CA-B23011F1B114}" destId="{6911F323-95B2-4448-8643-8BB6E9EEFFD9}" srcOrd="1" destOrd="0" presId="urn:microsoft.com/office/officeart/2005/8/layout/chevron2"/>
    <dgm:cxn modelId="{3930BEF6-008A-404F-9E9F-3B3645F10060}" type="presParOf" srcId="{DD27D8A4-DC0F-43BA-9FC4-2C8546252C6D}" destId="{1441FD9E-8B6C-40FB-ACE9-7EA124A399E2}" srcOrd="1" destOrd="0" presId="urn:microsoft.com/office/officeart/2005/8/layout/chevron2"/>
    <dgm:cxn modelId="{B661B267-A231-40EA-ACB0-AFA38B2E6CFB}" type="presParOf" srcId="{DD27D8A4-DC0F-43BA-9FC4-2C8546252C6D}" destId="{AFB847B9-20DC-4CA1-8823-BB2FFD64EB21}" srcOrd="2" destOrd="0" presId="urn:microsoft.com/office/officeart/2005/8/layout/chevron2"/>
    <dgm:cxn modelId="{0F1DD522-4D03-4178-B920-AC4FD3A5D79B}" type="presParOf" srcId="{AFB847B9-20DC-4CA1-8823-BB2FFD64EB21}" destId="{F8C686A6-E88F-4FB0-8208-632A111E6F4A}" srcOrd="0" destOrd="0" presId="urn:microsoft.com/office/officeart/2005/8/layout/chevron2"/>
    <dgm:cxn modelId="{EFEF9955-91A9-472F-9155-D859F620D38F}" type="presParOf" srcId="{AFB847B9-20DC-4CA1-8823-BB2FFD64EB21}" destId="{0F2F4ADB-83C6-4ACC-8441-6D6AEDFB2C54}" srcOrd="1" destOrd="0" presId="urn:microsoft.com/office/officeart/2005/8/layout/chevron2"/>
    <dgm:cxn modelId="{27548B89-112F-4ED8-B92D-63CE2FDAB2F9}" type="presParOf" srcId="{DD27D8A4-DC0F-43BA-9FC4-2C8546252C6D}" destId="{412CD467-36DA-4593-9A5A-D1D1C326A732}" srcOrd="3" destOrd="0" presId="urn:microsoft.com/office/officeart/2005/8/layout/chevron2"/>
    <dgm:cxn modelId="{149AB809-DA51-457D-80CD-9E6209E078A5}" type="presParOf" srcId="{DD27D8A4-DC0F-43BA-9FC4-2C8546252C6D}" destId="{6129CEC6-5E7F-46C6-A2CB-485D1700FBA6}" srcOrd="4" destOrd="0" presId="urn:microsoft.com/office/officeart/2005/8/layout/chevron2"/>
    <dgm:cxn modelId="{E59260EE-82E2-443F-B0EE-6CB27379C0FF}" type="presParOf" srcId="{6129CEC6-5E7F-46C6-A2CB-485D1700FBA6}" destId="{4761DEB2-08C6-4025-8A96-CB08A5BA8352}" srcOrd="0" destOrd="0" presId="urn:microsoft.com/office/officeart/2005/8/layout/chevron2"/>
    <dgm:cxn modelId="{C893553F-58AA-4544-BF8D-C88609284F84}" type="presParOf" srcId="{6129CEC6-5E7F-46C6-A2CB-485D1700FBA6}" destId="{48B7B014-1FB7-4E90-B81B-C9D9463D79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19FDE7-BCC9-4929-9980-2AD9A77BD5F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C67DD6D-C7F4-48A1-807F-A3EFFD198031}">
      <dgm:prSet phldrT="[Texto]" custT="1"/>
      <dgm:spPr/>
      <dgm:t>
        <a:bodyPr/>
        <a:lstStyle/>
        <a:p>
          <a:r>
            <a:rPr lang="es-ES_tradnl" sz="2400" dirty="0"/>
            <a:t>TIPIFICACION</a:t>
          </a:r>
          <a:endParaRPr lang="es-AR" sz="2400" dirty="0"/>
        </a:p>
      </dgm:t>
    </dgm:pt>
    <dgm:pt modelId="{D45A59D8-B323-4DAB-870B-AFB4DA395DC6}" type="parTrans" cxnId="{C8BA43BE-0D13-4CBA-84B1-F0E51C608EDF}">
      <dgm:prSet/>
      <dgm:spPr/>
      <dgm:t>
        <a:bodyPr/>
        <a:lstStyle/>
        <a:p>
          <a:endParaRPr lang="es-AR"/>
        </a:p>
      </dgm:t>
    </dgm:pt>
    <dgm:pt modelId="{1EFFDDCD-AA53-461C-9035-119F814DA8C8}" type="sibTrans" cxnId="{C8BA43BE-0D13-4CBA-84B1-F0E51C608EDF}">
      <dgm:prSet/>
      <dgm:spPr/>
      <dgm:t>
        <a:bodyPr/>
        <a:lstStyle/>
        <a:p>
          <a:endParaRPr lang="es-AR"/>
        </a:p>
      </dgm:t>
    </dgm:pt>
    <dgm:pt modelId="{1149B9D1-6ED7-4F0C-87B3-EDBBC0048D73}">
      <dgm:prSet phldrT="[Texto]"/>
      <dgm:spPr/>
      <dgm:t>
        <a:bodyPr/>
        <a:lstStyle/>
        <a:p>
          <a:r>
            <a:rPr lang="es-ES_tradnl" dirty="0"/>
            <a:t>EDAD</a:t>
          </a:r>
          <a:endParaRPr lang="es-AR" dirty="0"/>
        </a:p>
      </dgm:t>
    </dgm:pt>
    <dgm:pt modelId="{73D68185-EF5E-40B7-99D2-31BBC46EF9BC}" type="parTrans" cxnId="{E727C968-291E-4CBB-AAB5-72A786B805AF}">
      <dgm:prSet/>
      <dgm:spPr/>
      <dgm:t>
        <a:bodyPr/>
        <a:lstStyle/>
        <a:p>
          <a:endParaRPr lang="es-AR"/>
        </a:p>
      </dgm:t>
    </dgm:pt>
    <dgm:pt modelId="{AEBF3FCE-C636-44AB-B80B-AF0FD42CCB05}" type="sibTrans" cxnId="{E727C968-291E-4CBB-AAB5-72A786B805AF}">
      <dgm:prSet/>
      <dgm:spPr/>
      <dgm:t>
        <a:bodyPr/>
        <a:lstStyle/>
        <a:p>
          <a:endParaRPr lang="es-AR"/>
        </a:p>
      </dgm:t>
    </dgm:pt>
    <dgm:pt modelId="{61FE7C7A-CAC5-4436-B4B0-71526250B026}">
      <dgm:prSet phldrT="[Texto]" custT="1"/>
      <dgm:spPr/>
      <dgm:t>
        <a:bodyPr/>
        <a:lstStyle/>
        <a:p>
          <a:r>
            <a:rPr lang="es-ES_tradnl" sz="2400" dirty="0"/>
            <a:t>ROMANEO</a:t>
          </a:r>
          <a:endParaRPr lang="es-AR" sz="2400" dirty="0"/>
        </a:p>
      </dgm:t>
    </dgm:pt>
    <dgm:pt modelId="{4E3B5139-2C70-4A71-BB19-B583568B80B2}" type="parTrans" cxnId="{84C10863-B8B5-4308-B84E-987DEF7F6FCC}">
      <dgm:prSet/>
      <dgm:spPr/>
      <dgm:t>
        <a:bodyPr/>
        <a:lstStyle/>
        <a:p>
          <a:endParaRPr lang="es-AR"/>
        </a:p>
      </dgm:t>
    </dgm:pt>
    <dgm:pt modelId="{9F1050A4-B648-4530-96D6-108C4491AA9F}" type="sibTrans" cxnId="{84C10863-B8B5-4308-B84E-987DEF7F6FCC}">
      <dgm:prSet/>
      <dgm:spPr/>
      <dgm:t>
        <a:bodyPr/>
        <a:lstStyle/>
        <a:p>
          <a:endParaRPr lang="es-AR"/>
        </a:p>
      </dgm:t>
    </dgm:pt>
    <dgm:pt modelId="{81E448F3-01F9-4BC6-9AC4-A381904D4D91}">
      <dgm:prSet phldrT="[Texto]"/>
      <dgm:spPr/>
      <dgm:t>
        <a:bodyPr/>
        <a:lstStyle/>
        <a:p>
          <a:r>
            <a:rPr lang="es-ES_tradnl" dirty="0"/>
            <a:t>RINDE</a:t>
          </a:r>
          <a:endParaRPr lang="es-AR" dirty="0"/>
        </a:p>
      </dgm:t>
    </dgm:pt>
    <dgm:pt modelId="{C93C5443-16DB-4BFF-A509-90EB093CE1FB}" type="parTrans" cxnId="{F8D7674C-9E5F-45FC-BBF4-9E7BAB60A06F}">
      <dgm:prSet/>
      <dgm:spPr/>
      <dgm:t>
        <a:bodyPr/>
        <a:lstStyle/>
        <a:p>
          <a:endParaRPr lang="es-AR"/>
        </a:p>
      </dgm:t>
    </dgm:pt>
    <dgm:pt modelId="{7FBA8A99-0452-455E-B774-669F69B426F8}" type="sibTrans" cxnId="{F8D7674C-9E5F-45FC-BBF4-9E7BAB60A06F}">
      <dgm:prSet/>
      <dgm:spPr/>
      <dgm:t>
        <a:bodyPr/>
        <a:lstStyle/>
        <a:p>
          <a:endParaRPr lang="es-AR"/>
        </a:p>
      </dgm:t>
    </dgm:pt>
    <dgm:pt modelId="{1EF474C1-1725-403E-B2A6-03880D437EA9}">
      <dgm:prSet phldrT="[Texto]" custT="1"/>
      <dgm:spPr/>
      <dgm:t>
        <a:bodyPr/>
        <a:lstStyle/>
        <a:p>
          <a:r>
            <a:rPr lang="es-ES_tradnl" sz="2400" dirty="0"/>
            <a:t>LIQUIDACIÓN</a:t>
          </a:r>
          <a:endParaRPr lang="es-AR" sz="2400" dirty="0"/>
        </a:p>
      </dgm:t>
    </dgm:pt>
    <dgm:pt modelId="{6DEBEF24-5B84-4EAC-90A2-F87765CCDAEA}" type="parTrans" cxnId="{6F09B91C-B678-43E3-8E62-E60FE69ED4E9}">
      <dgm:prSet/>
      <dgm:spPr/>
      <dgm:t>
        <a:bodyPr/>
        <a:lstStyle/>
        <a:p>
          <a:endParaRPr lang="es-AR"/>
        </a:p>
      </dgm:t>
    </dgm:pt>
    <dgm:pt modelId="{694454FF-06C8-441C-9B23-DCBCE689DBBD}" type="sibTrans" cxnId="{6F09B91C-B678-43E3-8E62-E60FE69ED4E9}">
      <dgm:prSet/>
      <dgm:spPr/>
      <dgm:t>
        <a:bodyPr/>
        <a:lstStyle/>
        <a:p>
          <a:endParaRPr lang="es-AR"/>
        </a:p>
      </dgm:t>
    </dgm:pt>
    <dgm:pt modelId="{5EDB4E34-1CDB-4187-A2CC-94BE974A1DAF}">
      <dgm:prSet phldrT="[Texto]"/>
      <dgm:spPr/>
      <dgm:t>
        <a:bodyPr/>
        <a:lstStyle/>
        <a:p>
          <a:r>
            <a:rPr lang="es-ES_tradnl" dirty="0"/>
            <a:t>PRECIO PACTADO MÁS IVA MENOS RETENCIÓN DE GANANCIAS</a:t>
          </a:r>
          <a:endParaRPr lang="es-AR" dirty="0"/>
        </a:p>
      </dgm:t>
    </dgm:pt>
    <dgm:pt modelId="{B90FFD39-3779-4AF2-9D8E-EEA7A88FD7C2}" type="parTrans" cxnId="{EEB5655E-8473-4AA6-88D4-8DA7BA6E2637}">
      <dgm:prSet/>
      <dgm:spPr/>
      <dgm:t>
        <a:bodyPr/>
        <a:lstStyle/>
        <a:p>
          <a:endParaRPr lang="es-AR"/>
        </a:p>
      </dgm:t>
    </dgm:pt>
    <dgm:pt modelId="{D365A434-1EB1-4E54-9CD4-CC65DB459B07}" type="sibTrans" cxnId="{EEB5655E-8473-4AA6-88D4-8DA7BA6E2637}">
      <dgm:prSet/>
      <dgm:spPr/>
      <dgm:t>
        <a:bodyPr/>
        <a:lstStyle/>
        <a:p>
          <a:endParaRPr lang="es-AR"/>
        </a:p>
      </dgm:t>
    </dgm:pt>
    <dgm:pt modelId="{D07CCD10-7651-43B1-B6C0-00B2F6912897}">
      <dgm:prSet phldrT="[Texto]"/>
      <dgm:spPr/>
      <dgm:t>
        <a:bodyPr/>
        <a:lstStyle/>
        <a:p>
          <a:r>
            <a:rPr lang="es-ES_tradnl" dirty="0"/>
            <a:t>SEXO</a:t>
          </a:r>
          <a:endParaRPr lang="es-AR" dirty="0"/>
        </a:p>
      </dgm:t>
    </dgm:pt>
    <dgm:pt modelId="{60645EC9-558D-432D-A011-D7A0AB81DBA1}" type="parTrans" cxnId="{161B89B1-1D3F-4129-B82F-E252B73D6505}">
      <dgm:prSet/>
      <dgm:spPr/>
      <dgm:t>
        <a:bodyPr/>
        <a:lstStyle/>
        <a:p>
          <a:endParaRPr lang="es-AR"/>
        </a:p>
      </dgm:t>
    </dgm:pt>
    <dgm:pt modelId="{8D02F3E9-F4F4-4DD7-9A56-DDCA8B57F0A7}" type="sibTrans" cxnId="{161B89B1-1D3F-4129-B82F-E252B73D6505}">
      <dgm:prSet/>
      <dgm:spPr/>
      <dgm:t>
        <a:bodyPr/>
        <a:lstStyle/>
        <a:p>
          <a:endParaRPr lang="es-AR"/>
        </a:p>
      </dgm:t>
    </dgm:pt>
    <dgm:pt modelId="{66F3F755-C257-4B5A-A39A-E7F58E443B45}">
      <dgm:prSet phldrT="[Texto]"/>
      <dgm:spPr/>
      <dgm:t>
        <a:bodyPr/>
        <a:lstStyle/>
        <a:p>
          <a:r>
            <a:rPr lang="es-ES_tradnl" dirty="0"/>
            <a:t>PESO</a:t>
          </a:r>
          <a:endParaRPr lang="es-AR" dirty="0"/>
        </a:p>
      </dgm:t>
    </dgm:pt>
    <dgm:pt modelId="{E7BFFF07-3F6A-492D-8DE0-DF6C6C505DC3}" type="parTrans" cxnId="{E420C098-3A84-498B-94DE-153CBD1EFA20}">
      <dgm:prSet/>
      <dgm:spPr/>
      <dgm:t>
        <a:bodyPr/>
        <a:lstStyle/>
        <a:p>
          <a:endParaRPr lang="es-AR"/>
        </a:p>
      </dgm:t>
    </dgm:pt>
    <dgm:pt modelId="{9A111EF2-2813-4EF7-AE49-A749B7460A44}" type="sibTrans" cxnId="{E420C098-3A84-498B-94DE-153CBD1EFA20}">
      <dgm:prSet/>
      <dgm:spPr/>
      <dgm:t>
        <a:bodyPr/>
        <a:lstStyle/>
        <a:p>
          <a:endParaRPr lang="es-AR"/>
        </a:p>
      </dgm:t>
    </dgm:pt>
    <dgm:pt modelId="{17DDDB09-4E21-4C46-9BC2-9A7F924F892A}">
      <dgm:prSet phldrT="[Texto]"/>
      <dgm:spPr/>
      <dgm:t>
        <a:bodyPr/>
        <a:lstStyle/>
        <a:p>
          <a:r>
            <a:rPr lang="es-ES_tradnl" dirty="0"/>
            <a:t>CONFORMACIÓN</a:t>
          </a:r>
          <a:endParaRPr lang="es-AR" dirty="0"/>
        </a:p>
      </dgm:t>
    </dgm:pt>
    <dgm:pt modelId="{0F0E4DB8-5C3F-4771-A04D-5F24CD678B44}" type="parTrans" cxnId="{7B5DD3BF-264F-4842-A8CF-6213F5D27B94}">
      <dgm:prSet/>
      <dgm:spPr/>
      <dgm:t>
        <a:bodyPr/>
        <a:lstStyle/>
        <a:p>
          <a:endParaRPr lang="es-AR"/>
        </a:p>
      </dgm:t>
    </dgm:pt>
    <dgm:pt modelId="{FBCE6D69-0B00-4449-AE0D-F6553A84AF55}" type="sibTrans" cxnId="{7B5DD3BF-264F-4842-A8CF-6213F5D27B94}">
      <dgm:prSet/>
      <dgm:spPr/>
      <dgm:t>
        <a:bodyPr/>
        <a:lstStyle/>
        <a:p>
          <a:endParaRPr lang="es-AR"/>
        </a:p>
      </dgm:t>
    </dgm:pt>
    <dgm:pt modelId="{D2518FE6-1189-44CA-814A-6EF87A0A92E6}">
      <dgm:prSet phldrT="[Texto]"/>
      <dgm:spPr/>
      <dgm:t>
        <a:bodyPr/>
        <a:lstStyle/>
        <a:p>
          <a:r>
            <a:rPr lang="es-ES_tradnl" dirty="0"/>
            <a:t>TERMINACIÓN</a:t>
          </a:r>
          <a:endParaRPr lang="es-AR" dirty="0"/>
        </a:p>
      </dgm:t>
    </dgm:pt>
    <dgm:pt modelId="{AC78ADCE-F6B6-4085-90CA-FF1355F5399D}" type="parTrans" cxnId="{21BD993A-0DE9-46FA-8795-45D110A9D980}">
      <dgm:prSet/>
      <dgm:spPr/>
      <dgm:t>
        <a:bodyPr/>
        <a:lstStyle/>
        <a:p>
          <a:endParaRPr lang="es-AR"/>
        </a:p>
      </dgm:t>
    </dgm:pt>
    <dgm:pt modelId="{81646DCA-2AD1-476B-B7A1-D2486C5B6235}" type="sibTrans" cxnId="{21BD993A-0DE9-46FA-8795-45D110A9D980}">
      <dgm:prSet/>
      <dgm:spPr/>
      <dgm:t>
        <a:bodyPr/>
        <a:lstStyle/>
        <a:p>
          <a:endParaRPr lang="es-AR"/>
        </a:p>
      </dgm:t>
    </dgm:pt>
    <dgm:pt modelId="{70ACE618-7FFB-43E0-8197-1BE3400A632F}">
      <dgm:prSet phldrT="[Texto]"/>
      <dgm:spPr/>
      <dgm:t>
        <a:bodyPr/>
        <a:lstStyle/>
        <a:p>
          <a:endParaRPr lang="es-AR" dirty="0"/>
        </a:p>
      </dgm:t>
    </dgm:pt>
    <dgm:pt modelId="{2F1C72C8-3E3F-4AB2-A2A6-6D0B7D352667}" type="parTrans" cxnId="{E2656F60-1316-44C1-A822-CE50510F7C64}">
      <dgm:prSet/>
      <dgm:spPr/>
      <dgm:t>
        <a:bodyPr/>
        <a:lstStyle/>
        <a:p>
          <a:endParaRPr lang="es-AR"/>
        </a:p>
      </dgm:t>
    </dgm:pt>
    <dgm:pt modelId="{030E6F3D-1468-4739-A1CA-B683A239819E}" type="sibTrans" cxnId="{E2656F60-1316-44C1-A822-CE50510F7C64}">
      <dgm:prSet/>
      <dgm:spPr/>
      <dgm:t>
        <a:bodyPr/>
        <a:lstStyle/>
        <a:p>
          <a:endParaRPr lang="es-AR"/>
        </a:p>
      </dgm:t>
    </dgm:pt>
    <dgm:pt modelId="{01EE36EB-E8A4-49A3-AB27-B05770F88D30}">
      <dgm:prSet phldrT="[Texto]"/>
      <dgm:spPr/>
      <dgm:t>
        <a:bodyPr/>
        <a:lstStyle/>
        <a:p>
          <a:r>
            <a:rPr lang="es-ES_tradnl" dirty="0"/>
            <a:t>TIPIFICACIÓN</a:t>
          </a:r>
          <a:endParaRPr lang="es-AR" dirty="0"/>
        </a:p>
      </dgm:t>
    </dgm:pt>
    <dgm:pt modelId="{D935CBF1-0033-4664-83C0-A8C55B0ABE8A}" type="parTrans" cxnId="{27A1700E-A071-4268-AD8D-204F1A09B9EB}">
      <dgm:prSet/>
      <dgm:spPr/>
      <dgm:t>
        <a:bodyPr/>
        <a:lstStyle/>
        <a:p>
          <a:endParaRPr lang="es-AR"/>
        </a:p>
      </dgm:t>
    </dgm:pt>
    <dgm:pt modelId="{E31A6F2D-0736-455B-A0E4-2E7C3F6F6C0F}" type="sibTrans" cxnId="{27A1700E-A071-4268-AD8D-204F1A09B9EB}">
      <dgm:prSet/>
      <dgm:spPr/>
      <dgm:t>
        <a:bodyPr/>
        <a:lstStyle/>
        <a:p>
          <a:endParaRPr lang="es-AR"/>
        </a:p>
      </dgm:t>
    </dgm:pt>
    <dgm:pt modelId="{5B744D42-A9C9-4772-9FDE-0A2A6C5805B9}">
      <dgm:prSet phldrT="[Texto]"/>
      <dgm:spPr/>
      <dgm:t>
        <a:bodyPr/>
        <a:lstStyle/>
        <a:p>
          <a:endParaRPr lang="es-AR" dirty="0"/>
        </a:p>
      </dgm:t>
    </dgm:pt>
    <dgm:pt modelId="{EB4890CE-ADAD-432A-8215-CD417CC10801}" type="parTrans" cxnId="{B3F472A9-61F2-40C1-92F7-A5EA73EBCFA4}">
      <dgm:prSet/>
      <dgm:spPr/>
      <dgm:t>
        <a:bodyPr/>
        <a:lstStyle/>
        <a:p>
          <a:endParaRPr lang="es-AR"/>
        </a:p>
      </dgm:t>
    </dgm:pt>
    <dgm:pt modelId="{FEC6BD57-0C4B-42AD-ACC6-17AFF685FFD3}" type="sibTrans" cxnId="{B3F472A9-61F2-40C1-92F7-A5EA73EBCFA4}">
      <dgm:prSet/>
      <dgm:spPr/>
      <dgm:t>
        <a:bodyPr/>
        <a:lstStyle/>
        <a:p>
          <a:endParaRPr lang="es-AR"/>
        </a:p>
      </dgm:t>
    </dgm:pt>
    <dgm:pt modelId="{165EA13B-ECC8-430A-96FD-6E9FFA0392D5}">
      <dgm:prSet phldrT="[Texto]"/>
      <dgm:spPr/>
      <dgm:t>
        <a:bodyPr/>
        <a:lstStyle/>
        <a:p>
          <a:endParaRPr lang="es-AR" dirty="0"/>
        </a:p>
      </dgm:t>
    </dgm:pt>
    <dgm:pt modelId="{D1EF39C3-0EB2-4B48-AE66-EB445CC8365D}" type="parTrans" cxnId="{38AE848A-9657-46C2-B3FE-2935BF86DE78}">
      <dgm:prSet/>
      <dgm:spPr/>
      <dgm:t>
        <a:bodyPr/>
        <a:lstStyle/>
        <a:p>
          <a:endParaRPr lang="es-AR"/>
        </a:p>
      </dgm:t>
    </dgm:pt>
    <dgm:pt modelId="{C31ECD05-2613-4A9A-8E1B-1D8A86DCC760}" type="sibTrans" cxnId="{38AE848A-9657-46C2-B3FE-2935BF86DE78}">
      <dgm:prSet/>
      <dgm:spPr/>
      <dgm:t>
        <a:bodyPr/>
        <a:lstStyle/>
        <a:p>
          <a:endParaRPr lang="es-AR"/>
        </a:p>
      </dgm:t>
    </dgm:pt>
    <dgm:pt modelId="{070EC1C3-C5DB-4847-92F9-A1EF8AF6C45A}">
      <dgm:prSet phldrT="[Texto]"/>
      <dgm:spPr/>
      <dgm:t>
        <a:bodyPr/>
        <a:lstStyle/>
        <a:p>
          <a:endParaRPr lang="es-AR" dirty="0"/>
        </a:p>
      </dgm:t>
    </dgm:pt>
    <dgm:pt modelId="{2BF60483-ABBB-4307-91F6-F37DDD2BB2A3}" type="parTrans" cxnId="{E6B8B85E-D35A-4B5B-AAC1-D74BA9BECB1C}">
      <dgm:prSet/>
      <dgm:spPr/>
      <dgm:t>
        <a:bodyPr/>
        <a:lstStyle/>
        <a:p>
          <a:endParaRPr lang="es-AR"/>
        </a:p>
      </dgm:t>
    </dgm:pt>
    <dgm:pt modelId="{2B6C0268-F4E3-4B97-B1F1-11FF2DAF85C0}" type="sibTrans" cxnId="{E6B8B85E-D35A-4B5B-AAC1-D74BA9BECB1C}">
      <dgm:prSet/>
      <dgm:spPr/>
      <dgm:t>
        <a:bodyPr/>
        <a:lstStyle/>
        <a:p>
          <a:endParaRPr lang="es-AR"/>
        </a:p>
      </dgm:t>
    </dgm:pt>
    <dgm:pt modelId="{BFC5A996-A547-4BD6-B772-89648E5F8B11}">
      <dgm:prSet phldrT="[Texto]"/>
      <dgm:spPr/>
      <dgm:t>
        <a:bodyPr/>
        <a:lstStyle/>
        <a:p>
          <a:endParaRPr lang="es-AR" dirty="0"/>
        </a:p>
      </dgm:t>
    </dgm:pt>
    <dgm:pt modelId="{E26AF0B1-E228-4FB4-8009-60A2AFE744E5}" type="parTrans" cxnId="{47526EBC-473A-4CC2-B292-22BBF02785C8}">
      <dgm:prSet/>
      <dgm:spPr/>
      <dgm:t>
        <a:bodyPr/>
        <a:lstStyle/>
        <a:p>
          <a:endParaRPr lang="es-AR"/>
        </a:p>
      </dgm:t>
    </dgm:pt>
    <dgm:pt modelId="{1C48CEAA-E4A6-41CC-9A43-D328BB3A373D}" type="sibTrans" cxnId="{47526EBC-473A-4CC2-B292-22BBF02785C8}">
      <dgm:prSet/>
      <dgm:spPr/>
      <dgm:t>
        <a:bodyPr/>
        <a:lstStyle/>
        <a:p>
          <a:endParaRPr lang="es-AR"/>
        </a:p>
      </dgm:t>
    </dgm:pt>
    <dgm:pt modelId="{F38492C4-AE00-48A7-8B54-79284D9C60B4}" type="pres">
      <dgm:prSet presAssocID="{5719FDE7-BCC9-4929-9980-2AD9A77BD5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66F988-55C2-49F6-85B1-FAF18E4212C7}" type="pres">
      <dgm:prSet presAssocID="{4C67DD6D-C7F4-48A1-807F-A3EFFD198031}" presName="composite" presStyleCnt="0"/>
      <dgm:spPr/>
    </dgm:pt>
    <dgm:pt modelId="{B4EF98FC-6C1C-4300-BBBA-0AE0B70D4868}" type="pres">
      <dgm:prSet presAssocID="{4C67DD6D-C7F4-48A1-807F-A3EFFD19803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3186D6-9941-4F97-A5D2-F433BF9F95F3}" type="pres">
      <dgm:prSet presAssocID="{4C67DD6D-C7F4-48A1-807F-A3EFFD198031}" presName="parSh" presStyleLbl="node1" presStyleIdx="0" presStyleCnt="3" custScaleX="122582"/>
      <dgm:spPr/>
      <dgm:t>
        <a:bodyPr/>
        <a:lstStyle/>
        <a:p>
          <a:endParaRPr lang="es-ES"/>
        </a:p>
      </dgm:t>
    </dgm:pt>
    <dgm:pt modelId="{225DE18F-6CD6-4754-98E7-9CD873778686}" type="pres">
      <dgm:prSet presAssocID="{4C67DD6D-C7F4-48A1-807F-A3EFFD19803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DFD7E8-873D-4B09-9E6E-9246411520A3}" type="pres">
      <dgm:prSet presAssocID="{1EFFDDCD-AA53-461C-9035-119F814DA8C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485A2B8-20DA-4348-A186-4C1AA1208070}" type="pres">
      <dgm:prSet presAssocID="{1EFFDDCD-AA53-461C-9035-119F814DA8C8}" presName="connTx" presStyleLbl="sibTrans2D1" presStyleIdx="0" presStyleCnt="2"/>
      <dgm:spPr/>
      <dgm:t>
        <a:bodyPr/>
        <a:lstStyle/>
        <a:p>
          <a:endParaRPr lang="es-ES"/>
        </a:p>
      </dgm:t>
    </dgm:pt>
    <dgm:pt modelId="{C2DA0FF9-9568-4F5D-BA65-DC1019A79B1F}" type="pres">
      <dgm:prSet presAssocID="{61FE7C7A-CAC5-4436-B4B0-71526250B026}" presName="composite" presStyleCnt="0"/>
      <dgm:spPr/>
    </dgm:pt>
    <dgm:pt modelId="{EC8B8DCD-AA8F-445C-ABEA-54D7EE3A8AD5}" type="pres">
      <dgm:prSet presAssocID="{61FE7C7A-CAC5-4436-B4B0-71526250B0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9F5458-50D6-4498-B03F-8E44BA657512}" type="pres">
      <dgm:prSet presAssocID="{61FE7C7A-CAC5-4436-B4B0-71526250B026}" presName="parSh" presStyleLbl="node1" presStyleIdx="1" presStyleCnt="3"/>
      <dgm:spPr/>
      <dgm:t>
        <a:bodyPr/>
        <a:lstStyle/>
        <a:p>
          <a:endParaRPr lang="es-ES"/>
        </a:p>
      </dgm:t>
    </dgm:pt>
    <dgm:pt modelId="{83CF48FA-A5C2-40FA-8844-F40A871F23D3}" type="pres">
      <dgm:prSet presAssocID="{61FE7C7A-CAC5-4436-B4B0-71526250B0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3F90CC-8100-4018-98D8-887A86AF0016}" type="pres">
      <dgm:prSet presAssocID="{9F1050A4-B648-4530-96D6-108C4491AA9F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69A7829-35E4-4E73-8F71-1325DA80C633}" type="pres">
      <dgm:prSet presAssocID="{9F1050A4-B648-4530-96D6-108C4491AA9F}" presName="connTx" presStyleLbl="sibTrans2D1" presStyleIdx="1" presStyleCnt="2"/>
      <dgm:spPr/>
      <dgm:t>
        <a:bodyPr/>
        <a:lstStyle/>
        <a:p>
          <a:endParaRPr lang="es-ES"/>
        </a:p>
      </dgm:t>
    </dgm:pt>
    <dgm:pt modelId="{55376FD5-DBC4-45AE-A1A0-2B5646CC58E2}" type="pres">
      <dgm:prSet presAssocID="{1EF474C1-1725-403E-B2A6-03880D437EA9}" presName="composite" presStyleCnt="0"/>
      <dgm:spPr/>
    </dgm:pt>
    <dgm:pt modelId="{A6048D20-84ED-4B2A-AB42-646B67402CE1}" type="pres">
      <dgm:prSet presAssocID="{1EF474C1-1725-403E-B2A6-03880D437EA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B68BBF-DCF0-4526-AA30-068DD4495293}" type="pres">
      <dgm:prSet presAssocID="{1EF474C1-1725-403E-B2A6-03880D437EA9}" presName="parSh" presStyleLbl="node1" presStyleIdx="2" presStyleCnt="3" custScaleX="133605"/>
      <dgm:spPr/>
      <dgm:t>
        <a:bodyPr/>
        <a:lstStyle/>
        <a:p>
          <a:endParaRPr lang="es-ES"/>
        </a:p>
      </dgm:t>
    </dgm:pt>
    <dgm:pt modelId="{3B1CEA8A-3B38-4CC4-90DA-E071067EC176}" type="pres">
      <dgm:prSet presAssocID="{1EF474C1-1725-403E-B2A6-03880D437EA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20C098-3A84-498B-94DE-153CBD1EFA20}" srcId="{4C67DD6D-C7F4-48A1-807F-A3EFFD198031}" destId="{66F3F755-C257-4B5A-A39A-E7F58E443B45}" srcOrd="3" destOrd="0" parTransId="{E7BFFF07-3F6A-492D-8DE0-DF6C6C505DC3}" sibTransId="{9A111EF2-2813-4EF7-AE49-A749B7460A44}"/>
    <dgm:cxn modelId="{06C832F1-0962-4A51-82B5-DA60BF002E25}" type="presOf" srcId="{81E448F3-01F9-4BC6-9AC4-A381904D4D91}" destId="{83CF48FA-A5C2-40FA-8844-F40A871F23D3}" srcOrd="0" destOrd="4" presId="urn:microsoft.com/office/officeart/2005/8/layout/process3"/>
    <dgm:cxn modelId="{F8D7674C-9E5F-45FC-BBF4-9E7BAB60A06F}" srcId="{61FE7C7A-CAC5-4436-B4B0-71526250B026}" destId="{81E448F3-01F9-4BC6-9AC4-A381904D4D91}" srcOrd="4" destOrd="0" parTransId="{C93C5443-16DB-4BFF-A509-90EB093CE1FB}" sibTransId="{7FBA8A99-0452-455E-B774-669F69B426F8}"/>
    <dgm:cxn modelId="{2E744F81-D8AE-4AC7-A1D8-1118286A1799}" type="presOf" srcId="{5B744D42-A9C9-4772-9FDE-0A2A6C5805B9}" destId="{3B1CEA8A-3B38-4CC4-90DA-E071067EC176}" srcOrd="0" destOrd="0" presId="urn:microsoft.com/office/officeart/2005/8/layout/process3"/>
    <dgm:cxn modelId="{EF50E1E9-7E7A-46BE-B765-DCE4E3832853}" type="presOf" srcId="{5719FDE7-BCC9-4929-9980-2AD9A77BD5F5}" destId="{F38492C4-AE00-48A7-8B54-79284D9C60B4}" srcOrd="0" destOrd="0" presId="urn:microsoft.com/office/officeart/2005/8/layout/process3"/>
    <dgm:cxn modelId="{84C10863-B8B5-4308-B84E-987DEF7F6FCC}" srcId="{5719FDE7-BCC9-4929-9980-2AD9A77BD5F5}" destId="{61FE7C7A-CAC5-4436-B4B0-71526250B026}" srcOrd="1" destOrd="0" parTransId="{4E3B5139-2C70-4A71-BB19-B583568B80B2}" sibTransId="{9F1050A4-B648-4530-96D6-108C4491AA9F}"/>
    <dgm:cxn modelId="{121C4D7B-4C58-430F-B424-87FF10A8CA02}" type="presOf" srcId="{D2518FE6-1189-44CA-814A-6EF87A0A92E6}" destId="{225DE18F-6CD6-4754-98E7-9CD873778686}" srcOrd="0" destOrd="5" presId="urn:microsoft.com/office/officeart/2005/8/layout/process3"/>
    <dgm:cxn modelId="{76DF5047-7D84-43F7-83B3-126CFF67D956}" type="presOf" srcId="{070EC1C3-C5DB-4847-92F9-A1EF8AF6C45A}" destId="{83CF48FA-A5C2-40FA-8844-F40A871F23D3}" srcOrd="0" destOrd="3" presId="urn:microsoft.com/office/officeart/2005/8/layout/process3"/>
    <dgm:cxn modelId="{FA599DE4-A1C4-4C97-B025-E5B5533BEA45}" type="presOf" srcId="{4C67DD6D-C7F4-48A1-807F-A3EFFD198031}" destId="{B4EF98FC-6C1C-4300-BBBA-0AE0B70D4868}" srcOrd="0" destOrd="0" presId="urn:microsoft.com/office/officeart/2005/8/layout/process3"/>
    <dgm:cxn modelId="{1D316E8A-CD67-4C55-A7D8-E1153737B603}" type="presOf" srcId="{17DDDB09-4E21-4C46-9BC2-9A7F924F892A}" destId="{225DE18F-6CD6-4754-98E7-9CD873778686}" srcOrd="0" destOrd="4" presId="urn:microsoft.com/office/officeart/2005/8/layout/process3"/>
    <dgm:cxn modelId="{621F0660-3EB4-4D72-AADE-28F9948EE665}" type="presOf" srcId="{66F3F755-C257-4B5A-A39A-E7F58E443B45}" destId="{225DE18F-6CD6-4754-98E7-9CD873778686}" srcOrd="0" destOrd="3" presId="urn:microsoft.com/office/officeart/2005/8/layout/process3"/>
    <dgm:cxn modelId="{EDF504D6-048E-4991-921E-D1BE03EFC77B}" type="presOf" srcId="{61FE7C7A-CAC5-4436-B4B0-71526250B026}" destId="{A49F5458-50D6-4498-B03F-8E44BA657512}" srcOrd="1" destOrd="0" presId="urn:microsoft.com/office/officeart/2005/8/layout/process3"/>
    <dgm:cxn modelId="{BEE0649A-B0E8-4D12-AF3C-130347307605}" type="presOf" srcId="{70ACE618-7FFB-43E0-8197-1BE3400A632F}" destId="{83CF48FA-A5C2-40FA-8844-F40A871F23D3}" srcOrd="0" destOrd="0" presId="urn:microsoft.com/office/officeart/2005/8/layout/process3"/>
    <dgm:cxn modelId="{7ED0C945-D858-4F46-8D2C-5FC6E5B38BA3}" type="presOf" srcId="{1149B9D1-6ED7-4F0C-87B3-EDBBC0048D73}" destId="{225DE18F-6CD6-4754-98E7-9CD873778686}" srcOrd="0" destOrd="1" presId="urn:microsoft.com/office/officeart/2005/8/layout/process3"/>
    <dgm:cxn modelId="{E6B8B85E-D35A-4B5B-AAC1-D74BA9BECB1C}" srcId="{61FE7C7A-CAC5-4436-B4B0-71526250B026}" destId="{070EC1C3-C5DB-4847-92F9-A1EF8AF6C45A}" srcOrd="3" destOrd="0" parTransId="{2BF60483-ABBB-4307-91F6-F37DDD2BB2A3}" sibTransId="{2B6C0268-F4E3-4B97-B1F1-11FF2DAF85C0}"/>
    <dgm:cxn modelId="{21BD993A-0DE9-46FA-8795-45D110A9D980}" srcId="{4C67DD6D-C7F4-48A1-807F-A3EFFD198031}" destId="{D2518FE6-1189-44CA-814A-6EF87A0A92E6}" srcOrd="5" destOrd="0" parTransId="{AC78ADCE-F6B6-4085-90CA-FF1355F5399D}" sibTransId="{81646DCA-2AD1-476B-B7A1-D2486C5B6235}"/>
    <dgm:cxn modelId="{E2656F60-1316-44C1-A822-CE50510F7C64}" srcId="{61FE7C7A-CAC5-4436-B4B0-71526250B026}" destId="{70ACE618-7FFB-43E0-8197-1BE3400A632F}" srcOrd="0" destOrd="0" parTransId="{2F1C72C8-3E3F-4AB2-A2A6-6D0B7D352667}" sibTransId="{030E6F3D-1468-4739-A1CA-B683A239819E}"/>
    <dgm:cxn modelId="{6F09B91C-B678-43E3-8E62-E60FE69ED4E9}" srcId="{5719FDE7-BCC9-4929-9980-2AD9A77BD5F5}" destId="{1EF474C1-1725-403E-B2A6-03880D437EA9}" srcOrd="2" destOrd="0" parTransId="{6DEBEF24-5B84-4EAC-90A2-F87765CCDAEA}" sibTransId="{694454FF-06C8-441C-9B23-DCBCE689DBBD}"/>
    <dgm:cxn modelId="{C8BA43BE-0D13-4CBA-84B1-F0E51C608EDF}" srcId="{5719FDE7-BCC9-4929-9980-2AD9A77BD5F5}" destId="{4C67DD6D-C7F4-48A1-807F-A3EFFD198031}" srcOrd="0" destOrd="0" parTransId="{D45A59D8-B323-4DAB-870B-AFB4DA395DC6}" sibTransId="{1EFFDDCD-AA53-461C-9035-119F814DA8C8}"/>
    <dgm:cxn modelId="{EDFE31FA-3319-4D19-BFF1-D5E0BCE75843}" type="presOf" srcId="{01EE36EB-E8A4-49A3-AB27-B05770F88D30}" destId="{83CF48FA-A5C2-40FA-8844-F40A871F23D3}" srcOrd="0" destOrd="2" presId="urn:microsoft.com/office/officeart/2005/8/layout/process3"/>
    <dgm:cxn modelId="{E727C968-291E-4CBB-AAB5-72A786B805AF}" srcId="{4C67DD6D-C7F4-48A1-807F-A3EFFD198031}" destId="{1149B9D1-6ED7-4F0C-87B3-EDBBC0048D73}" srcOrd="1" destOrd="0" parTransId="{73D68185-EF5E-40B7-99D2-31BBC46EF9BC}" sibTransId="{AEBF3FCE-C636-44AB-B80B-AF0FD42CCB05}"/>
    <dgm:cxn modelId="{EEB5655E-8473-4AA6-88D4-8DA7BA6E2637}" srcId="{1EF474C1-1725-403E-B2A6-03880D437EA9}" destId="{5EDB4E34-1CDB-4187-A2CC-94BE974A1DAF}" srcOrd="1" destOrd="0" parTransId="{B90FFD39-3779-4AF2-9D8E-EEA7A88FD7C2}" sibTransId="{D365A434-1EB1-4E54-9CD4-CC65DB459B07}"/>
    <dgm:cxn modelId="{161B89B1-1D3F-4129-B82F-E252B73D6505}" srcId="{4C67DD6D-C7F4-48A1-807F-A3EFFD198031}" destId="{D07CCD10-7651-43B1-B6C0-00B2F6912897}" srcOrd="2" destOrd="0" parTransId="{60645EC9-558D-432D-A011-D7A0AB81DBA1}" sibTransId="{8D02F3E9-F4F4-4DD7-9A56-DDCA8B57F0A7}"/>
    <dgm:cxn modelId="{C490E57E-4094-4B49-94E7-D840ED79FDB2}" type="presOf" srcId="{1EF474C1-1725-403E-B2A6-03880D437EA9}" destId="{67B68BBF-DCF0-4526-AA30-068DD4495293}" srcOrd="1" destOrd="0" presId="urn:microsoft.com/office/officeart/2005/8/layout/process3"/>
    <dgm:cxn modelId="{00A60EE2-9344-4FBA-BEAE-2E192B9EEA93}" type="presOf" srcId="{9F1050A4-B648-4530-96D6-108C4491AA9F}" destId="{783F90CC-8100-4018-98D8-887A86AF0016}" srcOrd="0" destOrd="0" presId="urn:microsoft.com/office/officeart/2005/8/layout/process3"/>
    <dgm:cxn modelId="{27A1700E-A071-4268-AD8D-204F1A09B9EB}" srcId="{61FE7C7A-CAC5-4436-B4B0-71526250B026}" destId="{01EE36EB-E8A4-49A3-AB27-B05770F88D30}" srcOrd="2" destOrd="0" parTransId="{D935CBF1-0033-4664-83C0-A8C55B0ABE8A}" sibTransId="{E31A6F2D-0736-455B-A0E4-2E7C3F6F6C0F}"/>
    <dgm:cxn modelId="{1CB21D7C-CDC7-450B-AA7D-E757DAEE21C6}" type="presOf" srcId="{61FE7C7A-CAC5-4436-B4B0-71526250B026}" destId="{EC8B8DCD-AA8F-445C-ABEA-54D7EE3A8AD5}" srcOrd="0" destOrd="0" presId="urn:microsoft.com/office/officeart/2005/8/layout/process3"/>
    <dgm:cxn modelId="{D76FB347-C1D1-4021-8A88-E9B29A8BAD9C}" type="presOf" srcId="{1EF474C1-1725-403E-B2A6-03880D437EA9}" destId="{A6048D20-84ED-4B2A-AB42-646B67402CE1}" srcOrd="0" destOrd="0" presId="urn:microsoft.com/office/officeart/2005/8/layout/process3"/>
    <dgm:cxn modelId="{A05B1684-8B44-4A95-8A5A-23B8113318FE}" type="presOf" srcId="{9F1050A4-B648-4530-96D6-108C4491AA9F}" destId="{E69A7829-35E4-4E73-8F71-1325DA80C633}" srcOrd="1" destOrd="0" presId="urn:microsoft.com/office/officeart/2005/8/layout/process3"/>
    <dgm:cxn modelId="{47526EBC-473A-4CC2-B292-22BBF02785C8}" srcId="{61FE7C7A-CAC5-4436-B4B0-71526250B026}" destId="{BFC5A996-A547-4BD6-B772-89648E5F8B11}" srcOrd="1" destOrd="0" parTransId="{E26AF0B1-E228-4FB4-8009-60A2AFE744E5}" sibTransId="{1C48CEAA-E4A6-41CC-9A43-D328BB3A373D}"/>
    <dgm:cxn modelId="{7419B8FB-E89F-4867-A5D6-8C60A6BEE284}" type="presOf" srcId="{5EDB4E34-1CDB-4187-A2CC-94BE974A1DAF}" destId="{3B1CEA8A-3B38-4CC4-90DA-E071067EC176}" srcOrd="0" destOrd="1" presId="urn:microsoft.com/office/officeart/2005/8/layout/process3"/>
    <dgm:cxn modelId="{1E8CD44B-FC46-4652-A686-54AB5A08AB02}" type="presOf" srcId="{4C67DD6D-C7F4-48A1-807F-A3EFFD198031}" destId="{D43186D6-9941-4F97-A5D2-F433BF9F95F3}" srcOrd="1" destOrd="0" presId="urn:microsoft.com/office/officeart/2005/8/layout/process3"/>
    <dgm:cxn modelId="{D8B4DFC4-0FB0-425B-AA7A-494182351433}" type="presOf" srcId="{1EFFDDCD-AA53-461C-9035-119F814DA8C8}" destId="{7485A2B8-20DA-4348-A186-4C1AA1208070}" srcOrd="1" destOrd="0" presId="urn:microsoft.com/office/officeart/2005/8/layout/process3"/>
    <dgm:cxn modelId="{7B5DD3BF-264F-4842-A8CF-6213F5D27B94}" srcId="{4C67DD6D-C7F4-48A1-807F-A3EFFD198031}" destId="{17DDDB09-4E21-4C46-9BC2-9A7F924F892A}" srcOrd="4" destOrd="0" parTransId="{0F0E4DB8-5C3F-4771-A04D-5F24CD678B44}" sibTransId="{FBCE6D69-0B00-4449-AE0D-F6553A84AF55}"/>
    <dgm:cxn modelId="{88B163A9-60B4-48C6-A4EB-EA44190910B9}" type="presOf" srcId="{D07CCD10-7651-43B1-B6C0-00B2F6912897}" destId="{225DE18F-6CD6-4754-98E7-9CD873778686}" srcOrd="0" destOrd="2" presId="urn:microsoft.com/office/officeart/2005/8/layout/process3"/>
    <dgm:cxn modelId="{E137DFC3-0BA8-4C72-9608-EB3C74D08A56}" type="presOf" srcId="{1EFFDDCD-AA53-461C-9035-119F814DA8C8}" destId="{5FDFD7E8-873D-4B09-9E6E-9246411520A3}" srcOrd="0" destOrd="0" presId="urn:microsoft.com/office/officeart/2005/8/layout/process3"/>
    <dgm:cxn modelId="{5E558BA8-3F38-441F-B5B4-CEEF3B158A3F}" type="presOf" srcId="{165EA13B-ECC8-430A-96FD-6E9FFA0392D5}" destId="{225DE18F-6CD6-4754-98E7-9CD873778686}" srcOrd="0" destOrd="0" presId="urn:microsoft.com/office/officeart/2005/8/layout/process3"/>
    <dgm:cxn modelId="{D4C19A18-B351-4D42-B3E5-CAF8334FA9F4}" type="presOf" srcId="{BFC5A996-A547-4BD6-B772-89648E5F8B11}" destId="{83CF48FA-A5C2-40FA-8844-F40A871F23D3}" srcOrd="0" destOrd="1" presId="urn:microsoft.com/office/officeart/2005/8/layout/process3"/>
    <dgm:cxn modelId="{B3F472A9-61F2-40C1-92F7-A5EA73EBCFA4}" srcId="{1EF474C1-1725-403E-B2A6-03880D437EA9}" destId="{5B744D42-A9C9-4772-9FDE-0A2A6C5805B9}" srcOrd="0" destOrd="0" parTransId="{EB4890CE-ADAD-432A-8215-CD417CC10801}" sibTransId="{FEC6BD57-0C4B-42AD-ACC6-17AFF685FFD3}"/>
    <dgm:cxn modelId="{38AE848A-9657-46C2-B3FE-2935BF86DE78}" srcId="{4C67DD6D-C7F4-48A1-807F-A3EFFD198031}" destId="{165EA13B-ECC8-430A-96FD-6E9FFA0392D5}" srcOrd="0" destOrd="0" parTransId="{D1EF39C3-0EB2-4B48-AE66-EB445CC8365D}" sibTransId="{C31ECD05-2613-4A9A-8E1B-1D8A86DCC760}"/>
    <dgm:cxn modelId="{9C86647E-818B-4612-AA43-D4882063010B}" type="presParOf" srcId="{F38492C4-AE00-48A7-8B54-79284D9C60B4}" destId="{3966F988-55C2-49F6-85B1-FAF18E4212C7}" srcOrd="0" destOrd="0" presId="urn:microsoft.com/office/officeart/2005/8/layout/process3"/>
    <dgm:cxn modelId="{A4473970-6FC7-4F3D-B8FF-D4F1D17CC45B}" type="presParOf" srcId="{3966F988-55C2-49F6-85B1-FAF18E4212C7}" destId="{B4EF98FC-6C1C-4300-BBBA-0AE0B70D4868}" srcOrd="0" destOrd="0" presId="urn:microsoft.com/office/officeart/2005/8/layout/process3"/>
    <dgm:cxn modelId="{3984D192-0501-4D4E-8DBD-AFDA34A90905}" type="presParOf" srcId="{3966F988-55C2-49F6-85B1-FAF18E4212C7}" destId="{D43186D6-9941-4F97-A5D2-F433BF9F95F3}" srcOrd="1" destOrd="0" presId="urn:microsoft.com/office/officeart/2005/8/layout/process3"/>
    <dgm:cxn modelId="{F36830C0-0A71-452A-82CD-DE24701FC9D5}" type="presParOf" srcId="{3966F988-55C2-49F6-85B1-FAF18E4212C7}" destId="{225DE18F-6CD6-4754-98E7-9CD873778686}" srcOrd="2" destOrd="0" presId="urn:microsoft.com/office/officeart/2005/8/layout/process3"/>
    <dgm:cxn modelId="{A9095CE7-5CD8-4138-99EA-6FE911E1A560}" type="presParOf" srcId="{F38492C4-AE00-48A7-8B54-79284D9C60B4}" destId="{5FDFD7E8-873D-4B09-9E6E-9246411520A3}" srcOrd="1" destOrd="0" presId="urn:microsoft.com/office/officeart/2005/8/layout/process3"/>
    <dgm:cxn modelId="{829C1A2C-2B4E-425A-92BE-715EA677F7BF}" type="presParOf" srcId="{5FDFD7E8-873D-4B09-9E6E-9246411520A3}" destId="{7485A2B8-20DA-4348-A186-4C1AA1208070}" srcOrd="0" destOrd="0" presId="urn:microsoft.com/office/officeart/2005/8/layout/process3"/>
    <dgm:cxn modelId="{65DF0D17-4128-4BE3-84DC-AD16634D9874}" type="presParOf" srcId="{F38492C4-AE00-48A7-8B54-79284D9C60B4}" destId="{C2DA0FF9-9568-4F5D-BA65-DC1019A79B1F}" srcOrd="2" destOrd="0" presId="urn:microsoft.com/office/officeart/2005/8/layout/process3"/>
    <dgm:cxn modelId="{A49FC53E-1F8B-4771-8134-3AA5B65B21D0}" type="presParOf" srcId="{C2DA0FF9-9568-4F5D-BA65-DC1019A79B1F}" destId="{EC8B8DCD-AA8F-445C-ABEA-54D7EE3A8AD5}" srcOrd="0" destOrd="0" presId="urn:microsoft.com/office/officeart/2005/8/layout/process3"/>
    <dgm:cxn modelId="{B26ACE4B-A490-4DFB-BE78-C4614616A307}" type="presParOf" srcId="{C2DA0FF9-9568-4F5D-BA65-DC1019A79B1F}" destId="{A49F5458-50D6-4498-B03F-8E44BA657512}" srcOrd="1" destOrd="0" presId="urn:microsoft.com/office/officeart/2005/8/layout/process3"/>
    <dgm:cxn modelId="{D4DE9BC5-4836-41A7-89E9-1B03C194309F}" type="presParOf" srcId="{C2DA0FF9-9568-4F5D-BA65-DC1019A79B1F}" destId="{83CF48FA-A5C2-40FA-8844-F40A871F23D3}" srcOrd="2" destOrd="0" presId="urn:microsoft.com/office/officeart/2005/8/layout/process3"/>
    <dgm:cxn modelId="{603060A7-F830-4A00-A747-F609257108E1}" type="presParOf" srcId="{F38492C4-AE00-48A7-8B54-79284D9C60B4}" destId="{783F90CC-8100-4018-98D8-887A86AF0016}" srcOrd="3" destOrd="0" presId="urn:microsoft.com/office/officeart/2005/8/layout/process3"/>
    <dgm:cxn modelId="{F89C584A-4107-4E1C-97C5-6F96AE3CC0B3}" type="presParOf" srcId="{783F90CC-8100-4018-98D8-887A86AF0016}" destId="{E69A7829-35E4-4E73-8F71-1325DA80C633}" srcOrd="0" destOrd="0" presId="urn:microsoft.com/office/officeart/2005/8/layout/process3"/>
    <dgm:cxn modelId="{C0F750F6-1101-46BD-BD63-D89AC2F0E4ED}" type="presParOf" srcId="{F38492C4-AE00-48A7-8B54-79284D9C60B4}" destId="{55376FD5-DBC4-45AE-A1A0-2B5646CC58E2}" srcOrd="4" destOrd="0" presId="urn:microsoft.com/office/officeart/2005/8/layout/process3"/>
    <dgm:cxn modelId="{D9C1EBB5-0B79-4730-8FE5-26BB84780A66}" type="presParOf" srcId="{55376FD5-DBC4-45AE-A1A0-2B5646CC58E2}" destId="{A6048D20-84ED-4B2A-AB42-646B67402CE1}" srcOrd="0" destOrd="0" presId="urn:microsoft.com/office/officeart/2005/8/layout/process3"/>
    <dgm:cxn modelId="{3D49015B-B547-4B62-8D04-54533CE592D6}" type="presParOf" srcId="{55376FD5-DBC4-45AE-A1A0-2B5646CC58E2}" destId="{67B68BBF-DCF0-4526-AA30-068DD4495293}" srcOrd="1" destOrd="0" presId="urn:microsoft.com/office/officeart/2005/8/layout/process3"/>
    <dgm:cxn modelId="{1DE61311-1D8A-4EB9-A21D-C719F97AB23F}" type="presParOf" srcId="{55376FD5-DBC4-45AE-A1A0-2B5646CC58E2}" destId="{3B1CEA8A-3B38-4CC4-90DA-E071067EC17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19FDE7-BCC9-4929-9980-2AD9A77BD5F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C67DD6D-C7F4-48A1-807F-A3EFFD198031}">
      <dgm:prSet phldrT="[Texto]" custT="1"/>
      <dgm:spPr/>
      <dgm:t>
        <a:bodyPr/>
        <a:lstStyle/>
        <a:p>
          <a:r>
            <a:rPr lang="es-ES_tradnl" sz="2400" dirty="0"/>
            <a:t>TIPIFICACION</a:t>
          </a:r>
          <a:endParaRPr lang="es-AR" sz="2400" dirty="0"/>
        </a:p>
      </dgm:t>
    </dgm:pt>
    <dgm:pt modelId="{D45A59D8-B323-4DAB-870B-AFB4DA395DC6}" type="parTrans" cxnId="{C8BA43BE-0D13-4CBA-84B1-F0E51C608EDF}">
      <dgm:prSet/>
      <dgm:spPr/>
      <dgm:t>
        <a:bodyPr/>
        <a:lstStyle/>
        <a:p>
          <a:endParaRPr lang="es-AR"/>
        </a:p>
      </dgm:t>
    </dgm:pt>
    <dgm:pt modelId="{1EFFDDCD-AA53-461C-9035-119F814DA8C8}" type="sibTrans" cxnId="{C8BA43BE-0D13-4CBA-84B1-F0E51C608EDF}">
      <dgm:prSet/>
      <dgm:spPr/>
      <dgm:t>
        <a:bodyPr/>
        <a:lstStyle/>
        <a:p>
          <a:endParaRPr lang="es-AR"/>
        </a:p>
      </dgm:t>
    </dgm:pt>
    <dgm:pt modelId="{1149B9D1-6ED7-4F0C-87B3-EDBBC0048D73}">
      <dgm:prSet phldrT="[Texto]"/>
      <dgm:spPr/>
      <dgm:t>
        <a:bodyPr/>
        <a:lstStyle/>
        <a:p>
          <a:r>
            <a:rPr lang="es-ES_tradnl" dirty="0"/>
            <a:t>EDAD</a:t>
          </a:r>
          <a:endParaRPr lang="es-AR" dirty="0"/>
        </a:p>
      </dgm:t>
    </dgm:pt>
    <dgm:pt modelId="{73D68185-EF5E-40B7-99D2-31BBC46EF9BC}" type="parTrans" cxnId="{E727C968-291E-4CBB-AAB5-72A786B805AF}">
      <dgm:prSet/>
      <dgm:spPr/>
      <dgm:t>
        <a:bodyPr/>
        <a:lstStyle/>
        <a:p>
          <a:endParaRPr lang="es-AR"/>
        </a:p>
      </dgm:t>
    </dgm:pt>
    <dgm:pt modelId="{AEBF3FCE-C636-44AB-B80B-AF0FD42CCB05}" type="sibTrans" cxnId="{E727C968-291E-4CBB-AAB5-72A786B805AF}">
      <dgm:prSet/>
      <dgm:spPr/>
      <dgm:t>
        <a:bodyPr/>
        <a:lstStyle/>
        <a:p>
          <a:endParaRPr lang="es-AR"/>
        </a:p>
      </dgm:t>
    </dgm:pt>
    <dgm:pt modelId="{61FE7C7A-CAC5-4436-B4B0-71526250B026}">
      <dgm:prSet phldrT="[Texto]" custT="1"/>
      <dgm:spPr/>
      <dgm:t>
        <a:bodyPr/>
        <a:lstStyle/>
        <a:p>
          <a:r>
            <a:rPr lang="es-ES_tradnl" sz="2400" dirty="0"/>
            <a:t>ROMANEO</a:t>
          </a:r>
          <a:endParaRPr lang="es-AR" sz="2400" dirty="0"/>
        </a:p>
      </dgm:t>
    </dgm:pt>
    <dgm:pt modelId="{4E3B5139-2C70-4A71-BB19-B583568B80B2}" type="parTrans" cxnId="{84C10863-B8B5-4308-B84E-987DEF7F6FCC}">
      <dgm:prSet/>
      <dgm:spPr/>
      <dgm:t>
        <a:bodyPr/>
        <a:lstStyle/>
        <a:p>
          <a:endParaRPr lang="es-AR"/>
        </a:p>
      </dgm:t>
    </dgm:pt>
    <dgm:pt modelId="{9F1050A4-B648-4530-96D6-108C4491AA9F}" type="sibTrans" cxnId="{84C10863-B8B5-4308-B84E-987DEF7F6FCC}">
      <dgm:prSet/>
      <dgm:spPr/>
      <dgm:t>
        <a:bodyPr/>
        <a:lstStyle/>
        <a:p>
          <a:endParaRPr lang="es-AR"/>
        </a:p>
      </dgm:t>
    </dgm:pt>
    <dgm:pt modelId="{81E448F3-01F9-4BC6-9AC4-A381904D4D91}">
      <dgm:prSet phldrT="[Texto]"/>
      <dgm:spPr/>
      <dgm:t>
        <a:bodyPr/>
        <a:lstStyle/>
        <a:p>
          <a:r>
            <a:rPr lang="es-ES_tradnl" dirty="0"/>
            <a:t>RINDE</a:t>
          </a:r>
          <a:endParaRPr lang="es-AR" dirty="0"/>
        </a:p>
      </dgm:t>
    </dgm:pt>
    <dgm:pt modelId="{C93C5443-16DB-4BFF-A509-90EB093CE1FB}" type="parTrans" cxnId="{F8D7674C-9E5F-45FC-BBF4-9E7BAB60A06F}">
      <dgm:prSet/>
      <dgm:spPr/>
      <dgm:t>
        <a:bodyPr/>
        <a:lstStyle/>
        <a:p>
          <a:endParaRPr lang="es-AR"/>
        </a:p>
      </dgm:t>
    </dgm:pt>
    <dgm:pt modelId="{7FBA8A99-0452-455E-B774-669F69B426F8}" type="sibTrans" cxnId="{F8D7674C-9E5F-45FC-BBF4-9E7BAB60A06F}">
      <dgm:prSet/>
      <dgm:spPr/>
      <dgm:t>
        <a:bodyPr/>
        <a:lstStyle/>
        <a:p>
          <a:endParaRPr lang="es-AR"/>
        </a:p>
      </dgm:t>
    </dgm:pt>
    <dgm:pt modelId="{1EF474C1-1725-403E-B2A6-03880D437EA9}">
      <dgm:prSet phldrT="[Texto]" custT="1"/>
      <dgm:spPr/>
      <dgm:t>
        <a:bodyPr/>
        <a:lstStyle/>
        <a:p>
          <a:r>
            <a:rPr lang="es-ES_tradnl" sz="2400" dirty="0"/>
            <a:t>LIQUIDACIÓN</a:t>
          </a:r>
          <a:endParaRPr lang="es-AR" sz="2400" dirty="0"/>
        </a:p>
      </dgm:t>
    </dgm:pt>
    <dgm:pt modelId="{6DEBEF24-5B84-4EAC-90A2-F87765CCDAEA}" type="parTrans" cxnId="{6F09B91C-B678-43E3-8E62-E60FE69ED4E9}">
      <dgm:prSet/>
      <dgm:spPr/>
      <dgm:t>
        <a:bodyPr/>
        <a:lstStyle/>
        <a:p>
          <a:endParaRPr lang="es-AR"/>
        </a:p>
      </dgm:t>
    </dgm:pt>
    <dgm:pt modelId="{694454FF-06C8-441C-9B23-DCBCE689DBBD}" type="sibTrans" cxnId="{6F09B91C-B678-43E3-8E62-E60FE69ED4E9}">
      <dgm:prSet/>
      <dgm:spPr/>
      <dgm:t>
        <a:bodyPr/>
        <a:lstStyle/>
        <a:p>
          <a:endParaRPr lang="es-AR"/>
        </a:p>
      </dgm:t>
    </dgm:pt>
    <dgm:pt modelId="{5EDB4E34-1CDB-4187-A2CC-94BE974A1DAF}">
      <dgm:prSet phldrT="[Texto]"/>
      <dgm:spPr/>
      <dgm:t>
        <a:bodyPr/>
        <a:lstStyle/>
        <a:p>
          <a:r>
            <a:rPr lang="es-ES_tradnl" dirty="0"/>
            <a:t>PRECIO PACTADO MENOS RETENCIÓN DE GANANCIAS. EL IVA SE TRANSFIERE AL CBU </a:t>
          </a:r>
          <a:endParaRPr lang="es-AR" dirty="0"/>
        </a:p>
      </dgm:t>
    </dgm:pt>
    <dgm:pt modelId="{B90FFD39-3779-4AF2-9D8E-EEA7A88FD7C2}" type="parTrans" cxnId="{EEB5655E-8473-4AA6-88D4-8DA7BA6E2637}">
      <dgm:prSet/>
      <dgm:spPr/>
      <dgm:t>
        <a:bodyPr/>
        <a:lstStyle/>
        <a:p>
          <a:endParaRPr lang="es-AR"/>
        </a:p>
      </dgm:t>
    </dgm:pt>
    <dgm:pt modelId="{D365A434-1EB1-4E54-9CD4-CC65DB459B07}" type="sibTrans" cxnId="{EEB5655E-8473-4AA6-88D4-8DA7BA6E2637}">
      <dgm:prSet/>
      <dgm:spPr/>
      <dgm:t>
        <a:bodyPr/>
        <a:lstStyle/>
        <a:p>
          <a:endParaRPr lang="es-AR"/>
        </a:p>
      </dgm:t>
    </dgm:pt>
    <dgm:pt modelId="{D07CCD10-7651-43B1-B6C0-00B2F6912897}">
      <dgm:prSet phldrT="[Texto]"/>
      <dgm:spPr/>
      <dgm:t>
        <a:bodyPr/>
        <a:lstStyle/>
        <a:p>
          <a:r>
            <a:rPr lang="es-ES_tradnl" dirty="0"/>
            <a:t>SEXO</a:t>
          </a:r>
          <a:endParaRPr lang="es-AR" dirty="0"/>
        </a:p>
      </dgm:t>
    </dgm:pt>
    <dgm:pt modelId="{60645EC9-558D-432D-A011-D7A0AB81DBA1}" type="parTrans" cxnId="{161B89B1-1D3F-4129-B82F-E252B73D6505}">
      <dgm:prSet/>
      <dgm:spPr/>
      <dgm:t>
        <a:bodyPr/>
        <a:lstStyle/>
        <a:p>
          <a:endParaRPr lang="es-AR"/>
        </a:p>
      </dgm:t>
    </dgm:pt>
    <dgm:pt modelId="{8D02F3E9-F4F4-4DD7-9A56-DDCA8B57F0A7}" type="sibTrans" cxnId="{161B89B1-1D3F-4129-B82F-E252B73D6505}">
      <dgm:prSet/>
      <dgm:spPr/>
      <dgm:t>
        <a:bodyPr/>
        <a:lstStyle/>
        <a:p>
          <a:endParaRPr lang="es-AR"/>
        </a:p>
      </dgm:t>
    </dgm:pt>
    <dgm:pt modelId="{66F3F755-C257-4B5A-A39A-E7F58E443B45}">
      <dgm:prSet phldrT="[Texto]"/>
      <dgm:spPr/>
      <dgm:t>
        <a:bodyPr/>
        <a:lstStyle/>
        <a:p>
          <a:r>
            <a:rPr lang="es-ES_tradnl" dirty="0"/>
            <a:t>PESO</a:t>
          </a:r>
          <a:endParaRPr lang="es-AR" dirty="0"/>
        </a:p>
      </dgm:t>
    </dgm:pt>
    <dgm:pt modelId="{E7BFFF07-3F6A-492D-8DE0-DF6C6C505DC3}" type="parTrans" cxnId="{E420C098-3A84-498B-94DE-153CBD1EFA20}">
      <dgm:prSet/>
      <dgm:spPr/>
      <dgm:t>
        <a:bodyPr/>
        <a:lstStyle/>
        <a:p>
          <a:endParaRPr lang="es-AR"/>
        </a:p>
      </dgm:t>
    </dgm:pt>
    <dgm:pt modelId="{9A111EF2-2813-4EF7-AE49-A749B7460A44}" type="sibTrans" cxnId="{E420C098-3A84-498B-94DE-153CBD1EFA20}">
      <dgm:prSet/>
      <dgm:spPr/>
      <dgm:t>
        <a:bodyPr/>
        <a:lstStyle/>
        <a:p>
          <a:endParaRPr lang="es-AR"/>
        </a:p>
      </dgm:t>
    </dgm:pt>
    <dgm:pt modelId="{17DDDB09-4E21-4C46-9BC2-9A7F924F892A}">
      <dgm:prSet phldrT="[Texto]"/>
      <dgm:spPr/>
      <dgm:t>
        <a:bodyPr/>
        <a:lstStyle/>
        <a:p>
          <a:r>
            <a:rPr lang="es-ES_tradnl" dirty="0"/>
            <a:t>CONFORMACIÓN</a:t>
          </a:r>
          <a:endParaRPr lang="es-AR" dirty="0"/>
        </a:p>
      </dgm:t>
    </dgm:pt>
    <dgm:pt modelId="{0F0E4DB8-5C3F-4771-A04D-5F24CD678B44}" type="parTrans" cxnId="{7B5DD3BF-264F-4842-A8CF-6213F5D27B94}">
      <dgm:prSet/>
      <dgm:spPr/>
      <dgm:t>
        <a:bodyPr/>
        <a:lstStyle/>
        <a:p>
          <a:endParaRPr lang="es-AR"/>
        </a:p>
      </dgm:t>
    </dgm:pt>
    <dgm:pt modelId="{FBCE6D69-0B00-4449-AE0D-F6553A84AF55}" type="sibTrans" cxnId="{7B5DD3BF-264F-4842-A8CF-6213F5D27B94}">
      <dgm:prSet/>
      <dgm:spPr/>
      <dgm:t>
        <a:bodyPr/>
        <a:lstStyle/>
        <a:p>
          <a:endParaRPr lang="es-AR"/>
        </a:p>
      </dgm:t>
    </dgm:pt>
    <dgm:pt modelId="{D2518FE6-1189-44CA-814A-6EF87A0A92E6}">
      <dgm:prSet phldrT="[Texto]"/>
      <dgm:spPr/>
      <dgm:t>
        <a:bodyPr/>
        <a:lstStyle/>
        <a:p>
          <a:r>
            <a:rPr lang="es-ES_tradnl" dirty="0"/>
            <a:t>TERMINACIÓN</a:t>
          </a:r>
          <a:endParaRPr lang="es-AR" dirty="0"/>
        </a:p>
      </dgm:t>
    </dgm:pt>
    <dgm:pt modelId="{AC78ADCE-F6B6-4085-90CA-FF1355F5399D}" type="parTrans" cxnId="{21BD993A-0DE9-46FA-8795-45D110A9D980}">
      <dgm:prSet/>
      <dgm:spPr/>
      <dgm:t>
        <a:bodyPr/>
        <a:lstStyle/>
        <a:p>
          <a:endParaRPr lang="es-AR"/>
        </a:p>
      </dgm:t>
    </dgm:pt>
    <dgm:pt modelId="{81646DCA-2AD1-476B-B7A1-D2486C5B6235}" type="sibTrans" cxnId="{21BD993A-0DE9-46FA-8795-45D110A9D980}">
      <dgm:prSet/>
      <dgm:spPr/>
      <dgm:t>
        <a:bodyPr/>
        <a:lstStyle/>
        <a:p>
          <a:endParaRPr lang="es-AR"/>
        </a:p>
      </dgm:t>
    </dgm:pt>
    <dgm:pt modelId="{70ACE618-7FFB-43E0-8197-1BE3400A632F}">
      <dgm:prSet phldrT="[Texto]"/>
      <dgm:spPr/>
      <dgm:t>
        <a:bodyPr/>
        <a:lstStyle/>
        <a:p>
          <a:endParaRPr lang="es-AR" dirty="0"/>
        </a:p>
      </dgm:t>
    </dgm:pt>
    <dgm:pt modelId="{2F1C72C8-3E3F-4AB2-A2A6-6D0B7D352667}" type="parTrans" cxnId="{E2656F60-1316-44C1-A822-CE50510F7C64}">
      <dgm:prSet/>
      <dgm:spPr/>
      <dgm:t>
        <a:bodyPr/>
        <a:lstStyle/>
        <a:p>
          <a:endParaRPr lang="es-AR"/>
        </a:p>
      </dgm:t>
    </dgm:pt>
    <dgm:pt modelId="{030E6F3D-1468-4739-A1CA-B683A239819E}" type="sibTrans" cxnId="{E2656F60-1316-44C1-A822-CE50510F7C64}">
      <dgm:prSet/>
      <dgm:spPr/>
      <dgm:t>
        <a:bodyPr/>
        <a:lstStyle/>
        <a:p>
          <a:endParaRPr lang="es-AR"/>
        </a:p>
      </dgm:t>
    </dgm:pt>
    <dgm:pt modelId="{01EE36EB-E8A4-49A3-AB27-B05770F88D30}">
      <dgm:prSet phldrT="[Texto]"/>
      <dgm:spPr/>
      <dgm:t>
        <a:bodyPr/>
        <a:lstStyle/>
        <a:p>
          <a:r>
            <a:rPr lang="es-ES_tradnl" dirty="0"/>
            <a:t>TIPIFICACIÓN</a:t>
          </a:r>
          <a:endParaRPr lang="es-AR" dirty="0"/>
        </a:p>
      </dgm:t>
    </dgm:pt>
    <dgm:pt modelId="{D935CBF1-0033-4664-83C0-A8C55B0ABE8A}" type="parTrans" cxnId="{27A1700E-A071-4268-AD8D-204F1A09B9EB}">
      <dgm:prSet/>
      <dgm:spPr/>
      <dgm:t>
        <a:bodyPr/>
        <a:lstStyle/>
        <a:p>
          <a:endParaRPr lang="es-AR"/>
        </a:p>
      </dgm:t>
    </dgm:pt>
    <dgm:pt modelId="{E31A6F2D-0736-455B-A0E4-2E7C3F6F6C0F}" type="sibTrans" cxnId="{27A1700E-A071-4268-AD8D-204F1A09B9EB}">
      <dgm:prSet/>
      <dgm:spPr/>
      <dgm:t>
        <a:bodyPr/>
        <a:lstStyle/>
        <a:p>
          <a:endParaRPr lang="es-AR"/>
        </a:p>
      </dgm:t>
    </dgm:pt>
    <dgm:pt modelId="{5B744D42-A9C9-4772-9FDE-0A2A6C5805B9}">
      <dgm:prSet phldrT="[Texto]"/>
      <dgm:spPr/>
      <dgm:t>
        <a:bodyPr/>
        <a:lstStyle/>
        <a:p>
          <a:endParaRPr lang="es-AR" dirty="0"/>
        </a:p>
      </dgm:t>
    </dgm:pt>
    <dgm:pt modelId="{EB4890CE-ADAD-432A-8215-CD417CC10801}" type="parTrans" cxnId="{B3F472A9-61F2-40C1-92F7-A5EA73EBCFA4}">
      <dgm:prSet/>
      <dgm:spPr/>
      <dgm:t>
        <a:bodyPr/>
        <a:lstStyle/>
        <a:p>
          <a:endParaRPr lang="es-AR"/>
        </a:p>
      </dgm:t>
    </dgm:pt>
    <dgm:pt modelId="{FEC6BD57-0C4B-42AD-ACC6-17AFF685FFD3}" type="sibTrans" cxnId="{B3F472A9-61F2-40C1-92F7-A5EA73EBCFA4}">
      <dgm:prSet/>
      <dgm:spPr/>
      <dgm:t>
        <a:bodyPr/>
        <a:lstStyle/>
        <a:p>
          <a:endParaRPr lang="es-AR"/>
        </a:p>
      </dgm:t>
    </dgm:pt>
    <dgm:pt modelId="{165EA13B-ECC8-430A-96FD-6E9FFA0392D5}">
      <dgm:prSet phldrT="[Texto]"/>
      <dgm:spPr/>
      <dgm:t>
        <a:bodyPr/>
        <a:lstStyle/>
        <a:p>
          <a:endParaRPr lang="es-AR" dirty="0"/>
        </a:p>
      </dgm:t>
    </dgm:pt>
    <dgm:pt modelId="{D1EF39C3-0EB2-4B48-AE66-EB445CC8365D}" type="parTrans" cxnId="{38AE848A-9657-46C2-B3FE-2935BF86DE78}">
      <dgm:prSet/>
      <dgm:spPr/>
      <dgm:t>
        <a:bodyPr/>
        <a:lstStyle/>
        <a:p>
          <a:endParaRPr lang="es-AR"/>
        </a:p>
      </dgm:t>
    </dgm:pt>
    <dgm:pt modelId="{C31ECD05-2613-4A9A-8E1B-1D8A86DCC760}" type="sibTrans" cxnId="{38AE848A-9657-46C2-B3FE-2935BF86DE78}">
      <dgm:prSet/>
      <dgm:spPr/>
      <dgm:t>
        <a:bodyPr/>
        <a:lstStyle/>
        <a:p>
          <a:endParaRPr lang="es-AR"/>
        </a:p>
      </dgm:t>
    </dgm:pt>
    <dgm:pt modelId="{070EC1C3-C5DB-4847-92F9-A1EF8AF6C45A}">
      <dgm:prSet phldrT="[Texto]"/>
      <dgm:spPr/>
      <dgm:t>
        <a:bodyPr/>
        <a:lstStyle/>
        <a:p>
          <a:endParaRPr lang="es-AR" dirty="0"/>
        </a:p>
      </dgm:t>
    </dgm:pt>
    <dgm:pt modelId="{2BF60483-ABBB-4307-91F6-F37DDD2BB2A3}" type="parTrans" cxnId="{E6B8B85E-D35A-4B5B-AAC1-D74BA9BECB1C}">
      <dgm:prSet/>
      <dgm:spPr/>
      <dgm:t>
        <a:bodyPr/>
        <a:lstStyle/>
        <a:p>
          <a:endParaRPr lang="es-AR"/>
        </a:p>
      </dgm:t>
    </dgm:pt>
    <dgm:pt modelId="{2B6C0268-F4E3-4B97-B1F1-11FF2DAF85C0}" type="sibTrans" cxnId="{E6B8B85E-D35A-4B5B-AAC1-D74BA9BECB1C}">
      <dgm:prSet/>
      <dgm:spPr/>
      <dgm:t>
        <a:bodyPr/>
        <a:lstStyle/>
        <a:p>
          <a:endParaRPr lang="es-AR"/>
        </a:p>
      </dgm:t>
    </dgm:pt>
    <dgm:pt modelId="{BFC5A996-A547-4BD6-B772-89648E5F8B11}">
      <dgm:prSet phldrT="[Texto]"/>
      <dgm:spPr/>
      <dgm:t>
        <a:bodyPr/>
        <a:lstStyle/>
        <a:p>
          <a:endParaRPr lang="es-AR" dirty="0"/>
        </a:p>
      </dgm:t>
    </dgm:pt>
    <dgm:pt modelId="{E26AF0B1-E228-4FB4-8009-60A2AFE744E5}" type="parTrans" cxnId="{47526EBC-473A-4CC2-B292-22BBF02785C8}">
      <dgm:prSet/>
      <dgm:spPr/>
      <dgm:t>
        <a:bodyPr/>
        <a:lstStyle/>
        <a:p>
          <a:endParaRPr lang="es-AR"/>
        </a:p>
      </dgm:t>
    </dgm:pt>
    <dgm:pt modelId="{1C48CEAA-E4A6-41CC-9A43-D328BB3A373D}" type="sibTrans" cxnId="{47526EBC-473A-4CC2-B292-22BBF02785C8}">
      <dgm:prSet/>
      <dgm:spPr/>
      <dgm:t>
        <a:bodyPr/>
        <a:lstStyle/>
        <a:p>
          <a:endParaRPr lang="es-AR"/>
        </a:p>
      </dgm:t>
    </dgm:pt>
    <dgm:pt modelId="{F38492C4-AE00-48A7-8B54-79284D9C60B4}" type="pres">
      <dgm:prSet presAssocID="{5719FDE7-BCC9-4929-9980-2AD9A77BD5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66F988-55C2-49F6-85B1-FAF18E4212C7}" type="pres">
      <dgm:prSet presAssocID="{4C67DD6D-C7F4-48A1-807F-A3EFFD198031}" presName="composite" presStyleCnt="0"/>
      <dgm:spPr/>
    </dgm:pt>
    <dgm:pt modelId="{B4EF98FC-6C1C-4300-BBBA-0AE0B70D4868}" type="pres">
      <dgm:prSet presAssocID="{4C67DD6D-C7F4-48A1-807F-A3EFFD19803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3186D6-9941-4F97-A5D2-F433BF9F95F3}" type="pres">
      <dgm:prSet presAssocID="{4C67DD6D-C7F4-48A1-807F-A3EFFD198031}" presName="parSh" presStyleLbl="node1" presStyleIdx="0" presStyleCnt="3" custScaleX="122582"/>
      <dgm:spPr/>
      <dgm:t>
        <a:bodyPr/>
        <a:lstStyle/>
        <a:p>
          <a:endParaRPr lang="es-ES"/>
        </a:p>
      </dgm:t>
    </dgm:pt>
    <dgm:pt modelId="{225DE18F-6CD6-4754-98E7-9CD873778686}" type="pres">
      <dgm:prSet presAssocID="{4C67DD6D-C7F4-48A1-807F-A3EFFD19803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DFD7E8-873D-4B09-9E6E-9246411520A3}" type="pres">
      <dgm:prSet presAssocID="{1EFFDDCD-AA53-461C-9035-119F814DA8C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485A2B8-20DA-4348-A186-4C1AA1208070}" type="pres">
      <dgm:prSet presAssocID="{1EFFDDCD-AA53-461C-9035-119F814DA8C8}" presName="connTx" presStyleLbl="sibTrans2D1" presStyleIdx="0" presStyleCnt="2"/>
      <dgm:spPr/>
      <dgm:t>
        <a:bodyPr/>
        <a:lstStyle/>
        <a:p>
          <a:endParaRPr lang="es-ES"/>
        </a:p>
      </dgm:t>
    </dgm:pt>
    <dgm:pt modelId="{C2DA0FF9-9568-4F5D-BA65-DC1019A79B1F}" type="pres">
      <dgm:prSet presAssocID="{61FE7C7A-CAC5-4436-B4B0-71526250B026}" presName="composite" presStyleCnt="0"/>
      <dgm:spPr/>
    </dgm:pt>
    <dgm:pt modelId="{EC8B8DCD-AA8F-445C-ABEA-54D7EE3A8AD5}" type="pres">
      <dgm:prSet presAssocID="{61FE7C7A-CAC5-4436-B4B0-71526250B0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9F5458-50D6-4498-B03F-8E44BA657512}" type="pres">
      <dgm:prSet presAssocID="{61FE7C7A-CAC5-4436-B4B0-71526250B026}" presName="parSh" presStyleLbl="node1" presStyleIdx="1" presStyleCnt="3"/>
      <dgm:spPr/>
      <dgm:t>
        <a:bodyPr/>
        <a:lstStyle/>
        <a:p>
          <a:endParaRPr lang="es-ES"/>
        </a:p>
      </dgm:t>
    </dgm:pt>
    <dgm:pt modelId="{83CF48FA-A5C2-40FA-8844-F40A871F23D3}" type="pres">
      <dgm:prSet presAssocID="{61FE7C7A-CAC5-4436-B4B0-71526250B0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3F90CC-8100-4018-98D8-887A86AF0016}" type="pres">
      <dgm:prSet presAssocID="{9F1050A4-B648-4530-96D6-108C4491AA9F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69A7829-35E4-4E73-8F71-1325DA80C633}" type="pres">
      <dgm:prSet presAssocID="{9F1050A4-B648-4530-96D6-108C4491AA9F}" presName="connTx" presStyleLbl="sibTrans2D1" presStyleIdx="1" presStyleCnt="2"/>
      <dgm:spPr/>
      <dgm:t>
        <a:bodyPr/>
        <a:lstStyle/>
        <a:p>
          <a:endParaRPr lang="es-ES"/>
        </a:p>
      </dgm:t>
    </dgm:pt>
    <dgm:pt modelId="{55376FD5-DBC4-45AE-A1A0-2B5646CC58E2}" type="pres">
      <dgm:prSet presAssocID="{1EF474C1-1725-403E-B2A6-03880D437EA9}" presName="composite" presStyleCnt="0"/>
      <dgm:spPr/>
    </dgm:pt>
    <dgm:pt modelId="{A6048D20-84ED-4B2A-AB42-646B67402CE1}" type="pres">
      <dgm:prSet presAssocID="{1EF474C1-1725-403E-B2A6-03880D437EA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B68BBF-DCF0-4526-AA30-068DD4495293}" type="pres">
      <dgm:prSet presAssocID="{1EF474C1-1725-403E-B2A6-03880D437EA9}" presName="parSh" presStyleLbl="node1" presStyleIdx="2" presStyleCnt="3" custScaleX="133605"/>
      <dgm:spPr/>
      <dgm:t>
        <a:bodyPr/>
        <a:lstStyle/>
        <a:p>
          <a:endParaRPr lang="es-ES"/>
        </a:p>
      </dgm:t>
    </dgm:pt>
    <dgm:pt modelId="{3B1CEA8A-3B38-4CC4-90DA-E071067EC176}" type="pres">
      <dgm:prSet presAssocID="{1EF474C1-1725-403E-B2A6-03880D437EA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10271E-E4AD-45FC-8F3C-44A247400B1C}" type="presOf" srcId="{01EE36EB-E8A4-49A3-AB27-B05770F88D30}" destId="{83CF48FA-A5C2-40FA-8844-F40A871F23D3}" srcOrd="0" destOrd="2" presId="urn:microsoft.com/office/officeart/2005/8/layout/process3"/>
    <dgm:cxn modelId="{7E97FDAF-08EF-4644-AD6E-E9682C90C4AB}" type="presOf" srcId="{5EDB4E34-1CDB-4187-A2CC-94BE974A1DAF}" destId="{3B1CEA8A-3B38-4CC4-90DA-E071067EC176}" srcOrd="0" destOrd="1" presId="urn:microsoft.com/office/officeart/2005/8/layout/process3"/>
    <dgm:cxn modelId="{970CCC71-289A-404C-A3E4-889E5ED36D6B}" type="presOf" srcId="{4C67DD6D-C7F4-48A1-807F-A3EFFD198031}" destId="{D43186D6-9941-4F97-A5D2-F433BF9F95F3}" srcOrd="1" destOrd="0" presId="urn:microsoft.com/office/officeart/2005/8/layout/process3"/>
    <dgm:cxn modelId="{E420C098-3A84-498B-94DE-153CBD1EFA20}" srcId="{4C67DD6D-C7F4-48A1-807F-A3EFFD198031}" destId="{66F3F755-C257-4B5A-A39A-E7F58E443B45}" srcOrd="3" destOrd="0" parTransId="{E7BFFF07-3F6A-492D-8DE0-DF6C6C505DC3}" sibTransId="{9A111EF2-2813-4EF7-AE49-A749B7460A44}"/>
    <dgm:cxn modelId="{514BA347-CEB8-45FA-B863-6A04CD972269}" type="presOf" srcId="{61FE7C7A-CAC5-4436-B4B0-71526250B026}" destId="{A49F5458-50D6-4498-B03F-8E44BA657512}" srcOrd="1" destOrd="0" presId="urn:microsoft.com/office/officeart/2005/8/layout/process3"/>
    <dgm:cxn modelId="{86B43B5C-D46C-4AB8-AA7B-434C02B573E1}" type="presOf" srcId="{66F3F755-C257-4B5A-A39A-E7F58E443B45}" destId="{225DE18F-6CD6-4754-98E7-9CD873778686}" srcOrd="0" destOrd="3" presId="urn:microsoft.com/office/officeart/2005/8/layout/process3"/>
    <dgm:cxn modelId="{F8D7674C-9E5F-45FC-BBF4-9E7BAB60A06F}" srcId="{61FE7C7A-CAC5-4436-B4B0-71526250B026}" destId="{81E448F3-01F9-4BC6-9AC4-A381904D4D91}" srcOrd="4" destOrd="0" parTransId="{C93C5443-16DB-4BFF-A509-90EB093CE1FB}" sibTransId="{7FBA8A99-0452-455E-B774-669F69B426F8}"/>
    <dgm:cxn modelId="{40616646-2479-4E13-ABA0-EAB2536DECB1}" type="presOf" srcId="{BFC5A996-A547-4BD6-B772-89648E5F8B11}" destId="{83CF48FA-A5C2-40FA-8844-F40A871F23D3}" srcOrd="0" destOrd="1" presId="urn:microsoft.com/office/officeart/2005/8/layout/process3"/>
    <dgm:cxn modelId="{E9AA9C0D-A3D8-44F2-B7B8-B764DD9C993F}" type="presOf" srcId="{1EFFDDCD-AA53-461C-9035-119F814DA8C8}" destId="{5FDFD7E8-873D-4B09-9E6E-9246411520A3}" srcOrd="0" destOrd="0" presId="urn:microsoft.com/office/officeart/2005/8/layout/process3"/>
    <dgm:cxn modelId="{84C10863-B8B5-4308-B84E-987DEF7F6FCC}" srcId="{5719FDE7-BCC9-4929-9980-2AD9A77BD5F5}" destId="{61FE7C7A-CAC5-4436-B4B0-71526250B026}" srcOrd="1" destOrd="0" parTransId="{4E3B5139-2C70-4A71-BB19-B583568B80B2}" sibTransId="{9F1050A4-B648-4530-96D6-108C4491AA9F}"/>
    <dgm:cxn modelId="{EA7CB485-1F47-4BD1-B449-59DA99EC777C}" type="presOf" srcId="{81E448F3-01F9-4BC6-9AC4-A381904D4D91}" destId="{83CF48FA-A5C2-40FA-8844-F40A871F23D3}" srcOrd="0" destOrd="4" presId="urn:microsoft.com/office/officeart/2005/8/layout/process3"/>
    <dgm:cxn modelId="{ED212B5B-DE12-4AEA-9EB7-E602B66FB393}" type="presOf" srcId="{D2518FE6-1189-44CA-814A-6EF87A0A92E6}" destId="{225DE18F-6CD6-4754-98E7-9CD873778686}" srcOrd="0" destOrd="5" presId="urn:microsoft.com/office/officeart/2005/8/layout/process3"/>
    <dgm:cxn modelId="{701B0B03-ED36-45BE-8859-69A17443659A}" type="presOf" srcId="{1EFFDDCD-AA53-461C-9035-119F814DA8C8}" destId="{7485A2B8-20DA-4348-A186-4C1AA1208070}" srcOrd="1" destOrd="0" presId="urn:microsoft.com/office/officeart/2005/8/layout/process3"/>
    <dgm:cxn modelId="{D185A433-60DB-43EF-BBC3-77A7AF8B5349}" type="presOf" srcId="{61FE7C7A-CAC5-4436-B4B0-71526250B026}" destId="{EC8B8DCD-AA8F-445C-ABEA-54D7EE3A8AD5}" srcOrd="0" destOrd="0" presId="urn:microsoft.com/office/officeart/2005/8/layout/process3"/>
    <dgm:cxn modelId="{E9BA2CFD-4F1C-4C8B-8B2D-6B0DE0FE7502}" type="presOf" srcId="{9F1050A4-B648-4530-96D6-108C4491AA9F}" destId="{E69A7829-35E4-4E73-8F71-1325DA80C633}" srcOrd="1" destOrd="0" presId="urn:microsoft.com/office/officeart/2005/8/layout/process3"/>
    <dgm:cxn modelId="{21BD993A-0DE9-46FA-8795-45D110A9D980}" srcId="{4C67DD6D-C7F4-48A1-807F-A3EFFD198031}" destId="{D2518FE6-1189-44CA-814A-6EF87A0A92E6}" srcOrd="5" destOrd="0" parTransId="{AC78ADCE-F6B6-4085-90CA-FF1355F5399D}" sibTransId="{81646DCA-2AD1-476B-B7A1-D2486C5B6235}"/>
    <dgm:cxn modelId="{E6B8B85E-D35A-4B5B-AAC1-D74BA9BECB1C}" srcId="{61FE7C7A-CAC5-4436-B4B0-71526250B026}" destId="{070EC1C3-C5DB-4847-92F9-A1EF8AF6C45A}" srcOrd="3" destOrd="0" parTransId="{2BF60483-ABBB-4307-91F6-F37DDD2BB2A3}" sibTransId="{2B6C0268-F4E3-4B97-B1F1-11FF2DAF85C0}"/>
    <dgm:cxn modelId="{E2656F60-1316-44C1-A822-CE50510F7C64}" srcId="{61FE7C7A-CAC5-4436-B4B0-71526250B026}" destId="{70ACE618-7FFB-43E0-8197-1BE3400A632F}" srcOrd="0" destOrd="0" parTransId="{2F1C72C8-3E3F-4AB2-A2A6-6D0B7D352667}" sibTransId="{030E6F3D-1468-4739-A1CA-B683A239819E}"/>
    <dgm:cxn modelId="{6F09B91C-B678-43E3-8E62-E60FE69ED4E9}" srcId="{5719FDE7-BCC9-4929-9980-2AD9A77BD5F5}" destId="{1EF474C1-1725-403E-B2A6-03880D437EA9}" srcOrd="2" destOrd="0" parTransId="{6DEBEF24-5B84-4EAC-90A2-F87765CCDAEA}" sibTransId="{694454FF-06C8-441C-9B23-DCBCE689DBBD}"/>
    <dgm:cxn modelId="{C8BA43BE-0D13-4CBA-84B1-F0E51C608EDF}" srcId="{5719FDE7-BCC9-4929-9980-2AD9A77BD5F5}" destId="{4C67DD6D-C7F4-48A1-807F-A3EFFD198031}" srcOrd="0" destOrd="0" parTransId="{D45A59D8-B323-4DAB-870B-AFB4DA395DC6}" sibTransId="{1EFFDDCD-AA53-461C-9035-119F814DA8C8}"/>
    <dgm:cxn modelId="{E727C968-291E-4CBB-AAB5-72A786B805AF}" srcId="{4C67DD6D-C7F4-48A1-807F-A3EFFD198031}" destId="{1149B9D1-6ED7-4F0C-87B3-EDBBC0048D73}" srcOrd="1" destOrd="0" parTransId="{73D68185-EF5E-40B7-99D2-31BBC46EF9BC}" sibTransId="{AEBF3FCE-C636-44AB-B80B-AF0FD42CCB05}"/>
    <dgm:cxn modelId="{EEB5655E-8473-4AA6-88D4-8DA7BA6E2637}" srcId="{1EF474C1-1725-403E-B2A6-03880D437EA9}" destId="{5EDB4E34-1CDB-4187-A2CC-94BE974A1DAF}" srcOrd="1" destOrd="0" parTransId="{B90FFD39-3779-4AF2-9D8E-EEA7A88FD7C2}" sibTransId="{D365A434-1EB1-4E54-9CD4-CC65DB459B07}"/>
    <dgm:cxn modelId="{161B89B1-1D3F-4129-B82F-E252B73D6505}" srcId="{4C67DD6D-C7F4-48A1-807F-A3EFFD198031}" destId="{D07CCD10-7651-43B1-B6C0-00B2F6912897}" srcOrd="2" destOrd="0" parTransId="{60645EC9-558D-432D-A011-D7A0AB81DBA1}" sibTransId="{8D02F3E9-F4F4-4DD7-9A56-DDCA8B57F0A7}"/>
    <dgm:cxn modelId="{616E937A-144C-4BBD-B97D-B7EC50D82AB3}" type="presOf" srcId="{D07CCD10-7651-43B1-B6C0-00B2F6912897}" destId="{225DE18F-6CD6-4754-98E7-9CD873778686}" srcOrd="0" destOrd="2" presId="urn:microsoft.com/office/officeart/2005/8/layout/process3"/>
    <dgm:cxn modelId="{E78446D4-3797-400F-A7AF-0C2E0DD05774}" type="presOf" srcId="{9F1050A4-B648-4530-96D6-108C4491AA9F}" destId="{783F90CC-8100-4018-98D8-887A86AF0016}" srcOrd="0" destOrd="0" presId="urn:microsoft.com/office/officeart/2005/8/layout/process3"/>
    <dgm:cxn modelId="{37FEFDC7-8254-468B-AD4C-D2C89D662BB3}" type="presOf" srcId="{070EC1C3-C5DB-4847-92F9-A1EF8AF6C45A}" destId="{83CF48FA-A5C2-40FA-8844-F40A871F23D3}" srcOrd="0" destOrd="3" presId="urn:microsoft.com/office/officeart/2005/8/layout/process3"/>
    <dgm:cxn modelId="{27A1700E-A071-4268-AD8D-204F1A09B9EB}" srcId="{61FE7C7A-CAC5-4436-B4B0-71526250B026}" destId="{01EE36EB-E8A4-49A3-AB27-B05770F88D30}" srcOrd="2" destOrd="0" parTransId="{D935CBF1-0033-4664-83C0-A8C55B0ABE8A}" sibTransId="{E31A6F2D-0736-455B-A0E4-2E7C3F6F6C0F}"/>
    <dgm:cxn modelId="{2383E394-4167-40B8-A945-4AF371CE14BA}" type="presOf" srcId="{5719FDE7-BCC9-4929-9980-2AD9A77BD5F5}" destId="{F38492C4-AE00-48A7-8B54-79284D9C60B4}" srcOrd="0" destOrd="0" presId="urn:microsoft.com/office/officeart/2005/8/layout/process3"/>
    <dgm:cxn modelId="{47526EBC-473A-4CC2-B292-22BBF02785C8}" srcId="{61FE7C7A-CAC5-4436-B4B0-71526250B026}" destId="{BFC5A996-A547-4BD6-B772-89648E5F8B11}" srcOrd="1" destOrd="0" parTransId="{E26AF0B1-E228-4FB4-8009-60A2AFE744E5}" sibTransId="{1C48CEAA-E4A6-41CC-9A43-D328BB3A373D}"/>
    <dgm:cxn modelId="{B4053DB5-55AA-4499-8AFF-292ECA4AF9FE}" type="presOf" srcId="{17DDDB09-4E21-4C46-9BC2-9A7F924F892A}" destId="{225DE18F-6CD6-4754-98E7-9CD873778686}" srcOrd="0" destOrd="4" presId="urn:microsoft.com/office/officeart/2005/8/layout/process3"/>
    <dgm:cxn modelId="{7BCBD2FA-8F30-45B5-9323-1EDF2EA0BFFD}" type="presOf" srcId="{1EF474C1-1725-403E-B2A6-03880D437EA9}" destId="{67B68BBF-DCF0-4526-AA30-068DD4495293}" srcOrd="1" destOrd="0" presId="urn:microsoft.com/office/officeart/2005/8/layout/process3"/>
    <dgm:cxn modelId="{2FB6E96F-211F-41DC-8153-23CA29DD7F42}" type="presOf" srcId="{70ACE618-7FFB-43E0-8197-1BE3400A632F}" destId="{83CF48FA-A5C2-40FA-8844-F40A871F23D3}" srcOrd="0" destOrd="0" presId="urn:microsoft.com/office/officeart/2005/8/layout/process3"/>
    <dgm:cxn modelId="{516C1B7B-6D83-40BC-83C2-2F7C2592BA41}" type="presOf" srcId="{1149B9D1-6ED7-4F0C-87B3-EDBBC0048D73}" destId="{225DE18F-6CD6-4754-98E7-9CD873778686}" srcOrd="0" destOrd="1" presId="urn:microsoft.com/office/officeart/2005/8/layout/process3"/>
    <dgm:cxn modelId="{0745B7A8-BCAC-42B1-87E7-6FA7E352B320}" type="presOf" srcId="{4C67DD6D-C7F4-48A1-807F-A3EFFD198031}" destId="{B4EF98FC-6C1C-4300-BBBA-0AE0B70D4868}" srcOrd="0" destOrd="0" presId="urn:microsoft.com/office/officeart/2005/8/layout/process3"/>
    <dgm:cxn modelId="{7B5DD3BF-264F-4842-A8CF-6213F5D27B94}" srcId="{4C67DD6D-C7F4-48A1-807F-A3EFFD198031}" destId="{17DDDB09-4E21-4C46-9BC2-9A7F924F892A}" srcOrd="4" destOrd="0" parTransId="{0F0E4DB8-5C3F-4771-A04D-5F24CD678B44}" sibTransId="{FBCE6D69-0B00-4449-AE0D-F6553A84AF55}"/>
    <dgm:cxn modelId="{BDC0643C-50E1-41BE-BFDE-6D9E2415D578}" type="presOf" srcId="{5B744D42-A9C9-4772-9FDE-0A2A6C5805B9}" destId="{3B1CEA8A-3B38-4CC4-90DA-E071067EC176}" srcOrd="0" destOrd="0" presId="urn:microsoft.com/office/officeart/2005/8/layout/process3"/>
    <dgm:cxn modelId="{A08CDB78-30B0-4948-A65B-F4E33BED9538}" type="presOf" srcId="{1EF474C1-1725-403E-B2A6-03880D437EA9}" destId="{A6048D20-84ED-4B2A-AB42-646B67402CE1}" srcOrd="0" destOrd="0" presId="urn:microsoft.com/office/officeart/2005/8/layout/process3"/>
    <dgm:cxn modelId="{B3F472A9-61F2-40C1-92F7-A5EA73EBCFA4}" srcId="{1EF474C1-1725-403E-B2A6-03880D437EA9}" destId="{5B744D42-A9C9-4772-9FDE-0A2A6C5805B9}" srcOrd="0" destOrd="0" parTransId="{EB4890CE-ADAD-432A-8215-CD417CC10801}" sibTransId="{FEC6BD57-0C4B-42AD-ACC6-17AFF685FFD3}"/>
    <dgm:cxn modelId="{38AE848A-9657-46C2-B3FE-2935BF86DE78}" srcId="{4C67DD6D-C7F4-48A1-807F-A3EFFD198031}" destId="{165EA13B-ECC8-430A-96FD-6E9FFA0392D5}" srcOrd="0" destOrd="0" parTransId="{D1EF39C3-0EB2-4B48-AE66-EB445CC8365D}" sibTransId="{C31ECD05-2613-4A9A-8E1B-1D8A86DCC760}"/>
    <dgm:cxn modelId="{E43F186D-2138-4211-A207-5C623723DA70}" type="presOf" srcId="{165EA13B-ECC8-430A-96FD-6E9FFA0392D5}" destId="{225DE18F-6CD6-4754-98E7-9CD873778686}" srcOrd="0" destOrd="0" presId="urn:microsoft.com/office/officeart/2005/8/layout/process3"/>
    <dgm:cxn modelId="{2F6D78A5-9C8D-4386-AA6D-961A62EA262D}" type="presParOf" srcId="{F38492C4-AE00-48A7-8B54-79284D9C60B4}" destId="{3966F988-55C2-49F6-85B1-FAF18E4212C7}" srcOrd="0" destOrd="0" presId="urn:microsoft.com/office/officeart/2005/8/layout/process3"/>
    <dgm:cxn modelId="{6B85166D-7A5E-47CB-8FD5-81C965165016}" type="presParOf" srcId="{3966F988-55C2-49F6-85B1-FAF18E4212C7}" destId="{B4EF98FC-6C1C-4300-BBBA-0AE0B70D4868}" srcOrd="0" destOrd="0" presId="urn:microsoft.com/office/officeart/2005/8/layout/process3"/>
    <dgm:cxn modelId="{C66AF58B-E6CD-4F77-A441-3EF67D9A522F}" type="presParOf" srcId="{3966F988-55C2-49F6-85B1-FAF18E4212C7}" destId="{D43186D6-9941-4F97-A5D2-F433BF9F95F3}" srcOrd="1" destOrd="0" presId="urn:microsoft.com/office/officeart/2005/8/layout/process3"/>
    <dgm:cxn modelId="{5FF98CA4-D93F-4872-BC2A-6928C62B5DC9}" type="presParOf" srcId="{3966F988-55C2-49F6-85B1-FAF18E4212C7}" destId="{225DE18F-6CD6-4754-98E7-9CD873778686}" srcOrd="2" destOrd="0" presId="urn:microsoft.com/office/officeart/2005/8/layout/process3"/>
    <dgm:cxn modelId="{B47D16EF-0B00-47F2-932A-FF50903799EA}" type="presParOf" srcId="{F38492C4-AE00-48A7-8B54-79284D9C60B4}" destId="{5FDFD7E8-873D-4B09-9E6E-9246411520A3}" srcOrd="1" destOrd="0" presId="urn:microsoft.com/office/officeart/2005/8/layout/process3"/>
    <dgm:cxn modelId="{ED8E5C82-8966-45B4-97F2-4683E6EC99EA}" type="presParOf" srcId="{5FDFD7E8-873D-4B09-9E6E-9246411520A3}" destId="{7485A2B8-20DA-4348-A186-4C1AA1208070}" srcOrd="0" destOrd="0" presId="urn:microsoft.com/office/officeart/2005/8/layout/process3"/>
    <dgm:cxn modelId="{87C98E40-8B92-4A27-A2B3-B1CBF43C9EFC}" type="presParOf" srcId="{F38492C4-AE00-48A7-8B54-79284D9C60B4}" destId="{C2DA0FF9-9568-4F5D-BA65-DC1019A79B1F}" srcOrd="2" destOrd="0" presId="urn:microsoft.com/office/officeart/2005/8/layout/process3"/>
    <dgm:cxn modelId="{5D6E2DDB-2DEF-4B59-AF9C-9E4E7B2A66CB}" type="presParOf" srcId="{C2DA0FF9-9568-4F5D-BA65-DC1019A79B1F}" destId="{EC8B8DCD-AA8F-445C-ABEA-54D7EE3A8AD5}" srcOrd="0" destOrd="0" presId="urn:microsoft.com/office/officeart/2005/8/layout/process3"/>
    <dgm:cxn modelId="{9041301E-1C2C-4A84-9AC1-BD56BA457ECB}" type="presParOf" srcId="{C2DA0FF9-9568-4F5D-BA65-DC1019A79B1F}" destId="{A49F5458-50D6-4498-B03F-8E44BA657512}" srcOrd="1" destOrd="0" presId="urn:microsoft.com/office/officeart/2005/8/layout/process3"/>
    <dgm:cxn modelId="{3BFEBCBD-14CD-4E5C-A901-7DAC35378507}" type="presParOf" srcId="{C2DA0FF9-9568-4F5D-BA65-DC1019A79B1F}" destId="{83CF48FA-A5C2-40FA-8844-F40A871F23D3}" srcOrd="2" destOrd="0" presId="urn:microsoft.com/office/officeart/2005/8/layout/process3"/>
    <dgm:cxn modelId="{CCF56367-56AA-4032-952D-D30D2181FD2D}" type="presParOf" srcId="{F38492C4-AE00-48A7-8B54-79284D9C60B4}" destId="{783F90CC-8100-4018-98D8-887A86AF0016}" srcOrd="3" destOrd="0" presId="urn:microsoft.com/office/officeart/2005/8/layout/process3"/>
    <dgm:cxn modelId="{2315B6BD-A6CC-43EB-95C2-36B84DAF9EAD}" type="presParOf" srcId="{783F90CC-8100-4018-98D8-887A86AF0016}" destId="{E69A7829-35E4-4E73-8F71-1325DA80C633}" srcOrd="0" destOrd="0" presId="urn:microsoft.com/office/officeart/2005/8/layout/process3"/>
    <dgm:cxn modelId="{4083BB10-9709-4BAB-A2F7-DECC8C53EE3B}" type="presParOf" srcId="{F38492C4-AE00-48A7-8B54-79284D9C60B4}" destId="{55376FD5-DBC4-45AE-A1A0-2B5646CC58E2}" srcOrd="4" destOrd="0" presId="urn:microsoft.com/office/officeart/2005/8/layout/process3"/>
    <dgm:cxn modelId="{4214E69C-497C-4852-91C3-D7F597D417D8}" type="presParOf" srcId="{55376FD5-DBC4-45AE-A1A0-2B5646CC58E2}" destId="{A6048D20-84ED-4B2A-AB42-646B67402CE1}" srcOrd="0" destOrd="0" presId="urn:microsoft.com/office/officeart/2005/8/layout/process3"/>
    <dgm:cxn modelId="{E33F1CF4-CCC2-4167-AFCE-3A0EF04BFF09}" type="presParOf" srcId="{55376FD5-DBC4-45AE-A1A0-2B5646CC58E2}" destId="{67B68BBF-DCF0-4526-AA30-068DD4495293}" srcOrd="1" destOrd="0" presId="urn:microsoft.com/office/officeart/2005/8/layout/process3"/>
    <dgm:cxn modelId="{9ABE4237-E9A5-4647-A945-AD12488561B3}" type="presParOf" srcId="{55376FD5-DBC4-45AE-A1A0-2B5646CC58E2}" destId="{3B1CEA8A-3B38-4CC4-90DA-E071067EC17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38D742-0904-470A-A7B5-B209879E020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A3F672F-9540-4AF6-9DE1-BF764CA5E6F0}">
      <dgm:prSet phldrT="[Texto]"/>
      <dgm:spPr/>
      <dgm:t>
        <a:bodyPr/>
        <a:lstStyle/>
        <a:p>
          <a:r>
            <a:rPr lang="es-ES_tradnl" dirty="0"/>
            <a:t>ETAPA 1</a:t>
          </a:r>
          <a:endParaRPr lang="es-AR" dirty="0"/>
        </a:p>
      </dgm:t>
    </dgm:pt>
    <dgm:pt modelId="{B5E95629-1703-4C75-9B35-59EE2063BDF5}" type="parTrans" cxnId="{80E29E8D-0782-4304-8250-DF1D7AE717AA}">
      <dgm:prSet/>
      <dgm:spPr/>
      <dgm:t>
        <a:bodyPr/>
        <a:lstStyle/>
        <a:p>
          <a:endParaRPr lang="es-AR"/>
        </a:p>
      </dgm:t>
    </dgm:pt>
    <dgm:pt modelId="{9065536D-1239-42AD-BF8F-3FEB145E1CCD}" type="sibTrans" cxnId="{80E29E8D-0782-4304-8250-DF1D7AE717AA}">
      <dgm:prSet/>
      <dgm:spPr/>
      <dgm:t>
        <a:bodyPr/>
        <a:lstStyle/>
        <a:p>
          <a:endParaRPr lang="es-AR"/>
        </a:p>
      </dgm:t>
    </dgm:pt>
    <dgm:pt modelId="{AC2B0188-92BC-4AC6-AD58-47C05010508A}">
      <dgm:prSet phldrT="[Texto]"/>
      <dgm:spPr/>
      <dgm:t>
        <a:bodyPr/>
        <a:lstStyle/>
        <a:p>
          <a:r>
            <a:rPr lang="es-ES_tradnl" dirty="0"/>
            <a:t>Productor  de granos</a:t>
          </a:r>
          <a:endParaRPr lang="es-AR" dirty="0"/>
        </a:p>
      </dgm:t>
    </dgm:pt>
    <dgm:pt modelId="{AF9F65CD-5702-4F78-9F9F-C558D9E57F03}" type="parTrans" cxnId="{BED03F6F-0706-4BD0-8DF1-8FC8AC1680A7}">
      <dgm:prSet/>
      <dgm:spPr/>
      <dgm:t>
        <a:bodyPr/>
        <a:lstStyle/>
        <a:p>
          <a:endParaRPr lang="es-AR"/>
        </a:p>
      </dgm:t>
    </dgm:pt>
    <dgm:pt modelId="{79B87B84-7178-4D7C-B562-3CA4740C8BC8}" type="sibTrans" cxnId="{BED03F6F-0706-4BD0-8DF1-8FC8AC1680A7}">
      <dgm:prSet/>
      <dgm:spPr/>
      <dgm:t>
        <a:bodyPr/>
        <a:lstStyle/>
        <a:p>
          <a:endParaRPr lang="es-AR"/>
        </a:p>
      </dgm:t>
    </dgm:pt>
    <dgm:pt modelId="{75AD9CC1-E03A-4DA1-861E-11BCC19718AE}">
      <dgm:prSet phldrT="[Texto]"/>
      <dgm:spPr/>
      <dgm:t>
        <a:bodyPr/>
        <a:lstStyle/>
        <a:p>
          <a:r>
            <a:rPr lang="es-ES_tradnl" dirty="0"/>
            <a:t>Asociación de productores</a:t>
          </a:r>
          <a:endParaRPr lang="es-AR" dirty="0"/>
        </a:p>
      </dgm:t>
    </dgm:pt>
    <dgm:pt modelId="{773549D8-C7E1-41B8-9D07-18AD1283A40F}" type="parTrans" cxnId="{1B965D9C-285B-4CAB-85B1-3E8AE7EFCA02}">
      <dgm:prSet/>
      <dgm:spPr/>
      <dgm:t>
        <a:bodyPr/>
        <a:lstStyle/>
        <a:p>
          <a:endParaRPr lang="es-AR"/>
        </a:p>
      </dgm:t>
    </dgm:pt>
    <dgm:pt modelId="{ECE69308-2012-40BC-8B8F-403E7197B479}" type="sibTrans" cxnId="{1B965D9C-285B-4CAB-85B1-3E8AE7EFCA02}">
      <dgm:prSet/>
      <dgm:spPr/>
      <dgm:t>
        <a:bodyPr/>
        <a:lstStyle/>
        <a:p>
          <a:endParaRPr lang="es-AR"/>
        </a:p>
      </dgm:t>
    </dgm:pt>
    <dgm:pt modelId="{53D904E8-E082-4537-BF28-407926C98BD1}">
      <dgm:prSet phldrT="[Texto]"/>
      <dgm:spPr/>
      <dgm:t>
        <a:bodyPr/>
        <a:lstStyle/>
        <a:p>
          <a:r>
            <a:rPr lang="es-ES_tradnl" dirty="0"/>
            <a:t>ETAPA 2 </a:t>
          </a:r>
          <a:endParaRPr lang="es-AR" dirty="0"/>
        </a:p>
      </dgm:t>
    </dgm:pt>
    <dgm:pt modelId="{5A0C6272-14E4-4673-8E55-A7F93DF74627}" type="parTrans" cxnId="{D086E5D9-186F-4113-8344-96146C4968D8}">
      <dgm:prSet/>
      <dgm:spPr/>
      <dgm:t>
        <a:bodyPr/>
        <a:lstStyle/>
        <a:p>
          <a:endParaRPr lang="es-AR"/>
        </a:p>
      </dgm:t>
    </dgm:pt>
    <dgm:pt modelId="{28B77E4A-C8F4-451B-86CC-AE54EFA551B8}" type="sibTrans" cxnId="{D086E5D9-186F-4113-8344-96146C4968D8}">
      <dgm:prSet/>
      <dgm:spPr/>
      <dgm:t>
        <a:bodyPr/>
        <a:lstStyle/>
        <a:p>
          <a:endParaRPr lang="es-AR"/>
        </a:p>
      </dgm:t>
    </dgm:pt>
    <dgm:pt modelId="{95BB3428-3E35-4E40-9199-45AEC3E5C0B3}">
      <dgm:prSet phldrT="[Texto]"/>
      <dgm:spPr/>
      <dgm:t>
        <a:bodyPr/>
        <a:lstStyle/>
        <a:p>
          <a:r>
            <a:rPr lang="es-ES_tradnl" dirty="0"/>
            <a:t>Acopiador</a:t>
          </a:r>
          <a:endParaRPr lang="es-AR" dirty="0"/>
        </a:p>
      </dgm:t>
    </dgm:pt>
    <dgm:pt modelId="{E973F17A-F21E-4693-A1D1-820A42CBB16F}" type="parTrans" cxnId="{1FDC9EE3-CF48-49E0-9744-A18372728E1A}">
      <dgm:prSet/>
      <dgm:spPr/>
      <dgm:t>
        <a:bodyPr/>
        <a:lstStyle/>
        <a:p>
          <a:endParaRPr lang="es-AR"/>
        </a:p>
      </dgm:t>
    </dgm:pt>
    <dgm:pt modelId="{B8A612BE-90E2-466B-BFA7-4CAFD6404EA9}" type="sibTrans" cxnId="{1FDC9EE3-CF48-49E0-9744-A18372728E1A}">
      <dgm:prSet/>
      <dgm:spPr/>
      <dgm:t>
        <a:bodyPr/>
        <a:lstStyle/>
        <a:p>
          <a:endParaRPr lang="es-AR"/>
        </a:p>
      </dgm:t>
    </dgm:pt>
    <dgm:pt modelId="{4515FCFD-6CCD-4DD9-8E90-D4D6B5E83BCC}">
      <dgm:prSet phldrT="[Texto]"/>
      <dgm:spPr/>
      <dgm:t>
        <a:bodyPr/>
        <a:lstStyle/>
        <a:p>
          <a:r>
            <a:rPr lang="es-ES_tradnl" dirty="0"/>
            <a:t>Cooperativas de segundo grado</a:t>
          </a:r>
          <a:endParaRPr lang="es-AR" dirty="0"/>
        </a:p>
      </dgm:t>
    </dgm:pt>
    <dgm:pt modelId="{9AE4F6BE-88B6-4787-A115-48C74A837463}" type="parTrans" cxnId="{CDC408A7-A20A-43FC-803E-01E5C77E6F9A}">
      <dgm:prSet/>
      <dgm:spPr/>
      <dgm:t>
        <a:bodyPr/>
        <a:lstStyle/>
        <a:p>
          <a:endParaRPr lang="es-AR"/>
        </a:p>
      </dgm:t>
    </dgm:pt>
    <dgm:pt modelId="{461A612F-D183-4649-9902-8EAA5919C08F}" type="sibTrans" cxnId="{CDC408A7-A20A-43FC-803E-01E5C77E6F9A}">
      <dgm:prSet/>
      <dgm:spPr/>
      <dgm:t>
        <a:bodyPr/>
        <a:lstStyle/>
        <a:p>
          <a:endParaRPr lang="es-AR"/>
        </a:p>
      </dgm:t>
    </dgm:pt>
    <dgm:pt modelId="{D4D56ECD-8163-49D1-A40D-9787A8DB8597}">
      <dgm:prSet phldrT="[Texto]"/>
      <dgm:spPr/>
      <dgm:t>
        <a:bodyPr/>
        <a:lstStyle/>
        <a:p>
          <a:r>
            <a:rPr lang="es-ES_tradnl" dirty="0"/>
            <a:t>ETAPA 3</a:t>
          </a:r>
          <a:endParaRPr lang="es-AR" dirty="0"/>
        </a:p>
      </dgm:t>
    </dgm:pt>
    <dgm:pt modelId="{4871A246-6BF6-4BE2-9613-68124226090F}" type="parTrans" cxnId="{CE9A7D75-CABE-4BA1-9FE9-0BCB5C1B8B5C}">
      <dgm:prSet/>
      <dgm:spPr/>
      <dgm:t>
        <a:bodyPr/>
        <a:lstStyle/>
        <a:p>
          <a:endParaRPr lang="es-AR"/>
        </a:p>
      </dgm:t>
    </dgm:pt>
    <dgm:pt modelId="{3E478FB1-FBCC-451D-9D14-67D4CC6E42D5}" type="sibTrans" cxnId="{CE9A7D75-CABE-4BA1-9FE9-0BCB5C1B8B5C}">
      <dgm:prSet/>
      <dgm:spPr/>
      <dgm:t>
        <a:bodyPr/>
        <a:lstStyle/>
        <a:p>
          <a:endParaRPr lang="es-AR"/>
        </a:p>
      </dgm:t>
    </dgm:pt>
    <dgm:pt modelId="{691930DC-8C1C-4B76-BC4F-46AF348B3819}">
      <dgm:prSet phldrT="[Texto]"/>
      <dgm:spPr/>
      <dgm:t>
        <a:bodyPr/>
        <a:lstStyle/>
        <a:p>
          <a:r>
            <a:rPr lang="es-ES_tradnl" dirty="0"/>
            <a:t>Exportadores</a:t>
          </a:r>
          <a:endParaRPr lang="es-AR" dirty="0"/>
        </a:p>
      </dgm:t>
    </dgm:pt>
    <dgm:pt modelId="{4170CB44-1570-42A3-818E-EA04FBBF1A15}" type="parTrans" cxnId="{8ECCE0DD-C43F-4179-ABDA-048B052F9560}">
      <dgm:prSet/>
      <dgm:spPr/>
      <dgm:t>
        <a:bodyPr/>
        <a:lstStyle/>
        <a:p>
          <a:endParaRPr lang="es-AR"/>
        </a:p>
      </dgm:t>
    </dgm:pt>
    <dgm:pt modelId="{084EE6FD-96A4-4AFD-974B-57C08243B281}" type="sibTrans" cxnId="{8ECCE0DD-C43F-4179-ABDA-048B052F9560}">
      <dgm:prSet/>
      <dgm:spPr/>
      <dgm:t>
        <a:bodyPr/>
        <a:lstStyle/>
        <a:p>
          <a:endParaRPr lang="es-AR"/>
        </a:p>
      </dgm:t>
    </dgm:pt>
    <dgm:pt modelId="{EAD5132F-A5FB-4153-BCA2-8385FE7BEE28}">
      <dgm:prSet phldrT="[Texto]"/>
      <dgm:spPr/>
      <dgm:t>
        <a:bodyPr/>
        <a:lstStyle/>
        <a:p>
          <a:r>
            <a:rPr lang="es-ES_tradnl" dirty="0"/>
            <a:t>Industriales</a:t>
          </a:r>
          <a:endParaRPr lang="es-AR" dirty="0"/>
        </a:p>
      </dgm:t>
    </dgm:pt>
    <dgm:pt modelId="{C9909EC2-3E86-4BB5-99C6-620D7D499CB9}" type="parTrans" cxnId="{C8D1399F-1F35-4E1B-9A06-A91340567800}">
      <dgm:prSet/>
      <dgm:spPr/>
      <dgm:t>
        <a:bodyPr/>
        <a:lstStyle/>
        <a:p>
          <a:endParaRPr lang="es-AR"/>
        </a:p>
      </dgm:t>
    </dgm:pt>
    <dgm:pt modelId="{20AE468D-910D-42EE-B616-E71418305E16}" type="sibTrans" cxnId="{C8D1399F-1F35-4E1B-9A06-A91340567800}">
      <dgm:prSet/>
      <dgm:spPr/>
      <dgm:t>
        <a:bodyPr/>
        <a:lstStyle/>
        <a:p>
          <a:endParaRPr lang="es-AR"/>
        </a:p>
      </dgm:t>
    </dgm:pt>
    <dgm:pt modelId="{0D8FCFA9-49C9-48D1-8EAA-AF4101D92AF5}">
      <dgm:prSet phldrT="[Texto]"/>
      <dgm:spPr/>
      <dgm:t>
        <a:bodyPr/>
        <a:lstStyle/>
        <a:p>
          <a:r>
            <a:rPr lang="es-ES_tradnl" dirty="0"/>
            <a:t>Cooperativas de primer grado</a:t>
          </a:r>
          <a:endParaRPr lang="es-AR" dirty="0"/>
        </a:p>
      </dgm:t>
    </dgm:pt>
    <dgm:pt modelId="{59653487-87EF-44EB-A4AF-31BBBAF853B2}" type="parTrans" cxnId="{7EA89054-6B50-4940-BFC4-363F85BCA934}">
      <dgm:prSet/>
      <dgm:spPr/>
      <dgm:t>
        <a:bodyPr/>
        <a:lstStyle/>
        <a:p>
          <a:endParaRPr lang="es-AR"/>
        </a:p>
      </dgm:t>
    </dgm:pt>
    <dgm:pt modelId="{4961DC2E-4013-4749-B1C9-B261DAA50176}" type="sibTrans" cxnId="{7EA89054-6B50-4940-BFC4-363F85BCA934}">
      <dgm:prSet/>
      <dgm:spPr/>
      <dgm:t>
        <a:bodyPr/>
        <a:lstStyle/>
        <a:p>
          <a:endParaRPr lang="es-AR"/>
        </a:p>
      </dgm:t>
    </dgm:pt>
    <dgm:pt modelId="{1ED2C7AF-CD94-4220-A7F5-151E9EE1AD6C}">
      <dgm:prSet phldrT="[Texto]"/>
      <dgm:spPr/>
      <dgm:t>
        <a:bodyPr/>
        <a:lstStyle/>
        <a:p>
          <a:r>
            <a:rPr lang="es-ES_tradnl" dirty="0"/>
            <a:t>Corredores</a:t>
          </a:r>
          <a:endParaRPr lang="es-AR" dirty="0"/>
        </a:p>
      </dgm:t>
    </dgm:pt>
    <dgm:pt modelId="{C7F4E15A-6D85-4D0A-BDDF-879D482423DC}" type="parTrans" cxnId="{ED97415C-861D-4432-9E0A-DF7BB78D3968}">
      <dgm:prSet/>
      <dgm:spPr/>
      <dgm:t>
        <a:bodyPr/>
        <a:lstStyle/>
        <a:p>
          <a:endParaRPr lang="es-ES"/>
        </a:p>
      </dgm:t>
    </dgm:pt>
    <dgm:pt modelId="{D2DF4D74-71CA-4468-8C26-1F5D85642163}" type="sibTrans" cxnId="{ED97415C-861D-4432-9E0A-DF7BB78D3968}">
      <dgm:prSet/>
      <dgm:spPr/>
      <dgm:t>
        <a:bodyPr/>
        <a:lstStyle/>
        <a:p>
          <a:endParaRPr lang="es-ES"/>
        </a:p>
      </dgm:t>
    </dgm:pt>
    <dgm:pt modelId="{E782A660-0541-49DB-B1CE-9EE93D7F37B1}">
      <dgm:prSet phldrT="[Texto]"/>
      <dgm:spPr/>
      <dgm:t>
        <a:bodyPr/>
        <a:lstStyle/>
        <a:p>
          <a:r>
            <a:rPr lang="es-ES_tradnl" dirty="0"/>
            <a:t>Entregadores</a:t>
          </a:r>
          <a:endParaRPr lang="es-AR" dirty="0"/>
        </a:p>
      </dgm:t>
    </dgm:pt>
    <dgm:pt modelId="{7B2ACF62-8BF2-4F8C-BBA8-1D7821101230}" type="parTrans" cxnId="{D93A83CB-0A44-445F-A0F1-80629C6DAA18}">
      <dgm:prSet/>
      <dgm:spPr/>
      <dgm:t>
        <a:bodyPr/>
        <a:lstStyle/>
        <a:p>
          <a:endParaRPr lang="es-ES"/>
        </a:p>
      </dgm:t>
    </dgm:pt>
    <dgm:pt modelId="{8F3AE4CC-44C2-428A-993F-61D1F96B04AE}" type="sibTrans" cxnId="{D93A83CB-0A44-445F-A0F1-80629C6DAA18}">
      <dgm:prSet/>
      <dgm:spPr/>
      <dgm:t>
        <a:bodyPr/>
        <a:lstStyle/>
        <a:p>
          <a:endParaRPr lang="es-ES"/>
        </a:p>
      </dgm:t>
    </dgm:pt>
    <dgm:pt modelId="{48099206-7BDE-4F59-91AB-A175954D731A}">
      <dgm:prSet phldrT="[Texto]"/>
      <dgm:spPr/>
      <dgm:t>
        <a:bodyPr/>
        <a:lstStyle/>
        <a:p>
          <a:r>
            <a:rPr lang="es-ES_tradnl" dirty="0"/>
            <a:t>Intermediarios</a:t>
          </a:r>
          <a:endParaRPr lang="es-AR" dirty="0"/>
        </a:p>
      </dgm:t>
    </dgm:pt>
    <dgm:pt modelId="{7FBA6D6C-652D-49AD-BFA7-10A197F6E30E}" type="parTrans" cxnId="{0D308E16-0897-40ED-82F1-21707B967859}">
      <dgm:prSet/>
      <dgm:spPr/>
      <dgm:t>
        <a:bodyPr/>
        <a:lstStyle/>
        <a:p>
          <a:endParaRPr lang="es-ES"/>
        </a:p>
      </dgm:t>
    </dgm:pt>
    <dgm:pt modelId="{263B0537-BA9A-4E60-B5F4-E3F5CE7EEE70}" type="sibTrans" cxnId="{0D308E16-0897-40ED-82F1-21707B967859}">
      <dgm:prSet/>
      <dgm:spPr/>
      <dgm:t>
        <a:bodyPr/>
        <a:lstStyle/>
        <a:p>
          <a:endParaRPr lang="es-ES"/>
        </a:p>
      </dgm:t>
    </dgm:pt>
    <dgm:pt modelId="{028E2CFA-7BCA-4A76-AFEE-9A2C35666338}">
      <dgm:prSet phldrT="[Texto]"/>
      <dgm:spPr/>
      <dgm:t>
        <a:bodyPr/>
        <a:lstStyle/>
        <a:p>
          <a:endParaRPr lang="es-AR" dirty="0"/>
        </a:p>
      </dgm:t>
    </dgm:pt>
    <dgm:pt modelId="{9164EA7E-7C0B-4C71-A56D-7B68D4CF0FFF}" type="parTrans" cxnId="{B10AB469-7BD3-4919-9849-D29E2DFDD158}">
      <dgm:prSet/>
      <dgm:spPr/>
      <dgm:t>
        <a:bodyPr/>
        <a:lstStyle/>
        <a:p>
          <a:endParaRPr lang="es-ES"/>
        </a:p>
      </dgm:t>
    </dgm:pt>
    <dgm:pt modelId="{D4C3B4AC-2E43-4262-9B3C-EF8857D85377}" type="sibTrans" cxnId="{B10AB469-7BD3-4919-9849-D29E2DFDD158}">
      <dgm:prSet/>
      <dgm:spPr/>
      <dgm:t>
        <a:bodyPr/>
        <a:lstStyle/>
        <a:p>
          <a:endParaRPr lang="es-ES"/>
        </a:p>
      </dgm:t>
    </dgm:pt>
    <dgm:pt modelId="{3536444E-D83B-4CF7-B69F-BF9976A7A7B2}">
      <dgm:prSet phldrT="[Texto]"/>
      <dgm:spPr/>
      <dgm:t>
        <a:bodyPr/>
        <a:lstStyle/>
        <a:p>
          <a:endParaRPr lang="es-AR" dirty="0"/>
        </a:p>
      </dgm:t>
    </dgm:pt>
    <dgm:pt modelId="{AB8BE5B8-2A11-444D-AA72-52D28812B2D4}" type="parTrans" cxnId="{27B284C0-565C-4005-9895-5EA731B84481}">
      <dgm:prSet/>
      <dgm:spPr/>
      <dgm:t>
        <a:bodyPr/>
        <a:lstStyle/>
        <a:p>
          <a:endParaRPr lang="es-ES"/>
        </a:p>
      </dgm:t>
    </dgm:pt>
    <dgm:pt modelId="{429E7E9A-44D1-4840-A23D-2DE777F4CF50}" type="sibTrans" cxnId="{27B284C0-565C-4005-9895-5EA731B84481}">
      <dgm:prSet/>
      <dgm:spPr/>
      <dgm:t>
        <a:bodyPr/>
        <a:lstStyle/>
        <a:p>
          <a:endParaRPr lang="es-ES"/>
        </a:p>
      </dgm:t>
    </dgm:pt>
    <dgm:pt modelId="{DD5E3876-BD66-40FA-876A-DDA8E95CEB50}" type="pres">
      <dgm:prSet presAssocID="{D238D742-0904-470A-A7B5-B209879E02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58EC5ED-DA5B-4FE8-8715-D461BB3E2C13}" type="pres">
      <dgm:prSet presAssocID="{FA3F672F-9540-4AF6-9DE1-BF764CA5E6F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DC2DD8-ABE8-4595-BAF2-E5791AD01A53}" type="pres">
      <dgm:prSet presAssocID="{9065536D-1239-42AD-BF8F-3FEB145E1CCD}" presName="sibTrans" presStyleCnt="0"/>
      <dgm:spPr/>
    </dgm:pt>
    <dgm:pt modelId="{4CE692B1-52AE-4FB0-BE1E-4600079A9028}" type="pres">
      <dgm:prSet presAssocID="{53D904E8-E082-4537-BF28-407926C98B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AA5607-6937-49A0-A9A2-6A5B084B9CB9}" type="pres">
      <dgm:prSet presAssocID="{28B77E4A-C8F4-451B-86CC-AE54EFA551B8}" presName="sibTrans" presStyleCnt="0"/>
      <dgm:spPr/>
    </dgm:pt>
    <dgm:pt modelId="{B1D2758E-207D-4A8B-8B6C-AB7DF653903A}" type="pres">
      <dgm:prSet presAssocID="{D4D56ECD-8163-49D1-A40D-9787A8DB85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92AF48-E279-4D09-856F-13490358C79E}" type="presOf" srcId="{EAD5132F-A5FB-4153-BCA2-8385FE7BEE28}" destId="{B1D2758E-207D-4A8B-8B6C-AB7DF653903A}" srcOrd="0" destOrd="4" presId="urn:microsoft.com/office/officeart/2005/8/layout/hList6"/>
    <dgm:cxn modelId="{5B85D393-6323-499C-B01F-DEDC7FBAF259}" type="presOf" srcId="{AC2B0188-92BC-4AC6-AD58-47C05010508A}" destId="{058EC5ED-DA5B-4FE8-8715-D461BB3E2C13}" srcOrd="0" destOrd="1" presId="urn:microsoft.com/office/officeart/2005/8/layout/hList6"/>
    <dgm:cxn modelId="{B10AB469-7BD3-4919-9849-D29E2DFDD158}" srcId="{D4D56ECD-8163-49D1-A40D-9787A8DB8597}" destId="{028E2CFA-7BCA-4A76-AFEE-9A2C35666338}" srcOrd="0" destOrd="0" parTransId="{9164EA7E-7C0B-4C71-A56D-7B68D4CF0FFF}" sibTransId="{D4C3B4AC-2E43-4262-9B3C-EF8857D85377}"/>
    <dgm:cxn modelId="{30B7F05C-148B-494C-856C-24AC6CC4938D}" type="presOf" srcId="{4515FCFD-6CCD-4DD9-8E90-D4D6B5E83BCC}" destId="{4CE692B1-52AE-4FB0-BE1E-4600079A9028}" srcOrd="0" destOrd="2" presId="urn:microsoft.com/office/officeart/2005/8/layout/hList6"/>
    <dgm:cxn modelId="{ED97415C-861D-4432-9E0A-DF7BB78D3968}" srcId="{53D904E8-E082-4537-BF28-407926C98BD1}" destId="{1ED2C7AF-CD94-4220-A7F5-151E9EE1AD6C}" srcOrd="2" destOrd="0" parTransId="{C7F4E15A-6D85-4D0A-BDDF-879D482423DC}" sibTransId="{D2DF4D74-71CA-4468-8C26-1F5D85642163}"/>
    <dgm:cxn modelId="{062DD7DA-8928-4391-B96F-409494587CC6}" type="presOf" srcId="{3536444E-D83B-4CF7-B69F-BF9976A7A7B2}" destId="{B1D2758E-207D-4A8B-8B6C-AB7DF653903A}" srcOrd="0" destOrd="3" presId="urn:microsoft.com/office/officeart/2005/8/layout/hList6"/>
    <dgm:cxn modelId="{80E29E8D-0782-4304-8250-DF1D7AE717AA}" srcId="{D238D742-0904-470A-A7B5-B209879E0205}" destId="{FA3F672F-9540-4AF6-9DE1-BF764CA5E6F0}" srcOrd="0" destOrd="0" parTransId="{B5E95629-1703-4C75-9B35-59EE2063BDF5}" sibTransId="{9065536D-1239-42AD-BF8F-3FEB145E1CCD}"/>
    <dgm:cxn modelId="{D086E5D9-186F-4113-8344-96146C4968D8}" srcId="{D238D742-0904-470A-A7B5-B209879E0205}" destId="{53D904E8-E082-4537-BF28-407926C98BD1}" srcOrd="1" destOrd="0" parTransId="{5A0C6272-14E4-4673-8E55-A7F93DF74627}" sibTransId="{28B77E4A-C8F4-451B-86CC-AE54EFA551B8}"/>
    <dgm:cxn modelId="{018B191C-5ED7-4D45-B609-02E3D7A23B0C}" type="presOf" srcId="{1ED2C7AF-CD94-4220-A7F5-151E9EE1AD6C}" destId="{4CE692B1-52AE-4FB0-BE1E-4600079A9028}" srcOrd="0" destOrd="3" presId="urn:microsoft.com/office/officeart/2005/8/layout/hList6"/>
    <dgm:cxn modelId="{1B965D9C-285B-4CAB-85B1-3E8AE7EFCA02}" srcId="{FA3F672F-9540-4AF6-9DE1-BF764CA5E6F0}" destId="{75AD9CC1-E03A-4DA1-861E-11BCC19718AE}" srcOrd="1" destOrd="0" parTransId="{773549D8-C7E1-41B8-9D07-18AD1283A40F}" sibTransId="{ECE69308-2012-40BC-8B8F-403E7197B479}"/>
    <dgm:cxn modelId="{C8D1399F-1F35-4E1B-9A06-A91340567800}" srcId="{D4D56ECD-8163-49D1-A40D-9787A8DB8597}" destId="{EAD5132F-A5FB-4153-BCA2-8385FE7BEE28}" srcOrd="3" destOrd="0" parTransId="{C9909EC2-3E86-4BB5-99C6-620D7D499CB9}" sibTransId="{20AE468D-910D-42EE-B616-E71418305E16}"/>
    <dgm:cxn modelId="{8ECCE0DD-C43F-4179-ABDA-048B052F9560}" srcId="{D4D56ECD-8163-49D1-A40D-9787A8DB8597}" destId="{691930DC-8C1C-4B76-BC4F-46AF348B3819}" srcOrd="1" destOrd="0" parTransId="{4170CB44-1570-42A3-818E-EA04FBBF1A15}" sibTransId="{084EE6FD-96A4-4AFD-974B-57C08243B281}"/>
    <dgm:cxn modelId="{C9BCB317-5791-4545-BA9F-5D36CC736AF1}" type="presOf" srcId="{53D904E8-E082-4537-BF28-407926C98BD1}" destId="{4CE692B1-52AE-4FB0-BE1E-4600079A9028}" srcOrd="0" destOrd="0" presId="urn:microsoft.com/office/officeart/2005/8/layout/hList6"/>
    <dgm:cxn modelId="{1509A508-BFE1-466F-B7F3-140DFC2A8D65}" type="presOf" srcId="{028E2CFA-7BCA-4A76-AFEE-9A2C35666338}" destId="{B1D2758E-207D-4A8B-8B6C-AB7DF653903A}" srcOrd="0" destOrd="1" presId="urn:microsoft.com/office/officeart/2005/8/layout/hList6"/>
    <dgm:cxn modelId="{7EA89054-6B50-4940-BFC4-363F85BCA934}" srcId="{FA3F672F-9540-4AF6-9DE1-BF764CA5E6F0}" destId="{0D8FCFA9-49C9-48D1-8EAA-AF4101D92AF5}" srcOrd="2" destOrd="0" parTransId="{59653487-87EF-44EB-A4AF-31BBBAF853B2}" sibTransId="{4961DC2E-4013-4749-B1C9-B261DAA50176}"/>
    <dgm:cxn modelId="{5BC6FA9F-DADE-4B59-A9E2-06590B6B4662}" type="presOf" srcId="{D238D742-0904-470A-A7B5-B209879E0205}" destId="{DD5E3876-BD66-40FA-876A-DDA8E95CEB50}" srcOrd="0" destOrd="0" presId="urn:microsoft.com/office/officeart/2005/8/layout/hList6"/>
    <dgm:cxn modelId="{CDC408A7-A20A-43FC-803E-01E5C77E6F9A}" srcId="{53D904E8-E082-4537-BF28-407926C98BD1}" destId="{4515FCFD-6CCD-4DD9-8E90-D4D6B5E83BCC}" srcOrd="1" destOrd="0" parTransId="{9AE4F6BE-88B6-4787-A115-48C74A837463}" sibTransId="{461A612F-D183-4649-9902-8EAA5919C08F}"/>
    <dgm:cxn modelId="{F5413979-D7D2-42E6-B211-E33723892FE6}" type="presOf" srcId="{75AD9CC1-E03A-4DA1-861E-11BCC19718AE}" destId="{058EC5ED-DA5B-4FE8-8715-D461BB3E2C13}" srcOrd="0" destOrd="2" presId="urn:microsoft.com/office/officeart/2005/8/layout/hList6"/>
    <dgm:cxn modelId="{27B284C0-565C-4005-9895-5EA731B84481}" srcId="{D4D56ECD-8163-49D1-A40D-9787A8DB8597}" destId="{3536444E-D83B-4CF7-B69F-BF9976A7A7B2}" srcOrd="2" destOrd="0" parTransId="{AB8BE5B8-2A11-444D-AA72-52D28812B2D4}" sibTransId="{429E7E9A-44D1-4840-A23D-2DE777F4CF50}"/>
    <dgm:cxn modelId="{1FDC9EE3-CF48-49E0-9744-A18372728E1A}" srcId="{53D904E8-E082-4537-BF28-407926C98BD1}" destId="{95BB3428-3E35-4E40-9199-45AEC3E5C0B3}" srcOrd="0" destOrd="0" parTransId="{E973F17A-F21E-4693-A1D1-820A42CBB16F}" sibTransId="{B8A612BE-90E2-466B-BFA7-4CAFD6404EA9}"/>
    <dgm:cxn modelId="{BED03F6F-0706-4BD0-8DF1-8FC8AC1680A7}" srcId="{FA3F672F-9540-4AF6-9DE1-BF764CA5E6F0}" destId="{AC2B0188-92BC-4AC6-AD58-47C05010508A}" srcOrd="0" destOrd="0" parTransId="{AF9F65CD-5702-4F78-9F9F-C558D9E57F03}" sibTransId="{79B87B84-7178-4D7C-B562-3CA4740C8BC8}"/>
    <dgm:cxn modelId="{D93A83CB-0A44-445F-A0F1-80629C6DAA18}" srcId="{53D904E8-E082-4537-BF28-407926C98BD1}" destId="{E782A660-0541-49DB-B1CE-9EE93D7F37B1}" srcOrd="3" destOrd="0" parTransId="{7B2ACF62-8BF2-4F8C-BBA8-1D7821101230}" sibTransId="{8F3AE4CC-44C2-428A-993F-61D1F96B04AE}"/>
    <dgm:cxn modelId="{75D7497A-E94C-462D-BB13-A91683378773}" type="presOf" srcId="{0D8FCFA9-49C9-48D1-8EAA-AF4101D92AF5}" destId="{058EC5ED-DA5B-4FE8-8715-D461BB3E2C13}" srcOrd="0" destOrd="3" presId="urn:microsoft.com/office/officeart/2005/8/layout/hList6"/>
    <dgm:cxn modelId="{9EFDA3DD-7D3F-4F09-AA9B-F38EB2DB5DE7}" type="presOf" srcId="{95BB3428-3E35-4E40-9199-45AEC3E5C0B3}" destId="{4CE692B1-52AE-4FB0-BE1E-4600079A9028}" srcOrd="0" destOrd="1" presId="urn:microsoft.com/office/officeart/2005/8/layout/hList6"/>
    <dgm:cxn modelId="{6BE9B236-9492-482E-B53D-287600910316}" type="presOf" srcId="{FA3F672F-9540-4AF6-9DE1-BF764CA5E6F0}" destId="{058EC5ED-DA5B-4FE8-8715-D461BB3E2C13}" srcOrd="0" destOrd="0" presId="urn:microsoft.com/office/officeart/2005/8/layout/hList6"/>
    <dgm:cxn modelId="{7E38FA49-24D6-4521-B0A9-9149179668C4}" type="presOf" srcId="{691930DC-8C1C-4B76-BC4F-46AF348B3819}" destId="{B1D2758E-207D-4A8B-8B6C-AB7DF653903A}" srcOrd="0" destOrd="2" presId="urn:microsoft.com/office/officeart/2005/8/layout/hList6"/>
    <dgm:cxn modelId="{FBF306E0-5BF8-4474-93D1-1AE32B783B2E}" type="presOf" srcId="{E782A660-0541-49DB-B1CE-9EE93D7F37B1}" destId="{4CE692B1-52AE-4FB0-BE1E-4600079A9028}" srcOrd="0" destOrd="4" presId="urn:microsoft.com/office/officeart/2005/8/layout/hList6"/>
    <dgm:cxn modelId="{CE9A7D75-CABE-4BA1-9FE9-0BCB5C1B8B5C}" srcId="{D238D742-0904-470A-A7B5-B209879E0205}" destId="{D4D56ECD-8163-49D1-A40D-9787A8DB8597}" srcOrd="2" destOrd="0" parTransId="{4871A246-6BF6-4BE2-9613-68124226090F}" sibTransId="{3E478FB1-FBCC-451D-9D14-67D4CC6E42D5}"/>
    <dgm:cxn modelId="{B83B4C35-56F7-4181-8078-498F73D8E703}" type="presOf" srcId="{48099206-7BDE-4F59-91AB-A175954D731A}" destId="{4CE692B1-52AE-4FB0-BE1E-4600079A9028}" srcOrd="0" destOrd="5" presId="urn:microsoft.com/office/officeart/2005/8/layout/hList6"/>
    <dgm:cxn modelId="{0D308E16-0897-40ED-82F1-21707B967859}" srcId="{53D904E8-E082-4537-BF28-407926C98BD1}" destId="{48099206-7BDE-4F59-91AB-A175954D731A}" srcOrd="4" destOrd="0" parTransId="{7FBA6D6C-652D-49AD-BFA7-10A197F6E30E}" sibTransId="{263B0537-BA9A-4E60-B5F4-E3F5CE7EEE70}"/>
    <dgm:cxn modelId="{0283F191-2643-44C3-9047-8B8B0116F72E}" type="presOf" srcId="{D4D56ECD-8163-49D1-A40D-9787A8DB8597}" destId="{B1D2758E-207D-4A8B-8B6C-AB7DF653903A}" srcOrd="0" destOrd="0" presId="urn:microsoft.com/office/officeart/2005/8/layout/hList6"/>
    <dgm:cxn modelId="{5C365D0C-9127-401C-83B7-535A81E3071A}" type="presParOf" srcId="{DD5E3876-BD66-40FA-876A-DDA8E95CEB50}" destId="{058EC5ED-DA5B-4FE8-8715-D461BB3E2C13}" srcOrd="0" destOrd="0" presId="urn:microsoft.com/office/officeart/2005/8/layout/hList6"/>
    <dgm:cxn modelId="{B628781A-DA83-4978-8406-D38CC5A030E7}" type="presParOf" srcId="{DD5E3876-BD66-40FA-876A-DDA8E95CEB50}" destId="{5CDC2DD8-ABE8-4595-BAF2-E5791AD01A53}" srcOrd="1" destOrd="0" presId="urn:microsoft.com/office/officeart/2005/8/layout/hList6"/>
    <dgm:cxn modelId="{2BF997B5-0561-4F05-9CA0-2527C4C35E63}" type="presParOf" srcId="{DD5E3876-BD66-40FA-876A-DDA8E95CEB50}" destId="{4CE692B1-52AE-4FB0-BE1E-4600079A9028}" srcOrd="2" destOrd="0" presId="urn:microsoft.com/office/officeart/2005/8/layout/hList6"/>
    <dgm:cxn modelId="{841596A1-419A-4583-8A7E-E8DED193A7C5}" type="presParOf" srcId="{DD5E3876-BD66-40FA-876A-DDA8E95CEB50}" destId="{ADAA5607-6937-49A0-A9A2-6A5B084B9CB9}" srcOrd="3" destOrd="0" presId="urn:microsoft.com/office/officeart/2005/8/layout/hList6"/>
    <dgm:cxn modelId="{85E4A32C-A315-4CDD-9316-4DD35930D97C}" type="presParOf" srcId="{DD5E3876-BD66-40FA-876A-DDA8E95CEB50}" destId="{B1D2758E-207D-4A8B-8B6C-AB7DF653903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7928C3-8ED4-4096-86F8-DC8CC59D04C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89372737-0BFA-4E02-ABEE-A506E15B41F8}">
      <dgm:prSet phldrT="[Texto]"/>
      <dgm:spPr/>
      <dgm:t>
        <a:bodyPr/>
        <a:lstStyle/>
        <a:p>
          <a:r>
            <a:rPr lang="es-ES_tradnl" dirty="0"/>
            <a:t>DECISIÓN DE VENTA</a:t>
          </a:r>
          <a:endParaRPr lang="es-AR" dirty="0"/>
        </a:p>
      </dgm:t>
    </dgm:pt>
    <dgm:pt modelId="{5CC95AB0-67E7-4949-8C6F-35AD24232B7A}" type="parTrans" cxnId="{B916D232-51CB-4795-B9B9-2D3B4BAD7020}">
      <dgm:prSet/>
      <dgm:spPr/>
      <dgm:t>
        <a:bodyPr/>
        <a:lstStyle/>
        <a:p>
          <a:endParaRPr lang="es-AR"/>
        </a:p>
      </dgm:t>
    </dgm:pt>
    <dgm:pt modelId="{BC764FAF-9B69-45F1-85B1-29BFA7AC1458}" type="sibTrans" cxnId="{B916D232-51CB-4795-B9B9-2D3B4BAD7020}">
      <dgm:prSet/>
      <dgm:spPr/>
      <dgm:t>
        <a:bodyPr/>
        <a:lstStyle/>
        <a:p>
          <a:endParaRPr lang="es-AR"/>
        </a:p>
      </dgm:t>
    </dgm:pt>
    <dgm:pt modelId="{1C56F763-D79A-45BD-82A8-BF83058766E3}">
      <dgm:prSet phldrT="[Texto]"/>
      <dgm:spPr/>
      <dgm:t>
        <a:bodyPr/>
        <a:lstStyle/>
        <a:p>
          <a:r>
            <a:rPr lang="es-ES_tradnl" dirty="0"/>
            <a:t>EJECUCIÓN DE VENTA</a:t>
          </a:r>
          <a:endParaRPr lang="es-AR" dirty="0"/>
        </a:p>
      </dgm:t>
    </dgm:pt>
    <dgm:pt modelId="{EDF435F6-1D48-4417-9838-62498D27F8A6}" type="parTrans" cxnId="{5E3F2689-06B1-454D-BB68-B418DBBEC5B0}">
      <dgm:prSet/>
      <dgm:spPr/>
      <dgm:t>
        <a:bodyPr/>
        <a:lstStyle/>
        <a:p>
          <a:endParaRPr lang="es-AR"/>
        </a:p>
      </dgm:t>
    </dgm:pt>
    <dgm:pt modelId="{A871CAAB-539D-4C53-9004-9C5DE569AB8D}" type="sibTrans" cxnId="{5E3F2689-06B1-454D-BB68-B418DBBEC5B0}">
      <dgm:prSet/>
      <dgm:spPr/>
      <dgm:t>
        <a:bodyPr/>
        <a:lstStyle/>
        <a:p>
          <a:endParaRPr lang="es-AR"/>
        </a:p>
      </dgm:t>
    </dgm:pt>
    <dgm:pt modelId="{7B02DC4E-4D98-433C-AC26-D3016F0F01E2}">
      <dgm:prSet phldrT="[Texto]"/>
      <dgm:spPr/>
      <dgm:t>
        <a:bodyPr/>
        <a:lstStyle/>
        <a:p>
          <a:r>
            <a:rPr lang="es-ES_tradnl" dirty="0"/>
            <a:t>CUPOS</a:t>
          </a:r>
          <a:endParaRPr lang="es-AR" dirty="0"/>
        </a:p>
      </dgm:t>
    </dgm:pt>
    <dgm:pt modelId="{8DB4EFD1-86E1-4FD2-8F44-DCCF8FA5987F}" type="parTrans" cxnId="{4026AB31-F02F-4B5A-9A81-14E1962A1FC9}">
      <dgm:prSet/>
      <dgm:spPr/>
      <dgm:t>
        <a:bodyPr/>
        <a:lstStyle/>
        <a:p>
          <a:endParaRPr lang="es-AR"/>
        </a:p>
      </dgm:t>
    </dgm:pt>
    <dgm:pt modelId="{8FF638B1-8A48-4D4C-B89E-3F066CFBD65C}" type="sibTrans" cxnId="{4026AB31-F02F-4B5A-9A81-14E1962A1FC9}">
      <dgm:prSet/>
      <dgm:spPr/>
      <dgm:t>
        <a:bodyPr/>
        <a:lstStyle/>
        <a:p>
          <a:endParaRPr lang="es-AR"/>
        </a:p>
      </dgm:t>
    </dgm:pt>
    <dgm:pt modelId="{B519BEDC-84C2-4F6F-ADDB-3FE0DAFBB1F5}">
      <dgm:prSet/>
      <dgm:spPr/>
      <dgm:t>
        <a:bodyPr/>
        <a:lstStyle/>
        <a:p>
          <a:r>
            <a:rPr lang="es-ES_tradnl" dirty="0"/>
            <a:t>DESPACHO-</a:t>
          </a:r>
        </a:p>
        <a:p>
          <a:r>
            <a:rPr lang="es-AR" dirty="0"/>
            <a:t>DESCARGA</a:t>
          </a:r>
        </a:p>
      </dgm:t>
    </dgm:pt>
    <dgm:pt modelId="{0DDF9E3C-18FF-4F62-BC4B-3D5F4830A108}" type="parTrans" cxnId="{4462B98B-067A-4A23-9733-76A7572AA34E}">
      <dgm:prSet/>
      <dgm:spPr/>
      <dgm:t>
        <a:bodyPr/>
        <a:lstStyle/>
        <a:p>
          <a:endParaRPr lang="es-AR"/>
        </a:p>
      </dgm:t>
    </dgm:pt>
    <dgm:pt modelId="{F1963B9D-730B-4C87-8251-EE8247F9CC1E}" type="sibTrans" cxnId="{4462B98B-067A-4A23-9733-76A7572AA34E}">
      <dgm:prSet/>
      <dgm:spPr/>
      <dgm:t>
        <a:bodyPr/>
        <a:lstStyle/>
        <a:p>
          <a:endParaRPr lang="es-AR"/>
        </a:p>
      </dgm:t>
    </dgm:pt>
    <dgm:pt modelId="{27BC282F-7388-4742-BD4D-4E70C43A8DEC}">
      <dgm:prSet/>
      <dgm:spPr/>
      <dgm:t>
        <a:bodyPr/>
        <a:lstStyle/>
        <a:p>
          <a:r>
            <a:rPr lang="es-AR" dirty="0"/>
            <a:t>CERTIFICADO ELECTRÓNICO</a:t>
          </a:r>
        </a:p>
      </dgm:t>
    </dgm:pt>
    <dgm:pt modelId="{8DDAA008-E587-4285-939D-61707F8E5019}" type="parTrans" cxnId="{47799568-6DBC-48D5-875D-CDA774CED37A}">
      <dgm:prSet/>
      <dgm:spPr/>
      <dgm:t>
        <a:bodyPr/>
        <a:lstStyle/>
        <a:p>
          <a:endParaRPr lang="es-AR"/>
        </a:p>
      </dgm:t>
    </dgm:pt>
    <dgm:pt modelId="{BA1F2734-2B67-4114-B365-10FB5E3D5682}" type="sibTrans" cxnId="{47799568-6DBC-48D5-875D-CDA774CED37A}">
      <dgm:prSet/>
      <dgm:spPr/>
      <dgm:t>
        <a:bodyPr/>
        <a:lstStyle/>
        <a:p>
          <a:endParaRPr lang="es-AR"/>
        </a:p>
      </dgm:t>
    </dgm:pt>
    <dgm:pt modelId="{0A5538B5-FFFE-468E-B679-44571B474408}">
      <dgm:prSet/>
      <dgm:spPr/>
      <dgm:t>
        <a:bodyPr/>
        <a:lstStyle/>
        <a:p>
          <a:r>
            <a:rPr lang="es-ES_tradnl" dirty="0"/>
            <a:t>LIQUIDACION PRIMARIA DE GRANOS</a:t>
          </a:r>
          <a:endParaRPr lang="es-AR" dirty="0"/>
        </a:p>
      </dgm:t>
    </dgm:pt>
    <dgm:pt modelId="{20B9AF4E-FE0C-42C0-AD7F-491E5846D08D}" type="parTrans" cxnId="{B2AE57D6-95D5-4CAE-909A-C9FFE4FDBBC4}">
      <dgm:prSet/>
      <dgm:spPr/>
      <dgm:t>
        <a:bodyPr/>
        <a:lstStyle/>
        <a:p>
          <a:endParaRPr lang="es-AR"/>
        </a:p>
      </dgm:t>
    </dgm:pt>
    <dgm:pt modelId="{5026F699-5664-49E2-B483-8B6289B02EF7}" type="sibTrans" cxnId="{B2AE57D6-95D5-4CAE-909A-C9FFE4FDBBC4}">
      <dgm:prSet/>
      <dgm:spPr/>
      <dgm:t>
        <a:bodyPr/>
        <a:lstStyle/>
        <a:p>
          <a:endParaRPr lang="es-AR"/>
        </a:p>
      </dgm:t>
    </dgm:pt>
    <dgm:pt modelId="{69CFFFB4-F21F-4692-890C-F44186415D39}">
      <dgm:prSet/>
      <dgm:spPr/>
      <dgm:t>
        <a:bodyPr/>
        <a:lstStyle/>
        <a:p>
          <a:r>
            <a:rPr lang="es-ES_tradnl" dirty="0"/>
            <a:t>AJUSTES FINALES</a:t>
          </a:r>
          <a:endParaRPr lang="es-AR" dirty="0"/>
        </a:p>
      </dgm:t>
    </dgm:pt>
    <dgm:pt modelId="{C7AA75D3-028A-4500-A772-955FB1C18055}" type="parTrans" cxnId="{AFA11592-60FE-4C24-A223-44CA6A59AADE}">
      <dgm:prSet/>
      <dgm:spPr/>
      <dgm:t>
        <a:bodyPr/>
        <a:lstStyle/>
        <a:p>
          <a:endParaRPr lang="es-AR"/>
        </a:p>
      </dgm:t>
    </dgm:pt>
    <dgm:pt modelId="{70FAB9CE-F892-4190-8B0C-937DCDB3DCB0}" type="sibTrans" cxnId="{AFA11592-60FE-4C24-A223-44CA6A59AADE}">
      <dgm:prSet/>
      <dgm:spPr/>
      <dgm:t>
        <a:bodyPr/>
        <a:lstStyle/>
        <a:p>
          <a:endParaRPr lang="es-AR"/>
        </a:p>
      </dgm:t>
    </dgm:pt>
    <dgm:pt modelId="{72639921-64E5-47D4-AAA3-384781DE96DE}" type="pres">
      <dgm:prSet presAssocID="{FD7928C3-8ED4-4096-86F8-DC8CC59D04C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692677-2FA5-4F2B-B03E-ECF06CADDFCD}" type="pres">
      <dgm:prSet presAssocID="{89372737-0BFA-4E02-ABEE-A506E15B41F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5B1473-1418-45E0-B368-A3F2607D05B3}" type="pres">
      <dgm:prSet presAssocID="{BC764FAF-9B69-45F1-85B1-29BFA7AC1458}" presName="sibTrans" presStyleLbl="sibTrans2D1" presStyleIdx="0" presStyleCnt="6"/>
      <dgm:spPr/>
      <dgm:t>
        <a:bodyPr/>
        <a:lstStyle/>
        <a:p>
          <a:endParaRPr lang="es-ES"/>
        </a:p>
      </dgm:t>
    </dgm:pt>
    <dgm:pt modelId="{4B2DA54B-5880-4AEB-B65B-B5DE21D77FE0}" type="pres">
      <dgm:prSet presAssocID="{BC764FAF-9B69-45F1-85B1-29BFA7AC1458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BEF93231-8033-4DBD-BFEA-83C81215EF54}" type="pres">
      <dgm:prSet presAssocID="{1C56F763-D79A-45BD-82A8-BF83058766E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859A6B-D3F0-4E34-8D9A-E17C3F251790}" type="pres">
      <dgm:prSet presAssocID="{A871CAAB-539D-4C53-9004-9C5DE569AB8D}" presName="sibTrans" presStyleLbl="sibTrans2D1" presStyleIdx="1" presStyleCnt="6"/>
      <dgm:spPr/>
      <dgm:t>
        <a:bodyPr/>
        <a:lstStyle/>
        <a:p>
          <a:endParaRPr lang="es-ES"/>
        </a:p>
      </dgm:t>
    </dgm:pt>
    <dgm:pt modelId="{0E573A78-F5FD-4E35-A572-533A680C83A9}" type="pres">
      <dgm:prSet presAssocID="{A871CAAB-539D-4C53-9004-9C5DE569AB8D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B3766455-DCF3-4C23-B9A2-3EDEAD6342D1}" type="pres">
      <dgm:prSet presAssocID="{7B02DC4E-4D98-433C-AC26-D3016F0F01E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56E398-8419-4A00-BFA0-D7795E7C984B}" type="pres">
      <dgm:prSet presAssocID="{8FF638B1-8A48-4D4C-B89E-3F066CFBD65C}" presName="sibTrans" presStyleLbl="sibTrans2D1" presStyleIdx="2" presStyleCnt="6"/>
      <dgm:spPr/>
      <dgm:t>
        <a:bodyPr/>
        <a:lstStyle/>
        <a:p>
          <a:endParaRPr lang="es-ES"/>
        </a:p>
      </dgm:t>
    </dgm:pt>
    <dgm:pt modelId="{661C1491-7F27-4D1E-B159-E422416099D4}" type="pres">
      <dgm:prSet presAssocID="{8FF638B1-8A48-4D4C-B89E-3F066CFBD65C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39ADB971-D83C-4970-8E3E-DAED8D8E7253}" type="pres">
      <dgm:prSet presAssocID="{B519BEDC-84C2-4F6F-ADDB-3FE0DAFBB1F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07DCC3-7835-47C8-897E-605C4CDF6FB4}" type="pres">
      <dgm:prSet presAssocID="{F1963B9D-730B-4C87-8251-EE8247F9CC1E}" presName="sibTrans" presStyleLbl="sibTrans2D1" presStyleIdx="3" presStyleCnt="6"/>
      <dgm:spPr/>
      <dgm:t>
        <a:bodyPr/>
        <a:lstStyle/>
        <a:p>
          <a:endParaRPr lang="es-ES"/>
        </a:p>
      </dgm:t>
    </dgm:pt>
    <dgm:pt modelId="{CD443ADF-CEBF-4D0F-A36F-9E73F1FB1572}" type="pres">
      <dgm:prSet presAssocID="{F1963B9D-730B-4C87-8251-EE8247F9CC1E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29E9AAD3-EEB9-4992-A00C-29D0E2406B42}" type="pres">
      <dgm:prSet presAssocID="{27BC282F-7388-4742-BD4D-4E70C43A8DE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E4B5DB-D994-4784-8D4D-7E4810CA207D}" type="pres">
      <dgm:prSet presAssocID="{BA1F2734-2B67-4114-B365-10FB5E3D5682}" presName="sibTrans" presStyleLbl="sibTrans2D1" presStyleIdx="4" presStyleCnt="6"/>
      <dgm:spPr/>
      <dgm:t>
        <a:bodyPr/>
        <a:lstStyle/>
        <a:p>
          <a:endParaRPr lang="es-ES"/>
        </a:p>
      </dgm:t>
    </dgm:pt>
    <dgm:pt modelId="{7E92E17D-83D5-40C6-B690-F7063F7D96DB}" type="pres">
      <dgm:prSet presAssocID="{BA1F2734-2B67-4114-B365-10FB5E3D5682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6EAF6FB3-C088-4015-B614-FE7B5EA31E31}" type="pres">
      <dgm:prSet presAssocID="{0A5538B5-FFFE-468E-B679-44571B47440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3EFFC1-6476-4697-AC9A-7FB9E5464124}" type="pres">
      <dgm:prSet presAssocID="{5026F699-5664-49E2-B483-8B6289B02EF7}" presName="sibTrans" presStyleLbl="sibTrans2D1" presStyleIdx="5" presStyleCnt="6"/>
      <dgm:spPr/>
      <dgm:t>
        <a:bodyPr/>
        <a:lstStyle/>
        <a:p>
          <a:endParaRPr lang="es-ES"/>
        </a:p>
      </dgm:t>
    </dgm:pt>
    <dgm:pt modelId="{99EAFCC3-2BFA-4564-BA70-BE0242D6ADD0}" type="pres">
      <dgm:prSet presAssocID="{5026F699-5664-49E2-B483-8B6289B02EF7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BE4D4F32-0170-4E80-BB5F-E0076C18A0D3}" type="pres">
      <dgm:prSet presAssocID="{69CFFFB4-F21F-4692-890C-F44186415D3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7E0B87-3052-4756-A1D6-8E1C5CD204C6}" type="presOf" srcId="{F1963B9D-730B-4C87-8251-EE8247F9CC1E}" destId="{CD443ADF-CEBF-4D0F-A36F-9E73F1FB1572}" srcOrd="1" destOrd="0" presId="urn:microsoft.com/office/officeart/2005/8/layout/process2"/>
    <dgm:cxn modelId="{44A4087D-03B6-49E3-82AD-9F3B18251E25}" type="presOf" srcId="{BC764FAF-9B69-45F1-85B1-29BFA7AC1458}" destId="{4B2DA54B-5880-4AEB-B65B-B5DE21D77FE0}" srcOrd="1" destOrd="0" presId="urn:microsoft.com/office/officeart/2005/8/layout/process2"/>
    <dgm:cxn modelId="{4026AB31-F02F-4B5A-9A81-14E1962A1FC9}" srcId="{FD7928C3-8ED4-4096-86F8-DC8CC59D04C3}" destId="{7B02DC4E-4D98-433C-AC26-D3016F0F01E2}" srcOrd="2" destOrd="0" parTransId="{8DB4EFD1-86E1-4FD2-8F44-DCCF8FA5987F}" sibTransId="{8FF638B1-8A48-4D4C-B89E-3F066CFBD65C}"/>
    <dgm:cxn modelId="{00028763-AADC-4E4D-90A2-580A1D7C3716}" type="presOf" srcId="{27BC282F-7388-4742-BD4D-4E70C43A8DEC}" destId="{29E9AAD3-EEB9-4992-A00C-29D0E2406B42}" srcOrd="0" destOrd="0" presId="urn:microsoft.com/office/officeart/2005/8/layout/process2"/>
    <dgm:cxn modelId="{55333102-7807-4ED9-8BBA-CFFE4B6A91CE}" type="presOf" srcId="{A871CAAB-539D-4C53-9004-9C5DE569AB8D}" destId="{0E573A78-F5FD-4E35-A572-533A680C83A9}" srcOrd="1" destOrd="0" presId="urn:microsoft.com/office/officeart/2005/8/layout/process2"/>
    <dgm:cxn modelId="{4CA47067-004C-42D1-93B4-823DA9E47547}" type="presOf" srcId="{1C56F763-D79A-45BD-82A8-BF83058766E3}" destId="{BEF93231-8033-4DBD-BFEA-83C81215EF54}" srcOrd="0" destOrd="0" presId="urn:microsoft.com/office/officeart/2005/8/layout/process2"/>
    <dgm:cxn modelId="{6641E2F2-60CF-4BE9-8734-3CE9EA1F2386}" type="presOf" srcId="{0A5538B5-FFFE-468E-B679-44571B474408}" destId="{6EAF6FB3-C088-4015-B614-FE7B5EA31E31}" srcOrd="0" destOrd="0" presId="urn:microsoft.com/office/officeart/2005/8/layout/process2"/>
    <dgm:cxn modelId="{C6A5A341-2668-4AEC-AE9C-5CB210D14303}" type="presOf" srcId="{B519BEDC-84C2-4F6F-ADDB-3FE0DAFBB1F5}" destId="{39ADB971-D83C-4970-8E3E-DAED8D8E7253}" srcOrd="0" destOrd="0" presId="urn:microsoft.com/office/officeart/2005/8/layout/process2"/>
    <dgm:cxn modelId="{5E3F2689-06B1-454D-BB68-B418DBBEC5B0}" srcId="{FD7928C3-8ED4-4096-86F8-DC8CC59D04C3}" destId="{1C56F763-D79A-45BD-82A8-BF83058766E3}" srcOrd="1" destOrd="0" parTransId="{EDF435F6-1D48-4417-9838-62498D27F8A6}" sibTransId="{A871CAAB-539D-4C53-9004-9C5DE569AB8D}"/>
    <dgm:cxn modelId="{B2AE57D6-95D5-4CAE-909A-C9FFE4FDBBC4}" srcId="{FD7928C3-8ED4-4096-86F8-DC8CC59D04C3}" destId="{0A5538B5-FFFE-468E-B679-44571B474408}" srcOrd="5" destOrd="0" parTransId="{20B9AF4E-FE0C-42C0-AD7F-491E5846D08D}" sibTransId="{5026F699-5664-49E2-B483-8B6289B02EF7}"/>
    <dgm:cxn modelId="{371765AE-297C-4212-9A77-D7F0FC8F5C5C}" type="presOf" srcId="{A871CAAB-539D-4C53-9004-9C5DE569AB8D}" destId="{85859A6B-D3F0-4E34-8D9A-E17C3F251790}" srcOrd="0" destOrd="0" presId="urn:microsoft.com/office/officeart/2005/8/layout/process2"/>
    <dgm:cxn modelId="{AFA11592-60FE-4C24-A223-44CA6A59AADE}" srcId="{FD7928C3-8ED4-4096-86F8-DC8CC59D04C3}" destId="{69CFFFB4-F21F-4692-890C-F44186415D39}" srcOrd="6" destOrd="0" parTransId="{C7AA75D3-028A-4500-A772-955FB1C18055}" sibTransId="{70FAB9CE-F892-4190-8B0C-937DCDB3DCB0}"/>
    <dgm:cxn modelId="{C41D6051-E238-41B3-879B-009A13E0DA12}" type="presOf" srcId="{BA1F2734-2B67-4114-B365-10FB5E3D5682}" destId="{F5E4B5DB-D994-4784-8D4D-7E4810CA207D}" srcOrd="0" destOrd="0" presId="urn:microsoft.com/office/officeart/2005/8/layout/process2"/>
    <dgm:cxn modelId="{746D0510-B655-452E-91AB-92A7D3492B60}" type="presOf" srcId="{FD7928C3-8ED4-4096-86F8-DC8CC59D04C3}" destId="{72639921-64E5-47D4-AAA3-384781DE96DE}" srcOrd="0" destOrd="0" presId="urn:microsoft.com/office/officeart/2005/8/layout/process2"/>
    <dgm:cxn modelId="{C6E33A9C-6FC1-42A5-A890-089FDB4ACC30}" type="presOf" srcId="{69CFFFB4-F21F-4692-890C-F44186415D39}" destId="{BE4D4F32-0170-4E80-BB5F-E0076C18A0D3}" srcOrd="0" destOrd="0" presId="urn:microsoft.com/office/officeart/2005/8/layout/process2"/>
    <dgm:cxn modelId="{29C897E9-3CD7-4B45-AC03-C07754F78700}" type="presOf" srcId="{8FF638B1-8A48-4D4C-B89E-3F066CFBD65C}" destId="{661C1491-7F27-4D1E-B159-E422416099D4}" srcOrd="1" destOrd="0" presId="urn:microsoft.com/office/officeart/2005/8/layout/process2"/>
    <dgm:cxn modelId="{4462B98B-067A-4A23-9733-76A7572AA34E}" srcId="{FD7928C3-8ED4-4096-86F8-DC8CC59D04C3}" destId="{B519BEDC-84C2-4F6F-ADDB-3FE0DAFBB1F5}" srcOrd="3" destOrd="0" parTransId="{0DDF9E3C-18FF-4F62-BC4B-3D5F4830A108}" sibTransId="{F1963B9D-730B-4C87-8251-EE8247F9CC1E}"/>
    <dgm:cxn modelId="{4B0D7C7F-9D93-4721-8CD1-590D027B1B6C}" type="presOf" srcId="{5026F699-5664-49E2-B483-8B6289B02EF7}" destId="{99EAFCC3-2BFA-4564-BA70-BE0242D6ADD0}" srcOrd="1" destOrd="0" presId="urn:microsoft.com/office/officeart/2005/8/layout/process2"/>
    <dgm:cxn modelId="{91E28A0A-194A-4786-AEE9-A41537B97AE5}" type="presOf" srcId="{8FF638B1-8A48-4D4C-B89E-3F066CFBD65C}" destId="{C256E398-8419-4A00-BFA0-D7795E7C984B}" srcOrd="0" destOrd="0" presId="urn:microsoft.com/office/officeart/2005/8/layout/process2"/>
    <dgm:cxn modelId="{45D095AA-EC44-4DBC-942F-7252D5520827}" type="presOf" srcId="{BC764FAF-9B69-45F1-85B1-29BFA7AC1458}" destId="{165B1473-1418-45E0-B368-A3F2607D05B3}" srcOrd="0" destOrd="0" presId="urn:microsoft.com/office/officeart/2005/8/layout/process2"/>
    <dgm:cxn modelId="{464C1C20-8DC3-47B4-B68C-A8A0A8DAB109}" type="presOf" srcId="{5026F699-5664-49E2-B483-8B6289B02EF7}" destId="{4E3EFFC1-6476-4697-AC9A-7FB9E5464124}" srcOrd="0" destOrd="0" presId="urn:microsoft.com/office/officeart/2005/8/layout/process2"/>
    <dgm:cxn modelId="{CFDC30A6-FB9E-4696-8289-F218615884E8}" type="presOf" srcId="{F1963B9D-730B-4C87-8251-EE8247F9CC1E}" destId="{D107DCC3-7835-47C8-897E-605C4CDF6FB4}" srcOrd="0" destOrd="0" presId="urn:microsoft.com/office/officeart/2005/8/layout/process2"/>
    <dgm:cxn modelId="{47799568-6DBC-48D5-875D-CDA774CED37A}" srcId="{FD7928C3-8ED4-4096-86F8-DC8CC59D04C3}" destId="{27BC282F-7388-4742-BD4D-4E70C43A8DEC}" srcOrd="4" destOrd="0" parTransId="{8DDAA008-E587-4285-939D-61707F8E5019}" sibTransId="{BA1F2734-2B67-4114-B365-10FB5E3D5682}"/>
    <dgm:cxn modelId="{6E8642ED-8CF8-4C18-9873-3A92A37DF8F1}" type="presOf" srcId="{7B02DC4E-4D98-433C-AC26-D3016F0F01E2}" destId="{B3766455-DCF3-4C23-B9A2-3EDEAD6342D1}" srcOrd="0" destOrd="0" presId="urn:microsoft.com/office/officeart/2005/8/layout/process2"/>
    <dgm:cxn modelId="{9C5C808F-F813-40EB-B760-08CD8E4BD6F3}" type="presOf" srcId="{BA1F2734-2B67-4114-B365-10FB5E3D5682}" destId="{7E92E17D-83D5-40C6-B690-F7063F7D96DB}" srcOrd="1" destOrd="0" presId="urn:microsoft.com/office/officeart/2005/8/layout/process2"/>
    <dgm:cxn modelId="{80961BBA-FD00-444A-A6CA-1EEDBBB29F87}" type="presOf" srcId="{89372737-0BFA-4E02-ABEE-A506E15B41F8}" destId="{31692677-2FA5-4F2B-B03E-ECF06CADDFCD}" srcOrd="0" destOrd="0" presId="urn:microsoft.com/office/officeart/2005/8/layout/process2"/>
    <dgm:cxn modelId="{B916D232-51CB-4795-B9B9-2D3B4BAD7020}" srcId="{FD7928C3-8ED4-4096-86F8-DC8CC59D04C3}" destId="{89372737-0BFA-4E02-ABEE-A506E15B41F8}" srcOrd="0" destOrd="0" parTransId="{5CC95AB0-67E7-4949-8C6F-35AD24232B7A}" sibTransId="{BC764FAF-9B69-45F1-85B1-29BFA7AC1458}"/>
    <dgm:cxn modelId="{83B2424A-BFB4-4468-8BB7-5C3B7EED7455}" type="presParOf" srcId="{72639921-64E5-47D4-AAA3-384781DE96DE}" destId="{31692677-2FA5-4F2B-B03E-ECF06CADDFCD}" srcOrd="0" destOrd="0" presId="urn:microsoft.com/office/officeart/2005/8/layout/process2"/>
    <dgm:cxn modelId="{A078D6E7-B8FB-44EA-80C1-5B4C2F794645}" type="presParOf" srcId="{72639921-64E5-47D4-AAA3-384781DE96DE}" destId="{165B1473-1418-45E0-B368-A3F2607D05B3}" srcOrd="1" destOrd="0" presId="urn:microsoft.com/office/officeart/2005/8/layout/process2"/>
    <dgm:cxn modelId="{D7F33F67-66DC-448E-9C73-7C1DE9940D2D}" type="presParOf" srcId="{165B1473-1418-45E0-B368-A3F2607D05B3}" destId="{4B2DA54B-5880-4AEB-B65B-B5DE21D77FE0}" srcOrd="0" destOrd="0" presId="urn:microsoft.com/office/officeart/2005/8/layout/process2"/>
    <dgm:cxn modelId="{C94EFF08-3ED4-4880-9CFF-4059E0715017}" type="presParOf" srcId="{72639921-64E5-47D4-AAA3-384781DE96DE}" destId="{BEF93231-8033-4DBD-BFEA-83C81215EF54}" srcOrd="2" destOrd="0" presId="urn:microsoft.com/office/officeart/2005/8/layout/process2"/>
    <dgm:cxn modelId="{C56751D2-3AF6-453E-A173-E760B98D190E}" type="presParOf" srcId="{72639921-64E5-47D4-AAA3-384781DE96DE}" destId="{85859A6B-D3F0-4E34-8D9A-E17C3F251790}" srcOrd="3" destOrd="0" presId="urn:microsoft.com/office/officeart/2005/8/layout/process2"/>
    <dgm:cxn modelId="{918543B7-EE9F-487A-9A4D-E93814B35952}" type="presParOf" srcId="{85859A6B-D3F0-4E34-8D9A-E17C3F251790}" destId="{0E573A78-F5FD-4E35-A572-533A680C83A9}" srcOrd="0" destOrd="0" presId="urn:microsoft.com/office/officeart/2005/8/layout/process2"/>
    <dgm:cxn modelId="{52F99C2C-3494-44B4-AE0A-ECD26A755A0A}" type="presParOf" srcId="{72639921-64E5-47D4-AAA3-384781DE96DE}" destId="{B3766455-DCF3-4C23-B9A2-3EDEAD6342D1}" srcOrd="4" destOrd="0" presId="urn:microsoft.com/office/officeart/2005/8/layout/process2"/>
    <dgm:cxn modelId="{19C79AB4-C4B7-438B-8C28-04B69D6DF804}" type="presParOf" srcId="{72639921-64E5-47D4-AAA3-384781DE96DE}" destId="{C256E398-8419-4A00-BFA0-D7795E7C984B}" srcOrd="5" destOrd="0" presId="urn:microsoft.com/office/officeart/2005/8/layout/process2"/>
    <dgm:cxn modelId="{987FC903-0691-4162-8B6D-41D932AB62E0}" type="presParOf" srcId="{C256E398-8419-4A00-BFA0-D7795E7C984B}" destId="{661C1491-7F27-4D1E-B159-E422416099D4}" srcOrd="0" destOrd="0" presId="urn:microsoft.com/office/officeart/2005/8/layout/process2"/>
    <dgm:cxn modelId="{52FC85D1-1BEB-4DE8-8142-479638677172}" type="presParOf" srcId="{72639921-64E5-47D4-AAA3-384781DE96DE}" destId="{39ADB971-D83C-4970-8E3E-DAED8D8E7253}" srcOrd="6" destOrd="0" presId="urn:microsoft.com/office/officeart/2005/8/layout/process2"/>
    <dgm:cxn modelId="{CD5753A9-FC3B-4714-992A-64C558A6826D}" type="presParOf" srcId="{72639921-64E5-47D4-AAA3-384781DE96DE}" destId="{D107DCC3-7835-47C8-897E-605C4CDF6FB4}" srcOrd="7" destOrd="0" presId="urn:microsoft.com/office/officeart/2005/8/layout/process2"/>
    <dgm:cxn modelId="{10644312-5401-40D1-84F4-9BE03FB5DC21}" type="presParOf" srcId="{D107DCC3-7835-47C8-897E-605C4CDF6FB4}" destId="{CD443ADF-CEBF-4D0F-A36F-9E73F1FB1572}" srcOrd="0" destOrd="0" presId="urn:microsoft.com/office/officeart/2005/8/layout/process2"/>
    <dgm:cxn modelId="{20B8BC91-3690-4784-B186-4042612CD7C1}" type="presParOf" srcId="{72639921-64E5-47D4-AAA3-384781DE96DE}" destId="{29E9AAD3-EEB9-4992-A00C-29D0E2406B42}" srcOrd="8" destOrd="0" presId="urn:microsoft.com/office/officeart/2005/8/layout/process2"/>
    <dgm:cxn modelId="{B0B2B3BF-1483-431D-A1A4-054466E64CFF}" type="presParOf" srcId="{72639921-64E5-47D4-AAA3-384781DE96DE}" destId="{F5E4B5DB-D994-4784-8D4D-7E4810CA207D}" srcOrd="9" destOrd="0" presId="urn:microsoft.com/office/officeart/2005/8/layout/process2"/>
    <dgm:cxn modelId="{A0C696E3-2B62-45C8-A41F-A91C26B7E46B}" type="presParOf" srcId="{F5E4B5DB-D994-4784-8D4D-7E4810CA207D}" destId="{7E92E17D-83D5-40C6-B690-F7063F7D96DB}" srcOrd="0" destOrd="0" presId="urn:microsoft.com/office/officeart/2005/8/layout/process2"/>
    <dgm:cxn modelId="{6B5714E9-9413-4915-A090-E7D7EE39A2FE}" type="presParOf" srcId="{72639921-64E5-47D4-AAA3-384781DE96DE}" destId="{6EAF6FB3-C088-4015-B614-FE7B5EA31E31}" srcOrd="10" destOrd="0" presId="urn:microsoft.com/office/officeart/2005/8/layout/process2"/>
    <dgm:cxn modelId="{E1AC2F2B-5313-4C56-91BA-DBAD07385C65}" type="presParOf" srcId="{72639921-64E5-47D4-AAA3-384781DE96DE}" destId="{4E3EFFC1-6476-4697-AC9A-7FB9E5464124}" srcOrd="11" destOrd="0" presId="urn:microsoft.com/office/officeart/2005/8/layout/process2"/>
    <dgm:cxn modelId="{1D583CCE-D406-44E8-A424-35403EC6F3C0}" type="presParOf" srcId="{4E3EFFC1-6476-4697-AC9A-7FB9E5464124}" destId="{99EAFCC3-2BFA-4564-BA70-BE0242D6ADD0}" srcOrd="0" destOrd="0" presId="urn:microsoft.com/office/officeart/2005/8/layout/process2"/>
    <dgm:cxn modelId="{E2148C6B-C16E-4CF0-8F47-A8410BBC6B3A}" type="presParOf" srcId="{72639921-64E5-47D4-AAA3-384781DE96DE}" destId="{BE4D4F32-0170-4E80-BB5F-E0076C18A0D3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E3BD9F-7584-4912-8B78-FFE8D4721C1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D0B78F6C-8358-4840-A915-5988189E744C}">
      <dgm:prSet phldrT="[Texto]"/>
      <dgm:spPr/>
      <dgm:t>
        <a:bodyPr/>
        <a:lstStyle/>
        <a:p>
          <a:r>
            <a:rPr lang="es-ES_tradnl" dirty="0"/>
            <a:t>PRODUCTOR/ACOPIO SOLICITAN CARTA DE PORTE</a:t>
          </a:r>
          <a:endParaRPr lang="es-AR" dirty="0"/>
        </a:p>
      </dgm:t>
    </dgm:pt>
    <dgm:pt modelId="{B2D94D27-2779-4574-B915-36839CAE4A8F}" type="parTrans" cxnId="{BA4F3228-7BCD-42DA-8B0F-2BFF8F6BA560}">
      <dgm:prSet/>
      <dgm:spPr/>
      <dgm:t>
        <a:bodyPr/>
        <a:lstStyle/>
        <a:p>
          <a:endParaRPr lang="es-AR"/>
        </a:p>
      </dgm:t>
    </dgm:pt>
    <dgm:pt modelId="{063ECD8B-F61A-4F77-AD8E-192B8AC1C3FF}" type="sibTrans" cxnId="{BA4F3228-7BCD-42DA-8B0F-2BFF8F6BA560}">
      <dgm:prSet/>
      <dgm:spPr/>
      <dgm:t>
        <a:bodyPr/>
        <a:lstStyle/>
        <a:p>
          <a:endParaRPr lang="es-AR"/>
        </a:p>
      </dgm:t>
    </dgm:pt>
    <dgm:pt modelId="{431CF7F9-2BFC-403F-853E-B703835DBF58}">
      <dgm:prSet phldrT="[Texto]"/>
      <dgm:spPr/>
      <dgm:t>
        <a:bodyPr/>
        <a:lstStyle/>
        <a:p>
          <a:r>
            <a:rPr lang="es-ES_tradnl" dirty="0"/>
            <a:t>PRODUCTOR/ACOPIO  SOLICITAN CTG FLETE CORTO - CTG </a:t>
          </a:r>
          <a:endParaRPr lang="es-AR" dirty="0"/>
        </a:p>
      </dgm:t>
    </dgm:pt>
    <dgm:pt modelId="{9A31AF64-1863-4102-9BB1-B308E0B61671}" type="parTrans" cxnId="{7AA89F9C-7472-43C8-AABB-DA9C9E58BF48}">
      <dgm:prSet/>
      <dgm:spPr/>
      <dgm:t>
        <a:bodyPr/>
        <a:lstStyle/>
        <a:p>
          <a:endParaRPr lang="es-AR"/>
        </a:p>
      </dgm:t>
    </dgm:pt>
    <dgm:pt modelId="{013C3612-FD6E-4BA7-9FB4-6FD54DE1CCB5}" type="sibTrans" cxnId="{7AA89F9C-7472-43C8-AABB-DA9C9E58BF48}">
      <dgm:prSet/>
      <dgm:spPr/>
      <dgm:t>
        <a:bodyPr/>
        <a:lstStyle/>
        <a:p>
          <a:endParaRPr lang="es-AR"/>
        </a:p>
      </dgm:t>
    </dgm:pt>
    <dgm:pt modelId="{69E0CD4B-6C44-4252-BE09-5A8774EE8A4B}">
      <dgm:prSet phldrT="[Texto]"/>
      <dgm:spPr/>
      <dgm:t>
        <a:bodyPr/>
        <a:lstStyle/>
        <a:p>
          <a:r>
            <a:rPr lang="es-ES_tradnl" dirty="0"/>
            <a:t>ARRIBO Y CONFIRMACIÓN DEFINITIVA DE CTG (EN DESTINO)</a:t>
          </a:r>
        </a:p>
        <a:p>
          <a:endParaRPr lang="es-AR" dirty="0"/>
        </a:p>
      </dgm:t>
    </dgm:pt>
    <dgm:pt modelId="{4320A36E-2FD7-4A37-80D5-A470F9E93B27}" type="parTrans" cxnId="{4B8BD013-7D2C-4550-A6C8-FCF4C741D8EC}">
      <dgm:prSet/>
      <dgm:spPr/>
      <dgm:t>
        <a:bodyPr/>
        <a:lstStyle/>
        <a:p>
          <a:endParaRPr lang="es-AR"/>
        </a:p>
      </dgm:t>
    </dgm:pt>
    <dgm:pt modelId="{3458B7A8-69FF-4B19-8A76-BCFAAF421625}" type="sibTrans" cxnId="{4B8BD013-7D2C-4550-A6C8-FCF4C741D8EC}">
      <dgm:prSet/>
      <dgm:spPr/>
      <dgm:t>
        <a:bodyPr/>
        <a:lstStyle/>
        <a:p>
          <a:endParaRPr lang="es-AR"/>
        </a:p>
      </dgm:t>
    </dgm:pt>
    <dgm:pt modelId="{CF3AD9D4-0EF5-47F2-BD14-08B11C892255}">
      <dgm:prSet/>
      <dgm:spPr/>
      <dgm:t>
        <a:bodyPr/>
        <a:lstStyle/>
        <a:p>
          <a:r>
            <a:rPr lang="es-ES_tradnl" dirty="0"/>
            <a:t>PRODUCTOR/ACOPIO INFORMAN CP  UTILIZADAS, VENCIDAS, ANULADAS, EXTRAVIADAS</a:t>
          </a:r>
          <a:endParaRPr lang="es-AR" dirty="0"/>
        </a:p>
      </dgm:t>
    </dgm:pt>
    <dgm:pt modelId="{6B0A5463-0994-46B5-A941-0214A393BCCA}" type="parTrans" cxnId="{592C2788-35D6-484F-B94E-B1133C75EBE6}">
      <dgm:prSet/>
      <dgm:spPr/>
      <dgm:t>
        <a:bodyPr/>
        <a:lstStyle/>
        <a:p>
          <a:endParaRPr lang="es-AR"/>
        </a:p>
      </dgm:t>
    </dgm:pt>
    <dgm:pt modelId="{0F3E94B2-BC28-4F8B-807D-9C3BD0A5BB2D}" type="sibTrans" cxnId="{592C2788-35D6-484F-B94E-B1133C75EBE6}">
      <dgm:prSet/>
      <dgm:spPr/>
      <dgm:t>
        <a:bodyPr/>
        <a:lstStyle/>
        <a:p>
          <a:endParaRPr lang="es-AR"/>
        </a:p>
      </dgm:t>
    </dgm:pt>
    <dgm:pt modelId="{4E84D442-2418-478B-8113-A621649D87EC}" type="pres">
      <dgm:prSet presAssocID="{F9E3BD9F-7584-4912-8B78-FFE8D4721C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4F5A90-A425-4258-BB3B-EEE2144E64AD}" type="pres">
      <dgm:prSet presAssocID="{F9E3BD9F-7584-4912-8B78-FFE8D4721C15}" presName="dummyMaxCanvas" presStyleCnt="0">
        <dgm:presLayoutVars/>
      </dgm:prSet>
      <dgm:spPr/>
    </dgm:pt>
    <dgm:pt modelId="{3370BD0F-0068-4AE8-A22D-E7DF78AAA090}" type="pres">
      <dgm:prSet presAssocID="{F9E3BD9F-7584-4912-8B78-FFE8D4721C1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2CC486-C8FD-4586-9D1F-E8121722F6F9}" type="pres">
      <dgm:prSet presAssocID="{F9E3BD9F-7584-4912-8B78-FFE8D4721C1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B66A4A-917C-4822-B976-8B4D8F305944}" type="pres">
      <dgm:prSet presAssocID="{F9E3BD9F-7584-4912-8B78-FFE8D4721C1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305B2D-135B-4064-882C-2FD2214EECF0}" type="pres">
      <dgm:prSet presAssocID="{F9E3BD9F-7584-4912-8B78-FFE8D4721C15}" presName="FourNodes_4" presStyleLbl="node1" presStyleIdx="3" presStyleCnt="4" custLinFactNeighborX="9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E90713-9F3E-4DEB-A86E-2F67206E1B89}" type="pres">
      <dgm:prSet presAssocID="{F9E3BD9F-7584-4912-8B78-FFE8D4721C1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3A2545-31E5-4A34-B817-0FE2F20858C2}" type="pres">
      <dgm:prSet presAssocID="{F9E3BD9F-7584-4912-8B78-FFE8D4721C1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0105C5-67C2-4246-A042-C90DDD4D22BF}" type="pres">
      <dgm:prSet presAssocID="{F9E3BD9F-7584-4912-8B78-FFE8D4721C1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E444F-A08E-43AC-A934-98AC91CB8B5C}" type="pres">
      <dgm:prSet presAssocID="{F9E3BD9F-7584-4912-8B78-FFE8D4721C1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A1CBE7-844E-4963-817C-4DB783304B31}" type="pres">
      <dgm:prSet presAssocID="{F9E3BD9F-7584-4912-8B78-FFE8D4721C1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14826-2A04-44E1-A75F-D8742AA10847}" type="pres">
      <dgm:prSet presAssocID="{F9E3BD9F-7584-4912-8B78-FFE8D4721C1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E6F0F4-2F63-4ECE-9864-8E5261E170B8}" type="pres">
      <dgm:prSet presAssocID="{F9E3BD9F-7584-4912-8B78-FFE8D4721C1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AA89F9C-7472-43C8-AABB-DA9C9E58BF48}" srcId="{F9E3BD9F-7584-4912-8B78-FFE8D4721C15}" destId="{431CF7F9-2BFC-403F-853E-B703835DBF58}" srcOrd="1" destOrd="0" parTransId="{9A31AF64-1863-4102-9BB1-B308E0B61671}" sibTransId="{013C3612-FD6E-4BA7-9FB4-6FD54DE1CCB5}"/>
    <dgm:cxn modelId="{29B01365-5592-4E6D-B879-4E72BC5B6DC3}" type="presOf" srcId="{CF3AD9D4-0EF5-47F2-BD14-08B11C892255}" destId="{CCE6F0F4-2F63-4ECE-9864-8E5261E170B8}" srcOrd="1" destOrd="0" presId="urn:microsoft.com/office/officeart/2005/8/layout/vProcess5"/>
    <dgm:cxn modelId="{D95B9834-5488-4C58-B926-9FAA96451763}" type="presOf" srcId="{69E0CD4B-6C44-4252-BE09-5A8774EE8A4B}" destId="{9FB66A4A-917C-4822-B976-8B4D8F305944}" srcOrd="0" destOrd="0" presId="urn:microsoft.com/office/officeart/2005/8/layout/vProcess5"/>
    <dgm:cxn modelId="{DF4DF3D3-91DB-4A01-8C4D-84608DE71F76}" type="presOf" srcId="{063ECD8B-F61A-4F77-AD8E-192B8AC1C3FF}" destId="{CFE90713-9F3E-4DEB-A86E-2F67206E1B89}" srcOrd="0" destOrd="0" presId="urn:microsoft.com/office/officeart/2005/8/layout/vProcess5"/>
    <dgm:cxn modelId="{9E1CE9FE-0FA8-4C57-B598-1B5871003C63}" type="presOf" srcId="{013C3612-FD6E-4BA7-9FB4-6FD54DE1CCB5}" destId="{233A2545-31E5-4A34-B817-0FE2F20858C2}" srcOrd="0" destOrd="0" presId="urn:microsoft.com/office/officeart/2005/8/layout/vProcess5"/>
    <dgm:cxn modelId="{BA4F3228-7BCD-42DA-8B0F-2BFF8F6BA560}" srcId="{F9E3BD9F-7584-4912-8B78-FFE8D4721C15}" destId="{D0B78F6C-8358-4840-A915-5988189E744C}" srcOrd="0" destOrd="0" parTransId="{B2D94D27-2779-4574-B915-36839CAE4A8F}" sibTransId="{063ECD8B-F61A-4F77-AD8E-192B8AC1C3FF}"/>
    <dgm:cxn modelId="{A8AA0CEC-D3C2-40C0-A575-CA7B82F6D1A6}" type="presOf" srcId="{431CF7F9-2BFC-403F-853E-B703835DBF58}" destId="{612CC486-C8FD-4586-9D1F-E8121722F6F9}" srcOrd="0" destOrd="0" presId="urn:microsoft.com/office/officeart/2005/8/layout/vProcess5"/>
    <dgm:cxn modelId="{7A7A4A3A-3872-44B7-9B5F-D64DA1634C01}" type="presOf" srcId="{D0B78F6C-8358-4840-A915-5988189E744C}" destId="{B19E444F-A08E-43AC-A934-98AC91CB8B5C}" srcOrd="1" destOrd="0" presId="urn:microsoft.com/office/officeart/2005/8/layout/vProcess5"/>
    <dgm:cxn modelId="{E70DE555-6A6C-45DA-B0D3-27EB5E9322C9}" type="presOf" srcId="{D0B78F6C-8358-4840-A915-5988189E744C}" destId="{3370BD0F-0068-4AE8-A22D-E7DF78AAA090}" srcOrd="0" destOrd="0" presId="urn:microsoft.com/office/officeart/2005/8/layout/vProcess5"/>
    <dgm:cxn modelId="{FBC50385-9AF0-41E5-9802-35AD202BB613}" type="presOf" srcId="{CF3AD9D4-0EF5-47F2-BD14-08B11C892255}" destId="{D0305B2D-135B-4064-882C-2FD2214EECF0}" srcOrd="0" destOrd="0" presId="urn:microsoft.com/office/officeart/2005/8/layout/vProcess5"/>
    <dgm:cxn modelId="{55EA5D01-3A2C-4294-88B2-8E4C3FA45EB0}" type="presOf" srcId="{3458B7A8-69FF-4B19-8A76-BCFAAF421625}" destId="{F30105C5-67C2-4246-A042-C90DDD4D22BF}" srcOrd="0" destOrd="0" presId="urn:microsoft.com/office/officeart/2005/8/layout/vProcess5"/>
    <dgm:cxn modelId="{1706A382-35B1-4377-A18C-3D210B79337D}" type="presOf" srcId="{69E0CD4B-6C44-4252-BE09-5A8774EE8A4B}" destId="{6CA14826-2A04-44E1-A75F-D8742AA10847}" srcOrd="1" destOrd="0" presId="urn:microsoft.com/office/officeart/2005/8/layout/vProcess5"/>
    <dgm:cxn modelId="{4B8BD013-7D2C-4550-A6C8-FCF4C741D8EC}" srcId="{F9E3BD9F-7584-4912-8B78-FFE8D4721C15}" destId="{69E0CD4B-6C44-4252-BE09-5A8774EE8A4B}" srcOrd="2" destOrd="0" parTransId="{4320A36E-2FD7-4A37-80D5-A470F9E93B27}" sibTransId="{3458B7A8-69FF-4B19-8A76-BCFAAF421625}"/>
    <dgm:cxn modelId="{519FCF73-ACB4-4C3E-9D84-A7C1CF1F3C21}" type="presOf" srcId="{F9E3BD9F-7584-4912-8B78-FFE8D4721C15}" destId="{4E84D442-2418-478B-8113-A621649D87EC}" srcOrd="0" destOrd="0" presId="urn:microsoft.com/office/officeart/2005/8/layout/vProcess5"/>
    <dgm:cxn modelId="{6D8F3EF5-BF15-4490-85D8-277FF6DB856C}" type="presOf" srcId="{431CF7F9-2BFC-403F-853E-B703835DBF58}" destId="{E0A1CBE7-844E-4963-817C-4DB783304B31}" srcOrd="1" destOrd="0" presId="urn:microsoft.com/office/officeart/2005/8/layout/vProcess5"/>
    <dgm:cxn modelId="{592C2788-35D6-484F-B94E-B1133C75EBE6}" srcId="{F9E3BD9F-7584-4912-8B78-FFE8D4721C15}" destId="{CF3AD9D4-0EF5-47F2-BD14-08B11C892255}" srcOrd="3" destOrd="0" parTransId="{6B0A5463-0994-46B5-A941-0214A393BCCA}" sibTransId="{0F3E94B2-BC28-4F8B-807D-9C3BD0A5BB2D}"/>
    <dgm:cxn modelId="{C903D783-C6D9-4497-AFBF-29CBEDEAB3C8}" type="presParOf" srcId="{4E84D442-2418-478B-8113-A621649D87EC}" destId="{A54F5A90-A425-4258-BB3B-EEE2144E64AD}" srcOrd="0" destOrd="0" presId="urn:microsoft.com/office/officeart/2005/8/layout/vProcess5"/>
    <dgm:cxn modelId="{001998A8-165D-4D71-8291-CBBD1C3E2F53}" type="presParOf" srcId="{4E84D442-2418-478B-8113-A621649D87EC}" destId="{3370BD0F-0068-4AE8-A22D-E7DF78AAA090}" srcOrd="1" destOrd="0" presId="urn:microsoft.com/office/officeart/2005/8/layout/vProcess5"/>
    <dgm:cxn modelId="{3046B9F9-71A6-4B01-AB9F-EC4C92BFAF3F}" type="presParOf" srcId="{4E84D442-2418-478B-8113-A621649D87EC}" destId="{612CC486-C8FD-4586-9D1F-E8121722F6F9}" srcOrd="2" destOrd="0" presId="urn:microsoft.com/office/officeart/2005/8/layout/vProcess5"/>
    <dgm:cxn modelId="{12A2E323-2454-432B-BFC7-05C495E697D0}" type="presParOf" srcId="{4E84D442-2418-478B-8113-A621649D87EC}" destId="{9FB66A4A-917C-4822-B976-8B4D8F305944}" srcOrd="3" destOrd="0" presId="urn:microsoft.com/office/officeart/2005/8/layout/vProcess5"/>
    <dgm:cxn modelId="{A014AE6A-B300-40BC-80DE-C62F2189D3A4}" type="presParOf" srcId="{4E84D442-2418-478B-8113-A621649D87EC}" destId="{D0305B2D-135B-4064-882C-2FD2214EECF0}" srcOrd="4" destOrd="0" presId="urn:microsoft.com/office/officeart/2005/8/layout/vProcess5"/>
    <dgm:cxn modelId="{3935E6AE-A21E-4F31-B5FA-B8D905893B36}" type="presParOf" srcId="{4E84D442-2418-478B-8113-A621649D87EC}" destId="{CFE90713-9F3E-4DEB-A86E-2F67206E1B89}" srcOrd="5" destOrd="0" presId="urn:microsoft.com/office/officeart/2005/8/layout/vProcess5"/>
    <dgm:cxn modelId="{DCFA190B-6BF2-40F1-95E8-DE96CA08EE2E}" type="presParOf" srcId="{4E84D442-2418-478B-8113-A621649D87EC}" destId="{233A2545-31E5-4A34-B817-0FE2F20858C2}" srcOrd="6" destOrd="0" presId="urn:microsoft.com/office/officeart/2005/8/layout/vProcess5"/>
    <dgm:cxn modelId="{BB602F6E-56AD-4217-B5F0-5E5712E72EA8}" type="presParOf" srcId="{4E84D442-2418-478B-8113-A621649D87EC}" destId="{F30105C5-67C2-4246-A042-C90DDD4D22BF}" srcOrd="7" destOrd="0" presId="urn:microsoft.com/office/officeart/2005/8/layout/vProcess5"/>
    <dgm:cxn modelId="{B6106665-0BC0-426D-8A87-B78F529EAB97}" type="presParOf" srcId="{4E84D442-2418-478B-8113-A621649D87EC}" destId="{B19E444F-A08E-43AC-A934-98AC91CB8B5C}" srcOrd="8" destOrd="0" presId="urn:microsoft.com/office/officeart/2005/8/layout/vProcess5"/>
    <dgm:cxn modelId="{023612F5-251C-45A4-9D28-86B7FE403B20}" type="presParOf" srcId="{4E84D442-2418-478B-8113-A621649D87EC}" destId="{E0A1CBE7-844E-4963-817C-4DB783304B31}" srcOrd="9" destOrd="0" presId="urn:microsoft.com/office/officeart/2005/8/layout/vProcess5"/>
    <dgm:cxn modelId="{381C32C5-40E2-4856-AC4C-D2552C0CB1B6}" type="presParOf" srcId="{4E84D442-2418-478B-8113-A621649D87EC}" destId="{6CA14826-2A04-44E1-A75F-D8742AA10847}" srcOrd="10" destOrd="0" presId="urn:microsoft.com/office/officeart/2005/8/layout/vProcess5"/>
    <dgm:cxn modelId="{71CD1105-281A-484C-8262-9ABE94D94FC6}" type="presParOf" srcId="{4E84D442-2418-478B-8113-A621649D87EC}" destId="{CCE6F0F4-2F63-4ECE-9864-8E5261E170B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E2B541-A034-45EF-B284-C28ED1C21F8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A29FE0D7-CA6A-4DD1-98A4-D0607132AB94}">
      <dgm:prSet phldrT="[Texto]"/>
      <dgm:spPr/>
      <dgm:t>
        <a:bodyPr/>
        <a:lstStyle/>
        <a:p>
          <a:r>
            <a:rPr lang="es-ES_tradnl" dirty="0"/>
            <a:t>SOLICITUD</a:t>
          </a:r>
          <a:endParaRPr lang="es-AR" dirty="0"/>
        </a:p>
      </dgm:t>
    </dgm:pt>
    <dgm:pt modelId="{E129EB20-9617-4430-8309-CE78BA31CA60}" type="parTrans" cxnId="{399680E4-FAC1-4F7B-AD88-C2F520DF203F}">
      <dgm:prSet/>
      <dgm:spPr/>
      <dgm:t>
        <a:bodyPr/>
        <a:lstStyle/>
        <a:p>
          <a:endParaRPr lang="es-AR"/>
        </a:p>
      </dgm:t>
    </dgm:pt>
    <dgm:pt modelId="{1FEAF6FE-5385-4AA4-AB61-CC80195C9CCF}" type="sibTrans" cxnId="{399680E4-FAC1-4F7B-AD88-C2F520DF203F}">
      <dgm:prSet/>
      <dgm:spPr/>
      <dgm:t>
        <a:bodyPr/>
        <a:lstStyle/>
        <a:p>
          <a:endParaRPr lang="es-AR"/>
        </a:p>
      </dgm:t>
    </dgm:pt>
    <dgm:pt modelId="{0DDC3F82-F182-4BB9-B4D4-6BCF6EEC224E}">
      <dgm:prSet phldrT="[Texto]" phldr="1"/>
      <dgm:spPr/>
      <dgm:t>
        <a:bodyPr/>
        <a:lstStyle/>
        <a:p>
          <a:endParaRPr lang="es-AR" dirty="0"/>
        </a:p>
      </dgm:t>
    </dgm:pt>
    <dgm:pt modelId="{841AE3A9-F970-4560-AE47-8028A9B5322C}" type="parTrans" cxnId="{EC6C4495-D77E-4CC3-BEF1-7D6D5A5C4D49}">
      <dgm:prSet/>
      <dgm:spPr/>
      <dgm:t>
        <a:bodyPr/>
        <a:lstStyle/>
        <a:p>
          <a:endParaRPr lang="es-AR"/>
        </a:p>
      </dgm:t>
    </dgm:pt>
    <dgm:pt modelId="{F4A0E007-6080-438E-813D-85562414EC7F}" type="sibTrans" cxnId="{EC6C4495-D77E-4CC3-BEF1-7D6D5A5C4D49}">
      <dgm:prSet/>
      <dgm:spPr/>
      <dgm:t>
        <a:bodyPr/>
        <a:lstStyle/>
        <a:p>
          <a:endParaRPr lang="es-AR"/>
        </a:p>
      </dgm:t>
    </dgm:pt>
    <dgm:pt modelId="{0FFC061A-0699-4CD2-8A28-600F4F1F0099}">
      <dgm:prSet phldrT="[Texto]"/>
      <dgm:spPr/>
      <dgm:t>
        <a:bodyPr/>
        <a:lstStyle/>
        <a:p>
          <a:r>
            <a:rPr lang="es-ES_tradnl" dirty="0"/>
            <a:t>            </a:t>
          </a:r>
          <a:endParaRPr lang="es-AR" dirty="0"/>
        </a:p>
      </dgm:t>
    </dgm:pt>
    <dgm:pt modelId="{AE71FC38-B756-43BA-BD0D-3F8F40008D2B}" type="parTrans" cxnId="{E4065B8B-7FD9-4544-8A10-9380A6028938}">
      <dgm:prSet/>
      <dgm:spPr/>
      <dgm:t>
        <a:bodyPr/>
        <a:lstStyle/>
        <a:p>
          <a:endParaRPr lang="es-AR"/>
        </a:p>
      </dgm:t>
    </dgm:pt>
    <dgm:pt modelId="{B6B4473C-FEA2-4DFC-9A90-41B1E42B94DB}" type="sibTrans" cxnId="{E4065B8B-7FD9-4544-8A10-9380A6028938}">
      <dgm:prSet/>
      <dgm:spPr/>
      <dgm:t>
        <a:bodyPr/>
        <a:lstStyle/>
        <a:p>
          <a:endParaRPr lang="es-AR"/>
        </a:p>
      </dgm:t>
    </dgm:pt>
    <dgm:pt modelId="{A8E2AAF2-16D5-402F-8C78-4D2F3FCE2395}">
      <dgm:prSet phldrT="[Texto]"/>
      <dgm:spPr/>
      <dgm:t>
        <a:bodyPr/>
        <a:lstStyle/>
        <a:p>
          <a:r>
            <a:rPr lang="es-ES_tradnl" dirty="0"/>
            <a:t>ARRIBO</a:t>
          </a:r>
          <a:endParaRPr lang="es-AR" dirty="0"/>
        </a:p>
      </dgm:t>
    </dgm:pt>
    <dgm:pt modelId="{1A9DAB36-51ED-498F-82B8-6C654D554EF4}" type="parTrans" cxnId="{271184B5-2562-4E70-BA03-D8E3DEB43690}">
      <dgm:prSet/>
      <dgm:spPr/>
      <dgm:t>
        <a:bodyPr/>
        <a:lstStyle/>
        <a:p>
          <a:endParaRPr lang="es-AR"/>
        </a:p>
      </dgm:t>
    </dgm:pt>
    <dgm:pt modelId="{3422650D-ECF1-4494-8920-FE73019E6BEA}" type="sibTrans" cxnId="{271184B5-2562-4E70-BA03-D8E3DEB43690}">
      <dgm:prSet/>
      <dgm:spPr/>
      <dgm:t>
        <a:bodyPr/>
        <a:lstStyle/>
        <a:p>
          <a:endParaRPr lang="es-AR"/>
        </a:p>
      </dgm:t>
    </dgm:pt>
    <dgm:pt modelId="{48C3CC93-2680-4C51-B12F-3BF0D8B8FEF4}">
      <dgm:prSet phldrT="[Texto]" phldr="1"/>
      <dgm:spPr/>
      <dgm:t>
        <a:bodyPr/>
        <a:lstStyle/>
        <a:p>
          <a:endParaRPr lang="es-AR"/>
        </a:p>
      </dgm:t>
    </dgm:pt>
    <dgm:pt modelId="{F291A52B-F537-4F7E-870D-3D7FB95D3617}" type="parTrans" cxnId="{8C5188BD-656C-424B-8674-A8CD49B3266B}">
      <dgm:prSet/>
      <dgm:spPr/>
      <dgm:t>
        <a:bodyPr/>
        <a:lstStyle/>
        <a:p>
          <a:endParaRPr lang="es-AR"/>
        </a:p>
      </dgm:t>
    </dgm:pt>
    <dgm:pt modelId="{EF9B71D2-FE5E-4558-A10C-F83774B57953}" type="sibTrans" cxnId="{8C5188BD-656C-424B-8674-A8CD49B3266B}">
      <dgm:prSet/>
      <dgm:spPr/>
      <dgm:t>
        <a:bodyPr/>
        <a:lstStyle/>
        <a:p>
          <a:endParaRPr lang="es-AR"/>
        </a:p>
      </dgm:t>
    </dgm:pt>
    <dgm:pt modelId="{9BA13B68-542C-4B0F-A1A0-5964AC7BAC61}">
      <dgm:prSet phldrT="[Texto]" phldr="1"/>
      <dgm:spPr/>
      <dgm:t>
        <a:bodyPr/>
        <a:lstStyle/>
        <a:p>
          <a:endParaRPr lang="es-AR"/>
        </a:p>
      </dgm:t>
    </dgm:pt>
    <dgm:pt modelId="{CD00B964-F562-482F-ABF6-B05AA43E7F5C}" type="parTrans" cxnId="{381A4C93-7F86-4C29-A755-A9E2A97B5767}">
      <dgm:prSet/>
      <dgm:spPr/>
      <dgm:t>
        <a:bodyPr/>
        <a:lstStyle/>
        <a:p>
          <a:endParaRPr lang="es-AR"/>
        </a:p>
      </dgm:t>
    </dgm:pt>
    <dgm:pt modelId="{01427320-88EE-46C2-A987-479E9CECA640}" type="sibTrans" cxnId="{381A4C93-7F86-4C29-A755-A9E2A97B5767}">
      <dgm:prSet/>
      <dgm:spPr/>
      <dgm:t>
        <a:bodyPr/>
        <a:lstStyle/>
        <a:p>
          <a:endParaRPr lang="es-AR"/>
        </a:p>
      </dgm:t>
    </dgm:pt>
    <dgm:pt modelId="{6FDAAF48-FF34-4731-9F35-71487C196C0A}">
      <dgm:prSet phldrT="[Texto]"/>
      <dgm:spPr/>
      <dgm:t>
        <a:bodyPr/>
        <a:lstStyle/>
        <a:p>
          <a:r>
            <a:rPr lang="es-ES_tradnl" dirty="0"/>
            <a:t>CONFIRMACIÓN DEFINITIVA</a:t>
          </a:r>
          <a:endParaRPr lang="es-AR" dirty="0"/>
        </a:p>
      </dgm:t>
    </dgm:pt>
    <dgm:pt modelId="{D5310E2F-DB13-469A-85D9-3A1606F0A943}" type="parTrans" cxnId="{D5291C06-7837-4DA4-9113-DC874D991ED3}">
      <dgm:prSet/>
      <dgm:spPr/>
      <dgm:t>
        <a:bodyPr/>
        <a:lstStyle/>
        <a:p>
          <a:endParaRPr lang="es-AR"/>
        </a:p>
      </dgm:t>
    </dgm:pt>
    <dgm:pt modelId="{4DE9C595-81F4-481F-9348-B6AA8C9B711A}" type="sibTrans" cxnId="{D5291C06-7837-4DA4-9113-DC874D991ED3}">
      <dgm:prSet/>
      <dgm:spPr/>
      <dgm:t>
        <a:bodyPr/>
        <a:lstStyle/>
        <a:p>
          <a:endParaRPr lang="es-AR"/>
        </a:p>
      </dgm:t>
    </dgm:pt>
    <dgm:pt modelId="{B2F322E2-F3C3-4A31-BB01-A0F5707CA2AA}" type="pres">
      <dgm:prSet presAssocID="{87E2B541-A034-45EF-B284-C28ED1C21F8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6BFA67-70D9-4404-BF7E-C2334FC089A9}" type="pres">
      <dgm:prSet presAssocID="{A29FE0D7-CA6A-4DD1-98A4-D0607132AB94}" presName="compNode" presStyleCnt="0"/>
      <dgm:spPr/>
    </dgm:pt>
    <dgm:pt modelId="{797A7935-5C99-4A7D-AE4D-7F6D89D7A729}" type="pres">
      <dgm:prSet presAssocID="{A29FE0D7-CA6A-4DD1-98A4-D0607132AB94}" presName="noGeometry" presStyleCnt="0"/>
      <dgm:spPr/>
    </dgm:pt>
    <dgm:pt modelId="{8F3F5035-B37C-4351-A53C-C6C7F6B587D2}" type="pres">
      <dgm:prSet presAssocID="{A29FE0D7-CA6A-4DD1-98A4-D0607132AB94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440F89-CF7E-4AF8-A123-9CD3F1DA3033}" type="pres">
      <dgm:prSet presAssocID="{A29FE0D7-CA6A-4DD1-98A4-D0607132AB94}" presName="childTextHidden" presStyleLbl="bgAccFollowNode1" presStyleIdx="0" presStyleCnt="3"/>
      <dgm:spPr/>
      <dgm:t>
        <a:bodyPr/>
        <a:lstStyle/>
        <a:p>
          <a:endParaRPr lang="es-ES"/>
        </a:p>
      </dgm:t>
    </dgm:pt>
    <dgm:pt modelId="{4FC71DA7-EE03-406F-AC92-C3BFEAA0CB2C}" type="pres">
      <dgm:prSet presAssocID="{A29FE0D7-CA6A-4DD1-98A4-D0607132AB94}" presName="parentText" presStyleLbl="node1" presStyleIdx="0" presStyleCnt="3" custScaleX="254206" custScaleY="1818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E6C93D-4658-4C97-AF7F-3B8B6B308C4C}" type="pres">
      <dgm:prSet presAssocID="{A29FE0D7-CA6A-4DD1-98A4-D0607132AB94}" presName="aSpace" presStyleCnt="0"/>
      <dgm:spPr/>
    </dgm:pt>
    <dgm:pt modelId="{4E0CE656-B880-4831-A46C-33B42B0614C1}" type="pres">
      <dgm:prSet presAssocID="{A8E2AAF2-16D5-402F-8C78-4D2F3FCE2395}" presName="compNode" presStyleCnt="0"/>
      <dgm:spPr/>
    </dgm:pt>
    <dgm:pt modelId="{7407993C-0016-411C-ABDB-E810D8D3BF09}" type="pres">
      <dgm:prSet presAssocID="{A8E2AAF2-16D5-402F-8C78-4D2F3FCE2395}" presName="noGeometry" presStyleCnt="0"/>
      <dgm:spPr/>
    </dgm:pt>
    <dgm:pt modelId="{863DF33E-DF8B-4DEE-A768-DEDCBF534EE6}" type="pres">
      <dgm:prSet presAssocID="{A8E2AAF2-16D5-402F-8C78-4D2F3FCE2395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5F1D48-6B28-46F9-9381-B996E2DC4FF8}" type="pres">
      <dgm:prSet presAssocID="{A8E2AAF2-16D5-402F-8C78-4D2F3FCE2395}" presName="childTextHidden" presStyleLbl="bgAccFollowNode1" presStyleIdx="1" presStyleCnt="3"/>
      <dgm:spPr/>
      <dgm:t>
        <a:bodyPr/>
        <a:lstStyle/>
        <a:p>
          <a:endParaRPr lang="es-ES"/>
        </a:p>
      </dgm:t>
    </dgm:pt>
    <dgm:pt modelId="{CADE6D55-9C9A-4231-B615-3E113B9FA853}" type="pres">
      <dgm:prSet presAssocID="{A8E2AAF2-16D5-402F-8C78-4D2F3FCE2395}" presName="parentText" presStyleLbl="node1" presStyleIdx="1" presStyleCnt="3" custScaleX="308681" custScaleY="20122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38F29E-F704-42E6-89CA-3B805B23B952}" type="pres">
      <dgm:prSet presAssocID="{A8E2AAF2-16D5-402F-8C78-4D2F3FCE2395}" presName="aSpace" presStyleCnt="0"/>
      <dgm:spPr/>
    </dgm:pt>
    <dgm:pt modelId="{2AE59194-CF5E-418A-89D9-60B5FE870918}" type="pres">
      <dgm:prSet presAssocID="{6FDAAF48-FF34-4731-9F35-71487C196C0A}" presName="compNode" presStyleCnt="0"/>
      <dgm:spPr/>
    </dgm:pt>
    <dgm:pt modelId="{DA85906F-A632-47F8-B958-7D5FFAA55AF5}" type="pres">
      <dgm:prSet presAssocID="{6FDAAF48-FF34-4731-9F35-71487C196C0A}" presName="noGeometry" presStyleCnt="0"/>
      <dgm:spPr/>
    </dgm:pt>
    <dgm:pt modelId="{2B5DF295-8720-40C6-900E-13DCAE3D9E60}" type="pres">
      <dgm:prSet presAssocID="{6FDAAF48-FF34-4731-9F35-71487C196C0A}" presName="childTextVisible" presStyleLbl="bgAccFollowNode1" presStyleIdx="2" presStyleCnt="3">
        <dgm:presLayoutVars>
          <dgm:bulletEnabled val="1"/>
        </dgm:presLayoutVars>
      </dgm:prSet>
      <dgm:spPr/>
    </dgm:pt>
    <dgm:pt modelId="{0D9314E7-3341-489E-82F6-F7BA074DAD8B}" type="pres">
      <dgm:prSet presAssocID="{6FDAAF48-FF34-4731-9F35-71487C196C0A}" presName="childTextHidden" presStyleLbl="bgAccFollowNode1" presStyleIdx="2" presStyleCnt="3"/>
      <dgm:spPr/>
    </dgm:pt>
    <dgm:pt modelId="{EE2CEA3E-074D-4A2C-90A3-1BEB983DF244}" type="pres">
      <dgm:prSet presAssocID="{6FDAAF48-FF34-4731-9F35-71487C196C0A}" presName="parentText" presStyleLbl="node1" presStyleIdx="2" presStyleCnt="3" custScaleX="260359" custScaleY="20931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291C06-7837-4DA4-9113-DC874D991ED3}" srcId="{87E2B541-A034-45EF-B284-C28ED1C21F8B}" destId="{6FDAAF48-FF34-4731-9F35-71487C196C0A}" srcOrd="2" destOrd="0" parTransId="{D5310E2F-DB13-469A-85D9-3A1606F0A943}" sibTransId="{4DE9C595-81F4-481F-9348-B6AA8C9B711A}"/>
    <dgm:cxn modelId="{463633BF-7AAD-4B53-ACA9-EEE4AF700AB2}" type="presOf" srcId="{0FFC061A-0699-4CD2-8A28-600F4F1F0099}" destId="{8F3F5035-B37C-4351-A53C-C6C7F6B587D2}" srcOrd="0" destOrd="1" presId="urn:microsoft.com/office/officeart/2005/8/layout/hProcess6"/>
    <dgm:cxn modelId="{02D37562-02D5-4F72-8DF4-81E21599A9DF}" type="presOf" srcId="{0DDC3F82-F182-4BB9-B4D4-6BCF6EEC224E}" destId="{05440F89-CF7E-4AF8-A123-9CD3F1DA3033}" srcOrd="1" destOrd="0" presId="urn:microsoft.com/office/officeart/2005/8/layout/hProcess6"/>
    <dgm:cxn modelId="{E4065B8B-7FD9-4544-8A10-9380A6028938}" srcId="{A29FE0D7-CA6A-4DD1-98A4-D0607132AB94}" destId="{0FFC061A-0699-4CD2-8A28-600F4F1F0099}" srcOrd="1" destOrd="0" parTransId="{AE71FC38-B756-43BA-BD0D-3F8F40008D2B}" sibTransId="{B6B4473C-FEA2-4DFC-9A90-41B1E42B94DB}"/>
    <dgm:cxn modelId="{CA360179-C8C1-4CFC-9554-871767669C4B}" type="presOf" srcId="{48C3CC93-2680-4C51-B12F-3BF0D8B8FEF4}" destId="{855F1D48-6B28-46F9-9381-B996E2DC4FF8}" srcOrd="1" destOrd="0" presId="urn:microsoft.com/office/officeart/2005/8/layout/hProcess6"/>
    <dgm:cxn modelId="{678053E8-FC49-446B-8F28-5C1A6D618863}" type="presOf" srcId="{A8E2AAF2-16D5-402F-8C78-4D2F3FCE2395}" destId="{CADE6D55-9C9A-4231-B615-3E113B9FA853}" srcOrd="0" destOrd="0" presId="urn:microsoft.com/office/officeart/2005/8/layout/hProcess6"/>
    <dgm:cxn modelId="{B8BE2B27-09D9-4C10-96A1-845BF592EECF}" type="presOf" srcId="{87E2B541-A034-45EF-B284-C28ED1C21F8B}" destId="{B2F322E2-F3C3-4A31-BB01-A0F5707CA2AA}" srcOrd="0" destOrd="0" presId="urn:microsoft.com/office/officeart/2005/8/layout/hProcess6"/>
    <dgm:cxn modelId="{271184B5-2562-4E70-BA03-D8E3DEB43690}" srcId="{87E2B541-A034-45EF-B284-C28ED1C21F8B}" destId="{A8E2AAF2-16D5-402F-8C78-4D2F3FCE2395}" srcOrd="1" destOrd="0" parTransId="{1A9DAB36-51ED-498F-82B8-6C654D554EF4}" sibTransId="{3422650D-ECF1-4494-8920-FE73019E6BEA}"/>
    <dgm:cxn modelId="{2EB50693-8884-4DD9-8119-27123625DB1A}" type="presOf" srcId="{9BA13B68-542C-4B0F-A1A0-5964AC7BAC61}" destId="{863DF33E-DF8B-4DEE-A768-DEDCBF534EE6}" srcOrd="0" destOrd="1" presId="urn:microsoft.com/office/officeart/2005/8/layout/hProcess6"/>
    <dgm:cxn modelId="{EC6C4495-D77E-4CC3-BEF1-7D6D5A5C4D49}" srcId="{A29FE0D7-CA6A-4DD1-98A4-D0607132AB94}" destId="{0DDC3F82-F182-4BB9-B4D4-6BCF6EEC224E}" srcOrd="0" destOrd="0" parTransId="{841AE3A9-F970-4560-AE47-8028A9B5322C}" sibTransId="{F4A0E007-6080-438E-813D-85562414EC7F}"/>
    <dgm:cxn modelId="{F0F61B40-B77D-42FE-921A-66A085496F6C}" type="presOf" srcId="{0DDC3F82-F182-4BB9-B4D4-6BCF6EEC224E}" destId="{8F3F5035-B37C-4351-A53C-C6C7F6B587D2}" srcOrd="0" destOrd="0" presId="urn:microsoft.com/office/officeart/2005/8/layout/hProcess6"/>
    <dgm:cxn modelId="{F9A5528D-8BAD-4C6D-8ED8-A683BE6C5536}" type="presOf" srcId="{A29FE0D7-CA6A-4DD1-98A4-D0607132AB94}" destId="{4FC71DA7-EE03-406F-AC92-C3BFEAA0CB2C}" srcOrd="0" destOrd="0" presId="urn:microsoft.com/office/officeart/2005/8/layout/hProcess6"/>
    <dgm:cxn modelId="{8C5188BD-656C-424B-8674-A8CD49B3266B}" srcId="{A8E2AAF2-16D5-402F-8C78-4D2F3FCE2395}" destId="{48C3CC93-2680-4C51-B12F-3BF0D8B8FEF4}" srcOrd="0" destOrd="0" parTransId="{F291A52B-F537-4F7E-870D-3D7FB95D3617}" sibTransId="{EF9B71D2-FE5E-4558-A10C-F83774B57953}"/>
    <dgm:cxn modelId="{44819B98-A598-4000-A667-BB79F10D10CA}" type="presOf" srcId="{48C3CC93-2680-4C51-B12F-3BF0D8B8FEF4}" destId="{863DF33E-DF8B-4DEE-A768-DEDCBF534EE6}" srcOrd="0" destOrd="0" presId="urn:microsoft.com/office/officeart/2005/8/layout/hProcess6"/>
    <dgm:cxn modelId="{399680E4-FAC1-4F7B-AD88-C2F520DF203F}" srcId="{87E2B541-A034-45EF-B284-C28ED1C21F8B}" destId="{A29FE0D7-CA6A-4DD1-98A4-D0607132AB94}" srcOrd="0" destOrd="0" parTransId="{E129EB20-9617-4430-8309-CE78BA31CA60}" sibTransId="{1FEAF6FE-5385-4AA4-AB61-CC80195C9CCF}"/>
    <dgm:cxn modelId="{364299CF-9B78-4BB2-AD2A-8C0E728B25B9}" type="presOf" srcId="{0FFC061A-0699-4CD2-8A28-600F4F1F0099}" destId="{05440F89-CF7E-4AF8-A123-9CD3F1DA3033}" srcOrd="1" destOrd="1" presId="urn:microsoft.com/office/officeart/2005/8/layout/hProcess6"/>
    <dgm:cxn modelId="{381A4C93-7F86-4C29-A755-A9E2A97B5767}" srcId="{A8E2AAF2-16D5-402F-8C78-4D2F3FCE2395}" destId="{9BA13B68-542C-4B0F-A1A0-5964AC7BAC61}" srcOrd="1" destOrd="0" parTransId="{CD00B964-F562-482F-ABF6-B05AA43E7F5C}" sibTransId="{01427320-88EE-46C2-A987-479E9CECA640}"/>
    <dgm:cxn modelId="{CE1E2634-3D9F-4CDC-A8BE-E94C1294384E}" type="presOf" srcId="{6FDAAF48-FF34-4731-9F35-71487C196C0A}" destId="{EE2CEA3E-074D-4A2C-90A3-1BEB983DF244}" srcOrd="0" destOrd="0" presId="urn:microsoft.com/office/officeart/2005/8/layout/hProcess6"/>
    <dgm:cxn modelId="{EDA6D595-91EE-4A99-A450-3F9A8A7D8953}" type="presOf" srcId="{9BA13B68-542C-4B0F-A1A0-5964AC7BAC61}" destId="{855F1D48-6B28-46F9-9381-B996E2DC4FF8}" srcOrd="1" destOrd="1" presId="urn:microsoft.com/office/officeart/2005/8/layout/hProcess6"/>
    <dgm:cxn modelId="{6A588628-5A39-4020-8EA4-B38F30A90D01}" type="presParOf" srcId="{B2F322E2-F3C3-4A31-BB01-A0F5707CA2AA}" destId="{976BFA67-70D9-4404-BF7E-C2334FC089A9}" srcOrd="0" destOrd="0" presId="urn:microsoft.com/office/officeart/2005/8/layout/hProcess6"/>
    <dgm:cxn modelId="{3F5C9595-D513-486F-BC40-D4695C3FB2CA}" type="presParOf" srcId="{976BFA67-70D9-4404-BF7E-C2334FC089A9}" destId="{797A7935-5C99-4A7D-AE4D-7F6D89D7A729}" srcOrd="0" destOrd="0" presId="urn:microsoft.com/office/officeart/2005/8/layout/hProcess6"/>
    <dgm:cxn modelId="{95A8C5A8-FDF4-48C2-BDE6-30EA48E0CB83}" type="presParOf" srcId="{976BFA67-70D9-4404-BF7E-C2334FC089A9}" destId="{8F3F5035-B37C-4351-A53C-C6C7F6B587D2}" srcOrd="1" destOrd="0" presId="urn:microsoft.com/office/officeart/2005/8/layout/hProcess6"/>
    <dgm:cxn modelId="{9B257711-B669-4343-B106-DA5659FD3C54}" type="presParOf" srcId="{976BFA67-70D9-4404-BF7E-C2334FC089A9}" destId="{05440F89-CF7E-4AF8-A123-9CD3F1DA3033}" srcOrd="2" destOrd="0" presId="urn:microsoft.com/office/officeart/2005/8/layout/hProcess6"/>
    <dgm:cxn modelId="{4567C2D4-FA51-47FC-A3C9-B544593F0B16}" type="presParOf" srcId="{976BFA67-70D9-4404-BF7E-C2334FC089A9}" destId="{4FC71DA7-EE03-406F-AC92-C3BFEAA0CB2C}" srcOrd="3" destOrd="0" presId="urn:microsoft.com/office/officeart/2005/8/layout/hProcess6"/>
    <dgm:cxn modelId="{4DB6B825-87AF-4412-997A-2060AED82397}" type="presParOf" srcId="{B2F322E2-F3C3-4A31-BB01-A0F5707CA2AA}" destId="{C5E6C93D-4658-4C97-AF7F-3B8B6B308C4C}" srcOrd="1" destOrd="0" presId="urn:microsoft.com/office/officeart/2005/8/layout/hProcess6"/>
    <dgm:cxn modelId="{BD10C202-45A3-4C07-9784-BEEC548D5F3B}" type="presParOf" srcId="{B2F322E2-F3C3-4A31-BB01-A0F5707CA2AA}" destId="{4E0CE656-B880-4831-A46C-33B42B0614C1}" srcOrd="2" destOrd="0" presId="urn:microsoft.com/office/officeart/2005/8/layout/hProcess6"/>
    <dgm:cxn modelId="{20C05F9D-88A8-47B1-A231-7AE7341517C6}" type="presParOf" srcId="{4E0CE656-B880-4831-A46C-33B42B0614C1}" destId="{7407993C-0016-411C-ABDB-E810D8D3BF09}" srcOrd="0" destOrd="0" presId="urn:microsoft.com/office/officeart/2005/8/layout/hProcess6"/>
    <dgm:cxn modelId="{4133D35A-20B9-4D53-AFE9-AA2B88FE55CC}" type="presParOf" srcId="{4E0CE656-B880-4831-A46C-33B42B0614C1}" destId="{863DF33E-DF8B-4DEE-A768-DEDCBF534EE6}" srcOrd="1" destOrd="0" presId="urn:microsoft.com/office/officeart/2005/8/layout/hProcess6"/>
    <dgm:cxn modelId="{8AA03372-2974-4DD7-958A-DFDBDB5B647A}" type="presParOf" srcId="{4E0CE656-B880-4831-A46C-33B42B0614C1}" destId="{855F1D48-6B28-46F9-9381-B996E2DC4FF8}" srcOrd="2" destOrd="0" presId="urn:microsoft.com/office/officeart/2005/8/layout/hProcess6"/>
    <dgm:cxn modelId="{E9AB0DA2-3E1D-4DAC-A6C9-3DFC82A604AA}" type="presParOf" srcId="{4E0CE656-B880-4831-A46C-33B42B0614C1}" destId="{CADE6D55-9C9A-4231-B615-3E113B9FA853}" srcOrd="3" destOrd="0" presId="urn:microsoft.com/office/officeart/2005/8/layout/hProcess6"/>
    <dgm:cxn modelId="{FAE685C9-C3CE-4BD5-BB91-2AC7815E746B}" type="presParOf" srcId="{B2F322E2-F3C3-4A31-BB01-A0F5707CA2AA}" destId="{D738F29E-F704-42E6-89CA-3B805B23B952}" srcOrd="3" destOrd="0" presId="urn:microsoft.com/office/officeart/2005/8/layout/hProcess6"/>
    <dgm:cxn modelId="{239C9FB2-7B3D-4563-8DFF-6F1A3B2C1ED4}" type="presParOf" srcId="{B2F322E2-F3C3-4A31-BB01-A0F5707CA2AA}" destId="{2AE59194-CF5E-418A-89D9-60B5FE870918}" srcOrd="4" destOrd="0" presId="urn:microsoft.com/office/officeart/2005/8/layout/hProcess6"/>
    <dgm:cxn modelId="{9E939BD2-3A17-48F2-9F43-0906AAA899FC}" type="presParOf" srcId="{2AE59194-CF5E-418A-89D9-60B5FE870918}" destId="{DA85906F-A632-47F8-B958-7D5FFAA55AF5}" srcOrd="0" destOrd="0" presId="urn:microsoft.com/office/officeart/2005/8/layout/hProcess6"/>
    <dgm:cxn modelId="{78AB5D49-4A3F-4581-81CD-635DE167B315}" type="presParOf" srcId="{2AE59194-CF5E-418A-89D9-60B5FE870918}" destId="{2B5DF295-8720-40C6-900E-13DCAE3D9E60}" srcOrd="1" destOrd="0" presId="urn:microsoft.com/office/officeart/2005/8/layout/hProcess6"/>
    <dgm:cxn modelId="{5F045824-4CD9-4A98-9219-7F89069026D0}" type="presParOf" srcId="{2AE59194-CF5E-418A-89D9-60B5FE870918}" destId="{0D9314E7-3341-489E-82F6-F7BA074DAD8B}" srcOrd="2" destOrd="0" presId="urn:microsoft.com/office/officeart/2005/8/layout/hProcess6"/>
    <dgm:cxn modelId="{2A7F2B8E-E2F1-4A31-A330-0BD38CD6F6D3}" type="presParOf" srcId="{2AE59194-CF5E-418A-89D9-60B5FE870918}" destId="{EE2CEA3E-074D-4A2C-90A3-1BEB983DF24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EC5ED-DA5B-4FE8-8715-D461BB3E2C13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229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/>
            <a:t>ETAPA 1</a:t>
          </a:r>
          <a:endParaRPr lang="es-AR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200" kern="1200" dirty="0"/>
            <a:t>Productor de Cría</a:t>
          </a:r>
          <a:endParaRPr lang="es-A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200" kern="1200" dirty="0"/>
            <a:t>Productor de Invernada/</a:t>
          </a:r>
          <a:r>
            <a:rPr lang="es-ES_tradnl" sz="2200" kern="1200" dirty="0" err="1"/>
            <a:t>Feed</a:t>
          </a:r>
          <a:r>
            <a:rPr lang="es-ES_tradnl" sz="2200" kern="1200" dirty="0"/>
            <a:t> Lot</a:t>
          </a:r>
          <a:endParaRPr lang="es-A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200" kern="1200" dirty="0"/>
            <a:t>Productor de Cabañas</a:t>
          </a:r>
          <a:endParaRPr lang="es-AR" sz="2200" kern="1200" dirty="0"/>
        </a:p>
      </dsp:txBody>
      <dsp:txXfrm rot="5400000">
        <a:off x="1005" y="905192"/>
        <a:ext cx="2611933" cy="2715577"/>
      </dsp:txXfrm>
    </dsp:sp>
    <dsp:sp modelId="{4CE692B1-52AE-4FB0-BE1E-4600079A9028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229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/>
            <a:t>ETAPA 2 </a:t>
          </a:r>
          <a:endParaRPr lang="es-AR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200" kern="1200" dirty="0"/>
            <a:t>Remates ferias</a:t>
          </a:r>
          <a:endParaRPr lang="es-A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200" kern="1200" dirty="0"/>
            <a:t>Frigoríficos</a:t>
          </a:r>
          <a:endParaRPr lang="es-AR" sz="2200" kern="1200" dirty="0"/>
        </a:p>
      </dsp:txBody>
      <dsp:txXfrm rot="5400000">
        <a:off x="2808833" y="905192"/>
        <a:ext cx="2611933" cy="2715577"/>
      </dsp:txXfrm>
    </dsp:sp>
    <dsp:sp modelId="{B1D2758E-207D-4A8B-8B6C-AB7DF653903A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229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/>
            <a:t>ETAPA 3</a:t>
          </a:r>
          <a:endParaRPr lang="es-AR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200" kern="1200" dirty="0"/>
            <a:t>Carnicerías</a:t>
          </a:r>
          <a:endParaRPr lang="es-A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200" kern="1200" dirty="0"/>
            <a:t>Supermercados</a:t>
          </a:r>
          <a:endParaRPr lang="es-A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200" kern="1200" dirty="0"/>
            <a:t>Exportación</a:t>
          </a:r>
        </a:p>
      </dsp:txBody>
      <dsp:txXfrm rot="5400000">
        <a:off x="5616662" y="905192"/>
        <a:ext cx="2611933" cy="271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F062D-BF99-499C-97B7-754A66F6C3DD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/>
            <a:t>DESPACHO</a:t>
          </a:r>
          <a:endParaRPr lang="es-AR" sz="2000" kern="1200" dirty="0"/>
        </a:p>
      </dsp:txBody>
      <dsp:txXfrm rot="-5400000">
        <a:off x="1" y="573596"/>
        <a:ext cx="1146297" cy="491270"/>
      </dsp:txXfrm>
    </dsp:sp>
    <dsp:sp modelId="{6911F323-95B2-4448-8643-8BB6E9EEFFD9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3000" kern="1200" dirty="0" smtClean="0"/>
            <a:t>SIGSA: DTE</a:t>
          </a:r>
          <a:endParaRPr lang="es-A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3000" kern="1200" dirty="0"/>
        </a:p>
      </dsp:txBody>
      <dsp:txXfrm rot="-5400000">
        <a:off x="1146298" y="52408"/>
        <a:ext cx="7031341" cy="960496"/>
      </dsp:txXfrm>
    </dsp:sp>
    <dsp:sp modelId="{F8C686A6-E88F-4FB0-8208-632A111E6F4A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/>
            <a:t>COMISION</a:t>
          </a:r>
          <a:endParaRPr lang="es-AR" sz="2000" kern="1200" dirty="0"/>
        </a:p>
      </dsp:txBody>
      <dsp:txXfrm rot="-5400000">
        <a:off x="1" y="2017346"/>
        <a:ext cx="1146297" cy="491270"/>
      </dsp:txXfrm>
    </dsp:sp>
    <dsp:sp modelId="{0F2F4ADB-83C6-4ACC-8441-6D6AEDFB2C54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3000" kern="1200" dirty="0"/>
            <a:t>INTERMEDIARIO</a:t>
          </a:r>
          <a:endParaRPr lang="es-A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3000" kern="1200"/>
        </a:p>
      </dsp:txBody>
      <dsp:txXfrm rot="-5400000">
        <a:off x="1146298" y="1496158"/>
        <a:ext cx="7031341" cy="960496"/>
      </dsp:txXfrm>
    </dsp:sp>
    <dsp:sp modelId="{4761DEB2-08C6-4025-8A96-CB08A5BA8352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/>
            <a:t>FLETE</a:t>
          </a:r>
          <a:endParaRPr lang="es-AR" sz="2000" kern="1200" dirty="0"/>
        </a:p>
      </dsp:txBody>
      <dsp:txXfrm rot="-5400000">
        <a:off x="1" y="3461096"/>
        <a:ext cx="1146297" cy="491270"/>
      </dsp:txXfrm>
    </dsp:sp>
    <dsp:sp modelId="{48B7B014-1FB7-4E90-B81B-C9D9463D796A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3000" kern="1200" dirty="0"/>
            <a:t>CHASIS Y ACOPLADO, O SEMI</a:t>
          </a:r>
          <a:endParaRPr lang="es-A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3000" kern="1200" dirty="0"/>
            <a:t>ARRANQUE, SEGURO, PEAJES</a:t>
          </a:r>
          <a:endParaRPr lang="es-AR" sz="3000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186D6-9941-4F97-A5D2-F433BF9F95F3}">
      <dsp:nvSpPr>
        <dsp:cNvPr id="0" name=""/>
        <dsp:cNvSpPr/>
      </dsp:nvSpPr>
      <dsp:spPr>
        <a:xfrm>
          <a:off x="1248" y="1496140"/>
          <a:ext cx="2159796" cy="90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/>
            <a:t>TIPIFICACION</a:t>
          </a:r>
          <a:endParaRPr lang="es-AR" sz="2400" kern="1200" dirty="0"/>
        </a:p>
      </dsp:txBody>
      <dsp:txXfrm>
        <a:off x="1248" y="1496140"/>
        <a:ext cx="2159796" cy="601103"/>
      </dsp:txXfrm>
    </dsp:sp>
    <dsp:sp modelId="{225DE18F-6CD6-4754-98E7-9CD873778686}">
      <dsp:nvSpPr>
        <dsp:cNvPr id="0" name=""/>
        <dsp:cNvSpPr/>
      </dsp:nvSpPr>
      <dsp:spPr>
        <a:xfrm>
          <a:off x="561061" y="2097243"/>
          <a:ext cx="1761919" cy="166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EDAD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SEXO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PESO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CONFORMACIÓN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TERMINACIÓN</a:t>
          </a:r>
          <a:endParaRPr lang="es-AR" sz="1400" kern="1200" dirty="0"/>
        </a:p>
      </dsp:txBody>
      <dsp:txXfrm>
        <a:off x="609774" y="2145956"/>
        <a:ext cx="1664493" cy="1565774"/>
      </dsp:txXfrm>
    </dsp:sp>
    <dsp:sp modelId="{5FDFD7E8-873D-4B09-9E6E-9246411520A3}">
      <dsp:nvSpPr>
        <dsp:cNvPr id="0" name=""/>
        <dsp:cNvSpPr/>
      </dsp:nvSpPr>
      <dsp:spPr>
        <a:xfrm>
          <a:off x="2378410" y="1577358"/>
          <a:ext cx="460815" cy="438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100" kern="1200"/>
        </a:p>
      </dsp:txBody>
      <dsp:txXfrm>
        <a:off x="2378410" y="1665091"/>
        <a:ext cx="329215" cy="263200"/>
      </dsp:txXfrm>
    </dsp:sp>
    <dsp:sp modelId="{A49F5458-50D6-4498-B03F-8E44BA657512}">
      <dsp:nvSpPr>
        <dsp:cNvPr id="0" name=""/>
        <dsp:cNvSpPr/>
      </dsp:nvSpPr>
      <dsp:spPr>
        <a:xfrm>
          <a:off x="3030508" y="1496140"/>
          <a:ext cx="1761919" cy="90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/>
            <a:t>ROMANEO</a:t>
          </a:r>
          <a:endParaRPr lang="es-AR" sz="2400" kern="1200" dirty="0"/>
        </a:p>
      </dsp:txBody>
      <dsp:txXfrm>
        <a:off x="3030508" y="1496140"/>
        <a:ext cx="1761919" cy="601103"/>
      </dsp:txXfrm>
    </dsp:sp>
    <dsp:sp modelId="{83CF48FA-A5C2-40FA-8844-F40A871F23D3}">
      <dsp:nvSpPr>
        <dsp:cNvPr id="0" name=""/>
        <dsp:cNvSpPr/>
      </dsp:nvSpPr>
      <dsp:spPr>
        <a:xfrm>
          <a:off x="3391383" y="2097243"/>
          <a:ext cx="1761919" cy="166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TIPIFICACIÓN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RINDE</a:t>
          </a:r>
          <a:endParaRPr lang="es-AR" sz="1400" kern="1200" dirty="0"/>
        </a:p>
      </dsp:txBody>
      <dsp:txXfrm>
        <a:off x="3440096" y="2145956"/>
        <a:ext cx="1664493" cy="1565774"/>
      </dsp:txXfrm>
    </dsp:sp>
    <dsp:sp modelId="{783F90CC-8100-4018-98D8-887A86AF0016}">
      <dsp:nvSpPr>
        <dsp:cNvPr id="0" name=""/>
        <dsp:cNvSpPr/>
      </dsp:nvSpPr>
      <dsp:spPr>
        <a:xfrm>
          <a:off x="5059528" y="1577358"/>
          <a:ext cx="566253" cy="438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100" kern="1200"/>
        </a:p>
      </dsp:txBody>
      <dsp:txXfrm>
        <a:off x="5059528" y="1665091"/>
        <a:ext cx="434653" cy="263200"/>
      </dsp:txXfrm>
    </dsp:sp>
    <dsp:sp modelId="{67B68BBF-DCF0-4526-AA30-068DD4495293}">
      <dsp:nvSpPr>
        <dsp:cNvPr id="0" name=""/>
        <dsp:cNvSpPr/>
      </dsp:nvSpPr>
      <dsp:spPr>
        <a:xfrm>
          <a:off x="5860830" y="1496140"/>
          <a:ext cx="2354012" cy="90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/>
            <a:t>LIQUIDACIÓN</a:t>
          </a:r>
          <a:endParaRPr lang="es-AR" sz="2400" kern="1200" dirty="0"/>
        </a:p>
      </dsp:txBody>
      <dsp:txXfrm>
        <a:off x="5860830" y="1496140"/>
        <a:ext cx="2354012" cy="601103"/>
      </dsp:txXfrm>
    </dsp:sp>
    <dsp:sp modelId="{3B1CEA8A-3B38-4CC4-90DA-E071067EC176}">
      <dsp:nvSpPr>
        <dsp:cNvPr id="0" name=""/>
        <dsp:cNvSpPr/>
      </dsp:nvSpPr>
      <dsp:spPr>
        <a:xfrm>
          <a:off x="6517752" y="2097243"/>
          <a:ext cx="1761919" cy="166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PRECIO PACTADO MÁS IVA MENOS RETENCIÓN DE GANANCIAS</a:t>
          </a:r>
          <a:endParaRPr lang="es-AR" sz="1400" kern="1200" dirty="0"/>
        </a:p>
      </dsp:txBody>
      <dsp:txXfrm>
        <a:off x="6566465" y="2145956"/>
        <a:ext cx="1664493" cy="1565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186D6-9941-4F97-A5D2-F433BF9F95F3}">
      <dsp:nvSpPr>
        <dsp:cNvPr id="0" name=""/>
        <dsp:cNvSpPr/>
      </dsp:nvSpPr>
      <dsp:spPr>
        <a:xfrm>
          <a:off x="1248" y="1366202"/>
          <a:ext cx="2159796" cy="90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/>
            <a:t>TIPIFICACION</a:t>
          </a:r>
          <a:endParaRPr lang="es-AR" sz="2400" kern="1200" dirty="0"/>
        </a:p>
      </dsp:txBody>
      <dsp:txXfrm>
        <a:off x="1248" y="1366202"/>
        <a:ext cx="2159796" cy="601103"/>
      </dsp:txXfrm>
    </dsp:sp>
    <dsp:sp modelId="{225DE18F-6CD6-4754-98E7-9CD873778686}">
      <dsp:nvSpPr>
        <dsp:cNvPr id="0" name=""/>
        <dsp:cNvSpPr/>
      </dsp:nvSpPr>
      <dsp:spPr>
        <a:xfrm>
          <a:off x="561061" y="1967306"/>
          <a:ext cx="1761919" cy="1923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EDAD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SEXO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PESO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CONFORMACIÓN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TERMINACIÓN</a:t>
          </a:r>
          <a:endParaRPr lang="es-AR" sz="1400" kern="1200" dirty="0"/>
        </a:p>
      </dsp:txBody>
      <dsp:txXfrm>
        <a:off x="612666" y="2018911"/>
        <a:ext cx="1658709" cy="1819865"/>
      </dsp:txXfrm>
    </dsp:sp>
    <dsp:sp modelId="{5FDFD7E8-873D-4B09-9E6E-9246411520A3}">
      <dsp:nvSpPr>
        <dsp:cNvPr id="0" name=""/>
        <dsp:cNvSpPr/>
      </dsp:nvSpPr>
      <dsp:spPr>
        <a:xfrm>
          <a:off x="2378410" y="1447421"/>
          <a:ext cx="460815" cy="438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100" kern="1200"/>
        </a:p>
      </dsp:txBody>
      <dsp:txXfrm>
        <a:off x="2378410" y="1535154"/>
        <a:ext cx="329215" cy="263200"/>
      </dsp:txXfrm>
    </dsp:sp>
    <dsp:sp modelId="{A49F5458-50D6-4498-B03F-8E44BA657512}">
      <dsp:nvSpPr>
        <dsp:cNvPr id="0" name=""/>
        <dsp:cNvSpPr/>
      </dsp:nvSpPr>
      <dsp:spPr>
        <a:xfrm>
          <a:off x="3030508" y="1366202"/>
          <a:ext cx="1761919" cy="90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/>
            <a:t>ROMANEO</a:t>
          </a:r>
          <a:endParaRPr lang="es-AR" sz="2400" kern="1200" dirty="0"/>
        </a:p>
      </dsp:txBody>
      <dsp:txXfrm>
        <a:off x="3030508" y="1366202"/>
        <a:ext cx="1761919" cy="601103"/>
      </dsp:txXfrm>
    </dsp:sp>
    <dsp:sp modelId="{83CF48FA-A5C2-40FA-8844-F40A871F23D3}">
      <dsp:nvSpPr>
        <dsp:cNvPr id="0" name=""/>
        <dsp:cNvSpPr/>
      </dsp:nvSpPr>
      <dsp:spPr>
        <a:xfrm>
          <a:off x="3391383" y="1967306"/>
          <a:ext cx="1761919" cy="1923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TIPIFICACIÓN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RINDE</a:t>
          </a:r>
          <a:endParaRPr lang="es-AR" sz="1400" kern="1200" dirty="0"/>
        </a:p>
      </dsp:txBody>
      <dsp:txXfrm>
        <a:off x="3442988" y="2018911"/>
        <a:ext cx="1658709" cy="1819865"/>
      </dsp:txXfrm>
    </dsp:sp>
    <dsp:sp modelId="{783F90CC-8100-4018-98D8-887A86AF0016}">
      <dsp:nvSpPr>
        <dsp:cNvPr id="0" name=""/>
        <dsp:cNvSpPr/>
      </dsp:nvSpPr>
      <dsp:spPr>
        <a:xfrm>
          <a:off x="5059528" y="1447421"/>
          <a:ext cx="566253" cy="4386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100" kern="1200"/>
        </a:p>
      </dsp:txBody>
      <dsp:txXfrm>
        <a:off x="5059528" y="1535154"/>
        <a:ext cx="434653" cy="263200"/>
      </dsp:txXfrm>
    </dsp:sp>
    <dsp:sp modelId="{67B68BBF-DCF0-4526-AA30-068DD4495293}">
      <dsp:nvSpPr>
        <dsp:cNvPr id="0" name=""/>
        <dsp:cNvSpPr/>
      </dsp:nvSpPr>
      <dsp:spPr>
        <a:xfrm>
          <a:off x="5860830" y="1366202"/>
          <a:ext cx="2354012" cy="901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/>
            <a:t>LIQUIDACIÓN</a:t>
          </a:r>
          <a:endParaRPr lang="es-AR" sz="2400" kern="1200" dirty="0"/>
        </a:p>
      </dsp:txBody>
      <dsp:txXfrm>
        <a:off x="5860830" y="1366202"/>
        <a:ext cx="2354012" cy="601103"/>
      </dsp:txXfrm>
    </dsp:sp>
    <dsp:sp modelId="{3B1CEA8A-3B38-4CC4-90DA-E071067EC176}">
      <dsp:nvSpPr>
        <dsp:cNvPr id="0" name=""/>
        <dsp:cNvSpPr/>
      </dsp:nvSpPr>
      <dsp:spPr>
        <a:xfrm>
          <a:off x="6517752" y="1967306"/>
          <a:ext cx="1761919" cy="1923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/>
            <a:t>PRECIO PACTADO MENOS RETENCIÓN DE GANANCIAS. EL IVA SE TRANSFIERE AL CBU </a:t>
          </a:r>
          <a:endParaRPr lang="es-AR" sz="1400" kern="1200" dirty="0"/>
        </a:p>
      </dsp:txBody>
      <dsp:txXfrm>
        <a:off x="6569357" y="2018911"/>
        <a:ext cx="1658709" cy="1819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EC5ED-DA5B-4FE8-8715-D461BB3E2C13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4082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/>
            <a:t>ETAPA 1</a:t>
          </a:r>
          <a:endParaRPr lang="es-AR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300" kern="1200" dirty="0"/>
            <a:t>Productor  de granos</a:t>
          </a:r>
          <a:endParaRPr lang="es-A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300" kern="1200" dirty="0"/>
            <a:t>Asociación de productores</a:t>
          </a:r>
          <a:endParaRPr lang="es-A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300" kern="1200" dirty="0"/>
            <a:t>Cooperativas de primer grado</a:t>
          </a:r>
          <a:endParaRPr lang="es-AR" sz="2300" kern="1200" dirty="0"/>
        </a:p>
      </dsp:txBody>
      <dsp:txXfrm rot="5400000">
        <a:off x="1005" y="905192"/>
        <a:ext cx="2611933" cy="2715577"/>
      </dsp:txXfrm>
    </dsp:sp>
    <dsp:sp modelId="{4CE692B1-52AE-4FB0-BE1E-4600079A9028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4082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/>
            <a:t>ETAPA 2 </a:t>
          </a:r>
          <a:endParaRPr lang="es-AR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300" kern="1200" dirty="0"/>
            <a:t>Acopiador</a:t>
          </a:r>
          <a:endParaRPr lang="es-A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300" kern="1200" dirty="0"/>
            <a:t>Cooperativas de segundo grado</a:t>
          </a:r>
          <a:endParaRPr lang="es-A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300" kern="1200" dirty="0"/>
            <a:t>Corredores</a:t>
          </a:r>
          <a:endParaRPr lang="es-A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300" kern="1200" dirty="0"/>
            <a:t>Entregadores</a:t>
          </a:r>
          <a:endParaRPr lang="es-A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300" kern="1200" dirty="0"/>
            <a:t>Intermediarios</a:t>
          </a:r>
          <a:endParaRPr lang="es-AR" sz="2300" kern="1200" dirty="0"/>
        </a:p>
      </dsp:txBody>
      <dsp:txXfrm rot="5400000">
        <a:off x="2808833" y="905192"/>
        <a:ext cx="2611933" cy="2715577"/>
      </dsp:txXfrm>
    </dsp:sp>
    <dsp:sp modelId="{B1D2758E-207D-4A8B-8B6C-AB7DF653903A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4082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/>
            <a:t>ETAPA 3</a:t>
          </a:r>
          <a:endParaRPr lang="es-AR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300" kern="1200" dirty="0"/>
            <a:t>Exportadores</a:t>
          </a:r>
          <a:endParaRPr lang="es-A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300" kern="1200" dirty="0"/>
            <a:t>Industriales</a:t>
          </a:r>
          <a:endParaRPr lang="es-AR" sz="2300" kern="1200" dirty="0"/>
        </a:p>
      </dsp:txBody>
      <dsp:txXfrm rot="5400000">
        <a:off x="5616662" y="905192"/>
        <a:ext cx="2611933" cy="2715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92677-2FA5-4F2B-B03E-ECF06CADDFCD}">
      <dsp:nvSpPr>
        <dsp:cNvPr id="0" name=""/>
        <dsp:cNvSpPr/>
      </dsp:nvSpPr>
      <dsp:spPr>
        <a:xfrm>
          <a:off x="3465986" y="552"/>
          <a:ext cx="1297626" cy="452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/>
            <a:t>DECISIÓN DE VENTA</a:t>
          </a:r>
          <a:endParaRPr lang="es-AR" sz="1000" kern="1200" dirty="0"/>
        </a:p>
      </dsp:txBody>
      <dsp:txXfrm>
        <a:off x="3479239" y="13805"/>
        <a:ext cx="1271120" cy="425979"/>
      </dsp:txXfrm>
    </dsp:sp>
    <dsp:sp modelId="{165B1473-1418-45E0-B368-A3F2607D05B3}">
      <dsp:nvSpPr>
        <dsp:cNvPr id="0" name=""/>
        <dsp:cNvSpPr/>
      </dsp:nvSpPr>
      <dsp:spPr>
        <a:xfrm rot="5400000">
          <a:off x="4029958" y="464350"/>
          <a:ext cx="169682" cy="203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800" kern="1200"/>
        </a:p>
      </dsp:txBody>
      <dsp:txXfrm rot="-5400000">
        <a:off x="4053715" y="481318"/>
        <a:ext cx="122170" cy="118777"/>
      </dsp:txXfrm>
    </dsp:sp>
    <dsp:sp modelId="{BEF93231-8033-4DBD-BFEA-83C81215EF54}">
      <dsp:nvSpPr>
        <dsp:cNvPr id="0" name=""/>
        <dsp:cNvSpPr/>
      </dsp:nvSpPr>
      <dsp:spPr>
        <a:xfrm>
          <a:off x="3465986" y="679281"/>
          <a:ext cx="1297626" cy="452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/>
            <a:t>EJECUCIÓN DE VENTA</a:t>
          </a:r>
          <a:endParaRPr lang="es-AR" sz="1000" kern="1200" dirty="0"/>
        </a:p>
      </dsp:txBody>
      <dsp:txXfrm>
        <a:off x="3479239" y="692534"/>
        <a:ext cx="1271120" cy="425979"/>
      </dsp:txXfrm>
    </dsp:sp>
    <dsp:sp modelId="{85859A6B-D3F0-4E34-8D9A-E17C3F251790}">
      <dsp:nvSpPr>
        <dsp:cNvPr id="0" name=""/>
        <dsp:cNvSpPr/>
      </dsp:nvSpPr>
      <dsp:spPr>
        <a:xfrm rot="5400000">
          <a:off x="4029958" y="1143079"/>
          <a:ext cx="169682" cy="203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800" kern="1200"/>
        </a:p>
      </dsp:txBody>
      <dsp:txXfrm rot="-5400000">
        <a:off x="4053715" y="1160047"/>
        <a:ext cx="122170" cy="118777"/>
      </dsp:txXfrm>
    </dsp:sp>
    <dsp:sp modelId="{B3766455-DCF3-4C23-B9A2-3EDEAD6342D1}">
      <dsp:nvSpPr>
        <dsp:cNvPr id="0" name=""/>
        <dsp:cNvSpPr/>
      </dsp:nvSpPr>
      <dsp:spPr>
        <a:xfrm>
          <a:off x="3465986" y="1358009"/>
          <a:ext cx="1297626" cy="452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/>
            <a:t>CUPOS</a:t>
          </a:r>
          <a:endParaRPr lang="es-AR" sz="1000" kern="1200" dirty="0"/>
        </a:p>
      </dsp:txBody>
      <dsp:txXfrm>
        <a:off x="3479239" y="1371262"/>
        <a:ext cx="1271120" cy="425979"/>
      </dsp:txXfrm>
    </dsp:sp>
    <dsp:sp modelId="{C256E398-8419-4A00-BFA0-D7795E7C984B}">
      <dsp:nvSpPr>
        <dsp:cNvPr id="0" name=""/>
        <dsp:cNvSpPr/>
      </dsp:nvSpPr>
      <dsp:spPr>
        <a:xfrm rot="5400000">
          <a:off x="4029958" y="1821807"/>
          <a:ext cx="169682" cy="203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800" kern="1200"/>
        </a:p>
      </dsp:txBody>
      <dsp:txXfrm rot="-5400000">
        <a:off x="4053715" y="1838775"/>
        <a:ext cx="122170" cy="118777"/>
      </dsp:txXfrm>
    </dsp:sp>
    <dsp:sp modelId="{39ADB971-D83C-4970-8E3E-DAED8D8E7253}">
      <dsp:nvSpPr>
        <dsp:cNvPr id="0" name=""/>
        <dsp:cNvSpPr/>
      </dsp:nvSpPr>
      <dsp:spPr>
        <a:xfrm>
          <a:off x="3465986" y="2036738"/>
          <a:ext cx="1297626" cy="452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/>
            <a:t>DESPACHO-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000" kern="1200" dirty="0"/>
            <a:t>DESCARGA</a:t>
          </a:r>
        </a:p>
      </dsp:txBody>
      <dsp:txXfrm>
        <a:off x="3479239" y="2049991"/>
        <a:ext cx="1271120" cy="425979"/>
      </dsp:txXfrm>
    </dsp:sp>
    <dsp:sp modelId="{D107DCC3-7835-47C8-897E-605C4CDF6FB4}">
      <dsp:nvSpPr>
        <dsp:cNvPr id="0" name=""/>
        <dsp:cNvSpPr/>
      </dsp:nvSpPr>
      <dsp:spPr>
        <a:xfrm rot="5400000">
          <a:off x="4029958" y="2500536"/>
          <a:ext cx="169682" cy="203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800" kern="1200"/>
        </a:p>
      </dsp:txBody>
      <dsp:txXfrm rot="-5400000">
        <a:off x="4053715" y="2517504"/>
        <a:ext cx="122170" cy="118777"/>
      </dsp:txXfrm>
    </dsp:sp>
    <dsp:sp modelId="{29E9AAD3-EEB9-4992-A00C-29D0E2406B42}">
      <dsp:nvSpPr>
        <dsp:cNvPr id="0" name=""/>
        <dsp:cNvSpPr/>
      </dsp:nvSpPr>
      <dsp:spPr>
        <a:xfrm>
          <a:off x="3465986" y="2715467"/>
          <a:ext cx="1297626" cy="452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000" kern="1200" dirty="0"/>
            <a:t>CERTIFICADO ELECTRÓNICO</a:t>
          </a:r>
        </a:p>
      </dsp:txBody>
      <dsp:txXfrm>
        <a:off x="3479239" y="2728720"/>
        <a:ext cx="1271120" cy="425979"/>
      </dsp:txXfrm>
    </dsp:sp>
    <dsp:sp modelId="{F5E4B5DB-D994-4784-8D4D-7E4810CA207D}">
      <dsp:nvSpPr>
        <dsp:cNvPr id="0" name=""/>
        <dsp:cNvSpPr/>
      </dsp:nvSpPr>
      <dsp:spPr>
        <a:xfrm rot="5400000">
          <a:off x="4029958" y="3179265"/>
          <a:ext cx="169682" cy="203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800" kern="1200"/>
        </a:p>
      </dsp:txBody>
      <dsp:txXfrm rot="-5400000">
        <a:off x="4053715" y="3196233"/>
        <a:ext cx="122170" cy="118777"/>
      </dsp:txXfrm>
    </dsp:sp>
    <dsp:sp modelId="{6EAF6FB3-C088-4015-B614-FE7B5EA31E31}">
      <dsp:nvSpPr>
        <dsp:cNvPr id="0" name=""/>
        <dsp:cNvSpPr/>
      </dsp:nvSpPr>
      <dsp:spPr>
        <a:xfrm>
          <a:off x="3465986" y="3394196"/>
          <a:ext cx="1297626" cy="452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/>
            <a:t>LIQUIDACION PRIMARIA DE GRANOS</a:t>
          </a:r>
          <a:endParaRPr lang="es-AR" sz="1000" kern="1200" dirty="0"/>
        </a:p>
      </dsp:txBody>
      <dsp:txXfrm>
        <a:off x="3479239" y="3407449"/>
        <a:ext cx="1271120" cy="425979"/>
      </dsp:txXfrm>
    </dsp:sp>
    <dsp:sp modelId="{4E3EFFC1-6476-4697-AC9A-7FB9E5464124}">
      <dsp:nvSpPr>
        <dsp:cNvPr id="0" name=""/>
        <dsp:cNvSpPr/>
      </dsp:nvSpPr>
      <dsp:spPr>
        <a:xfrm rot="5400000">
          <a:off x="4029958" y="3857993"/>
          <a:ext cx="169682" cy="203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800" kern="1200"/>
        </a:p>
      </dsp:txBody>
      <dsp:txXfrm rot="-5400000">
        <a:off x="4053715" y="3874961"/>
        <a:ext cx="122170" cy="118777"/>
      </dsp:txXfrm>
    </dsp:sp>
    <dsp:sp modelId="{BE4D4F32-0170-4E80-BB5F-E0076C18A0D3}">
      <dsp:nvSpPr>
        <dsp:cNvPr id="0" name=""/>
        <dsp:cNvSpPr/>
      </dsp:nvSpPr>
      <dsp:spPr>
        <a:xfrm>
          <a:off x="3465986" y="4072924"/>
          <a:ext cx="1297626" cy="452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/>
            <a:t>AJUSTES FINALES</a:t>
          </a:r>
          <a:endParaRPr lang="es-AR" sz="1000" kern="1200" dirty="0"/>
        </a:p>
      </dsp:txBody>
      <dsp:txXfrm>
        <a:off x="3479239" y="4086177"/>
        <a:ext cx="1271120" cy="4259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0BD0F-0068-4AE8-A22D-E7DF78AAA090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/>
            <a:t>PRODUCTOR/ACOPIO SOLICITAN CARTA DE PORTE</a:t>
          </a:r>
          <a:endParaRPr lang="es-AR" sz="1700" kern="1200" dirty="0"/>
        </a:p>
      </dsp:txBody>
      <dsp:txXfrm>
        <a:off x="29163" y="29163"/>
        <a:ext cx="5425092" cy="937385"/>
      </dsp:txXfrm>
    </dsp:sp>
    <dsp:sp modelId="{612CC486-C8FD-4586-9D1F-E8121722F6F9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/>
            <a:t>PRODUCTOR/ACOPIO  SOLICITAN CTG FLETE CORTO - CTG </a:t>
          </a:r>
          <a:endParaRPr lang="es-AR" sz="1700" kern="1200" dirty="0"/>
        </a:p>
      </dsp:txBody>
      <dsp:txXfrm>
        <a:off x="580546" y="1205913"/>
        <a:ext cx="5326758" cy="937385"/>
      </dsp:txXfrm>
    </dsp:sp>
    <dsp:sp modelId="{9FB66A4A-917C-4822-B976-8B4D8F305944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/>
            <a:t>ARRIBO Y CONFIRMACIÓN DEFINITIVA DE CTG (EN DESTINO)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700" kern="1200" dirty="0"/>
        </a:p>
      </dsp:txBody>
      <dsp:txXfrm>
        <a:off x="1123699" y="2382663"/>
        <a:ext cx="5334987" cy="937385"/>
      </dsp:txXfrm>
    </dsp:sp>
    <dsp:sp modelId="{D0305B2D-135B-4064-882C-2FD2214EECF0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/>
            <a:t>PRODUCTOR/ACOPIO INFORMAN CP  UTILIZADAS, VENCIDAS, ANULADAS, EXTRAVIADAS</a:t>
          </a:r>
          <a:endParaRPr lang="es-AR" sz="1700" kern="1200" dirty="0"/>
        </a:p>
      </dsp:txBody>
      <dsp:txXfrm>
        <a:off x="1675083" y="3559414"/>
        <a:ext cx="5326758" cy="937385"/>
      </dsp:txXfrm>
    </dsp:sp>
    <dsp:sp modelId="{CFE90713-9F3E-4DEB-A86E-2F67206E1B89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900" kern="1200"/>
        </a:p>
      </dsp:txBody>
      <dsp:txXfrm>
        <a:off x="6082090" y="762624"/>
        <a:ext cx="355966" cy="487027"/>
      </dsp:txXfrm>
    </dsp:sp>
    <dsp:sp modelId="{233A2545-31E5-4A34-B817-0FE2F20858C2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900" kern="1200"/>
        </a:p>
      </dsp:txBody>
      <dsp:txXfrm>
        <a:off x="6633473" y="1939375"/>
        <a:ext cx="355966" cy="487027"/>
      </dsp:txXfrm>
    </dsp:sp>
    <dsp:sp modelId="{F30105C5-67C2-4246-A042-C90DDD4D22BF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900" kern="1200"/>
        </a:p>
      </dsp:txBody>
      <dsp:txXfrm>
        <a:off x="7176627" y="3116125"/>
        <a:ext cx="355966" cy="487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F5035-B37C-4351-A53C-C6C7F6B587D2}">
      <dsp:nvSpPr>
        <dsp:cNvPr id="0" name=""/>
        <dsp:cNvSpPr/>
      </dsp:nvSpPr>
      <dsp:spPr>
        <a:xfrm>
          <a:off x="1011639" y="1569603"/>
          <a:ext cx="1586448" cy="13867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/>
            <a:t>            </a:t>
          </a:r>
          <a:endParaRPr lang="es-AR" sz="1500" kern="1200" dirty="0"/>
        </a:p>
      </dsp:txBody>
      <dsp:txXfrm>
        <a:off x="1408251" y="1777616"/>
        <a:ext cx="773393" cy="970729"/>
      </dsp:txXfrm>
    </dsp:sp>
    <dsp:sp modelId="{4FC71DA7-EE03-406F-AC92-C3BFEAA0CB2C}">
      <dsp:nvSpPr>
        <dsp:cNvPr id="0" name=""/>
        <dsp:cNvSpPr/>
      </dsp:nvSpPr>
      <dsp:spPr>
        <a:xfrm>
          <a:off x="3428" y="1541782"/>
          <a:ext cx="2016423" cy="1442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/>
            <a:t>SOLICITUD</a:t>
          </a:r>
          <a:endParaRPr lang="es-AR" sz="1700" kern="1200" dirty="0"/>
        </a:p>
      </dsp:txBody>
      <dsp:txXfrm>
        <a:off x="298726" y="1753016"/>
        <a:ext cx="1425827" cy="1019930"/>
      </dsp:txXfrm>
    </dsp:sp>
    <dsp:sp modelId="{863DF33E-DF8B-4DEE-A768-DEDCBF534EE6}">
      <dsp:nvSpPr>
        <dsp:cNvPr id="0" name=""/>
        <dsp:cNvSpPr/>
      </dsp:nvSpPr>
      <dsp:spPr>
        <a:xfrm>
          <a:off x="3921507" y="1569603"/>
          <a:ext cx="1586448" cy="13867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500" kern="1200"/>
        </a:p>
      </dsp:txBody>
      <dsp:txXfrm>
        <a:off x="4318119" y="1777616"/>
        <a:ext cx="773393" cy="970729"/>
      </dsp:txXfrm>
    </dsp:sp>
    <dsp:sp modelId="{CADE6D55-9C9A-4231-B615-3E113B9FA853}">
      <dsp:nvSpPr>
        <dsp:cNvPr id="0" name=""/>
        <dsp:cNvSpPr/>
      </dsp:nvSpPr>
      <dsp:spPr>
        <a:xfrm>
          <a:off x="2697241" y="1464894"/>
          <a:ext cx="2448532" cy="15961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/>
            <a:t>ARRIBO</a:t>
          </a:r>
          <a:endParaRPr lang="es-AR" sz="1600" kern="1200" dirty="0"/>
        </a:p>
      </dsp:txBody>
      <dsp:txXfrm>
        <a:off x="3055820" y="1698648"/>
        <a:ext cx="1731374" cy="1128665"/>
      </dsp:txXfrm>
    </dsp:sp>
    <dsp:sp modelId="{2B5DF295-8720-40C6-900E-13DCAE3D9E60}">
      <dsp:nvSpPr>
        <dsp:cNvPr id="0" name=""/>
        <dsp:cNvSpPr/>
      </dsp:nvSpPr>
      <dsp:spPr>
        <a:xfrm>
          <a:off x="6639723" y="1569603"/>
          <a:ext cx="1586448" cy="13867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CEA3E-074D-4A2C-90A3-1BEB983DF244}">
      <dsp:nvSpPr>
        <dsp:cNvPr id="0" name=""/>
        <dsp:cNvSpPr/>
      </dsp:nvSpPr>
      <dsp:spPr>
        <a:xfrm>
          <a:off x="5607108" y="1432797"/>
          <a:ext cx="2065230" cy="1660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/>
            <a:t>CONFIRMACIÓN DEFINITIVA</a:t>
          </a:r>
          <a:endParaRPr lang="es-AR" sz="1500" kern="1200" dirty="0"/>
        </a:p>
      </dsp:txBody>
      <dsp:txXfrm>
        <a:off x="5909554" y="1675952"/>
        <a:ext cx="1460338" cy="1174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005E3-3610-4ECD-B4F2-615F90B0C085}" type="datetimeFigureOut">
              <a:rPr lang="es-AR" smtClean="0"/>
              <a:pPr/>
              <a:t>21/4/2023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3A48B-BB32-4E1A-94A1-A43D1CEB6CF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059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A48B-BB32-4E1A-94A1-A43D1CEB6CF2}" type="slidenum">
              <a:rPr lang="es-AR" smtClean="0"/>
              <a:pPr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001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6E23-4649-4DC6-B3E4-BA14D898490F}" type="datetimeFigureOut">
              <a:rPr lang="es-AR" smtClean="0"/>
              <a:pPr/>
              <a:t>21/4/2023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668B-2D19-482B-B702-1D3910D71E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6E23-4649-4DC6-B3E4-BA14D898490F}" type="datetimeFigureOut">
              <a:rPr lang="es-AR" smtClean="0"/>
              <a:pPr/>
              <a:t>21/4/2023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668B-2D19-482B-B702-1D3910D71E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6E23-4649-4DC6-B3E4-BA14D898490F}" type="datetimeFigureOut">
              <a:rPr lang="es-AR" smtClean="0"/>
              <a:pPr/>
              <a:t>21/4/2023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668B-2D19-482B-B702-1D3910D71E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6E23-4649-4DC6-B3E4-BA14D898490F}" type="datetimeFigureOut">
              <a:rPr lang="es-AR" smtClean="0"/>
              <a:pPr/>
              <a:t>21/4/2023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668B-2D19-482B-B702-1D3910D71E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6E23-4649-4DC6-B3E4-BA14D898490F}" type="datetimeFigureOut">
              <a:rPr lang="es-AR" smtClean="0"/>
              <a:pPr/>
              <a:t>21/4/2023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668B-2D19-482B-B702-1D3910D71E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6E23-4649-4DC6-B3E4-BA14D898490F}" type="datetimeFigureOut">
              <a:rPr lang="es-AR" smtClean="0"/>
              <a:pPr/>
              <a:t>21/4/2023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668B-2D19-482B-B702-1D3910D71E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6E23-4649-4DC6-B3E4-BA14D898490F}" type="datetimeFigureOut">
              <a:rPr lang="es-AR" smtClean="0"/>
              <a:pPr/>
              <a:t>21/4/2023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668B-2D19-482B-B702-1D3910D71E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6E23-4649-4DC6-B3E4-BA14D898490F}" type="datetimeFigureOut">
              <a:rPr lang="es-AR" smtClean="0"/>
              <a:pPr/>
              <a:t>21/4/2023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668B-2D19-482B-B702-1D3910D71E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6E23-4649-4DC6-B3E4-BA14D898490F}" type="datetimeFigureOut">
              <a:rPr lang="es-AR" smtClean="0"/>
              <a:pPr/>
              <a:t>21/4/2023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668B-2D19-482B-B702-1D3910D71E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6E23-4649-4DC6-B3E4-BA14D898490F}" type="datetimeFigureOut">
              <a:rPr lang="es-AR" smtClean="0"/>
              <a:pPr/>
              <a:t>21/4/2023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668B-2D19-482B-B702-1D3910D71E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6E23-4649-4DC6-B3E4-BA14D898490F}" type="datetimeFigureOut">
              <a:rPr lang="es-AR" smtClean="0"/>
              <a:pPr/>
              <a:t>21/4/2023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668B-2D19-482B-B702-1D3910D71E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96E23-4649-4DC6-B3E4-BA14D898490F}" type="datetimeFigureOut">
              <a:rPr lang="es-AR" smtClean="0"/>
              <a:pPr/>
              <a:t>21/4/2023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8668B-2D19-482B-B702-1D3910D71E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gyp.gob.ar/sitio/areas/tipificacio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f69Evqd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nasa.gob.ar/dte" TargetMode="External"/><Relationship Id="rId5" Type="http://schemas.openxmlformats.org/officeDocument/2006/relationships/hyperlink" Target="https://www.youtube.com/watch?v=bKyRnYAhjFI" TargetMode="External"/><Relationship Id="rId4" Type="http://schemas.openxmlformats.org/officeDocument/2006/relationships/hyperlink" Target="https://www.youtube.com/watch?v=eFovZVvxg5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gan.com.ar/forward-ganadero/" TargetMode="External"/><Relationship Id="rId2" Type="http://schemas.openxmlformats.org/officeDocument/2006/relationships/hyperlink" Target="http://www.rosgan.com.ar/quienes-somos/#C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s-ES_tradnl" sz="4800" b="1" dirty="0"/>
              <a:t>UNIDAD </a:t>
            </a:r>
            <a:endParaRPr lang="es-AR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86409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endParaRPr lang="es-ES_tradnl" dirty="0"/>
          </a:p>
          <a:p>
            <a:pPr lvl="2">
              <a:buNone/>
            </a:pPr>
            <a:r>
              <a:rPr lang="es-ES_tradnl" sz="3200" b="1" dirty="0"/>
              <a:t>      COMERCIALIZACIÓN DE HACIENDA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GASTOS DE COMERCIALIZACIÓN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6185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ETAPA 2 : FRIGORÍFICOS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AR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539552" y="1124744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Diagrama"/>
          <p:cNvGraphicFramePr/>
          <p:nvPr>
            <p:extLst>
              <p:ext uri="{D42A27DB-BD31-4B8C-83A1-F6EECF244321}">
                <p14:modId xmlns:p14="http://schemas.microsoft.com/office/powerpoint/2010/main" val="2482286372"/>
              </p:ext>
            </p:extLst>
          </p:nvPr>
        </p:nvGraphicFramePr>
        <p:xfrm>
          <a:off x="691952" y="1268760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EX TIPIFICACIÓN DE CARNES</a:t>
            </a:r>
            <a:endParaRPr lang="es-AR" dirty="0"/>
          </a:p>
        </p:txBody>
      </p:sp>
      <p:pic>
        <p:nvPicPr>
          <p:cNvPr id="4" name="3 Marcador de contenido" descr="tipificació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632847" cy="374441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E448-7F5A-4912-ABF9-4C02E51F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NUEVA TIPIFICACIÓN DE CARNES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1666503-A569-420E-AB70-B01921989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892" y="2204864"/>
            <a:ext cx="7647249" cy="3168352"/>
          </a:xfrm>
        </p:spPr>
      </p:pic>
    </p:spTree>
    <p:extLst>
      <p:ext uri="{BB962C8B-B14F-4D97-AF65-F5344CB8AC3E}">
        <p14:creationId xmlns:p14="http://schemas.microsoft.com/office/powerpoint/2010/main" val="3782577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75151C-7D84-4B10-BCB9-2A957B4EC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47337"/>
            <a:ext cx="5184576" cy="58389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F62EDEC-AB94-47AA-B6E1-5CEFF1FB315B}"/>
              </a:ext>
            </a:extLst>
          </p:cNvPr>
          <p:cNvSpPr txBox="1"/>
          <p:nvPr/>
        </p:nvSpPr>
        <p:spPr>
          <a:xfrm>
            <a:off x="1835696" y="63093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3"/>
              </a:rPr>
              <a:t>https://www.magyp.gob.ar/sitio/areas/tipificacion/</a:t>
            </a:r>
            <a:r>
              <a:rPr lang="es-A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38525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C692A4D-0484-4CA0-95FF-62AC65D3B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20056"/>
            <a:ext cx="7467600" cy="4286250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077309D-68DB-4145-8DCA-E53C6215B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41499"/>
            <a:ext cx="73152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2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35696" y="90872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/>
              <a:t>¿CÓMO SE CALCULA EL RINDE DE CARNE?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722771"/>
              </p:ext>
            </p:extLst>
          </p:nvPr>
        </p:nvGraphicFramePr>
        <p:xfrm>
          <a:off x="899592" y="1397000"/>
          <a:ext cx="7704858" cy="116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477">
                <a:tc>
                  <a:txBody>
                    <a:bodyPr/>
                    <a:lstStyle/>
                    <a:p>
                      <a:r>
                        <a:rPr lang="es-AR" dirty="0"/>
                        <a:t>CATEGORÍA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KGS CAMPO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DESBASTE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KGS NETOS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KGS CARNE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RINDE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27">
                <a:tc>
                  <a:txBody>
                    <a:bodyPr/>
                    <a:lstStyle/>
                    <a:p>
                      <a:r>
                        <a:rPr lang="es-AR" dirty="0"/>
                        <a:t>NOVILLO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70033"/>
              </p:ext>
            </p:extLst>
          </p:nvPr>
        </p:nvGraphicFramePr>
        <p:xfrm>
          <a:off x="827586" y="3140969"/>
          <a:ext cx="7704852" cy="174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r>
                        <a:rPr lang="es-AR" dirty="0"/>
                        <a:t>CATEGORÍA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KGS CAMPO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DESBASTE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KGS NETOS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KGS CARNE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RINDE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r>
                        <a:rPr lang="es-AR" dirty="0"/>
                        <a:t>VACA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r>
                        <a:rPr lang="es-AR" dirty="0"/>
                        <a:t>VAQUILLA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307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COMERCIALIZACIÓN DE GRANOS</a:t>
            </a:r>
            <a:endParaRPr lang="es-AR" dirty="0"/>
          </a:p>
        </p:txBody>
      </p:sp>
      <p:pic>
        <p:nvPicPr>
          <p:cNvPr id="4" name="3 Marcador de contenido" descr="soja-transgenica-no-bras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ETAPAS DE LA COMERCIALIZACIÓN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0732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57200" y="5877272"/>
            <a:ext cx="238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Exceptuados de emitir facturas de venta.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347864" y="60212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Emiten liquidaciones a los productores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CIRCUITO DE COMERCIALIZACIÓN Y TRANSPORTE DE GRANOS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0128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curvada hacia la izquierda"/>
          <p:cNvSpPr/>
          <p:nvPr/>
        </p:nvSpPr>
        <p:spPr>
          <a:xfrm>
            <a:off x="5580112" y="2636912"/>
            <a:ext cx="792088" cy="33123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660232" y="3933056"/>
            <a:ext cx="172819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SEGUIMIENTO COMERCIAL</a:t>
            </a:r>
            <a:endParaRPr lang="es-AR" dirty="0"/>
          </a:p>
        </p:txBody>
      </p:sp>
      <p:sp>
        <p:nvSpPr>
          <p:cNvPr id="7" name="6 Llamada de flecha a la derecha"/>
          <p:cNvSpPr/>
          <p:nvPr/>
        </p:nvSpPr>
        <p:spPr>
          <a:xfrm>
            <a:off x="1475656" y="3212976"/>
            <a:ext cx="2088232" cy="792088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C.DE PORTE</a:t>
            </a:r>
          </a:p>
          <a:p>
            <a:pPr algn="ctr"/>
            <a:r>
              <a:rPr lang="es-ES_tradnl" dirty="0"/>
              <a:t>Y CTG</a:t>
            </a:r>
          </a:p>
          <a:p>
            <a:pPr algn="ctr"/>
            <a:endParaRPr lang="es-AR" dirty="0"/>
          </a:p>
        </p:txBody>
      </p:sp>
      <p:sp>
        <p:nvSpPr>
          <p:cNvPr id="8" name="7 Cheurón"/>
          <p:cNvSpPr/>
          <p:nvPr/>
        </p:nvSpPr>
        <p:spPr>
          <a:xfrm>
            <a:off x="1475656" y="1556792"/>
            <a:ext cx="2088232" cy="72008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BOLETOS DE COMPRA-VENTA</a:t>
            </a:r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ETAPAS DE LA COMERCIALIZACIÓN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2531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MODALIDADES DE NEGOCIACIÓN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/>
              <a:t>CANTIDAD</a:t>
            </a:r>
          </a:p>
          <a:p>
            <a:endParaRPr lang="es-ES_tradnl" dirty="0"/>
          </a:p>
          <a:p>
            <a:r>
              <a:rPr lang="es-ES_tradnl" dirty="0"/>
              <a:t>LUGAR DE ENTREGA</a:t>
            </a:r>
          </a:p>
          <a:p>
            <a:endParaRPr lang="es-ES_tradnl" dirty="0"/>
          </a:p>
          <a:p>
            <a:r>
              <a:rPr lang="es-ES_tradnl" dirty="0"/>
              <a:t>FORMA DE ENTREGA</a:t>
            </a:r>
          </a:p>
          <a:p>
            <a:endParaRPr lang="es-ES_tradnl" dirty="0"/>
          </a:p>
          <a:p>
            <a:r>
              <a:rPr lang="es-ES_tradnl" dirty="0"/>
              <a:t>PLAZOS DE ENTREGA</a:t>
            </a:r>
          </a:p>
          <a:p>
            <a:endParaRPr lang="es-ES_tradnl" dirty="0"/>
          </a:p>
          <a:p>
            <a:r>
              <a:rPr lang="es-ES_tradnl" dirty="0"/>
              <a:t>PROCEDENCIA</a:t>
            </a:r>
          </a:p>
          <a:p>
            <a:endParaRPr lang="es-ES_tradnl" dirty="0"/>
          </a:p>
          <a:p>
            <a:r>
              <a:rPr lang="es-ES_tradnl" dirty="0"/>
              <a:t>CONDICIONES DE LA MERCADERÍA</a:t>
            </a:r>
          </a:p>
          <a:p>
            <a:pPr lvl="8"/>
            <a:endParaRPr lang="es-A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MODALIDADES DE CONTRATACIÓN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CONTRA ENTREGA DE MERCADERÍA</a:t>
            </a:r>
          </a:p>
          <a:p>
            <a:endParaRPr lang="es-ES_tradnl" dirty="0"/>
          </a:p>
          <a:p>
            <a:r>
              <a:rPr lang="es-ES_tradnl" dirty="0"/>
              <a:t>CONTRA ENTREGA FUTURA</a:t>
            </a:r>
          </a:p>
          <a:p>
            <a:endParaRPr lang="es-ES_tradnl" dirty="0"/>
          </a:p>
          <a:p>
            <a:r>
              <a:rPr lang="es-ES_tradnl" dirty="0"/>
              <a:t>COMPRAVENTA “A FIJAR” PRECIO</a:t>
            </a:r>
          </a:p>
          <a:p>
            <a:endParaRPr lang="es-ES_tradnl" dirty="0"/>
          </a:p>
          <a:p>
            <a:r>
              <a:rPr lang="es-ES_tradnl" dirty="0"/>
              <a:t>COMPRAVENTA CON PAGO ANTICIPADO Y ENTREGA FUTURA</a:t>
            </a:r>
          </a:p>
          <a:p>
            <a:endParaRPr lang="es-ES_tradnl" dirty="0"/>
          </a:p>
          <a:p>
            <a:r>
              <a:rPr lang="es-ES_tradnl" dirty="0"/>
              <a:t>CANJE DE GRANOS POR INSUMOS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CLÁUSULAS ADICIONALES EN CONTRATOS “A FIJAR”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/>
          </a:p>
          <a:p>
            <a:r>
              <a:rPr lang="es-ES_tradnl" dirty="0"/>
              <a:t>PLAZO PARA LA FIJACIÓN</a:t>
            </a:r>
          </a:p>
          <a:p>
            <a:endParaRPr lang="es-ES_tradnl" dirty="0"/>
          </a:p>
          <a:p>
            <a:r>
              <a:rPr lang="es-ES_tradnl" dirty="0"/>
              <a:t>CANTIDAD MÍNIMA/MÁXIMA POR DÍA</a:t>
            </a:r>
          </a:p>
          <a:p>
            <a:endParaRPr lang="es-ES_tradnl" dirty="0"/>
          </a:p>
          <a:p>
            <a:r>
              <a:rPr lang="es-ES_tradnl" dirty="0"/>
              <a:t>PRECIO DE REFERENCIA: PIZARRA, MERCADO</a:t>
            </a:r>
          </a:p>
          <a:p>
            <a:endParaRPr lang="es-ES_tradnl" dirty="0"/>
          </a:p>
          <a:p>
            <a:r>
              <a:rPr lang="es-ES_tradnl" dirty="0"/>
              <a:t>MULTAS POR INCUMPLIMIENTO</a:t>
            </a:r>
            <a:endParaRPr lang="es-A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TRANSPORTE DE GRANOS</a:t>
            </a:r>
            <a:br>
              <a:rPr lang="es-ES_tradnl" dirty="0"/>
            </a:br>
            <a:r>
              <a:rPr lang="es-ES_tradnl" dirty="0"/>
              <a:t>DECRETO 34/2009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CTG (CODIGO DE TRAZABILIDAD DE GRANOS)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3931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derecha 4"/>
          <p:cNvSpPr/>
          <p:nvPr/>
        </p:nvSpPr>
        <p:spPr>
          <a:xfrm>
            <a:off x="1619672" y="4797152"/>
            <a:ext cx="5544616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059832" y="515254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6 DÍAS DE PLAZO</a:t>
            </a:r>
            <a:r>
              <a:rPr lang="es-ES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CARTA DE PORTE – Decreto 34/09</a:t>
            </a:r>
            <a:endParaRPr lang="es-AR" dirty="0"/>
          </a:p>
        </p:txBody>
      </p:sp>
      <p:sp>
        <p:nvSpPr>
          <p:cNvPr id="6" name="6 Abrir llave"/>
          <p:cNvSpPr/>
          <p:nvPr/>
        </p:nvSpPr>
        <p:spPr>
          <a:xfrm>
            <a:off x="888304" y="2204864"/>
            <a:ext cx="515346" cy="33691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7 Rectángulo redondeado"/>
          <p:cNvSpPr/>
          <p:nvPr/>
        </p:nvSpPr>
        <p:spPr>
          <a:xfrm>
            <a:off x="-11796" y="3501008"/>
            <a:ext cx="180020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SUJETOS INTERVINIENTES</a:t>
            </a:r>
            <a:endParaRPr lang="es-AR" dirty="0"/>
          </a:p>
        </p:txBody>
      </p:sp>
      <p:sp>
        <p:nvSpPr>
          <p:cNvPr id="2" name="Elipse 1"/>
          <p:cNvSpPr/>
          <p:nvPr/>
        </p:nvSpPr>
        <p:spPr>
          <a:xfrm>
            <a:off x="4644008" y="1628800"/>
            <a:ext cx="100811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50" y="1268760"/>
            <a:ext cx="69532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0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Rectángulo redondeado"/>
          <p:cNvSpPr/>
          <p:nvPr/>
        </p:nvSpPr>
        <p:spPr>
          <a:xfrm>
            <a:off x="7820282" y="2553517"/>
            <a:ext cx="1224136" cy="216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DESTINO</a:t>
            </a:r>
            <a:endParaRPr lang="es-AR" dirty="0"/>
          </a:p>
        </p:txBody>
      </p:sp>
      <p:sp>
        <p:nvSpPr>
          <p:cNvPr id="5" name="17 Rectángulo redondeado"/>
          <p:cNvSpPr/>
          <p:nvPr/>
        </p:nvSpPr>
        <p:spPr>
          <a:xfrm>
            <a:off x="7687583" y="3320988"/>
            <a:ext cx="1440160" cy="2160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TRANSPORTE</a:t>
            </a:r>
            <a:endParaRPr lang="es-AR" dirty="0"/>
          </a:p>
        </p:txBody>
      </p:sp>
      <p:sp>
        <p:nvSpPr>
          <p:cNvPr id="6" name="18 Rectángulo redondeado"/>
          <p:cNvSpPr/>
          <p:nvPr/>
        </p:nvSpPr>
        <p:spPr>
          <a:xfrm>
            <a:off x="7687583" y="4122427"/>
            <a:ext cx="1296144" cy="2880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DESCARGA</a:t>
            </a:r>
            <a:endParaRPr lang="es-AR" dirty="0"/>
          </a:p>
        </p:txBody>
      </p:sp>
      <p:sp>
        <p:nvSpPr>
          <p:cNvPr id="7" name="19 Rectángulo redondeado"/>
          <p:cNvSpPr/>
          <p:nvPr/>
        </p:nvSpPr>
        <p:spPr>
          <a:xfrm>
            <a:off x="7776356" y="5085184"/>
            <a:ext cx="1152128" cy="2160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DESVÍO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58" y="962025"/>
            <a:ext cx="6943725" cy="4933950"/>
          </a:xfrm>
          <a:prstGeom prst="rect">
            <a:avLst/>
          </a:prstGeom>
        </p:spPr>
      </p:pic>
      <p:sp>
        <p:nvSpPr>
          <p:cNvPr id="8" name="10 Rectángulo redondeado"/>
          <p:cNvSpPr/>
          <p:nvPr/>
        </p:nvSpPr>
        <p:spPr>
          <a:xfrm>
            <a:off x="7039511" y="1349419"/>
            <a:ext cx="1944216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ESPECIES TRANSPORTADAS  Y ORIGEN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44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879335"/>
            <a:ext cx="6840760" cy="51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56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764704"/>
            <a:ext cx="7200800" cy="54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10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0"/>
            <a:ext cx="6257925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 Rectángulo"/>
          <p:cNvSpPr/>
          <p:nvPr/>
        </p:nvSpPr>
        <p:spPr>
          <a:xfrm>
            <a:off x="-7270" y="1556792"/>
            <a:ext cx="1584176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CONDICIONES DE ENTREGA</a:t>
            </a:r>
            <a:endParaRPr lang="es-AR" dirty="0"/>
          </a:p>
        </p:txBody>
      </p:sp>
      <p:sp>
        <p:nvSpPr>
          <p:cNvPr id="4" name="7 Rectángulo"/>
          <p:cNvSpPr/>
          <p:nvPr/>
        </p:nvSpPr>
        <p:spPr>
          <a:xfrm>
            <a:off x="64738" y="3185592"/>
            <a:ext cx="1512168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MERCADERÍA DEPOSITADA</a:t>
            </a:r>
            <a:endParaRPr lang="es-AR" dirty="0"/>
          </a:p>
        </p:txBody>
      </p:sp>
      <p:sp>
        <p:nvSpPr>
          <p:cNvPr id="5" name="12 Rectángulo"/>
          <p:cNvSpPr/>
          <p:nvPr/>
        </p:nvSpPr>
        <p:spPr>
          <a:xfrm>
            <a:off x="7415808" y="4149080"/>
            <a:ext cx="172819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DETALLE DE LAS REMESAS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285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23728" y="173303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INSCRIPCIONES Y DECLARACIONES JURADAS A PRESENTAR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63688" y="3284984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AFIP: MONOTRIBUTISTA O RESPONSABLE INSCRIPTO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BOLETO DE MARCA Y/O SEÑAL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SE.NA.S.A.: </a:t>
            </a:r>
            <a:r>
              <a:rPr lang="es-AR" dirty="0" err="1"/>
              <a:t>Renspa</a:t>
            </a:r>
            <a:r>
              <a:rPr lang="es-AR" dirty="0"/>
              <a:t> Ganadero y/o Agrícola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R.U.P.P.: DDJJ en: Feb, Jun, Oct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CENSO NACIONAL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2123335" y="47667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/>
              <a:t>ETAPA 1 - PRODUCTOR</a:t>
            </a:r>
          </a:p>
        </p:txBody>
      </p:sp>
    </p:spTree>
    <p:extLst>
      <p:ext uri="{BB962C8B-B14F-4D97-AF65-F5344CB8AC3E}">
        <p14:creationId xmlns:p14="http://schemas.microsoft.com/office/powerpoint/2010/main" val="1606142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LIQUIDACIÓN PRIMARIA DE GRANOS</a:t>
            </a:r>
            <a:endParaRPr lang="es-AR" dirty="0"/>
          </a:p>
        </p:txBody>
      </p:sp>
      <p:pic>
        <p:nvPicPr>
          <p:cNvPr id="4" name="3 Marcador de contenido" descr="L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010313"/>
            <a:ext cx="4104456" cy="58076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u="sng" dirty="0"/>
              <a:t>LIQUIDACIÓN PRIMARIA DE GRANOS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662" y="1600200"/>
            <a:ext cx="577667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64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519237"/>
            <a:ext cx="60769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67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978104-0DCA-445E-9095-E4B9180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012676"/>
            <a:ext cx="7296150" cy="5600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CC9A4A3-173C-4089-A5F9-90FAF7A1C33D}"/>
              </a:ext>
            </a:extLst>
          </p:cNvPr>
          <p:cNvSpPr txBox="1"/>
          <p:nvPr/>
        </p:nvSpPr>
        <p:spPr>
          <a:xfrm>
            <a:off x="2267744" y="2606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LIQ PRIMARIA DE GRANOS EN CANJE</a:t>
            </a:r>
            <a:endParaRPr lang="es-AR" b="1" u="sng" dirty="0"/>
          </a:p>
        </p:txBody>
      </p:sp>
    </p:spTree>
    <p:extLst>
      <p:ext uri="{BB962C8B-B14F-4D97-AF65-F5344CB8AC3E}">
        <p14:creationId xmlns:p14="http://schemas.microsoft.com/office/powerpoint/2010/main" val="4073138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5F55FE-C17A-49C9-971E-744EEAF89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980728"/>
            <a:ext cx="7286625" cy="56197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05F64C-6991-4DE5-BF2F-9D2A0D124FCD}"/>
              </a:ext>
            </a:extLst>
          </p:cNvPr>
          <p:cNvSpPr txBox="1"/>
          <p:nvPr/>
        </p:nvSpPr>
        <p:spPr>
          <a:xfrm>
            <a:off x="2339752" y="1886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LIQ PRIMARIA DE GRANOS (COBRO)</a:t>
            </a:r>
            <a:endParaRPr lang="es-AR" b="1" u="sng" dirty="0"/>
          </a:p>
        </p:txBody>
      </p:sp>
    </p:spTree>
    <p:extLst>
      <p:ext uri="{BB962C8B-B14F-4D97-AF65-F5344CB8AC3E}">
        <p14:creationId xmlns:p14="http://schemas.microsoft.com/office/powerpoint/2010/main" val="3287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317522"/>
            <a:ext cx="2304256" cy="23938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5" y="620688"/>
            <a:ext cx="4104456" cy="347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7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05" y="836712"/>
            <a:ext cx="8613403" cy="1622176"/>
          </a:xfrm>
          <a:prstGeom prst="rect">
            <a:avLst/>
          </a:prstGeom>
        </p:spPr>
      </p:pic>
      <p:sp>
        <p:nvSpPr>
          <p:cNvPr id="5" name="AutoShape 6" descr="Resultado de imagen para que es el cui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8" descr="Resultado de imagen para que es el cui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212976"/>
            <a:ext cx="64865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4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DOCUMENTOS DE TRÁNSITO GANADERO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/>
              <a:t>CARAVANAS: </a:t>
            </a:r>
            <a:r>
              <a:rPr lang="es-ES_tradnl" dirty="0">
                <a:hlinkClick r:id="rId3"/>
              </a:rPr>
              <a:t>https://www.youtube.com/watch?v=Mwf69Evqdps</a:t>
            </a:r>
            <a:endParaRPr lang="es-ES_tradnl" dirty="0"/>
          </a:p>
          <a:p>
            <a:r>
              <a:rPr lang="es-ES_tradnl" dirty="0">
                <a:hlinkClick r:id="rId4"/>
              </a:rPr>
              <a:t>https://www.youtube.com/watch?v=eFovZVvxg5I</a:t>
            </a:r>
            <a:endParaRPr lang="es-ES_tradnl" dirty="0"/>
          </a:p>
          <a:p>
            <a:r>
              <a:rPr lang="es-ES_tradnl" dirty="0">
                <a:hlinkClick r:id="rId5"/>
              </a:rPr>
              <a:t>https://www.youtube.com/watch?v=bKyRnYAhjFI</a:t>
            </a:r>
            <a:endParaRPr lang="es-ES_tradnl" dirty="0"/>
          </a:p>
          <a:p>
            <a:r>
              <a:rPr lang="es-ES_tradnl" dirty="0"/>
              <a:t>PLANILLA DE MOVIMIENTOS</a:t>
            </a:r>
          </a:p>
          <a:p>
            <a:r>
              <a:rPr lang="es-ES_tradnl" dirty="0"/>
              <a:t>ACTA DE VACUNACIÓN</a:t>
            </a:r>
          </a:p>
          <a:p>
            <a:r>
              <a:rPr lang="es-ES_tradnl" dirty="0"/>
              <a:t>DTE: </a:t>
            </a:r>
            <a:r>
              <a:rPr lang="es-ES_tradnl" dirty="0">
                <a:hlinkClick r:id="rId6"/>
              </a:rPr>
              <a:t>http://www.senasa.gob.ar/dte</a:t>
            </a:r>
            <a:r>
              <a:rPr lang="es-ES_tradnl" dirty="0"/>
              <a:t> </a:t>
            </a:r>
          </a:p>
          <a:p>
            <a:pPr>
              <a:buNone/>
            </a:pPr>
            <a:endParaRPr lang="es-ES_tradnl" dirty="0"/>
          </a:p>
          <a:p>
            <a:endParaRPr lang="es-A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88640"/>
            <a:ext cx="5181267" cy="661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9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MERCADOS DE HACIENDA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MERCADO DE </a:t>
            </a:r>
            <a:r>
              <a:rPr lang="es-AR" dirty="0" smtClean="0"/>
              <a:t>CAÑUELAS</a:t>
            </a:r>
            <a:endParaRPr lang="es-AR" dirty="0"/>
          </a:p>
          <a:p>
            <a:r>
              <a:rPr lang="es-AR" dirty="0"/>
              <a:t>MERCADOS DE LA ZONA</a:t>
            </a:r>
          </a:p>
          <a:p>
            <a:r>
              <a:rPr lang="es-AR" dirty="0"/>
              <a:t>ROSGAN: </a:t>
            </a:r>
            <a:r>
              <a:rPr lang="es-AR" dirty="0">
                <a:hlinkClick r:id="rId2"/>
              </a:rPr>
              <a:t>http://www.rosgan.com.ar/quienes-somos/#C4</a:t>
            </a:r>
            <a:r>
              <a:rPr lang="es-AR" dirty="0"/>
              <a:t> </a:t>
            </a:r>
          </a:p>
          <a:p>
            <a:r>
              <a:rPr lang="es-AR" dirty="0"/>
              <a:t>FORWARD GANADERO: </a:t>
            </a:r>
            <a:r>
              <a:rPr lang="es-AR" dirty="0">
                <a:hlinkClick r:id="rId3"/>
              </a:rPr>
              <a:t>http://www.rosgan.com.ar/forward-ganadero/</a:t>
            </a:r>
            <a:endParaRPr lang="es-AR" dirty="0"/>
          </a:p>
          <a:p>
            <a:r>
              <a:rPr lang="es-AR" dirty="0"/>
              <a:t>MERCADO DE FUTUROS PARA CARNES</a:t>
            </a:r>
          </a:p>
        </p:txBody>
      </p:sp>
    </p:spTree>
    <p:extLst>
      <p:ext uri="{BB962C8B-B14F-4D97-AF65-F5344CB8AC3E}">
        <p14:creationId xmlns:p14="http://schemas.microsoft.com/office/powerpoint/2010/main" val="175890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CONSIDERACIONES AL MOMENTO DE PACTAR PRECIOS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r>
              <a:rPr lang="es-ES_tradnl" dirty="0"/>
              <a:t>% DESBASTE</a:t>
            </a:r>
          </a:p>
          <a:p>
            <a:r>
              <a:rPr lang="es-ES_tradnl" dirty="0"/>
              <a:t>PRECIO FINAL O MÁS IVA?</a:t>
            </a:r>
          </a:p>
          <a:p>
            <a:r>
              <a:rPr lang="es-ES_tradnl" dirty="0"/>
              <a:t>PUESTO DÓNDE?</a:t>
            </a:r>
          </a:p>
          <a:p>
            <a:r>
              <a:rPr lang="es-ES_tradnl" dirty="0"/>
              <a:t>COMISIONES</a:t>
            </a:r>
          </a:p>
          <a:p>
            <a:r>
              <a:rPr lang="es-ES_tradnl" dirty="0"/>
              <a:t>PLAZOS PARA EL COBRO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514</Words>
  <Application>Microsoft Office PowerPoint</Application>
  <PresentationFormat>Presentación en pantalla (4:3)</PresentationFormat>
  <Paragraphs>190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Arial</vt:lpstr>
      <vt:lpstr>Calibri</vt:lpstr>
      <vt:lpstr>Tema de Office</vt:lpstr>
      <vt:lpstr>UNIDAD </vt:lpstr>
      <vt:lpstr>ETAPAS DE LA COMERCIALIZACIÓN</vt:lpstr>
      <vt:lpstr>Presentación de PowerPoint</vt:lpstr>
      <vt:lpstr>Presentación de PowerPoint</vt:lpstr>
      <vt:lpstr>Presentación de PowerPoint</vt:lpstr>
      <vt:lpstr>DOCUMENTOS DE TRÁNSITO GANADERO</vt:lpstr>
      <vt:lpstr>Presentación de PowerPoint</vt:lpstr>
      <vt:lpstr>MERCADOS DE HACIENDA</vt:lpstr>
      <vt:lpstr>CONSIDERACIONES AL MOMENTO DE PACTAR PRECIOS</vt:lpstr>
      <vt:lpstr>GASTOS DE COMERCIALIZACIÓN</vt:lpstr>
      <vt:lpstr>ETAPA 2 : FRIGORÍFICOS</vt:lpstr>
      <vt:lpstr>EX TIPIFICACIÓN DE CARNES</vt:lpstr>
      <vt:lpstr>NUEVA TIPIFICACIÓN DE CARNES</vt:lpstr>
      <vt:lpstr>Presentación de PowerPoint</vt:lpstr>
      <vt:lpstr>Presentación de PowerPoint</vt:lpstr>
      <vt:lpstr>Presentación de PowerPoint</vt:lpstr>
      <vt:lpstr>COMERCIALIZACIÓN DE GRANOS</vt:lpstr>
      <vt:lpstr>ETAPAS DE LA COMERCIALIZACIÓN</vt:lpstr>
      <vt:lpstr>CIRCUITO DE COMERCIALIZACIÓN Y TRANSPORTE DE GRANOS</vt:lpstr>
      <vt:lpstr>MODALIDADES DE NEGOCIACIÓN</vt:lpstr>
      <vt:lpstr>MODALIDADES DE CONTRATACIÓN</vt:lpstr>
      <vt:lpstr>CLÁUSULAS ADICIONALES EN CONTRATOS “A FIJAR”</vt:lpstr>
      <vt:lpstr>TRANSPORTE DE GRANOS DECRETO 34/2009</vt:lpstr>
      <vt:lpstr>CTG (CODIGO DE TRAZABILIDAD DE GRANOS)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LIQUIDACIÓN PRIMARIA DE GRANOS</vt:lpstr>
      <vt:lpstr>LIQUIDACIÓN PRIMARIA DE GRANOS</vt:lpstr>
      <vt:lpstr>Presentación de PowerPoint</vt:lpstr>
      <vt:lpstr>Presentación de PowerPoint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</dc:title>
  <dc:creator>Centor</dc:creator>
  <cp:lastModifiedBy>Usuario</cp:lastModifiedBy>
  <cp:revision>101</cp:revision>
  <dcterms:created xsi:type="dcterms:W3CDTF">2014-04-01T16:37:33Z</dcterms:created>
  <dcterms:modified xsi:type="dcterms:W3CDTF">2023-04-21T18:28:21Z</dcterms:modified>
</cp:coreProperties>
</file>