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2" r:id="rId5"/>
    <p:sldId id="271" r:id="rId6"/>
    <p:sldId id="275" r:id="rId7"/>
    <p:sldId id="294" r:id="rId8"/>
    <p:sldId id="295" r:id="rId9"/>
    <p:sldId id="285" r:id="rId10"/>
    <p:sldId id="284" r:id="rId11"/>
    <p:sldId id="286" r:id="rId12"/>
    <p:sldId id="287" r:id="rId13"/>
    <p:sldId id="289" r:id="rId14"/>
    <p:sldId id="290" r:id="rId15"/>
    <p:sldId id="291" r:id="rId16"/>
    <p:sldId id="292" r:id="rId17"/>
    <p:sldId id="293" r:id="rId18"/>
    <p:sldId id="270" r:id="rId19"/>
    <p:sldId id="288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F5EB9-31D7-4836-AEC3-A879924B5A3E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A30820-E33C-4450-AC4F-0A603C3F7DA6}">
      <dgm:prSet phldrT="[Texto]"/>
      <dgm:spPr/>
      <dgm:t>
        <a:bodyPr/>
        <a:lstStyle/>
        <a:p>
          <a:r>
            <a:rPr lang="es-ES" dirty="0" smtClean="0"/>
            <a:t>CADENA AGRÍCOLA</a:t>
          </a:r>
          <a:endParaRPr lang="es-ES" dirty="0"/>
        </a:p>
      </dgm:t>
    </dgm:pt>
    <dgm:pt modelId="{DA5132E7-540E-4A77-83FC-05D804D79D3C}" type="parTrans" cxnId="{7B8F529D-7C6D-4F84-B8DE-790DEA2850D0}">
      <dgm:prSet/>
      <dgm:spPr/>
      <dgm:t>
        <a:bodyPr/>
        <a:lstStyle/>
        <a:p>
          <a:endParaRPr lang="es-ES"/>
        </a:p>
      </dgm:t>
    </dgm:pt>
    <dgm:pt modelId="{E2D056FE-36F3-42D7-8E05-83C14187043F}" type="sibTrans" cxnId="{7B8F529D-7C6D-4F84-B8DE-790DEA2850D0}">
      <dgm:prSet/>
      <dgm:spPr/>
      <dgm:t>
        <a:bodyPr/>
        <a:lstStyle/>
        <a:p>
          <a:endParaRPr lang="es-ES"/>
        </a:p>
      </dgm:t>
    </dgm:pt>
    <dgm:pt modelId="{E75A0450-0008-483C-8131-8AF06000427C}">
      <dgm:prSet phldrT="[Texto]"/>
      <dgm:spPr/>
      <dgm:t>
        <a:bodyPr/>
        <a:lstStyle/>
        <a:p>
          <a:r>
            <a:rPr lang="es-ES" dirty="0" smtClean="0"/>
            <a:t>DDJJ S.I.S.A.</a:t>
          </a:r>
          <a:endParaRPr lang="es-ES" dirty="0"/>
        </a:p>
      </dgm:t>
    </dgm:pt>
    <dgm:pt modelId="{04E2E2FD-E08F-4835-B513-3E3D00EC09B7}" type="parTrans" cxnId="{AB3C1189-F647-45D9-8499-0430AB60AEDB}">
      <dgm:prSet/>
      <dgm:spPr/>
      <dgm:t>
        <a:bodyPr/>
        <a:lstStyle/>
        <a:p>
          <a:endParaRPr lang="es-ES"/>
        </a:p>
      </dgm:t>
    </dgm:pt>
    <dgm:pt modelId="{D088ACFF-0248-478D-B79F-4269F1D7ECCE}" type="sibTrans" cxnId="{AB3C1189-F647-45D9-8499-0430AB60AEDB}">
      <dgm:prSet/>
      <dgm:spPr/>
      <dgm:t>
        <a:bodyPr/>
        <a:lstStyle/>
        <a:p>
          <a:endParaRPr lang="es-ES"/>
        </a:p>
      </dgm:t>
    </dgm:pt>
    <dgm:pt modelId="{82DCA2E3-FED3-45B6-BB63-A161CB131334}">
      <dgm:prSet phldrT="[Texto]"/>
      <dgm:spPr/>
      <dgm:t>
        <a:bodyPr/>
        <a:lstStyle/>
        <a:p>
          <a:r>
            <a:rPr lang="es-ES" dirty="0" smtClean="0"/>
            <a:t>CADENA GANADERA</a:t>
          </a:r>
          <a:endParaRPr lang="es-ES" dirty="0"/>
        </a:p>
      </dgm:t>
    </dgm:pt>
    <dgm:pt modelId="{B6A9D1FE-6FFD-47D3-B657-0FC6DE622C6E}" type="parTrans" cxnId="{ADC895D6-175F-4342-9018-38CCA19D572E}">
      <dgm:prSet/>
      <dgm:spPr/>
      <dgm:t>
        <a:bodyPr/>
        <a:lstStyle/>
        <a:p>
          <a:endParaRPr lang="es-ES"/>
        </a:p>
      </dgm:t>
    </dgm:pt>
    <dgm:pt modelId="{B921EF64-587E-427D-9779-DD77A0D55250}" type="sibTrans" cxnId="{ADC895D6-175F-4342-9018-38CCA19D572E}">
      <dgm:prSet/>
      <dgm:spPr/>
      <dgm:t>
        <a:bodyPr/>
        <a:lstStyle/>
        <a:p>
          <a:endParaRPr lang="es-ES"/>
        </a:p>
      </dgm:t>
    </dgm:pt>
    <dgm:pt modelId="{70C503EA-B5D4-43AC-8AF1-5698527BD0F6}">
      <dgm:prSet phldrT="[Texto]"/>
      <dgm:spPr/>
      <dgm:t>
        <a:bodyPr/>
        <a:lstStyle/>
        <a:p>
          <a:r>
            <a:rPr lang="es-ES" dirty="0" smtClean="0"/>
            <a:t>RG 3873/16 R.F.O.C.H.B.B (REGISTRO FISCAL DE OPERADORES DE LA CADENA DE PRODUCCIÓN Y COMERCIALIZACIÓN DE HACIENDAS Y CARNES BOVINAS Y BUBALINAS)</a:t>
          </a:r>
          <a:endParaRPr lang="es-ES" dirty="0"/>
        </a:p>
      </dgm:t>
    </dgm:pt>
    <dgm:pt modelId="{FFC32A7A-DC73-4D91-951A-38040DD3A2E9}" type="parTrans" cxnId="{AF8D4C41-E581-4116-895F-009A937D02B6}">
      <dgm:prSet/>
      <dgm:spPr/>
      <dgm:t>
        <a:bodyPr/>
        <a:lstStyle/>
        <a:p>
          <a:endParaRPr lang="es-ES"/>
        </a:p>
      </dgm:t>
    </dgm:pt>
    <dgm:pt modelId="{022D7F74-CD8F-4AE8-B4F4-FF0CE5219F2D}" type="sibTrans" cxnId="{AF8D4C41-E581-4116-895F-009A937D02B6}">
      <dgm:prSet/>
      <dgm:spPr/>
      <dgm:t>
        <a:bodyPr/>
        <a:lstStyle/>
        <a:p>
          <a:endParaRPr lang="es-ES"/>
        </a:p>
      </dgm:t>
    </dgm:pt>
    <dgm:pt modelId="{0E93D6F6-9E2B-44DB-B907-C2807970C501}">
      <dgm:prSet phldrT="[Texto]"/>
      <dgm:spPr/>
      <dgm:t>
        <a:bodyPr/>
        <a:lstStyle/>
        <a:p>
          <a:r>
            <a:rPr lang="es-ES" dirty="0" smtClean="0"/>
            <a:t>R.U.P.P.: CENSO PROVINCIAL</a:t>
          </a:r>
          <a:endParaRPr lang="es-ES" dirty="0"/>
        </a:p>
      </dgm:t>
    </dgm:pt>
    <dgm:pt modelId="{5415A1C8-67CE-49BF-9774-1F8F6FB711C5}" type="parTrans" cxnId="{87BE2108-8BA7-4623-8262-954380D03496}">
      <dgm:prSet/>
      <dgm:spPr/>
      <dgm:t>
        <a:bodyPr/>
        <a:lstStyle/>
        <a:p>
          <a:endParaRPr lang="es-ES"/>
        </a:p>
      </dgm:t>
    </dgm:pt>
    <dgm:pt modelId="{172C40F9-CE66-462E-ADB7-8BBC704FE986}" type="sibTrans" cxnId="{87BE2108-8BA7-4623-8262-954380D03496}">
      <dgm:prSet/>
      <dgm:spPr/>
      <dgm:t>
        <a:bodyPr/>
        <a:lstStyle/>
        <a:p>
          <a:endParaRPr lang="es-ES"/>
        </a:p>
      </dgm:t>
    </dgm:pt>
    <dgm:pt modelId="{888104CE-1E6E-4E1A-BDB4-CA5D43787333}">
      <dgm:prSet phldrT="[Texto]"/>
      <dgm:spPr/>
      <dgm:t>
        <a:bodyPr/>
        <a:lstStyle/>
        <a:p>
          <a:r>
            <a:rPr lang="es-ES" dirty="0" smtClean="0"/>
            <a:t>R.U.P.P.: CENSO PROVINCIAL</a:t>
          </a:r>
          <a:endParaRPr lang="es-ES" dirty="0"/>
        </a:p>
      </dgm:t>
    </dgm:pt>
    <dgm:pt modelId="{FD46DF56-FFE9-4E62-8E88-AC3E7A749E1B}" type="parTrans" cxnId="{E3EA6B90-C7FC-4BC3-9695-A160934FA76A}">
      <dgm:prSet/>
      <dgm:spPr/>
    </dgm:pt>
    <dgm:pt modelId="{5B87EAE8-09A5-42EA-8704-750042C5E2AE}" type="sibTrans" cxnId="{E3EA6B90-C7FC-4BC3-9695-A160934FA76A}">
      <dgm:prSet/>
      <dgm:spPr/>
    </dgm:pt>
    <dgm:pt modelId="{7CACDF5A-D19C-4282-A0D0-87FEDF3F9E4D}">
      <dgm:prSet phldrT="[Texto]"/>
      <dgm:spPr/>
      <dgm:t>
        <a:bodyPr/>
        <a:lstStyle/>
        <a:p>
          <a:r>
            <a:rPr lang="es-ES" dirty="0" smtClean="0"/>
            <a:t>R.U.C.A</a:t>
          </a:r>
          <a:r>
            <a:rPr lang="es-ES" dirty="0" smtClean="0"/>
            <a:t>. (sólo si compran cereales)</a:t>
          </a:r>
          <a:endParaRPr lang="es-ES" dirty="0"/>
        </a:p>
      </dgm:t>
    </dgm:pt>
    <dgm:pt modelId="{31FECDD6-E5BC-4698-9A90-2F9EF2672383}" type="parTrans" cxnId="{9094302B-C68F-457E-AEBE-0E991472AF5E}">
      <dgm:prSet/>
      <dgm:spPr/>
    </dgm:pt>
    <dgm:pt modelId="{EE8D3C27-473B-4ABC-A1D1-876CE492023D}" type="sibTrans" cxnId="{9094302B-C68F-457E-AEBE-0E991472AF5E}">
      <dgm:prSet/>
      <dgm:spPr/>
    </dgm:pt>
    <dgm:pt modelId="{D7FF130F-95A6-4D7B-ADAF-4764BC17727C}">
      <dgm:prSet phldrT="[Texto]"/>
      <dgm:spPr/>
      <dgm:t>
        <a:bodyPr/>
        <a:lstStyle/>
        <a:p>
          <a:r>
            <a:rPr lang="es-ES" dirty="0" smtClean="0"/>
            <a:t>DDJJ T.I.R.E.</a:t>
          </a:r>
          <a:endParaRPr lang="es-ES" dirty="0"/>
        </a:p>
      </dgm:t>
    </dgm:pt>
    <dgm:pt modelId="{F4CA3431-027F-4FF9-80A3-9190C70FBDC2}" type="parTrans" cxnId="{16893D43-8331-4E66-B73E-80564647FB6C}">
      <dgm:prSet/>
      <dgm:spPr/>
    </dgm:pt>
    <dgm:pt modelId="{A8B70404-445B-4302-A64A-65F40CDBE693}" type="sibTrans" cxnId="{16893D43-8331-4E66-B73E-80564647FB6C}">
      <dgm:prSet/>
      <dgm:spPr/>
    </dgm:pt>
    <dgm:pt modelId="{ADEA25E9-5A25-4E21-8924-FEAF3C3E700D}" type="pres">
      <dgm:prSet presAssocID="{5EBF5EB9-31D7-4836-AEC3-A879924B5A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6A9E1D-D7EA-43D4-9249-BF3856AFBBC6}" type="pres">
      <dgm:prSet presAssocID="{EBA30820-E33C-4450-AC4F-0A603C3F7DA6}" presName="linNode" presStyleCnt="0"/>
      <dgm:spPr/>
    </dgm:pt>
    <dgm:pt modelId="{C5E95053-25CA-4BFD-8E98-D3CE41361831}" type="pres">
      <dgm:prSet presAssocID="{EBA30820-E33C-4450-AC4F-0A603C3F7DA6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4C10E1-1842-4C6A-9B08-8DB042BC52D9}" type="pres">
      <dgm:prSet presAssocID="{EBA30820-E33C-4450-AC4F-0A603C3F7DA6}" presName="bracket" presStyleLbl="parChTrans1D1" presStyleIdx="0" presStyleCnt="2"/>
      <dgm:spPr/>
    </dgm:pt>
    <dgm:pt modelId="{AFB2DA47-8D72-4905-AE05-8944F2F07233}" type="pres">
      <dgm:prSet presAssocID="{EBA30820-E33C-4450-AC4F-0A603C3F7DA6}" presName="spH" presStyleCnt="0"/>
      <dgm:spPr/>
    </dgm:pt>
    <dgm:pt modelId="{405309B1-9043-4C61-B7AB-2CA698E2D138}" type="pres">
      <dgm:prSet presAssocID="{EBA30820-E33C-4450-AC4F-0A603C3F7DA6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6C12E-370A-4274-9F48-AA4EC797C7A2}" type="pres">
      <dgm:prSet presAssocID="{E2D056FE-36F3-42D7-8E05-83C14187043F}" presName="spV" presStyleCnt="0"/>
      <dgm:spPr/>
    </dgm:pt>
    <dgm:pt modelId="{374F3063-55A4-4CDF-AB4D-019A6C8D99BE}" type="pres">
      <dgm:prSet presAssocID="{82DCA2E3-FED3-45B6-BB63-A161CB131334}" presName="linNode" presStyleCnt="0"/>
      <dgm:spPr/>
    </dgm:pt>
    <dgm:pt modelId="{8DB9072F-81DE-4BD4-9862-36EFE52B9037}" type="pres">
      <dgm:prSet presAssocID="{82DCA2E3-FED3-45B6-BB63-A161CB131334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E6966C-ACD3-41A2-BB58-24B49F159046}" type="pres">
      <dgm:prSet presAssocID="{82DCA2E3-FED3-45B6-BB63-A161CB131334}" presName="bracket" presStyleLbl="parChTrans1D1" presStyleIdx="1" presStyleCnt="2"/>
      <dgm:spPr/>
    </dgm:pt>
    <dgm:pt modelId="{69F51704-56B1-4CCF-9BE9-CE367A3774D5}" type="pres">
      <dgm:prSet presAssocID="{82DCA2E3-FED3-45B6-BB63-A161CB131334}" presName="spH" presStyleCnt="0"/>
      <dgm:spPr/>
    </dgm:pt>
    <dgm:pt modelId="{1E84FE65-B9EB-469C-816E-8FEB9CCB2F9C}" type="pres">
      <dgm:prSet presAssocID="{82DCA2E3-FED3-45B6-BB63-A161CB131334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C487EF-903B-4289-A306-D565BCFAC2EF}" type="presOf" srcId="{E75A0450-0008-483C-8131-8AF06000427C}" destId="{405309B1-9043-4C61-B7AB-2CA698E2D138}" srcOrd="0" destOrd="0" presId="urn:diagrams.loki3.com/BracketList+Icon"/>
    <dgm:cxn modelId="{AB3C1189-F647-45D9-8499-0430AB60AEDB}" srcId="{EBA30820-E33C-4450-AC4F-0A603C3F7DA6}" destId="{E75A0450-0008-483C-8131-8AF06000427C}" srcOrd="0" destOrd="0" parTransId="{04E2E2FD-E08F-4835-B513-3E3D00EC09B7}" sibTransId="{D088ACFF-0248-478D-B79F-4269F1D7ECCE}"/>
    <dgm:cxn modelId="{87BE2108-8BA7-4623-8262-954380D03496}" srcId="{82DCA2E3-FED3-45B6-BB63-A161CB131334}" destId="{0E93D6F6-9E2B-44DB-B907-C2807970C501}" srcOrd="1" destOrd="0" parTransId="{5415A1C8-67CE-49BF-9774-1F8F6FB711C5}" sibTransId="{172C40F9-CE66-462E-ADB7-8BBC704FE986}"/>
    <dgm:cxn modelId="{7B8F529D-7C6D-4F84-B8DE-790DEA2850D0}" srcId="{5EBF5EB9-31D7-4836-AEC3-A879924B5A3E}" destId="{EBA30820-E33C-4450-AC4F-0A603C3F7DA6}" srcOrd="0" destOrd="0" parTransId="{DA5132E7-540E-4A77-83FC-05D804D79D3C}" sibTransId="{E2D056FE-36F3-42D7-8E05-83C14187043F}"/>
    <dgm:cxn modelId="{2444CB08-C253-4F95-9B8F-21D1CCFAE2DB}" type="presOf" srcId="{888104CE-1E6E-4E1A-BDB4-CA5D43787333}" destId="{405309B1-9043-4C61-B7AB-2CA698E2D138}" srcOrd="0" destOrd="3" presId="urn:diagrams.loki3.com/BracketList+Icon"/>
    <dgm:cxn modelId="{16893D43-8331-4E66-B73E-80564647FB6C}" srcId="{EBA30820-E33C-4450-AC4F-0A603C3F7DA6}" destId="{D7FF130F-95A6-4D7B-ADAF-4764BC17727C}" srcOrd="1" destOrd="0" parTransId="{F4CA3431-027F-4FF9-80A3-9190C70FBDC2}" sibTransId="{A8B70404-445B-4302-A64A-65F40CDBE693}"/>
    <dgm:cxn modelId="{582860ED-E29F-4A1C-BA58-93457B60861A}" type="presOf" srcId="{D7FF130F-95A6-4D7B-ADAF-4764BC17727C}" destId="{405309B1-9043-4C61-B7AB-2CA698E2D138}" srcOrd="0" destOrd="1" presId="urn:diagrams.loki3.com/BracketList+Icon"/>
    <dgm:cxn modelId="{905A0ABA-0A4C-4C41-BF4F-613D816B4269}" type="presOf" srcId="{7CACDF5A-D19C-4282-A0D0-87FEDF3F9E4D}" destId="{405309B1-9043-4C61-B7AB-2CA698E2D138}" srcOrd="0" destOrd="2" presId="urn:diagrams.loki3.com/BracketList+Icon"/>
    <dgm:cxn modelId="{ADC895D6-175F-4342-9018-38CCA19D572E}" srcId="{5EBF5EB9-31D7-4836-AEC3-A879924B5A3E}" destId="{82DCA2E3-FED3-45B6-BB63-A161CB131334}" srcOrd="1" destOrd="0" parTransId="{B6A9D1FE-6FFD-47D3-B657-0FC6DE622C6E}" sibTransId="{B921EF64-587E-427D-9779-DD77A0D55250}"/>
    <dgm:cxn modelId="{67AF5D75-50DC-44C3-A243-137BA485D81E}" type="presOf" srcId="{5EBF5EB9-31D7-4836-AEC3-A879924B5A3E}" destId="{ADEA25E9-5A25-4E21-8924-FEAF3C3E700D}" srcOrd="0" destOrd="0" presId="urn:diagrams.loki3.com/BracketList+Icon"/>
    <dgm:cxn modelId="{0FC9E58D-1ECA-40C1-A11A-767ABC4629A3}" type="presOf" srcId="{0E93D6F6-9E2B-44DB-B907-C2807970C501}" destId="{1E84FE65-B9EB-469C-816E-8FEB9CCB2F9C}" srcOrd="0" destOrd="1" presId="urn:diagrams.loki3.com/BracketList+Icon"/>
    <dgm:cxn modelId="{AF8D4C41-E581-4116-895F-009A937D02B6}" srcId="{82DCA2E3-FED3-45B6-BB63-A161CB131334}" destId="{70C503EA-B5D4-43AC-8AF1-5698527BD0F6}" srcOrd="0" destOrd="0" parTransId="{FFC32A7A-DC73-4D91-951A-38040DD3A2E9}" sibTransId="{022D7F74-CD8F-4AE8-B4F4-FF0CE5219F2D}"/>
    <dgm:cxn modelId="{A542BFD7-2132-4EA2-929B-A92879ECBDA5}" type="presOf" srcId="{70C503EA-B5D4-43AC-8AF1-5698527BD0F6}" destId="{1E84FE65-B9EB-469C-816E-8FEB9CCB2F9C}" srcOrd="0" destOrd="0" presId="urn:diagrams.loki3.com/BracketList+Icon"/>
    <dgm:cxn modelId="{9094302B-C68F-457E-AEBE-0E991472AF5E}" srcId="{EBA30820-E33C-4450-AC4F-0A603C3F7DA6}" destId="{7CACDF5A-D19C-4282-A0D0-87FEDF3F9E4D}" srcOrd="2" destOrd="0" parTransId="{31FECDD6-E5BC-4698-9A90-2F9EF2672383}" sibTransId="{EE8D3C27-473B-4ABC-A1D1-876CE492023D}"/>
    <dgm:cxn modelId="{18CC7040-9F57-41C2-854E-326820892B76}" type="presOf" srcId="{82DCA2E3-FED3-45B6-BB63-A161CB131334}" destId="{8DB9072F-81DE-4BD4-9862-36EFE52B9037}" srcOrd="0" destOrd="0" presId="urn:diagrams.loki3.com/BracketList+Icon"/>
    <dgm:cxn modelId="{7970C65C-F4E2-4448-AFA4-46534D6D8FF3}" type="presOf" srcId="{EBA30820-E33C-4450-AC4F-0A603C3F7DA6}" destId="{C5E95053-25CA-4BFD-8E98-D3CE41361831}" srcOrd="0" destOrd="0" presId="urn:diagrams.loki3.com/BracketList+Icon"/>
    <dgm:cxn modelId="{E3EA6B90-C7FC-4BC3-9695-A160934FA76A}" srcId="{EBA30820-E33C-4450-AC4F-0A603C3F7DA6}" destId="{888104CE-1E6E-4E1A-BDB4-CA5D43787333}" srcOrd="3" destOrd="0" parTransId="{FD46DF56-FFE9-4E62-8E88-AC3E7A749E1B}" sibTransId="{5B87EAE8-09A5-42EA-8704-750042C5E2AE}"/>
    <dgm:cxn modelId="{268FDA70-0FF2-4FC0-8DFD-AF38FDD4CCB6}" type="presParOf" srcId="{ADEA25E9-5A25-4E21-8924-FEAF3C3E700D}" destId="{E26A9E1D-D7EA-43D4-9249-BF3856AFBBC6}" srcOrd="0" destOrd="0" presId="urn:diagrams.loki3.com/BracketList+Icon"/>
    <dgm:cxn modelId="{11A93822-81C0-4515-A79D-83301EBA818D}" type="presParOf" srcId="{E26A9E1D-D7EA-43D4-9249-BF3856AFBBC6}" destId="{C5E95053-25CA-4BFD-8E98-D3CE41361831}" srcOrd="0" destOrd="0" presId="urn:diagrams.loki3.com/BracketList+Icon"/>
    <dgm:cxn modelId="{CC5B9434-FFFD-4C85-AACD-BF7FADAF112B}" type="presParOf" srcId="{E26A9E1D-D7EA-43D4-9249-BF3856AFBBC6}" destId="{F74C10E1-1842-4C6A-9B08-8DB042BC52D9}" srcOrd="1" destOrd="0" presId="urn:diagrams.loki3.com/BracketList+Icon"/>
    <dgm:cxn modelId="{F3FC74F7-077B-419B-BBB9-DB7B990C874F}" type="presParOf" srcId="{E26A9E1D-D7EA-43D4-9249-BF3856AFBBC6}" destId="{AFB2DA47-8D72-4905-AE05-8944F2F07233}" srcOrd="2" destOrd="0" presId="urn:diagrams.loki3.com/BracketList+Icon"/>
    <dgm:cxn modelId="{7CC3AE68-2A53-484B-874A-EB571ACB99D7}" type="presParOf" srcId="{E26A9E1D-D7EA-43D4-9249-BF3856AFBBC6}" destId="{405309B1-9043-4C61-B7AB-2CA698E2D138}" srcOrd="3" destOrd="0" presId="urn:diagrams.loki3.com/BracketList+Icon"/>
    <dgm:cxn modelId="{05DD5405-26E2-45C8-8B20-8C9ED3FAE0F0}" type="presParOf" srcId="{ADEA25E9-5A25-4E21-8924-FEAF3C3E700D}" destId="{8AE6C12E-370A-4274-9F48-AA4EC797C7A2}" srcOrd="1" destOrd="0" presId="urn:diagrams.loki3.com/BracketList+Icon"/>
    <dgm:cxn modelId="{5135F4FA-92C5-4723-95C5-C9DD00C63F92}" type="presParOf" srcId="{ADEA25E9-5A25-4E21-8924-FEAF3C3E700D}" destId="{374F3063-55A4-4CDF-AB4D-019A6C8D99BE}" srcOrd="2" destOrd="0" presId="urn:diagrams.loki3.com/BracketList+Icon"/>
    <dgm:cxn modelId="{E83FC1B2-7F1E-4345-9D08-29547A35D789}" type="presParOf" srcId="{374F3063-55A4-4CDF-AB4D-019A6C8D99BE}" destId="{8DB9072F-81DE-4BD4-9862-36EFE52B9037}" srcOrd="0" destOrd="0" presId="urn:diagrams.loki3.com/BracketList+Icon"/>
    <dgm:cxn modelId="{8C1916D6-C7D7-4207-B18C-CE542A5B72B6}" type="presParOf" srcId="{374F3063-55A4-4CDF-AB4D-019A6C8D99BE}" destId="{70E6966C-ACD3-41A2-BB58-24B49F159046}" srcOrd="1" destOrd="0" presId="urn:diagrams.loki3.com/BracketList+Icon"/>
    <dgm:cxn modelId="{D84879E7-6073-4402-AB2E-DC7B099DBAD9}" type="presParOf" srcId="{374F3063-55A4-4CDF-AB4D-019A6C8D99BE}" destId="{69F51704-56B1-4CCF-9BE9-CE367A3774D5}" srcOrd="2" destOrd="0" presId="urn:diagrams.loki3.com/BracketList+Icon"/>
    <dgm:cxn modelId="{80C76D73-576F-491F-9B54-54281BA13575}" type="presParOf" srcId="{374F3063-55A4-4CDF-AB4D-019A6C8D99BE}" destId="{1E84FE65-B9EB-469C-816E-8FEB9CCB2F9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6343F-428B-4EC4-A7A0-2D5F76080D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7D40CC-15F2-4CE7-BBB3-B7354336A384}">
      <dgm:prSet phldrT="[Texto]"/>
      <dgm:spPr/>
      <dgm:t>
        <a:bodyPr/>
        <a:lstStyle/>
        <a:p>
          <a:r>
            <a:rPr lang="es-ES" dirty="0" smtClean="0"/>
            <a:t>PRODUCTORES AGRÍCOLAS</a:t>
          </a:r>
          <a:endParaRPr lang="es-ES" dirty="0"/>
        </a:p>
      </dgm:t>
    </dgm:pt>
    <dgm:pt modelId="{01ECE378-02BF-48BB-B98E-9A49158E3A4D}" type="parTrans" cxnId="{155B3248-E7DC-41CA-B7CE-D9E92EA6199B}">
      <dgm:prSet/>
      <dgm:spPr/>
      <dgm:t>
        <a:bodyPr/>
        <a:lstStyle/>
        <a:p>
          <a:endParaRPr lang="es-ES"/>
        </a:p>
      </dgm:t>
    </dgm:pt>
    <dgm:pt modelId="{19CC229C-98BB-45E8-A3B8-08050912B4E4}" type="sibTrans" cxnId="{155B3248-E7DC-41CA-B7CE-D9E92EA6199B}">
      <dgm:prSet/>
      <dgm:spPr/>
      <dgm:t>
        <a:bodyPr/>
        <a:lstStyle/>
        <a:p>
          <a:endParaRPr lang="es-ES"/>
        </a:p>
      </dgm:t>
    </dgm:pt>
    <dgm:pt modelId="{541C6BD1-38C3-4A16-997A-F268A5F1E795}">
      <dgm:prSet phldrT="[Texto]"/>
      <dgm:spPr/>
      <dgm:t>
        <a:bodyPr/>
        <a:lstStyle/>
        <a:p>
          <a:r>
            <a:rPr lang="es-ES" dirty="0" smtClean="0"/>
            <a:t>RG 2845 – CP VENCIDAS, EXTRAVIADAS, ANULADAS</a:t>
          </a:r>
          <a:endParaRPr lang="es-ES" dirty="0"/>
        </a:p>
      </dgm:t>
    </dgm:pt>
    <dgm:pt modelId="{AB4F9499-2C42-4F02-8D8A-25F5091050FF}" type="parTrans" cxnId="{35B43E40-B5CA-4CD1-A68F-5D9355B3FB18}">
      <dgm:prSet/>
      <dgm:spPr/>
      <dgm:t>
        <a:bodyPr/>
        <a:lstStyle/>
        <a:p>
          <a:endParaRPr lang="es-ES"/>
        </a:p>
      </dgm:t>
    </dgm:pt>
    <dgm:pt modelId="{D6009FFD-7931-4F37-9D19-F996B28AED29}" type="sibTrans" cxnId="{35B43E40-B5CA-4CD1-A68F-5D9355B3FB18}">
      <dgm:prSet/>
      <dgm:spPr/>
      <dgm:t>
        <a:bodyPr/>
        <a:lstStyle/>
        <a:p>
          <a:endParaRPr lang="es-ES"/>
        </a:p>
      </dgm:t>
    </dgm:pt>
    <dgm:pt modelId="{0BE124C5-AD10-456B-8E91-08E5777AC2DE}">
      <dgm:prSet phldrT="[Texto]"/>
      <dgm:spPr/>
      <dgm:t>
        <a:bodyPr/>
        <a:lstStyle/>
        <a:p>
          <a:r>
            <a:rPr lang="es-ES" dirty="0" smtClean="0"/>
            <a:t>ARREND/APARCEROS</a:t>
          </a:r>
          <a:endParaRPr lang="es-ES" dirty="0"/>
        </a:p>
      </dgm:t>
    </dgm:pt>
    <dgm:pt modelId="{5E7A3649-0093-482F-BB42-3126764BA6FC}" type="parTrans" cxnId="{D1028054-C911-4476-8280-4720DC634934}">
      <dgm:prSet/>
      <dgm:spPr/>
      <dgm:t>
        <a:bodyPr/>
        <a:lstStyle/>
        <a:p>
          <a:endParaRPr lang="es-ES"/>
        </a:p>
      </dgm:t>
    </dgm:pt>
    <dgm:pt modelId="{58677FD9-73CB-48BD-8EDF-D6264FFB18B9}" type="sibTrans" cxnId="{D1028054-C911-4476-8280-4720DC634934}">
      <dgm:prSet/>
      <dgm:spPr/>
      <dgm:t>
        <a:bodyPr/>
        <a:lstStyle/>
        <a:p>
          <a:endParaRPr lang="es-ES"/>
        </a:p>
      </dgm:t>
    </dgm:pt>
    <dgm:pt modelId="{287ED54E-ED1E-49F6-B01F-B08F7C8C135D}">
      <dgm:prSet phldrT="[Texto]"/>
      <dgm:spPr/>
      <dgm:t>
        <a:bodyPr/>
        <a:lstStyle/>
        <a:p>
          <a:r>
            <a:rPr lang="es-ES" dirty="0" smtClean="0"/>
            <a:t>S.I.S.A.: SUPERFICIE (T.I.R.E.)</a:t>
          </a:r>
          <a:endParaRPr lang="es-ES" dirty="0"/>
        </a:p>
      </dgm:t>
    </dgm:pt>
    <dgm:pt modelId="{90B5B187-9E43-443E-93C0-7804AB3C587C}" type="parTrans" cxnId="{9B93FFED-4EE6-4EF4-8B34-E1D9D46EED1F}">
      <dgm:prSet/>
      <dgm:spPr/>
      <dgm:t>
        <a:bodyPr/>
        <a:lstStyle/>
        <a:p>
          <a:endParaRPr lang="es-ES"/>
        </a:p>
      </dgm:t>
    </dgm:pt>
    <dgm:pt modelId="{DA666657-92D2-4627-8FD0-1725B76AB3E7}" type="sibTrans" cxnId="{9B93FFED-4EE6-4EF4-8B34-E1D9D46EED1F}">
      <dgm:prSet/>
      <dgm:spPr/>
      <dgm:t>
        <a:bodyPr/>
        <a:lstStyle/>
        <a:p>
          <a:endParaRPr lang="es-ES"/>
        </a:p>
      </dgm:t>
    </dgm:pt>
    <dgm:pt modelId="{8FCE895B-FF32-423C-810A-4BFD9800E50E}">
      <dgm:prSet phldrT="[Texto]" phldr="1"/>
      <dgm:spPr/>
      <dgm:t>
        <a:bodyPr/>
        <a:lstStyle/>
        <a:p>
          <a:endParaRPr lang="es-ES"/>
        </a:p>
      </dgm:t>
    </dgm:pt>
    <dgm:pt modelId="{F561430A-5D85-40BE-833A-A23D4A71C039}" type="parTrans" cxnId="{23C67528-C44B-4E65-9CA5-2605D34795C4}">
      <dgm:prSet/>
      <dgm:spPr/>
      <dgm:t>
        <a:bodyPr/>
        <a:lstStyle/>
        <a:p>
          <a:endParaRPr lang="es-ES"/>
        </a:p>
      </dgm:t>
    </dgm:pt>
    <dgm:pt modelId="{C7A8AF54-A7C9-4966-A3CF-7C821A5D360A}" type="sibTrans" cxnId="{23C67528-C44B-4E65-9CA5-2605D34795C4}">
      <dgm:prSet/>
      <dgm:spPr/>
      <dgm:t>
        <a:bodyPr/>
        <a:lstStyle/>
        <a:p>
          <a:endParaRPr lang="es-ES"/>
        </a:p>
      </dgm:t>
    </dgm:pt>
    <dgm:pt modelId="{4BECA873-1641-4990-990B-F9FF0B65DDBA}">
      <dgm:prSet phldrT="[Texto]"/>
      <dgm:spPr/>
      <dgm:t>
        <a:bodyPr/>
        <a:lstStyle/>
        <a:p>
          <a:r>
            <a:rPr lang="es-ES" dirty="0" smtClean="0"/>
            <a:t>OPERADORES DEL COMERCIO</a:t>
          </a:r>
          <a:endParaRPr lang="es-ES" dirty="0"/>
        </a:p>
      </dgm:t>
    </dgm:pt>
    <dgm:pt modelId="{E17117B0-4595-4B86-9B60-9417A0413673}" type="parTrans" cxnId="{A64F2353-A0F4-407B-A7D8-79A0787591C4}">
      <dgm:prSet/>
      <dgm:spPr/>
      <dgm:t>
        <a:bodyPr/>
        <a:lstStyle/>
        <a:p>
          <a:endParaRPr lang="es-ES"/>
        </a:p>
      </dgm:t>
    </dgm:pt>
    <dgm:pt modelId="{F8310ED0-B8D5-4123-96E7-57CEFC151FAD}" type="sibTrans" cxnId="{A64F2353-A0F4-407B-A7D8-79A0787591C4}">
      <dgm:prSet/>
      <dgm:spPr/>
      <dgm:t>
        <a:bodyPr/>
        <a:lstStyle/>
        <a:p>
          <a:endParaRPr lang="es-ES"/>
        </a:p>
      </dgm:t>
    </dgm:pt>
    <dgm:pt modelId="{96A35EEA-976F-48F7-8E3E-921FA7A60E64}">
      <dgm:prSet phldrT="[Texto]"/>
      <dgm:spPr/>
      <dgm:t>
        <a:bodyPr/>
        <a:lstStyle/>
        <a:p>
          <a:r>
            <a:rPr lang="es-ES" dirty="0" smtClean="0"/>
            <a:t>RG 2596 - CONTRATOS</a:t>
          </a:r>
          <a:endParaRPr lang="es-ES" dirty="0"/>
        </a:p>
      </dgm:t>
    </dgm:pt>
    <dgm:pt modelId="{E01EF82C-951E-4CF6-A87A-DA55A5221FCA}" type="parTrans" cxnId="{2571C222-FAED-4C07-81A6-08C6B315B7D0}">
      <dgm:prSet/>
      <dgm:spPr/>
      <dgm:t>
        <a:bodyPr/>
        <a:lstStyle/>
        <a:p>
          <a:endParaRPr lang="es-ES"/>
        </a:p>
      </dgm:t>
    </dgm:pt>
    <dgm:pt modelId="{3F0BFA4E-F503-40AD-8411-BC04DA075B58}" type="sibTrans" cxnId="{2571C222-FAED-4C07-81A6-08C6B315B7D0}">
      <dgm:prSet/>
      <dgm:spPr/>
      <dgm:t>
        <a:bodyPr/>
        <a:lstStyle/>
        <a:p>
          <a:endParaRPr lang="es-ES"/>
        </a:p>
      </dgm:t>
    </dgm:pt>
    <dgm:pt modelId="{DA27B2CE-D91D-4B18-AD24-16CCBB711ED7}">
      <dgm:prSet phldrT="[Texto]"/>
      <dgm:spPr/>
      <dgm:t>
        <a:bodyPr/>
        <a:lstStyle/>
        <a:p>
          <a:r>
            <a:rPr lang="es-ES" dirty="0" smtClean="0"/>
            <a:t>RG 3479 - L.P.G.</a:t>
          </a:r>
          <a:endParaRPr lang="es-ES" dirty="0"/>
        </a:p>
      </dgm:t>
    </dgm:pt>
    <dgm:pt modelId="{B0E52DF8-1385-4921-AA95-7A3139F5F6D0}" type="parTrans" cxnId="{81B835BC-0B05-409A-96BA-6B4A63A478B3}">
      <dgm:prSet/>
      <dgm:spPr/>
      <dgm:t>
        <a:bodyPr/>
        <a:lstStyle/>
        <a:p>
          <a:endParaRPr lang="es-ES"/>
        </a:p>
      </dgm:t>
    </dgm:pt>
    <dgm:pt modelId="{DBC4DCBD-5DBE-4470-B674-03207546B170}" type="sibTrans" cxnId="{81B835BC-0B05-409A-96BA-6B4A63A478B3}">
      <dgm:prSet/>
      <dgm:spPr/>
      <dgm:t>
        <a:bodyPr/>
        <a:lstStyle/>
        <a:p>
          <a:endParaRPr lang="es-ES"/>
        </a:p>
      </dgm:t>
    </dgm:pt>
    <dgm:pt modelId="{354477C7-513C-4813-908D-4094BB44C7D7}">
      <dgm:prSet phldrT="[Texto]"/>
      <dgm:spPr/>
      <dgm:t>
        <a:bodyPr/>
        <a:lstStyle/>
        <a:p>
          <a:r>
            <a:rPr lang="es-ES" dirty="0" smtClean="0"/>
            <a:t>RG 3745 – SILOS BS</a:t>
          </a:r>
          <a:endParaRPr lang="es-ES" dirty="0"/>
        </a:p>
      </dgm:t>
    </dgm:pt>
    <dgm:pt modelId="{15BF7ACF-5D73-461E-933B-B33A4D4EF853}" type="parTrans" cxnId="{D1C7E6ED-3B0C-4237-8222-32E1B40F624C}">
      <dgm:prSet/>
      <dgm:spPr/>
      <dgm:t>
        <a:bodyPr/>
        <a:lstStyle/>
        <a:p>
          <a:endParaRPr lang="es-ES"/>
        </a:p>
      </dgm:t>
    </dgm:pt>
    <dgm:pt modelId="{C76B3C87-8B8E-45BA-B1E9-2141E9C25DF3}" type="sibTrans" cxnId="{D1C7E6ED-3B0C-4237-8222-32E1B40F624C}">
      <dgm:prSet/>
      <dgm:spPr/>
      <dgm:t>
        <a:bodyPr/>
        <a:lstStyle/>
        <a:p>
          <a:endParaRPr lang="es-ES"/>
        </a:p>
      </dgm:t>
    </dgm:pt>
    <dgm:pt modelId="{B40505F5-D43D-4F17-83BB-6903A0001AFB}">
      <dgm:prSet phldrT="[Texto]"/>
      <dgm:spPr/>
      <dgm:t>
        <a:bodyPr/>
        <a:lstStyle/>
        <a:p>
          <a:r>
            <a:rPr lang="es-ES" dirty="0" smtClean="0"/>
            <a:t>Y OTRAS</a:t>
          </a:r>
          <a:endParaRPr lang="es-ES" dirty="0"/>
        </a:p>
      </dgm:t>
    </dgm:pt>
    <dgm:pt modelId="{924F6D45-D7A5-4DCA-85EB-D4F9C67EC82F}" type="parTrans" cxnId="{72D80886-12AD-4CBB-867A-38DEAD69CBAE}">
      <dgm:prSet/>
      <dgm:spPr/>
      <dgm:t>
        <a:bodyPr/>
        <a:lstStyle/>
        <a:p>
          <a:endParaRPr lang="es-ES"/>
        </a:p>
      </dgm:t>
    </dgm:pt>
    <dgm:pt modelId="{02EF5386-22A1-4CAC-85E4-F71D471E3CB0}" type="sibTrans" cxnId="{72D80886-12AD-4CBB-867A-38DEAD69CBAE}">
      <dgm:prSet/>
      <dgm:spPr/>
      <dgm:t>
        <a:bodyPr/>
        <a:lstStyle/>
        <a:p>
          <a:endParaRPr lang="es-ES"/>
        </a:p>
      </dgm:t>
    </dgm:pt>
    <dgm:pt modelId="{A7DAFE05-D267-46DD-AD2C-F1D2D7AC4EAA}">
      <dgm:prSet phldrT="[Texto]"/>
      <dgm:spPr/>
      <dgm:t>
        <a:bodyPr/>
        <a:lstStyle/>
        <a:p>
          <a:r>
            <a:rPr lang="es-ES" dirty="0" smtClean="0"/>
            <a:t>S.I.S.A</a:t>
          </a:r>
          <a:r>
            <a:rPr lang="es-ES" dirty="0" smtClean="0"/>
            <a:t>.: ACTIVIDAD Y/O SUPERFICIE</a:t>
          </a:r>
          <a:endParaRPr lang="es-ES" dirty="0"/>
        </a:p>
      </dgm:t>
    </dgm:pt>
    <dgm:pt modelId="{4353779B-F85B-40F0-9E69-D30FBAC0ADF6}" type="parTrans" cxnId="{709263A6-5E1C-4D5A-BDE6-440EEB0F4B09}">
      <dgm:prSet/>
      <dgm:spPr/>
      <dgm:t>
        <a:bodyPr/>
        <a:lstStyle/>
        <a:p>
          <a:endParaRPr lang="es-AR"/>
        </a:p>
      </dgm:t>
    </dgm:pt>
    <dgm:pt modelId="{BC26A91C-EEBC-4097-BECF-3D82AF1E44B8}" type="sibTrans" cxnId="{709263A6-5E1C-4D5A-BDE6-440EEB0F4B09}">
      <dgm:prSet/>
      <dgm:spPr/>
      <dgm:t>
        <a:bodyPr/>
        <a:lstStyle/>
        <a:p>
          <a:endParaRPr lang="es-AR"/>
        </a:p>
      </dgm:t>
    </dgm:pt>
    <dgm:pt modelId="{72851195-42FD-4985-911E-D1CCAD2C7C98}">
      <dgm:prSet phldrT="[Texto]"/>
      <dgm:spPr/>
      <dgm:t>
        <a:bodyPr/>
        <a:lstStyle/>
        <a:p>
          <a:endParaRPr lang="es-ES" dirty="0"/>
        </a:p>
      </dgm:t>
    </dgm:pt>
    <dgm:pt modelId="{7B36DE27-31B3-4CBF-B3DD-E65EB2CBE846}" type="parTrans" cxnId="{CBC1CCB6-C1A0-440E-9DAC-DA1F682DEDEF}">
      <dgm:prSet/>
      <dgm:spPr/>
      <dgm:t>
        <a:bodyPr/>
        <a:lstStyle/>
        <a:p>
          <a:endParaRPr lang="es-AR"/>
        </a:p>
      </dgm:t>
    </dgm:pt>
    <dgm:pt modelId="{F2B1C70F-F736-4BB0-8F81-5A56E9571666}" type="sibTrans" cxnId="{CBC1CCB6-C1A0-440E-9DAC-DA1F682DEDEF}">
      <dgm:prSet/>
      <dgm:spPr/>
      <dgm:t>
        <a:bodyPr/>
        <a:lstStyle/>
        <a:p>
          <a:endParaRPr lang="es-AR"/>
        </a:p>
      </dgm:t>
    </dgm:pt>
    <dgm:pt modelId="{F1A5E3E9-A3E4-4AC6-8A71-620BB0A522F4}" type="pres">
      <dgm:prSet presAssocID="{CD26343F-428B-4EC4-A7A0-2D5F76080D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2F9CC9-8FA5-4BE0-9A57-AB6D35CBF107}" type="pres">
      <dgm:prSet presAssocID="{E27D40CC-15F2-4CE7-BBB3-B7354336A384}" presName="composite" presStyleCnt="0"/>
      <dgm:spPr/>
    </dgm:pt>
    <dgm:pt modelId="{C1F86179-1A6A-4A45-AD40-EA7CA2120F75}" type="pres">
      <dgm:prSet presAssocID="{E27D40CC-15F2-4CE7-BBB3-B7354336A3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BBEB6E-2C3A-48DF-AEF0-731DF29B1040}" type="pres">
      <dgm:prSet presAssocID="{E27D40CC-15F2-4CE7-BBB3-B7354336A38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EBC429-3AE3-4E59-89A4-1896AF717CBA}" type="pres">
      <dgm:prSet presAssocID="{19CC229C-98BB-45E8-A3B8-08050912B4E4}" presName="space" presStyleCnt="0"/>
      <dgm:spPr/>
    </dgm:pt>
    <dgm:pt modelId="{6690A90C-1E91-439A-A209-55E4A970C129}" type="pres">
      <dgm:prSet presAssocID="{0BE124C5-AD10-456B-8E91-08E5777AC2DE}" presName="composite" presStyleCnt="0"/>
      <dgm:spPr/>
    </dgm:pt>
    <dgm:pt modelId="{00585685-DF8A-4C11-B378-7FA799BB8B30}" type="pres">
      <dgm:prSet presAssocID="{0BE124C5-AD10-456B-8E91-08E5777AC2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59C37E-5E82-4381-8A79-B6B1D482F550}" type="pres">
      <dgm:prSet presAssocID="{0BE124C5-AD10-456B-8E91-08E5777AC2D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04A46-D9E3-4380-ABD8-3A75FD79631F}" type="pres">
      <dgm:prSet presAssocID="{58677FD9-73CB-48BD-8EDF-D6264FFB18B9}" presName="space" presStyleCnt="0"/>
      <dgm:spPr/>
    </dgm:pt>
    <dgm:pt modelId="{F952BA74-BDA0-44B0-9319-B460DF2CF863}" type="pres">
      <dgm:prSet presAssocID="{4BECA873-1641-4990-990B-F9FF0B65DDBA}" presName="composite" presStyleCnt="0"/>
      <dgm:spPr/>
    </dgm:pt>
    <dgm:pt modelId="{B5FE70BD-7454-4C07-9ED6-42FA4518DF90}" type="pres">
      <dgm:prSet presAssocID="{4BECA873-1641-4990-990B-F9FF0B65DD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45982-47F1-4776-BA0F-C9A160768487}" type="pres">
      <dgm:prSet presAssocID="{4BECA873-1641-4990-990B-F9FF0B65DDB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58C69E-8450-4C41-8E79-469D55054D4F}" type="presOf" srcId="{541C6BD1-38C3-4A16-997A-F268A5F1E795}" destId="{8EBBEB6E-2C3A-48DF-AEF0-731DF29B1040}" srcOrd="0" destOrd="0" presId="urn:microsoft.com/office/officeart/2005/8/layout/hList1"/>
    <dgm:cxn modelId="{709263A6-5E1C-4D5A-BDE6-440EEB0F4B09}" srcId="{E27D40CC-15F2-4CE7-BBB3-B7354336A384}" destId="{A7DAFE05-D267-46DD-AD2C-F1D2D7AC4EAA}" srcOrd="2" destOrd="0" parTransId="{4353779B-F85B-40F0-9E69-D30FBAC0ADF6}" sibTransId="{BC26A91C-EEBC-4097-BECF-3D82AF1E44B8}"/>
    <dgm:cxn modelId="{81B835BC-0B05-409A-96BA-6B4A63A478B3}" srcId="{4BECA873-1641-4990-990B-F9FF0B65DDBA}" destId="{DA27B2CE-D91D-4B18-AD24-16CCBB711ED7}" srcOrd="1" destOrd="0" parTransId="{B0E52DF8-1385-4921-AA95-7A3139F5F6D0}" sibTransId="{DBC4DCBD-5DBE-4470-B674-03207546B170}"/>
    <dgm:cxn modelId="{ED63D220-B2A1-4B9C-991E-82595BA973F2}" type="presOf" srcId="{96A35EEA-976F-48F7-8E3E-921FA7A60E64}" destId="{93A45982-47F1-4776-BA0F-C9A160768487}" srcOrd="0" destOrd="0" presId="urn:microsoft.com/office/officeart/2005/8/layout/hList1"/>
    <dgm:cxn modelId="{D1028054-C911-4476-8280-4720DC634934}" srcId="{CD26343F-428B-4EC4-A7A0-2D5F76080DB2}" destId="{0BE124C5-AD10-456B-8E91-08E5777AC2DE}" srcOrd="1" destOrd="0" parTransId="{5E7A3649-0093-482F-BB42-3126764BA6FC}" sibTransId="{58677FD9-73CB-48BD-8EDF-D6264FFB18B9}"/>
    <dgm:cxn modelId="{7131CA09-8608-4B3D-A0D1-E5864A1213D8}" type="presOf" srcId="{A7DAFE05-D267-46DD-AD2C-F1D2D7AC4EAA}" destId="{8EBBEB6E-2C3A-48DF-AEF0-731DF29B1040}" srcOrd="0" destOrd="2" presId="urn:microsoft.com/office/officeart/2005/8/layout/hList1"/>
    <dgm:cxn modelId="{23C67528-C44B-4E65-9CA5-2605D34795C4}" srcId="{0BE124C5-AD10-456B-8E91-08E5777AC2DE}" destId="{8FCE895B-FF32-423C-810A-4BFD9800E50E}" srcOrd="1" destOrd="0" parTransId="{F561430A-5D85-40BE-833A-A23D4A71C039}" sibTransId="{C7A8AF54-A7C9-4966-A3CF-7C821A5D360A}"/>
    <dgm:cxn modelId="{2571C222-FAED-4C07-81A6-08C6B315B7D0}" srcId="{4BECA873-1641-4990-990B-F9FF0B65DDBA}" destId="{96A35EEA-976F-48F7-8E3E-921FA7A60E64}" srcOrd="0" destOrd="0" parTransId="{E01EF82C-951E-4CF6-A87A-DA55A5221FCA}" sibTransId="{3F0BFA4E-F503-40AD-8411-BC04DA075B58}"/>
    <dgm:cxn modelId="{4E304722-4555-49A5-832C-3F4CE8C2EE81}" type="presOf" srcId="{B40505F5-D43D-4F17-83BB-6903A0001AFB}" destId="{93A45982-47F1-4776-BA0F-C9A160768487}" srcOrd="0" destOrd="3" presId="urn:microsoft.com/office/officeart/2005/8/layout/hList1"/>
    <dgm:cxn modelId="{D1C7E6ED-3B0C-4237-8222-32E1B40F624C}" srcId="{4BECA873-1641-4990-990B-F9FF0B65DDBA}" destId="{354477C7-513C-4813-908D-4094BB44C7D7}" srcOrd="2" destOrd="0" parTransId="{15BF7ACF-5D73-461E-933B-B33A4D4EF853}" sibTransId="{C76B3C87-8B8E-45BA-B1E9-2141E9C25DF3}"/>
    <dgm:cxn modelId="{72121FEA-B847-4ACB-80FA-7B88B39E4369}" type="presOf" srcId="{E27D40CC-15F2-4CE7-BBB3-B7354336A384}" destId="{C1F86179-1A6A-4A45-AD40-EA7CA2120F75}" srcOrd="0" destOrd="0" presId="urn:microsoft.com/office/officeart/2005/8/layout/hList1"/>
    <dgm:cxn modelId="{906A6D15-8601-4A44-BCAF-005E76FF3CE2}" type="presOf" srcId="{8FCE895B-FF32-423C-810A-4BFD9800E50E}" destId="{F259C37E-5E82-4381-8A79-B6B1D482F550}" srcOrd="0" destOrd="1" presId="urn:microsoft.com/office/officeart/2005/8/layout/hList1"/>
    <dgm:cxn modelId="{9B93FFED-4EE6-4EF4-8B34-E1D9D46EED1F}" srcId="{0BE124C5-AD10-456B-8E91-08E5777AC2DE}" destId="{287ED54E-ED1E-49F6-B01F-B08F7C8C135D}" srcOrd="0" destOrd="0" parTransId="{90B5B187-9E43-443E-93C0-7804AB3C587C}" sibTransId="{DA666657-92D2-4627-8FD0-1725B76AB3E7}"/>
    <dgm:cxn modelId="{35B43E40-B5CA-4CD1-A68F-5D9355B3FB18}" srcId="{E27D40CC-15F2-4CE7-BBB3-B7354336A384}" destId="{541C6BD1-38C3-4A16-997A-F268A5F1E795}" srcOrd="0" destOrd="0" parTransId="{AB4F9499-2C42-4F02-8D8A-25F5091050FF}" sibTransId="{D6009FFD-7931-4F37-9D19-F996B28AED29}"/>
    <dgm:cxn modelId="{5DFC7625-4B02-4789-8711-2A2A03996EF9}" type="presOf" srcId="{72851195-42FD-4985-911E-D1CCAD2C7C98}" destId="{8EBBEB6E-2C3A-48DF-AEF0-731DF29B1040}" srcOrd="0" destOrd="1" presId="urn:microsoft.com/office/officeart/2005/8/layout/hList1"/>
    <dgm:cxn modelId="{72D80886-12AD-4CBB-867A-38DEAD69CBAE}" srcId="{4BECA873-1641-4990-990B-F9FF0B65DDBA}" destId="{B40505F5-D43D-4F17-83BB-6903A0001AFB}" srcOrd="3" destOrd="0" parTransId="{924F6D45-D7A5-4DCA-85EB-D4F9C67EC82F}" sibTransId="{02EF5386-22A1-4CAC-85E4-F71D471E3CB0}"/>
    <dgm:cxn modelId="{A64F2353-A0F4-407B-A7D8-79A0787591C4}" srcId="{CD26343F-428B-4EC4-A7A0-2D5F76080DB2}" destId="{4BECA873-1641-4990-990B-F9FF0B65DDBA}" srcOrd="2" destOrd="0" parTransId="{E17117B0-4595-4B86-9B60-9417A0413673}" sibTransId="{F8310ED0-B8D5-4123-96E7-57CEFC151FAD}"/>
    <dgm:cxn modelId="{1EBFD00C-18B1-4DA5-80FF-616AFDE59F95}" type="presOf" srcId="{CD26343F-428B-4EC4-A7A0-2D5F76080DB2}" destId="{F1A5E3E9-A3E4-4AC6-8A71-620BB0A522F4}" srcOrd="0" destOrd="0" presId="urn:microsoft.com/office/officeart/2005/8/layout/hList1"/>
    <dgm:cxn modelId="{3469ABA0-00C4-456A-99FA-388591EE2674}" type="presOf" srcId="{354477C7-513C-4813-908D-4094BB44C7D7}" destId="{93A45982-47F1-4776-BA0F-C9A160768487}" srcOrd="0" destOrd="2" presId="urn:microsoft.com/office/officeart/2005/8/layout/hList1"/>
    <dgm:cxn modelId="{D0F16071-307A-4E99-AE48-C99A4EEBD65B}" type="presOf" srcId="{DA27B2CE-D91D-4B18-AD24-16CCBB711ED7}" destId="{93A45982-47F1-4776-BA0F-C9A160768487}" srcOrd="0" destOrd="1" presId="urn:microsoft.com/office/officeart/2005/8/layout/hList1"/>
    <dgm:cxn modelId="{155B3248-E7DC-41CA-B7CE-D9E92EA6199B}" srcId="{CD26343F-428B-4EC4-A7A0-2D5F76080DB2}" destId="{E27D40CC-15F2-4CE7-BBB3-B7354336A384}" srcOrd="0" destOrd="0" parTransId="{01ECE378-02BF-48BB-B98E-9A49158E3A4D}" sibTransId="{19CC229C-98BB-45E8-A3B8-08050912B4E4}"/>
    <dgm:cxn modelId="{60E6B0EF-B62F-4135-B4E2-BAA940180DFC}" type="presOf" srcId="{4BECA873-1641-4990-990B-F9FF0B65DDBA}" destId="{B5FE70BD-7454-4C07-9ED6-42FA4518DF90}" srcOrd="0" destOrd="0" presId="urn:microsoft.com/office/officeart/2005/8/layout/hList1"/>
    <dgm:cxn modelId="{CBC1CCB6-C1A0-440E-9DAC-DA1F682DEDEF}" srcId="{E27D40CC-15F2-4CE7-BBB3-B7354336A384}" destId="{72851195-42FD-4985-911E-D1CCAD2C7C98}" srcOrd="1" destOrd="0" parTransId="{7B36DE27-31B3-4CBF-B3DD-E65EB2CBE846}" sibTransId="{F2B1C70F-F736-4BB0-8F81-5A56E9571666}"/>
    <dgm:cxn modelId="{FCF558B1-D4C7-43B3-8F34-BC853B09447E}" type="presOf" srcId="{0BE124C5-AD10-456B-8E91-08E5777AC2DE}" destId="{00585685-DF8A-4C11-B378-7FA799BB8B30}" srcOrd="0" destOrd="0" presId="urn:microsoft.com/office/officeart/2005/8/layout/hList1"/>
    <dgm:cxn modelId="{C25CBEE5-CED9-4D27-9D04-E3BE3F843A5C}" type="presOf" srcId="{287ED54E-ED1E-49F6-B01F-B08F7C8C135D}" destId="{F259C37E-5E82-4381-8A79-B6B1D482F550}" srcOrd="0" destOrd="0" presId="urn:microsoft.com/office/officeart/2005/8/layout/hList1"/>
    <dgm:cxn modelId="{6CF9BC67-4418-4D7F-AC7B-A00E9B976D56}" type="presParOf" srcId="{F1A5E3E9-A3E4-4AC6-8A71-620BB0A522F4}" destId="{472F9CC9-8FA5-4BE0-9A57-AB6D35CBF107}" srcOrd="0" destOrd="0" presId="urn:microsoft.com/office/officeart/2005/8/layout/hList1"/>
    <dgm:cxn modelId="{36DB4F27-BB88-4214-B2FD-B8969AE713B9}" type="presParOf" srcId="{472F9CC9-8FA5-4BE0-9A57-AB6D35CBF107}" destId="{C1F86179-1A6A-4A45-AD40-EA7CA2120F75}" srcOrd="0" destOrd="0" presId="urn:microsoft.com/office/officeart/2005/8/layout/hList1"/>
    <dgm:cxn modelId="{B7673DE9-B629-4AEE-8916-5DA666E45B7D}" type="presParOf" srcId="{472F9CC9-8FA5-4BE0-9A57-AB6D35CBF107}" destId="{8EBBEB6E-2C3A-48DF-AEF0-731DF29B1040}" srcOrd="1" destOrd="0" presId="urn:microsoft.com/office/officeart/2005/8/layout/hList1"/>
    <dgm:cxn modelId="{C5692A60-F4BB-42C2-99CA-B1D618D9575E}" type="presParOf" srcId="{F1A5E3E9-A3E4-4AC6-8A71-620BB0A522F4}" destId="{D9EBC429-3AE3-4E59-89A4-1896AF717CBA}" srcOrd="1" destOrd="0" presId="urn:microsoft.com/office/officeart/2005/8/layout/hList1"/>
    <dgm:cxn modelId="{517963FB-474E-440C-A83D-FCC9131AFD0C}" type="presParOf" srcId="{F1A5E3E9-A3E4-4AC6-8A71-620BB0A522F4}" destId="{6690A90C-1E91-439A-A209-55E4A970C129}" srcOrd="2" destOrd="0" presId="urn:microsoft.com/office/officeart/2005/8/layout/hList1"/>
    <dgm:cxn modelId="{A459CB14-002F-4A29-9BE3-51B165206A75}" type="presParOf" srcId="{6690A90C-1E91-439A-A209-55E4A970C129}" destId="{00585685-DF8A-4C11-B378-7FA799BB8B30}" srcOrd="0" destOrd="0" presId="urn:microsoft.com/office/officeart/2005/8/layout/hList1"/>
    <dgm:cxn modelId="{4E12BD46-C12C-4583-9C15-8CCD1389C1ED}" type="presParOf" srcId="{6690A90C-1E91-439A-A209-55E4A970C129}" destId="{F259C37E-5E82-4381-8A79-B6B1D482F550}" srcOrd="1" destOrd="0" presId="urn:microsoft.com/office/officeart/2005/8/layout/hList1"/>
    <dgm:cxn modelId="{D09A6B02-89D6-446C-A808-279D4B6B08E1}" type="presParOf" srcId="{F1A5E3E9-A3E4-4AC6-8A71-620BB0A522F4}" destId="{7F904A46-D9E3-4380-ABD8-3A75FD79631F}" srcOrd="3" destOrd="0" presId="urn:microsoft.com/office/officeart/2005/8/layout/hList1"/>
    <dgm:cxn modelId="{EF705A77-38F8-4F0B-AE1D-19F7079E96E6}" type="presParOf" srcId="{F1A5E3E9-A3E4-4AC6-8A71-620BB0A522F4}" destId="{F952BA74-BDA0-44B0-9319-B460DF2CF863}" srcOrd="4" destOrd="0" presId="urn:microsoft.com/office/officeart/2005/8/layout/hList1"/>
    <dgm:cxn modelId="{CB2B1A4C-131E-4A82-90FD-174F6927A928}" type="presParOf" srcId="{F952BA74-BDA0-44B0-9319-B460DF2CF863}" destId="{B5FE70BD-7454-4C07-9ED6-42FA4518DF90}" srcOrd="0" destOrd="0" presId="urn:microsoft.com/office/officeart/2005/8/layout/hList1"/>
    <dgm:cxn modelId="{D921F0D0-E9D8-4466-B6AC-4EAFAB7BFDF5}" type="presParOf" srcId="{F952BA74-BDA0-44B0-9319-B460DF2CF863}" destId="{93A45982-47F1-4776-BA0F-C9A1607684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95053-25CA-4BFD-8E98-D3CE41361831}">
      <dsp:nvSpPr>
        <dsp:cNvPr id="0" name=""/>
        <dsp:cNvSpPr/>
      </dsp:nvSpPr>
      <dsp:spPr>
        <a:xfrm>
          <a:off x="3968" y="941033"/>
          <a:ext cx="2030015" cy="90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CADENA AGRÍCOLA</a:t>
          </a:r>
          <a:endParaRPr lang="es-ES" sz="2700" kern="1200" dirty="0"/>
        </a:p>
      </dsp:txBody>
      <dsp:txXfrm>
        <a:off x="3968" y="941033"/>
        <a:ext cx="2030015" cy="902137"/>
      </dsp:txXfrm>
    </dsp:sp>
    <dsp:sp modelId="{F74C10E1-1842-4C6A-9B08-8DB042BC52D9}">
      <dsp:nvSpPr>
        <dsp:cNvPr id="0" name=""/>
        <dsp:cNvSpPr/>
      </dsp:nvSpPr>
      <dsp:spPr>
        <a:xfrm>
          <a:off x="2033984" y="433581"/>
          <a:ext cx="406003" cy="191704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309B1-9043-4C61-B7AB-2CA698E2D138}">
      <dsp:nvSpPr>
        <dsp:cNvPr id="0" name=""/>
        <dsp:cNvSpPr/>
      </dsp:nvSpPr>
      <dsp:spPr>
        <a:xfrm>
          <a:off x="2602388" y="433581"/>
          <a:ext cx="5521642" cy="19170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DDJJ S.I.S.A.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DDJJ T.I.R.E.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R.U.C.A</a:t>
          </a:r>
          <a:r>
            <a:rPr lang="es-ES" sz="2700" kern="1200" dirty="0" smtClean="0"/>
            <a:t>. (sólo si compran cereales)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R.U.P.P.: CENSO PROVINCIAL</a:t>
          </a:r>
          <a:endParaRPr lang="es-ES" sz="2700" kern="1200" dirty="0"/>
        </a:p>
      </dsp:txBody>
      <dsp:txXfrm>
        <a:off x="2602388" y="433581"/>
        <a:ext cx="5521642" cy="1917042"/>
      </dsp:txXfrm>
    </dsp:sp>
    <dsp:sp modelId="{8DB9072F-81DE-4BD4-9862-36EFE52B9037}">
      <dsp:nvSpPr>
        <dsp:cNvPr id="0" name=""/>
        <dsp:cNvSpPr/>
      </dsp:nvSpPr>
      <dsp:spPr>
        <a:xfrm>
          <a:off x="3968" y="3265385"/>
          <a:ext cx="2030015" cy="90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CADENA GANADERA</a:t>
          </a:r>
          <a:endParaRPr lang="es-ES" sz="2700" kern="1200" dirty="0"/>
        </a:p>
      </dsp:txBody>
      <dsp:txXfrm>
        <a:off x="3968" y="3265385"/>
        <a:ext cx="2030015" cy="902137"/>
      </dsp:txXfrm>
    </dsp:sp>
    <dsp:sp modelId="{70E6966C-ACD3-41A2-BB58-24B49F159046}">
      <dsp:nvSpPr>
        <dsp:cNvPr id="0" name=""/>
        <dsp:cNvSpPr/>
      </dsp:nvSpPr>
      <dsp:spPr>
        <a:xfrm>
          <a:off x="2033984" y="2447823"/>
          <a:ext cx="406003" cy="253726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4FE65-B9EB-469C-816E-8FEB9CCB2F9C}">
      <dsp:nvSpPr>
        <dsp:cNvPr id="0" name=""/>
        <dsp:cNvSpPr/>
      </dsp:nvSpPr>
      <dsp:spPr>
        <a:xfrm>
          <a:off x="2602388" y="2447823"/>
          <a:ext cx="5521642" cy="2537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RG 3873/16 R.F.O.C.H.B.B (REGISTRO FISCAL DE OPERADORES DE LA CADENA DE PRODUCCIÓN Y COMERCIALIZACIÓN DE HACIENDAS Y CARNES BOVINAS Y BUBALINAS)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R.U.P.P.: CENSO PROVINCIAL</a:t>
          </a:r>
          <a:endParaRPr lang="es-ES" sz="2700" kern="1200" dirty="0"/>
        </a:p>
      </dsp:txBody>
      <dsp:txXfrm>
        <a:off x="2602388" y="2447823"/>
        <a:ext cx="5521642" cy="2537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86179-1A6A-4A45-AD40-EA7CA2120F75}">
      <dsp:nvSpPr>
        <dsp:cNvPr id="0" name=""/>
        <dsp:cNvSpPr/>
      </dsp:nvSpPr>
      <dsp:spPr>
        <a:xfrm>
          <a:off x="3273" y="867528"/>
          <a:ext cx="3191308" cy="911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PRODUCTORES AGRÍCOLAS</a:t>
          </a:r>
          <a:endParaRPr lang="es-ES" sz="2500" kern="1200" dirty="0"/>
        </a:p>
      </dsp:txBody>
      <dsp:txXfrm>
        <a:off x="3273" y="867528"/>
        <a:ext cx="3191308" cy="911304"/>
      </dsp:txXfrm>
    </dsp:sp>
    <dsp:sp modelId="{8EBBEB6E-2C3A-48DF-AEF0-731DF29B1040}">
      <dsp:nvSpPr>
        <dsp:cNvPr id="0" name=""/>
        <dsp:cNvSpPr/>
      </dsp:nvSpPr>
      <dsp:spPr>
        <a:xfrm>
          <a:off x="3273" y="1778832"/>
          <a:ext cx="3191308" cy="2950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RG 2845 – CP VENCIDAS, EXTRAVIADAS, ANULADAS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S.I.S.A</a:t>
          </a:r>
          <a:r>
            <a:rPr lang="es-ES" sz="2500" kern="1200" dirty="0" smtClean="0"/>
            <a:t>.: ACTIVIDAD Y/O SUPERFICIE</a:t>
          </a:r>
          <a:endParaRPr lang="es-ES" sz="2500" kern="1200" dirty="0"/>
        </a:p>
      </dsp:txBody>
      <dsp:txXfrm>
        <a:off x="3273" y="1778832"/>
        <a:ext cx="3191308" cy="2950875"/>
      </dsp:txXfrm>
    </dsp:sp>
    <dsp:sp modelId="{00585685-DF8A-4C11-B378-7FA799BB8B30}">
      <dsp:nvSpPr>
        <dsp:cNvPr id="0" name=""/>
        <dsp:cNvSpPr/>
      </dsp:nvSpPr>
      <dsp:spPr>
        <a:xfrm>
          <a:off x="3641364" y="867528"/>
          <a:ext cx="3191308" cy="911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ARREND/APARCEROS</a:t>
          </a:r>
          <a:endParaRPr lang="es-ES" sz="2500" kern="1200" dirty="0"/>
        </a:p>
      </dsp:txBody>
      <dsp:txXfrm>
        <a:off x="3641364" y="867528"/>
        <a:ext cx="3191308" cy="911304"/>
      </dsp:txXfrm>
    </dsp:sp>
    <dsp:sp modelId="{F259C37E-5E82-4381-8A79-B6B1D482F550}">
      <dsp:nvSpPr>
        <dsp:cNvPr id="0" name=""/>
        <dsp:cNvSpPr/>
      </dsp:nvSpPr>
      <dsp:spPr>
        <a:xfrm>
          <a:off x="3641364" y="1778832"/>
          <a:ext cx="3191308" cy="2950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S.I.S.A.: SUPERFICIE (T.I.R.E.)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500" kern="1200"/>
        </a:p>
      </dsp:txBody>
      <dsp:txXfrm>
        <a:off x="3641364" y="1778832"/>
        <a:ext cx="3191308" cy="2950875"/>
      </dsp:txXfrm>
    </dsp:sp>
    <dsp:sp modelId="{B5FE70BD-7454-4C07-9ED6-42FA4518DF90}">
      <dsp:nvSpPr>
        <dsp:cNvPr id="0" name=""/>
        <dsp:cNvSpPr/>
      </dsp:nvSpPr>
      <dsp:spPr>
        <a:xfrm>
          <a:off x="7279455" y="867528"/>
          <a:ext cx="3191308" cy="911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OPERADORES DEL COMERCIO</a:t>
          </a:r>
          <a:endParaRPr lang="es-ES" sz="2500" kern="1200" dirty="0"/>
        </a:p>
      </dsp:txBody>
      <dsp:txXfrm>
        <a:off x="7279455" y="867528"/>
        <a:ext cx="3191308" cy="911304"/>
      </dsp:txXfrm>
    </dsp:sp>
    <dsp:sp modelId="{93A45982-47F1-4776-BA0F-C9A160768487}">
      <dsp:nvSpPr>
        <dsp:cNvPr id="0" name=""/>
        <dsp:cNvSpPr/>
      </dsp:nvSpPr>
      <dsp:spPr>
        <a:xfrm>
          <a:off x="7279455" y="1778832"/>
          <a:ext cx="3191308" cy="2950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RG 2596 - CONTRATOS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RG 3479 - L.P.G.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RG 3745 – SILOS BS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Y OTRAS</a:t>
          </a:r>
          <a:endParaRPr lang="es-ES" sz="2500" kern="1200" dirty="0"/>
        </a:p>
      </dsp:txBody>
      <dsp:txXfrm>
        <a:off x="7279455" y="1778832"/>
        <a:ext cx="3191308" cy="295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3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29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78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18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2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51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0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97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35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443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9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8180-8E03-4955-8A2B-038DFF7CE3B0}" type="datetimeFigureOut">
              <a:rPr lang="es-ES" smtClean="0"/>
              <a:t>30/05/2019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F99A-2F85-4635-A2B4-B99BCCBEB4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33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antafe.gov.ar/index.php/web/content/view/full/150888/(subtema)/112065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OBLIGACIONES FORMALES ANTE EL FISCO Y OTROS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UNIDAD 6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5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95" y="997527"/>
            <a:ext cx="9004194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30" y="1967345"/>
            <a:ext cx="10529458" cy="27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28" y="1814946"/>
            <a:ext cx="9172348" cy="3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014412"/>
            <a:ext cx="98679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1233487"/>
            <a:ext cx="10639425" cy="43910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318654"/>
            <a:ext cx="37433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176337"/>
            <a:ext cx="96964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8" y="1117023"/>
            <a:ext cx="106870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485900"/>
            <a:ext cx="10344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2" y="1465118"/>
            <a:ext cx="10782300" cy="4648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48" y="816985"/>
            <a:ext cx="57435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43" y="845128"/>
            <a:ext cx="9503347" cy="18184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390" y="2558803"/>
            <a:ext cx="2240973" cy="26678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57" y="5514109"/>
            <a:ext cx="9533770" cy="7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756073" y="3022190"/>
            <a:ext cx="1662545" cy="58779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31547"/>
              </p:ext>
            </p:extLst>
          </p:nvPr>
        </p:nvGraphicFramePr>
        <p:xfrm>
          <a:off x="642556" y="420141"/>
          <a:ext cx="10433280" cy="6153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8480"/>
                <a:gridCol w="948480"/>
                <a:gridCol w="948480"/>
                <a:gridCol w="948480"/>
                <a:gridCol w="948480"/>
                <a:gridCol w="948480"/>
                <a:gridCol w="948480"/>
                <a:gridCol w="948480"/>
                <a:gridCol w="948480"/>
                <a:gridCol w="948480"/>
                <a:gridCol w="948480"/>
              </a:tblGrid>
              <a:tr h="28497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S" sz="1600" b="1" u="sng" strike="noStrike" dirty="0">
                          <a:effectLst/>
                        </a:rPr>
                        <a:t>REGÍMENES DE LA INFORMACIÓN </a:t>
                      </a:r>
                      <a:r>
                        <a:rPr lang="es-ES" sz="1600" b="1" u="sng" strike="noStrike" dirty="0" smtClean="0">
                          <a:effectLst/>
                        </a:rPr>
                        <a:t>– NO TODOS</a:t>
                      </a:r>
                      <a:r>
                        <a:rPr lang="es-ES" sz="1600" b="1" u="sng" strike="noStrike" baseline="0" dirty="0" smtClean="0">
                          <a:effectLst/>
                        </a:rPr>
                        <a:t> VIGENTES!</a:t>
                      </a:r>
                      <a:endParaRPr lang="es-E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Registración de Contratos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RG 2596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CP no utilizadas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Movimiento de Granos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RG </a:t>
                      </a:r>
                      <a:r>
                        <a:rPr lang="es-ES" sz="1400" u="none" strike="noStrike" dirty="0" smtClean="0">
                          <a:effectLst/>
                        </a:rPr>
                        <a:t>2845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RG 2324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Registración de contratos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Has afectadas a cultivos de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Producción de Trigo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de venta futura RG 3421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 Existencias de granos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 err="1">
                          <a:effectLst/>
                        </a:rPr>
                        <a:t>invierno</a:t>
                      </a:r>
                      <a:r>
                        <a:rPr lang="pt-BR" sz="1400" u="none" strike="noStrike" dirty="0">
                          <a:effectLst/>
                        </a:rPr>
                        <a:t> RG 2750 Anexo II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RG 3342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 al 31/08 RG 2750 Anexo 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Has afectadas a cultivos de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Producción de Soja, Maíz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verano RG 2750 Anexo III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y Girasol RG 3342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Registro Fiscal de </a:t>
                      </a:r>
                      <a:r>
                        <a:rPr lang="es-ES" sz="1400" u="none" strike="noStrike" dirty="0" err="1">
                          <a:effectLst/>
                        </a:rPr>
                        <a:t>Op.de</a:t>
                      </a:r>
                      <a:r>
                        <a:rPr lang="es-ES" sz="1400" u="none" strike="noStrike" dirty="0">
                          <a:effectLst/>
                        </a:rPr>
                        <a:t> Granos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RG 2300 y/o Padrón de Productores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8603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 smtClean="0">
                          <a:effectLst/>
                        </a:rPr>
                        <a:t>Rég.Inf</a:t>
                      </a:r>
                      <a:r>
                        <a:rPr lang="es-ES" sz="1400" u="none" strike="noStrike" dirty="0" smtClean="0">
                          <a:effectLst/>
                        </a:rPr>
                        <a:t>. De Compras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Registro </a:t>
                      </a:r>
                      <a:r>
                        <a:rPr lang="es-ES" sz="1400" u="none" strike="noStrike" dirty="0" smtClean="0">
                          <a:effectLst/>
                        </a:rPr>
                        <a:t>Fiscal de Propietarios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de Tierras Rurales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err="1">
                          <a:effectLst/>
                        </a:rPr>
                        <a:t>Monotributistas</a:t>
                      </a:r>
                      <a:r>
                        <a:rPr lang="es-ES" sz="1400" u="none" strike="noStrike" dirty="0">
                          <a:effectLst/>
                        </a:rPr>
                        <a:t> RG </a:t>
                      </a:r>
                      <a:r>
                        <a:rPr lang="es-ES" sz="1400" u="none" strike="noStrike" dirty="0" smtClean="0">
                          <a:effectLst/>
                        </a:rPr>
                        <a:t>2504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432402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 smtClean="0">
                          <a:effectLst/>
                        </a:rPr>
                        <a:t>y Ventas. RG 3685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Régimen de información a cumplimentar por el productor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Régimen de información a cumplimentar por el productor y/o la contraparte (operador en el comercio de granos)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Régimen de información a cumplimentar por el operador del comercio de granos (no productor)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Régimen de información a cumplimentar por el proveedor o cliente de insumos, semillas, </a:t>
                      </a:r>
                      <a:r>
                        <a:rPr lang="es-ES" sz="1400" u="none" strike="noStrike" dirty="0" err="1">
                          <a:effectLst/>
                        </a:rPr>
                        <a:t>etc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27979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Régimen de información a cumplimentar por el arrendador, decente, locatario o similar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15811" y="2234487"/>
            <a:ext cx="1951159" cy="8249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>
              <a:noFill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566970" y="2756712"/>
            <a:ext cx="6703984" cy="714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273878" y="2043715"/>
            <a:ext cx="2176293" cy="649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8" name="Rectángulo 7"/>
          <p:cNvSpPr/>
          <p:nvPr/>
        </p:nvSpPr>
        <p:spPr>
          <a:xfrm>
            <a:off x="6161111" y="1997811"/>
            <a:ext cx="1838593" cy="649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9" name="Rectángulo 8"/>
          <p:cNvSpPr/>
          <p:nvPr/>
        </p:nvSpPr>
        <p:spPr>
          <a:xfrm>
            <a:off x="3351597" y="2724681"/>
            <a:ext cx="2138771" cy="649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0" name="Rectángulo 9"/>
          <p:cNvSpPr/>
          <p:nvPr/>
        </p:nvSpPr>
        <p:spPr>
          <a:xfrm>
            <a:off x="6205336" y="2743092"/>
            <a:ext cx="2001189" cy="6085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1" name="Rectángulo redondeado 10"/>
          <p:cNvSpPr/>
          <p:nvPr/>
        </p:nvSpPr>
        <p:spPr>
          <a:xfrm>
            <a:off x="3366479" y="903876"/>
            <a:ext cx="2213816" cy="7167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2" name="Rectángulo redondeado 11"/>
          <p:cNvSpPr/>
          <p:nvPr/>
        </p:nvSpPr>
        <p:spPr>
          <a:xfrm>
            <a:off x="6161111" y="1179424"/>
            <a:ext cx="1550922" cy="6221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3" name="Rectángulo redondeado 12"/>
          <p:cNvSpPr/>
          <p:nvPr/>
        </p:nvSpPr>
        <p:spPr>
          <a:xfrm>
            <a:off x="7999704" y="1827920"/>
            <a:ext cx="2126263" cy="6356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4" name="Rectángulo redondeado 13"/>
          <p:cNvSpPr/>
          <p:nvPr/>
        </p:nvSpPr>
        <p:spPr>
          <a:xfrm>
            <a:off x="7985727" y="3322484"/>
            <a:ext cx="2908702" cy="129191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5" name="Elipse 14"/>
          <p:cNvSpPr/>
          <p:nvPr/>
        </p:nvSpPr>
        <p:spPr>
          <a:xfrm>
            <a:off x="1162554" y="1172306"/>
            <a:ext cx="2288860" cy="838508"/>
          </a:xfrm>
          <a:prstGeom prst="ellipse">
            <a:avLst/>
          </a:prstGeom>
          <a:noFill/>
          <a:ln w="158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7" name="Elipse 16"/>
          <p:cNvSpPr/>
          <p:nvPr/>
        </p:nvSpPr>
        <p:spPr>
          <a:xfrm>
            <a:off x="787331" y="5916540"/>
            <a:ext cx="725431" cy="229914"/>
          </a:xfrm>
          <a:prstGeom prst="ellipse">
            <a:avLst/>
          </a:prstGeom>
          <a:noFill/>
          <a:ln w="158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8" name="Rectángulo 17"/>
          <p:cNvSpPr/>
          <p:nvPr/>
        </p:nvSpPr>
        <p:spPr>
          <a:xfrm>
            <a:off x="799839" y="5426568"/>
            <a:ext cx="725431" cy="2163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19" name="Rectángulo redondeado 18"/>
          <p:cNvSpPr/>
          <p:nvPr/>
        </p:nvSpPr>
        <p:spPr>
          <a:xfrm>
            <a:off x="812346" y="5671215"/>
            <a:ext cx="700416" cy="2299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0" name="Recortar rectángulo de esquina diagonal 19"/>
          <p:cNvSpPr/>
          <p:nvPr/>
        </p:nvSpPr>
        <p:spPr>
          <a:xfrm>
            <a:off x="5051463" y="3867874"/>
            <a:ext cx="2219296" cy="764031"/>
          </a:xfrm>
          <a:prstGeom prst="snip2DiagRect">
            <a:avLst/>
          </a:prstGeom>
          <a:noFill/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1" name="Recortar rectángulo de esquina diagonal 20"/>
          <p:cNvSpPr/>
          <p:nvPr/>
        </p:nvSpPr>
        <p:spPr>
          <a:xfrm>
            <a:off x="787331" y="6354632"/>
            <a:ext cx="725431" cy="189340"/>
          </a:xfrm>
          <a:prstGeom prst="snip2DiagRect">
            <a:avLst/>
          </a:prstGeom>
          <a:noFill/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2" name="Recortar rectángulo de esquina del mismo lado 21"/>
          <p:cNvSpPr/>
          <p:nvPr/>
        </p:nvSpPr>
        <p:spPr>
          <a:xfrm>
            <a:off x="3273878" y="4249889"/>
            <a:ext cx="1687253" cy="731170"/>
          </a:xfrm>
          <a:prstGeom prst="snip2SameRect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3" name="Recortar rectángulo de esquina del mismo lado 22"/>
          <p:cNvSpPr/>
          <p:nvPr/>
        </p:nvSpPr>
        <p:spPr>
          <a:xfrm>
            <a:off x="837360" y="6135586"/>
            <a:ext cx="675402" cy="189340"/>
          </a:xfrm>
          <a:prstGeom prst="snip2SameRect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2" name="CuadroTexto 1"/>
          <p:cNvSpPr txBox="1"/>
          <p:nvPr/>
        </p:nvSpPr>
        <p:spPr>
          <a:xfrm>
            <a:off x="905519" y="3519566"/>
            <a:ext cx="17733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chemeClr val="dk1"/>
                </a:solidFill>
              </a:rPr>
              <a:t>Inf</a:t>
            </a:r>
            <a:r>
              <a:rPr lang="es-ES" sz="1400" dirty="0" smtClean="0">
                <a:solidFill>
                  <a:schemeClr val="dk1"/>
                </a:solidFill>
              </a:rPr>
              <a:t>. compra </a:t>
            </a:r>
            <a:r>
              <a:rPr lang="es-ES" sz="1400" dirty="0">
                <a:solidFill>
                  <a:schemeClr val="dk1"/>
                </a:solidFill>
              </a:rPr>
              <a:t>Silos </a:t>
            </a:r>
            <a:r>
              <a:rPr lang="es-ES" sz="1400" dirty="0" smtClean="0">
                <a:solidFill>
                  <a:schemeClr val="dk1"/>
                </a:solidFill>
              </a:rPr>
              <a:t>Bolsas – RG 2750</a:t>
            </a:r>
            <a:endParaRPr lang="es-ES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2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304366"/>
            <a:ext cx="8739635" cy="44477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555" y="4752109"/>
            <a:ext cx="6534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913" y="1205345"/>
            <a:ext cx="8850764" cy="43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981200"/>
            <a:ext cx="9636934" cy="26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8477013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975019" y="270457"/>
            <a:ext cx="6658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u="sng" dirty="0" smtClean="0"/>
              <a:t>REGISTROS VIGENTES EN ARGENTINA</a:t>
            </a:r>
            <a:endParaRPr lang="es-ES" sz="3200" u="sng" dirty="0"/>
          </a:p>
        </p:txBody>
      </p:sp>
    </p:spTree>
    <p:extLst>
      <p:ext uri="{BB962C8B-B14F-4D97-AF65-F5344CB8AC3E}">
        <p14:creationId xmlns:p14="http://schemas.microsoft.com/office/powerpoint/2010/main" val="15079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34547894"/>
              </p:ext>
            </p:extLst>
          </p:nvPr>
        </p:nvGraphicFramePr>
        <p:xfrm>
          <a:off x="845127" y="983673"/>
          <a:ext cx="10474037" cy="559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144982" y="41563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RG A CUMPLIMENTAR SEGÚN SE TRATE DE: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830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05201" y="0"/>
            <a:ext cx="612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SUJETOS ALCANZADOS EN EL R.F.O.C.C. (RG 3873)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9" y="507877"/>
            <a:ext cx="114966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85" y="1022638"/>
            <a:ext cx="3533775" cy="52006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46073" y="346364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RENSPA - SENASA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27" y="1975138"/>
            <a:ext cx="7119230" cy="19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9" y="401793"/>
            <a:ext cx="6399385" cy="6156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00" y="1498254"/>
            <a:ext cx="10682845" cy="12964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00" y="3553093"/>
            <a:ext cx="10682845" cy="125481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63461" y="57588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>
                <a:hlinkClick r:id="rId5"/>
              </a:rPr>
              <a:t>https://www.santafe.gov.ar/index.php/web/content/view/full/150888/(subtema)/112065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12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386366"/>
            <a:ext cx="10047893" cy="44281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62" y="2600445"/>
            <a:ext cx="10047893" cy="277233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45499" y="5048518"/>
            <a:ext cx="459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POR AUTOGESTIÓN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6935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6" y="755665"/>
            <a:ext cx="7592290" cy="53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322</Words>
  <Application>Microsoft Office PowerPoint</Application>
  <PresentationFormat>Panorámica</PresentationFormat>
  <Paragraphs>60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OBLIGACIONES FORMALES ANTE EL FISCO Y OTROS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</dc:creator>
  <cp:lastModifiedBy>LAURA</cp:lastModifiedBy>
  <cp:revision>62</cp:revision>
  <dcterms:created xsi:type="dcterms:W3CDTF">2014-10-08T02:27:47Z</dcterms:created>
  <dcterms:modified xsi:type="dcterms:W3CDTF">2019-05-30T17:22:37Z</dcterms:modified>
</cp:coreProperties>
</file>