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INFORMATICA 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err="1"/>
              <a:t>Canva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1406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Cuentas gratuitas y cuentas</a:t>
            </a:r>
            <a:br>
              <a:rPr lang="es-AR" dirty="0"/>
            </a:br>
            <a:r>
              <a:rPr lang="es-AR" dirty="0" err="1"/>
              <a:t>premium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0803" y="2731792"/>
            <a:ext cx="9620106" cy="1854064"/>
          </a:xfrm>
        </p:spPr>
        <p:txBody>
          <a:bodyPr/>
          <a:lstStyle/>
          <a:p>
            <a:r>
              <a:rPr lang="es-AR" dirty="0"/>
              <a:t>Estas últimas ofrecen opciones más avanzadas y permiten utilizar los elementos Pro de manera ilimitada. De todas formas, con una cuenta gratuita también es posible utilizar este tipo de recursos</a:t>
            </a:r>
            <a:br>
              <a:rPr lang="es-AR" dirty="0"/>
            </a:br>
            <a:r>
              <a:rPr lang="es-AR" dirty="0"/>
              <a:t>pagando individualmente por ellos. 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99621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73782" y="1675101"/>
            <a:ext cx="6142871" cy="4012189"/>
          </a:xfrm>
        </p:spPr>
        <p:txBody>
          <a:bodyPr/>
          <a:lstStyle/>
          <a:p>
            <a:r>
              <a:rPr lang="es-AR" dirty="0"/>
              <a:t>Los elementos </a:t>
            </a:r>
            <a:r>
              <a:rPr lang="es-AR" i="1" dirty="0"/>
              <a:t>Pro </a:t>
            </a:r>
            <a:r>
              <a:rPr lang="es-AR" dirty="0"/>
              <a:t>se distinguen a simple vista de los gratuitos, porque presentan una corona en la esquina inferior derecha. </a:t>
            </a:r>
            <a:br>
              <a:rPr lang="es-AR" dirty="0"/>
            </a:b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94" y="1675101"/>
            <a:ext cx="4552021" cy="31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7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/>
              <a:t>Canva</a:t>
            </a:r>
            <a:r>
              <a:rPr lang="es-AR" dirty="0"/>
              <a:t> permite utilizar nuestras propias fotografías o ilustraciones incluso con una cuenta gratuita. Podremos utilizar recursos descargados de Internet. </a:t>
            </a:r>
            <a:r>
              <a:rPr lang="es-AR" b="1" dirty="0"/>
              <a:t>En este sentido debemos ser muy</a:t>
            </a:r>
            <a:br>
              <a:rPr lang="es-AR" b="1" dirty="0"/>
            </a:br>
            <a:r>
              <a:rPr lang="es-AR" b="1" dirty="0"/>
              <a:t>cuidadosos con los derechos de autor</a:t>
            </a:r>
            <a:r>
              <a:rPr lang="es-AR" dirty="0"/>
              <a:t>.</a:t>
            </a:r>
          </a:p>
          <a:p>
            <a:r>
              <a:rPr lang="es-AR" dirty="0"/>
              <a:t>Existen muchas páginas que ofrecen fotografías, iconos</a:t>
            </a:r>
            <a:br>
              <a:rPr lang="es-AR" dirty="0"/>
            </a:br>
            <a:r>
              <a:rPr lang="es-AR" dirty="0"/>
              <a:t>o ilustraciones libres de derechos. Aún así siempre es</a:t>
            </a:r>
            <a:br>
              <a:rPr lang="es-AR" dirty="0"/>
            </a:br>
            <a:r>
              <a:rPr lang="es-AR" dirty="0" err="1"/>
              <a:t>recomedable</a:t>
            </a:r>
            <a:r>
              <a:rPr lang="es-AR" dirty="0"/>
              <a:t> citar al autor en nuestros trabajos. 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22495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2936" b="8544"/>
          <a:stretch/>
        </p:blipFill>
        <p:spPr>
          <a:xfrm>
            <a:off x="393988" y="401782"/>
            <a:ext cx="11298105" cy="55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31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785" y="206518"/>
            <a:ext cx="5237451" cy="6516994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211782" y="2923309"/>
            <a:ext cx="1343891" cy="55418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 derecha 5"/>
          <p:cNvSpPr/>
          <p:nvPr/>
        </p:nvSpPr>
        <p:spPr>
          <a:xfrm rot="10800000">
            <a:off x="5825836" y="3048000"/>
            <a:ext cx="127461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696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05" y="752908"/>
            <a:ext cx="10579566" cy="4885893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 rot="10800000">
            <a:off x="5056909" y="3061854"/>
            <a:ext cx="919779" cy="1634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617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794471"/>
            <a:ext cx="11616750" cy="5356947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10800000">
            <a:off x="4225636" y="3507581"/>
            <a:ext cx="2036619" cy="734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9012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18" y="744249"/>
            <a:ext cx="11238202" cy="5118798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10800000">
            <a:off x="4405746" y="2894938"/>
            <a:ext cx="1801091" cy="817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2552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79" y="693161"/>
            <a:ext cx="10757622" cy="492298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6026727" y="1690255"/>
            <a:ext cx="2175164" cy="845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7635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Ejemplo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2" y="1152983"/>
            <a:ext cx="10548362" cy="5116224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253345" y="1152983"/>
            <a:ext cx="429491" cy="4125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 abajo 5"/>
          <p:cNvSpPr/>
          <p:nvPr/>
        </p:nvSpPr>
        <p:spPr>
          <a:xfrm>
            <a:off x="4253345" y="207818"/>
            <a:ext cx="429491" cy="803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6"/>
          <p:cNvSpPr/>
          <p:nvPr/>
        </p:nvSpPr>
        <p:spPr>
          <a:xfrm>
            <a:off x="1510145" y="1152983"/>
            <a:ext cx="595746" cy="4125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 abajo 7"/>
          <p:cNvSpPr/>
          <p:nvPr/>
        </p:nvSpPr>
        <p:spPr>
          <a:xfrm rot="10800000">
            <a:off x="1482437" y="1707165"/>
            <a:ext cx="623454" cy="1052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389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¿Qué es </a:t>
            </a:r>
            <a:r>
              <a:rPr lang="es-AR" dirty="0" err="1"/>
              <a:t>Canva</a:t>
            </a:r>
            <a:r>
              <a:rPr lang="es-AR" dirty="0"/>
              <a:t>? ¿Por qué </a:t>
            </a:r>
            <a:r>
              <a:rPr lang="es-AR" dirty="0" err="1"/>
              <a:t>Canva</a:t>
            </a:r>
            <a:r>
              <a:rPr lang="es-AR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Para contestar a estas preguntas debemos empezar explicando que el </a:t>
            </a:r>
            <a:r>
              <a:rPr lang="es-AR" b="1" dirty="0"/>
              <a:t>diseño gráfico es una disciplina que se sirve de imágenes, vídeos y texto para comunicar ideas y mensajes. </a:t>
            </a:r>
          </a:p>
          <a:p>
            <a:r>
              <a:rPr lang="es-AR" dirty="0"/>
              <a:t>Es una herramienta destinada al diseño gráfico.</a:t>
            </a:r>
          </a:p>
          <a:p>
            <a:r>
              <a:rPr lang="es-AR" dirty="0"/>
              <a:t>¿Porque lo utilizamos? Para transmitir nuestros conocimientos y nuestros mensajes, facilitando su comprensión y su asimilación, consiguiendo así, que lleguen a un mayor número de</a:t>
            </a:r>
            <a:br>
              <a:rPr lang="es-AR" dirty="0"/>
            </a:br>
            <a:r>
              <a:rPr lang="es-AR" dirty="0"/>
              <a:t>personas. 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99605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828" y="255876"/>
            <a:ext cx="5196754" cy="61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24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446" y="417801"/>
            <a:ext cx="5572125" cy="5800725"/>
          </a:xfrm>
          <a:prstGeom prst="rect">
            <a:avLst/>
          </a:prstGeom>
        </p:spPr>
      </p:pic>
      <p:sp>
        <p:nvSpPr>
          <p:cNvPr id="7" name="Flecha abajo 6"/>
          <p:cNvSpPr/>
          <p:nvPr/>
        </p:nvSpPr>
        <p:spPr>
          <a:xfrm rot="10800000">
            <a:off x="7135090" y="1503217"/>
            <a:ext cx="734291" cy="1814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1607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63" y="183139"/>
            <a:ext cx="5608927" cy="62588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45" y="183139"/>
            <a:ext cx="5517545" cy="625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24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19" y="108030"/>
            <a:ext cx="7700963" cy="6350993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10800000">
            <a:off x="6026727" y="2064327"/>
            <a:ext cx="2757055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 abajo 5"/>
          <p:cNvSpPr/>
          <p:nvPr/>
        </p:nvSpPr>
        <p:spPr>
          <a:xfrm rot="10800000">
            <a:off x="1387619" y="5805055"/>
            <a:ext cx="609600" cy="900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1909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925" y="301538"/>
            <a:ext cx="5534748" cy="59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62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785" y="265400"/>
            <a:ext cx="4669415" cy="63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50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5515" y="293111"/>
            <a:ext cx="4374593" cy="60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4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719" y="1129578"/>
            <a:ext cx="6486525" cy="4543425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>
            <a:off x="6026727" y="969818"/>
            <a:ext cx="360218" cy="63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 abajo 6"/>
          <p:cNvSpPr/>
          <p:nvPr/>
        </p:nvSpPr>
        <p:spPr>
          <a:xfrm>
            <a:off x="5666509" y="969818"/>
            <a:ext cx="360218" cy="63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 abajo 7"/>
          <p:cNvSpPr/>
          <p:nvPr/>
        </p:nvSpPr>
        <p:spPr>
          <a:xfrm rot="5400000">
            <a:off x="7156522" y="1801092"/>
            <a:ext cx="360218" cy="63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 abajo 8"/>
          <p:cNvSpPr/>
          <p:nvPr/>
        </p:nvSpPr>
        <p:spPr>
          <a:xfrm rot="5400000">
            <a:off x="6276108" y="4918365"/>
            <a:ext cx="360218" cy="63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9283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403"/>
            <a:ext cx="10640291" cy="4867953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 rot="10800000">
            <a:off x="1094510" y="1933856"/>
            <a:ext cx="1108364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 abajo 5"/>
          <p:cNvSpPr/>
          <p:nvPr/>
        </p:nvSpPr>
        <p:spPr>
          <a:xfrm>
            <a:off x="9739746" y="3117616"/>
            <a:ext cx="706582" cy="1454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486" y="5285824"/>
            <a:ext cx="2541877" cy="1308940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1205345" y="5465933"/>
            <a:ext cx="2272146" cy="1128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5688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44" y="1114858"/>
            <a:ext cx="10493520" cy="4745774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 rot="10800000">
            <a:off x="6511636" y="1510146"/>
            <a:ext cx="1357745" cy="2161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129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64" y="98714"/>
            <a:ext cx="3221182" cy="65043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213" y="98714"/>
            <a:ext cx="3202131" cy="652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79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226" y="245484"/>
            <a:ext cx="5090248" cy="6071028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 rot="10800000">
            <a:off x="5601350" y="4391891"/>
            <a:ext cx="858982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8464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466" y="167553"/>
            <a:ext cx="7568479" cy="631248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10800000">
            <a:off x="9434945" y="167553"/>
            <a:ext cx="1787236" cy="512618"/>
          </a:xfrm>
          <a:prstGeom prst="rightArrow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8180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6505" b="11648"/>
          <a:stretch/>
        </p:blipFill>
        <p:spPr>
          <a:xfrm>
            <a:off x="762000" y="381000"/>
            <a:ext cx="3750880" cy="5562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68848" b="13921"/>
          <a:stretch/>
        </p:blipFill>
        <p:spPr>
          <a:xfrm>
            <a:off x="6830290" y="381000"/>
            <a:ext cx="3660919" cy="5562600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5001491" y="2563091"/>
            <a:ext cx="1579418" cy="872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8955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CURRICULUM VITAE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475076"/>
            <a:ext cx="10379447" cy="47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5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68" y="841230"/>
            <a:ext cx="11219152" cy="5125207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19163174">
            <a:off x="5190044" y="1281735"/>
            <a:ext cx="1676400" cy="872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1683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826" y="413466"/>
            <a:ext cx="4183502" cy="5918061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18803131">
            <a:off x="4738256" y="3760128"/>
            <a:ext cx="1454727" cy="900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423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La historia de </a:t>
            </a:r>
            <a:r>
              <a:rPr lang="es-AR" dirty="0" err="1"/>
              <a:t>Canva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En 2007 una universitaria australiana llamada Melanie</a:t>
            </a:r>
            <a:br>
              <a:rPr lang="es-AR" dirty="0"/>
            </a:br>
            <a:r>
              <a:rPr lang="es-AR" dirty="0" err="1"/>
              <a:t>Perkins</a:t>
            </a:r>
            <a:r>
              <a:rPr lang="es-AR" dirty="0"/>
              <a:t>, cansada de manejar potentes pero complicados</a:t>
            </a:r>
            <a:br>
              <a:rPr lang="es-AR" dirty="0"/>
            </a:br>
            <a:r>
              <a:rPr lang="es-AR" dirty="0"/>
              <a:t>programas de diseño, idea una herramienta en línea para</a:t>
            </a:r>
            <a:br>
              <a:rPr lang="es-AR" dirty="0"/>
            </a:br>
            <a:r>
              <a:rPr lang="es-AR" dirty="0"/>
              <a:t>crear anuarios escolares. </a:t>
            </a:r>
          </a:p>
          <a:p>
            <a:r>
              <a:rPr lang="es-AR" dirty="0"/>
              <a:t>Años después, en 2012 junto a Cliff </a:t>
            </a:r>
            <a:r>
              <a:rPr lang="es-AR" dirty="0" err="1"/>
              <a:t>Obrecht</a:t>
            </a:r>
            <a:r>
              <a:rPr lang="es-AR" dirty="0"/>
              <a:t>, funda el sitio</a:t>
            </a:r>
            <a:br>
              <a:rPr lang="es-AR" dirty="0"/>
            </a:br>
            <a:r>
              <a:rPr lang="es-AR" dirty="0"/>
              <a:t>web de diseño gráfico </a:t>
            </a:r>
            <a:r>
              <a:rPr lang="es-AR" dirty="0" err="1"/>
              <a:t>Canva</a:t>
            </a:r>
            <a:r>
              <a:rPr lang="es-AR" dirty="0"/>
              <a:t>.</a:t>
            </a:r>
            <a:br>
              <a:rPr lang="es-AR" dirty="0"/>
            </a:br>
            <a:r>
              <a:rPr lang="es-AR" dirty="0"/>
              <a:t>Se trata de un conjunto de herramientas basadas en un</a:t>
            </a:r>
            <a:br>
              <a:rPr lang="es-AR" dirty="0"/>
            </a:br>
            <a:r>
              <a:rPr lang="es-AR" dirty="0"/>
              <a:t>formato de trabajo conocido como </a:t>
            </a:r>
            <a:r>
              <a:rPr lang="es-AR" i="1" dirty="0" err="1"/>
              <a:t>Drag</a:t>
            </a:r>
            <a:r>
              <a:rPr lang="es-AR" i="1" dirty="0"/>
              <a:t> &amp; </a:t>
            </a:r>
            <a:r>
              <a:rPr lang="es-AR" i="1" dirty="0" err="1"/>
              <a:t>Drop</a:t>
            </a:r>
            <a:r>
              <a:rPr lang="es-AR" dirty="0"/>
              <a:t>, o lo que</a:t>
            </a:r>
            <a:br>
              <a:rPr lang="es-AR" dirty="0"/>
            </a:br>
            <a:r>
              <a:rPr lang="es-AR" dirty="0"/>
              <a:t>es lo mismo: arrastra y suelta. 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3821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9457" y="958409"/>
            <a:ext cx="10354397" cy="5386973"/>
          </a:xfrm>
        </p:spPr>
        <p:txBody>
          <a:bodyPr/>
          <a:lstStyle/>
          <a:p>
            <a:r>
              <a:rPr lang="es-AR" sz="2800" dirty="0"/>
              <a:t>La idea es simple: </a:t>
            </a:r>
            <a:r>
              <a:rPr lang="es-AR" sz="2800" dirty="0" err="1"/>
              <a:t>Canva</a:t>
            </a:r>
            <a:r>
              <a:rPr lang="es-AR" sz="2800" dirty="0"/>
              <a:t> en inglés significa lienzo. Cuando empezamos a trabajar en con </a:t>
            </a:r>
            <a:r>
              <a:rPr lang="es-AR" sz="2800" dirty="0" err="1"/>
              <a:t>Canva</a:t>
            </a:r>
            <a:r>
              <a:rPr lang="es-AR" sz="2800" dirty="0"/>
              <a:t> lo primero que tenemos que definir son las dimensiones del lienzo sobre el que vamos a diseñar. Existen un montón de lienzos con dimensiones predeterminadas: documentos A4, post para Twitter, para Instagram, infografías, presentaciones, etc. </a:t>
            </a:r>
          </a:p>
          <a:p>
            <a:r>
              <a:rPr lang="es-AR" sz="2800" dirty="0"/>
              <a:t>Pero lo más interesante, es que </a:t>
            </a:r>
            <a:r>
              <a:rPr lang="es-AR" sz="2800" b="1" dirty="0"/>
              <a:t>podemos crear una superficie de trabajo con medidas personalizadas, expresadas en píxeles, pulgadas, centímetros o milímetros. </a:t>
            </a:r>
            <a:br>
              <a:rPr lang="es-AR" b="1" dirty="0"/>
            </a:b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18936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1020" y="2323082"/>
            <a:ext cx="9404723" cy="1400530"/>
          </a:xfrm>
        </p:spPr>
        <p:txBody>
          <a:bodyPr/>
          <a:lstStyle/>
          <a:p>
            <a:r>
              <a:rPr lang="es-AR" dirty="0"/>
              <a:t>¿Cómo hacer para utilizar </a:t>
            </a:r>
            <a:r>
              <a:rPr lang="es-AR" dirty="0" err="1"/>
              <a:t>canva</a:t>
            </a:r>
            <a:r>
              <a:rPr lang="es-A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292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Crear una cuenta de </a:t>
            </a:r>
            <a:r>
              <a:rPr lang="es-AR" dirty="0" err="1"/>
              <a:t>Canva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4" y="1152983"/>
            <a:ext cx="8815562" cy="1077599"/>
          </a:xfrm>
        </p:spPr>
        <p:txBody>
          <a:bodyPr>
            <a:normAutofit fontScale="85000" lnSpcReduction="20000"/>
          </a:bodyPr>
          <a:lstStyle/>
          <a:p>
            <a:r>
              <a:rPr lang="es-AR" dirty="0"/>
              <a:t>Lo primero que tenemos que hacer es dirigirnos al sitio web </a:t>
            </a:r>
            <a:r>
              <a:rPr lang="es-AR" b="1" dirty="0"/>
              <a:t>https://www.canva.com </a:t>
            </a:r>
          </a:p>
          <a:p>
            <a:pPr marL="0" indent="0">
              <a:buNone/>
            </a:pPr>
            <a:br>
              <a:rPr lang="es-AR" dirty="0"/>
            </a:b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14" y="1853248"/>
            <a:ext cx="9947698" cy="33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0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70803" y="3593221"/>
            <a:ext cx="9550833" cy="3087118"/>
          </a:xfrm>
        </p:spPr>
        <p:txBody>
          <a:bodyPr/>
          <a:lstStyle/>
          <a:p>
            <a:r>
              <a:rPr lang="es-AR" dirty="0"/>
              <a:t>Opciones para registrarse</a:t>
            </a:r>
          </a:p>
          <a:p>
            <a:pPr marL="0" indent="0">
              <a:buNone/>
            </a:pPr>
            <a:r>
              <a:rPr lang="es-AR" dirty="0"/>
              <a:t>1- Utilizar cuenta de Google</a:t>
            </a:r>
          </a:p>
          <a:p>
            <a:pPr marL="0" indent="0">
              <a:buNone/>
            </a:pPr>
            <a:r>
              <a:rPr lang="es-AR" dirty="0"/>
              <a:t>2- Utilizar cuenta de Facebook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395" y="207003"/>
            <a:ext cx="8159029" cy="33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7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4142508"/>
            <a:ext cx="9149052" cy="2299854"/>
          </a:xfrm>
        </p:spPr>
        <p:txBody>
          <a:bodyPr/>
          <a:lstStyle/>
          <a:p>
            <a:r>
              <a:rPr lang="es-AR" dirty="0"/>
              <a:t>Otras formas de realizar el registro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628" y="174047"/>
            <a:ext cx="3590925" cy="385762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738255" y="901410"/>
            <a:ext cx="1745672" cy="4849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6"/>
          <p:cNvSpPr/>
          <p:nvPr/>
        </p:nvSpPr>
        <p:spPr>
          <a:xfrm>
            <a:off x="4805002" y="3054926"/>
            <a:ext cx="1745672" cy="4849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lipse 7"/>
          <p:cNvSpPr/>
          <p:nvPr/>
        </p:nvSpPr>
        <p:spPr>
          <a:xfrm>
            <a:off x="4738255" y="2514599"/>
            <a:ext cx="1745672" cy="4849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1984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</TotalTime>
  <Words>313</Words>
  <Application>Microsoft Office PowerPoint</Application>
  <PresentationFormat>Panorámica</PresentationFormat>
  <Paragraphs>26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Century Gothic</vt:lpstr>
      <vt:lpstr>Wingdings 3</vt:lpstr>
      <vt:lpstr>Ion</vt:lpstr>
      <vt:lpstr>INFORMATICA I</vt:lpstr>
      <vt:lpstr>¿Qué es Canva? ¿Por qué Canva?</vt:lpstr>
      <vt:lpstr>Presentación de PowerPoint</vt:lpstr>
      <vt:lpstr>La historia de Canva</vt:lpstr>
      <vt:lpstr>Presentación de PowerPoint</vt:lpstr>
      <vt:lpstr>¿Cómo hacer para utilizar canva?</vt:lpstr>
      <vt:lpstr>Crear una cuenta de Canva</vt:lpstr>
      <vt:lpstr>Presentación de PowerPoint</vt:lpstr>
      <vt:lpstr>Presentación de PowerPoint</vt:lpstr>
      <vt:lpstr>Cuentas gratuitas y cuentas premium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CURRICULUM VITAE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SBaigorria</dc:creator>
  <cp:lastModifiedBy>SBaigorria</cp:lastModifiedBy>
  <cp:revision>61</cp:revision>
  <dcterms:created xsi:type="dcterms:W3CDTF">2022-06-14T23:15:03Z</dcterms:created>
  <dcterms:modified xsi:type="dcterms:W3CDTF">2022-06-15T00:40:26Z</dcterms:modified>
</cp:coreProperties>
</file>