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BE7F1DF-3CA3-B00F-061E-8CDD34E56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EMPRESAS MODERNAS VS. EMPRESAS TRADICIONALES</a:t>
            </a:r>
            <a:endParaRPr lang="es-AR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A0EE91B7-DBD2-2A3C-674D-24EBBD671A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es-ES" dirty="0"/>
              <a:t>MODERNA</a:t>
            </a:r>
          </a:p>
          <a:p>
            <a:pPr algn="just"/>
            <a:r>
              <a:rPr lang="es-AR" sz="1800" kern="0" dirty="0">
                <a:solidFill>
                  <a:srgbClr val="1A1A1A"/>
                </a:solidFill>
                <a:latin typeface="Assistant" pitchFamily="2" charset="-79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  <a:cs typeface="Times New Roman" panose="02020603050405020304" pitchFamily="18" charset="0"/>
              </a:rPr>
              <a:t>e centra en los resultados a largo plazo, basándose en el impacto que la innovación continua tiene en el crecimiento sostenido.</a:t>
            </a:r>
            <a:endParaRPr lang="es-AR" sz="1800" kern="100" dirty="0">
              <a:solidFill>
                <a:srgbClr val="1A1A1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ES" dirty="0"/>
          </a:p>
          <a:p>
            <a:endParaRPr lang="es-AR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B24CA9D-8796-B7B9-579E-71A257A1E9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es-ES" dirty="0"/>
              <a:t>TRADICIONAL</a:t>
            </a:r>
          </a:p>
          <a:p>
            <a:pPr algn="just"/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se basa en un crecimiento constante a través de la gestión y los controles y está sujeta a una enorme presión para cumplir objetivos y reportarlos trimestralmente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8143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8870D5-0CFA-655E-233A-83DA81664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EMPRESAS MODERNAS VS. EMPRESAS TRADICIONALES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34A94F-54FB-722A-F6EB-6F80BECBA77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/>
              <a:t>MODERNA</a:t>
            </a:r>
          </a:p>
          <a:p>
            <a:r>
              <a:rPr lang="es-AR" sz="1800" kern="0" dirty="0">
                <a:solidFill>
                  <a:srgbClr val="1A1A1A"/>
                </a:solidFill>
                <a:latin typeface="Assistant" pitchFamily="2" charset="-79"/>
                <a:ea typeface="Times New Roman" panose="02020603050405020304" pitchFamily="18" charset="0"/>
              </a:rPr>
              <a:t>E</a:t>
            </a:r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quipos multifuncionales, de procesos altamente repetitivos y científicos.</a:t>
            </a:r>
            <a:endParaRPr lang="es-A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1DD62A-4F7E-061F-F8A6-819EFC9A6A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TRADICIONAL</a:t>
            </a:r>
          </a:p>
          <a:p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expertos especializados en diferentes silos funcionales, entre los que se pasan el trabajo en un proceso tipo cascada.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772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72251F-2430-3AA9-6473-7D2616945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EMPRESAS MODERNAS VS. EMPRESAS TRADICIONALES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4BA3E0-DDA2-3CAB-F8B6-456EFF6D16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/>
              <a:t>MODERNA</a:t>
            </a:r>
          </a:p>
          <a:p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  <a:cs typeface="Times New Roman" panose="02020603050405020304" pitchFamily="18" charset="0"/>
              </a:rPr>
              <a:t>"pensar en grande. Empezar con poco. Escalar rápido."</a:t>
            </a:r>
            <a:endParaRPr lang="es-AR" sz="1800" kern="100" dirty="0">
              <a:solidFill>
                <a:srgbClr val="1A1A1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B5CC8C-6272-5AC6-0DE3-28E07C8703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TRADICIONAL</a:t>
            </a:r>
          </a:p>
          <a:p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reuniones y deliberaciones, donde los participantes se centraron solamente en parte en la tarea.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3584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41729-28D6-8FEA-D808-7EF1C5AF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EMPRESAS MODERNAS VS. EMPRESAS TRADICIONALES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6199B1-33D7-0700-2BA9-06308A9FB2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/>
              <a:t>MODERNA</a:t>
            </a:r>
          </a:p>
          <a:p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  <a:cs typeface="Times New Roman" panose="02020603050405020304" pitchFamily="18" charset="0"/>
              </a:rPr>
              <a:t>líderes y emprendedores a los que los líderes se encargan de empoderar.</a:t>
            </a:r>
            <a:endParaRPr lang="es-AR" sz="1800" kern="100" dirty="0">
              <a:solidFill>
                <a:srgbClr val="1A1A1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4924C3-2F73-270C-B603-9A980E52862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TRADICIONAL</a:t>
            </a:r>
          </a:p>
          <a:p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se compone de gerentes y sus subordinados.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50432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1C1421-1ED6-E6B6-CAF2-1AAB459D5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EMPRESAS MODERNAS VS. EMPRESAS TRADICIONALES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06703C-6C01-1F47-B574-57566B1DB3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/>
              <a:t>MODERNA</a:t>
            </a:r>
          </a:p>
          <a:p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eficiencia significa que todo el mundo está ocupado todo el tiempo</a:t>
            </a:r>
            <a:endParaRPr lang="es-A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3CF7BD-BF79-ACBE-28F7-FDC5E26837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TRADICIONAL</a:t>
            </a:r>
          </a:p>
          <a:p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eficiencia significa descubrir lo que se debe hacer para servir a los clientes y hacer lo que sea necesario.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28731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171541-E926-B6DF-0E22-44CBB696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EMPRESAS MODERNAS VS. EMPRESAS TRADICIONALES</a:t>
            </a:r>
            <a:endParaRPr lang="es-AR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76CBCB2-5A08-479F-0ED1-9017EAA3D8A8}"/>
              </a:ext>
            </a:extLst>
          </p:cNvPr>
          <p:cNvSpPr txBox="1"/>
          <p:nvPr/>
        </p:nvSpPr>
        <p:spPr>
          <a:xfrm>
            <a:off x="1282889" y="2097088"/>
            <a:ext cx="910305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 </a:t>
            </a:r>
            <a:r>
              <a:rPr lang="es-AR" sz="2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Según Eric Ries, una </a:t>
            </a:r>
            <a:r>
              <a:rPr lang="es-AR" sz="2800" b="1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Empresa Moderna</a:t>
            </a:r>
            <a:r>
              <a:rPr lang="es-AR" sz="2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 es aquella organización que ofrece a cada empleado la oportunidad de ser emprendedor (interno); respeta a sus empleados y sus ideas como valor fundamental de su cultura. </a:t>
            </a:r>
            <a:r>
              <a:rPr lang="es-AR" sz="2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  <a:cs typeface="Times New Roman" panose="02020603050405020304" pitchFamily="18" charset="0"/>
              </a:rPr>
              <a:t>Es disciplinada. Emplea un conjunto complementario de herramientas de gestión empresarial para hacer frente a situaciones de incertidumbre extrema.</a:t>
            </a:r>
            <a:endParaRPr lang="es-A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595202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118</TotalTime>
  <Words>265</Words>
  <Application>Microsoft Office PowerPoint</Application>
  <PresentationFormat>Panorámica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Assistant</vt:lpstr>
      <vt:lpstr>Calibri</vt:lpstr>
      <vt:lpstr>Tw Cen MT</vt:lpstr>
      <vt:lpstr>Circuito</vt:lpstr>
      <vt:lpstr>EMPRESAS MODERNAS VS. EMPRESAS TRADICIONALES</vt:lpstr>
      <vt:lpstr>EMPRESAS MODERNAS VS. EMPRESAS TRADICIONALES</vt:lpstr>
      <vt:lpstr>EMPRESAS MODERNAS VS. EMPRESAS TRADICIONALES</vt:lpstr>
      <vt:lpstr>EMPRESAS MODERNAS VS. EMPRESAS TRADICIONALES</vt:lpstr>
      <vt:lpstr>EMPRESAS MODERNAS VS. EMPRESAS TRADICIONALES</vt:lpstr>
      <vt:lpstr>EMPRESAS MODERNAS VS. EMPRESAS TRADICIONALES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EMPRESAS MODERNAS VS. EMPRESAS TRADICIONALES</dc:title>
  <dc:creator>Carina Michel (Admin.)</dc:creator>
  <cp:lastModifiedBy>Carina Michel (Admin.)</cp:lastModifiedBy>
  <cp:revision>3</cp:revision>
  <dcterms:created xsi:type="dcterms:W3CDTF">2023-04-11T13:17:45Z</dcterms:created>
  <dcterms:modified xsi:type="dcterms:W3CDTF">2024-04-01T12:43:48Z</dcterms:modified>
</cp:coreProperties>
</file>