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1" r:id="rId3"/>
    <p:sldId id="264" r:id="rId4"/>
    <p:sldId id="272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2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13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84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50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09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5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80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37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8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87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39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CAA99-C028-44B7-A53F-B23CE08DD44E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B077A-546D-4378-8489-10C9B469F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42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627" y="354523"/>
            <a:ext cx="9144000" cy="429248"/>
          </a:xfrm>
        </p:spPr>
        <p:txBody>
          <a:bodyPr>
            <a:normAutofit fontScale="90000"/>
          </a:bodyPr>
          <a:lstStyle/>
          <a:p>
            <a:r>
              <a:rPr lang="es-ES" sz="2800" u="sng" dirty="0" smtClean="0">
                <a:latin typeface="+mn-lt"/>
              </a:rPr>
              <a:t>RESUMEN TRANSFORMACIONES</a:t>
            </a:r>
            <a:endParaRPr lang="es-ES" sz="2800" u="sng" dirty="0">
              <a:latin typeface="+mn-lt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type="subTitle" idx="1"/>
          </p:nvPr>
        </p:nvSpPr>
        <p:spPr>
          <a:xfrm>
            <a:off x="1261381" y="1123406"/>
            <a:ext cx="9144000" cy="2148840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ISOTERMICA : TEMPERATURA CONSTANTE</a:t>
            </a:r>
          </a:p>
          <a:p>
            <a:pPr algn="l"/>
            <a:r>
              <a:rPr lang="es-ES" dirty="0" smtClean="0"/>
              <a:t>ISOBARICA: PRESION CONSTANTE</a:t>
            </a:r>
          </a:p>
          <a:p>
            <a:pPr algn="l"/>
            <a:r>
              <a:rPr lang="es-ES" dirty="0" smtClean="0"/>
              <a:t>ADIABATICA: TRANSFERENCIA DE CALOR ES CERO (Q=0)</a:t>
            </a:r>
          </a:p>
          <a:p>
            <a:pPr algn="l"/>
            <a:r>
              <a:rPr lang="es-ES" dirty="0" smtClean="0"/>
              <a:t>ISOCORA: VOLUMEN CONSTANTE</a:t>
            </a:r>
          </a:p>
          <a:p>
            <a:pPr algn="l"/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855" y="3113917"/>
            <a:ext cx="1941195" cy="173001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050" y="3335106"/>
            <a:ext cx="1703928" cy="157285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423" y="3185354"/>
            <a:ext cx="1616699" cy="165858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8495" y="4970824"/>
            <a:ext cx="2071483" cy="159459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3568" y="2808514"/>
            <a:ext cx="3830390" cy="375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8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999" y="1155927"/>
            <a:ext cx="7602987" cy="4898570"/>
          </a:xfrm>
          <a:prstGeom prst="rect">
            <a:avLst/>
          </a:prstGeom>
        </p:spPr>
      </p:pic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547199" y="493213"/>
            <a:ext cx="10515600" cy="47343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SISTEMAS CERRADOS</a:t>
            </a: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4508499"/>
            <a:ext cx="2857500" cy="113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1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1263" y="195308"/>
            <a:ext cx="10515600" cy="627652"/>
          </a:xfrm>
        </p:spPr>
        <p:txBody>
          <a:bodyPr>
            <a:normAutofit/>
          </a:bodyPr>
          <a:lstStyle/>
          <a:p>
            <a:r>
              <a:rPr lang="es-ES" sz="2800" u="sng" dirty="0" smtClean="0">
                <a:latin typeface="+mn-lt"/>
              </a:rPr>
              <a:t>PRIMER PRINCIPIO EN SISTEMAS ABIERTOS</a:t>
            </a:r>
            <a:endParaRPr lang="es-ES" sz="2800" u="sng" dirty="0">
              <a:latin typeface="+mn-lt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520" y="966651"/>
            <a:ext cx="10128475" cy="44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045" y="438182"/>
            <a:ext cx="4808591" cy="464181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1132" y="660250"/>
            <a:ext cx="2481263" cy="55044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/>
          <a:srcRect t="20483" b="-1"/>
          <a:stretch/>
        </p:blipFill>
        <p:spPr>
          <a:xfrm>
            <a:off x="5521132" y="1685109"/>
            <a:ext cx="2515439" cy="8752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4958" y="2912928"/>
            <a:ext cx="2413609" cy="97849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19717" y="1077989"/>
            <a:ext cx="2723792" cy="2554437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393133" y="5692216"/>
            <a:ext cx="11219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POTENCIA= m(t)* </a:t>
            </a:r>
            <a:r>
              <a:rPr lang="es-ES" sz="2400" b="1" dirty="0" err="1" smtClean="0"/>
              <a:t>Lc</a:t>
            </a:r>
            <a:r>
              <a:rPr lang="es-ES" sz="2400" b="1" dirty="0" smtClean="0"/>
              <a:t>(m)   = (kg/</a:t>
            </a:r>
            <a:r>
              <a:rPr lang="es-ES" sz="2400" b="1" dirty="0" err="1" smtClean="0"/>
              <a:t>seg</a:t>
            </a:r>
            <a:r>
              <a:rPr lang="es-ES" sz="2400" b="1" dirty="0" smtClean="0"/>
              <a:t>)* (</a:t>
            </a:r>
            <a:r>
              <a:rPr lang="es-ES" sz="2400" b="1" dirty="0" err="1" smtClean="0"/>
              <a:t>Kgfm</a:t>
            </a:r>
            <a:r>
              <a:rPr lang="es-ES" sz="2400" b="1" dirty="0" smtClean="0"/>
              <a:t>/kg)= (</a:t>
            </a:r>
            <a:r>
              <a:rPr lang="es-ES" sz="2400" b="1" dirty="0" err="1" smtClean="0"/>
              <a:t>kgfm</a:t>
            </a:r>
            <a:r>
              <a:rPr lang="es-ES" sz="2400" b="1" dirty="0" smtClean="0"/>
              <a:t>/</a:t>
            </a:r>
            <a:r>
              <a:rPr lang="es-ES" sz="2400" b="1" dirty="0" err="1" smtClean="0"/>
              <a:t>seg</a:t>
            </a:r>
            <a:r>
              <a:rPr lang="es-ES" sz="2400" b="1" dirty="0" smtClean="0"/>
              <a:t>)=Energía/Tiempo</a:t>
            </a:r>
            <a:endParaRPr lang="es-AR" sz="24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865766" y="4361118"/>
            <a:ext cx="5603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H2-H1= </a:t>
            </a:r>
            <a:r>
              <a:rPr lang="es-ES" dirty="0" err="1" smtClean="0"/>
              <a:t>Cp</a:t>
            </a:r>
            <a:r>
              <a:rPr lang="es-ES" dirty="0" smtClean="0"/>
              <a:t>*(T2-T1)   =    </a:t>
            </a:r>
            <a:r>
              <a:rPr lang="es-ES" dirty="0" err="1" smtClean="0"/>
              <a:t>u+p</a:t>
            </a:r>
            <a:r>
              <a:rPr lang="es-ES" dirty="0" smtClean="0"/>
              <a:t>*v</a:t>
            </a:r>
          </a:p>
          <a:p>
            <a:r>
              <a:rPr lang="es-ES" dirty="0" smtClean="0"/>
              <a:t>U1-U2= </a:t>
            </a:r>
            <a:r>
              <a:rPr lang="es-ES" dirty="0" err="1" smtClean="0"/>
              <a:t>Cv</a:t>
            </a:r>
            <a:r>
              <a:rPr lang="es-ES" dirty="0" smtClean="0"/>
              <a:t>* (t2-T1)  para el caso de un sistema cerrado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2399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5860"/>
          <a:stretch/>
        </p:blipFill>
        <p:spPr>
          <a:xfrm>
            <a:off x="1280161" y="746624"/>
            <a:ext cx="5342708" cy="6027634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927531" y="145098"/>
            <a:ext cx="10515600" cy="601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u="sng" dirty="0" smtClean="0">
                <a:latin typeface="+mn-lt"/>
              </a:rPr>
              <a:t>TRABAJO DE CIRCULACION PARA SISTEMAS ABIERTOS</a:t>
            </a:r>
            <a:endParaRPr lang="es-ES" sz="2800" u="sng" dirty="0">
              <a:latin typeface="+mn-lt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762" y="1030287"/>
            <a:ext cx="2413609" cy="8874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9150" y="733103"/>
            <a:ext cx="1703928" cy="118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1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9730" y="1567543"/>
            <a:ext cx="9258289" cy="524054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730" y="242887"/>
            <a:ext cx="4273084" cy="132465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/>
          <a:srcRect t="20483" b="-1"/>
          <a:stretch/>
        </p:blipFill>
        <p:spPr>
          <a:xfrm>
            <a:off x="5899977" y="242887"/>
            <a:ext cx="2515439" cy="73501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061794" y="949556"/>
            <a:ext cx="4707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Q=U2-U1+L   L=U1-U2       U1-U2= </a:t>
            </a:r>
            <a:r>
              <a:rPr lang="es-ES" dirty="0" err="1" smtClean="0"/>
              <a:t>Cv</a:t>
            </a:r>
            <a:r>
              <a:rPr lang="es-ES" dirty="0" smtClean="0"/>
              <a:t> (T2-T1) (ver García </a:t>
            </a:r>
            <a:r>
              <a:rPr lang="es-ES" dirty="0" err="1" smtClean="0"/>
              <a:t>Transf</a:t>
            </a:r>
            <a:r>
              <a:rPr lang="es-ES" dirty="0" smtClean="0"/>
              <a:t> Adiabática </a:t>
            </a:r>
            <a:r>
              <a:rPr lang="es-ES" dirty="0" err="1" smtClean="0"/>
              <a:t>sist</a:t>
            </a:r>
            <a:r>
              <a:rPr lang="es-ES" dirty="0" smtClean="0"/>
              <a:t> cerrado)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239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338183"/>
            <a:ext cx="10515600" cy="470898"/>
          </a:xfrm>
        </p:spPr>
        <p:txBody>
          <a:bodyPr>
            <a:noAutofit/>
          </a:bodyPr>
          <a:lstStyle/>
          <a:p>
            <a:r>
              <a:rPr lang="es-ES" sz="2800" u="sng" dirty="0" smtClean="0"/>
              <a:t>RESUMEN PRIMER PRINCIPIO</a:t>
            </a:r>
            <a:endParaRPr lang="es-AR" sz="2800" u="sng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8" y="1729491"/>
            <a:ext cx="3345802" cy="65497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3187" r="14421"/>
          <a:stretch/>
        </p:blipFill>
        <p:spPr>
          <a:xfrm>
            <a:off x="838198" y="2735953"/>
            <a:ext cx="2697979" cy="9667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8" y="4054179"/>
            <a:ext cx="2697979" cy="74148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198" y="5188234"/>
            <a:ext cx="2989219" cy="88599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8198" y="1190589"/>
            <a:ext cx="3479574" cy="3904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 smtClean="0"/>
              <a:t>SISTEMAS CERRADO</a:t>
            </a:r>
            <a:endParaRPr lang="es-ES" sz="1800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465482" y="1255491"/>
            <a:ext cx="3479574" cy="44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 smtClean="0"/>
              <a:t>SISTEMAS ABIERTO</a:t>
            </a:r>
            <a:endParaRPr lang="es-ES" sz="1800" b="1" dirty="0"/>
          </a:p>
        </p:txBody>
      </p:sp>
      <p:pic>
        <p:nvPicPr>
          <p:cNvPr id="11" name="Marcador de contenido 3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443047" y="1655664"/>
            <a:ext cx="2422414" cy="6539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96249" y="1675527"/>
            <a:ext cx="2342301" cy="88583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8"/>
          <a:srcRect t="16927"/>
          <a:stretch/>
        </p:blipFill>
        <p:spPr>
          <a:xfrm>
            <a:off x="6387633" y="2777373"/>
            <a:ext cx="2477827" cy="104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76564" y="5188234"/>
            <a:ext cx="3220132" cy="952372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6465482" y="4210885"/>
            <a:ext cx="237754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 err="1"/>
              <a:t>d</a:t>
            </a:r>
            <a:r>
              <a:rPr lang="es-ES" sz="3200" dirty="0" err="1" smtClean="0"/>
              <a:t>H</a:t>
            </a:r>
            <a:r>
              <a:rPr lang="es-ES" sz="3200" dirty="0" smtClean="0"/>
              <a:t>=</a:t>
            </a:r>
            <a:r>
              <a:rPr lang="es-ES" sz="3200" dirty="0" err="1" smtClean="0"/>
              <a:t>Cp</a:t>
            </a:r>
            <a:r>
              <a:rPr lang="es-ES" sz="3200" dirty="0" smtClean="0"/>
              <a:t>*</a:t>
            </a:r>
            <a:r>
              <a:rPr lang="es-ES" sz="3200" dirty="0" err="1" smtClean="0"/>
              <a:t>dT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618628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100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RESUMEN TRANSFORMACIONES</vt:lpstr>
      <vt:lpstr>Presentación de PowerPoint</vt:lpstr>
      <vt:lpstr>PRIMER PRINCIPIO EN SISTEMAS ABIERTOS</vt:lpstr>
      <vt:lpstr>Presentación de PowerPoint</vt:lpstr>
      <vt:lpstr>Presentación de PowerPoint</vt:lpstr>
      <vt:lpstr>Presentación de PowerPoint</vt:lpstr>
      <vt:lpstr>RESUMEN PRIMER PRINCIPIO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97</cp:revision>
  <dcterms:created xsi:type="dcterms:W3CDTF">2020-04-20T22:20:53Z</dcterms:created>
  <dcterms:modified xsi:type="dcterms:W3CDTF">2020-05-12T23:01:26Z</dcterms:modified>
</cp:coreProperties>
</file>