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5" r:id="rId9"/>
    <p:sldId id="267" r:id="rId10"/>
    <p:sldId id="266" r:id="rId11"/>
    <p:sldId id="270" r:id="rId12"/>
    <p:sldId id="268" r:id="rId13"/>
    <p:sldId id="269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670-B2A1-4880-9E3E-53868686C6D3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337-1510-4DE2-800A-A4C89AD42B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72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670-B2A1-4880-9E3E-53868686C6D3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337-1510-4DE2-800A-A4C89AD42B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93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670-B2A1-4880-9E3E-53868686C6D3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337-1510-4DE2-800A-A4C89AD42B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2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670-B2A1-4880-9E3E-53868686C6D3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337-1510-4DE2-800A-A4C89AD42B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0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670-B2A1-4880-9E3E-53868686C6D3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337-1510-4DE2-800A-A4C89AD42B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97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670-B2A1-4880-9E3E-53868686C6D3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337-1510-4DE2-800A-A4C89AD42B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46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670-B2A1-4880-9E3E-53868686C6D3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337-1510-4DE2-800A-A4C89AD42B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70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670-B2A1-4880-9E3E-53868686C6D3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337-1510-4DE2-800A-A4C89AD42B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47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670-B2A1-4880-9E3E-53868686C6D3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337-1510-4DE2-800A-A4C89AD42B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43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670-B2A1-4880-9E3E-53868686C6D3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337-1510-4DE2-800A-A4C89AD42B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82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A670-B2A1-4880-9E3E-53868686C6D3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337-1510-4DE2-800A-A4C89AD42B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95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1A670-B2A1-4880-9E3E-53868686C6D3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B337-1510-4DE2-800A-A4C89AD42B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56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247152"/>
            <a:ext cx="9144000" cy="445180"/>
          </a:xfrm>
        </p:spPr>
        <p:txBody>
          <a:bodyPr>
            <a:normAutofit fontScale="90000"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PRINCIPIO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2562739"/>
            <a:ext cx="8495211" cy="19322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089" y="4495028"/>
            <a:ext cx="8843134" cy="152291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1027612" y="783772"/>
            <a:ext cx="9144000" cy="4451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que consiste la Segunda Ley?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209" y="1251948"/>
            <a:ext cx="57150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193"/>
          </a:xfrm>
        </p:spPr>
        <p:txBody>
          <a:bodyPr>
            <a:normAutofit/>
          </a:bodyPr>
          <a:lstStyle/>
          <a:p>
            <a:r>
              <a:rPr lang="es-E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ENTROPIA</a:t>
            </a:r>
            <a:endParaRPr lang="es-E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67"/>
          <a:stretch/>
        </p:blipFill>
        <p:spPr>
          <a:xfrm>
            <a:off x="968190" y="1690688"/>
            <a:ext cx="3361764" cy="40511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856" y="1690688"/>
            <a:ext cx="6042024" cy="30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3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952" y="322729"/>
            <a:ext cx="5783047" cy="34962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59" y="3886199"/>
            <a:ext cx="6474698" cy="21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339"/>
          <a:stretch/>
        </p:blipFill>
        <p:spPr>
          <a:xfrm>
            <a:off x="2366682" y="-1"/>
            <a:ext cx="4840942" cy="68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8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376" y="1259512"/>
            <a:ext cx="6041091" cy="36514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33700" y="1828800"/>
            <a:ext cx="1238250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933700" y="1828800"/>
            <a:ext cx="1238250" cy="800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97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45" y="515029"/>
            <a:ext cx="7257108" cy="21497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45" y="2813775"/>
            <a:ext cx="7257108" cy="1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7" y="412219"/>
            <a:ext cx="8132452" cy="517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ciclo Carnot se lo puede definir como lo indica la figura, SIEMPRE ES LA CONDICION QUE EN TODA MAQUINA TERMICA PARA REALIZAR TRABAJO, DEBE INTERCAMBIAR ENERGIA ENTRE 2 FUENTES.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Para el caso de la segunda ley, se resume a los 2 enunciados que predominan sobre los demás, ya que el de Planck y Kelvin es lo que menciona Carnot pero en otras palabras.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3" y="2679790"/>
            <a:ext cx="3159034" cy="30179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2850481"/>
            <a:ext cx="54483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4766"/>
            <a:ext cx="5967549" cy="29476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22447"/>
            <a:ext cx="5967549" cy="300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5161733"/>
            <a:ext cx="10515600" cy="1325563"/>
          </a:xfrm>
        </p:spPr>
        <p:txBody>
          <a:bodyPr>
            <a:normAutofit/>
          </a:bodyPr>
          <a:lstStyle/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Básicamente la idea de poder definir si un ciclo termodinámico es reversible o no, es saber si puede volver al estado inicial desde el punto de vista energético, esta es la herramienta que luego nos permitirá definir como se comporta el universo energéticamente, y para esto aparece el concepto de ENTROPIA.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76033"/>
            <a:ext cx="7800771" cy="15311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798" y="2046189"/>
            <a:ext cx="2413635" cy="28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1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 DE UN CICLO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0006" y="1175658"/>
            <a:ext cx="10515600" cy="875211"/>
          </a:xfrm>
        </p:spPr>
        <p:txBody>
          <a:bodyPr>
            <a:normAutofit/>
          </a:bodyPr>
          <a:lstStyle/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rendimiento de un ciclo a proceso, nos define que tan eficiente es nuestra conversión de energía, para este caso que pretendemos obtener trabajo, es la relación entre la energía obtenida en forma de trabajo y la absorbida por la maquina térmica desde la fuente caliente.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0568"/>
          <a:stretch/>
        </p:blipFill>
        <p:spPr>
          <a:xfrm>
            <a:off x="1554481" y="2299698"/>
            <a:ext cx="1667652" cy="11234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086" y="2286299"/>
            <a:ext cx="2859314" cy="25376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55" y="4832848"/>
            <a:ext cx="6554696" cy="140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1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 de Ciclo Carnot vs ciclo Irreversible (Real)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73" t="10720" r="13346" b="10761"/>
          <a:stretch/>
        </p:blipFill>
        <p:spPr>
          <a:xfrm>
            <a:off x="1358536" y="1985396"/>
            <a:ext cx="2427910" cy="9209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3969" t="29100" r="27034" b="23166"/>
          <a:stretch/>
        </p:blipFill>
        <p:spPr>
          <a:xfrm>
            <a:off x="1358536" y="4439929"/>
            <a:ext cx="2936339" cy="8985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36" y="3201035"/>
            <a:ext cx="2427910" cy="9441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724" y="1986860"/>
            <a:ext cx="3523629" cy="40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4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Ciclo de Carnot (transformaciones)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872" y="2005936"/>
            <a:ext cx="6222906" cy="32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02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205</Words>
  <Application>Microsoft Office PowerPoint</Application>
  <PresentationFormat>Panorámica</PresentationFormat>
  <Paragraphs>10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SEGUNDO PRINCIPIO</vt:lpstr>
      <vt:lpstr>Presentación de PowerPoint</vt:lpstr>
      <vt:lpstr>Presentación de PowerPoint</vt:lpstr>
      <vt:lpstr>Para el caso de la segunda ley, se resume a los 2 enunciados que predominan sobre los demás, ya que el de Planck y Kelvin es lo que menciona Carnot pero en otras palabras.</vt:lpstr>
      <vt:lpstr>Presentación de PowerPoint</vt:lpstr>
      <vt:lpstr>Básicamente la idea de poder definir si un ciclo termodinámico es reversible o no, es saber si puede volver al estado inicial desde el punto de vista energético, esta es la herramienta que luego nos permitirá definir como se comporta el universo energéticamente, y para esto aparece el concepto de ENTROPIA.</vt:lpstr>
      <vt:lpstr>RENDIMIENTO DE UN CICLO</vt:lpstr>
      <vt:lpstr>Rendimiento de Ciclo Carnot vs ciclo Irreversible (Real)</vt:lpstr>
      <vt:lpstr>Ciclo de Carnot (transformaciones)</vt:lpstr>
      <vt:lpstr>ENTROPIA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ENTROPIA</dc:title>
  <dc:creator>Admin</dc:creator>
  <cp:lastModifiedBy>Admin</cp:lastModifiedBy>
  <cp:revision>38</cp:revision>
  <dcterms:created xsi:type="dcterms:W3CDTF">2020-08-18T20:27:11Z</dcterms:created>
  <dcterms:modified xsi:type="dcterms:W3CDTF">2022-04-27T02:07:39Z</dcterms:modified>
</cp:coreProperties>
</file>