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7" r:id="rId5"/>
    <p:sldId id="278" r:id="rId6"/>
    <p:sldId id="276" r:id="rId7"/>
    <p:sldId id="275" r:id="rId8"/>
    <p:sldId id="274" r:id="rId9"/>
    <p:sldId id="259" r:id="rId10"/>
    <p:sldId id="279" r:id="rId11"/>
    <p:sldId id="262" r:id="rId12"/>
    <p:sldId id="280" r:id="rId13"/>
    <p:sldId id="271" r:id="rId14"/>
    <p:sldId id="263" r:id="rId15"/>
    <p:sldId id="261" r:id="rId16"/>
    <p:sldId id="264" r:id="rId17"/>
    <p:sldId id="267" r:id="rId18"/>
    <p:sldId id="265" r:id="rId19"/>
    <p:sldId id="266" r:id="rId20"/>
    <p:sldId id="269" r:id="rId21"/>
    <p:sldId id="270" r:id="rId2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41F447-60E6-4776-B239-721BF1C8510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4FF678-D5B1-4C04-A359-18EBFF57D0C3}">
      <dgm:prSet phldrT="[Texto]" custT="1"/>
      <dgm:spPr/>
      <dgm:t>
        <a:bodyPr/>
        <a:lstStyle/>
        <a:p>
          <a:r>
            <a:rPr lang="es-ES" sz="2000" dirty="0" smtClean="0"/>
            <a:t>CONTRATOS</a:t>
          </a:r>
          <a:endParaRPr lang="es-ES" sz="2000" dirty="0"/>
        </a:p>
      </dgm:t>
    </dgm:pt>
    <dgm:pt modelId="{3FB2C942-D5AD-40E4-B2BD-88C89B29616F}" type="parTrans" cxnId="{F26A09E1-90DA-4B22-A825-25205F1A3EE9}">
      <dgm:prSet/>
      <dgm:spPr/>
      <dgm:t>
        <a:bodyPr/>
        <a:lstStyle/>
        <a:p>
          <a:endParaRPr lang="es-ES"/>
        </a:p>
      </dgm:t>
    </dgm:pt>
    <dgm:pt modelId="{97C83850-4689-4462-B21F-750FCBCA0AF5}" type="sibTrans" cxnId="{F26A09E1-90DA-4B22-A825-25205F1A3EE9}">
      <dgm:prSet/>
      <dgm:spPr/>
      <dgm:t>
        <a:bodyPr/>
        <a:lstStyle/>
        <a:p>
          <a:endParaRPr lang="es-ES"/>
        </a:p>
      </dgm:t>
    </dgm:pt>
    <dgm:pt modelId="{754C52D3-D3F1-429F-9F5E-6B032CBEAF52}">
      <dgm:prSet phldrT="[Texto]"/>
      <dgm:spPr/>
      <dgm:t>
        <a:bodyPr/>
        <a:lstStyle/>
        <a:p>
          <a:r>
            <a:rPr lang="es-ES" dirty="0" smtClean="0"/>
            <a:t>ASOCIATIVOS (SUJETO A RIESGO)</a:t>
          </a:r>
        </a:p>
        <a:p>
          <a:r>
            <a:rPr lang="es-ES" dirty="0" smtClean="0"/>
            <a:t>POR EJ. APARCERÍA</a:t>
          </a:r>
          <a:endParaRPr lang="es-ES" dirty="0"/>
        </a:p>
      </dgm:t>
    </dgm:pt>
    <dgm:pt modelId="{17B706FF-05CD-4B40-BEA2-E94EC1C1C555}" type="parTrans" cxnId="{9D93790B-60E5-42DC-BC13-DF24227C161F}">
      <dgm:prSet/>
      <dgm:spPr/>
      <dgm:t>
        <a:bodyPr/>
        <a:lstStyle/>
        <a:p>
          <a:endParaRPr lang="es-ES"/>
        </a:p>
      </dgm:t>
    </dgm:pt>
    <dgm:pt modelId="{132629CD-7172-4121-BD5E-25D9B47C05ED}" type="sibTrans" cxnId="{9D93790B-60E5-42DC-BC13-DF24227C161F}">
      <dgm:prSet/>
      <dgm:spPr/>
      <dgm:t>
        <a:bodyPr/>
        <a:lstStyle/>
        <a:p>
          <a:endParaRPr lang="es-ES"/>
        </a:p>
      </dgm:t>
    </dgm:pt>
    <dgm:pt modelId="{05BAB3FD-BC33-49C3-B928-60B7DD723D04}">
      <dgm:prSet phldrT="[Texto]"/>
      <dgm:spPr/>
      <dgm:t>
        <a:bodyPr/>
        <a:lstStyle/>
        <a:p>
          <a:r>
            <a:rPr lang="es-ES" dirty="0" smtClean="0"/>
            <a:t>CONMUTATIVOS O DE CAMBIO</a:t>
          </a:r>
        </a:p>
        <a:p>
          <a:r>
            <a:rPr lang="es-ES" dirty="0" smtClean="0"/>
            <a:t>(NO PARTICIPA DE LOS RESULTADOS)</a:t>
          </a:r>
        </a:p>
        <a:p>
          <a:r>
            <a:rPr lang="es-ES" dirty="0" smtClean="0"/>
            <a:t>POR EJ.: ARRENDAMIENTO</a:t>
          </a:r>
          <a:endParaRPr lang="es-ES" dirty="0"/>
        </a:p>
      </dgm:t>
    </dgm:pt>
    <dgm:pt modelId="{55F18B5B-191F-451D-BE40-F9472665A7F6}" type="parTrans" cxnId="{335A5A46-CF95-4397-A38D-098B598EA314}">
      <dgm:prSet/>
      <dgm:spPr/>
      <dgm:t>
        <a:bodyPr/>
        <a:lstStyle/>
        <a:p>
          <a:endParaRPr lang="es-ES"/>
        </a:p>
      </dgm:t>
    </dgm:pt>
    <dgm:pt modelId="{D2BFFD4C-8B71-40F9-9775-CAF89B824374}" type="sibTrans" cxnId="{335A5A46-CF95-4397-A38D-098B598EA314}">
      <dgm:prSet/>
      <dgm:spPr/>
      <dgm:t>
        <a:bodyPr/>
        <a:lstStyle/>
        <a:p>
          <a:endParaRPr lang="es-ES"/>
        </a:p>
      </dgm:t>
    </dgm:pt>
    <dgm:pt modelId="{FC60F9C4-74CD-463F-B9F9-3FB7DB3ED55E}" type="pres">
      <dgm:prSet presAssocID="{3D41F447-60E6-4776-B239-721BF1C8510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DA30710-63AD-4810-B2E4-24668CC8CB9D}" type="pres">
      <dgm:prSet presAssocID="{624FF678-D5B1-4C04-A359-18EBFF57D0C3}" presName="hierRoot1" presStyleCnt="0"/>
      <dgm:spPr/>
    </dgm:pt>
    <dgm:pt modelId="{6FB0A6A3-2A50-4ED7-B23F-7F4D66B35915}" type="pres">
      <dgm:prSet presAssocID="{624FF678-D5B1-4C04-A359-18EBFF57D0C3}" presName="composite" presStyleCnt="0"/>
      <dgm:spPr/>
    </dgm:pt>
    <dgm:pt modelId="{6A85E97E-3DFF-4199-BBD0-57927C110867}" type="pres">
      <dgm:prSet presAssocID="{624FF678-D5B1-4C04-A359-18EBFF57D0C3}" presName="background" presStyleLbl="node0" presStyleIdx="0" presStyleCnt="1"/>
      <dgm:spPr/>
    </dgm:pt>
    <dgm:pt modelId="{76FFC4B5-BDAC-4173-9C6C-A78AEAF6282D}" type="pres">
      <dgm:prSet presAssocID="{624FF678-D5B1-4C04-A359-18EBFF57D0C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B73C52-F903-4F0C-93B7-029483F0601B}" type="pres">
      <dgm:prSet presAssocID="{624FF678-D5B1-4C04-A359-18EBFF57D0C3}" presName="hierChild2" presStyleCnt="0"/>
      <dgm:spPr/>
    </dgm:pt>
    <dgm:pt modelId="{E8157CA7-2858-45CC-8B77-4AC618C3CB78}" type="pres">
      <dgm:prSet presAssocID="{17B706FF-05CD-4B40-BEA2-E94EC1C1C555}" presName="Name10" presStyleLbl="parChTrans1D2" presStyleIdx="0" presStyleCnt="2"/>
      <dgm:spPr/>
      <dgm:t>
        <a:bodyPr/>
        <a:lstStyle/>
        <a:p>
          <a:endParaRPr lang="es-ES"/>
        </a:p>
      </dgm:t>
    </dgm:pt>
    <dgm:pt modelId="{611293E6-819A-4CEC-8564-D3EF7C845AD8}" type="pres">
      <dgm:prSet presAssocID="{754C52D3-D3F1-429F-9F5E-6B032CBEAF52}" presName="hierRoot2" presStyleCnt="0"/>
      <dgm:spPr/>
    </dgm:pt>
    <dgm:pt modelId="{F448D5CA-CC98-407D-98E4-DC5D35D737FD}" type="pres">
      <dgm:prSet presAssocID="{754C52D3-D3F1-429F-9F5E-6B032CBEAF52}" presName="composite2" presStyleCnt="0"/>
      <dgm:spPr/>
    </dgm:pt>
    <dgm:pt modelId="{03E23141-46D8-4A95-B0C2-77B7E43F5E7E}" type="pres">
      <dgm:prSet presAssocID="{754C52D3-D3F1-429F-9F5E-6B032CBEAF52}" presName="background2" presStyleLbl="node2" presStyleIdx="0" presStyleCnt="2"/>
      <dgm:spPr/>
    </dgm:pt>
    <dgm:pt modelId="{E654FDA1-EEF8-4BA7-A6A6-5723100B0E70}" type="pres">
      <dgm:prSet presAssocID="{754C52D3-D3F1-429F-9F5E-6B032CBEAF5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768FFDD-8151-4D6E-8153-CF8AF8D4E0E6}" type="pres">
      <dgm:prSet presAssocID="{754C52D3-D3F1-429F-9F5E-6B032CBEAF52}" presName="hierChild3" presStyleCnt="0"/>
      <dgm:spPr/>
    </dgm:pt>
    <dgm:pt modelId="{EBE6F494-2ACA-4E94-A5BC-C49930B564A7}" type="pres">
      <dgm:prSet presAssocID="{55F18B5B-191F-451D-BE40-F9472665A7F6}" presName="Name10" presStyleLbl="parChTrans1D2" presStyleIdx="1" presStyleCnt="2"/>
      <dgm:spPr/>
      <dgm:t>
        <a:bodyPr/>
        <a:lstStyle/>
        <a:p>
          <a:endParaRPr lang="es-ES"/>
        </a:p>
      </dgm:t>
    </dgm:pt>
    <dgm:pt modelId="{46275184-83B3-4E44-BF06-C6470247FCBE}" type="pres">
      <dgm:prSet presAssocID="{05BAB3FD-BC33-49C3-B928-60B7DD723D04}" presName="hierRoot2" presStyleCnt="0"/>
      <dgm:spPr/>
    </dgm:pt>
    <dgm:pt modelId="{FD8274C6-60D8-451A-9CD9-27F69DAF0BB7}" type="pres">
      <dgm:prSet presAssocID="{05BAB3FD-BC33-49C3-B928-60B7DD723D04}" presName="composite2" presStyleCnt="0"/>
      <dgm:spPr/>
    </dgm:pt>
    <dgm:pt modelId="{D5450C8E-1D25-407F-B13D-D407D7027E03}" type="pres">
      <dgm:prSet presAssocID="{05BAB3FD-BC33-49C3-B928-60B7DD723D04}" presName="background2" presStyleLbl="node2" presStyleIdx="1" presStyleCnt="2"/>
      <dgm:spPr/>
      <dgm:t>
        <a:bodyPr/>
        <a:lstStyle/>
        <a:p>
          <a:endParaRPr lang="es-ES"/>
        </a:p>
      </dgm:t>
    </dgm:pt>
    <dgm:pt modelId="{9A238A54-5CF0-4F82-82FF-68B225F79C7C}" type="pres">
      <dgm:prSet presAssocID="{05BAB3FD-BC33-49C3-B928-60B7DD723D04}" presName="text2" presStyleLbl="fgAcc2" presStyleIdx="1" presStyleCnt="2" custScaleX="131536" custScaleY="113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B55461-A85B-4DB3-A6AC-61D1FE8F5412}" type="pres">
      <dgm:prSet presAssocID="{05BAB3FD-BC33-49C3-B928-60B7DD723D04}" presName="hierChild3" presStyleCnt="0"/>
      <dgm:spPr/>
    </dgm:pt>
  </dgm:ptLst>
  <dgm:cxnLst>
    <dgm:cxn modelId="{9D93790B-60E5-42DC-BC13-DF24227C161F}" srcId="{624FF678-D5B1-4C04-A359-18EBFF57D0C3}" destId="{754C52D3-D3F1-429F-9F5E-6B032CBEAF52}" srcOrd="0" destOrd="0" parTransId="{17B706FF-05CD-4B40-BEA2-E94EC1C1C555}" sibTransId="{132629CD-7172-4121-BD5E-25D9B47C05ED}"/>
    <dgm:cxn modelId="{5F7CCA4E-F783-48FE-AF9B-97AA2F948424}" type="presOf" srcId="{3D41F447-60E6-4776-B239-721BF1C8510D}" destId="{FC60F9C4-74CD-463F-B9F9-3FB7DB3ED55E}" srcOrd="0" destOrd="0" presId="urn:microsoft.com/office/officeart/2005/8/layout/hierarchy1"/>
    <dgm:cxn modelId="{CBDAF45D-0A36-40A3-89F3-6B70A58E74CF}" type="presOf" srcId="{17B706FF-05CD-4B40-BEA2-E94EC1C1C555}" destId="{E8157CA7-2858-45CC-8B77-4AC618C3CB78}" srcOrd="0" destOrd="0" presId="urn:microsoft.com/office/officeart/2005/8/layout/hierarchy1"/>
    <dgm:cxn modelId="{335A5A46-CF95-4397-A38D-098B598EA314}" srcId="{624FF678-D5B1-4C04-A359-18EBFF57D0C3}" destId="{05BAB3FD-BC33-49C3-B928-60B7DD723D04}" srcOrd="1" destOrd="0" parTransId="{55F18B5B-191F-451D-BE40-F9472665A7F6}" sibTransId="{D2BFFD4C-8B71-40F9-9775-CAF89B824374}"/>
    <dgm:cxn modelId="{E2D591E4-6F16-4BE2-A2CE-05BDC726FB6A}" type="presOf" srcId="{624FF678-D5B1-4C04-A359-18EBFF57D0C3}" destId="{76FFC4B5-BDAC-4173-9C6C-A78AEAF6282D}" srcOrd="0" destOrd="0" presId="urn:microsoft.com/office/officeart/2005/8/layout/hierarchy1"/>
    <dgm:cxn modelId="{8AA0CC9B-4F41-447D-8951-D154A92AD6F1}" type="presOf" srcId="{754C52D3-D3F1-429F-9F5E-6B032CBEAF52}" destId="{E654FDA1-EEF8-4BA7-A6A6-5723100B0E70}" srcOrd="0" destOrd="0" presId="urn:microsoft.com/office/officeart/2005/8/layout/hierarchy1"/>
    <dgm:cxn modelId="{29B15EAD-BC5A-441F-993E-48C36AD57A47}" type="presOf" srcId="{05BAB3FD-BC33-49C3-B928-60B7DD723D04}" destId="{9A238A54-5CF0-4F82-82FF-68B225F79C7C}" srcOrd="0" destOrd="0" presId="urn:microsoft.com/office/officeart/2005/8/layout/hierarchy1"/>
    <dgm:cxn modelId="{F26A09E1-90DA-4B22-A825-25205F1A3EE9}" srcId="{3D41F447-60E6-4776-B239-721BF1C8510D}" destId="{624FF678-D5B1-4C04-A359-18EBFF57D0C3}" srcOrd="0" destOrd="0" parTransId="{3FB2C942-D5AD-40E4-B2BD-88C89B29616F}" sibTransId="{97C83850-4689-4462-B21F-750FCBCA0AF5}"/>
    <dgm:cxn modelId="{E706EEBA-D4A3-4F72-9E92-F5D77C0C002E}" type="presOf" srcId="{55F18B5B-191F-451D-BE40-F9472665A7F6}" destId="{EBE6F494-2ACA-4E94-A5BC-C49930B564A7}" srcOrd="0" destOrd="0" presId="urn:microsoft.com/office/officeart/2005/8/layout/hierarchy1"/>
    <dgm:cxn modelId="{E90EB74E-6612-49B1-806C-0EDA4E1F45BC}" type="presParOf" srcId="{FC60F9C4-74CD-463F-B9F9-3FB7DB3ED55E}" destId="{9DA30710-63AD-4810-B2E4-24668CC8CB9D}" srcOrd="0" destOrd="0" presId="urn:microsoft.com/office/officeart/2005/8/layout/hierarchy1"/>
    <dgm:cxn modelId="{355F3C26-4313-4A60-9350-1B6DA1741CCA}" type="presParOf" srcId="{9DA30710-63AD-4810-B2E4-24668CC8CB9D}" destId="{6FB0A6A3-2A50-4ED7-B23F-7F4D66B35915}" srcOrd="0" destOrd="0" presId="urn:microsoft.com/office/officeart/2005/8/layout/hierarchy1"/>
    <dgm:cxn modelId="{9B37ED3D-BB8B-4FAA-8E9A-AEF7A68C0327}" type="presParOf" srcId="{6FB0A6A3-2A50-4ED7-B23F-7F4D66B35915}" destId="{6A85E97E-3DFF-4199-BBD0-57927C110867}" srcOrd="0" destOrd="0" presId="urn:microsoft.com/office/officeart/2005/8/layout/hierarchy1"/>
    <dgm:cxn modelId="{E6A05AF2-E3DE-491D-835C-B054851557CE}" type="presParOf" srcId="{6FB0A6A3-2A50-4ED7-B23F-7F4D66B35915}" destId="{76FFC4B5-BDAC-4173-9C6C-A78AEAF6282D}" srcOrd="1" destOrd="0" presId="urn:microsoft.com/office/officeart/2005/8/layout/hierarchy1"/>
    <dgm:cxn modelId="{47BD48B0-3D9A-47B2-BFC2-2435BE5CC9AB}" type="presParOf" srcId="{9DA30710-63AD-4810-B2E4-24668CC8CB9D}" destId="{DEB73C52-F903-4F0C-93B7-029483F0601B}" srcOrd="1" destOrd="0" presId="urn:microsoft.com/office/officeart/2005/8/layout/hierarchy1"/>
    <dgm:cxn modelId="{C82EFF36-A628-49CF-AC98-0D4FA8267B1F}" type="presParOf" srcId="{DEB73C52-F903-4F0C-93B7-029483F0601B}" destId="{E8157CA7-2858-45CC-8B77-4AC618C3CB78}" srcOrd="0" destOrd="0" presId="urn:microsoft.com/office/officeart/2005/8/layout/hierarchy1"/>
    <dgm:cxn modelId="{D0D3D436-23A5-4A06-B1B6-34075F38CC81}" type="presParOf" srcId="{DEB73C52-F903-4F0C-93B7-029483F0601B}" destId="{611293E6-819A-4CEC-8564-D3EF7C845AD8}" srcOrd="1" destOrd="0" presId="urn:microsoft.com/office/officeart/2005/8/layout/hierarchy1"/>
    <dgm:cxn modelId="{6AAA1503-7C73-4502-B7A6-0055D2DFCB9D}" type="presParOf" srcId="{611293E6-819A-4CEC-8564-D3EF7C845AD8}" destId="{F448D5CA-CC98-407D-98E4-DC5D35D737FD}" srcOrd="0" destOrd="0" presId="urn:microsoft.com/office/officeart/2005/8/layout/hierarchy1"/>
    <dgm:cxn modelId="{CF505EDB-E2A6-4A60-AD90-F57DCBFF1B6E}" type="presParOf" srcId="{F448D5CA-CC98-407D-98E4-DC5D35D737FD}" destId="{03E23141-46D8-4A95-B0C2-77B7E43F5E7E}" srcOrd="0" destOrd="0" presId="urn:microsoft.com/office/officeart/2005/8/layout/hierarchy1"/>
    <dgm:cxn modelId="{31588032-4CAD-4E47-92F1-65AC7CD59ED0}" type="presParOf" srcId="{F448D5CA-CC98-407D-98E4-DC5D35D737FD}" destId="{E654FDA1-EEF8-4BA7-A6A6-5723100B0E70}" srcOrd="1" destOrd="0" presId="urn:microsoft.com/office/officeart/2005/8/layout/hierarchy1"/>
    <dgm:cxn modelId="{E03CDFE9-64B7-4A34-B0D4-B4AA8DA24B0C}" type="presParOf" srcId="{611293E6-819A-4CEC-8564-D3EF7C845AD8}" destId="{D768FFDD-8151-4D6E-8153-CF8AF8D4E0E6}" srcOrd="1" destOrd="0" presId="urn:microsoft.com/office/officeart/2005/8/layout/hierarchy1"/>
    <dgm:cxn modelId="{2C691B6F-859E-45AB-B0EF-1B424ECB7648}" type="presParOf" srcId="{DEB73C52-F903-4F0C-93B7-029483F0601B}" destId="{EBE6F494-2ACA-4E94-A5BC-C49930B564A7}" srcOrd="2" destOrd="0" presId="urn:microsoft.com/office/officeart/2005/8/layout/hierarchy1"/>
    <dgm:cxn modelId="{FB9F9BAB-4891-4C46-AF44-2C70921C494E}" type="presParOf" srcId="{DEB73C52-F903-4F0C-93B7-029483F0601B}" destId="{46275184-83B3-4E44-BF06-C6470247FCBE}" srcOrd="3" destOrd="0" presId="urn:microsoft.com/office/officeart/2005/8/layout/hierarchy1"/>
    <dgm:cxn modelId="{87116E24-8350-43F6-BF4D-7C51998DE027}" type="presParOf" srcId="{46275184-83B3-4E44-BF06-C6470247FCBE}" destId="{FD8274C6-60D8-451A-9CD9-27F69DAF0BB7}" srcOrd="0" destOrd="0" presId="urn:microsoft.com/office/officeart/2005/8/layout/hierarchy1"/>
    <dgm:cxn modelId="{C554C392-FC8F-491E-A8AE-0B9537D2422B}" type="presParOf" srcId="{FD8274C6-60D8-451A-9CD9-27F69DAF0BB7}" destId="{D5450C8E-1D25-407F-B13D-D407D7027E03}" srcOrd="0" destOrd="0" presId="urn:microsoft.com/office/officeart/2005/8/layout/hierarchy1"/>
    <dgm:cxn modelId="{B1C27196-422E-41E5-A352-20F25380E156}" type="presParOf" srcId="{FD8274C6-60D8-451A-9CD9-27F69DAF0BB7}" destId="{9A238A54-5CF0-4F82-82FF-68B225F79C7C}" srcOrd="1" destOrd="0" presId="urn:microsoft.com/office/officeart/2005/8/layout/hierarchy1"/>
    <dgm:cxn modelId="{D1B4DD77-DB52-44AD-8AB0-99B31FE8147F}" type="presParOf" srcId="{46275184-83B3-4E44-BF06-C6470247FCBE}" destId="{6FB55461-A85B-4DB3-A6AC-61D1FE8F541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FB6B4A2-0944-49A3-956B-96E3FA08DE4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97F5C1A-F182-43B3-853F-FAA5D66F654B}">
      <dgm:prSet phldrT="[Texto]"/>
      <dgm:spPr/>
      <dgm:t>
        <a:bodyPr/>
        <a:lstStyle/>
        <a:p>
          <a:r>
            <a:rPr lang="es-ES" dirty="0" smtClean="0"/>
            <a:t>CONCEDENTE</a:t>
          </a:r>
          <a:endParaRPr lang="es-ES" dirty="0"/>
        </a:p>
      </dgm:t>
    </dgm:pt>
    <dgm:pt modelId="{1104A52E-7868-4929-9D90-FCE93A4ACD4A}" type="parTrans" cxnId="{4C668B3E-8FD8-435B-913E-4B7248DC63F3}">
      <dgm:prSet/>
      <dgm:spPr/>
      <dgm:t>
        <a:bodyPr/>
        <a:lstStyle/>
        <a:p>
          <a:endParaRPr lang="es-ES"/>
        </a:p>
      </dgm:t>
    </dgm:pt>
    <dgm:pt modelId="{F128AE7A-23D4-48E6-8962-40F59CB8D9CE}" type="sibTrans" cxnId="{4C668B3E-8FD8-435B-913E-4B7248DC63F3}">
      <dgm:prSet/>
      <dgm:spPr/>
      <dgm:t>
        <a:bodyPr/>
        <a:lstStyle/>
        <a:p>
          <a:endParaRPr lang="es-ES"/>
        </a:p>
      </dgm:t>
    </dgm:pt>
    <dgm:pt modelId="{DA54C2A5-688F-49E4-A79D-D7AAA72E64DC}">
      <dgm:prSet phldrT="[Texto]"/>
      <dgm:spPr/>
      <dgm:t>
        <a:bodyPr/>
        <a:lstStyle/>
        <a:p>
          <a:r>
            <a:rPr lang="es-ES" dirty="0" smtClean="0"/>
            <a:t>VALUACIÓN DE LA HACIENDA AL VALOR DE MERCADO MENOS GASTOS</a:t>
          </a:r>
          <a:endParaRPr lang="es-ES" dirty="0"/>
        </a:p>
      </dgm:t>
    </dgm:pt>
    <dgm:pt modelId="{FB2050CC-A858-4218-86C9-9B875F35C8AD}" type="parTrans" cxnId="{CD20B4BB-6209-4DEC-9050-FB9A8C5F67AE}">
      <dgm:prSet/>
      <dgm:spPr/>
      <dgm:t>
        <a:bodyPr/>
        <a:lstStyle/>
        <a:p>
          <a:endParaRPr lang="es-ES"/>
        </a:p>
      </dgm:t>
    </dgm:pt>
    <dgm:pt modelId="{E1E0B5E2-6DF6-4563-B594-CDB577E3C72F}" type="sibTrans" cxnId="{CD20B4BB-6209-4DEC-9050-FB9A8C5F67AE}">
      <dgm:prSet/>
      <dgm:spPr/>
      <dgm:t>
        <a:bodyPr/>
        <a:lstStyle/>
        <a:p>
          <a:endParaRPr lang="es-ES"/>
        </a:p>
      </dgm:t>
    </dgm:pt>
    <dgm:pt modelId="{AB8C7E27-5E11-4A3D-89B4-0AC2B34939E8}">
      <dgm:prSet phldrT="[Texto]"/>
      <dgm:spPr/>
      <dgm:t>
        <a:bodyPr/>
        <a:lstStyle/>
        <a:p>
          <a:r>
            <a:rPr lang="es-ES" dirty="0" smtClean="0"/>
            <a:t>TOMADOR</a:t>
          </a:r>
          <a:endParaRPr lang="es-ES" dirty="0"/>
        </a:p>
      </dgm:t>
    </dgm:pt>
    <dgm:pt modelId="{6FBFD18E-B6D2-46D7-9D45-C7D755E93665}" type="parTrans" cxnId="{CF2458D5-719C-437D-A7CD-0459E1AC69D9}">
      <dgm:prSet/>
      <dgm:spPr/>
      <dgm:t>
        <a:bodyPr/>
        <a:lstStyle/>
        <a:p>
          <a:endParaRPr lang="es-ES"/>
        </a:p>
      </dgm:t>
    </dgm:pt>
    <dgm:pt modelId="{89004B98-BDDF-4A7C-9EE6-464C4F90B5CC}" type="sibTrans" cxnId="{CF2458D5-719C-437D-A7CD-0459E1AC69D9}">
      <dgm:prSet/>
      <dgm:spPr/>
      <dgm:t>
        <a:bodyPr/>
        <a:lstStyle/>
        <a:p>
          <a:endParaRPr lang="es-ES"/>
        </a:p>
      </dgm:t>
    </dgm:pt>
    <dgm:pt modelId="{797739CF-E56A-499D-AD8C-F2EE131843AD}">
      <dgm:prSet phldrT="[Texto]"/>
      <dgm:spPr/>
      <dgm:t>
        <a:bodyPr/>
        <a:lstStyle/>
        <a:p>
          <a:r>
            <a:rPr lang="es-ES" dirty="0" smtClean="0"/>
            <a:t>DINERO DEVENGADO POR EL COBRO DEL CUIDADO MENOS GASTOS</a:t>
          </a:r>
          <a:endParaRPr lang="es-ES" dirty="0"/>
        </a:p>
      </dgm:t>
    </dgm:pt>
    <dgm:pt modelId="{E68C4D4B-C1C0-4DBE-941F-223EF21DDBC2}" type="parTrans" cxnId="{AA9D43EB-1FFF-4D98-A181-17945F60EF29}">
      <dgm:prSet/>
      <dgm:spPr/>
      <dgm:t>
        <a:bodyPr/>
        <a:lstStyle/>
        <a:p>
          <a:endParaRPr lang="es-ES"/>
        </a:p>
      </dgm:t>
    </dgm:pt>
    <dgm:pt modelId="{2FBB9794-0C35-4109-81A0-CB5D6624F243}" type="sibTrans" cxnId="{AA9D43EB-1FFF-4D98-A181-17945F60EF29}">
      <dgm:prSet/>
      <dgm:spPr/>
      <dgm:t>
        <a:bodyPr/>
        <a:lstStyle/>
        <a:p>
          <a:endParaRPr lang="es-ES"/>
        </a:p>
      </dgm:t>
    </dgm:pt>
    <dgm:pt modelId="{60286109-7CDF-48BC-900B-69921EA16472}" type="pres">
      <dgm:prSet presAssocID="{AFB6B4A2-0944-49A3-956B-96E3FA08DE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EF4A455-68D9-4451-9943-91407F2C460B}" type="pres">
      <dgm:prSet presAssocID="{597F5C1A-F182-43B3-853F-FAA5D66F654B}" presName="linNode" presStyleCnt="0"/>
      <dgm:spPr/>
    </dgm:pt>
    <dgm:pt modelId="{563513F3-05B1-43C2-AB00-FCACAB16AEF2}" type="pres">
      <dgm:prSet presAssocID="{597F5C1A-F182-43B3-853F-FAA5D66F654B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30F314-3BAB-455C-81C3-587146480552}" type="pres">
      <dgm:prSet presAssocID="{597F5C1A-F182-43B3-853F-FAA5D66F654B}" presName="bracket" presStyleLbl="parChTrans1D1" presStyleIdx="0" presStyleCnt="2"/>
      <dgm:spPr/>
    </dgm:pt>
    <dgm:pt modelId="{0533775A-30AF-4FB1-8C58-6F0300A2DC4F}" type="pres">
      <dgm:prSet presAssocID="{597F5C1A-F182-43B3-853F-FAA5D66F654B}" presName="spH" presStyleCnt="0"/>
      <dgm:spPr/>
    </dgm:pt>
    <dgm:pt modelId="{94FB240F-D7C2-4712-AC8C-597073CE2E60}" type="pres">
      <dgm:prSet presAssocID="{597F5C1A-F182-43B3-853F-FAA5D66F654B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04C6FF-CB5B-4BB9-A6B0-6F522DB8B813}" type="pres">
      <dgm:prSet presAssocID="{F128AE7A-23D4-48E6-8962-40F59CB8D9CE}" presName="spV" presStyleCnt="0"/>
      <dgm:spPr/>
    </dgm:pt>
    <dgm:pt modelId="{CF0639EC-B21B-4AF6-9709-2324A6B4ED67}" type="pres">
      <dgm:prSet presAssocID="{AB8C7E27-5E11-4A3D-89B4-0AC2B34939E8}" presName="linNode" presStyleCnt="0"/>
      <dgm:spPr/>
    </dgm:pt>
    <dgm:pt modelId="{D5A4761E-D858-4404-A9FD-03DEBB47F443}" type="pres">
      <dgm:prSet presAssocID="{AB8C7E27-5E11-4A3D-89B4-0AC2B34939E8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68E60F-527B-48DE-88B0-AE4345106321}" type="pres">
      <dgm:prSet presAssocID="{AB8C7E27-5E11-4A3D-89B4-0AC2B34939E8}" presName="bracket" presStyleLbl="parChTrans1D1" presStyleIdx="1" presStyleCnt="2"/>
      <dgm:spPr/>
    </dgm:pt>
    <dgm:pt modelId="{676FE898-8422-4C93-A156-C0013C298108}" type="pres">
      <dgm:prSet presAssocID="{AB8C7E27-5E11-4A3D-89B4-0AC2B34939E8}" presName="spH" presStyleCnt="0"/>
      <dgm:spPr/>
    </dgm:pt>
    <dgm:pt modelId="{72BC8D19-8B12-4B8E-99B2-B187C0C05F94}" type="pres">
      <dgm:prSet presAssocID="{AB8C7E27-5E11-4A3D-89B4-0AC2B34939E8}" presName="desTx" presStyleLbl="node1" presStyleIdx="1" presStyleCnt="2" custLinFactNeighborX="-839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50873B2-2D35-4FF4-83F4-D6112C467E50}" type="presOf" srcId="{DA54C2A5-688F-49E4-A79D-D7AAA72E64DC}" destId="{94FB240F-D7C2-4712-AC8C-597073CE2E60}" srcOrd="0" destOrd="0" presId="urn:diagrams.loki3.com/BracketList+Icon"/>
    <dgm:cxn modelId="{AA9D43EB-1FFF-4D98-A181-17945F60EF29}" srcId="{AB8C7E27-5E11-4A3D-89B4-0AC2B34939E8}" destId="{797739CF-E56A-499D-AD8C-F2EE131843AD}" srcOrd="0" destOrd="0" parTransId="{E68C4D4B-C1C0-4DBE-941F-223EF21DDBC2}" sibTransId="{2FBB9794-0C35-4109-81A0-CB5D6624F243}"/>
    <dgm:cxn modelId="{6A1AA597-9F4C-4D7A-9E91-7E50063E4B9A}" type="presOf" srcId="{597F5C1A-F182-43B3-853F-FAA5D66F654B}" destId="{563513F3-05B1-43C2-AB00-FCACAB16AEF2}" srcOrd="0" destOrd="0" presId="urn:diagrams.loki3.com/BracketList+Icon"/>
    <dgm:cxn modelId="{CD20B4BB-6209-4DEC-9050-FB9A8C5F67AE}" srcId="{597F5C1A-F182-43B3-853F-FAA5D66F654B}" destId="{DA54C2A5-688F-49E4-A79D-D7AAA72E64DC}" srcOrd="0" destOrd="0" parTransId="{FB2050CC-A858-4218-86C9-9B875F35C8AD}" sibTransId="{E1E0B5E2-6DF6-4563-B594-CDB577E3C72F}"/>
    <dgm:cxn modelId="{4C668B3E-8FD8-435B-913E-4B7248DC63F3}" srcId="{AFB6B4A2-0944-49A3-956B-96E3FA08DE40}" destId="{597F5C1A-F182-43B3-853F-FAA5D66F654B}" srcOrd="0" destOrd="0" parTransId="{1104A52E-7868-4929-9D90-FCE93A4ACD4A}" sibTransId="{F128AE7A-23D4-48E6-8962-40F59CB8D9CE}"/>
    <dgm:cxn modelId="{CB281D03-E9C8-4D40-A05C-57C34913E730}" type="presOf" srcId="{AB8C7E27-5E11-4A3D-89B4-0AC2B34939E8}" destId="{D5A4761E-D858-4404-A9FD-03DEBB47F443}" srcOrd="0" destOrd="0" presId="urn:diagrams.loki3.com/BracketList+Icon"/>
    <dgm:cxn modelId="{A44F33EF-D140-4632-B962-9E9A4E643E67}" type="presOf" srcId="{AFB6B4A2-0944-49A3-956B-96E3FA08DE40}" destId="{60286109-7CDF-48BC-900B-69921EA16472}" srcOrd="0" destOrd="0" presId="urn:diagrams.loki3.com/BracketList+Icon"/>
    <dgm:cxn modelId="{727FAEA6-D3B5-4F55-B78B-F95F54E75A9C}" type="presOf" srcId="{797739CF-E56A-499D-AD8C-F2EE131843AD}" destId="{72BC8D19-8B12-4B8E-99B2-B187C0C05F94}" srcOrd="0" destOrd="0" presId="urn:diagrams.loki3.com/BracketList+Icon"/>
    <dgm:cxn modelId="{CF2458D5-719C-437D-A7CD-0459E1AC69D9}" srcId="{AFB6B4A2-0944-49A3-956B-96E3FA08DE40}" destId="{AB8C7E27-5E11-4A3D-89B4-0AC2B34939E8}" srcOrd="1" destOrd="0" parTransId="{6FBFD18E-B6D2-46D7-9D45-C7D755E93665}" sibTransId="{89004B98-BDDF-4A7C-9EE6-464C4F90B5CC}"/>
    <dgm:cxn modelId="{8F281F36-E10F-4AC5-8206-499F936EB59A}" type="presParOf" srcId="{60286109-7CDF-48BC-900B-69921EA16472}" destId="{9EF4A455-68D9-4451-9943-91407F2C460B}" srcOrd="0" destOrd="0" presId="urn:diagrams.loki3.com/BracketList+Icon"/>
    <dgm:cxn modelId="{5B4815DF-4B95-405D-9544-5E9570176298}" type="presParOf" srcId="{9EF4A455-68D9-4451-9943-91407F2C460B}" destId="{563513F3-05B1-43C2-AB00-FCACAB16AEF2}" srcOrd="0" destOrd="0" presId="urn:diagrams.loki3.com/BracketList+Icon"/>
    <dgm:cxn modelId="{38CB2616-0ED2-4F31-B5DC-D9969ACBBB63}" type="presParOf" srcId="{9EF4A455-68D9-4451-9943-91407F2C460B}" destId="{A330F314-3BAB-455C-81C3-587146480552}" srcOrd="1" destOrd="0" presId="urn:diagrams.loki3.com/BracketList+Icon"/>
    <dgm:cxn modelId="{5D964BDD-6390-4AC9-A13D-CD7FE0D37A2B}" type="presParOf" srcId="{9EF4A455-68D9-4451-9943-91407F2C460B}" destId="{0533775A-30AF-4FB1-8C58-6F0300A2DC4F}" srcOrd="2" destOrd="0" presId="urn:diagrams.loki3.com/BracketList+Icon"/>
    <dgm:cxn modelId="{14E73FCF-889E-43EE-9D5C-99030A608124}" type="presParOf" srcId="{9EF4A455-68D9-4451-9943-91407F2C460B}" destId="{94FB240F-D7C2-4712-AC8C-597073CE2E60}" srcOrd="3" destOrd="0" presId="urn:diagrams.loki3.com/BracketList+Icon"/>
    <dgm:cxn modelId="{C717E5BF-0933-4599-AFEC-53177482E5B7}" type="presParOf" srcId="{60286109-7CDF-48BC-900B-69921EA16472}" destId="{3404C6FF-CB5B-4BB9-A6B0-6F522DB8B813}" srcOrd="1" destOrd="0" presId="urn:diagrams.loki3.com/BracketList+Icon"/>
    <dgm:cxn modelId="{D9CD9AC9-09A6-440C-BE85-4E9D0F847C6B}" type="presParOf" srcId="{60286109-7CDF-48BC-900B-69921EA16472}" destId="{CF0639EC-B21B-4AF6-9709-2324A6B4ED67}" srcOrd="2" destOrd="0" presId="urn:diagrams.loki3.com/BracketList+Icon"/>
    <dgm:cxn modelId="{3D1DF8C3-ED41-45C4-9B75-260AC9F85262}" type="presParOf" srcId="{CF0639EC-B21B-4AF6-9709-2324A6B4ED67}" destId="{D5A4761E-D858-4404-A9FD-03DEBB47F443}" srcOrd="0" destOrd="0" presId="urn:diagrams.loki3.com/BracketList+Icon"/>
    <dgm:cxn modelId="{9709E028-210A-4860-A7B5-FA52E2AFA8CA}" type="presParOf" srcId="{CF0639EC-B21B-4AF6-9709-2324A6B4ED67}" destId="{BD68E60F-527B-48DE-88B0-AE4345106321}" srcOrd="1" destOrd="0" presId="urn:diagrams.loki3.com/BracketList+Icon"/>
    <dgm:cxn modelId="{F46BC48A-3B0E-4575-BF1A-E01C5E5ABD6C}" type="presParOf" srcId="{CF0639EC-B21B-4AF6-9709-2324A6B4ED67}" destId="{676FE898-8422-4C93-A156-C0013C298108}" srcOrd="2" destOrd="0" presId="urn:diagrams.loki3.com/BracketList+Icon"/>
    <dgm:cxn modelId="{65D2D917-D274-406C-A4F4-6AC7A3E53181}" type="presParOf" srcId="{CF0639EC-B21B-4AF6-9709-2324A6B4ED67}" destId="{72BC8D19-8B12-4B8E-99B2-B187C0C05F94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850B30-1731-4326-98E9-9C59F62E4E6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E6A20C-A02F-433A-A5BA-6B3F8A9B9B7D}">
      <dgm:prSet phldrT="[Texto]"/>
      <dgm:spPr/>
      <dgm:t>
        <a:bodyPr/>
        <a:lstStyle/>
        <a:p>
          <a:r>
            <a:rPr lang="es-ES" dirty="0" smtClean="0"/>
            <a:t>REGULARES</a:t>
          </a:r>
          <a:endParaRPr lang="es-ES" dirty="0"/>
        </a:p>
      </dgm:t>
    </dgm:pt>
    <dgm:pt modelId="{82DC9054-FD33-4089-9671-3F27FB088CD3}" type="parTrans" cxnId="{C73A85CA-0708-481D-BDD6-CFBF328DD07A}">
      <dgm:prSet/>
      <dgm:spPr/>
      <dgm:t>
        <a:bodyPr/>
        <a:lstStyle/>
        <a:p>
          <a:endParaRPr lang="es-ES"/>
        </a:p>
      </dgm:t>
    </dgm:pt>
    <dgm:pt modelId="{1D5D53C5-F1F3-4BE3-AB9C-3454BD29685B}" type="sibTrans" cxnId="{C73A85CA-0708-481D-BDD6-CFBF328DD07A}">
      <dgm:prSet/>
      <dgm:spPr/>
      <dgm:t>
        <a:bodyPr/>
        <a:lstStyle/>
        <a:p>
          <a:endParaRPr lang="es-ES"/>
        </a:p>
      </dgm:t>
    </dgm:pt>
    <dgm:pt modelId="{E62F18C4-32F3-43C9-88D4-E1DA6223B49E}">
      <dgm:prSet phldrT="[Texto]"/>
      <dgm:spPr/>
      <dgm:t>
        <a:bodyPr/>
        <a:lstStyle/>
        <a:p>
          <a:r>
            <a:rPr lang="es-ES" dirty="0" smtClean="0"/>
            <a:t>ARRENDAMIENTOS</a:t>
          </a:r>
          <a:endParaRPr lang="es-ES" dirty="0"/>
        </a:p>
      </dgm:t>
    </dgm:pt>
    <dgm:pt modelId="{1A2B3410-D92E-45A3-85F7-0F0B6E3D79BD}" type="parTrans" cxnId="{16FBF43D-9F09-4F13-AE30-3E4209B4B9E9}">
      <dgm:prSet/>
      <dgm:spPr/>
      <dgm:t>
        <a:bodyPr/>
        <a:lstStyle/>
        <a:p>
          <a:endParaRPr lang="es-ES"/>
        </a:p>
      </dgm:t>
    </dgm:pt>
    <dgm:pt modelId="{7C626B48-63BB-48BE-8AD5-9CF5B7B387E5}" type="sibTrans" cxnId="{16FBF43D-9F09-4F13-AE30-3E4209B4B9E9}">
      <dgm:prSet/>
      <dgm:spPr/>
      <dgm:t>
        <a:bodyPr/>
        <a:lstStyle/>
        <a:p>
          <a:endParaRPr lang="es-ES"/>
        </a:p>
      </dgm:t>
    </dgm:pt>
    <dgm:pt modelId="{CA921590-C6D3-4FD0-8848-592060B95930}">
      <dgm:prSet phldrT="[Texto]"/>
      <dgm:spPr/>
      <dgm:t>
        <a:bodyPr/>
        <a:lstStyle/>
        <a:p>
          <a:r>
            <a:rPr lang="es-ES" dirty="0" smtClean="0"/>
            <a:t>APARCERÍAS</a:t>
          </a:r>
          <a:endParaRPr lang="es-ES" dirty="0"/>
        </a:p>
      </dgm:t>
    </dgm:pt>
    <dgm:pt modelId="{23FDF764-8F04-475F-8CF8-06749025C7AE}" type="parTrans" cxnId="{F25E1013-1928-4D8D-864F-0B0B112E8B7F}">
      <dgm:prSet/>
      <dgm:spPr/>
      <dgm:t>
        <a:bodyPr/>
        <a:lstStyle/>
        <a:p>
          <a:endParaRPr lang="es-ES"/>
        </a:p>
      </dgm:t>
    </dgm:pt>
    <dgm:pt modelId="{566EA5BC-FC9A-4A58-90FC-F86102D69633}" type="sibTrans" cxnId="{F25E1013-1928-4D8D-864F-0B0B112E8B7F}">
      <dgm:prSet/>
      <dgm:spPr/>
      <dgm:t>
        <a:bodyPr/>
        <a:lstStyle/>
        <a:p>
          <a:endParaRPr lang="es-ES"/>
        </a:p>
      </dgm:t>
    </dgm:pt>
    <dgm:pt modelId="{B5B0C533-A12E-4919-9CA6-ECF77D365F47}">
      <dgm:prSet phldrT="[Texto]"/>
      <dgm:spPr/>
      <dgm:t>
        <a:bodyPr/>
        <a:lstStyle/>
        <a:p>
          <a:r>
            <a:rPr lang="es-ES" dirty="0" smtClean="0"/>
            <a:t>ACCIDENTALES</a:t>
          </a:r>
        </a:p>
        <a:p>
          <a:r>
            <a:rPr lang="es-ES" dirty="0" smtClean="0"/>
            <a:t>ART 39</a:t>
          </a:r>
          <a:endParaRPr lang="es-ES" dirty="0"/>
        </a:p>
      </dgm:t>
    </dgm:pt>
    <dgm:pt modelId="{35D503AF-5F8F-4C9E-99D9-917C0CE2A970}" type="parTrans" cxnId="{C901653A-6C9C-4291-8387-65D3F428996B}">
      <dgm:prSet/>
      <dgm:spPr/>
      <dgm:t>
        <a:bodyPr/>
        <a:lstStyle/>
        <a:p>
          <a:endParaRPr lang="es-ES"/>
        </a:p>
      </dgm:t>
    </dgm:pt>
    <dgm:pt modelId="{ECAD33FE-69F7-42AD-B3CC-71ED8113FC99}" type="sibTrans" cxnId="{C901653A-6C9C-4291-8387-65D3F428996B}">
      <dgm:prSet/>
      <dgm:spPr/>
      <dgm:t>
        <a:bodyPr/>
        <a:lstStyle/>
        <a:p>
          <a:endParaRPr lang="es-ES"/>
        </a:p>
      </dgm:t>
    </dgm:pt>
    <dgm:pt modelId="{40621499-DBA6-4E46-9D3A-24E9D9641657}">
      <dgm:prSet phldrT="[Texto]"/>
      <dgm:spPr/>
      <dgm:t>
        <a:bodyPr/>
        <a:lstStyle/>
        <a:p>
          <a:r>
            <a:rPr lang="es-ES" dirty="0" smtClean="0"/>
            <a:t>AGRÍCOLA</a:t>
          </a:r>
          <a:endParaRPr lang="es-ES" dirty="0"/>
        </a:p>
      </dgm:t>
    </dgm:pt>
    <dgm:pt modelId="{A5060025-285E-4759-8B34-5B2657A523CB}" type="parTrans" cxnId="{798A6F97-E24B-4C50-9F19-2B26F5A80797}">
      <dgm:prSet/>
      <dgm:spPr/>
      <dgm:t>
        <a:bodyPr/>
        <a:lstStyle/>
        <a:p>
          <a:endParaRPr lang="es-ES"/>
        </a:p>
      </dgm:t>
    </dgm:pt>
    <dgm:pt modelId="{5AA9661A-7445-480F-ACEE-9B0D5FA13249}" type="sibTrans" cxnId="{798A6F97-E24B-4C50-9F19-2B26F5A80797}">
      <dgm:prSet/>
      <dgm:spPr/>
      <dgm:t>
        <a:bodyPr/>
        <a:lstStyle/>
        <a:p>
          <a:endParaRPr lang="es-ES"/>
        </a:p>
      </dgm:t>
    </dgm:pt>
    <dgm:pt modelId="{F2DFFD87-830B-4D4A-8F4C-4CC6F8AE9456}">
      <dgm:prSet phldrT="[Texto]"/>
      <dgm:spPr/>
      <dgm:t>
        <a:bodyPr/>
        <a:lstStyle/>
        <a:p>
          <a:r>
            <a:rPr lang="es-ES" dirty="0" smtClean="0"/>
            <a:t>PECUARIO</a:t>
          </a:r>
          <a:endParaRPr lang="es-ES" dirty="0"/>
        </a:p>
      </dgm:t>
    </dgm:pt>
    <dgm:pt modelId="{03ABCE65-F5ED-49D2-91BB-99E8076DD850}" type="parTrans" cxnId="{16AF726B-E236-4777-B20A-DF844F354D7F}">
      <dgm:prSet/>
      <dgm:spPr/>
      <dgm:t>
        <a:bodyPr/>
        <a:lstStyle/>
        <a:p>
          <a:endParaRPr lang="es-ES"/>
        </a:p>
      </dgm:t>
    </dgm:pt>
    <dgm:pt modelId="{982F6D4D-9039-4B02-9A45-AC06DE210027}" type="sibTrans" cxnId="{16AF726B-E236-4777-B20A-DF844F354D7F}">
      <dgm:prSet/>
      <dgm:spPr/>
      <dgm:t>
        <a:bodyPr/>
        <a:lstStyle/>
        <a:p>
          <a:endParaRPr lang="es-ES"/>
        </a:p>
      </dgm:t>
    </dgm:pt>
    <dgm:pt modelId="{8FEECA3A-B327-4B3D-9D44-19C2A8177899}" type="pres">
      <dgm:prSet presAssocID="{9E850B30-1731-4326-98E9-9C59F62E4E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B75ED7E-CC64-480B-A9BF-DAB72431ECA0}" type="pres">
      <dgm:prSet presAssocID="{CBE6A20C-A02F-433A-A5BA-6B3F8A9B9B7D}" presName="composite" presStyleCnt="0"/>
      <dgm:spPr/>
    </dgm:pt>
    <dgm:pt modelId="{461C31CC-24CF-4210-90EC-373D98A55904}" type="pres">
      <dgm:prSet presAssocID="{CBE6A20C-A02F-433A-A5BA-6B3F8A9B9B7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FA71B3-5D2E-450E-91C0-1A0DFF97199F}" type="pres">
      <dgm:prSet presAssocID="{CBE6A20C-A02F-433A-A5BA-6B3F8A9B9B7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4F0382-4D68-4642-9EE8-A245FB99C24A}" type="pres">
      <dgm:prSet presAssocID="{1D5D53C5-F1F3-4BE3-AB9C-3454BD29685B}" presName="space" presStyleCnt="0"/>
      <dgm:spPr/>
    </dgm:pt>
    <dgm:pt modelId="{EA36C883-820E-4C7C-9C27-5D2F4A89B1F7}" type="pres">
      <dgm:prSet presAssocID="{B5B0C533-A12E-4919-9CA6-ECF77D365F47}" presName="composite" presStyleCnt="0"/>
      <dgm:spPr/>
    </dgm:pt>
    <dgm:pt modelId="{4343EDF6-A428-4730-9035-912B2F69DE4C}" type="pres">
      <dgm:prSet presAssocID="{B5B0C533-A12E-4919-9CA6-ECF77D365F4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BC25D4-B5D5-40CB-91B2-1F8CA533D516}" type="pres">
      <dgm:prSet presAssocID="{B5B0C533-A12E-4919-9CA6-ECF77D365F4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38D6664-99F9-4CB5-9603-F79EF697AE09}" type="presOf" srcId="{B5B0C533-A12E-4919-9CA6-ECF77D365F47}" destId="{4343EDF6-A428-4730-9035-912B2F69DE4C}" srcOrd="0" destOrd="0" presId="urn:microsoft.com/office/officeart/2005/8/layout/hList1"/>
    <dgm:cxn modelId="{A4A3C29E-4296-44CE-8882-E7E69C6DB4A4}" type="presOf" srcId="{E62F18C4-32F3-43C9-88D4-E1DA6223B49E}" destId="{BEFA71B3-5D2E-450E-91C0-1A0DFF97199F}" srcOrd="0" destOrd="0" presId="urn:microsoft.com/office/officeart/2005/8/layout/hList1"/>
    <dgm:cxn modelId="{16FBF43D-9F09-4F13-AE30-3E4209B4B9E9}" srcId="{CBE6A20C-A02F-433A-A5BA-6B3F8A9B9B7D}" destId="{E62F18C4-32F3-43C9-88D4-E1DA6223B49E}" srcOrd="0" destOrd="0" parTransId="{1A2B3410-D92E-45A3-85F7-0F0B6E3D79BD}" sibTransId="{7C626B48-63BB-48BE-8AD5-9CF5B7B387E5}"/>
    <dgm:cxn modelId="{C901653A-6C9C-4291-8387-65D3F428996B}" srcId="{9E850B30-1731-4326-98E9-9C59F62E4E62}" destId="{B5B0C533-A12E-4919-9CA6-ECF77D365F47}" srcOrd="1" destOrd="0" parTransId="{35D503AF-5F8F-4C9E-99D9-917C0CE2A970}" sibTransId="{ECAD33FE-69F7-42AD-B3CC-71ED8113FC99}"/>
    <dgm:cxn modelId="{6A633BC6-B4E1-485B-82CC-D2080CC8FA9A}" type="presOf" srcId="{CBE6A20C-A02F-433A-A5BA-6B3F8A9B9B7D}" destId="{461C31CC-24CF-4210-90EC-373D98A55904}" srcOrd="0" destOrd="0" presId="urn:microsoft.com/office/officeart/2005/8/layout/hList1"/>
    <dgm:cxn modelId="{16AF726B-E236-4777-B20A-DF844F354D7F}" srcId="{B5B0C533-A12E-4919-9CA6-ECF77D365F47}" destId="{F2DFFD87-830B-4D4A-8F4C-4CC6F8AE9456}" srcOrd="1" destOrd="0" parTransId="{03ABCE65-F5ED-49D2-91BB-99E8076DD850}" sibTransId="{982F6D4D-9039-4B02-9A45-AC06DE210027}"/>
    <dgm:cxn modelId="{F25E1013-1928-4D8D-864F-0B0B112E8B7F}" srcId="{CBE6A20C-A02F-433A-A5BA-6B3F8A9B9B7D}" destId="{CA921590-C6D3-4FD0-8848-592060B95930}" srcOrd="1" destOrd="0" parTransId="{23FDF764-8F04-475F-8CF8-06749025C7AE}" sibTransId="{566EA5BC-FC9A-4A58-90FC-F86102D69633}"/>
    <dgm:cxn modelId="{58C96B5D-5FBF-4A76-A5D6-A2872D199CB9}" type="presOf" srcId="{9E850B30-1731-4326-98E9-9C59F62E4E62}" destId="{8FEECA3A-B327-4B3D-9D44-19C2A8177899}" srcOrd="0" destOrd="0" presId="urn:microsoft.com/office/officeart/2005/8/layout/hList1"/>
    <dgm:cxn modelId="{E29D0892-117A-4702-B24A-E497454A24F6}" type="presOf" srcId="{40621499-DBA6-4E46-9D3A-24E9D9641657}" destId="{47BC25D4-B5D5-40CB-91B2-1F8CA533D516}" srcOrd="0" destOrd="0" presId="urn:microsoft.com/office/officeart/2005/8/layout/hList1"/>
    <dgm:cxn modelId="{798A6F97-E24B-4C50-9F19-2B26F5A80797}" srcId="{B5B0C533-A12E-4919-9CA6-ECF77D365F47}" destId="{40621499-DBA6-4E46-9D3A-24E9D9641657}" srcOrd="0" destOrd="0" parTransId="{A5060025-285E-4759-8B34-5B2657A523CB}" sibTransId="{5AA9661A-7445-480F-ACEE-9B0D5FA13249}"/>
    <dgm:cxn modelId="{890E4303-4D2B-4351-A229-67E3D35E0DF5}" type="presOf" srcId="{F2DFFD87-830B-4D4A-8F4C-4CC6F8AE9456}" destId="{47BC25D4-B5D5-40CB-91B2-1F8CA533D516}" srcOrd="0" destOrd="1" presId="urn:microsoft.com/office/officeart/2005/8/layout/hList1"/>
    <dgm:cxn modelId="{C73A85CA-0708-481D-BDD6-CFBF328DD07A}" srcId="{9E850B30-1731-4326-98E9-9C59F62E4E62}" destId="{CBE6A20C-A02F-433A-A5BA-6B3F8A9B9B7D}" srcOrd="0" destOrd="0" parTransId="{82DC9054-FD33-4089-9671-3F27FB088CD3}" sibTransId="{1D5D53C5-F1F3-4BE3-AB9C-3454BD29685B}"/>
    <dgm:cxn modelId="{305F5CE4-BD89-4A74-BE23-FF4C5F49DED9}" type="presOf" srcId="{CA921590-C6D3-4FD0-8848-592060B95930}" destId="{BEFA71B3-5D2E-450E-91C0-1A0DFF97199F}" srcOrd="0" destOrd="1" presId="urn:microsoft.com/office/officeart/2005/8/layout/hList1"/>
    <dgm:cxn modelId="{28CAF0C6-F88C-439E-B55F-D82DB8CE4018}" type="presParOf" srcId="{8FEECA3A-B327-4B3D-9D44-19C2A8177899}" destId="{AB75ED7E-CC64-480B-A9BF-DAB72431ECA0}" srcOrd="0" destOrd="0" presId="urn:microsoft.com/office/officeart/2005/8/layout/hList1"/>
    <dgm:cxn modelId="{2F813F33-2830-4591-8E43-26B9A3CB3338}" type="presParOf" srcId="{AB75ED7E-CC64-480B-A9BF-DAB72431ECA0}" destId="{461C31CC-24CF-4210-90EC-373D98A55904}" srcOrd="0" destOrd="0" presId="urn:microsoft.com/office/officeart/2005/8/layout/hList1"/>
    <dgm:cxn modelId="{01E7CB28-CAD6-4F33-82EF-0486DB541551}" type="presParOf" srcId="{AB75ED7E-CC64-480B-A9BF-DAB72431ECA0}" destId="{BEFA71B3-5D2E-450E-91C0-1A0DFF97199F}" srcOrd="1" destOrd="0" presId="urn:microsoft.com/office/officeart/2005/8/layout/hList1"/>
    <dgm:cxn modelId="{BA648F04-3FB3-486A-9DF2-2891DD6FABA8}" type="presParOf" srcId="{8FEECA3A-B327-4B3D-9D44-19C2A8177899}" destId="{C74F0382-4D68-4642-9EE8-A245FB99C24A}" srcOrd="1" destOrd="0" presId="urn:microsoft.com/office/officeart/2005/8/layout/hList1"/>
    <dgm:cxn modelId="{65F90879-E1C6-4F2D-B80F-BB22D0F559AD}" type="presParOf" srcId="{8FEECA3A-B327-4B3D-9D44-19C2A8177899}" destId="{EA36C883-820E-4C7C-9C27-5D2F4A89B1F7}" srcOrd="2" destOrd="0" presId="urn:microsoft.com/office/officeart/2005/8/layout/hList1"/>
    <dgm:cxn modelId="{CA435C6D-9E4B-4E3B-92CB-5509D17BC01F}" type="presParOf" srcId="{EA36C883-820E-4C7C-9C27-5D2F4A89B1F7}" destId="{4343EDF6-A428-4730-9035-912B2F69DE4C}" srcOrd="0" destOrd="0" presId="urn:microsoft.com/office/officeart/2005/8/layout/hList1"/>
    <dgm:cxn modelId="{9022E6BF-16F5-4E2B-8DCA-D07E58466FBB}" type="presParOf" srcId="{EA36C883-820E-4C7C-9C27-5D2F4A89B1F7}" destId="{47BC25D4-B5D5-40CB-91B2-1F8CA533D51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91D545-76AC-4463-B694-A05E7F7DF6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5586794-AE48-4C56-8302-97F20CA95C69}">
      <dgm:prSet phldrT="[Texto]"/>
      <dgm:spPr/>
      <dgm:t>
        <a:bodyPr/>
        <a:lstStyle/>
        <a:p>
          <a:r>
            <a:rPr lang="es-ES" dirty="0" smtClean="0"/>
            <a:t>SITUACIÓN ANTE EL IVA</a:t>
          </a:r>
          <a:endParaRPr lang="es-ES" dirty="0"/>
        </a:p>
      </dgm:t>
    </dgm:pt>
    <dgm:pt modelId="{665CAAC1-77F1-427F-BBE3-EE7988F1E8AC}" type="parTrans" cxnId="{F62EB20E-1A5B-4FE6-8078-C7E0BD6703E3}">
      <dgm:prSet/>
      <dgm:spPr/>
      <dgm:t>
        <a:bodyPr/>
        <a:lstStyle/>
        <a:p>
          <a:endParaRPr lang="es-ES"/>
        </a:p>
      </dgm:t>
    </dgm:pt>
    <dgm:pt modelId="{337DF129-9685-4D45-B1FC-C743DA545083}" type="sibTrans" cxnId="{F62EB20E-1A5B-4FE6-8078-C7E0BD6703E3}">
      <dgm:prSet/>
      <dgm:spPr/>
      <dgm:t>
        <a:bodyPr/>
        <a:lstStyle/>
        <a:p>
          <a:endParaRPr lang="es-ES"/>
        </a:p>
      </dgm:t>
    </dgm:pt>
    <dgm:pt modelId="{B5CE8D2F-900E-4025-A3E9-2069284E9221}">
      <dgm:prSet phldrT="[Texto]"/>
      <dgm:spPr/>
      <dgm:t>
        <a:bodyPr/>
        <a:lstStyle/>
        <a:p>
          <a:r>
            <a:rPr lang="es-ES" dirty="0" smtClean="0"/>
            <a:t>EXENTO DE IVA</a:t>
          </a:r>
          <a:endParaRPr lang="es-ES" dirty="0"/>
        </a:p>
      </dgm:t>
    </dgm:pt>
    <dgm:pt modelId="{ACEB64F3-9E6C-4310-84F8-8698BA8AE736}" type="parTrans" cxnId="{7B7797CA-9D07-4B14-A47A-832C2BEEE949}">
      <dgm:prSet/>
      <dgm:spPr/>
      <dgm:t>
        <a:bodyPr/>
        <a:lstStyle/>
        <a:p>
          <a:endParaRPr lang="es-ES"/>
        </a:p>
      </dgm:t>
    </dgm:pt>
    <dgm:pt modelId="{0E643AB7-E91D-4964-A485-D8FF17253C56}" type="sibTrans" cxnId="{7B7797CA-9D07-4B14-A47A-832C2BEEE949}">
      <dgm:prSet/>
      <dgm:spPr/>
      <dgm:t>
        <a:bodyPr/>
        <a:lstStyle/>
        <a:p>
          <a:endParaRPr lang="es-ES"/>
        </a:p>
      </dgm:t>
    </dgm:pt>
    <dgm:pt modelId="{8A0066F4-D431-4993-89E6-F781F483F031}">
      <dgm:prSet phldrT="[Texto]"/>
      <dgm:spPr/>
      <dgm:t>
        <a:bodyPr/>
        <a:lstStyle/>
        <a:p>
          <a:r>
            <a:rPr lang="es-ES" dirty="0" smtClean="0"/>
            <a:t>NO GENERA DÉBITO FISCAL PARA EL ARRENDADOR NI CRÉDITO FISCAL PARA EL ARRENDATARIO</a:t>
          </a:r>
          <a:endParaRPr lang="es-ES" dirty="0"/>
        </a:p>
      </dgm:t>
    </dgm:pt>
    <dgm:pt modelId="{5A4E54A1-7023-4B01-A595-5D6540ACB975}" type="parTrans" cxnId="{977EA03A-ED81-42B7-B40A-3005E9713F71}">
      <dgm:prSet/>
      <dgm:spPr/>
      <dgm:t>
        <a:bodyPr/>
        <a:lstStyle/>
        <a:p>
          <a:endParaRPr lang="es-ES"/>
        </a:p>
      </dgm:t>
    </dgm:pt>
    <dgm:pt modelId="{35E92F13-45BD-41A2-8758-CA7908A10962}" type="sibTrans" cxnId="{977EA03A-ED81-42B7-B40A-3005E9713F71}">
      <dgm:prSet/>
      <dgm:spPr/>
      <dgm:t>
        <a:bodyPr/>
        <a:lstStyle/>
        <a:p>
          <a:endParaRPr lang="es-ES"/>
        </a:p>
      </dgm:t>
    </dgm:pt>
    <dgm:pt modelId="{EA8E782D-E745-40F5-9408-F15F4535CD9C}">
      <dgm:prSet phldrT="[Texto]"/>
      <dgm:spPr/>
      <dgm:t>
        <a:bodyPr/>
        <a:lstStyle/>
        <a:p>
          <a:r>
            <a:rPr lang="es-ES" dirty="0" smtClean="0"/>
            <a:t>NORMAS DE FACTURACIÓN</a:t>
          </a:r>
          <a:endParaRPr lang="es-ES" dirty="0"/>
        </a:p>
      </dgm:t>
    </dgm:pt>
    <dgm:pt modelId="{8C64CA21-8683-492C-BE9A-BAFFD9EE2C6C}" type="parTrans" cxnId="{1EF9B814-8484-441E-975F-5CC20D86741A}">
      <dgm:prSet/>
      <dgm:spPr/>
      <dgm:t>
        <a:bodyPr/>
        <a:lstStyle/>
        <a:p>
          <a:endParaRPr lang="es-ES"/>
        </a:p>
      </dgm:t>
    </dgm:pt>
    <dgm:pt modelId="{0D604F02-59EF-4EDE-8423-511783765E6F}" type="sibTrans" cxnId="{1EF9B814-8484-441E-975F-5CC20D86741A}">
      <dgm:prSet/>
      <dgm:spPr/>
      <dgm:t>
        <a:bodyPr/>
        <a:lstStyle/>
        <a:p>
          <a:endParaRPr lang="es-ES"/>
        </a:p>
      </dgm:t>
    </dgm:pt>
    <dgm:pt modelId="{E7BC7B97-1A16-4A4E-8CF6-642235EB66D7}">
      <dgm:prSet phldrT="[Texto]"/>
      <dgm:spPr/>
      <dgm:t>
        <a:bodyPr/>
        <a:lstStyle/>
        <a:p>
          <a:r>
            <a:rPr lang="es-ES" dirty="0" smtClean="0"/>
            <a:t>DOCUMENTO EQUIVALENTE O FACTURA?</a:t>
          </a:r>
          <a:endParaRPr lang="es-ES" dirty="0"/>
        </a:p>
      </dgm:t>
    </dgm:pt>
    <dgm:pt modelId="{5EAF48EF-1A76-4BF0-B4E0-4DFD2DE264FA}" type="parTrans" cxnId="{874A40E9-C633-4F86-A7EF-8E4678E98154}">
      <dgm:prSet/>
      <dgm:spPr/>
      <dgm:t>
        <a:bodyPr/>
        <a:lstStyle/>
        <a:p>
          <a:endParaRPr lang="es-ES"/>
        </a:p>
      </dgm:t>
    </dgm:pt>
    <dgm:pt modelId="{C619FB53-50BD-4D88-A8BF-6D04F08A50B0}" type="sibTrans" cxnId="{874A40E9-C633-4F86-A7EF-8E4678E98154}">
      <dgm:prSet/>
      <dgm:spPr/>
      <dgm:t>
        <a:bodyPr/>
        <a:lstStyle/>
        <a:p>
          <a:endParaRPr lang="es-ES"/>
        </a:p>
      </dgm:t>
    </dgm:pt>
    <dgm:pt modelId="{02A3AF1D-0C34-4042-8EB5-2797070E0015}">
      <dgm:prSet phldrT="[Texto]"/>
      <dgm:spPr/>
      <dgm:t>
        <a:bodyPr/>
        <a:lstStyle/>
        <a:p>
          <a:r>
            <a:rPr lang="es-ES" dirty="0" smtClean="0"/>
            <a:t>HECHO IMPONIBLE: AL VENCIMIENTO DEL PLAZO PARA EL PAGO </a:t>
          </a:r>
          <a:endParaRPr lang="es-ES" dirty="0"/>
        </a:p>
      </dgm:t>
    </dgm:pt>
    <dgm:pt modelId="{3CE1A4CF-5A15-4229-8EEF-363698A61851}" type="parTrans" cxnId="{98BBA7C9-89E6-475D-9A18-9F753A002AF7}">
      <dgm:prSet/>
      <dgm:spPr/>
      <dgm:t>
        <a:bodyPr/>
        <a:lstStyle/>
        <a:p>
          <a:endParaRPr lang="es-ES"/>
        </a:p>
      </dgm:t>
    </dgm:pt>
    <dgm:pt modelId="{D82DCEC8-6F5B-4EB2-AD48-49F69E098B77}" type="sibTrans" cxnId="{98BBA7C9-89E6-475D-9A18-9F753A002AF7}">
      <dgm:prSet/>
      <dgm:spPr/>
      <dgm:t>
        <a:bodyPr/>
        <a:lstStyle/>
        <a:p>
          <a:endParaRPr lang="es-ES"/>
        </a:p>
      </dgm:t>
    </dgm:pt>
    <dgm:pt modelId="{8692F3D4-CD09-4B9C-827B-1910E86B3D21}">
      <dgm:prSet phldrT="[Texto]"/>
      <dgm:spPr/>
      <dgm:t>
        <a:bodyPr/>
        <a:lstStyle/>
        <a:p>
          <a:r>
            <a:rPr lang="es-ES" dirty="0" smtClean="0"/>
            <a:t>SITUACIÓN EN GANANCIAS</a:t>
          </a:r>
          <a:endParaRPr lang="es-ES" dirty="0"/>
        </a:p>
      </dgm:t>
    </dgm:pt>
    <dgm:pt modelId="{A906A86D-58DC-4CA2-A6BC-6CE88BBD3B72}" type="parTrans" cxnId="{126553C7-E427-4542-9BA9-493ECDAE1755}">
      <dgm:prSet/>
      <dgm:spPr/>
      <dgm:t>
        <a:bodyPr/>
        <a:lstStyle/>
        <a:p>
          <a:endParaRPr lang="es-ES"/>
        </a:p>
      </dgm:t>
    </dgm:pt>
    <dgm:pt modelId="{1C7EFB9B-F9C6-43BC-901F-CA987E53A20D}" type="sibTrans" cxnId="{126553C7-E427-4542-9BA9-493ECDAE1755}">
      <dgm:prSet/>
      <dgm:spPr/>
      <dgm:t>
        <a:bodyPr/>
        <a:lstStyle/>
        <a:p>
          <a:endParaRPr lang="es-ES"/>
        </a:p>
      </dgm:t>
    </dgm:pt>
    <dgm:pt modelId="{817008B4-B01C-4372-85F9-BF59882C1DFA}">
      <dgm:prSet phldrT="[Texto]"/>
      <dgm:spPr/>
      <dgm:t>
        <a:bodyPr/>
        <a:lstStyle/>
        <a:p>
          <a:r>
            <a:rPr lang="es-ES" dirty="0" smtClean="0"/>
            <a:t>ARRENDADOR: RENTA DE PRIMERA CATEGORÍA (PERSONAS FÍSICAS Y SUC.INDIVISAS). DE TERCERA PARA SOCIEDADES</a:t>
          </a:r>
          <a:endParaRPr lang="es-ES" dirty="0"/>
        </a:p>
      </dgm:t>
    </dgm:pt>
    <dgm:pt modelId="{1F9B9606-168B-4AE5-9946-68F9D469DBC7}" type="parTrans" cxnId="{1A831914-9727-4206-B332-5E7F0FB03868}">
      <dgm:prSet/>
      <dgm:spPr/>
      <dgm:t>
        <a:bodyPr/>
        <a:lstStyle/>
        <a:p>
          <a:endParaRPr lang="es-ES"/>
        </a:p>
      </dgm:t>
    </dgm:pt>
    <dgm:pt modelId="{07107DF8-9522-419D-A33E-EE8D959F0E29}" type="sibTrans" cxnId="{1A831914-9727-4206-B332-5E7F0FB03868}">
      <dgm:prSet/>
      <dgm:spPr/>
      <dgm:t>
        <a:bodyPr/>
        <a:lstStyle/>
        <a:p>
          <a:endParaRPr lang="es-ES"/>
        </a:p>
      </dgm:t>
    </dgm:pt>
    <dgm:pt modelId="{E5A96629-58C2-44B4-B57A-5318D659489F}">
      <dgm:prSet phldrT="[Texto]"/>
      <dgm:spPr/>
      <dgm:t>
        <a:bodyPr/>
        <a:lstStyle/>
        <a:p>
          <a:r>
            <a:rPr lang="es-ES" dirty="0" smtClean="0"/>
            <a:t>ARRENDATARIO: RENTA DE TERCERA CATEGORÍA</a:t>
          </a:r>
          <a:endParaRPr lang="es-ES" dirty="0"/>
        </a:p>
      </dgm:t>
    </dgm:pt>
    <dgm:pt modelId="{BB53363C-6BFB-43D2-A91A-F7B1F3B33D2C}" type="parTrans" cxnId="{9056DFD5-A5A1-4860-BAB0-AC7A435D60EB}">
      <dgm:prSet/>
      <dgm:spPr/>
      <dgm:t>
        <a:bodyPr/>
        <a:lstStyle/>
        <a:p>
          <a:endParaRPr lang="es-ES"/>
        </a:p>
      </dgm:t>
    </dgm:pt>
    <dgm:pt modelId="{A18A63FE-C8F0-40D7-8E2B-5E5CBC5B9655}" type="sibTrans" cxnId="{9056DFD5-A5A1-4860-BAB0-AC7A435D60EB}">
      <dgm:prSet/>
      <dgm:spPr/>
      <dgm:t>
        <a:bodyPr/>
        <a:lstStyle/>
        <a:p>
          <a:endParaRPr lang="es-ES"/>
        </a:p>
      </dgm:t>
    </dgm:pt>
    <dgm:pt modelId="{2F8FDC08-D1C1-4127-B3A2-39EBC702BC68}" type="pres">
      <dgm:prSet presAssocID="{0491D545-76AC-4463-B694-A05E7F7DF6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57F54F-091B-4E58-A7F3-496C694D0D9D}" type="pres">
      <dgm:prSet presAssocID="{85586794-AE48-4C56-8302-97F20CA95C69}" presName="linNode" presStyleCnt="0"/>
      <dgm:spPr/>
    </dgm:pt>
    <dgm:pt modelId="{32CDCE61-DB3D-427B-A69D-6FD078A92207}" type="pres">
      <dgm:prSet presAssocID="{85586794-AE48-4C56-8302-97F20CA95C6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CA3A5AB-3E0E-4A25-87CC-D7730A518609}" type="pres">
      <dgm:prSet presAssocID="{85586794-AE48-4C56-8302-97F20CA95C6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3419E5-BC40-4559-9FB4-31313EEC171F}" type="pres">
      <dgm:prSet presAssocID="{337DF129-9685-4D45-B1FC-C743DA545083}" presName="sp" presStyleCnt="0"/>
      <dgm:spPr/>
    </dgm:pt>
    <dgm:pt modelId="{D37B0834-1A26-4F41-BCC7-37FBD9E147CB}" type="pres">
      <dgm:prSet presAssocID="{EA8E782D-E745-40F5-9408-F15F4535CD9C}" presName="linNode" presStyleCnt="0"/>
      <dgm:spPr/>
    </dgm:pt>
    <dgm:pt modelId="{AFCBF705-4500-43C9-8FAE-583D5AE99EC2}" type="pres">
      <dgm:prSet presAssocID="{EA8E782D-E745-40F5-9408-F15F4535CD9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E253D4-263E-4E10-AAF9-07B7715A0744}" type="pres">
      <dgm:prSet presAssocID="{EA8E782D-E745-40F5-9408-F15F4535CD9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1F8920-D026-4516-82B0-346C4853F685}" type="pres">
      <dgm:prSet presAssocID="{0D604F02-59EF-4EDE-8423-511783765E6F}" presName="sp" presStyleCnt="0"/>
      <dgm:spPr/>
    </dgm:pt>
    <dgm:pt modelId="{04C2991D-1980-471F-8649-A03C0269D0DA}" type="pres">
      <dgm:prSet presAssocID="{8692F3D4-CD09-4B9C-827B-1910E86B3D21}" presName="linNode" presStyleCnt="0"/>
      <dgm:spPr/>
    </dgm:pt>
    <dgm:pt modelId="{A03F2381-24A1-4D32-8B9F-403F0D517063}" type="pres">
      <dgm:prSet presAssocID="{8692F3D4-CD09-4B9C-827B-1910E86B3D2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8A74AD-A3AD-4837-ABA1-6516FFBC9FA9}" type="pres">
      <dgm:prSet presAssocID="{8692F3D4-CD09-4B9C-827B-1910E86B3D2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8BBA7C9-89E6-475D-9A18-9F753A002AF7}" srcId="{EA8E782D-E745-40F5-9408-F15F4535CD9C}" destId="{02A3AF1D-0C34-4042-8EB5-2797070E0015}" srcOrd="1" destOrd="0" parTransId="{3CE1A4CF-5A15-4229-8EEF-363698A61851}" sibTransId="{D82DCEC8-6F5B-4EB2-AD48-49F69E098B77}"/>
    <dgm:cxn modelId="{29D13B58-C7CF-4C11-911B-4BC36736EEF3}" type="presOf" srcId="{02A3AF1D-0C34-4042-8EB5-2797070E0015}" destId="{CBE253D4-263E-4E10-AAF9-07B7715A0744}" srcOrd="0" destOrd="1" presId="urn:microsoft.com/office/officeart/2005/8/layout/vList5"/>
    <dgm:cxn modelId="{874A40E9-C633-4F86-A7EF-8E4678E98154}" srcId="{EA8E782D-E745-40F5-9408-F15F4535CD9C}" destId="{E7BC7B97-1A16-4A4E-8CF6-642235EB66D7}" srcOrd="0" destOrd="0" parTransId="{5EAF48EF-1A76-4BF0-B4E0-4DFD2DE264FA}" sibTransId="{C619FB53-50BD-4D88-A8BF-6D04F08A50B0}"/>
    <dgm:cxn modelId="{2E2468BF-9E14-4E0C-BB51-78CDEA849172}" type="presOf" srcId="{EA8E782D-E745-40F5-9408-F15F4535CD9C}" destId="{AFCBF705-4500-43C9-8FAE-583D5AE99EC2}" srcOrd="0" destOrd="0" presId="urn:microsoft.com/office/officeart/2005/8/layout/vList5"/>
    <dgm:cxn modelId="{1EF9B814-8484-441E-975F-5CC20D86741A}" srcId="{0491D545-76AC-4463-B694-A05E7F7DF639}" destId="{EA8E782D-E745-40F5-9408-F15F4535CD9C}" srcOrd="1" destOrd="0" parTransId="{8C64CA21-8683-492C-BE9A-BAFFD9EE2C6C}" sibTransId="{0D604F02-59EF-4EDE-8423-511783765E6F}"/>
    <dgm:cxn modelId="{977EA03A-ED81-42B7-B40A-3005E9713F71}" srcId="{85586794-AE48-4C56-8302-97F20CA95C69}" destId="{8A0066F4-D431-4993-89E6-F781F483F031}" srcOrd="1" destOrd="0" parTransId="{5A4E54A1-7023-4B01-A595-5D6540ACB975}" sibTransId="{35E92F13-45BD-41A2-8758-CA7908A10962}"/>
    <dgm:cxn modelId="{F62EB20E-1A5B-4FE6-8078-C7E0BD6703E3}" srcId="{0491D545-76AC-4463-B694-A05E7F7DF639}" destId="{85586794-AE48-4C56-8302-97F20CA95C69}" srcOrd="0" destOrd="0" parTransId="{665CAAC1-77F1-427F-BBE3-EE7988F1E8AC}" sibTransId="{337DF129-9685-4D45-B1FC-C743DA545083}"/>
    <dgm:cxn modelId="{7C25771F-9A7D-4519-B3FA-46DC1EB6A5C2}" type="presOf" srcId="{E7BC7B97-1A16-4A4E-8CF6-642235EB66D7}" destId="{CBE253D4-263E-4E10-AAF9-07B7715A0744}" srcOrd="0" destOrd="0" presId="urn:microsoft.com/office/officeart/2005/8/layout/vList5"/>
    <dgm:cxn modelId="{899FEF3E-C85F-4557-9358-A9334D3C1DAD}" type="presOf" srcId="{B5CE8D2F-900E-4025-A3E9-2069284E9221}" destId="{1CA3A5AB-3E0E-4A25-87CC-D7730A518609}" srcOrd="0" destOrd="0" presId="urn:microsoft.com/office/officeart/2005/8/layout/vList5"/>
    <dgm:cxn modelId="{1A831914-9727-4206-B332-5E7F0FB03868}" srcId="{8692F3D4-CD09-4B9C-827B-1910E86B3D21}" destId="{817008B4-B01C-4372-85F9-BF59882C1DFA}" srcOrd="0" destOrd="0" parTransId="{1F9B9606-168B-4AE5-9946-68F9D469DBC7}" sibTransId="{07107DF8-9522-419D-A33E-EE8D959F0E29}"/>
    <dgm:cxn modelId="{D8EDF081-4E73-44E3-B24B-B815200A5ABB}" type="presOf" srcId="{817008B4-B01C-4372-85F9-BF59882C1DFA}" destId="{1D8A74AD-A3AD-4837-ABA1-6516FFBC9FA9}" srcOrd="0" destOrd="0" presId="urn:microsoft.com/office/officeart/2005/8/layout/vList5"/>
    <dgm:cxn modelId="{86E22FA3-996E-4F9B-B67F-6FA5BBCAD561}" type="presOf" srcId="{8A0066F4-D431-4993-89E6-F781F483F031}" destId="{1CA3A5AB-3E0E-4A25-87CC-D7730A518609}" srcOrd="0" destOrd="1" presId="urn:microsoft.com/office/officeart/2005/8/layout/vList5"/>
    <dgm:cxn modelId="{947C7D44-F22C-480B-ACDB-67536390BA2E}" type="presOf" srcId="{E5A96629-58C2-44B4-B57A-5318D659489F}" destId="{1D8A74AD-A3AD-4837-ABA1-6516FFBC9FA9}" srcOrd="0" destOrd="1" presId="urn:microsoft.com/office/officeart/2005/8/layout/vList5"/>
    <dgm:cxn modelId="{9056DFD5-A5A1-4860-BAB0-AC7A435D60EB}" srcId="{8692F3D4-CD09-4B9C-827B-1910E86B3D21}" destId="{E5A96629-58C2-44B4-B57A-5318D659489F}" srcOrd="1" destOrd="0" parTransId="{BB53363C-6BFB-43D2-A91A-F7B1F3B33D2C}" sibTransId="{A18A63FE-C8F0-40D7-8E2B-5E5CBC5B9655}"/>
    <dgm:cxn modelId="{126553C7-E427-4542-9BA9-493ECDAE1755}" srcId="{0491D545-76AC-4463-B694-A05E7F7DF639}" destId="{8692F3D4-CD09-4B9C-827B-1910E86B3D21}" srcOrd="2" destOrd="0" parTransId="{A906A86D-58DC-4CA2-A6BC-6CE88BBD3B72}" sibTransId="{1C7EFB9B-F9C6-43BC-901F-CA987E53A20D}"/>
    <dgm:cxn modelId="{7B7797CA-9D07-4B14-A47A-832C2BEEE949}" srcId="{85586794-AE48-4C56-8302-97F20CA95C69}" destId="{B5CE8D2F-900E-4025-A3E9-2069284E9221}" srcOrd="0" destOrd="0" parTransId="{ACEB64F3-9E6C-4310-84F8-8698BA8AE736}" sibTransId="{0E643AB7-E91D-4964-A485-D8FF17253C56}"/>
    <dgm:cxn modelId="{12BCF259-BB88-490A-8780-63763A6D24C8}" type="presOf" srcId="{0491D545-76AC-4463-B694-A05E7F7DF639}" destId="{2F8FDC08-D1C1-4127-B3A2-39EBC702BC68}" srcOrd="0" destOrd="0" presId="urn:microsoft.com/office/officeart/2005/8/layout/vList5"/>
    <dgm:cxn modelId="{B127D487-3AC2-4CC3-A1A9-E57F4F2F5F7F}" type="presOf" srcId="{85586794-AE48-4C56-8302-97F20CA95C69}" destId="{32CDCE61-DB3D-427B-A69D-6FD078A92207}" srcOrd="0" destOrd="0" presId="urn:microsoft.com/office/officeart/2005/8/layout/vList5"/>
    <dgm:cxn modelId="{EED5C418-28B5-4DB4-99A4-C68F133820FF}" type="presOf" srcId="{8692F3D4-CD09-4B9C-827B-1910E86B3D21}" destId="{A03F2381-24A1-4D32-8B9F-403F0D517063}" srcOrd="0" destOrd="0" presId="urn:microsoft.com/office/officeart/2005/8/layout/vList5"/>
    <dgm:cxn modelId="{07C80401-B3AF-403B-B36F-04527E580C56}" type="presParOf" srcId="{2F8FDC08-D1C1-4127-B3A2-39EBC702BC68}" destId="{CE57F54F-091B-4E58-A7F3-496C694D0D9D}" srcOrd="0" destOrd="0" presId="urn:microsoft.com/office/officeart/2005/8/layout/vList5"/>
    <dgm:cxn modelId="{513B8C95-9B11-467E-A665-23A4D3E87071}" type="presParOf" srcId="{CE57F54F-091B-4E58-A7F3-496C694D0D9D}" destId="{32CDCE61-DB3D-427B-A69D-6FD078A92207}" srcOrd="0" destOrd="0" presId="urn:microsoft.com/office/officeart/2005/8/layout/vList5"/>
    <dgm:cxn modelId="{00E969C3-F870-42B8-8797-ED41FF892441}" type="presParOf" srcId="{CE57F54F-091B-4E58-A7F3-496C694D0D9D}" destId="{1CA3A5AB-3E0E-4A25-87CC-D7730A518609}" srcOrd="1" destOrd="0" presId="urn:microsoft.com/office/officeart/2005/8/layout/vList5"/>
    <dgm:cxn modelId="{B045191D-BD41-4CD6-9B9E-D95755E8EFE8}" type="presParOf" srcId="{2F8FDC08-D1C1-4127-B3A2-39EBC702BC68}" destId="{5B3419E5-BC40-4559-9FB4-31313EEC171F}" srcOrd="1" destOrd="0" presId="urn:microsoft.com/office/officeart/2005/8/layout/vList5"/>
    <dgm:cxn modelId="{CE93C4AC-1B74-473A-96DE-746DC4F31586}" type="presParOf" srcId="{2F8FDC08-D1C1-4127-B3A2-39EBC702BC68}" destId="{D37B0834-1A26-4F41-BCC7-37FBD9E147CB}" srcOrd="2" destOrd="0" presId="urn:microsoft.com/office/officeart/2005/8/layout/vList5"/>
    <dgm:cxn modelId="{C8557A1E-125C-4230-959A-1426B3848E00}" type="presParOf" srcId="{D37B0834-1A26-4F41-BCC7-37FBD9E147CB}" destId="{AFCBF705-4500-43C9-8FAE-583D5AE99EC2}" srcOrd="0" destOrd="0" presId="urn:microsoft.com/office/officeart/2005/8/layout/vList5"/>
    <dgm:cxn modelId="{60132BA0-8D3D-4567-9508-28320FBA4F10}" type="presParOf" srcId="{D37B0834-1A26-4F41-BCC7-37FBD9E147CB}" destId="{CBE253D4-263E-4E10-AAF9-07B7715A0744}" srcOrd="1" destOrd="0" presId="urn:microsoft.com/office/officeart/2005/8/layout/vList5"/>
    <dgm:cxn modelId="{A889B7A0-D491-4F4D-AB14-292953916051}" type="presParOf" srcId="{2F8FDC08-D1C1-4127-B3A2-39EBC702BC68}" destId="{731F8920-D026-4516-82B0-346C4853F685}" srcOrd="3" destOrd="0" presId="urn:microsoft.com/office/officeart/2005/8/layout/vList5"/>
    <dgm:cxn modelId="{C243074A-9877-4EA0-B5DF-72F15E1F4A5C}" type="presParOf" srcId="{2F8FDC08-D1C1-4127-B3A2-39EBC702BC68}" destId="{04C2991D-1980-471F-8649-A03C0269D0DA}" srcOrd="4" destOrd="0" presId="urn:microsoft.com/office/officeart/2005/8/layout/vList5"/>
    <dgm:cxn modelId="{92BCE730-5B31-44A3-AF49-1849515EB4D1}" type="presParOf" srcId="{04C2991D-1980-471F-8649-A03C0269D0DA}" destId="{A03F2381-24A1-4D32-8B9F-403F0D517063}" srcOrd="0" destOrd="0" presId="urn:microsoft.com/office/officeart/2005/8/layout/vList5"/>
    <dgm:cxn modelId="{0F827696-6590-49B7-B027-CF4D8C8D8B25}" type="presParOf" srcId="{04C2991D-1980-471F-8649-A03C0269D0DA}" destId="{1D8A74AD-A3AD-4837-ABA1-6516FFBC9F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91D545-76AC-4463-B694-A05E7F7DF6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5586794-AE48-4C56-8302-97F20CA95C69}">
      <dgm:prSet phldrT="[Texto]"/>
      <dgm:spPr/>
      <dgm:t>
        <a:bodyPr/>
        <a:lstStyle/>
        <a:p>
          <a:r>
            <a:rPr lang="es-ES" dirty="0" smtClean="0"/>
            <a:t>SITUACIÓN ANTE EL IVA</a:t>
          </a:r>
          <a:endParaRPr lang="es-ES" dirty="0"/>
        </a:p>
      </dgm:t>
    </dgm:pt>
    <dgm:pt modelId="{665CAAC1-77F1-427F-BBE3-EE7988F1E8AC}" type="parTrans" cxnId="{F62EB20E-1A5B-4FE6-8078-C7E0BD6703E3}">
      <dgm:prSet/>
      <dgm:spPr/>
      <dgm:t>
        <a:bodyPr/>
        <a:lstStyle/>
        <a:p>
          <a:endParaRPr lang="es-ES"/>
        </a:p>
      </dgm:t>
    </dgm:pt>
    <dgm:pt modelId="{337DF129-9685-4D45-B1FC-C743DA545083}" type="sibTrans" cxnId="{F62EB20E-1A5B-4FE6-8078-C7E0BD6703E3}">
      <dgm:prSet/>
      <dgm:spPr/>
      <dgm:t>
        <a:bodyPr/>
        <a:lstStyle/>
        <a:p>
          <a:endParaRPr lang="es-ES"/>
        </a:p>
      </dgm:t>
    </dgm:pt>
    <dgm:pt modelId="{B5CE8D2F-900E-4025-A3E9-2069284E9221}">
      <dgm:prSet phldrT="[Texto]"/>
      <dgm:spPr/>
      <dgm:t>
        <a:bodyPr/>
        <a:lstStyle/>
        <a:p>
          <a:r>
            <a:rPr lang="es-ES" dirty="0" smtClean="0"/>
            <a:t>DISTRIBUCIÓN DE FRUTOS, NO VENTA</a:t>
          </a:r>
          <a:endParaRPr lang="es-ES" dirty="0"/>
        </a:p>
      </dgm:t>
    </dgm:pt>
    <dgm:pt modelId="{ACEB64F3-9E6C-4310-84F8-8698BA8AE736}" type="parTrans" cxnId="{7B7797CA-9D07-4B14-A47A-832C2BEEE949}">
      <dgm:prSet/>
      <dgm:spPr/>
      <dgm:t>
        <a:bodyPr/>
        <a:lstStyle/>
        <a:p>
          <a:endParaRPr lang="es-ES"/>
        </a:p>
      </dgm:t>
    </dgm:pt>
    <dgm:pt modelId="{0E643AB7-E91D-4964-A485-D8FF17253C56}" type="sibTrans" cxnId="{7B7797CA-9D07-4B14-A47A-832C2BEEE949}">
      <dgm:prSet/>
      <dgm:spPr/>
      <dgm:t>
        <a:bodyPr/>
        <a:lstStyle/>
        <a:p>
          <a:endParaRPr lang="es-ES"/>
        </a:p>
      </dgm:t>
    </dgm:pt>
    <dgm:pt modelId="{8A0066F4-D431-4993-89E6-F781F483F031}">
      <dgm:prSet phldrT="[Texto]"/>
      <dgm:spPr/>
      <dgm:t>
        <a:bodyPr/>
        <a:lstStyle/>
        <a:p>
          <a:r>
            <a:rPr lang="es-ES" dirty="0" smtClean="0"/>
            <a:t>HECHO IMPONIBLE: CUANDO CADA UNO VENDE SUS FRUTOS</a:t>
          </a:r>
          <a:endParaRPr lang="es-ES" dirty="0"/>
        </a:p>
      </dgm:t>
    </dgm:pt>
    <dgm:pt modelId="{5A4E54A1-7023-4B01-A595-5D6540ACB975}" type="parTrans" cxnId="{977EA03A-ED81-42B7-B40A-3005E9713F71}">
      <dgm:prSet/>
      <dgm:spPr/>
      <dgm:t>
        <a:bodyPr/>
        <a:lstStyle/>
        <a:p>
          <a:endParaRPr lang="es-ES"/>
        </a:p>
      </dgm:t>
    </dgm:pt>
    <dgm:pt modelId="{35E92F13-45BD-41A2-8758-CA7908A10962}" type="sibTrans" cxnId="{977EA03A-ED81-42B7-B40A-3005E9713F71}">
      <dgm:prSet/>
      <dgm:spPr/>
      <dgm:t>
        <a:bodyPr/>
        <a:lstStyle/>
        <a:p>
          <a:endParaRPr lang="es-ES"/>
        </a:p>
      </dgm:t>
    </dgm:pt>
    <dgm:pt modelId="{8692F3D4-CD09-4B9C-827B-1910E86B3D21}">
      <dgm:prSet phldrT="[Texto]"/>
      <dgm:spPr/>
      <dgm:t>
        <a:bodyPr/>
        <a:lstStyle/>
        <a:p>
          <a:r>
            <a:rPr lang="es-ES" dirty="0" smtClean="0"/>
            <a:t>SITUACIÓN EN GANANCIAS</a:t>
          </a:r>
          <a:endParaRPr lang="es-ES" dirty="0"/>
        </a:p>
      </dgm:t>
    </dgm:pt>
    <dgm:pt modelId="{A906A86D-58DC-4CA2-A6BC-6CE88BBD3B72}" type="parTrans" cxnId="{126553C7-E427-4542-9BA9-493ECDAE1755}">
      <dgm:prSet/>
      <dgm:spPr/>
      <dgm:t>
        <a:bodyPr/>
        <a:lstStyle/>
        <a:p>
          <a:endParaRPr lang="es-ES"/>
        </a:p>
      </dgm:t>
    </dgm:pt>
    <dgm:pt modelId="{1C7EFB9B-F9C6-43BC-901F-CA987E53A20D}" type="sibTrans" cxnId="{126553C7-E427-4542-9BA9-493ECDAE1755}">
      <dgm:prSet/>
      <dgm:spPr/>
      <dgm:t>
        <a:bodyPr/>
        <a:lstStyle/>
        <a:p>
          <a:endParaRPr lang="es-ES"/>
        </a:p>
      </dgm:t>
    </dgm:pt>
    <dgm:pt modelId="{817008B4-B01C-4372-85F9-BF59882C1DFA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 smtClean="0"/>
            <a:t>APARCERO DADOR Y TOMADOR: RENTA DE </a:t>
          </a:r>
        </a:p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dirty="0" smtClean="0"/>
            <a:t>TERCERA CATEGORÍA</a:t>
          </a:r>
          <a:endParaRPr lang="es-ES" dirty="0"/>
        </a:p>
      </dgm:t>
    </dgm:pt>
    <dgm:pt modelId="{1F9B9606-168B-4AE5-9946-68F9D469DBC7}" type="parTrans" cxnId="{1A831914-9727-4206-B332-5E7F0FB03868}">
      <dgm:prSet/>
      <dgm:spPr/>
      <dgm:t>
        <a:bodyPr/>
        <a:lstStyle/>
        <a:p>
          <a:endParaRPr lang="es-ES"/>
        </a:p>
      </dgm:t>
    </dgm:pt>
    <dgm:pt modelId="{07107DF8-9522-419D-A33E-EE8D959F0E29}" type="sibTrans" cxnId="{1A831914-9727-4206-B332-5E7F0FB03868}">
      <dgm:prSet/>
      <dgm:spPr/>
      <dgm:t>
        <a:bodyPr/>
        <a:lstStyle/>
        <a:p>
          <a:endParaRPr lang="es-ES"/>
        </a:p>
      </dgm:t>
    </dgm:pt>
    <dgm:pt modelId="{E5A96629-58C2-44B4-B57A-5318D659489F}">
      <dgm:prSet phldrT="[Texto]"/>
      <dgm:spPr/>
      <dgm:t>
        <a:bodyPr/>
        <a:lstStyle/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ES" dirty="0"/>
        </a:p>
      </dgm:t>
    </dgm:pt>
    <dgm:pt modelId="{BB53363C-6BFB-43D2-A91A-F7B1F3B33D2C}" type="parTrans" cxnId="{9056DFD5-A5A1-4860-BAB0-AC7A435D60EB}">
      <dgm:prSet/>
      <dgm:spPr/>
      <dgm:t>
        <a:bodyPr/>
        <a:lstStyle/>
        <a:p>
          <a:endParaRPr lang="es-ES"/>
        </a:p>
      </dgm:t>
    </dgm:pt>
    <dgm:pt modelId="{A18A63FE-C8F0-40D7-8E2B-5E5CBC5B9655}" type="sibTrans" cxnId="{9056DFD5-A5A1-4860-BAB0-AC7A435D60EB}">
      <dgm:prSet/>
      <dgm:spPr/>
      <dgm:t>
        <a:bodyPr/>
        <a:lstStyle/>
        <a:p>
          <a:endParaRPr lang="es-ES"/>
        </a:p>
      </dgm:t>
    </dgm:pt>
    <dgm:pt modelId="{67BCAB31-41FB-479F-A5DF-F2D7A72DDE0E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 smtClean="0"/>
            <a:t>PERSONA FÍSICA-APARCERO DADOR, SE TRANSFORMA EN EMPRESARIO (EXPLOTACIONES UNIPERSONALES)</a:t>
          </a:r>
          <a:endParaRPr lang="es-ES" dirty="0"/>
        </a:p>
      </dgm:t>
    </dgm:pt>
    <dgm:pt modelId="{1D09F28E-AF8C-48DA-8F30-416F203A77A9}" type="parTrans" cxnId="{B2D45757-5E9B-41C5-AD98-7CFE186449E7}">
      <dgm:prSet/>
      <dgm:spPr/>
      <dgm:t>
        <a:bodyPr/>
        <a:lstStyle/>
        <a:p>
          <a:endParaRPr lang="es-ES"/>
        </a:p>
      </dgm:t>
    </dgm:pt>
    <dgm:pt modelId="{9D452FD3-F729-4CBA-A9C2-54951B10D73C}" type="sibTrans" cxnId="{B2D45757-5E9B-41C5-AD98-7CFE186449E7}">
      <dgm:prSet/>
      <dgm:spPr/>
      <dgm:t>
        <a:bodyPr/>
        <a:lstStyle/>
        <a:p>
          <a:endParaRPr lang="es-ES"/>
        </a:p>
      </dgm:t>
    </dgm:pt>
    <dgm:pt modelId="{2F8FDC08-D1C1-4127-B3A2-39EBC702BC68}" type="pres">
      <dgm:prSet presAssocID="{0491D545-76AC-4463-B694-A05E7F7DF6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57F54F-091B-4E58-A7F3-496C694D0D9D}" type="pres">
      <dgm:prSet presAssocID="{85586794-AE48-4C56-8302-97F20CA95C69}" presName="linNode" presStyleCnt="0"/>
      <dgm:spPr/>
    </dgm:pt>
    <dgm:pt modelId="{32CDCE61-DB3D-427B-A69D-6FD078A92207}" type="pres">
      <dgm:prSet presAssocID="{85586794-AE48-4C56-8302-97F20CA95C6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CA3A5AB-3E0E-4A25-87CC-D7730A518609}" type="pres">
      <dgm:prSet presAssocID="{85586794-AE48-4C56-8302-97F20CA95C6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3419E5-BC40-4559-9FB4-31313EEC171F}" type="pres">
      <dgm:prSet presAssocID="{337DF129-9685-4D45-B1FC-C743DA545083}" presName="sp" presStyleCnt="0"/>
      <dgm:spPr/>
    </dgm:pt>
    <dgm:pt modelId="{04C2991D-1980-471F-8649-A03C0269D0DA}" type="pres">
      <dgm:prSet presAssocID="{8692F3D4-CD09-4B9C-827B-1910E86B3D21}" presName="linNode" presStyleCnt="0"/>
      <dgm:spPr/>
    </dgm:pt>
    <dgm:pt modelId="{A03F2381-24A1-4D32-8B9F-403F0D517063}" type="pres">
      <dgm:prSet presAssocID="{8692F3D4-CD09-4B9C-827B-1910E86B3D2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8A74AD-A3AD-4837-ABA1-6516FFBC9FA9}" type="pres">
      <dgm:prSet presAssocID="{8692F3D4-CD09-4B9C-827B-1910E86B3D21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3A01F82-84E7-4B96-A8EF-BC56AC343DAB}" type="presOf" srcId="{85586794-AE48-4C56-8302-97F20CA95C69}" destId="{32CDCE61-DB3D-427B-A69D-6FD078A92207}" srcOrd="0" destOrd="0" presId="urn:microsoft.com/office/officeart/2005/8/layout/vList5"/>
    <dgm:cxn modelId="{12BCC024-A012-450E-AF23-4E0FD22F5144}" type="presOf" srcId="{67BCAB31-41FB-479F-A5DF-F2D7A72DDE0E}" destId="{1D8A74AD-A3AD-4837-ABA1-6516FFBC9FA9}" srcOrd="0" destOrd="1" presId="urn:microsoft.com/office/officeart/2005/8/layout/vList5"/>
    <dgm:cxn modelId="{1FB85724-E554-4ED3-B601-BE972BB23967}" type="presOf" srcId="{817008B4-B01C-4372-85F9-BF59882C1DFA}" destId="{1D8A74AD-A3AD-4837-ABA1-6516FFBC9FA9}" srcOrd="0" destOrd="0" presId="urn:microsoft.com/office/officeart/2005/8/layout/vList5"/>
    <dgm:cxn modelId="{F1A0A75C-1606-4058-BB24-DBDED23A9506}" type="presOf" srcId="{E5A96629-58C2-44B4-B57A-5318D659489F}" destId="{1D8A74AD-A3AD-4837-ABA1-6516FFBC9FA9}" srcOrd="0" destOrd="2" presId="urn:microsoft.com/office/officeart/2005/8/layout/vList5"/>
    <dgm:cxn modelId="{977EA03A-ED81-42B7-B40A-3005E9713F71}" srcId="{85586794-AE48-4C56-8302-97F20CA95C69}" destId="{8A0066F4-D431-4993-89E6-F781F483F031}" srcOrd="1" destOrd="0" parTransId="{5A4E54A1-7023-4B01-A595-5D6540ACB975}" sibTransId="{35E92F13-45BD-41A2-8758-CA7908A10962}"/>
    <dgm:cxn modelId="{F62EB20E-1A5B-4FE6-8078-C7E0BD6703E3}" srcId="{0491D545-76AC-4463-B694-A05E7F7DF639}" destId="{85586794-AE48-4C56-8302-97F20CA95C69}" srcOrd="0" destOrd="0" parTransId="{665CAAC1-77F1-427F-BBE3-EE7988F1E8AC}" sibTransId="{337DF129-9685-4D45-B1FC-C743DA545083}"/>
    <dgm:cxn modelId="{B2D45757-5E9B-41C5-AD98-7CFE186449E7}" srcId="{8692F3D4-CD09-4B9C-827B-1910E86B3D21}" destId="{67BCAB31-41FB-479F-A5DF-F2D7A72DDE0E}" srcOrd="1" destOrd="0" parTransId="{1D09F28E-AF8C-48DA-8F30-416F203A77A9}" sibTransId="{9D452FD3-F729-4CBA-A9C2-54951B10D73C}"/>
    <dgm:cxn modelId="{1A831914-9727-4206-B332-5E7F0FB03868}" srcId="{8692F3D4-CD09-4B9C-827B-1910E86B3D21}" destId="{817008B4-B01C-4372-85F9-BF59882C1DFA}" srcOrd="0" destOrd="0" parTransId="{1F9B9606-168B-4AE5-9946-68F9D469DBC7}" sibTransId="{07107DF8-9522-419D-A33E-EE8D959F0E29}"/>
    <dgm:cxn modelId="{B6D821D5-233B-462F-AD91-BEA8B78FFDF2}" type="presOf" srcId="{B5CE8D2F-900E-4025-A3E9-2069284E9221}" destId="{1CA3A5AB-3E0E-4A25-87CC-D7730A518609}" srcOrd="0" destOrd="0" presId="urn:microsoft.com/office/officeart/2005/8/layout/vList5"/>
    <dgm:cxn modelId="{1FC5A5A4-53A1-4A04-8E29-8570981827B9}" type="presOf" srcId="{8692F3D4-CD09-4B9C-827B-1910E86B3D21}" destId="{A03F2381-24A1-4D32-8B9F-403F0D517063}" srcOrd="0" destOrd="0" presId="urn:microsoft.com/office/officeart/2005/8/layout/vList5"/>
    <dgm:cxn modelId="{5A176125-A8E0-4AB3-8740-A1568F2C76E8}" type="presOf" srcId="{0491D545-76AC-4463-B694-A05E7F7DF639}" destId="{2F8FDC08-D1C1-4127-B3A2-39EBC702BC68}" srcOrd="0" destOrd="0" presId="urn:microsoft.com/office/officeart/2005/8/layout/vList5"/>
    <dgm:cxn modelId="{9056DFD5-A5A1-4860-BAB0-AC7A435D60EB}" srcId="{8692F3D4-CD09-4B9C-827B-1910E86B3D21}" destId="{E5A96629-58C2-44B4-B57A-5318D659489F}" srcOrd="2" destOrd="0" parTransId="{BB53363C-6BFB-43D2-A91A-F7B1F3B33D2C}" sibTransId="{A18A63FE-C8F0-40D7-8E2B-5E5CBC5B9655}"/>
    <dgm:cxn modelId="{126553C7-E427-4542-9BA9-493ECDAE1755}" srcId="{0491D545-76AC-4463-B694-A05E7F7DF639}" destId="{8692F3D4-CD09-4B9C-827B-1910E86B3D21}" srcOrd="1" destOrd="0" parTransId="{A906A86D-58DC-4CA2-A6BC-6CE88BBD3B72}" sibTransId="{1C7EFB9B-F9C6-43BC-901F-CA987E53A20D}"/>
    <dgm:cxn modelId="{7B7797CA-9D07-4B14-A47A-832C2BEEE949}" srcId="{85586794-AE48-4C56-8302-97F20CA95C69}" destId="{B5CE8D2F-900E-4025-A3E9-2069284E9221}" srcOrd="0" destOrd="0" parTransId="{ACEB64F3-9E6C-4310-84F8-8698BA8AE736}" sibTransId="{0E643AB7-E91D-4964-A485-D8FF17253C56}"/>
    <dgm:cxn modelId="{F81F9024-DCCA-4D42-BCE7-E38AF02591BE}" type="presOf" srcId="{8A0066F4-D431-4993-89E6-F781F483F031}" destId="{1CA3A5AB-3E0E-4A25-87CC-D7730A518609}" srcOrd="0" destOrd="1" presId="urn:microsoft.com/office/officeart/2005/8/layout/vList5"/>
    <dgm:cxn modelId="{CF2D373C-7D2D-4316-99BE-10B125664EDB}" type="presParOf" srcId="{2F8FDC08-D1C1-4127-B3A2-39EBC702BC68}" destId="{CE57F54F-091B-4E58-A7F3-496C694D0D9D}" srcOrd="0" destOrd="0" presId="urn:microsoft.com/office/officeart/2005/8/layout/vList5"/>
    <dgm:cxn modelId="{9AEAB380-FBA2-464C-A4DF-5808B0079EE0}" type="presParOf" srcId="{CE57F54F-091B-4E58-A7F3-496C694D0D9D}" destId="{32CDCE61-DB3D-427B-A69D-6FD078A92207}" srcOrd="0" destOrd="0" presId="urn:microsoft.com/office/officeart/2005/8/layout/vList5"/>
    <dgm:cxn modelId="{67F40129-00E2-4551-84E3-67D60DADD3F6}" type="presParOf" srcId="{CE57F54F-091B-4E58-A7F3-496C694D0D9D}" destId="{1CA3A5AB-3E0E-4A25-87CC-D7730A518609}" srcOrd="1" destOrd="0" presId="urn:microsoft.com/office/officeart/2005/8/layout/vList5"/>
    <dgm:cxn modelId="{4D478B0D-C933-4C93-B91F-165634C5F595}" type="presParOf" srcId="{2F8FDC08-D1C1-4127-B3A2-39EBC702BC68}" destId="{5B3419E5-BC40-4559-9FB4-31313EEC171F}" srcOrd="1" destOrd="0" presId="urn:microsoft.com/office/officeart/2005/8/layout/vList5"/>
    <dgm:cxn modelId="{1967C6AF-4593-4939-8F5F-2ACEB8D73D1B}" type="presParOf" srcId="{2F8FDC08-D1C1-4127-B3A2-39EBC702BC68}" destId="{04C2991D-1980-471F-8649-A03C0269D0DA}" srcOrd="2" destOrd="0" presId="urn:microsoft.com/office/officeart/2005/8/layout/vList5"/>
    <dgm:cxn modelId="{6526E735-7AD4-4B9B-92DE-8046AA05805A}" type="presParOf" srcId="{04C2991D-1980-471F-8649-A03C0269D0DA}" destId="{A03F2381-24A1-4D32-8B9F-403F0D517063}" srcOrd="0" destOrd="0" presId="urn:microsoft.com/office/officeart/2005/8/layout/vList5"/>
    <dgm:cxn modelId="{6D2EA50B-697E-4524-87E1-2C8FAA0CE9B3}" type="presParOf" srcId="{04C2991D-1980-471F-8649-A03C0269D0DA}" destId="{1D8A74AD-A3AD-4837-ABA1-6516FFBC9F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F764EA-65CE-47B3-92D8-F35ADB084B0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0E76621-992D-46F4-88E8-DC9ED28B062A}">
      <dgm:prSet phldrT="[Texto]"/>
      <dgm:spPr/>
      <dgm:t>
        <a:bodyPr/>
        <a:lstStyle/>
        <a:p>
          <a:r>
            <a:rPr lang="es-ES" dirty="0" smtClean="0"/>
            <a:t>CRÉD FISCAL</a:t>
          </a:r>
          <a:endParaRPr lang="es-ES" dirty="0"/>
        </a:p>
      </dgm:t>
    </dgm:pt>
    <dgm:pt modelId="{01E01D85-7DC5-4F0F-B2BC-7BC68105768F}" type="parTrans" cxnId="{90896712-36CF-4C32-BBD8-FFFFBD588574}">
      <dgm:prSet/>
      <dgm:spPr/>
      <dgm:t>
        <a:bodyPr/>
        <a:lstStyle/>
        <a:p>
          <a:endParaRPr lang="es-ES"/>
        </a:p>
      </dgm:t>
    </dgm:pt>
    <dgm:pt modelId="{0DB42715-FDD5-4768-9C11-C2C9B4643AEE}" type="sibTrans" cxnId="{90896712-36CF-4C32-BBD8-FFFFBD588574}">
      <dgm:prSet/>
      <dgm:spPr/>
      <dgm:t>
        <a:bodyPr/>
        <a:lstStyle/>
        <a:p>
          <a:endParaRPr lang="es-ES"/>
        </a:p>
      </dgm:t>
    </dgm:pt>
    <dgm:pt modelId="{76646EBF-A600-4073-8D82-B79B47DC6185}">
      <dgm:prSet phldrT="[Texto]" custT="1"/>
      <dgm:spPr/>
      <dgm:t>
        <a:bodyPr/>
        <a:lstStyle/>
        <a:p>
          <a:r>
            <a:rPr lang="es-ES" sz="1600" dirty="0" smtClean="0"/>
            <a:t>1) COMPRA DE INSUMOS PARA LA OBTENCIÓN DEL PRODUCTO</a:t>
          </a:r>
        </a:p>
        <a:p>
          <a:r>
            <a:rPr lang="es-ES" sz="1600" dirty="0" smtClean="0"/>
            <a:t>2) PAGO DE SERVICIOS POR LABOREOS, ETC.</a:t>
          </a:r>
        </a:p>
        <a:p>
          <a:endParaRPr lang="es-ES" sz="1200" dirty="0"/>
        </a:p>
      </dgm:t>
    </dgm:pt>
    <dgm:pt modelId="{41DE388B-CAFA-451F-BE14-F02803424AC6}" type="parTrans" cxnId="{774B331B-73FD-441E-8D92-E5E297423F0E}">
      <dgm:prSet/>
      <dgm:spPr/>
      <dgm:t>
        <a:bodyPr/>
        <a:lstStyle/>
        <a:p>
          <a:endParaRPr lang="es-ES"/>
        </a:p>
      </dgm:t>
    </dgm:pt>
    <dgm:pt modelId="{167B4B00-AB42-4EBE-991C-213057F09298}" type="sibTrans" cxnId="{774B331B-73FD-441E-8D92-E5E297423F0E}">
      <dgm:prSet/>
      <dgm:spPr/>
      <dgm:t>
        <a:bodyPr/>
        <a:lstStyle/>
        <a:p>
          <a:endParaRPr lang="es-ES"/>
        </a:p>
      </dgm:t>
    </dgm:pt>
    <dgm:pt modelId="{0A53BA0D-22B8-450B-A2C5-AF2994A4DC1D}">
      <dgm:prSet phldrT="[Texto]" custT="1"/>
      <dgm:spPr/>
      <dgm:t>
        <a:bodyPr/>
        <a:lstStyle/>
        <a:p>
          <a:r>
            <a:rPr lang="es-ES" sz="1600" dirty="0" smtClean="0"/>
            <a:t>1) GS NECESARIOS PARA EL PROCESAMIENTO DEL PRODUCTO</a:t>
          </a:r>
        </a:p>
        <a:p>
          <a:r>
            <a:rPr lang="es-ES" sz="1600" dirty="0" smtClean="0"/>
            <a:t>2) EN NINGÚN CASO POR LA MATERIA PRIMA</a:t>
          </a:r>
          <a:endParaRPr lang="es-ES" sz="1600" dirty="0"/>
        </a:p>
      </dgm:t>
    </dgm:pt>
    <dgm:pt modelId="{39A80FEB-7F66-46E5-84B8-5C22D9643253}" type="parTrans" cxnId="{7C651A1F-5E0B-43AF-95DC-1FB9D00A3169}">
      <dgm:prSet/>
      <dgm:spPr/>
      <dgm:t>
        <a:bodyPr/>
        <a:lstStyle/>
        <a:p>
          <a:endParaRPr lang="es-ES"/>
        </a:p>
      </dgm:t>
    </dgm:pt>
    <dgm:pt modelId="{31BF4F27-C9F2-44E3-A31B-70493D7D0301}" type="sibTrans" cxnId="{7C651A1F-5E0B-43AF-95DC-1FB9D00A3169}">
      <dgm:prSet/>
      <dgm:spPr/>
      <dgm:t>
        <a:bodyPr/>
        <a:lstStyle/>
        <a:p>
          <a:endParaRPr lang="es-ES"/>
        </a:p>
      </dgm:t>
    </dgm:pt>
    <dgm:pt modelId="{7AA7CC1B-3F8A-44CE-898B-5085617B1DB5}">
      <dgm:prSet phldrT="[Texto]"/>
      <dgm:spPr/>
      <dgm:t>
        <a:bodyPr/>
        <a:lstStyle/>
        <a:p>
          <a:r>
            <a:rPr lang="es-ES" dirty="0" smtClean="0"/>
            <a:t>DÉB FISCAL</a:t>
          </a:r>
          <a:endParaRPr lang="es-ES" dirty="0"/>
        </a:p>
      </dgm:t>
    </dgm:pt>
    <dgm:pt modelId="{141C1E43-D724-46A8-819E-7A28D958B860}" type="parTrans" cxnId="{EAC754A2-9949-4F88-BF14-76B32815A252}">
      <dgm:prSet/>
      <dgm:spPr/>
      <dgm:t>
        <a:bodyPr/>
        <a:lstStyle/>
        <a:p>
          <a:endParaRPr lang="es-ES"/>
        </a:p>
      </dgm:t>
    </dgm:pt>
    <dgm:pt modelId="{62E054C0-080E-4F94-B9ED-491959F91B72}" type="sibTrans" cxnId="{EAC754A2-9949-4F88-BF14-76B32815A252}">
      <dgm:prSet/>
      <dgm:spPr/>
      <dgm:t>
        <a:bodyPr/>
        <a:lstStyle/>
        <a:p>
          <a:endParaRPr lang="es-ES"/>
        </a:p>
      </dgm:t>
    </dgm:pt>
    <dgm:pt modelId="{372CD9CE-4E36-4726-952F-4299149304F5}">
      <dgm:prSet phldrT="[Texto]" custT="1"/>
      <dgm:spPr/>
      <dgm:t>
        <a:bodyPr/>
        <a:lstStyle/>
        <a:p>
          <a:r>
            <a:rPr lang="es-ES" sz="1600" dirty="0" smtClean="0"/>
            <a:t>1) VENTA DE PRODUCTO TERMINADO A ALÍCUOTA GENERAL POR LA PARTICIPACIÓN PACTADA</a:t>
          </a:r>
        </a:p>
        <a:p>
          <a:r>
            <a:rPr lang="es-ES" sz="1600" dirty="0" smtClean="0"/>
            <a:t>2) VENTA DE DESPERDICIOS O BS RESIDUOS</a:t>
          </a:r>
          <a:endParaRPr lang="es-ES" sz="1600" dirty="0"/>
        </a:p>
      </dgm:t>
    </dgm:pt>
    <dgm:pt modelId="{3E17BE2B-6EC0-4854-94B8-B3D1D7E54BD8}" type="parTrans" cxnId="{6B585AE8-D0DF-4DE4-849C-29079E4C5FAC}">
      <dgm:prSet/>
      <dgm:spPr/>
      <dgm:t>
        <a:bodyPr/>
        <a:lstStyle/>
        <a:p>
          <a:endParaRPr lang="es-ES"/>
        </a:p>
      </dgm:t>
    </dgm:pt>
    <dgm:pt modelId="{16492547-ECDE-4B01-B174-84D070AA1A51}" type="sibTrans" cxnId="{6B585AE8-D0DF-4DE4-849C-29079E4C5FAC}">
      <dgm:prSet/>
      <dgm:spPr/>
      <dgm:t>
        <a:bodyPr/>
        <a:lstStyle/>
        <a:p>
          <a:endParaRPr lang="es-ES"/>
        </a:p>
      </dgm:t>
    </dgm:pt>
    <dgm:pt modelId="{449D82AE-8976-4DFA-B2F6-53FE7CD28F0D}">
      <dgm:prSet phldrT="[Texto]" custT="1"/>
      <dgm:spPr/>
      <dgm:t>
        <a:bodyPr/>
        <a:lstStyle/>
        <a:p>
          <a:r>
            <a:rPr lang="es-ES" sz="1600" dirty="0" smtClean="0"/>
            <a:t>1) VENTA DEL PRODUCTO FINAL A ALÍCUOTA GENERAL QUE LE HAYA CORRESPONDIDO POR LO PACTADO</a:t>
          </a:r>
          <a:endParaRPr lang="es-ES" sz="1600" dirty="0"/>
        </a:p>
      </dgm:t>
    </dgm:pt>
    <dgm:pt modelId="{F6A3D8FE-8396-4589-BFE2-C5BDBF856984}" type="parTrans" cxnId="{3C3FB836-4CE9-4BCD-ACD4-98D0EDA0FB9D}">
      <dgm:prSet/>
      <dgm:spPr/>
      <dgm:t>
        <a:bodyPr/>
        <a:lstStyle/>
        <a:p>
          <a:endParaRPr lang="es-ES"/>
        </a:p>
      </dgm:t>
    </dgm:pt>
    <dgm:pt modelId="{83C4F1E0-AD36-40E5-AD0C-CC641FE69FCA}" type="sibTrans" cxnId="{3C3FB836-4CE9-4BCD-ACD4-98D0EDA0FB9D}">
      <dgm:prSet/>
      <dgm:spPr/>
      <dgm:t>
        <a:bodyPr/>
        <a:lstStyle/>
        <a:p>
          <a:endParaRPr lang="es-ES"/>
        </a:p>
      </dgm:t>
    </dgm:pt>
    <dgm:pt modelId="{F1F7A7BF-0AAA-452E-9564-D031BEA32D9A}" type="pres">
      <dgm:prSet presAssocID="{DAF764EA-65CE-47B3-92D8-F35ADB084B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D783D39-2A6D-4FAF-A0EF-576D50CA73CB}" type="pres">
      <dgm:prSet presAssocID="{C0E76621-992D-46F4-88E8-DC9ED28B062A}" presName="root" presStyleCnt="0"/>
      <dgm:spPr/>
    </dgm:pt>
    <dgm:pt modelId="{28040443-7A82-4C20-92E8-F0096CB4004B}" type="pres">
      <dgm:prSet presAssocID="{C0E76621-992D-46F4-88E8-DC9ED28B062A}" presName="rootComposite" presStyleCnt="0"/>
      <dgm:spPr/>
    </dgm:pt>
    <dgm:pt modelId="{BADCFEF2-7638-4173-B222-1BCFA0E5B01E}" type="pres">
      <dgm:prSet presAssocID="{C0E76621-992D-46F4-88E8-DC9ED28B062A}" presName="rootText" presStyleLbl="node1" presStyleIdx="0" presStyleCnt="2"/>
      <dgm:spPr/>
      <dgm:t>
        <a:bodyPr/>
        <a:lstStyle/>
        <a:p>
          <a:endParaRPr lang="es-ES"/>
        </a:p>
      </dgm:t>
    </dgm:pt>
    <dgm:pt modelId="{83F65FD5-0561-472D-830F-8E3F4AAB05E7}" type="pres">
      <dgm:prSet presAssocID="{C0E76621-992D-46F4-88E8-DC9ED28B062A}" presName="rootConnector" presStyleLbl="node1" presStyleIdx="0" presStyleCnt="2"/>
      <dgm:spPr/>
      <dgm:t>
        <a:bodyPr/>
        <a:lstStyle/>
        <a:p>
          <a:endParaRPr lang="es-ES"/>
        </a:p>
      </dgm:t>
    </dgm:pt>
    <dgm:pt modelId="{DCE06B48-F36E-4623-B105-389AE6F092AA}" type="pres">
      <dgm:prSet presAssocID="{C0E76621-992D-46F4-88E8-DC9ED28B062A}" presName="childShape" presStyleCnt="0"/>
      <dgm:spPr/>
    </dgm:pt>
    <dgm:pt modelId="{586FABBE-5F7A-46A6-98DF-457FFB773057}" type="pres">
      <dgm:prSet presAssocID="{41DE388B-CAFA-451F-BE14-F02803424AC6}" presName="Name13" presStyleLbl="parChTrans1D2" presStyleIdx="0" presStyleCnt="4"/>
      <dgm:spPr/>
      <dgm:t>
        <a:bodyPr/>
        <a:lstStyle/>
        <a:p>
          <a:endParaRPr lang="es-ES"/>
        </a:p>
      </dgm:t>
    </dgm:pt>
    <dgm:pt modelId="{7FF2EC95-AC74-476C-A8B9-4BFE1637B6DD}" type="pres">
      <dgm:prSet presAssocID="{76646EBF-A600-4073-8D82-B79B47DC6185}" presName="childText" presStyleLbl="bgAcc1" presStyleIdx="0" presStyleCnt="4" custScaleX="123433" custScaleY="20085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820EA6-EEB2-4A37-B210-A3963C84EA7D}" type="pres">
      <dgm:prSet presAssocID="{39A80FEB-7F66-46E5-84B8-5C22D9643253}" presName="Name13" presStyleLbl="parChTrans1D2" presStyleIdx="1" presStyleCnt="4"/>
      <dgm:spPr/>
      <dgm:t>
        <a:bodyPr/>
        <a:lstStyle/>
        <a:p>
          <a:endParaRPr lang="es-ES"/>
        </a:p>
      </dgm:t>
    </dgm:pt>
    <dgm:pt modelId="{5C1304C9-C904-4203-9668-0C10CA062A53}" type="pres">
      <dgm:prSet presAssocID="{0A53BA0D-22B8-450B-A2C5-AF2994A4DC1D}" presName="childText" presStyleLbl="bgAcc1" presStyleIdx="1" presStyleCnt="4" custScaleX="127604" custScaleY="12127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376FB4-40E8-4108-BE75-1A9E87023906}" type="pres">
      <dgm:prSet presAssocID="{7AA7CC1B-3F8A-44CE-898B-5085617B1DB5}" presName="root" presStyleCnt="0"/>
      <dgm:spPr/>
    </dgm:pt>
    <dgm:pt modelId="{2C0EC437-9BED-4F5C-BF33-C5359FF5A3AF}" type="pres">
      <dgm:prSet presAssocID="{7AA7CC1B-3F8A-44CE-898B-5085617B1DB5}" presName="rootComposite" presStyleCnt="0"/>
      <dgm:spPr/>
    </dgm:pt>
    <dgm:pt modelId="{A4D6A04B-C746-46AC-A14D-454663CE058F}" type="pres">
      <dgm:prSet presAssocID="{7AA7CC1B-3F8A-44CE-898B-5085617B1DB5}" presName="rootText" presStyleLbl="node1" presStyleIdx="1" presStyleCnt="2"/>
      <dgm:spPr/>
      <dgm:t>
        <a:bodyPr/>
        <a:lstStyle/>
        <a:p>
          <a:endParaRPr lang="es-ES"/>
        </a:p>
      </dgm:t>
    </dgm:pt>
    <dgm:pt modelId="{72DC3284-8EAF-46AC-82D9-B6D360150961}" type="pres">
      <dgm:prSet presAssocID="{7AA7CC1B-3F8A-44CE-898B-5085617B1DB5}" presName="rootConnector" presStyleLbl="node1" presStyleIdx="1" presStyleCnt="2"/>
      <dgm:spPr/>
      <dgm:t>
        <a:bodyPr/>
        <a:lstStyle/>
        <a:p>
          <a:endParaRPr lang="es-ES"/>
        </a:p>
      </dgm:t>
    </dgm:pt>
    <dgm:pt modelId="{0868D395-2D45-492C-91A3-ED8C9111A7DE}" type="pres">
      <dgm:prSet presAssocID="{7AA7CC1B-3F8A-44CE-898B-5085617B1DB5}" presName="childShape" presStyleCnt="0"/>
      <dgm:spPr/>
    </dgm:pt>
    <dgm:pt modelId="{1A58DE72-48BD-4887-9C0F-CA9D0C5170FA}" type="pres">
      <dgm:prSet presAssocID="{3E17BE2B-6EC0-4854-94B8-B3D1D7E54BD8}" presName="Name13" presStyleLbl="parChTrans1D2" presStyleIdx="2" presStyleCnt="4"/>
      <dgm:spPr/>
      <dgm:t>
        <a:bodyPr/>
        <a:lstStyle/>
        <a:p>
          <a:endParaRPr lang="es-ES"/>
        </a:p>
      </dgm:t>
    </dgm:pt>
    <dgm:pt modelId="{A6BAFBC0-3411-4B2F-9F82-0F286E625C0A}" type="pres">
      <dgm:prSet presAssocID="{372CD9CE-4E36-4726-952F-4299149304F5}" presName="childText" presStyleLbl="bgAcc1" presStyleIdx="2" presStyleCnt="4" custScaleX="175336" custScaleY="1877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F63952-79CB-4BC2-88C4-82FB9F6E6A85}" type="pres">
      <dgm:prSet presAssocID="{F6A3D8FE-8396-4589-BFE2-C5BDBF856984}" presName="Name13" presStyleLbl="parChTrans1D2" presStyleIdx="3" presStyleCnt="4"/>
      <dgm:spPr/>
      <dgm:t>
        <a:bodyPr/>
        <a:lstStyle/>
        <a:p>
          <a:endParaRPr lang="es-ES"/>
        </a:p>
      </dgm:t>
    </dgm:pt>
    <dgm:pt modelId="{445D7F91-3B5D-4CDC-A1CF-AA70E9148A06}" type="pres">
      <dgm:prSet presAssocID="{449D82AE-8976-4DFA-B2F6-53FE7CD28F0D}" presName="childText" presStyleLbl="bgAcc1" presStyleIdx="3" presStyleCnt="4" custScaleX="117789" custScaleY="1233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896712-36CF-4C32-BBD8-FFFFBD588574}" srcId="{DAF764EA-65CE-47B3-92D8-F35ADB084B05}" destId="{C0E76621-992D-46F4-88E8-DC9ED28B062A}" srcOrd="0" destOrd="0" parTransId="{01E01D85-7DC5-4F0F-B2BC-7BC68105768F}" sibTransId="{0DB42715-FDD5-4768-9C11-C2C9B4643AEE}"/>
    <dgm:cxn modelId="{30F34538-D881-43B9-82E3-3BC5221AB847}" type="presOf" srcId="{7AA7CC1B-3F8A-44CE-898B-5085617B1DB5}" destId="{72DC3284-8EAF-46AC-82D9-B6D360150961}" srcOrd="1" destOrd="0" presId="urn:microsoft.com/office/officeart/2005/8/layout/hierarchy3"/>
    <dgm:cxn modelId="{EAA89D34-C14C-4492-8F1B-2A948D90CA75}" type="presOf" srcId="{0A53BA0D-22B8-450B-A2C5-AF2994A4DC1D}" destId="{5C1304C9-C904-4203-9668-0C10CA062A53}" srcOrd="0" destOrd="0" presId="urn:microsoft.com/office/officeart/2005/8/layout/hierarchy3"/>
    <dgm:cxn modelId="{BF4A8E50-7A4E-4064-9A40-FFAECEA7711B}" type="presOf" srcId="{449D82AE-8976-4DFA-B2F6-53FE7CD28F0D}" destId="{445D7F91-3B5D-4CDC-A1CF-AA70E9148A06}" srcOrd="0" destOrd="0" presId="urn:microsoft.com/office/officeart/2005/8/layout/hierarchy3"/>
    <dgm:cxn modelId="{D173E9BA-66D8-4D83-B972-A8D67CF793FB}" type="presOf" srcId="{7AA7CC1B-3F8A-44CE-898B-5085617B1DB5}" destId="{A4D6A04B-C746-46AC-A14D-454663CE058F}" srcOrd="0" destOrd="0" presId="urn:microsoft.com/office/officeart/2005/8/layout/hierarchy3"/>
    <dgm:cxn modelId="{F06C0EA5-A5B6-4125-AB82-DEB3A21C77E8}" type="presOf" srcId="{39A80FEB-7F66-46E5-84B8-5C22D9643253}" destId="{E9820EA6-EEB2-4A37-B210-A3963C84EA7D}" srcOrd="0" destOrd="0" presId="urn:microsoft.com/office/officeart/2005/8/layout/hierarchy3"/>
    <dgm:cxn modelId="{2E04D7F9-994C-4138-8FAC-3E22F3B51C56}" type="presOf" srcId="{41DE388B-CAFA-451F-BE14-F02803424AC6}" destId="{586FABBE-5F7A-46A6-98DF-457FFB773057}" srcOrd="0" destOrd="0" presId="urn:microsoft.com/office/officeart/2005/8/layout/hierarchy3"/>
    <dgm:cxn modelId="{FB280919-2FF0-48B7-A4B7-1B77913CE6E7}" type="presOf" srcId="{76646EBF-A600-4073-8D82-B79B47DC6185}" destId="{7FF2EC95-AC74-476C-A8B9-4BFE1637B6DD}" srcOrd="0" destOrd="0" presId="urn:microsoft.com/office/officeart/2005/8/layout/hierarchy3"/>
    <dgm:cxn modelId="{486D52AF-7831-4F99-957D-12A9CD20337D}" type="presOf" srcId="{372CD9CE-4E36-4726-952F-4299149304F5}" destId="{A6BAFBC0-3411-4B2F-9F82-0F286E625C0A}" srcOrd="0" destOrd="0" presId="urn:microsoft.com/office/officeart/2005/8/layout/hierarchy3"/>
    <dgm:cxn modelId="{DA9C2AF9-8EB9-4DB3-9F5D-B989F19DB305}" type="presOf" srcId="{C0E76621-992D-46F4-88E8-DC9ED28B062A}" destId="{83F65FD5-0561-472D-830F-8E3F4AAB05E7}" srcOrd="1" destOrd="0" presId="urn:microsoft.com/office/officeart/2005/8/layout/hierarchy3"/>
    <dgm:cxn modelId="{774B331B-73FD-441E-8D92-E5E297423F0E}" srcId="{C0E76621-992D-46F4-88E8-DC9ED28B062A}" destId="{76646EBF-A600-4073-8D82-B79B47DC6185}" srcOrd="0" destOrd="0" parTransId="{41DE388B-CAFA-451F-BE14-F02803424AC6}" sibTransId="{167B4B00-AB42-4EBE-991C-213057F09298}"/>
    <dgm:cxn modelId="{A28C9554-F856-4E12-854E-99F1E53CAEC4}" type="presOf" srcId="{3E17BE2B-6EC0-4854-94B8-B3D1D7E54BD8}" destId="{1A58DE72-48BD-4887-9C0F-CA9D0C5170FA}" srcOrd="0" destOrd="0" presId="urn:microsoft.com/office/officeart/2005/8/layout/hierarchy3"/>
    <dgm:cxn modelId="{EAC754A2-9949-4F88-BF14-76B32815A252}" srcId="{DAF764EA-65CE-47B3-92D8-F35ADB084B05}" destId="{7AA7CC1B-3F8A-44CE-898B-5085617B1DB5}" srcOrd="1" destOrd="0" parTransId="{141C1E43-D724-46A8-819E-7A28D958B860}" sibTransId="{62E054C0-080E-4F94-B9ED-491959F91B72}"/>
    <dgm:cxn modelId="{392F4A1A-4708-4F57-87B6-84BE7FE31D11}" type="presOf" srcId="{C0E76621-992D-46F4-88E8-DC9ED28B062A}" destId="{BADCFEF2-7638-4173-B222-1BCFA0E5B01E}" srcOrd="0" destOrd="0" presId="urn:microsoft.com/office/officeart/2005/8/layout/hierarchy3"/>
    <dgm:cxn modelId="{7C651A1F-5E0B-43AF-95DC-1FB9D00A3169}" srcId="{C0E76621-992D-46F4-88E8-DC9ED28B062A}" destId="{0A53BA0D-22B8-450B-A2C5-AF2994A4DC1D}" srcOrd="1" destOrd="0" parTransId="{39A80FEB-7F66-46E5-84B8-5C22D9643253}" sibTransId="{31BF4F27-C9F2-44E3-A31B-70493D7D0301}"/>
    <dgm:cxn modelId="{209AFA35-7043-4664-BDA9-F979A3FF3033}" type="presOf" srcId="{F6A3D8FE-8396-4589-BFE2-C5BDBF856984}" destId="{51F63952-79CB-4BC2-88C4-82FB9F6E6A85}" srcOrd="0" destOrd="0" presId="urn:microsoft.com/office/officeart/2005/8/layout/hierarchy3"/>
    <dgm:cxn modelId="{3C3FB836-4CE9-4BCD-ACD4-98D0EDA0FB9D}" srcId="{7AA7CC1B-3F8A-44CE-898B-5085617B1DB5}" destId="{449D82AE-8976-4DFA-B2F6-53FE7CD28F0D}" srcOrd="1" destOrd="0" parTransId="{F6A3D8FE-8396-4589-BFE2-C5BDBF856984}" sibTransId="{83C4F1E0-AD36-40E5-AD0C-CC641FE69FCA}"/>
    <dgm:cxn modelId="{6B585AE8-D0DF-4DE4-849C-29079E4C5FAC}" srcId="{7AA7CC1B-3F8A-44CE-898B-5085617B1DB5}" destId="{372CD9CE-4E36-4726-952F-4299149304F5}" srcOrd="0" destOrd="0" parTransId="{3E17BE2B-6EC0-4854-94B8-B3D1D7E54BD8}" sibTransId="{16492547-ECDE-4B01-B174-84D070AA1A51}"/>
    <dgm:cxn modelId="{993BFA4A-DFD1-44FA-AAA6-DA4DB9F0CF6D}" type="presOf" srcId="{DAF764EA-65CE-47B3-92D8-F35ADB084B05}" destId="{F1F7A7BF-0AAA-452E-9564-D031BEA32D9A}" srcOrd="0" destOrd="0" presId="urn:microsoft.com/office/officeart/2005/8/layout/hierarchy3"/>
    <dgm:cxn modelId="{FC344501-42A0-41E8-898C-253E16D91347}" type="presParOf" srcId="{F1F7A7BF-0AAA-452E-9564-D031BEA32D9A}" destId="{FD783D39-2A6D-4FAF-A0EF-576D50CA73CB}" srcOrd="0" destOrd="0" presId="urn:microsoft.com/office/officeart/2005/8/layout/hierarchy3"/>
    <dgm:cxn modelId="{0A47F12F-A4C4-4A8E-B773-596C49C9E95B}" type="presParOf" srcId="{FD783D39-2A6D-4FAF-A0EF-576D50CA73CB}" destId="{28040443-7A82-4C20-92E8-F0096CB4004B}" srcOrd="0" destOrd="0" presId="urn:microsoft.com/office/officeart/2005/8/layout/hierarchy3"/>
    <dgm:cxn modelId="{C1F6E45F-155F-460D-AE44-E72E7024B666}" type="presParOf" srcId="{28040443-7A82-4C20-92E8-F0096CB4004B}" destId="{BADCFEF2-7638-4173-B222-1BCFA0E5B01E}" srcOrd="0" destOrd="0" presId="urn:microsoft.com/office/officeart/2005/8/layout/hierarchy3"/>
    <dgm:cxn modelId="{E1A70ACD-AE9C-475E-A9CF-023303F03D74}" type="presParOf" srcId="{28040443-7A82-4C20-92E8-F0096CB4004B}" destId="{83F65FD5-0561-472D-830F-8E3F4AAB05E7}" srcOrd="1" destOrd="0" presId="urn:microsoft.com/office/officeart/2005/8/layout/hierarchy3"/>
    <dgm:cxn modelId="{0C56DD13-70A1-43D6-959A-BB281D8AC967}" type="presParOf" srcId="{FD783D39-2A6D-4FAF-A0EF-576D50CA73CB}" destId="{DCE06B48-F36E-4623-B105-389AE6F092AA}" srcOrd="1" destOrd="0" presId="urn:microsoft.com/office/officeart/2005/8/layout/hierarchy3"/>
    <dgm:cxn modelId="{316CE225-788F-451E-A65A-69CD7D56BA21}" type="presParOf" srcId="{DCE06B48-F36E-4623-B105-389AE6F092AA}" destId="{586FABBE-5F7A-46A6-98DF-457FFB773057}" srcOrd="0" destOrd="0" presId="urn:microsoft.com/office/officeart/2005/8/layout/hierarchy3"/>
    <dgm:cxn modelId="{38737099-6A8F-4B83-933E-A08F997DC217}" type="presParOf" srcId="{DCE06B48-F36E-4623-B105-389AE6F092AA}" destId="{7FF2EC95-AC74-476C-A8B9-4BFE1637B6DD}" srcOrd="1" destOrd="0" presId="urn:microsoft.com/office/officeart/2005/8/layout/hierarchy3"/>
    <dgm:cxn modelId="{0F99FC45-2DAF-4243-8C98-637096DE56FA}" type="presParOf" srcId="{DCE06B48-F36E-4623-B105-389AE6F092AA}" destId="{E9820EA6-EEB2-4A37-B210-A3963C84EA7D}" srcOrd="2" destOrd="0" presId="urn:microsoft.com/office/officeart/2005/8/layout/hierarchy3"/>
    <dgm:cxn modelId="{37F93FC4-4674-498B-8149-DB0CA9945210}" type="presParOf" srcId="{DCE06B48-F36E-4623-B105-389AE6F092AA}" destId="{5C1304C9-C904-4203-9668-0C10CA062A53}" srcOrd="3" destOrd="0" presId="urn:microsoft.com/office/officeart/2005/8/layout/hierarchy3"/>
    <dgm:cxn modelId="{FDD7F9EF-6085-409F-BB6A-A03C7CFD97A9}" type="presParOf" srcId="{F1F7A7BF-0AAA-452E-9564-D031BEA32D9A}" destId="{0C376FB4-40E8-4108-BE75-1A9E87023906}" srcOrd="1" destOrd="0" presId="urn:microsoft.com/office/officeart/2005/8/layout/hierarchy3"/>
    <dgm:cxn modelId="{61DC7066-2A8B-41EE-8805-AA08A0E83757}" type="presParOf" srcId="{0C376FB4-40E8-4108-BE75-1A9E87023906}" destId="{2C0EC437-9BED-4F5C-BF33-C5359FF5A3AF}" srcOrd="0" destOrd="0" presId="urn:microsoft.com/office/officeart/2005/8/layout/hierarchy3"/>
    <dgm:cxn modelId="{78E0DFDE-A6E4-4CEE-8404-37E74D7AF740}" type="presParOf" srcId="{2C0EC437-9BED-4F5C-BF33-C5359FF5A3AF}" destId="{A4D6A04B-C746-46AC-A14D-454663CE058F}" srcOrd="0" destOrd="0" presId="urn:microsoft.com/office/officeart/2005/8/layout/hierarchy3"/>
    <dgm:cxn modelId="{E1A44813-4551-46F3-ADC6-C7519E0150D6}" type="presParOf" srcId="{2C0EC437-9BED-4F5C-BF33-C5359FF5A3AF}" destId="{72DC3284-8EAF-46AC-82D9-B6D360150961}" srcOrd="1" destOrd="0" presId="urn:microsoft.com/office/officeart/2005/8/layout/hierarchy3"/>
    <dgm:cxn modelId="{BB8D3814-1AD0-496B-B012-078052BD4A18}" type="presParOf" srcId="{0C376FB4-40E8-4108-BE75-1A9E87023906}" destId="{0868D395-2D45-492C-91A3-ED8C9111A7DE}" srcOrd="1" destOrd="0" presId="urn:microsoft.com/office/officeart/2005/8/layout/hierarchy3"/>
    <dgm:cxn modelId="{F369FE99-FDBF-4383-A2F3-1AFF7A058D17}" type="presParOf" srcId="{0868D395-2D45-492C-91A3-ED8C9111A7DE}" destId="{1A58DE72-48BD-4887-9C0F-CA9D0C5170FA}" srcOrd="0" destOrd="0" presId="urn:microsoft.com/office/officeart/2005/8/layout/hierarchy3"/>
    <dgm:cxn modelId="{3DB77A81-B522-410B-A280-D2DB56DA70EE}" type="presParOf" srcId="{0868D395-2D45-492C-91A3-ED8C9111A7DE}" destId="{A6BAFBC0-3411-4B2F-9F82-0F286E625C0A}" srcOrd="1" destOrd="0" presId="urn:microsoft.com/office/officeart/2005/8/layout/hierarchy3"/>
    <dgm:cxn modelId="{714104F7-A106-4081-859C-9766246C853B}" type="presParOf" srcId="{0868D395-2D45-492C-91A3-ED8C9111A7DE}" destId="{51F63952-79CB-4BC2-88C4-82FB9F6E6A85}" srcOrd="2" destOrd="0" presId="urn:microsoft.com/office/officeart/2005/8/layout/hierarchy3"/>
    <dgm:cxn modelId="{1DAF5DCB-4E5E-4E6B-9324-A0874623346D}" type="presParOf" srcId="{0868D395-2D45-492C-91A3-ED8C9111A7DE}" destId="{445D7F91-3B5D-4CDC-A1CF-AA70E9148A0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91D545-76AC-4463-B694-A05E7F7DF6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5586794-AE48-4C56-8302-97F20CA95C69}">
      <dgm:prSet phldrT="[Texto]"/>
      <dgm:spPr/>
      <dgm:t>
        <a:bodyPr/>
        <a:lstStyle/>
        <a:p>
          <a:r>
            <a:rPr lang="es-ES" dirty="0" smtClean="0"/>
            <a:t>SITUACIÓN ANTE EL IVA</a:t>
          </a:r>
          <a:endParaRPr lang="es-ES" dirty="0"/>
        </a:p>
      </dgm:t>
    </dgm:pt>
    <dgm:pt modelId="{665CAAC1-77F1-427F-BBE3-EE7988F1E8AC}" type="parTrans" cxnId="{F62EB20E-1A5B-4FE6-8078-C7E0BD6703E3}">
      <dgm:prSet/>
      <dgm:spPr/>
      <dgm:t>
        <a:bodyPr/>
        <a:lstStyle/>
        <a:p>
          <a:endParaRPr lang="es-ES"/>
        </a:p>
      </dgm:t>
    </dgm:pt>
    <dgm:pt modelId="{337DF129-9685-4D45-B1FC-C743DA545083}" type="sibTrans" cxnId="{F62EB20E-1A5B-4FE6-8078-C7E0BD6703E3}">
      <dgm:prSet/>
      <dgm:spPr/>
      <dgm:t>
        <a:bodyPr/>
        <a:lstStyle/>
        <a:p>
          <a:endParaRPr lang="es-ES"/>
        </a:p>
      </dgm:t>
    </dgm:pt>
    <dgm:pt modelId="{B5CE8D2F-900E-4025-A3E9-2069284E9221}">
      <dgm:prSet phldrT="[Texto]"/>
      <dgm:spPr/>
      <dgm:t>
        <a:bodyPr/>
        <a:lstStyle/>
        <a:p>
          <a:r>
            <a:rPr lang="es-ES" dirty="0" smtClean="0"/>
            <a:t>DISTRIBUCIÓN DE TERNEROS, NO VENTA</a:t>
          </a:r>
          <a:endParaRPr lang="es-ES" dirty="0"/>
        </a:p>
      </dgm:t>
    </dgm:pt>
    <dgm:pt modelId="{ACEB64F3-9E6C-4310-84F8-8698BA8AE736}" type="parTrans" cxnId="{7B7797CA-9D07-4B14-A47A-832C2BEEE949}">
      <dgm:prSet/>
      <dgm:spPr/>
      <dgm:t>
        <a:bodyPr/>
        <a:lstStyle/>
        <a:p>
          <a:endParaRPr lang="es-ES"/>
        </a:p>
      </dgm:t>
    </dgm:pt>
    <dgm:pt modelId="{0E643AB7-E91D-4964-A485-D8FF17253C56}" type="sibTrans" cxnId="{7B7797CA-9D07-4B14-A47A-832C2BEEE949}">
      <dgm:prSet/>
      <dgm:spPr/>
      <dgm:t>
        <a:bodyPr/>
        <a:lstStyle/>
        <a:p>
          <a:endParaRPr lang="es-ES"/>
        </a:p>
      </dgm:t>
    </dgm:pt>
    <dgm:pt modelId="{8A0066F4-D431-4993-89E6-F781F483F031}">
      <dgm:prSet phldrT="[Texto]"/>
      <dgm:spPr/>
      <dgm:t>
        <a:bodyPr/>
        <a:lstStyle/>
        <a:p>
          <a:r>
            <a:rPr lang="es-ES" dirty="0" smtClean="0"/>
            <a:t>HECHO IMPONIBLE: CUANDO CADA UNO VENDE SUS TERNEROS</a:t>
          </a:r>
          <a:endParaRPr lang="es-ES" dirty="0"/>
        </a:p>
      </dgm:t>
    </dgm:pt>
    <dgm:pt modelId="{5A4E54A1-7023-4B01-A595-5D6540ACB975}" type="parTrans" cxnId="{977EA03A-ED81-42B7-B40A-3005E9713F71}">
      <dgm:prSet/>
      <dgm:spPr/>
      <dgm:t>
        <a:bodyPr/>
        <a:lstStyle/>
        <a:p>
          <a:endParaRPr lang="es-ES"/>
        </a:p>
      </dgm:t>
    </dgm:pt>
    <dgm:pt modelId="{35E92F13-45BD-41A2-8758-CA7908A10962}" type="sibTrans" cxnId="{977EA03A-ED81-42B7-B40A-3005E9713F71}">
      <dgm:prSet/>
      <dgm:spPr/>
      <dgm:t>
        <a:bodyPr/>
        <a:lstStyle/>
        <a:p>
          <a:endParaRPr lang="es-ES"/>
        </a:p>
      </dgm:t>
    </dgm:pt>
    <dgm:pt modelId="{8692F3D4-CD09-4B9C-827B-1910E86B3D21}">
      <dgm:prSet phldrT="[Texto]"/>
      <dgm:spPr/>
      <dgm:t>
        <a:bodyPr/>
        <a:lstStyle/>
        <a:p>
          <a:r>
            <a:rPr lang="es-ES" dirty="0" smtClean="0"/>
            <a:t>SITUACIÓN EN GANANCIAS</a:t>
          </a:r>
          <a:endParaRPr lang="es-ES" dirty="0"/>
        </a:p>
      </dgm:t>
    </dgm:pt>
    <dgm:pt modelId="{A906A86D-58DC-4CA2-A6BC-6CE88BBD3B72}" type="parTrans" cxnId="{126553C7-E427-4542-9BA9-493ECDAE1755}">
      <dgm:prSet/>
      <dgm:spPr/>
      <dgm:t>
        <a:bodyPr/>
        <a:lstStyle/>
        <a:p>
          <a:endParaRPr lang="es-ES"/>
        </a:p>
      </dgm:t>
    </dgm:pt>
    <dgm:pt modelId="{1C7EFB9B-F9C6-43BC-901F-CA987E53A20D}" type="sibTrans" cxnId="{126553C7-E427-4542-9BA9-493ECDAE1755}">
      <dgm:prSet/>
      <dgm:spPr/>
      <dgm:t>
        <a:bodyPr/>
        <a:lstStyle/>
        <a:p>
          <a:endParaRPr lang="es-ES"/>
        </a:p>
      </dgm:t>
    </dgm:pt>
    <dgm:pt modelId="{817008B4-B01C-4372-85F9-BF59882C1DFA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 smtClean="0"/>
            <a:t> PROPIETARIO Y CAPITALIZADOR: RENTA DE TERCERA CATEGORÍA</a:t>
          </a:r>
          <a:endParaRPr lang="es-ES" dirty="0"/>
        </a:p>
      </dgm:t>
    </dgm:pt>
    <dgm:pt modelId="{1F9B9606-168B-4AE5-9946-68F9D469DBC7}" type="parTrans" cxnId="{1A831914-9727-4206-B332-5E7F0FB03868}">
      <dgm:prSet/>
      <dgm:spPr/>
      <dgm:t>
        <a:bodyPr/>
        <a:lstStyle/>
        <a:p>
          <a:endParaRPr lang="es-ES"/>
        </a:p>
      </dgm:t>
    </dgm:pt>
    <dgm:pt modelId="{07107DF8-9522-419D-A33E-EE8D959F0E29}" type="sibTrans" cxnId="{1A831914-9727-4206-B332-5E7F0FB03868}">
      <dgm:prSet/>
      <dgm:spPr/>
      <dgm:t>
        <a:bodyPr/>
        <a:lstStyle/>
        <a:p>
          <a:endParaRPr lang="es-ES"/>
        </a:p>
      </dgm:t>
    </dgm:pt>
    <dgm:pt modelId="{E5A96629-58C2-44B4-B57A-5318D659489F}">
      <dgm:prSet phldrT="[Texto]"/>
      <dgm:spPr/>
      <dgm:t>
        <a:bodyPr/>
        <a:lstStyle/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ES" dirty="0"/>
        </a:p>
      </dgm:t>
    </dgm:pt>
    <dgm:pt modelId="{BB53363C-6BFB-43D2-A91A-F7B1F3B33D2C}" type="parTrans" cxnId="{9056DFD5-A5A1-4860-BAB0-AC7A435D60EB}">
      <dgm:prSet/>
      <dgm:spPr/>
      <dgm:t>
        <a:bodyPr/>
        <a:lstStyle/>
        <a:p>
          <a:endParaRPr lang="es-ES"/>
        </a:p>
      </dgm:t>
    </dgm:pt>
    <dgm:pt modelId="{A18A63FE-C8F0-40D7-8E2B-5E5CBC5B9655}" type="sibTrans" cxnId="{9056DFD5-A5A1-4860-BAB0-AC7A435D60EB}">
      <dgm:prSet/>
      <dgm:spPr/>
      <dgm:t>
        <a:bodyPr/>
        <a:lstStyle/>
        <a:p>
          <a:endParaRPr lang="es-ES"/>
        </a:p>
      </dgm:t>
    </dgm:pt>
    <dgm:pt modelId="{67BCAB31-41FB-479F-A5DF-F2D7A72DDE0E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 smtClean="0"/>
            <a:t> AL CIERRE DE EJ. SE VALÚAN COMO DE PROPIA PRODUCCIÓN (VER VALUACIÓN DE TERNERAS Y TERNEROS)</a:t>
          </a:r>
          <a:endParaRPr lang="es-ES" dirty="0"/>
        </a:p>
      </dgm:t>
    </dgm:pt>
    <dgm:pt modelId="{1D09F28E-AF8C-48DA-8F30-416F203A77A9}" type="parTrans" cxnId="{B2D45757-5E9B-41C5-AD98-7CFE186449E7}">
      <dgm:prSet/>
      <dgm:spPr/>
      <dgm:t>
        <a:bodyPr/>
        <a:lstStyle/>
        <a:p>
          <a:endParaRPr lang="es-ES"/>
        </a:p>
      </dgm:t>
    </dgm:pt>
    <dgm:pt modelId="{9D452FD3-F729-4CBA-A9C2-54951B10D73C}" type="sibTrans" cxnId="{B2D45757-5E9B-41C5-AD98-7CFE186449E7}">
      <dgm:prSet/>
      <dgm:spPr/>
      <dgm:t>
        <a:bodyPr/>
        <a:lstStyle/>
        <a:p>
          <a:endParaRPr lang="es-ES"/>
        </a:p>
      </dgm:t>
    </dgm:pt>
    <dgm:pt modelId="{2F8FDC08-D1C1-4127-B3A2-39EBC702BC68}" type="pres">
      <dgm:prSet presAssocID="{0491D545-76AC-4463-B694-A05E7F7DF6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57F54F-091B-4E58-A7F3-496C694D0D9D}" type="pres">
      <dgm:prSet presAssocID="{85586794-AE48-4C56-8302-97F20CA95C69}" presName="linNode" presStyleCnt="0"/>
      <dgm:spPr/>
    </dgm:pt>
    <dgm:pt modelId="{32CDCE61-DB3D-427B-A69D-6FD078A92207}" type="pres">
      <dgm:prSet presAssocID="{85586794-AE48-4C56-8302-97F20CA95C6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CA3A5AB-3E0E-4A25-87CC-D7730A518609}" type="pres">
      <dgm:prSet presAssocID="{85586794-AE48-4C56-8302-97F20CA95C6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3419E5-BC40-4559-9FB4-31313EEC171F}" type="pres">
      <dgm:prSet presAssocID="{337DF129-9685-4D45-B1FC-C743DA545083}" presName="sp" presStyleCnt="0"/>
      <dgm:spPr/>
    </dgm:pt>
    <dgm:pt modelId="{04C2991D-1980-471F-8649-A03C0269D0DA}" type="pres">
      <dgm:prSet presAssocID="{8692F3D4-CD09-4B9C-827B-1910E86B3D21}" presName="linNode" presStyleCnt="0"/>
      <dgm:spPr/>
    </dgm:pt>
    <dgm:pt modelId="{A03F2381-24A1-4D32-8B9F-403F0D517063}" type="pres">
      <dgm:prSet presAssocID="{8692F3D4-CD09-4B9C-827B-1910E86B3D2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8A74AD-A3AD-4837-ABA1-6516FFBC9FA9}" type="pres">
      <dgm:prSet presAssocID="{8692F3D4-CD09-4B9C-827B-1910E86B3D21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A853CB7-D8A5-4650-88DB-77545627B90C}" type="presOf" srcId="{67BCAB31-41FB-479F-A5DF-F2D7A72DDE0E}" destId="{1D8A74AD-A3AD-4837-ABA1-6516FFBC9FA9}" srcOrd="0" destOrd="1" presId="urn:microsoft.com/office/officeart/2005/8/layout/vList5"/>
    <dgm:cxn modelId="{5B1F436D-9342-4E8B-BB13-B9F4C1BBFBD7}" type="presOf" srcId="{8A0066F4-D431-4993-89E6-F781F483F031}" destId="{1CA3A5AB-3E0E-4A25-87CC-D7730A518609}" srcOrd="0" destOrd="1" presId="urn:microsoft.com/office/officeart/2005/8/layout/vList5"/>
    <dgm:cxn modelId="{0350372F-F4A3-4A1A-8C5D-F55761A6496B}" type="presOf" srcId="{85586794-AE48-4C56-8302-97F20CA95C69}" destId="{32CDCE61-DB3D-427B-A69D-6FD078A92207}" srcOrd="0" destOrd="0" presId="urn:microsoft.com/office/officeart/2005/8/layout/vList5"/>
    <dgm:cxn modelId="{BA20ADB3-CCF8-471A-931B-A1CEC7384A23}" type="presOf" srcId="{B5CE8D2F-900E-4025-A3E9-2069284E9221}" destId="{1CA3A5AB-3E0E-4A25-87CC-D7730A518609}" srcOrd="0" destOrd="0" presId="urn:microsoft.com/office/officeart/2005/8/layout/vList5"/>
    <dgm:cxn modelId="{977EA03A-ED81-42B7-B40A-3005E9713F71}" srcId="{85586794-AE48-4C56-8302-97F20CA95C69}" destId="{8A0066F4-D431-4993-89E6-F781F483F031}" srcOrd="1" destOrd="0" parTransId="{5A4E54A1-7023-4B01-A595-5D6540ACB975}" sibTransId="{35E92F13-45BD-41A2-8758-CA7908A10962}"/>
    <dgm:cxn modelId="{F62EB20E-1A5B-4FE6-8078-C7E0BD6703E3}" srcId="{0491D545-76AC-4463-B694-A05E7F7DF639}" destId="{85586794-AE48-4C56-8302-97F20CA95C69}" srcOrd="0" destOrd="0" parTransId="{665CAAC1-77F1-427F-BBE3-EE7988F1E8AC}" sibTransId="{337DF129-9685-4D45-B1FC-C743DA545083}"/>
    <dgm:cxn modelId="{B2D45757-5E9B-41C5-AD98-7CFE186449E7}" srcId="{8692F3D4-CD09-4B9C-827B-1910E86B3D21}" destId="{67BCAB31-41FB-479F-A5DF-F2D7A72DDE0E}" srcOrd="1" destOrd="0" parTransId="{1D09F28E-AF8C-48DA-8F30-416F203A77A9}" sibTransId="{9D452FD3-F729-4CBA-A9C2-54951B10D73C}"/>
    <dgm:cxn modelId="{1A831914-9727-4206-B332-5E7F0FB03868}" srcId="{8692F3D4-CD09-4B9C-827B-1910E86B3D21}" destId="{817008B4-B01C-4372-85F9-BF59882C1DFA}" srcOrd="0" destOrd="0" parTransId="{1F9B9606-168B-4AE5-9946-68F9D469DBC7}" sibTransId="{07107DF8-9522-419D-A33E-EE8D959F0E29}"/>
    <dgm:cxn modelId="{9056DFD5-A5A1-4860-BAB0-AC7A435D60EB}" srcId="{8692F3D4-CD09-4B9C-827B-1910E86B3D21}" destId="{E5A96629-58C2-44B4-B57A-5318D659489F}" srcOrd="2" destOrd="0" parTransId="{BB53363C-6BFB-43D2-A91A-F7B1F3B33D2C}" sibTransId="{A18A63FE-C8F0-40D7-8E2B-5E5CBC5B9655}"/>
    <dgm:cxn modelId="{126553C7-E427-4542-9BA9-493ECDAE1755}" srcId="{0491D545-76AC-4463-B694-A05E7F7DF639}" destId="{8692F3D4-CD09-4B9C-827B-1910E86B3D21}" srcOrd="1" destOrd="0" parTransId="{A906A86D-58DC-4CA2-A6BC-6CE88BBD3B72}" sibTransId="{1C7EFB9B-F9C6-43BC-901F-CA987E53A20D}"/>
    <dgm:cxn modelId="{7B7797CA-9D07-4B14-A47A-832C2BEEE949}" srcId="{85586794-AE48-4C56-8302-97F20CA95C69}" destId="{B5CE8D2F-900E-4025-A3E9-2069284E9221}" srcOrd="0" destOrd="0" parTransId="{ACEB64F3-9E6C-4310-84F8-8698BA8AE736}" sibTransId="{0E643AB7-E91D-4964-A485-D8FF17253C56}"/>
    <dgm:cxn modelId="{24060A96-0B64-4581-A69C-3AADF0989F8A}" type="presOf" srcId="{817008B4-B01C-4372-85F9-BF59882C1DFA}" destId="{1D8A74AD-A3AD-4837-ABA1-6516FFBC9FA9}" srcOrd="0" destOrd="0" presId="urn:microsoft.com/office/officeart/2005/8/layout/vList5"/>
    <dgm:cxn modelId="{1CFB4CB8-E120-4A39-ABEB-783429415267}" type="presOf" srcId="{8692F3D4-CD09-4B9C-827B-1910E86B3D21}" destId="{A03F2381-24A1-4D32-8B9F-403F0D517063}" srcOrd="0" destOrd="0" presId="urn:microsoft.com/office/officeart/2005/8/layout/vList5"/>
    <dgm:cxn modelId="{B6960B0E-97C0-4283-8895-128404DDA0CF}" type="presOf" srcId="{0491D545-76AC-4463-B694-A05E7F7DF639}" destId="{2F8FDC08-D1C1-4127-B3A2-39EBC702BC68}" srcOrd="0" destOrd="0" presId="urn:microsoft.com/office/officeart/2005/8/layout/vList5"/>
    <dgm:cxn modelId="{02511679-00F2-42F0-8F0A-E8825680E525}" type="presOf" srcId="{E5A96629-58C2-44B4-B57A-5318D659489F}" destId="{1D8A74AD-A3AD-4837-ABA1-6516FFBC9FA9}" srcOrd="0" destOrd="2" presId="urn:microsoft.com/office/officeart/2005/8/layout/vList5"/>
    <dgm:cxn modelId="{23B388AA-163B-4E5C-B9C0-342F90BC978F}" type="presParOf" srcId="{2F8FDC08-D1C1-4127-B3A2-39EBC702BC68}" destId="{CE57F54F-091B-4E58-A7F3-496C694D0D9D}" srcOrd="0" destOrd="0" presId="urn:microsoft.com/office/officeart/2005/8/layout/vList5"/>
    <dgm:cxn modelId="{B5DF0D3F-64CC-4B42-BEBE-A74ADC884C24}" type="presParOf" srcId="{CE57F54F-091B-4E58-A7F3-496C694D0D9D}" destId="{32CDCE61-DB3D-427B-A69D-6FD078A92207}" srcOrd="0" destOrd="0" presId="urn:microsoft.com/office/officeart/2005/8/layout/vList5"/>
    <dgm:cxn modelId="{6DC3EEBA-21A3-4C86-B565-21E3EED604B2}" type="presParOf" srcId="{CE57F54F-091B-4E58-A7F3-496C694D0D9D}" destId="{1CA3A5AB-3E0E-4A25-87CC-D7730A518609}" srcOrd="1" destOrd="0" presId="urn:microsoft.com/office/officeart/2005/8/layout/vList5"/>
    <dgm:cxn modelId="{DD1AAD9A-7A89-42D4-ABC7-3FC0E0C1026C}" type="presParOf" srcId="{2F8FDC08-D1C1-4127-B3A2-39EBC702BC68}" destId="{5B3419E5-BC40-4559-9FB4-31313EEC171F}" srcOrd="1" destOrd="0" presId="urn:microsoft.com/office/officeart/2005/8/layout/vList5"/>
    <dgm:cxn modelId="{6475E17B-F3D3-4321-A4CE-94DBBBA1CCE8}" type="presParOf" srcId="{2F8FDC08-D1C1-4127-B3A2-39EBC702BC68}" destId="{04C2991D-1980-471F-8649-A03C0269D0DA}" srcOrd="2" destOrd="0" presId="urn:microsoft.com/office/officeart/2005/8/layout/vList5"/>
    <dgm:cxn modelId="{D3D7EADC-811E-414E-A95D-FF800BE6BFA0}" type="presParOf" srcId="{04C2991D-1980-471F-8649-A03C0269D0DA}" destId="{A03F2381-24A1-4D32-8B9F-403F0D517063}" srcOrd="0" destOrd="0" presId="urn:microsoft.com/office/officeart/2005/8/layout/vList5"/>
    <dgm:cxn modelId="{20619BEA-6CBC-4086-94B7-DC9EA378BF8E}" type="presParOf" srcId="{04C2991D-1980-471F-8649-A03C0269D0DA}" destId="{1D8A74AD-A3AD-4837-ABA1-6516FFBC9F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F764EA-65CE-47B3-92D8-F35ADB084B0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0E76621-992D-46F4-88E8-DC9ED28B062A}">
      <dgm:prSet phldrT="[Texto]"/>
      <dgm:spPr/>
      <dgm:t>
        <a:bodyPr/>
        <a:lstStyle/>
        <a:p>
          <a:r>
            <a:rPr lang="es-ES" dirty="0" smtClean="0"/>
            <a:t>CRÉD FISCAL</a:t>
          </a:r>
          <a:endParaRPr lang="es-ES" dirty="0"/>
        </a:p>
      </dgm:t>
    </dgm:pt>
    <dgm:pt modelId="{01E01D85-7DC5-4F0F-B2BC-7BC68105768F}" type="parTrans" cxnId="{90896712-36CF-4C32-BBD8-FFFFBD588574}">
      <dgm:prSet/>
      <dgm:spPr/>
      <dgm:t>
        <a:bodyPr/>
        <a:lstStyle/>
        <a:p>
          <a:endParaRPr lang="es-ES"/>
        </a:p>
      </dgm:t>
    </dgm:pt>
    <dgm:pt modelId="{0DB42715-FDD5-4768-9C11-C2C9B4643AEE}" type="sibTrans" cxnId="{90896712-36CF-4C32-BBD8-FFFFBD588574}">
      <dgm:prSet/>
      <dgm:spPr/>
      <dgm:t>
        <a:bodyPr/>
        <a:lstStyle/>
        <a:p>
          <a:endParaRPr lang="es-ES"/>
        </a:p>
      </dgm:t>
    </dgm:pt>
    <dgm:pt modelId="{76646EBF-A600-4073-8D82-B79B47DC6185}">
      <dgm:prSet phldrT="[Texto]"/>
      <dgm:spPr/>
      <dgm:t>
        <a:bodyPr/>
        <a:lstStyle/>
        <a:p>
          <a:r>
            <a:rPr lang="es-ES" dirty="0" smtClean="0"/>
            <a:t>1) COMPRA DE ANIMALES</a:t>
          </a:r>
        </a:p>
        <a:p>
          <a:r>
            <a:rPr lang="es-ES" dirty="0" smtClean="0"/>
            <a:t>2) FACTURA DEL PROPIETARIO</a:t>
          </a:r>
        </a:p>
        <a:p>
          <a:endParaRPr lang="es-ES" dirty="0"/>
        </a:p>
      </dgm:t>
    </dgm:pt>
    <dgm:pt modelId="{41DE388B-CAFA-451F-BE14-F02803424AC6}" type="parTrans" cxnId="{774B331B-73FD-441E-8D92-E5E297423F0E}">
      <dgm:prSet/>
      <dgm:spPr/>
      <dgm:t>
        <a:bodyPr/>
        <a:lstStyle/>
        <a:p>
          <a:endParaRPr lang="es-ES"/>
        </a:p>
      </dgm:t>
    </dgm:pt>
    <dgm:pt modelId="{167B4B00-AB42-4EBE-991C-213057F09298}" type="sibTrans" cxnId="{774B331B-73FD-441E-8D92-E5E297423F0E}">
      <dgm:prSet/>
      <dgm:spPr/>
      <dgm:t>
        <a:bodyPr/>
        <a:lstStyle/>
        <a:p>
          <a:endParaRPr lang="es-ES"/>
        </a:p>
      </dgm:t>
    </dgm:pt>
    <dgm:pt modelId="{0A53BA0D-22B8-450B-A2C5-AF2994A4DC1D}">
      <dgm:prSet phldrT="[Texto]"/>
      <dgm:spPr/>
      <dgm:t>
        <a:bodyPr/>
        <a:lstStyle/>
        <a:p>
          <a:r>
            <a:rPr lang="es-ES" dirty="0" smtClean="0"/>
            <a:t>1) INSUMOS Y GS POR EL ENGORDE</a:t>
          </a:r>
          <a:endParaRPr lang="es-ES" dirty="0"/>
        </a:p>
      </dgm:t>
    </dgm:pt>
    <dgm:pt modelId="{39A80FEB-7F66-46E5-84B8-5C22D9643253}" type="parTrans" cxnId="{7C651A1F-5E0B-43AF-95DC-1FB9D00A3169}">
      <dgm:prSet/>
      <dgm:spPr/>
      <dgm:t>
        <a:bodyPr/>
        <a:lstStyle/>
        <a:p>
          <a:endParaRPr lang="es-ES"/>
        </a:p>
      </dgm:t>
    </dgm:pt>
    <dgm:pt modelId="{31BF4F27-C9F2-44E3-A31B-70493D7D0301}" type="sibTrans" cxnId="{7C651A1F-5E0B-43AF-95DC-1FB9D00A3169}">
      <dgm:prSet/>
      <dgm:spPr/>
      <dgm:t>
        <a:bodyPr/>
        <a:lstStyle/>
        <a:p>
          <a:endParaRPr lang="es-ES"/>
        </a:p>
      </dgm:t>
    </dgm:pt>
    <dgm:pt modelId="{7AA7CC1B-3F8A-44CE-898B-5085617B1DB5}">
      <dgm:prSet phldrT="[Texto]"/>
      <dgm:spPr/>
      <dgm:t>
        <a:bodyPr/>
        <a:lstStyle/>
        <a:p>
          <a:r>
            <a:rPr lang="es-ES" dirty="0" smtClean="0"/>
            <a:t>DÉB FISCAL</a:t>
          </a:r>
          <a:endParaRPr lang="es-ES" dirty="0"/>
        </a:p>
      </dgm:t>
    </dgm:pt>
    <dgm:pt modelId="{141C1E43-D724-46A8-819E-7A28D958B860}" type="parTrans" cxnId="{EAC754A2-9949-4F88-BF14-76B32815A252}">
      <dgm:prSet/>
      <dgm:spPr/>
      <dgm:t>
        <a:bodyPr/>
        <a:lstStyle/>
        <a:p>
          <a:endParaRPr lang="es-ES"/>
        </a:p>
      </dgm:t>
    </dgm:pt>
    <dgm:pt modelId="{62E054C0-080E-4F94-B9ED-491959F91B72}" type="sibTrans" cxnId="{EAC754A2-9949-4F88-BF14-76B32815A252}">
      <dgm:prSet/>
      <dgm:spPr/>
      <dgm:t>
        <a:bodyPr/>
        <a:lstStyle/>
        <a:p>
          <a:endParaRPr lang="es-ES"/>
        </a:p>
      </dgm:t>
    </dgm:pt>
    <dgm:pt modelId="{372CD9CE-4E36-4726-952F-4299149304F5}">
      <dgm:prSet phldrT="[Texto]"/>
      <dgm:spPr/>
      <dgm:t>
        <a:bodyPr/>
        <a:lstStyle/>
        <a:p>
          <a:r>
            <a:rPr lang="es-ES" dirty="0" smtClean="0"/>
            <a:t>1) VENTA DE ANIMALES</a:t>
          </a:r>
          <a:endParaRPr lang="es-ES" dirty="0"/>
        </a:p>
      </dgm:t>
    </dgm:pt>
    <dgm:pt modelId="{3E17BE2B-6EC0-4854-94B8-B3D1D7E54BD8}" type="parTrans" cxnId="{6B585AE8-D0DF-4DE4-849C-29079E4C5FAC}">
      <dgm:prSet/>
      <dgm:spPr/>
      <dgm:t>
        <a:bodyPr/>
        <a:lstStyle/>
        <a:p>
          <a:endParaRPr lang="es-ES"/>
        </a:p>
      </dgm:t>
    </dgm:pt>
    <dgm:pt modelId="{16492547-ECDE-4B01-B174-84D070AA1A51}" type="sibTrans" cxnId="{6B585AE8-D0DF-4DE4-849C-29079E4C5FAC}">
      <dgm:prSet/>
      <dgm:spPr/>
      <dgm:t>
        <a:bodyPr/>
        <a:lstStyle/>
        <a:p>
          <a:endParaRPr lang="es-ES"/>
        </a:p>
      </dgm:t>
    </dgm:pt>
    <dgm:pt modelId="{449D82AE-8976-4DFA-B2F6-53FE7CD28F0D}">
      <dgm:prSet phldrT="[Texto]"/>
      <dgm:spPr/>
      <dgm:t>
        <a:bodyPr/>
        <a:lstStyle/>
        <a:p>
          <a:r>
            <a:rPr lang="es-ES" dirty="0" smtClean="0"/>
            <a:t>1) FACTURA KGS AL CAPITALIZADOR</a:t>
          </a:r>
          <a:endParaRPr lang="es-ES" dirty="0"/>
        </a:p>
      </dgm:t>
    </dgm:pt>
    <dgm:pt modelId="{F6A3D8FE-8396-4589-BFE2-C5BDBF856984}" type="parTrans" cxnId="{3C3FB836-4CE9-4BCD-ACD4-98D0EDA0FB9D}">
      <dgm:prSet/>
      <dgm:spPr/>
      <dgm:t>
        <a:bodyPr/>
        <a:lstStyle/>
        <a:p>
          <a:endParaRPr lang="es-ES"/>
        </a:p>
      </dgm:t>
    </dgm:pt>
    <dgm:pt modelId="{83C4F1E0-AD36-40E5-AD0C-CC641FE69FCA}" type="sibTrans" cxnId="{3C3FB836-4CE9-4BCD-ACD4-98D0EDA0FB9D}">
      <dgm:prSet/>
      <dgm:spPr/>
      <dgm:t>
        <a:bodyPr/>
        <a:lstStyle/>
        <a:p>
          <a:endParaRPr lang="es-ES"/>
        </a:p>
      </dgm:t>
    </dgm:pt>
    <dgm:pt modelId="{F1F7A7BF-0AAA-452E-9564-D031BEA32D9A}" type="pres">
      <dgm:prSet presAssocID="{DAF764EA-65CE-47B3-92D8-F35ADB084B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D783D39-2A6D-4FAF-A0EF-576D50CA73CB}" type="pres">
      <dgm:prSet presAssocID="{C0E76621-992D-46F4-88E8-DC9ED28B062A}" presName="root" presStyleCnt="0"/>
      <dgm:spPr/>
    </dgm:pt>
    <dgm:pt modelId="{28040443-7A82-4C20-92E8-F0096CB4004B}" type="pres">
      <dgm:prSet presAssocID="{C0E76621-992D-46F4-88E8-DC9ED28B062A}" presName="rootComposite" presStyleCnt="0"/>
      <dgm:spPr/>
    </dgm:pt>
    <dgm:pt modelId="{BADCFEF2-7638-4173-B222-1BCFA0E5B01E}" type="pres">
      <dgm:prSet presAssocID="{C0E76621-992D-46F4-88E8-DC9ED28B062A}" presName="rootText" presStyleLbl="node1" presStyleIdx="0" presStyleCnt="2"/>
      <dgm:spPr/>
      <dgm:t>
        <a:bodyPr/>
        <a:lstStyle/>
        <a:p>
          <a:endParaRPr lang="es-ES"/>
        </a:p>
      </dgm:t>
    </dgm:pt>
    <dgm:pt modelId="{83F65FD5-0561-472D-830F-8E3F4AAB05E7}" type="pres">
      <dgm:prSet presAssocID="{C0E76621-992D-46F4-88E8-DC9ED28B062A}" presName="rootConnector" presStyleLbl="node1" presStyleIdx="0" presStyleCnt="2"/>
      <dgm:spPr/>
      <dgm:t>
        <a:bodyPr/>
        <a:lstStyle/>
        <a:p>
          <a:endParaRPr lang="es-ES"/>
        </a:p>
      </dgm:t>
    </dgm:pt>
    <dgm:pt modelId="{DCE06B48-F36E-4623-B105-389AE6F092AA}" type="pres">
      <dgm:prSet presAssocID="{C0E76621-992D-46F4-88E8-DC9ED28B062A}" presName="childShape" presStyleCnt="0"/>
      <dgm:spPr/>
    </dgm:pt>
    <dgm:pt modelId="{586FABBE-5F7A-46A6-98DF-457FFB773057}" type="pres">
      <dgm:prSet presAssocID="{41DE388B-CAFA-451F-BE14-F02803424AC6}" presName="Name13" presStyleLbl="parChTrans1D2" presStyleIdx="0" presStyleCnt="4"/>
      <dgm:spPr/>
      <dgm:t>
        <a:bodyPr/>
        <a:lstStyle/>
        <a:p>
          <a:endParaRPr lang="es-ES"/>
        </a:p>
      </dgm:t>
    </dgm:pt>
    <dgm:pt modelId="{7FF2EC95-AC74-476C-A8B9-4BFE1637B6DD}" type="pres">
      <dgm:prSet presAssocID="{76646EBF-A600-4073-8D82-B79B47DC6185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820EA6-EEB2-4A37-B210-A3963C84EA7D}" type="pres">
      <dgm:prSet presAssocID="{39A80FEB-7F66-46E5-84B8-5C22D9643253}" presName="Name13" presStyleLbl="parChTrans1D2" presStyleIdx="1" presStyleCnt="4"/>
      <dgm:spPr/>
      <dgm:t>
        <a:bodyPr/>
        <a:lstStyle/>
        <a:p>
          <a:endParaRPr lang="es-ES"/>
        </a:p>
      </dgm:t>
    </dgm:pt>
    <dgm:pt modelId="{5C1304C9-C904-4203-9668-0C10CA062A53}" type="pres">
      <dgm:prSet presAssocID="{0A53BA0D-22B8-450B-A2C5-AF2994A4DC1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376FB4-40E8-4108-BE75-1A9E87023906}" type="pres">
      <dgm:prSet presAssocID="{7AA7CC1B-3F8A-44CE-898B-5085617B1DB5}" presName="root" presStyleCnt="0"/>
      <dgm:spPr/>
    </dgm:pt>
    <dgm:pt modelId="{2C0EC437-9BED-4F5C-BF33-C5359FF5A3AF}" type="pres">
      <dgm:prSet presAssocID="{7AA7CC1B-3F8A-44CE-898B-5085617B1DB5}" presName="rootComposite" presStyleCnt="0"/>
      <dgm:spPr/>
    </dgm:pt>
    <dgm:pt modelId="{A4D6A04B-C746-46AC-A14D-454663CE058F}" type="pres">
      <dgm:prSet presAssocID="{7AA7CC1B-3F8A-44CE-898B-5085617B1DB5}" presName="rootText" presStyleLbl="node1" presStyleIdx="1" presStyleCnt="2"/>
      <dgm:spPr/>
      <dgm:t>
        <a:bodyPr/>
        <a:lstStyle/>
        <a:p>
          <a:endParaRPr lang="es-ES"/>
        </a:p>
      </dgm:t>
    </dgm:pt>
    <dgm:pt modelId="{72DC3284-8EAF-46AC-82D9-B6D360150961}" type="pres">
      <dgm:prSet presAssocID="{7AA7CC1B-3F8A-44CE-898B-5085617B1DB5}" presName="rootConnector" presStyleLbl="node1" presStyleIdx="1" presStyleCnt="2"/>
      <dgm:spPr/>
      <dgm:t>
        <a:bodyPr/>
        <a:lstStyle/>
        <a:p>
          <a:endParaRPr lang="es-ES"/>
        </a:p>
      </dgm:t>
    </dgm:pt>
    <dgm:pt modelId="{0868D395-2D45-492C-91A3-ED8C9111A7DE}" type="pres">
      <dgm:prSet presAssocID="{7AA7CC1B-3F8A-44CE-898B-5085617B1DB5}" presName="childShape" presStyleCnt="0"/>
      <dgm:spPr/>
    </dgm:pt>
    <dgm:pt modelId="{1A58DE72-48BD-4887-9C0F-CA9D0C5170FA}" type="pres">
      <dgm:prSet presAssocID="{3E17BE2B-6EC0-4854-94B8-B3D1D7E54BD8}" presName="Name13" presStyleLbl="parChTrans1D2" presStyleIdx="2" presStyleCnt="4"/>
      <dgm:spPr/>
      <dgm:t>
        <a:bodyPr/>
        <a:lstStyle/>
        <a:p>
          <a:endParaRPr lang="es-ES"/>
        </a:p>
      </dgm:t>
    </dgm:pt>
    <dgm:pt modelId="{A6BAFBC0-3411-4B2F-9F82-0F286E625C0A}" type="pres">
      <dgm:prSet presAssocID="{372CD9CE-4E36-4726-952F-4299149304F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F63952-79CB-4BC2-88C4-82FB9F6E6A85}" type="pres">
      <dgm:prSet presAssocID="{F6A3D8FE-8396-4589-BFE2-C5BDBF856984}" presName="Name13" presStyleLbl="parChTrans1D2" presStyleIdx="3" presStyleCnt="4"/>
      <dgm:spPr/>
      <dgm:t>
        <a:bodyPr/>
        <a:lstStyle/>
        <a:p>
          <a:endParaRPr lang="es-ES"/>
        </a:p>
      </dgm:t>
    </dgm:pt>
    <dgm:pt modelId="{445D7F91-3B5D-4CDC-A1CF-AA70E9148A06}" type="pres">
      <dgm:prSet presAssocID="{449D82AE-8976-4DFA-B2F6-53FE7CD28F0D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BB44FD5-390F-4857-8D7F-D5C024E9486A}" type="presOf" srcId="{3E17BE2B-6EC0-4854-94B8-B3D1D7E54BD8}" destId="{1A58DE72-48BD-4887-9C0F-CA9D0C5170FA}" srcOrd="0" destOrd="0" presId="urn:microsoft.com/office/officeart/2005/8/layout/hierarchy3"/>
    <dgm:cxn modelId="{774B331B-73FD-441E-8D92-E5E297423F0E}" srcId="{C0E76621-992D-46F4-88E8-DC9ED28B062A}" destId="{76646EBF-A600-4073-8D82-B79B47DC6185}" srcOrd="0" destOrd="0" parTransId="{41DE388B-CAFA-451F-BE14-F02803424AC6}" sibTransId="{167B4B00-AB42-4EBE-991C-213057F09298}"/>
    <dgm:cxn modelId="{150252F4-0098-4837-84D3-3E1D8CC0D68F}" type="presOf" srcId="{39A80FEB-7F66-46E5-84B8-5C22D9643253}" destId="{E9820EA6-EEB2-4A37-B210-A3963C84EA7D}" srcOrd="0" destOrd="0" presId="urn:microsoft.com/office/officeart/2005/8/layout/hierarchy3"/>
    <dgm:cxn modelId="{3BC0A6AD-7667-415C-8166-BD7BD5C4B220}" type="presOf" srcId="{372CD9CE-4E36-4726-952F-4299149304F5}" destId="{A6BAFBC0-3411-4B2F-9F82-0F286E625C0A}" srcOrd="0" destOrd="0" presId="urn:microsoft.com/office/officeart/2005/8/layout/hierarchy3"/>
    <dgm:cxn modelId="{7A5C6354-E891-4AB6-8D7A-21A2BA2BE771}" type="presOf" srcId="{F6A3D8FE-8396-4589-BFE2-C5BDBF856984}" destId="{51F63952-79CB-4BC2-88C4-82FB9F6E6A85}" srcOrd="0" destOrd="0" presId="urn:microsoft.com/office/officeart/2005/8/layout/hierarchy3"/>
    <dgm:cxn modelId="{22B3E2C0-7602-4BA8-A284-2DAECB418C8E}" type="presOf" srcId="{DAF764EA-65CE-47B3-92D8-F35ADB084B05}" destId="{F1F7A7BF-0AAA-452E-9564-D031BEA32D9A}" srcOrd="0" destOrd="0" presId="urn:microsoft.com/office/officeart/2005/8/layout/hierarchy3"/>
    <dgm:cxn modelId="{3C3FB836-4CE9-4BCD-ACD4-98D0EDA0FB9D}" srcId="{7AA7CC1B-3F8A-44CE-898B-5085617B1DB5}" destId="{449D82AE-8976-4DFA-B2F6-53FE7CD28F0D}" srcOrd="1" destOrd="0" parTransId="{F6A3D8FE-8396-4589-BFE2-C5BDBF856984}" sibTransId="{83C4F1E0-AD36-40E5-AD0C-CC641FE69FCA}"/>
    <dgm:cxn modelId="{97324836-052D-45B4-A21A-A4CC8E7E5B04}" type="presOf" srcId="{7AA7CC1B-3F8A-44CE-898B-5085617B1DB5}" destId="{72DC3284-8EAF-46AC-82D9-B6D360150961}" srcOrd="1" destOrd="0" presId="urn:microsoft.com/office/officeart/2005/8/layout/hierarchy3"/>
    <dgm:cxn modelId="{6B585AE8-D0DF-4DE4-849C-29079E4C5FAC}" srcId="{7AA7CC1B-3F8A-44CE-898B-5085617B1DB5}" destId="{372CD9CE-4E36-4726-952F-4299149304F5}" srcOrd="0" destOrd="0" parTransId="{3E17BE2B-6EC0-4854-94B8-B3D1D7E54BD8}" sibTransId="{16492547-ECDE-4B01-B174-84D070AA1A51}"/>
    <dgm:cxn modelId="{69302538-91F5-4B2B-A161-D99C43FCC10C}" type="presOf" srcId="{0A53BA0D-22B8-450B-A2C5-AF2994A4DC1D}" destId="{5C1304C9-C904-4203-9668-0C10CA062A53}" srcOrd="0" destOrd="0" presId="urn:microsoft.com/office/officeart/2005/8/layout/hierarchy3"/>
    <dgm:cxn modelId="{90896712-36CF-4C32-BBD8-FFFFBD588574}" srcId="{DAF764EA-65CE-47B3-92D8-F35ADB084B05}" destId="{C0E76621-992D-46F4-88E8-DC9ED28B062A}" srcOrd="0" destOrd="0" parTransId="{01E01D85-7DC5-4F0F-B2BC-7BC68105768F}" sibTransId="{0DB42715-FDD5-4768-9C11-C2C9B4643AEE}"/>
    <dgm:cxn modelId="{9965E3BB-C871-4ABA-9055-B1D92B2F886C}" type="presOf" srcId="{76646EBF-A600-4073-8D82-B79B47DC6185}" destId="{7FF2EC95-AC74-476C-A8B9-4BFE1637B6DD}" srcOrd="0" destOrd="0" presId="urn:microsoft.com/office/officeart/2005/8/layout/hierarchy3"/>
    <dgm:cxn modelId="{C7DD3345-D145-4A2E-88D8-780CC160ABFC}" type="presOf" srcId="{449D82AE-8976-4DFA-B2F6-53FE7CD28F0D}" destId="{445D7F91-3B5D-4CDC-A1CF-AA70E9148A06}" srcOrd="0" destOrd="0" presId="urn:microsoft.com/office/officeart/2005/8/layout/hierarchy3"/>
    <dgm:cxn modelId="{1EE1E3D9-5DA1-4211-96D1-271B9C3A7EFA}" type="presOf" srcId="{41DE388B-CAFA-451F-BE14-F02803424AC6}" destId="{586FABBE-5F7A-46A6-98DF-457FFB773057}" srcOrd="0" destOrd="0" presId="urn:microsoft.com/office/officeart/2005/8/layout/hierarchy3"/>
    <dgm:cxn modelId="{7C651A1F-5E0B-43AF-95DC-1FB9D00A3169}" srcId="{C0E76621-992D-46F4-88E8-DC9ED28B062A}" destId="{0A53BA0D-22B8-450B-A2C5-AF2994A4DC1D}" srcOrd="1" destOrd="0" parTransId="{39A80FEB-7F66-46E5-84B8-5C22D9643253}" sibTransId="{31BF4F27-C9F2-44E3-A31B-70493D7D0301}"/>
    <dgm:cxn modelId="{EAC754A2-9949-4F88-BF14-76B32815A252}" srcId="{DAF764EA-65CE-47B3-92D8-F35ADB084B05}" destId="{7AA7CC1B-3F8A-44CE-898B-5085617B1DB5}" srcOrd="1" destOrd="0" parTransId="{141C1E43-D724-46A8-819E-7A28D958B860}" sibTransId="{62E054C0-080E-4F94-B9ED-491959F91B72}"/>
    <dgm:cxn modelId="{A14FDA47-4DAF-4FCA-82C2-1D798808F880}" type="presOf" srcId="{C0E76621-992D-46F4-88E8-DC9ED28B062A}" destId="{83F65FD5-0561-472D-830F-8E3F4AAB05E7}" srcOrd="1" destOrd="0" presId="urn:microsoft.com/office/officeart/2005/8/layout/hierarchy3"/>
    <dgm:cxn modelId="{41034B0A-0D8F-4504-ADE3-116CEA74D3D1}" type="presOf" srcId="{C0E76621-992D-46F4-88E8-DC9ED28B062A}" destId="{BADCFEF2-7638-4173-B222-1BCFA0E5B01E}" srcOrd="0" destOrd="0" presId="urn:microsoft.com/office/officeart/2005/8/layout/hierarchy3"/>
    <dgm:cxn modelId="{0091F5FD-958F-4521-952B-1F68DA76A2E7}" type="presOf" srcId="{7AA7CC1B-3F8A-44CE-898B-5085617B1DB5}" destId="{A4D6A04B-C746-46AC-A14D-454663CE058F}" srcOrd="0" destOrd="0" presId="urn:microsoft.com/office/officeart/2005/8/layout/hierarchy3"/>
    <dgm:cxn modelId="{0B5590C6-3CB2-4B41-9657-F4BDAA11F8A6}" type="presParOf" srcId="{F1F7A7BF-0AAA-452E-9564-D031BEA32D9A}" destId="{FD783D39-2A6D-4FAF-A0EF-576D50CA73CB}" srcOrd="0" destOrd="0" presId="urn:microsoft.com/office/officeart/2005/8/layout/hierarchy3"/>
    <dgm:cxn modelId="{6B0460B7-E676-43DB-AD02-D041F358C7A4}" type="presParOf" srcId="{FD783D39-2A6D-4FAF-A0EF-576D50CA73CB}" destId="{28040443-7A82-4C20-92E8-F0096CB4004B}" srcOrd="0" destOrd="0" presId="urn:microsoft.com/office/officeart/2005/8/layout/hierarchy3"/>
    <dgm:cxn modelId="{D771F053-A4CD-4AE6-B0FB-708D224B8D6B}" type="presParOf" srcId="{28040443-7A82-4C20-92E8-F0096CB4004B}" destId="{BADCFEF2-7638-4173-B222-1BCFA0E5B01E}" srcOrd="0" destOrd="0" presId="urn:microsoft.com/office/officeart/2005/8/layout/hierarchy3"/>
    <dgm:cxn modelId="{6C3F57B7-1F23-4B0F-B5D2-89C80562C511}" type="presParOf" srcId="{28040443-7A82-4C20-92E8-F0096CB4004B}" destId="{83F65FD5-0561-472D-830F-8E3F4AAB05E7}" srcOrd="1" destOrd="0" presId="urn:microsoft.com/office/officeart/2005/8/layout/hierarchy3"/>
    <dgm:cxn modelId="{7AFCFFC3-F3D6-46E1-BD97-43C2447D49FC}" type="presParOf" srcId="{FD783D39-2A6D-4FAF-A0EF-576D50CA73CB}" destId="{DCE06B48-F36E-4623-B105-389AE6F092AA}" srcOrd="1" destOrd="0" presId="urn:microsoft.com/office/officeart/2005/8/layout/hierarchy3"/>
    <dgm:cxn modelId="{9ECB5643-BD38-47B5-BACC-B0068BB28C40}" type="presParOf" srcId="{DCE06B48-F36E-4623-B105-389AE6F092AA}" destId="{586FABBE-5F7A-46A6-98DF-457FFB773057}" srcOrd="0" destOrd="0" presId="urn:microsoft.com/office/officeart/2005/8/layout/hierarchy3"/>
    <dgm:cxn modelId="{7F07A000-611E-442C-A0F6-C62A1E8C79CD}" type="presParOf" srcId="{DCE06B48-F36E-4623-B105-389AE6F092AA}" destId="{7FF2EC95-AC74-476C-A8B9-4BFE1637B6DD}" srcOrd="1" destOrd="0" presId="urn:microsoft.com/office/officeart/2005/8/layout/hierarchy3"/>
    <dgm:cxn modelId="{6E413C20-521E-4AC2-B3FA-7401739EB46D}" type="presParOf" srcId="{DCE06B48-F36E-4623-B105-389AE6F092AA}" destId="{E9820EA6-EEB2-4A37-B210-A3963C84EA7D}" srcOrd="2" destOrd="0" presId="urn:microsoft.com/office/officeart/2005/8/layout/hierarchy3"/>
    <dgm:cxn modelId="{9FA8115B-AC80-4570-9D6C-97BACF1956F0}" type="presParOf" srcId="{DCE06B48-F36E-4623-B105-389AE6F092AA}" destId="{5C1304C9-C904-4203-9668-0C10CA062A53}" srcOrd="3" destOrd="0" presId="urn:microsoft.com/office/officeart/2005/8/layout/hierarchy3"/>
    <dgm:cxn modelId="{C503880A-FA53-4B76-90CD-3D59A6586C8D}" type="presParOf" srcId="{F1F7A7BF-0AAA-452E-9564-D031BEA32D9A}" destId="{0C376FB4-40E8-4108-BE75-1A9E87023906}" srcOrd="1" destOrd="0" presId="urn:microsoft.com/office/officeart/2005/8/layout/hierarchy3"/>
    <dgm:cxn modelId="{0DE792B7-737C-4F30-9796-FED16F6E0069}" type="presParOf" srcId="{0C376FB4-40E8-4108-BE75-1A9E87023906}" destId="{2C0EC437-9BED-4F5C-BF33-C5359FF5A3AF}" srcOrd="0" destOrd="0" presId="urn:microsoft.com/office/officeart/2005/8/layout/hierarchy3"/>
    <dgm:cxn modelId="{F8491FA9-CCC2-40F6-B676-3A3C8C77FB1E}" type="presParOf" srcId="{2C0EC437-9BED-4F5C-BF33-C5359FF5A3AF}" destId="{A4D6A04B-C746-46AC-A14D-454663CE058F}" srcOrd="0" destOrd="0" presId="urn:microsoft.com/office/officeart/2005/8/layout/hierarchy3"/>
    <dgm:cxn modelId="{65AC7CAB-3D23-4B44-B116-2D5B9CDD512A}" type="presParOf" srcId="{2C0EC437-9BED-4F5C-BF33-C5359FF5A3AF}" destId="{72DC3284-8EAF-46AC-82D9-B6D360150961}" srcOrd="1" destOrd="0" presId="urn:microsoft.com/office/officeart/2005/8/layout/hierarchy3"/>
    <dgm:cxn modelId="{B1990F1D-D814-4500-B267-5F10949A29A9}" type="presParOf" srcId="{0C376FB4-40E8-4108-BE75-1A9E87023906}" destId="{0868D395-2D45-492C-91A3-ED8C9111A7DE}" srcOrd="1" destOrd="0" presId="urn:microsoft.com/office/officeart/2005/8/layout/hierarchy3"/>
    <dgm:cxn modelId="{A939F471-3E8A-4835-B206-DD21340A74EF}" type="presParOf" srcId="{0868D395-2D45-492C-91A3-ED8C9111A7DE}" destId="{1A58DE72-48BD-4887-9C0F-CA9D0C5170FA}" srcOrd="0" destOrd="0" presId="urn:microsoft.com/office/officeart/2005/8/layout/hierarchy3"/>
    <dgm:cxn modelId="{97F5B261-D403-4F78-9985-CE19D3174F94}" type="presParOf" srcId="{0868D395-2D45-492C-91A3-ED8C9111A7DE}" destId="{A6BAFBC0-3411-4B2F-9F82-0F286E625C0A}" srcOrd="1" destOrd="0" presId="urn:microsoft.com/office/officeart/2005/8/layout/hierarchy3"/>
    <dgm:cxn modelId="{8E2B5BB4-6642-497E-860A-495FB47515F5}" type="presParOf" srcId="{0868D395-2D45-492C-91A3-ED8C9111A7DE}" destId="{51F63952-79CB-4BC2-88C4-82FB9F6E6A85}" srcOrd="2" destOrd="0" presId="urn:microsoft.com/office/officeart/2005/8/layout/hierarchy3"/>
    <dgm:cxn modelId="{FF866416-3CF9-42DE-9BBF-5F41B27CC0B9}" type="presParOf" srcId="{0868D395-2D45-492C-91A3-ED8C9111A7DE}" destId="{445D7F91-3B5D-4CDC-A1CF-AA70E9148A0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FB6B4A2-0944-49A3-956B-96E3FA08DE4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97F5C1A-F182-43B3-853F-FAA5D66F654B}">
      <dgm:prSet phldrT="[Texto]"/>
      <dgm:spPr/>
      <dgm:t>
        <a:bodyPr/>
        <a:lstStyle/>
        <a:p>
          <a:r>
            <a:rPr lang="es-ES" dirty="0" smtClean="0"/>
            <a:t>CAPITALIZADOR</a:t>
          </a:r>
          <a:endParaRPr lang="es-ES" dirty="0"/>
        </a:p>
      </dgm:t>
    </dgm:pt>
    <dgm:pt modelId="{1104A52E-7868-4929-9D90-FCE93A4ACD4A}" type="parTrans" cxnId="{4C668B3E-8FD8-435B-913E-4B7248DC63F3}">
      <dgm:prSet/>
      <dgm:spPr/>
      <dgm:t>
        <a:bodyPr/>
        <a:lstStyle/>
        <a:p>
          <a:endParaRPr lang="es-ES"/>
        </a:p>
      </dgm:t>
    </dgm:pt>
    <dgm:pt modelId="{F128AE7A-23D4-48E6-8962-40F59CB8D9CE}" type="sibTrans" cxnId="{4C668B3E-8FD8-435B-913E-4B7248DC63F3}">
      <dgm:prSet/>
      <dgm:spPr/>
      <dgm:t>
        <a:bodyPr/>
        <a:lstStyle/>
        <a:p>
          <a:endParaRPr lang="es-ES"/>
        </a:p>
      </dgm:t>
    </dgm:pt>
    <dgm:pt modelId="{DA54C2A5-688F-49E4-A79D-D7AAA72E64DC}">
      <dgm:prSet phldrT="[Texto]"/>
      <dgm:spPr/>
      <dgm:t>
        <a:bodyPr/>
        <a:lstStyle/>
        <a:p>
          <a:r>
            <a:rPr lang="es-ES" dirty="0" smtClean="0"/>
            <a:t>VALUACIÓN DE LOS NOVILLOS AL VALOR DE MERCADO MENOS GASTOS</a:t>
          </a:r>
          <a:endParaRPr lang="es-ES" dirty="0"/>
        </a:p>
      </dgm:t>
    </dgm:pt>
    <dgm:pt modelId="{FB2050CC-A858-4218-86C9-9B875F35C8AD}" type="parTrans" cxnId="{CD20B4BB-6209-4DEC-9050-FB9A8C5F67AE}">
      <dgm:prSet/>
      <dgm:spPr/>
      <dgm:t>
        <a:bodyPr/>
        <a:lstStyle/>
        <a:p>
          <a:endParaRPr lang="es-ES"/>
        </a:p>
      </dgm:t>
    </dgm:pt>
    <dgm:pt modelId="{E1E0B5E2-6DF6-4563-B594-CDB577E3C72F}" type="sibTrans" cxnId="{CD20B4BB-6209-4DEC-9050-FB9A8C5F67AE}">
      <dgm:prSet/>
      <dgm:spPr/>
      <dgm:t>
        <a:bodyPr/>
        <a:lstStyle/>
        <a:p>
          <a:endParaRPr lang="es-ES"/>
        </a:p>
      </dgm:t>
    </dgm:pt>
    <dgm:pt modelId="{AB8C7E27-5E11-4A3D-89B4-0AC2B34939E8}">
      <dgm:prSet phldrT="[Texto]"/>
      <dgm:spPr/>
      <dgm:t>
        <a:bodyPr/>
        <a:lstStyle/>
        <a:p>
          <a:r>
            <a:rPr lang="es-ES" dirty="0" smtClean="0"/>
            <a:t>PROPIETARIO</a:t>
          </a:r>
          <a:endParaRPr lang="es-ES" dirty="0"/>
        </a:p>
      </dgm:t>
    </dgm:pt>
    <dgm:pt modelId="{6FBFD18E-B6D2-46D7-9D45-C7D755E93665}" type="parTrans" cxnId="{CF2458D5-719C-437D-A7CD-0459E1AC69D9}">
      <dgm:prSet/>
      <dgm:spPr/>
      <dgm:t>
        <a:bodyPr/>
        <a:lstStyle/>
        <a:p>
          <a:endParaRPr lang="es-ES"/>
        </a:p>
      </dgm:t>
    </dgm:pt>
    <dgm:pt modelId="{89004B98-BDDF-4A7C-9EE6-464C4F90B5CC}" type="sibTrans" cxnId="{CF2458D5-719C-437D-A7CD-0459E1AC69D9}">
      <dgm:prSet/>
      <dgm:spPr/>
      <dgm:t>
        <a:bodyPr/>
        <a:lstStyle/>
        <a:p>
          <a:endParaRPr lang="es-ES"/>
        </a:p>
      </dgm:t>
    </dgm:pt>
    <dgm:pt modelId="{797739CF-E56A-499D-AD8C-F2EE131843AD}">
      <dgm:prSet phldrT="[Texto]"/>
      <dgm:spPr/>
      <dgm:t>
        <a:bodyPr/>
        <a:lstStyle/>
        <a:p>
          <a:r>
            <a:rPr lang="es-ES" dirty="0" smtClean="0"/>
            <a:t>RECONOCE COMO GANANCIA EL GRADO DE AVANCE DEL NEGOCIO (POR LO DEVENGADO)</a:t>
          </a:r>
          <a:endParaRPr lang="es-ES" dirty="0"/>
        </a:p>
      </dgm:t>
    </dgm:pt>
    <dgm:pt modelId="{E68C4D4B-C1C0-4DBE-941F-223EF21DDBC2}" type="parTrans" cxnId="{AA9D43EB-1FFF-4D98-A181-17945F60EF29}">
      <dgm:prSet/>
      <dgm:spPr/>
      <dgm:t>
        <a:bodyPr/>
        <a:lstStyle/>
        <a:p>
          <a:endParaRPr lang="es-ES"/>
        </a:p>
      </dgm:t>
    </dgm:pt>
    <dgm:pt modelId="{2FBB9794-0C35-4109-81A0-CB5D6624F243}" type="sibTrans" cxnId="{AA9D43EB-1FFF-4D98-A181-17945F60EF29}">
      <dgm:prSet/>
      <dgm:spPr/>
      <dgm:t>
        <a:bodyPr/>
        <a:lstStyle/>
        <a:p>
          <a:endParaRPr lang="es-ES"/>
        </a:p>
      </dgm:t>
    </dgm:pt>
    <dgm:pt modelId="{60286109-7CDF-48BC-900B-69921EA16472}" type="pres">
      <dgm:prSet presAssocID="{AFB6B4A2-0944-49A3-956B-96E3FA08DE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EF4A455-68D9-4451-9943-91407F2C460B}" type="pres">
      <dgm:prSet presAssocID="{597F5C1A-F182-43B3-853F-FAA5D66F654B}" presName="linNode" presStyleCnt="0"/>
      <dgm:spPr/>
    </dgm:pt>
    <dgm:pt modelId="{563513F3-05B1-43C2-AB00-FCACAB16AEF2}" type="pres">
      <dgm:prSet presAssocID="{597F5C1A-F182-43B3-853F-FAA5D66F654B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30F314-3BAB-455C-81C3-587146480552}" type="pres">
      <dgm:prSet presAssocID="{597F5C1A-F182-43B3-853F-FAA5D66F654B}" presName="bracket" presStyleLbl="parChTrans1D1" presStyleIdx="0" presStyleCnt="2"/>
      <dgm:spPr/>
    </dgm:pt>
    <dgm:pt modelId="{0533775A-30AF-4FB1-8C58-6F0300A2DC4F}" type="pres">
      <dgm:prSet presAssocID="{597F5C1A-F182-43B3-853F-FAA5D66F654B}" presName="spH" presStyleCnt="0"/>
      <dgm:spPr/>
    </dgm:pt>
    <dgm:pt modelId="{94FB240F-D7C2-4712-AC8C-597073CE2E60}" type="pres">
      <dgm:prSet presAssocID="{597F5C1A-F182-43B3-853F-FAA5D66F654B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04C6FF-CB5B-4BB9-A6B0-6F522DB8B813}" type="pres">
      <dgm:prSet presAssocID="{F128AE7A-23D4-48E6-8962-40F59CB8D9CE}" presName="spV" presStyleCnt="0"/>
      <dgm:spPr/>
    </dgm:pt>
    <dgm:pt modelId="{CF0639EC-B21B-4AF6-9709-2324A6B4ED67}" type="pres">
      <dgm:prSet presAssocID="{AB8C7E27-5E11-4A3D-89B4-0AC2B34939E8}" presName="linNode" presStyleCnt="0"/>
      <dgm:spPr/>
    </dgm:pt>
    <dgm:pt modelId="{D5A4761E-D858-4404-A9FD-03DEBB47F443}" type="pres">
      <dgm:prSet presAssocID="{AB8C7E27-5E11-4A3D-89B4-0AC2B34939E8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68E60F-527B-48DE-88B0-AE4345106321}" type="pres">
      <dgm:prSet presAssocID="{AB8C7E27-5E11-4A3D-89B4-0AC2B34939E8}" presName="bracket" presStyleLbl="parChTrans1D1" presStyleIdx="1" presStyleCnt="2"/>
      <dgm:spPr/>
    </dgm:pt>
    <dgm:pt modelId="{676FE898-8422-4C93-A156-C0013C298108}" type="pres">
      <dgm:prSet presAssocID="{AB8C7E27-5E11-4A3D-89B4-0AC2B34939E8}" presName="spH" presStyleCnt="0"/>
      <dgm:spPr/>
    </dgm:pt>
    <dgm:pt modelId="{72BC8D19-8B12-4B8E-99B2-B187C0C05F94}" type="pres">
      <dgm:prSet presAssocID="{AB8C7E27-5E11-4A3D-89B4-0AC2B34939E8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4607ACE-4FA8-4673-9A56-9FA5D57D4D30}" type="presOf" srcId="{AFB6B4A2-0944-49A3-956B-96E3FA08DE40}" destId="{60286109-7CDF-48BC-900B-69921EA16472}" srcOrd="0" destOrd="0" presId="urn:diagrams.loki3.com/BracketList+Icon"/>
    <dgm:cxn modelId="{AA9D43EB-1FFF-4D98-A181-17945F60EF29}" srcId="{AB8C7E27-5E11-4A3D-89B4-0AC2B34939E8}" destId="{797739CF-E56A-499D-AD8C-F2EE131843AD}" srcOrd="0" destOrd="0" parTransId="{E68C4D4B-C1C0-4DBE-941F-223EF21DDBC2}" sibTransId="{2FBB9794-0C35-4109-81A0-CB5D6624F243}"/>
    <dgm:cxn modelId="{51917086-605C-4E8C-B85F-B254D4CA4124}" type="presOf" srcId="{597F5C1A-F182-43B3-853F-FAA5D66F654B}" destId="{563513F3-05B1-43C2-AB00-FCACAB16AEF2}" srcOrd="0" destOrd="0" presId="urn:diagrams.loki3.com/BracketList+Icon"/>
    <dgm:cxn modelId="{E13FB0B4-E99F-4672-85FB-66AD71021587}" type="presOf" srcId="{797739CF-E56A-499D-AD8C-F2EE131843AD}" destId="{72BC8D19-8B12-4B8E-99B2-B187C0C05F94}" srcOrd="0" destOrd="0" presId="urn:diagrams.loki3.com/BracketList+Icon"/>
    <dgm:cxn modelId="{CD20B4BB-6209-4DEC-9050-FB9A8C5F67AE}" srcId="{597F5C1A-F182-43B3-853F-FAA5D66F654B}" destId="{DA54C2A5-688F-49E4-A79D-D7AAA72E64DC}" srcOrd="0" destOrd="0" parTransId="{FB2050CC-A858-4218-86C9-9B875F35C8AD}" sibTransId="{E1E0B5E2-6DF6-4563-B594-CDB577E3C72F}"/>
    <dgm:cxn modelId="{1E58D896-1FF7-48E9-8419-AF71193C119A}" type="presOf" srcId="{AB8C7E27-5E11-4A3D-89B4-0AC2B34939E8}" destId="{D5A4761E-D858-4404-A9FD-03DEBB47F443}" srcOrd="0" destOrd="0" presId="urn:diagrams.loki3.com/BracketList+Icon"/>
    <dgm:cxn modelId="{4C668B3E-8FD8-435B-913E-4B7248DC63F3}" srcId="{AFB6B4A2-0944-49A3-956B-96E3FA08DE40}" destId="{597F5C1A-F182-43B3-853F-FAA5D66F654B}" srcOrd="0" destOrd="0" parTransId="{1104A52E-7868-4929-9D90-FCE93A4ACD4A}" sibTransId="{F128AE7A-23D4-48E6-8962-40F59CB8D9CE}"/>
    <dgm:cxn modelId="{CF2458D5-719C-437D-A7CD-0459E1AC69D9}" srcId="{AFB6B4A2-0944-49A3-956B-96E3FA08DE40}" destId="{AB8C7E27-5E11-4A3D-89B4-0AC2B34939E8}" srcOrd="1" destOrd="0" parTransId="{6FBFD18E-B6D2-46D7-9D45-C7D755E93665}" sibTransId="{89004B98-BDDF-4A7C-9EE6-464C4F90B5CC}"/>
    <dgm:cxn modelId="{3DA6150C-6514-4D01-87E6-0CFEF88C5E00}" type="presOf" srcId="{DA54C2A5-688F-49E4-A79D-D7AAA72E64DC}" destId="{94FB240F-D7C2-4712-AC8C-597073CE2E60}" srcOrd="0" destOrd="0" presId="urn:diagrams.loki3.com/BracketList+Icon"/>
    <dgm:cxn modelId="{3DD078A7-24F6-4DC5-A7B6-766E2727C9B3}" type="presParOf" srcId="{60286109-7CDF-48BC-900B-69921EA16472}" destId="{9EF4A455-68D9-4451-9943-91407F2C460B}" srcOrd="0" destOrd="0" presId="urn:diagrams.loki3.com/BracketList+Icon"/>
    <dgm:cxn modelId="{CE694898-E665-45B3-88A8-FE09A2459CC1}" type="presParOf" srcId="{9EF4A455-68D9-4451-9943-91407F2C460B}" destId="{563513F3-05B1-43C2-AB00-FCACAB16AEF2}" srcOrd="0" destOrd="0" presId="urn:diagrams.loki3.com/BracketList+Icon"/>
    <dgm:cxn modelId="{4B408C83-6C0B-4ED0-97C7-73CCD2B7F0A6}" type="presParOf" srcId="{9EF4A455-68D9-4451-9943-91407F2C460B}" destId="{A330F314-3BAB-455C-81C3-587146480552}" srcOrd="1" destOrd="0" presId="urn:diagrams.loki3.com/BracketList+Icon"/>
    <dgm:cxn modelId="{438AF7D0-6DA9-415C-B6AC-666D0C1AE517}" type="presParOf" srcId="{9EF4A455-68D9-4451-9943-91407F2C460B}" destId="{0533775A-30AF-4FB1-8C58-6F0300A2DC4F}" srcOrd="2" destOrd="0" presId="urn:diagrams.loki3.com/BracketList+Icon"/>
    <dgm:cxn modelId="{BC19E33F-2D86-44F4-8A56-7B2EC87576CD}" type="presParOf" srcId="{9EF4A455-68D9-4451-9943-91407F2C460B}" destId="{94FB240F-D7C2-4712-AC8C-597073CE2E60}" srcOrd="3" destOrd="0" presId="urn:diagrams.loki3.com/BracketList+Icon"/>
    <dgm:cxn modelId="{CCF8FDE7-ECDE-4801-8DD3-8D3D1971BF52}" type="presParOf" srcId="{60286109-7CDF-48BC-900B-69921EA16472}" destId="{3404C6FF-CB5B-4BB9-A6B0-6F522DB8B813}" srcOrd="1" destOrd="0" presId="urn:diagrams.loki3.com/BracketList+Icon"/>
    <dgm:cxn modelId="{5B7F4EE2-81D8-4C1B-9C3A-25DE4152FD20}" type="presParOf" srcId="{60286109-7CDF-48BC-900B-69921EA16472}" destId="{CF0639EC-B21B-4AF6-9709-2324A6B4ED67}" srcOrd="2" destOrd="0" presId="urn:diagrams.loki3.com/BracketList+Icon"/>
    <dgm:cxn modelId="{82F47D72-2F86-4CAA-8057-25BE6F584914}" type="presParOf" srcId="{CF0639EC-B21B-4AF6-9709-2324A6B4ED67}" destId="{D5A4761E-D858-4404-A9FD-03DEBB47F443}" srcOrd="0" destOrd="0" presId="urn:diagrams.loki3.com/BracketList+Icon"/>
    <dgm:cxn modelId="{F0A9B14C-5CE2-4E20-8E31-C9D39F1E87F5}" type="presParOf" srcId="{CF0639EC-B21B-4AF6-9709-2324A6B4ED67}" destId="{BD68E60F-527B-48DE-88B0-AE4345106321}" srcOrd="1" destOrd="0" presId="urn:diagrams.loki3.com/BracketList+Icon"/>
    <dgm:cxn modelId="{978498D1-7B3F-4B56-826F-901EE7A6038A}" type="presParOf" srcId="{CF0639EC-B21B-4AF6-9709-2324A6B4ED67}" destId="{676FE898-8422-4C93-A156-C0013C298108}" srcOrd="2" destOrd="0" presId="urn:diagrams.loki3.com/BracketList+Icon"/>
    <dgm:cxn modelId="{1C40CE83-55C8-402D-8F7B-C3E35520A855}" type="presParOf" srcId="{CF0639EC-B21B-4AF6-9709-2324A6B4ED67}" destId="{72BC8D19-8B12-4B8E-99B2-B187C0C05F94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F764EA-65CE-47B3-92D8-F35ADB084B0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0E76621-992D-46F4-88E8-DC9ED28B062A}">
      <dgm:prSet phldrT="[Texto]"/>
      <dgm:spPr/>
      <dgm:t>
        <a:bodyPr/>
        <a:lstStyle/>
        <a:p>
          <a:r>
            <a:rPr lang="es-ES" dirty="0" smtClean="0"/>
            <a:t>CRÉD FISCAL</a:t>
          </a:r>
          <a:endParaRPr lang="es-ES" dirty="0"/>
        </a:p>
      </dgm:t>
    </dgm:pt>
    <dgm:pt modelId="{01E01D85-7DC5-4F0F-B2BC-7BC68105768F}" type="parTrans" cxnId="{90896712-36CF-4C32-BBD8-FFFFBD588574}">
      <dgm:prSet/>
      <dgm:spPr/>
      <dgm:t>
        <a:bodyPr/>
        <a:lstStyle/>
        <a:p>
          <a:endParaRPr lang="es-ES"/>
        </a:p>
      </dgm:t>
    </dgm:pt>
    <dgm:pt modelId="{0DB42715-FDD5-4768-9C11-C2C9B4643AEE}" type="sibTrans" cxnId="{90896712-36CF-4C32-BBD8-FFFFBD588574}">
      <dgm:prSet/>
      <dgm:spPr/>
      <dgm:t>
        <a:bodyPr/>
        <a:lstStyle/>
        <a:p>
          <a:endParaRPr lang="es-ES"/>
        </a:p>
      </dgm:t>
    </dgm:pt>
    <dgm:pt modelId="{76646EBF-A600-4073-8D82-B79B47DC6185}">
      <dgm:prSet phldrT="[Texto]"/>
      <dgm:spPr/>
      <dgm:t>
        <a:bodyPr/>
        <a:lstStyle/>
        <a:p>
          <a:r>
            <a:rPr lang="es-ES" dirty="0" smtClean="0"/>
            <a:t>1) COMPRA DE ANIMALES</a:t>
          </a:r>
        </a:p>
        <a:p>
          <a:r>
            <a:rPr lang="es-ES" dirty="0" smtClean="0"/>
            <a:t>2) FACTURA DEL TOMADOR</a:t>
          </a:r>
        </a:p>
        <a:p>
          <a:endParaRPr lang="es-ES" dirty="0"/>
        </a:p>
      </dgm:t>
    </dgm:pt>
    <dgm:pt modelId="{41DE388B-CAFA-451F-BE14-F02803424AC6}" type="parTrans" cxnId="{774B331B-73FD-441E-8D92-E5E297423F0E}">
      <dgm:prSet/>
      <dgm:spPr/>
      <dgm:t>
        <a:bodyPr/>
        <a:lstStyle/>
        <a:p>
          <a:endParaRPr lang="es-ES"/>
        </a:p>
      </dgm:t>
    </dgm:pt>
    <dgm:pt modelId="{167B4B00-AB42-4EBE-991C-213057F09298}" type="sibTrans" cxnId="{774B331B-73FD-441E-8D92-E5E297423F0E}">
      <dgm:prSet/>
      <dgm:spPr/>
      <dgm:t>
        <a:bodyPr/>
        <a:lstStyle/>
        <a:p>
          <a:endParaRPr lang="es-ES"/>
        </a:p>
      </dgm:t>
    </dgm:pt>
    <dgm:pt modelId="{0A53BA0D-22B8-450B-A2C5-AF2994A4DC1D}">
      <dgm:prSet phldrT="[Texto]"/>
      <dgm:spPr/>
      <dgm:t>
        <a:bodyPr/>
        <a:lstStyle/>
        <a:p>
          <a:r>
            <a:rPr lang="es-ES" dirty="0" smtClean="0"/>
            <a:t>1) INSUMOS Y GS POR EL ENGORDE</a:t>
          </a:r>
          <a:endParaRPr lang="es-ES" dirty="0"/>
        </a:p>
      </dgm:t>
    </dgm:pt>
    <dgm:pt modelId="{39A80FEB-7F66-46E5-84B8-5C22D9643253}" type="parTrans" cxnId="{7C651A1F-5E0B-43AF-95DC-1FB9D00A3169}">
      <dgm:prSet/>
      <dgm:spPr/>
      <dgm:t>
        <a:bodyPr/>
        <a:lstStyle/>
        <a:p>
          <a:endParaRPr lang="es-ES"/>
        </a:p>
      </dgm:t>
    </dgm:pt>
    <dgm:pt modelId="{31BF4F27-C9F2-44E3-A31B-70493D7D0301}" type="sibTrans" cxnId="{7C651A1F-5E0B-43AF-95DC-1FB9D00A3169}">
      <dgm:prSet/>
      <dgm:spPr/>
      <dgm:t>
        <a:bodyPr/>
        <a:lstStyle/>
        <a:p>
          <a:endParaRPr lang="es-ES"/>
        </a:p>
      </dgm:t>
    </dgm:pt>
    <dgm:pt modelId="{7AA7CC1B-3F8A-44CE-898B-5085617B1DB5}">
      <dgm:prSet phldrT="[Texto]"/>
      <dgm:spPr/>
      <dgm:t>
        <a:bodyPr/>
        <a:lstStyle/>
        <a:p>
          <a:r>
            <a:rPr lang="es-ES" dirty="0" smtClean="0"/>
            <a:t>DÉB FISCAL</a:t>
          </a:r>
          <a:endParaRPr lang="es-ES" dirty="0"/>
        </a:p>
      </dgm:t>
    </dgm:pt>
    <dgm:pt modelId="{141C1E43-D724-46A8-819E-7A28D958B860}" type="parTrans" cxnId="{EAC754A2-9949-4F88-BF14-76B32815A252}">
      <dgm:prSet/>
      <dgm:spPr/>
      <dgm:t>
        <a:bodyPr/>
        <a:lstStyle/>
        <a:p>
          <a:endParaRPr lang="es-ES"/>
        </a:p>
      </dgm:t>
    </dgm:pt>
    <dgm:pt modelId="{62E054C0-080E-4F94-B9ED-491959F91B72}" type="sibTrans" cxnId="{EAC754A2-9949-4F88-BF14-76B32815A252}">
      <dgm:prSet/>
      <dgm:spPr/>
      <dgm:t>
        <a:bodyPr/>
        <a:lstStyle/>
        <a:p>
          <a:endParaRPr lang="es-ES"/>
        </a:p>
      </dgm:t>
    </dgm:pt>
    <dgm:pt modelId="{372CD9CE-4E36-4726-952F-4299149304F5}">
      <dgm:prSet phldrT="[Texto]"/>
      <dgm:spPr/>
      <dgm:t>
        <a:bodyPr/>
        <a:lstStyle/>
        <a:p>
          <a:r>
            <a:rPr lang="es-ES" dirty="0" smtClean="0"/>
            <a:t>1) VENTA DE ANIMALES</a:t>
          </a:r>
          <a:endParaRPr lang="es-ES" dirty="0"/>
        </a:p>
      </dgm:t>
    </dgm:pt>
    <dgm:pt modelId="{3E17BE2B-6EC0-4854-94B8-B3D1D7E54BD8}" type="parTrans" cxnId="{6B585AE8-D0DF-4DE4-849C-29079E4C5FAC}">
      <dgm:prSet/>
      <dgm:spPr/>
      <dgm:t>
        <a:bodyPr/>
        <a:lstStyle/>
        <a:p>
          <a:endParaRPr lang="es-ES"/>
        </a:p>
      </dgm:t>
    </dgm:pt>
    <dgm:pt modelId="{16492547-ECDE-4B01-B174-84D070AA1A51}" type="sibTrans" cxnId="{6B585AE8-D0DF-4DE4-849C-29079E4C5FAC}">
      <dgm:prSet/>
      <dgm:spPr/>
      <dgm:t>
        <a:bodyPr/>
        <a:lstStyle/>
        <a:p>
          <a:endParaRPr lang="es-ES"/>
        </a:p>
      </dgm:t>
    </dgm:pt>
    <dgm:pt modelId="{449D82AE-8976-4DFA-B2F6-53FE7CD28F0D}">
      <dgm:prSet phldrT="[Texto]"/>
      <dgm:spPr/>
      <dgm:t>
        <a:bodyPr/>
        <a:lstStyle/>
        <a:p>
          <a:r>
            <a:rPr lang="es-ES" dirty="0" smtClean="0"/>
            <a:t>1) FACTURA AL CONCEDENTE: SERVICIOS</a:t>
          </a:r>
          <a:endParaRPr lang="es-ES" dirty="0"/>
        </a:p>
      </dgm:t>
    </dgm:pt>
    <dgm:pt modelId="{F6A3D8FE-8396-4589-BFE2-C5BDBF856984}" type="parTrans" cxnId="{3C3FB836-4CE9-4BCD-ACD4-98D0EDA0FB9D}">
      <dgm:prSet/>
      <dgm:spPr/>
      <dgm:t>
        <a:bodyPr/>
        <a:lstStyle/>
        <a:p>
          <a:endParaRPr lang="es-ES"/>
        </a:p>
      </dgm:t>
    </dgm:pt>
    <dgm:pt modelId="{83C4F1E0-AD36-40E5-AD0C-CC641FE69FCA}" type="sibTrans" cxnId="{3C3FB836-4CE9-4BCD-ACD4-98D0EDA0FB9D}">
      <dgm:prSet/>
      <dgm:spPr/>
      <dgm:t>
        <a:bodyPr/>
        <a:lstStyle/>
        <a:p>
          <a:endParaRPr lang="es-ES"/>
        </a:p>
      </dgm:t>
    </dgm:pt>
    <dgm:pt modelId="{F1F7A7BF-0AAA-452E-9564-D031BEA32D9A}" type="pres">
      <dgm:prSet presAssocID="{DAF764EA-65CE-47B3-92D8-F35ADB084B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D783D39-2A6D-4FAF-A0EF-576D50CA73CB}" type="pres">
      <dgm:prSet presAssocID="{C0E76621-992D-46F4-88E8-DC9ED28B062A}" presName="root" presStyleCnt="0"/>
      <dgm:spPr/>
    </dgm:pt>
    <dgm:pt modelId="{28040443-7A82-4C20-92E8-F0096CB4004B}" type="pres">
      <dgm:prSet presAssocID="{C0E76621-992D-46F4-88E8-DC9ED28B062A}" presName="rootComposite" presStyleCnt="0"/>
      <dgm:spPr/>
    </dgm:pt>
    <dgm:pt modelId="{BADCFEF2-7638-4173-B222-1BCFA0E5B01E}" type="pres">
      <dgm:prSet presAssocID="{C0E76621-992D-46F4-88E8-DC9ED28B062A}" presName="rootText" presStyleLbl="node1" presStyleIdx="0" presStyleCnt="2"/>
      <dgm:spPr/>
      <dgm:t>
        <a:bodyPr/>
        <a:lstStyle/>
        <a:p>
          <a:endParaRPr lang="es-ES"/>
        </a:p>
      </dgm:t>
    </dgm:pt>
    <dgm:pt modelId="{83F65FD5-0561-472D-830F-8E3F4AAB05E7}" type="pres">
      <dgm:prSet presAssocID="{C0E76621-992D-46F4-88E8-DC9ED28B062A}" presName="rootConnector" presStyleLbl="node1" presStyleIdx="0" presStyleCnt="2"/>
      <dgm:spPr/>
      <dgm:t>
        <a:bodyPr/>
        <a:lstStyle/>
        <a:p>
          <a:endParaRPr lang="es-ES"/>
        </a:p>
      </dgm:t>
    </dgm:pt>
    <dgm:pt modelId="{DCE06B48-F36E-4623-B105-389AE6F092AA}" type="pres">
      <dgm:prSet presAssocID="{C0E76621-992D-46F4-88E8-DC9ED28B062A}" presName="childShape" presStyleCnt="0"/>
      <dgm:spPr/>
    </dgm:pt>
    <dgm:pt modelId="{586FABBE-5F7A-46A6-98DF-457FFB773057}" type="pres">
      <dgm:prSet presAssocID="{41DE388B-CAFA-451F-BE14-F02803424AC6}" presName="Name13" presStyleLbl="parChTrans1D2" presStyleIdx="0" presStyleCnt="4"/>
      <dgm:spPr/>
      <dgm:t>
        <a:bodyPr/>
        <a:lstStyle/>
        <a:p>
          <a:endParaRPr lang="es-ES"/>
        </a:p>
      </dgm:t>
    </dgm:pt>
    <dgm:pt modelId="{7FF2EC95-AC74-476C-A8B9-4BFE1637B6DD}" type="pres">
      <dgm:prSet presAssocID="{76646EBF-A600-4073-8D82-B79B47DC6185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820EA6-EEB2-4A37-B210-A3963C84EA7D}" type="pres">
      <dgm:prSet presAssocID="{39A80FEB-7F66-46E5-84B8-5C22D9643253}" presName="Name13" presStyleLbl="parChTrans1D2" presStyleIdx="1" presStyleCnt="4"/>
      <dgm:spPr/>
      <dgm:t>
        <a:bodyPr/>
        <a:lstStyle/>
        <a:p>
          <a:endParaRPr lang="es-ES"/>
        </a:p>
      </dgm:t>
    </dgm:pt>
    <dgm:pt modelId="{5C1304C9-C904-4203-9668-0C10CA062A53}" type="pres">
      <dgm:prSet presAssocID="{0A53BA0D-22B8-450B-A2C5-AF2994A4DC1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376FB4-40E8-4108-BE75-1A9E87023906}" type="pres">
      <dgm:prSet presAssocID="{7AA7CC1B-3F8A-44CE-898B-5085617B1DB5}" presName="root" presStyleCnt="0"/>
      <dgm:spPr/>
    </dgm:pt>
    <dgm:pt modelId="{2C0EC437-9BED-4F5C-BF33-C5359FF5A3AF}" type="pres">
      <dgm:prSet presAssocID="{7AA7CC1B-3F8A-44CE-898B-5085617B1DB5}" presName="rootComposite" presStyleCnt="0"/>
      <dgm:spPr/>
    </dgm:pt>
    <dgm:pt modelId="{A4D6A04B-C746-46AC-A14D-454663CE058F}" type="pres">
      <dgm:prSet presAssocID="{7AA7CC1B-3F8A-44CE-898B-5085617B1DB5}" presName="rootText" presStyleLbl="node1" presStyleIdx="1" presStyleCnt="2"/>
      <dgm:spPr/>
      <dgm:t>
        <a:bodyPr/>
        <a:lstStyle/>
        <a:p>
          <a:endParaRPr lang="es-ES"/>
        </a:p>
      </dgm:t>
    </dgm:pt>
    <dgm:pt modelId="{72DC3284-8EAF-46AC-82D9-B6D360150961}" type="pres">
      <dgm:prSet presAssocID="{7AA7CC1B-3F8A-44CE-898B-5085617B1DB5}" presName="rootConnector" presStyleLbl="node1" presStyleIdx="1" presStyleCnt="2"/>
      <dgm:spPr/>
      <dgm:t>
        <a:bodyPr/>
        <a:lstStyle/>
        <a:p>
          <a:endParaRPr lang="es-ES"/>
        </a:p>
      </dgm:t>
    </dgm:pt>
    <dgm:pt modelId="{0868D395-2D45-492C-91A3-ED8C9111A7DE}" type="pres">
      <dgm:prSet presAssocID="{7AA7CC1B-3F8A-44CE-898B-5085617B1DB5}" presName="childShape" presStyleCnt="0"/>
      <dgm:spPr/>
    </dgm:pt>
    <dgm:pt modelId="{1A58DE72-48BD-4887-9C0F-CA9D0C5170FA}" type="pres">
      <dgm:prSet presAssocID="{3E17BE2B-6EC0-4854-94B8-B3D1D7E54BD8}" presName="Name13" presStyleLbl="parChTrans1D2" presStyleIdx="2" presStyleCnt="4"/>
      <dgm:spPr/>
      <dgm:t>
        <a:bodyPr/>
        <a:lstStyle/>
        <a:p>
          <a:endParaRPr lang="es-ES"/>
        </a:p>
      </dgm:t>
    </dgm:pt>
    <dgm:pt modelId="{A6BAFBC0-3411-4B2F-9F82-0F286E625C0A}" type="pres">
      <dgm:prSet presAssocID="{372CD9CE-4E36-4726-952F-4299149304F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F63952-79CB-4BC2-88C4-82FB9F6E6A85}" type="pres">
      <dgm:prSet presAssocID="{F6A3D8FE-8396-4589-BFE2-C5BDBF856984}" presName="Name13" presStyleLbl="parChTrans1D2" presStyleIdx="3" presStyleCnt="4"/>
      <dgm:spPr/>
      <dgm:t>
        <a:bodyPr/>
        <a:lstStyle/>
        <a:p>
          <a:endParaRPr lang="es-ES"/>
        </a:p>
      </dgm:t>
    </dgm:pt>
    <dgm:pt modelId="{445D7F91-3B5D-4CDC-A1CF-AA70E9148A06}" type="pres">
      <dgm:prSet presAssocID="{449D82AE-8976-4DFA-B2F6-53FE7CD28F0D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B4C9A05-9681-4D55-B778-072C9B9A4852}" type="presOf" srcId="{372CD9CE-4E36-4726-952F-4299149304F5}" destId="{A6BAFBC0-3411-4B2F-9F82-0F286E625C0A}" srcOrd="0" destOrd="0" presId="urn:microsoft.com/office/officeart/2005/8/layout/hierarchy3"/>
    <dgm:cxn modelId="{774B331B-73FD-441E-8D92-E5E297423F0E}" srcId="{C0E76621-992D-46F4-88E8-DC9ED28B062A}" destId="{76646EBF-A600-4073-8D82-B79B47DC6185}" srcOrd="0" destOrd="0" parTransId="{41DE388B-CAFA-451F-BE14-F02803424AC6}" sibTransId="{167B4B00-AB42-4EBE-991C-213057F09298}"/>
    <dgm:cxn modelId="{FDD1503F-D2D9-4E25-9AAE-4AC1C468C2D3}" type="presOf" srcId="{C0E76621-992D-46F4-88E8-DC9ED28B062A}" destId="{BADCFEF2-7638-4173-B222-1BCFA0E5B01E}" srcOrd="0" destOrd="0" presId="urn:microsoft.com/office/officeart/2005/8/layout/hierarchy3"/>
    <dgm:cxn modelId="{1BB87745-41F5-46CB-8E66-9B2A65E13CAF}" type="presOf" srcId="{0A53BA0D-22B8-450B-A2C5-AF2994A4DC1D}" destId="{5C1304C9-C904-4203-9668-0C10CA062A53}" srcOrd="0" destOrd="0" presId="urn:microsoft.com/office/officeart/2005/8/layout/hierarchy3"/>
    <dgm:cxn modelId="{B47F878C-971C-42CA-839E-3280D9D7D83F}" type="presOf" srcId="{C0E76621-992D-46F4-88E8-DC9ED28B062A}" destId="{83F65FD5-0561-472D-830F-8E3F4AAB05E7}" srcOrd="1" destOrd="0" presId="urn:microsoft.com/office/officeart/2005/8/layout/hierarchy3"/>
    <dgm:cxn modelId="{78ED8D32-1BEE-43DA-9F08-1F73BB8BA2FA}" type="presOf" srcId="{DAF764EA-65CE-47B3-92D8-F35ADB084B05}" destId="{F1F7A7BF-0AAA-452E-9564-D031BEA32D9A}" srcOrd="0" destOrd="0" presId="urn:microsoft.com/office/officeart/2005/8/layout/hierarchy3"/>
    <dgm:cxn modelId="{3C3FB836-4CE9-4BCD-ACD4-98D0EDA0FB9D}" srcId="{7AA7CC1B-3F8A-44CE-898B-5085617B1DB5}" destId="{449D82AE-8976-4DFA-B2F6-53FE7CD28F0D}" srcOrd="1" destOrd="0" parTransId="{F6A3D8FE-8396-4589-BFE2-C5BDBF856984}" sibTransId="{83C4F1E0-AD36-40E5-AD0C-CC641FE69FCA}"/>
    <dgm:cxn modelId="{13B024B9-7014-42CC-8B1A-8918C91ECA92}" type="presOf" srcId="{3E17BE2B-6EC0-4854-94B8-B3D1D7E54BD8}" destId="{1A58DE72-48BD-4887-9C0F-CA9D0C5170FA}" srcOrd="0" destOrd="0" presId="urn:microsoft.com/office/officeart/2005/8/layout/hierarchy3"/>
    <dgm:cxn modelId="{6B585AE8-D0DF-4DE4-849C-29079E4C5FAC}" srcId="{7AA7CC1B-3F8A-44CE-898B-5085617B1DB5}" destId="{372CD9CE-4E36-4726-952F-4299149304F5}" srcOrd="0" destOrd="0" parTransId="{3E17BE2B-6EC0-4854-94B8-B3D1D7E54BD8}" sibTransId="{16492547-ECDE-4B01-B174-84D070AA1A51}"/>
    <dgm:cxn modelId="{D08A2B67-E6F9-4F68-B479-6834C960B02C}" type="presOf" srcId="{F6A3D8FE-8396-4589-BFE2-C5BDBF856984}" destId="{51F63952-79CB-4BC2-88C4-82FB9F6E6A85}" srcOrd="0" destOrd="0" presId="urn:microsoft.com/office/officeart/2005/8/layout/hierarchy3"/>
    <dgm:cxn modelId="{3427AFA0-3CF5-49FD-BBC4-3A36C285BCE5}" type="presOf" srcId="{41DE388B-CAFA-451F-BE14-F02803424AC6}" destId="{586FABBE-5F7A-46A6-98DF-457FFB773057}" srcOrd="0" destOrd="0" presId="urn:microsoft.com/office/officeart/2005/8/layout/hierarchy3"/>
    <dgm:cxn modelId="{90896712-36CF-4C32-BBD8-FFFFBD588574}" srcId="{DAF764EA-65CE-47B3-92D8-F35ADB084B05}" destId="{C0E76621-992D-46F4-88E8-DC9ED28B062A}" srcOrd="0" destOrd="0" parTransId="{01E01D85-7DC5-4F0F-B2BC-7BC68105768F}" sibTransId="{0DB42715-FDD5-4768-9C11-C2C9B4643AEE}"/>
    <dgm:cxn modelId="{58EA2ADD-039E-464E-BF98-44D7B0B4D9D8}" type="presOf" srcId="{7AA7CC1B-3F8A-44CE-898B-5085617B1DB5}" destId="{A4D6A04B-C746-46AC-A14D-454663CE058F}" srcOrd="0" destOrd="0" presId="urn:microsoft.com/office/officeart/2005/8/layout/hierarchy3"/>
    <dgm:cxn modelId="{3D9FA628-11CA-4678-BF5A-2685F1DDE875}" type="presOf" srcId="{39A80FEB-7F66-46E5-84B8-5C22D9643253}" destId="{E9820EA6-EEB2-4A37-B210-A3963C84EA7D}" srcOrd="0" destOrd="0" presId="urn:microsoft.com/office/officeart/2005/8/layout/hierarchy3"/>
    <dgm:cxn modelId="{D96DDB04-E997-46D7-9741-328CCFD8A8CE}" type="presOf" srcId="{449D82AE-8976-4DFA-B2F6-53FE7CD28F0D}" destId="{445D7F91-3B5D-4CDC-A1CF-AA70E9148A06}" srcOrd="0" destOrd="0" presId="urn:microsoft.com/office/officeart/2005/8/layout/hierarchy3"/>
    <dgm:cxn modelId="{39AB3249-6D82-4009-A49A-91AC78DC48A7}" type="presOf" srcId="{76646EBF-A600-4073-8D82-B79B47DC6185}" destId="{7FF2EC95-AC74-476C-A8B9-4BFE1637B6DD}" srcOrd="0" destOrd="0" presId="urn:microsoft.com/office/officeart/2005/8/layout/hierarchy3"/>
    <dgm:cxn modelId="{3FBEA109-D934-4789-98FB-610E3DB95D40}" type="presOf" srcId="{7AA7CC1B-3F8A-44CE-898B-5085617B1DB5}" destId="{72DC3284-8EAF-46AC-82D9-B6D360150961}" srcOrd="1" destOrd="0" presId="urn:microsoft.com/office/officeart/2005/8/layout/hierarchy3"/>
    <dgm:cxn modelId="{EAC754A2-9949-4F88-BF14-76B32815A252}" srcId="{DAF764EA-65CE-47B3-92D8-F35ADB084B05}" destId="{7AA7CC1B-3F8A-44CE-898B-5085617B1DB5}" srcOrd="1" destOrd="0" parTransId="{141C1E43-D724-46A8-819E-7A28D958B860}" sibTransId="{62E054C0-080E-4F94-B9ED-491959F91B72}"/>
    <dgm:cxn modelId="{7C651A1F-5E0B-43AF-95DC-1FB9D00A3169}" srcId="{C0E76621-992D-46F4-88E8-DC9ED28B062A}" destId="{0A53BA0D-22B8-450B-A2C5-AF2994A4DC1D}" srcOrd="1" destOrd="0" parTransId="{39A80FEB-7F66-46E5-84B8-5C22D9643253}" sibTransId="{31BF4F27-C9F2-44E3-A31B-70493D7D0301}"/>
    <dgm:cxn modelId="{851051EF-2ACE-485F-A55E-2536443AEFD1}" type="presParOf" srcId="{F1F7A7BF-0AAA-452E-9564-D031BEA32D9A}" destId="{FD783D39-2A6D-4FAF-A0EF-576D50CA73CB}" srcOrd="0" destOrd="0" presId="urn:microsoft.com/office/officeart/2005/8/layout/hierarchy3"/>
    <dgm:cxn modelId="{44DBB260-7357-4772-A596-ACD42678568D}" type="presParOf" srcId="{FD783D39-2A6D-4FAF-A0EF-576D50CA73CB}" destId="{28040443-7A82-4C20-92E8-F0096CB4004B}" srcOrd="0" destOrd="0" presId="urn:microsoft.com/office/officeart/2005/8/layout/hierarchy3"/>
    <dgm:cxn modelId="{87D395DB-A7BE-42C7-A18B-D62531359E36}" type="presParOf" srcId="{28040443-7A82-4C20-92E8-F0096CB4004B}" destId="{BADCFEF2-7638-4173-B222-1BCFA0E5B01E}" srcOrd="0" destOrd="0" presId="urn:microsoft.com/office/officeart/2005/8/layout/hierarchy3"/>
    <dgm:cxn modelId="{AD5E2B2F-9C8F-4DAC-A3E8-EFE91D3DE088}" type="presParOf" srcId="{28040443-7A82-4C20-92E8-F0096CB4004B}" destId="{83F65FD5-0561-472D-830F-8E3F4AAB05E7}" srcOrd="1" destOrd="0" presId="urn:microsoft.com/office/officeart/2005/8/layout/hierarchy3"/>
    <dgm:cxn modelId="{1D49E29A-3385-431A-83D7-F930F677ECD4}" type="presParOf" srcId="{FD783D39-2A6D-4FAF-A0EF-576D50CA73CB}" destId="{DCE06B48-F36E-4623-B105-389AE6F092AA}" srcOrd="1" destOrd="0" presId="urn:microsoft.com/office/officeart/2005/8/layout/hierarchy3"/>
    <dgm:cxn modelId="{CB3EE678-23F8-4D7E-A9AC-6B52B9BE1678}" type="presParOf" srcId="{DCE06B48-F36E-4623-B105-389AE6F092AA}" destId="{586FABBE-5F7A-46A6-98DF-457FFB773057}" srcOrd="0" destOrd="0" presId="urn:microsoft.com/office/officeart/2005/8/layout/hierarchy3"/>
    <dgm:cxn modelId="{A61989C3-EB4F-4424-A518-361F653AA55C}" type="presParOf" srcId="{DCE06B48-F36E-4623-B105-389AE6F092AA}" destId="{7FF2EC95-AC74-476C-A8B9-4BFE1637B6DD}" srcOrd="1" destOrd="0" presId="urn:microsoft.com/office/officeart/2005/8/layout/hierarchy3"/>
    <dgm:cxn modelId="{0682DA01-AAB5-4AF6-90DB-0CA4B8C2C4A6}" type="presParOf" srcId="{DCE06B48-F36E-4623-B105-389AE6F092AA}" destId="{E9820EA6-EEB2-4A37-B210-A3963C84EA7D}" srcOrd="2" destOrd="0" presId="urn:microsoft.com/office/officeart/2005/8/layout/hierarchy3"/>
    <dgm:cxn modelId="{E3546463-D9BF-48A2-B714-B2FE46C34909}" type="presParOf" srcId="{DCE06B48-F36E-4623-B105-389AE6F092AA}" destId="{5C1304C9-C904-4203-9668-0C10CA062A53}" srcOrd="3" destOrd="0" presId="urn:microsoft.com/office/officeart/2005/8/layout/hierarchy3"/>
    <dgm:cxn modelId="{2EE4370E-4278-4A67-AF1A-2DF67F9A8B05}" type="presParOf" srcId="{F1F7A7BF-0AAA-452E-9564-D031BEA32D9A}" destId="{0C376FB4-40E8-4108-BE75-1A9E87023906}" srcOrd="1" destOrd="0" presId="urn:microsoft.com/office/officeart/2005/8/layout/hierarchy3"/>
    <dgm:cxn modelId="{B00EDFE2-DA52-42FE-A6E0-FCDEC727278E}" type="presParOf" srcId="{0C376FB4-40E8-4108-BE75-1A9E87023906}" destId="{2C0EC437-9BED-4F5C-BF33-C5359FF5A3AF}" srcOrd="0" destOrd="0" presId="urn:microsoft.com/office/officeart/2005/8/layout/hierarchy3"/>
    <dgm:cxn modelId="{B88C78EC-996C-45E5-8C8A-33B992C31DC8}" type="presParOf" srcId="{2C0EC437-9BED-4F5C-BF33-C5359FF5A3AF}" destId="{A4D6A04B-C746-46AC-A14D-454663CE058F}" srcOrd="0" destOrd="0" presId="urn:microsoft.com/office/officeart/2005/8/layout/hierarchy3"/>
    <dgm:cxn modelId="{B5F9E583-56AD-4D4A-A3D3-9B151E46A5C8}" type="presParOf" srcId="{2C0EC437-9BED-4F5C-BF33-C5359FF5A3AF}" destId="{72DC3284-8EAF-46AC-82D9-B6D360150961}" srcOrd="1" destOrd="0" presId="urn:microsoft.com/office/officeart/2005/8/layout/hierarchy3"/>
    <dgm:cxn modelId="{2CE0F528-C0E6-42F7-A053-EE22AA052905}" type="presParOf" srcId="{0C376FB4-40E8-4108-BE75-1A9E87023906}" destId="{0868D395-2D45-492C-91A3-ED8C9111A7DE}" srcOrd="1" destOrd="0" presId="urn:microsoft.com/office/officeart/2005/8/layout/hierarchy3"/>
    <dgm:cxn modelId="{274083A5-6A86-4B3E-AF5D-94EF2440ACCC}" type="presParOf" srcId="{0868D395-2D45-492C-91A3-ED8C9111A7DE}" destId="{1A58DE72-48BD-4887-9C0F-CA9D0C5170FA}" srcOrd="0" destOrd="0" presId="urn:microsoft.com/office/officeart/2005/8/layout/hierarchy3"/>
    <dgm:cxn modelId="{CF60D831-7031-4A43-9C1E-7E0E2E9B0CBC}" type="presParOf" srcId="{0868D395-2D45-492C-91A3-ED8C9111A7DE}" destId="{A6BAFBC0-3411-4B2F-9F82-0F286E625C0A}" srcOrd="1" destOrd="0" presId="urn:microsoft.com/office/officeart/2005/8/layout/hierarchy3"/>
    <dgm:cxn modelId="{706D248F-28A5-4ED4-88B9-FAB06E47336D}" type="presParOf" srcId="{0868D395-2D45-492C-91A3-ED8C9111A7DE}" destId="{51F63952-79CB-4BC2-88C4-82FB9F6E6A85}" srcOrd="2" destOrd="0" presId="urn:microsoft.com/office/officeart/2005/8/layout/hierarchy3"/>
    <dgm:cxn modelId="{ED60DC86-09A5-4190-906E-899C49A56F31}" type="presParOf" srcId="{0868D395-2D45-492C-91A3-ED8C9111A7DE}" destId="{445D7F91-3B5D-4CDC-A1CF-AA70E9148A0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6F494-2ACA-4E94-A5BC-C49930B564A7}">
      <dsp:nvSpPr>
        <dsp:cNvPr id="0" name=""/>
        <dsp:cNvSpPr/>
      </dsp:nvSpPr>
      <dsp:spPr>
        <a:xfrm>
          <a:off x="5119936" y="1576720"/>
          <a:ext cx="1516495" cy="721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827"/>
              </a:lnTo>
              <a:lnTo>
                <a:pt x="1516495" y="491827"/>
              </a:lnTo>
              <a:lnTo>
                <a:pt x="1516495" y="7217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57CA7-2858-45CC-8B77-4AC618C3CB78}">
      <dsp:nvSpPr>
        <dsp:cNvPr id="0" name=""/>
        <dsp:cNvSpPr/>
      </dsp:nvSpPr>
      <dsp:spPr>
        <a:xfrm>
          <a:off x="3212152" y="1576720"/>
          <a:ext cx="1907784" cy="721713"/>
        </a:xfrm>
        <a:custGeom>
          <a:avLst/>
          <a:gdLst/>
          <a:ahLst/>
          <a:cxnLst/>
          <a:rect l="0" t="0" r="0" b="0"/>
          <a:pathLst>
            <a:path>
              <a:moveTo>
                <a:pt x="1907784" y="0"/>
              </a:moveTo>
              <a:lnTo>
                <a:pt x="1907784" y="491827"/>
              </a:lnTo>
              <a:lnTo>
                <a:pt x="0" y="491827"/>
              </a:lnTo>
              <a:lnTo>
                <a:pt x="0" y="7217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5E97E-3DFF-4199-BBD0-57927C110867}">
      <dsp:nvSpPr>
        <dsp:cNvPr id="0" name=""/>
        <dsp:cNvSpPr/>
      </dsp:nvSpPr>
      <dsp:spPr>
        <a:xfrm>
          <a:off x="3879167" y="944"/>
          <a:ext cx="2481537" cy="15757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FC4B5-BDAC-4173-9C6C-A78AEAF6282D}">
      <dsp:nvSpPr>
        <dsp:cNvPr id="0" name=""/>
        <dsp:cNvSpPr/>
      </dsp:nvSpPr>
      <dsp:spPr>
        <a:xfrm>
          <a:off x="4154894" y="262884"/>
          <a:ext cx="2481537" cy="15757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CONTRATOS</a:t>
          </a:r>
          <a:endParaRPr lang="es-ES" sz="2000" kern="1200" dirty="0"/>
        </a:p>
      </dsp:txBody>
      <dsp:txXfrm>
        <a:off x="4201047" y="309037"/>
        <a:ext cx="2389231" cy="1483470"/>
      </dsp:txXfrm>
    </dsp:sp>
    <dsp:sp modelId="{03E23141-46D8-4A95-B0C2-77B7E43F5E7E}">
      <dsp:nvSpPr>
        <dsp:cNvPr id="0" name=""/>
        <dsp:cNvSpPr/>
      </dsp:nvSpPr>
      <dsp:spPr>
        <a:xfrm>
          <a:off x="1971383" y="2298434"/>
          <a:ext cx="2481537" cy="15757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4FDA1-EEF8-4BA7-A6A6-5723100B0E70}">
      <dsp:nvSpPr>
        <dsp:cNvPr id="0" name=""/>
        <dsp:cNvSpPr/>
      </dsp:nvSpPr>
      <dsp:spPr>
        <a:xfrm>
          <a:off x="2247110" y="2560374"/>
          <a:ext cx="2481537" cy="15757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ASOCIATIVOS (SUJETO A RIESGO)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POR EJ. APARCERÍA</a:t>
          </a:r>
          <a:endParaRPr lang="es-ES" sz="1900" kern="1200" dirty="0"/>
        </a:p>
      </dsp:txBody>
      <dsp:txXfrm>
        <a:off x="2293263" y="2606527"/>
        <a:ext cx="2389231" cy="1483470"/>
      </dsp:txXfrm>
    </dsp:sp>
    <dsp:sp modelId="{D5450C8E-1D25-407F-B13D-D407D7027E03}">
      <dsp:nvSpPr>
        <dsp:cNvPr id="0" name=""/>
        <dsp:cNvSpPr/>
      </dsp:nvSpPr>
      <dsp:spPr>
        <a:xfrm>
          <a:off x="5004374" y="2298434"/>
          <a:ext cx="3264115" cy="17900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38A54-5CF0-4F82-82FF-68B225F79C7C}">
      <dsp:nvSpPr>
        <dsp:cNvPr id="0" name=""/>
        <dsp:cNvSpPr/>
      </dsp:nvSpPr>
      <dsp:spPr>
        <a:xfrm>
          <a:off x="5280100" y="2560374"/>
          <a:ext cx="3264115" cy="1790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CONMUTATIVOS O DE CAMBIO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(NO PARTICIPA DE LOS RESULTADOS)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POR EJ.: ARRENDAMIENTO</a:t>
          </a:r>
          <a:endParaRPr lang="es-ES" sz="1900" kern="1200" dirty="0"/>
        </a:p>
      </dsp:txBody>
      <dsp:txXfrm>
        <a:off x="5332528" y="2612802"/>
        <a:ext cx="3159259" cy="16851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513F3-05B1-43C2-AB00-FCACAB16AEF2}">
      <dsp:nvSpPr>
        <dsp:cNvPr id="0" name=""/>
        <dsp:cNvSpPr/>
      </dsp:nvSpPr>
      <dsp:spPr>
        <a:xfrm>
          <a:off x="3968" y="2027527"/>
          <a:ext cx="2030015" cy="455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CONCEDENTE</a:t>
          </a:r>
          <a:endParaRPr lang="es-ES" sz="2300" kern="1200" dirty="0"/>
        </a:p>
      </dsp:txBody>
      <dsp:txXfrm>
        <a:off x="3968" y="2027527"/>
        <a:ext cx="2030015" cy="455400"/>
      </dsp:txXfrm>
    </dsp:sp>
    <dsp:sp modelId="{A330F314-3BAB-455C-81C3-587146480552}">
      <dsp:nvSpPr>
        <dsp:cNvPr id="0" name=""/>
        <dsp:cNvSpPr/>
      </dsp:nvSpPr>
      <dsp:spPr>
        <a:xfrm>
          <a:off x="2033984" y="1842521"/>
          <a:ext cx="406003" cy="825412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B240F-D7C2-4712-AC8C-597073CE2E60}">
      <dsp:nvSpPr>
        <dsp:cNvPr id="0" name=""/>
        <dsp:cNvSpPr/>
      </dsp:nvSpPr>
      <dsp:spPr>
        <a:xfrm>
          <a:off x="2602388" y="1842521"/>
          <a:ext cx="5521642" cy="825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dirty="0" smtClean="0"/>
            <a:t>VALUACIÓN DE LA HACIENDA AL VALOR DE MERCADO MENOS GASTOS</a:t>
          </a:r>
          <a:endParaRPr lang="es-ES" sz="2300" kern="1200" dirty="0"/>
        </a:p>
      </dsp:txBody>
      <dsp:txXfrm>
        <a:off x="2602388" y="1842521"/>
        <a:ext cx="5521642" cy="825412"/>
      </dsp:txXfrm>
    </dsp:sp>
    <dsp:sp modelId="{D5A4761E-D858-4404-A9FD-03DEBB47F443}">
      <dsp:nvSpPr>
        <dsp:cNvPr id="0" name=""/>
        <dsp:cNvSpPr/>
      </dsp:nvSpPr>
      <dsp:spPr>
        <a:xfrm>
          <a:off x="3968" y="2935739"/>
          <a:ext cx="2030015" cy="455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TOMADOR</a:t>
          </a:r>
          <a:endParaRPr lang="es-ES" sz="2300" kern="1200" dirty="0"/>
        </a:p>
      </dsp:txBody>
      <dsp:txXfrm>
        <a:off x="3968" y="2935739"/>
        <a:ext cx="2030015" cy="455400"/>
      </dsp:txXfrm>
    </dsp:sp>
    <dsp:sp modelId="{BD68E60F-527B-48DE-88B0-AE4345106321}">
      <dsp:nvSpPr>
        <dsp:cNvPr id="0" name=""/>
        <dsp:cNvSpPr/>
      </dsp:nvSpPr>
      <dsp:spPr>
        <a:xfrm>
          <a:off x="2033984" y="2750733"/>
          <a:ext cx="406003" cy="825412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C8D19-8B12-4B8E-99B2-B187C0C05F94}">
      <dsp:nvSpPr>
        <dsp:cNvPr id="0" name=""/>
        <dsp:cNvSpPr/>
      </dsp:nvSpPr>
      <dsp:spPr>
        <a:xfrm>
          <a:off x="2588753" y="2750733"/>
          <a:ext cx="5521642" cy="825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dirty="0" smtClean="0"/>
            <a:t>DINERO DEVENGADO POR EL COBRO DEL CUIDADO MENOS GASTOS</a:t>
          </a:r>
          <a:endParaRPr lang="es-ES" sz="2300" kern="1200" dirty="0"/>
        </a:p>
      </dsp:txBody>
      <dsp:txXfrm>
        <a:off x="2588753" y="2750733"/>
        <a:ext cx="5521642" cy="825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C31CC-24CF-4210-90EC-373D98A55904}">
      <dsp:nvSpPr>
        <dsp:cNvPr id="0" name=""/>
        <dsp:cNvSpPr/>
      </dsp:nvSpPr>
      <dsp:spPr>
        <a:xfrm>
          <a:off x="51" y="415163"/>
          <a:ext cx="4913783" cy="1720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100" kern="1200" dirty="0" smtClean="0"/>
            <a:t>REGULARES</a:t>
          </a:r>
          <a:endParaRPr lang="es-ES" sz="4100" kern="1200" dirty="0"/>
        </a:p>
      </dsp:txBody>
      <dsp:txXfrm>
        <a:off x="51" y="415163"/>
        <a:ext cx="4913783" cy="1720290"/>
      </dsp:txXfrm>
    </dsp:sp>
    <dsp:sp modelId="{BEFA71B3-5D2E-450E-91C0-1A0DFF97199F}">
      <dsp:nvSpPr>
        <dsp:cNvPr id="0" name=""/>
        <dsp:cNvSpPr/>
      </dsp:nvSpPr>
      <dsp:spPr>
        <a:xfrm>
          <a:off x="51" y="2135454"/>
          <a:ext cx="4913783" cy="1800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4100" kern="1200" dirty="0" smtClean="0"/>
            <a:t>ARRENDAMIENTOS</a:t>
          </a:r>
          <a:endParaRPr lang="es-ES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4100" kern="1200" dirty="0" smtClean="0"/>
            <a:t>APARCERÍAS</a:t>
          </a:r>
          <a:endParaRPr lang="es-ES" sz="4100" kern="1200" dirty="0"/>
        </a:p>
      </dsp:txBody>
      <dsp:txXfrm>
        <a:off x="51" y="2135454"/>
        <a:ext cx="4913783" cy="1800720"/>
      </dsp:txXfrm>
    </dsp:sp>
    <dsp:sp modelId="{4343EDF6-A428-4730-9035-912B2F69DE4C}">
      <dsp:nvSpPr>
        <dsp:cNvPr id="0" name=""/>
        <dsp:cNvSpPr/>
      </dsp:nvSpPr>
      <dsp:spPr>
        <a:xfrm>
          <a:off x="5601764" y="415163"/>
          <a:ext cx="4913783" cy="1720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100" kern="1200" dirty="0" smtClean="0"/>
            <a:t>ACCIDENTALES</a:t>
          </a:r>
        </a:p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100" kern="1200" dirty="0" smtClean="0"/>
            <a:t>ART 39</a:t>
          </a:r>
          <a:endParaRPr lang="es-ES" sz="4100" kern="1200" dirty="0"/>
        </a:p>
      </dsp:txBody>
      <dsp:txXfrm>
        <a:off x="5601764" y="415163"/>
        <a:ext cx="4913783" cy="1720290"/>
      </dsp:txXfrm>
    </dsp:sp>
    <dsp:sp modelId="{47BC25D4-B5D5-40CB-91B2-1F8CA533D516}">
      <dsp:nvSpPr>
        <dsp:cNvPr id="0" name=""/>
        <dsp:cNvSpPr/>
      </dsp:nvSpPr>
      <dsp:spPr>
        <a:xfrm>
          <a:off x="5601764" y="2135454"/>
          <a:ext cx="4913783" cy="1800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4100" kern="1200" dirty="0" smtClean="0"/>
            <a:t>AGRÍCOLA</a:t>
          </a:r>
          <a:endParaRPr lang="es-ES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4100" kern="1200" dirty="0" smtClean="0"/>
            <a:t>PECUARIO</a:t>
          </a:r>
          <a:endParaRPr lang="es-ES" sz="4100" kern="1200" dirty="0"/>
        </a:p>
      </dsp:txBody>
      <dsp:txXfrm>
        <a:off x="5601764" y="2135454"/>
        <a:ext cx="4913783" cy="1800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3A5AB-3E0E-4A25-87CC-D7730A518609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EXENTO DE IVA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NO GENERA DÉBITO FISCAL PARA EL ARRENDADOR NI CRÉDITO FISCAL PARA EL ARRENDATARIO</a:t>
          </a:r>
          <a:endParaRPr lang="es-ES" sz="2000" kern="1200" dirty="0"/>
        </a:p>
      </dsp:txBody>
      <dsp:txXfrm rot="-5400000">
        <a:off x="3785616" y="197117"/>
        <a:ext cx="6675221" cy="1012303"/>
      </dsp:txXfrm>
    </dsp:sp>
    <dsp:sp modelId="{32CDCE61-DB3D-427B-A69D-6FD078A92207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/>
            <a:t>SITUACIÓN ANTE EL IVA</a:t>
          </a:r>
          <a:endParaRPr lang="es-ES" sz="3900" kern="1200" dirty="0"/>
        </a:p>
      </dsp:txBody>
      <dsp:txXfrm>
        <a:off x="68454" y="70578"/>
        <a:ext cx="3648708" cy="1265378"/>
      </dsp:txXfrm>
    </dsp:sp>
    <dsp:sp modelId="{CBE253D4-263E-4E10-AAF9-07B7715A0744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DOCUMENTO EQUIVALENTE O FACTURA?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HECHO IMPONIBLE: AL VENCIMIENTO DEL PLAZO PARA EL PAGO </a:t>
          </a:r>
          <a:endParaRPr lang="es-ES" sz="2000" kern="1200" dirty="0"/>
        </a:p>
      </dsp:txBody>
      <dsp:txXfrm rot="-5400000">
        <a:off x="3785616" y="1669517"/>
        <a:ext cx="6675221" cy="1012303"/>
      </dsp:txXfrm>
    </dsp:sp>
    <dsp:sp modelId="{AFCBF705-4500-43C9-8FAE-583D5AE99EC2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/>
            <a:t>NORMAS DE FACTURACIÓN</a:t>
          </a:r>
          <a:endParaRPr lang="es-ES" sz="3900" kern="1200" dirty="0"/>
        </a:p>
      </dsp:txBody>
      <dsp:txXfrm>
        <a:off x="68454" y="1542979"/>
        <a:ext cx="3648708" cy="1265378"/>
      </dsp:txXfrm>
    </dsp:sp>
    <dsp:sp modelId="{1D8A74AD-A3AD-4837-ABA1-6516FFBC9FA9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ARRENDADOR: RENTA DE PRIMERA CATEGORÍA (PERSONAS FÍSICAS Y SUC.INDIVISAS). DE TERCERA PARA SOCIEDADES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ARRENDATARIO: RENTA DE TERCERA CATEGORÍA</a:t>
          </a:r>
          <a:endParaRPr lang="es-ES" sz="2000" kern="1200" dirty="0"/>
        </a:p>
      </dsp:txBody>
      <dsp:txXfrm rot="-5400000">
        <a:off x="3785616" y="3141918"/>
        <a:ext cx="6675221" cy="1012303"/>
      </dsp:txXfrm>
    </dsp:sp>
    <dsp:sp modelId="{A03F2381-24A1-4D32-8B9F-403F0D517063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/>
            <a:t>SITUACIÓN EN GANANCIAS</a:t>
          </a:r>
          <a:endParaRPr lang="es-ES" sz="3900" kern="1200" dirty="0"/>
        </a:p>
      </dsp:txBody>
      <dsp:txXfrm>
        <a:off x="68454" y="3015380"/>
        <a:ext cx="3648708" cy="12653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3A5AB-3E0E-4A25-87CC-D7730A518609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DISTRIBUCIÓN DE FRUTOS, NO VENTA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HECHO IMPONIBLE: CUANDO CADA UNO VENDE SUS FRUTOS</a:t>
          </a:r>
          <a:endParaRPr lang="es-ES" sz="1900" kern="1200" dirty="0"/>
        </a:p>
      </dsp:txBody>
      <dsp:txXfrm rot="-5400000">
        <a:off x="3785616" y="295201"/>
        <a:ext cx="6647092" cy="1532257"/>
      </dsp:txXfrm>
    </dsp:sp>
    <dsp:sp modelId="{32CDCE61-DB3D-427B-A69D-6FD078A92207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kern="1200" dirty="0" smtClean="0"/>
            <a:t>SITUACIÓN ANTE EL IVA</a:t>
          </a:r>
          <a:endParaRPr lang="es-ES" sz="4300" kern="1200" dirty="0"/>
        </a:p>
      </dsp:txBody>
      <dsp:txXfrm>
        <a:off x="103614" y="103667"/>
        <a:ext cx="3578388" cy="1915324"/>
      </dsp:txXfrm>
    </dsp:sp>
    <dsp:sp modelId="{1D8A74AD-A3AD-4837-ABA1-6516FFBC9FA9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ES" sz="1900" kern="1200" dirty="0" smtClean="0"/>
            <a:t>APARCERO DADOR Y TOMADOR: RENTA DE </a:t>
          </a:r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TERCERA CATEGORÍA</a:t>
          </a:r>
          <a:endParaRPr lang="es-ES" sz="19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ES" sz="1900" kern="1200" dirty="0" smtClean="0"/>
            <a:t>PERSONA FÍSICA-APARCERO DADOR, SE TRANSFORMA EN EMPRESARIO (EXPLOTACIONES UNIPERSONALES)</a:t>
          </a:r>
          <a:endParaRPr lang="es-ES" sz="1900" kern="1200" dirty="0"/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900" kern="1200" dirty="0"/>
        </a:p>
      </dsp:txBody>
      <dsp:txXfrm rot="-5400000">
        <a:off x="3785616" y="2523880"/>
        <a:ext cx="6647092" cy="1532257"/>
      </dsp:txXfrm>
    </dsp:sp>
    <dsp:sp modelId="{A03F2381-24A1-4D32-8B9F-403F0D517063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kern="1200" dirty="0" smtClean="0"/>
            <a:t>SITUACIÓN EN GANANCIAS</a:t>
          </a:r>
          <a:endParaRPr lang="es-ES" sz="4300" kern="1200" dirty="0"/>
        </a:p>
      </dsp:txBody>
      <dsp:txXfrm>
        <a:off x="103614" y="2332346"/>
        <a:ext cx="3578388" cy="19153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CFEF2-7638-4173-B222-1BCFA0E5B01E}">
      <dsp:nvSpPr>
        <dsp:cNvPr id="0" name=""/>
        <dsp:cNvSpPr/>
      </dsp:nvSpPr>
      <dsp:spPr>
        <a:xfrm>
          <a:off x="2022486" y="5"/>
          <a:ext cx="2298327" cy="1149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kern="1200" dirty="0" smtClean="0"/>
            <a:t>CRÉD FISCAL</a:t>
          </a:r>
          <a:endParaRPr lang="es-ES" sz="3500" kern="1200" dirty="0"/>
        </a:p>
      </dsp:txBody>
      <dsp:txXfrm>
        <a:off x="2056144" y="33663"/>
        <a:ext cx="2231011" cy="1081847"/>
      </dsp:txXfrm>
    </dsp:sp>
    <dsp:sp modelId="{586FABBE-5F7A-46A6-98DF-457FFB773057}">
      <dsp:nvSpPr>
        <dsp:cNvPr id="0" name=""/>
        <dsp:cNvSpPr/>
      </dsp:nvSpPr>
      <dsp:spPr>
        <a:xfrm>
          <a:off x="2252319" y="1149168"/>
          <a:ext cx="229832" cy="1441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1390"/>
              </a:lnTo>
              <a:lnTo>
                <a:pt x="229832" y="14413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F2EC95-AC74-476C-A8B9-4BFE1637B6DD}">
      <dsp:nvSpPr>
        <dsp:cNvPr id="0" name=""/>
        <dsp:cNvSpPr/>
      </dsp:nvSpPr>
      <dsp:spPr>
        <a:xfrm>
          <a:off x="2482152" y="1436459"/>
          <a:ext cx="2269515" cy="23081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1) COMPRA DE INSUMOS PARA LA OBTENCIÓN DEL PRODUCTO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2) PAGO DE SERVICIOS POR LABOREOS, ETC.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>
        <a:off x="2548624" y="1502931"/>
        <a:ext cx="2136571" cy="2175254"/>
      </dsp:txXfrm>
    </dsp:sp>
    <dsp:sp modelId="{E9820EA6-EEB2-4A37-B210-A3963C84EA7D}">
      <dsp:nvSpPr>
        <dsp:cNvPr id="0" name=""/>
        <dsp:cNvSpPr/>
      </dsp:nvSpPr>
      <dsp:spPr>
        <a:xfrm>
          <a:off x="2252319" y="1149168"/>
          <a:ext cx="229832" cy="35795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9575"/>
              </a:lnTo>
              <a:lnTo>
                <a:pt x="229832" y="35795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304C9-C904-4203-9668-0C10CA062A53}">
      <dsp:nvSpPr>
        <dsp:cNvPr id="0" name=""/>
        <dsp:cNvSpPr/>
      </dsp:nvSpPr>
      <dsp:spPr>
        <a:xfrm>
          <a:off x="2482152" y="4031949"/>
          <a:ext cx="2346205" cy="13935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1) GS NECESARIOS PARA EL PROCESAMIENTO DEL PRODUCTO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2) EN NINGÚN CASO POR LA MATERIA PRIMA</a:t>
          </a:r>
          <a:endParaRPr lang="es-ES" sz="1600" kern="1200" dirty="0"/>
        </a:p>
      </dsp:txBody>
      <dsp:txXfrm>
        <a:off x="2522969" y="4072766"/>
        <a:ext cx="2264571" cy="1311956"/>
      </dsp:txXfrm>
    </dsp:sp>
    <dsp:sp modelId="{A4D6A04B-C746-46AC-A14D-454663CE058F}">
      <dsp:nvSpPr>
        <dsp:cNvPr id="0" name=""/>
        <dsp:cNvSpPr/>
      </dsp:nvSpPr>
      <dsp:spPr>
        <a:xfrm>
          <a:off x="4943274" y="5"/>
          <a:ext cx="2298327" cy="1149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kern="1200" dirty="0" smtClean="0"/>
            <a:t>DÉB FISCAL</a:t>
          </a:r>
          <a:endParaRPr lang="es-ES" sz="3500" kern="1200" dirty="0"/>
        </a:p>
      </dsp:txBody>
      <dsp:txXfrm>
        <a:off x="4976932" y="33663"/>
        <a:ext cx="2231011" cy="1081847"/>
      </dsp:txXfrm>
    </dsp:sp>
    <dsp:sp modelId="{1A58DE72-48BD-4887-9C0F-CA9D0C5170FA}">
      <dsp:nvSpPr>
        <dsp:cNvPr id="0" name=""/>
        <dsp:cNvSpPr/>
      </dsp:nvSpPr>
      <dsp:spPr>
        <a:xfrm>
          <a:off x="5173106" y="1149168"/>
          <a:ext cx="229832" cy="1366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200"/>
              </a:lnTo>
              <a:lnTo>
                <a:pt x="229832" y="13662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AFBC0-3411-4B2F-9F82-0F286E625C0A}">
      <dsp:nvSpPr>
        <dsp:cNvPr id="0" name=""/>
        <dsp:cNvSpPr/>
      </dsp:nvSpPr>
      <dsp:spPr>
        <a:xfrm>
          <a:off x="5402939" y="1436459"/>
          <a:ext cx="3223835" cy="21578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1) VENTA DE PRODUCTO TERMINADO A ALÍCUOTA GENERAL POR LA PARTICIPACIÓN PACTADA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2) VENTA DE DESPERDICIOS O BS RESIDUOS</a:t>
          </a:r>
          <a:endParaRPr lang="es-ES" sz="1600" kern="1200" dirty="0"/>
        </a:p>
      </dsp:txBody>
      <dsp:txXfrm>
        <a:off x="5466139" y="1499659"/>
        <a:ext cx="3097435" cy="2031418"/>
      </dsp:txXfrm>
    </dsp:sp>
    <dsp:sp modelId="{51F63952-79CB-4BC2-88C4-82FB9F6E6A85}">
      <dsp:nvSpPr>
        <dsp:cNvPr id="0" name=""/>
        <dsp:cNvSpPr/>
      </dsp:nvSpPr>
      <dsp:spPr>
        <a:xfrm>
          <a:off x="5173106" y="1149168"/>
          <a:ext cx="229832" cy="3441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1009"/>
              </a:lnTo>
              <a:lnTo>
                <a:pt x="229832" y="34410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D7F91-3B5D-4CDC-A1CF-AA70E9148A06}">
      <dsp:nvSpPr>
        <dsp:cNvPr id="0" name=""/>
        <dsp:cNvSpPr/>
      </dsp:nvSpPr>
      <dsp:spPr>
        <a:xfrm>
          <a:off x="5402939" y="3881569"/>
          <a:ext cx="2165741" cy="14172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1) VENTA DEL PRODUCTO FINAL A ALÍCUOTA GENERAL QUE LE HAYA CORRESPONDIDO POR LO PACTADO</a:t>
          </a:r>
          <a:endParaRPr lang="es-ES" sz="1600" kern="1200" dirty="0"/>
        </a:p>
      </dsp:txBody>
      <dsp:txXfrm>
        <a:off x="5444448" y="3923078"/>
        <a:ext cx="2082723" cy="13341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3A5AB-3E0E-4A25-87CC-D7730A518609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DISTRIBUCIÓN DE TERNEROS, NO VENTA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HECHO IMPONIBLE: CUANDO CADA UNO VENDE SUS TERNEROS</a:t>
          </a:r>
          <a:endParaRPr lang="es-ES" sz="1900" kern="1200" dirty="0"/>
        </a:p>
      </dsp:txBody>
      <dsp:txXfrm rot="-5400000">
        <a:off x="3785616" y="295201"/>
        <a:ext cx="6647092" cy="1532257"/>
      </dsp:txXfrm>
    </dsp:sp>
    <dsp:sp modelId="{32CDCE61-DB3D-427B-A69D-6FD078A92207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kern="1200" dirty="0" smtClean="0"/>
            <a:t>SITUACIÓN ANTE EL IVA</a:t>
          </a:r>
          <a:endParaRPr lang="es-ES" sz="4300" kern="1200" dirty="0"/>
        </a:p>
      </dsp:txBody>
      <dsp:txXfrm>
        <a:off x="103614" y="103667"/>
        <a:ext cx="3578388" cy="1915324"/>
      </dsp:txXfrm>
    </dsp:sp>
    <dsp:sp modelId="{1D8A74AD-A3AD-4837-ABA1-6516FFBC9FA9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ES" sz="1900" kern="1200" dirty="0" smtClean="0"/>
            <a:t> PROPIETARIO Y CAPITALIZADOR: RENTA DE TERCERA CATEGORÍA</a:t>
          </a:r>
          <a:endParaRPr lang="es-ES" sz="19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ES" sz="1900" kern="1200" dirty="0" smtClean="0"/>
            <a:t> AL CIERRE DE EJ. SE VALÚAN COMO DE PROPIA PRODUCCIÓN (VER VALUACIÓN DE TERNERAS Y TERNEROS)</a:t>
          </a:r>
          <a:endParaRPr lang="es-ES" sz="1900" kern="1200" dirty="0"/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900" kern="1200" dirty="0"/>
        </a:p>
      </dsp:txBody>
      <dsp:txXfrm rot="-5400000">
        <a:off x="3785616" y="2523880"/>
        <a:ext cx="6647092" cy="1532257"/>
      </dsp:txXfrm>
    </dsp:sp>
    <dsp:sp modelId="{A03F2381-24A1-4D32-8B9F-403F0D517063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kern="1200" dirty="0" smtClean="0"/>
            <a:t>SITUACIÓN EN GANANCIAS</a:t>
          </a:r>
          <a:endParaRPr lang="es-ES" sz="4300" kern="1200" dirty="0"/>
        </a:p>
      </dsp:txBody>
      <dsp:txXfrm>
        <a:off x="103614" y="2332346"/>
        <a:ext cx="3578388" cy="19153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CFEF2-7638-4173-B222-1BCFA0E5B01E}">
      <dsp:nvSpPr>
        <dsp:cNvPr id="0" name=""/>
        <dsp:cNvSpPr/>
      </dsp:nvSpPr>
      <dsp:spPr>
        <a:xfrm>
          <a:off x="2462026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CRÉD FISCAL</a:t>
          </a:r>
          <a:endParaRPr lang="es-ES" sz="3800" kern="1200" dirty="0"/>
        </a:p>
      </dsp:txBody>
      <dsp:txXfrm>
        <a:off x="2498420" y="37572"/>
        <a:ext cx="2412344" cy="1169778"/>
      </dsp:txXfrm>
    </dsp:sp>
    <dsp:sp modelId="{586FABBE-5F7A-46A6-98DF-457FFB773057}">
      <dsp:nvSpPr>
        <dsp:cNvPr id="0" name=""/>
        <dsp:cNvSpPr/>
      </dsp:nvSpPr>
      <dsp:spPr>
        <a:xfrm>
          <a:off x="2710539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F2EC95-AC74-476C-A8B9-4BFE1637B6DD}">
      <dsp:nvSpPr>
        <dsp:cNvPr id="0" name=""/>
        <dsp:cNvSpPr/>
      </dsp:nvSpPr>
      <dsp:spPr>
        <a:xfrm>
          <a:off x="2959052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1) COMPRA DE ANIMALES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2) FACTURA DEL PROPIETARIO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2995446" y="1590779"/>
        <a:ext cx="1915317" cy="1169778"/>
      </dsp:txXfrm>
    </dsp:sp>
    <dsp:sp modelId="{E9820EA6-EEB2-4A37-B210-A3963C84EA7D}">
      <dsp:nvSpPr>
        <dsp:cNvPr id="0" name=""/>
        <dsp:cNvSpPr/>
      </dsp:nvSpPr>
      <dsp:spPr>
        <a:xfrm>
          <a:off x="2710539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304C9-C904-4203-9668-0C10CA062A53}">
      <dsp:nvSpPr>
        <dsp:cNvPr id="0" name=""/>
        <dsp:cNvSpPr/>
      </dsp:nvSpPr>
      <dsp:spPr>
        <a:xfrm>
          <a:off x="2959052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1) INSUMOS Y GS POR EL ENGORDE</a:t>
          </a:r>
          <a:endParaRPr lang="es-ES" sz="1400" kern="1200" dirty="0"/>
        </a:p>
      </dsp:txBody>
      <dsp:txXfrm>
        <a:off x="2995446" y="3143987"/>
        <a:ext cx="1915317" cy="1169778"/>
      </dsp:txXfrm>
    </dsp:sp>
    <dsp:sp modelId="{A4D6A04B-C746-46AC-A14D-454663CE058F}">
      <dsp:nvSpPr>
        <dsp:cNvPr id="0" name=""/>
        <dsp:cNvSpPr/>
      </dsp:nvSpPr>
      <dsp:spPr>
        <a:xfrm>
          <a:off x="5568441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DÉB FISCAL</a:t>
          </a:r>
          <a:endParaRPr lang="es-ES" sz="3800" kern="1200" dirty="0"/>
        </a:p>
      </dsp:txBody>
      <dsp:txXfrm>
        <a:off x="5604835" y="37572"/>
        <a:ext cx="2412344" cy="1169778"/>
      </dsp:txXfrm>
    </dsp:sp>
    <dsp:sp modelId="{1A58DE72-48BD-4887-9C0F-CA9D0C5170FA}">
      <dsp:nvSpPr>
        <dsp:cNvPr id="0" name=""/>
        <dsp:cNvSpPr/>
      </dsp:nvSpPr>
      <dsp:spPr>
        <a:xfrm>
          <a:off x="5816954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AFBC0-3411-4B2F-9F82-0F286E625C0A}">
      <dsp:nvSpPr>
        <dsp:cNvPr id="0" name=""/>
        <dsp:cNvSpPr/>
      </dsp:nvSpPr>
      <dsp:spPr>
        <a:xfrm>
          <a:off x="6065467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1) VENTA DE ANIMALES</a:t>
          </a:r>
          <a:endParaRPr lang="es-ES" sz="1400" kern="1200" dirty="0"/>
        </a:p>
      </dsp:txBody>
      <dsp:txXfrm>
        <a:off x="6101861" y="1590779"/>
        <a:ext cx="1915317" cy="1169778"/>
      </dsp:txXfrm>
    </dsp:sp>
    <dsp:sp modelId="{51F63952-79CB-4BC2-88C4-82FB9F6E6A85}">
      <dsp:nvSpPr>
        <dsp:cNvPr id="0" name=""/>
        <dsp:cNvSpPr/>
      </dsp:nvSpPr>
      <dsp:spPr>
        <a:xfrm>
          <a:off x="5816954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D7F91-3B5D-4CDC-A1CF-AA70E9148A06}">
      <dsp:nvSpPr>
        <dsp:cNvPr id="0" name=""/>
        <dsp:cNvSpPr/>
      </dsp:nvSpPr>
      <dsp:spPr>
        <a:xfrm>
          <a:off x="6065467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1) FACTURA KGS AL CAPITALIZADOR</a:t>
          </a:r>
          <a:endParaRPr lang="es-ES" sz="1400" kern="1200" dirty="0"/>
        </a:p>
      </dsp:txBody>
      <dsp:txXfrm>
        <a:off x="6101861" y="3143987"/>
        <a:ext cx="1915317" cy="11697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513F3-05B1-43C2-AB00-FCACAB16AEF2}">
      <dsp:nvSpPr>
        <dsp:cNvPr id="0" name=""/>
        <dsp:cNvSpPr/>
      </dsp:nvSpPr>
      <dsp:spPr>
        <a:xfrm>
          <a:off x="3968" y="2086814"/>
          <a:ext cx="2030015" cy="41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CAPITALIZADOR</a:t>
          </a:r>
          <a:endParaRPr lang="es-ES" sz="2100" kern="1200" dirty="0"/>
        </a:p>
      </dsp:txBody>
      <dsp:txXfrm>
        <a:off x="3968" y="2086814"/>
        <a:ext cx="2030015" cy="415800"/>
      </dsp:txXfrm>
    </dsp:sp>
    <dsp:sp modelId="{A330F314-3BAB-455C-81C3-587146480552}">
      <dsp:nvSpPr>
        <dsp:cNvPr id="0" name=""/>
        <dsp:cNvSpPr/>
      </dsp:nvSpPr>
      <dsp:spPr>
        <a:xfrm>
          <a:off x="2033984" y="1917896"/>
          <a:ext cx="406003" cy="753637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B240F-D7C2-4712-AC8C-597073CE2E60}">
      <dsp:nvSpPr>
        <dsp:cNvPr id="0" name=""/>
        <dsp:cNvSpPr/>
      </dsp:nvSpPr>
      <dsp:spPr>
        <a:xfrm>
          <a:off x="2602388" y="1917896"/>
          <a:ext cx="5521642" cy="753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VALUACIÓN DE LOS NOVILLOS AL VALOR DE MERCADO MENOS GASTOS</a:t>
          </a:r>
          <a:endParaRPr lang="es-ES" sz="2100" kern="1200" dirty="0"/>
        </a:p>
      </dsp:txBody>
      <dsp:txXfrm>
        <a:off x="2602388" y="1917896"/>
        <a:ext cx="5521642" cy="753637"/>
      </dsp:txXfrm>
    </dsp:sp>
    <dsp:sp modelId="{D5A4761E-D858-4404-A9FD-03DEBB47F443}">
      <dsp:nvSpPr>
        <dsp:cNvPr id="0" name=""/>
        <dsp:cNvSpPr/>
      </dsp:nvSpPr>
      <dsp:spPr>
        <a:xfrm>
          <a:off x="3968" y="2916052"/>
          <a:ext cx="2030015" cy="41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PROPIETARIO</a:t>
          </a:r>
          <a:endParaRPr lang="es-ES" sz="2100" kern="1200" dirty="0"/>
        </a:p>
      </dsp:txBody>
      <dsp:txXfrm>
        <a:off x="3968" y="2916052"/>
        <a:ext cx="2030015" cy="415800"/>
      </dsp:txXfrm>
    </dsp:sp>
    <dsp:sp modelId="{BD68E60F-527B-48DE-88B0-AE4345106321}">
      <dsp:nvSpPr>
        <dsp:cNvPr id="0" name=""/>
        <dsp:cNvSpPr/>
      </dsp:nvSpPr>
      <dsp:spPr>
        <a:xfrm>
          <a:off x="2033984" y="2747133"/>
          <a:ext cx="406003" cy="753637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C8D19-8B12-4B8E-99B2-B187C0C05F94}">
      <dsp:nvSpPr>
        <dsp:cNvPr id="0" name=""/>
        <dsp:cNvSpPr/>
      </dsp:nvSpPr>
      <dsp:spPr>
        <a:xfrm>
          <a:off x="2602388" y="2747133"/>
          <a:ext cx="5521642" cy="753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RECONOCE COMO GANANCIA EL GRADO DE AVANCE DEL NEGOCIO (POR LO DEVENGADO)</a:t>
          </a:r>
          <a:endParaRPr lang="es-ES" sz="2100" kern="1200" dirty="0"/>
        </a:p>
      </dsp:txBody>
      <dsp:txXfrm>
        <a:off x="2602388" y="2747133"/>
        <a:ext cx="5521642" cy="7536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CFEF2-7638-4173-B222-1BCFA0E5B01E}">
      <dsp:nvSpPr>
        <dsp:cNvPr id="0" name=""/>
        <dsp:cNvSpPr/>
      </dsp:nvSpPr>
      <dsp:spPr>
        <a:xfrm>
          <a:off x="2462026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CRÉD FISCAL</a:t>
          </a:r>
          <a:endParaRPr lang="es-ES" sz="3800" kern="1200" dirty="0"/>
        </a:p>
      </dsp:txBody>
      <dsp:txXfrm>
        <a:off x="2498420" y="37572"/>
        <a:ext cx="2412344" cy="1169778"/>
      </dsp:txXfrm>
    </dsp:sp>
    <dsp:sp modelId="{586FABBE-5F7A-46A6-98DF-457FFB773057}">
      <dsp:nvSpPr>
        <dsp:cNvPr id="0" name=""/>
        <dsp:cNvSpPr/>
      </dsp:nvSpPr>
      <dsp:spPr>
        <a:xfrm>
          <a:off x="2710539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F2EC95-AC74-476C-A8B9-4BFE1637B6DD}">
      <dsp:nvSpPr>
        <dsp:cNvPr id="0" name=""/>
        <dsp:cNvSpPr/>
      </dsp:nvSpPr>
      <dsp:spPr>
        <a:xfrm>
          <a:off x="2959052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1) COMPRA DE ANIMALES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2) FACTURA DEL TOMADOR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2995446" y="1590779"/>
        <a:ext cx="1915317" cy="1169778"/>
      </dsp:txXfrm>
    </dsp:sp>
    <dsp:sp modelId="{E9820EA6-EEB2-4A37-B210-A3963C84EA7D}">
      <dsp:nvSpPr>
        <dsp:cNvPr id="0" name=""/>
        <dsp:cNvSpPr/>
      </dsp:nvSpPr>
      <dsp:spPr>
        <a:xfrm>
          <a:off x="2710539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304C9-C904-4203-9668-0C10CA062A53}">
      <dsp:nvSpPr>
        <dsp:cNvPr id="0" name=""/>
        <dsp:cNvSpPr/>
      </dsp:nvSpPr>
      <dsp:spPr>
        <a:xfrm>
          <a:off x="2959052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1) INSUMOS Y GS POR EL ENGORDE</a:t>
          </a:r>
          <a:endParaRPr lang="es-ES" sz="1400" kern="1200" dirty="0"/>
        </a:p>
      </dsp:txBody>
      <dsp:txXfrm>
        <a:off x="2995446" y="3143987"/>
        <a:ext cx="1915317" cy="1169778"/>
      </dsp:txXfrm>
    </dsp:sp>
    <dsp:sp modelId="{A4D6A04B-C746-46AC-A14D-454663CE058F}">
      <dsp:nvSpPr>
        <dsp:cNvPr id="0" name=""/>
        <dsp:cNvSpPr/>
      </dsp:nvSpPr>
      <dsp:spPr>
        <a:xfrm>
          <a:off x="5568441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DÉB FISCAL</a:t>
          </a:r>
          <a:endParaRPr lang="es-ES" sz="3800" kern="1200" dirty="0"/>
        </a:p>
      </dsp:txBody>
      <dsp:txXfrm>
        <a:off x="5604835" y="37572"/>
        <a:ext cx="2412344" cy="1169778"/>
      </dsp:txXfrm>
    </dsp:sp>
    <dsp:sp modelId="{1A58DE72-48BD-4887-9C0F-CA9D0C5170FA}">
      <dsp:nvSpPr>
        <dsp:cNvPr id="0" name=""/>
        <dsp:cNvSpPr/>
      </dsp:nvSpPr>
      <dsp:spPr>
        <a:xfrm>
          <a:off x="5816954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AFBC0-3411-4B2F-9F82-0F286E625C0A}">
      <dsp:nvSpPr>
        <dsp:cNvPr id="0" name=""/>
        <dsp:cNvSpPr/>
      </dsp:nvSpPr>
      <dsp:spPr>
        <a:xfrm>
          <a:off x="6065467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1) VENTA DE ANIMALES</a:t>
          </a:r>
          <a:endParaRPr lang="es-ES" sz="1400" kern="1200" dirty="0"/>
        </a:p>
      </dsp:txBody>
      <dsp:txXfrm>
        <a:off x="6101861" y="1590779"/>
        <a:ext cx="1915317" cy="1169778"/>
      </dsp:txXfrm>
    </dsp:sp>
    <dsp:sp modelId="{51F63952-79CB-4BC2-88C4-82FB9F6E6A85}">
      <dsp:nvSpPr>
        <dsp:cNvPr id="0" name=""/>
        <dsp:cNvSpPr/>
      </dsp:nvSpPr>
      <dsp:spPr>
        <a:xfrm>
          <a:off x="5816954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D7F91-3B5D-4CDC-A1CF-AA70E9148A06}">
      <dsp:nvSpPr>
        <dsp:cNvPr id="0" name=""/>
        <dsp:cNvSpPr/>
      </dsp:nvSpPr>
      <dsp:spPr>
        <a:xfrm>
          <a:off x="6065467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1) FACTURA AL CONCEDENTE: SERVICIOS</a:t>
          </a:r>
          <a:endParaRPr lang="es-ES" sz="1400" kern="1200" dirty="0"/>
        </a:p>
      </dsp:txBody>
      <dsp:txXfrm>
        <a:off x="6101861" y="3143987"/>
        <a:ext cx="1915317" cy="1169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C47AB-0050-4506-9C7C-D2936EED3C06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086B4-544C-4B3F-843D-227245095F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77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086B4-544C-4B3F-843D-227245095F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29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086B4-544C-4B3F-843D-227245095FF8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7096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086B4-544C-4B3F-843D-227245095FF8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4009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853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487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40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371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399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26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451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8832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2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33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72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0E318-F133-496D-92A7-AFED8AA95E92}" type="datetimeFigureOut">
              <a:rPr lang="es-ES" smtClean="0"/>
              <a:t>05/06/2019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16D10-D397-4F74-8B4A-DD84E213D8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99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aoeste.org.ar/wp-content/uploads/2015/08/Contratos-Agropecuarios-Actualizacion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TRATAMIENTO IMPOSITIVO DE LOS CONTRATOS AGROPECUARIOS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10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962" y="776287"/>
            <a:ext cx="8220075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7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APARCERÍA</a:t>
            </a:r>
            <a:endParaRPr lang="es-ES" b="1" u="sng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6754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276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687" y="1918742"/>
            <a:ext cx="11527436" cy="2653259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983042" y="554635"/>
            <a:ext cx="565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INGRESOS BRUTOS - APARCERÍAS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42031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CONTRATO DE </a:t>
            </a:r>
            <a:r>
              <a:rPr lang="es-ES" b="1" u="sng" dirty="0" smtClean="0"/>
              <a:t>MAQUILA – LEY 25113</a:t>
            </a:r>
            <a:endParaRPr lang="es-ES" b="1" u="sng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291690"/>
              </p:ext>
            </p:extLst>
          </p:nvPr>
        </p:nvGraphicFramePr>
        <p:xfrm>
          <a:off x="704538" y="1289154"/>
          <a:ext cx="10649262" cy="5425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ángulo 4"/>
          <p:cNvSpPr/>
          <p:nvPr/>
        </p:nvSpPr>
        <p:spPr>
          <a:xfrm>
            <a:off x="1201003" y="3643952"/>
            <a:ext cx="2019869" cy="668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PRODUCTOR PRIMARIO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1201003" y="5349922"/>
            <a:ext cx="2019869" cy="491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TRANSFORMADOR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3971499" y="6318913"/>
            <a:ext cx="4421874" cy="3957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IMP. A LAS GANANCIAS: 3º CATEG.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63761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b="1" u="sng" dirty="0" smtClean="0"/>
              <a:t>CONTRATOS ACCIDENTALES (ART.39 LEY 13246)</a:t>
            </a:r>
            <a:endParaRPr lang="es-ES" sz="3200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b="1" dirty="0" smtClean="0"/>
              <a:t>AGRÍCOLAS: HASTA 2 COSECHAS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A PORCENTAJE: IDEM A CONTRATOS DE APARCERÍA</a:t>
            </a:r>
          </a:p>
          <a:p>
            <a:r>
              <a:rPr lang="es-ES" dirty="0" smtClean="0"/>
              <a:t>PAGO EN DINERO: IDEM A CONTRATOS DE ARRENDAMIENTO </a:t>
            </a:r>
          </a:p>
          <a:p>
            <a:endParaRPr lang="es-ES" dirty="0" smtClean="0"/>
          </a:p>
          <a:p>
            <a:pPr lvl="1"/>
            <a:r>
              <a:rPr lang="es-ES" b="1" dirty="0" smtClean="0"/>
              <a:t>PECUARIOS (PASTOREO): HASTA 1 AÑO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IDEM CONTRATO DE ARRENDAMIENTO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641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MEDIERÍA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IGUAL TRATAMIENTO IMPOSITIVO QUE LA APARCERÍA</a:t>
            </a:r>
          </a:p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CARACTERÍSTICAS DISTINTIVAS:</a:t>
            </a:r>
          </a:p>
          <a:p>
            <a:pPr lvl="8"/>
            <a:r>
              <a:rPr lang="es-ES" dirty="0" smtClean="0"/>
              <a:t>APORTES</a:t>
            </a:r>
          </a:p>
          <a:p>
            <a:pPr lvl="8"/>
            <a:r>
              <a:rPr lang="es-ES" dirty="0" smtClean="0"/>
              <a:t>ADMINISTRACIÓN	PARTES IGUALES</a:t>
            </a:r>
          </a:p>
          <a:p>
            <a:pPr lvl="8"/>
            <a:r>
              <a:rPr lang="es-ES" dirty="0" smtClean="0"/>
              <a:t>FRUTOS</a:t>
            </a:r>
          </a:p>
          <a:p>
            <a:pPr marL="3657600" lvl="8" indent="0">
              <a:buNone/>
            </a:pPr>
            <a:endParaRPr lang="es-ES" dirty="0" smtClean="0"/>
          </a:p>
          <a:p>
            <a:pPr marL="3657600" lvl="8" indent="0">
              <a:buNone/>
            </a:pPr>
            <a:endParaRPr lang="es-ES" dirty="0"/>
          </a:p>
          <a:p>
            <a:pPr marL="3657600" lvl="8" indent="0">
              <a:buNone/>
            </a:pPr>
            <a:endParaRPr lang="es-ES" dirty="0" smtClean="0"/>
          </a:p>
        </p:txBody>
      </p:sp>
      <p:sp>
        <p:nvSpPr>
          <p:cNvPr id="4" name="Cerrar llave 3"/>
          <p:cNvSpPr/>
          <p:nvPr/>
        </p:nvSpPr>
        <p:spPr>
          <a:xfrm>
            <a:off x="6550926" y="3848668"/>
            <a:ext cx="641444" cy="7915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01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b="1" u="sng" dirty="0" smtClean="0"/>
              <a:t>CONTRATACIONES Y ASOCIACIONES NO CONTEMPLADAS EN LA LEY 13246</a:t>
            </a:r>
            <a:endParaRPr lang="es-ES" sz="3200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ARRENDAMIENTOS EQUIVALENTES A QQ FIJOS</a:t>
            </a:r>
          </a:p>
          <a:p>
            <a:r>
              <a:rPr lang="es-ES" dirty="0" smtClean="0"/>
              <a:t>CAPITALIZACIÓN DE HACIENDA: DE CRÍA O INVERNADA</a:t>
            </a:r>
          </a:p>
          <a:p>
            <a:r>
              <a:rPr lang="es-ES" dirty="0" smtClean="0"/>
              <a:t>PASTAJE</a:t>
            </a:r>
          </a:p>
          <a:p>
            <a:r>
              <a:rPr lang="es-ES" dirty="0" smtClean="0"/>
              <a:t>FEEDLOT</a:t>
            </a:r>
          </a:p>
          <a:p>
            <a:r>
              <a:rPr lang="es-ES" dirty="0" smtClean="0"/>
              <a:t>ACTIVIDAD AVÍCOLA</a:t>
            </a:r>
          </a:p>
          <a:p>
            <a:r>
              <a:rPr lang="es-ES" dirty="0" smtClean="0"/>
              <a:t>CONTRATISTA RURAL</a:t>
            </a:r>
          </a:p>
          <a:p>
            <a:r>
              <a:rPr lang="es-ES" dirty="0" smtClean="0"/>
              <a:t>CANJE</a:t>
            </a:r>
          </a:p>
          <a:p>
            <a:r>
              <a:rPr lang="es-ES" dirty="0" smtClean="0"/>
              <a:t>CONTRATO ASOCIATIVO DE EXPLOTACIÓN TAMBERA</a:t>
            </a:r>
          </a:p>
          <a:p>
            <a:r>
              <a:rPr lang="es-ES" dirty="0" smtClean="0"/>
              <a:t>MAQUILA</a:t>
            </a:r>
          </a:p>
          <a:p>
            <a:r>
              <a:rPr lang="es-ES" dirty="0" smtClean="0"/>
              <a:t>MUTUO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135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CAPITALIZACIÓN DE CRÍA</a:t>
            </a:r>
            <a:endParaRPr lang="es-ES" b="1" u="sng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4595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010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CAPITALIZACIÓN DE INVERNADA</a:t>
            </a:r>
            <a:endParaRPr lang="es-ES" b="1" u="sng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5627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ángulo 4"/>
          <p:cNvSpPr/>
          <p:nvPr/>
        </p:nvSpPr>
        <p:spPr>
          <a:xfrm>
            <a:off x="1201003" y="3643952"/>
            <a:ext cx="2019869" cy="668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CAPITALIZADOR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1310185" y="5349922"/>
            <a:ext cx="1910687" cy="491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PROPIETARIO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3971499" y="6318913"/>
            <a:ext cx="4421874" cy="3957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ALCANZADOS POR LA ALÍCUOTA REDUCIDA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6945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02723540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1842448" y="682388"/>
            <a:ext cx="8679976" cy="1173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u="sng" dirty="0" smtClean="0"/>
              <a:t>IMP. A LAS GANANCIAS PARA CAPITALIZACIÓN DE INVERNADA</a:t>
            </a:r>
            <a:endParaRPr lang="es-ES" sz="2800" u="sng" dirty="0"/>
          </a:p>
        </p:txBody>
      </p:sp>
      <p:sp>
        <p:nvSpPr>
          <p:cNvPr id="6" name="Rectángulo redondeado 5"/>
          <p:cNvSpPr/>
          <p:nvPr/>
        </p:nvSpPr>
        <p:spPr>
          <a:xfrm>
            <a:off x="3125337" y="5554639"/>
            <a:ext cx="5964072" cy="79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AMBOS TRIBUTAN GANANCIAS DE 3º CATEGORÍA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18036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CLASIFICACIÓN DE CONTRATOS</a:t>
            </a:r>
            <a:endParaRPr lang="es-ES" b="1" u="sng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677855"/>
              </p:ext>
            </p:extLst>
          </p:nvPr>
        </p:nvGraphicFramePr>
        <p:xfrm>
          <a:off x="-635758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8338782" y="3145808"/>
            <a:ext cx="2351965" cy="1876568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000" dirty="0" smtClean="0"/>
              <a:t>INTEGRATIVOS (SE REÚNEN 2 PARTES) POR EJ. EL DE </a:t>
            </a:r>
            <a:r>
              <a:rPr lang="es-ES" sz="2000" dirty="0" smtClean="0"/>
              <a:t>MAQUILA </a:t>
            </a:r>
          </a:p>
          <a:p>
            <a:pPr algn="ctr"/>
            <a:r>
              <a:rPr lang="es-ES" sz="2000" dirty="0" smtClean="0"/>
              <a:t>LEY 25113</a:t>
            </a:r>
            <a:endParaRPr lang="es-ES" sz="2000" dirty="0"/>
          </a:p>
        </p:txBody>
      </p:sp>
      <p:cxnSp>
        <p:nvCxnSpPr>
          <p:cNvPr id="7" name="Conector recto 6"/>
          <p:cNvCxnSpPr/>
          <p:nvPr/>
        </p:nvCxnSpPr>
        <p:spPr>
          <a:xfrm>
            <a:off x="5986818" y="3084394"/>
            <a:ext cx="2351964" cy="40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8338782" y="3104865"/>
            <a:ext cx="0" cy="40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6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PASTAJE</a:t>
            </a:r>
            <a:endParaRPr lang="es-ES" b="1" u="sng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7821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1201003" y="3643952"/>
            <a:ext cx="2019869" cy="668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CONCEDENTE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1310185" y="5349922"/>
            <a:ext cx="1910687" cy="491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TOMADOR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3971499" y="6318913"/>
            <a:ext cx="4421874" cy="3957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ALCANZADOS POR LA ALÍCUOTA GENERAL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16395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6449875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1842448" y="682388"/>
            <a:ext cx="8679976" cy="1173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u="sng" dirty="0" smtClean="0"/>
              <a:t>IMP. A LAS GANANCIAS PARA PASTAJE</a:t>
            </a:r>
            <a:endParaRPr lang="es-ES" sz="2800" u="sng" dirty="0"/>
          </a:p>
        </p:txBody>
      </p:sp>
      <p:sp>
        <p:nvSpPr>
          <p:cNvPr id="6" name="Rectángulo redondeado 5"/>
          <p:cNvSpPr/>
          <p:nvPr/>
        </p:nvSpPr>
        <p:spPr>
          <a:xfrm>
            <a:off x="3125337" y="5554639"/>
            <a:ext cx="5964072" cy="79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AMBOS TRIBUTAN GANANCIAS DE 3º CATEGORÍA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23740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CONTEMPLADOS POR LEY 13246</a:t>
            </a:r>
            <a:endParaRPr lang="es-ES" b="1" u="sng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0080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153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962" y="942975"/>
            <a:ext cx="8220075" cy="4972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610436" y="6428096"/>
            <a:ext cx="10167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3"/>
              </a:rPr>
              <a:t>http://</a:t>
            </a:r>
            <a:r>
              <a:rPr lang="es-ES" dirty="0" smtClean="0">
                <a:hlinkClick r:id="rId3"/>
              </a:rPr>
              <a:t>www.creaoeste.org.ar/wp-content/uploads/2015/08/Contratos-Agropecuarios-Actualizacion.pdf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57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962" y="471487"/>
            <a:ext cx="8220075" cy="591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4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962" y="1214437"/>
            <a:ext cx="8220075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47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25" y="1109662"/>
            <a:ext cx="821055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12" y="881062"/>
            <a:ext cx="8181975" cy="509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8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CONTRATO DE ARRENDAMIENTO</a:t>
            </a:r>
            <a:endParaRPr lang="es-ES" b="1" u="sng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4981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2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582</Words>
  <Application>Microsoft Office PowerPoint</Application>
  <PresentationFormat>Panorámica</PresentationFormat>
  <Paragraphs>125</Paragraphs>
  <Slides>21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de Office</vt:lpstr>
      <vt:lpstr>TRATAMIENTO IMPOSITIVO DE LOS CONTRATOS AGROPECUARIOS</vt:lpstr>
      <vt:lpstr>CLASIFICACIÓN DE CONTRATOS</vt:lpstr>
      <vt:lpstr>CONTEMPLADOS POR LEY 13246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CONTRATO DE ARRENDAMIENTO</vt:lpstr>
      <vt:lpstr>Presentación de PowerPoint</vt:lpstr>
      <vt:lpstr>APARCERÍA</vt:lpstr>
      <vt:lpstr>Presentación de PowerPoint</vt:lpstr>
      <vt:lpstr>CONTRATO DE MAQUILA – LEY 25113</vt:lpstr>
      <vt:lpstr>CONTRATOS ACCIDENTALES (ART.39 LEY 13246)</vt:lpstr>
      <vt:lpstr>MEDIERÍA</vt:lpstr>
      <vt:lpstr>CONTRATACIONES Y ASOCIACIONES NO CONTEMPLADAS EN LA LEY 13246</vt:lpstr>
      <vt:lpstr>CAPITALIZACIÓN DE CRÍA</vt:lpstr>
      <vt:lpstr>CAPITALIZACIÓN DE INVERNADA</vt:lpstr>
      <vt:lpstr>Presentación de PowerPoint</vt:lpstr>
      <vt:lpstr>PASTAJE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 IMPOSITIVO DE LOS CONTRATOS AGROPECUARIOS</dc:title>
  <dc:creator>Laura</dc:creator>
  <cp:lastModifiedBy>Laura</cp:lastModifiedBy>
  <cp:revision>50</cp:revision>
  <dcterms:created xsi:type="dcterms:W3CDTF">2014-11-05T00:22:49Z</dcterms:created>
  <dcterms:modified xsi:type="dcterms:W3CDTF">2019-06-06T00:23:06Z</dcterms:modified>
</cp:coreProperties>
</file>