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notesMasterIdLst>
    <p:notesMasterId r:id="rId13"/>
  </p:notes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3" r:id="rId9"/>
    <p:sldId id="271" r:id="rId10"/>
    <p:sldId id="274" r:id="rId11"/>
    <p:sldId id="272" r:id="rId12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C8C8"/>
    <a:srgbClr val="B2BEB5"/>
    <a:srgbClr val="AA98A9"/>
    <a:srgbClr val="D4DFE2"/>
    <a:srgbClr val="5C82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CC3CE3-84F8-4AE6-957A-8A6E6D758A06}" v="4" dt="2024-04-23T13:52:49.427"/>
    <p1510:client id="{77298AD8-DA9F-4A8D-AE1A-10BF6F83DF53}" v="62" dt="2024-04-24T12:19:14.0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005" autoAdjust="0"/>
  </p:normalViewPr>
  <p:slideViewPr>
    <p:cSldViewPr snapToGrid="0">
      <p:cViewPr>
        <p:scale>
          <a:sx n="66" d="100"/>
          <a:sy n="66" d="100"/>
        </p:scale>
        <p:origin x="76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ani Fátima Faulkner (estud.)" userId="7fc39295-27e1-40c8-9f9a-d312571cefdf" providerId="ADAL" clId="{77298AD8-DA9F-4A8D-AE1A-10BF6F83DF53}"/>
    <pc:docChg chg="undo custSel addSld delSld modSld sldOrd">
      <pc:chgData name="Melani Fátima Faulkner (estud.)" userId="7fc39295-27e1-40c8-9f9a-d312571cefdf" providerId="ADAL" clId="{77298AD8-DA9F-4A8D-AE1A-10BF6F83DF53}" dt="2024-04-24T12:19:14.045" v="3435"/>
      <pc:docMkLst>
        <pc:docMk/>
      </pc:docMkLst>
      <pc:sldChg chg="addSp delSp modSp del mod delAnim">
        <pc:chgData name="Melani Fátima Faulkner (estud.)" userId="7fc39295-27e1-40c8-9f9a-d312571cefdf" providerId="ADAL" clId="{77298AD8-DA9F-4A8D-AE1A-10BF6F83DF53}" dt="2024-04-21T18:27:23.231" v="10" actId="2696"/>
        <pc:sldMkLst>
          <pc:docMk/>
          <pc:sldMk cId="2144736026" sldId="256"/>
        </pc:sldMkLst>
        <pc:spChg chg="del mod">
          <ac:chgData name="Melani Fátima Faulkner (estud.)" userId="7fc39295-27e1-40c8-9f9a-d312571cefdf" providerId="ADAL" clId="{77298AD8-DA9F-4A8D-AE1A-10BF6F83DF53}" dt="2024-04-21T18:27:13.059" v="8" actId="478"/>
          <ac:spMkLst>
            <pc:docMk/>
            <pc:sldMk cId="2144736026" sldId="256"/>
            <ac:spMk id="2" creationId="{609A1A6A-4FEB-80A5-03D7-250BC77F83B0}"/>
          </ac:spMkLst>
        </pc:spChg>
        <pc:spChg chg="del mod">
          <ac:chgData name="Melani Fátima Faulkner (estud.)" userId="7fc39295-27e1-40c8-9f9a-d312571cefdf" providerId="ADAL" clId="{77298AD8-DA9F-4A8D-AE1A-10BF6F83DF53}" dt="2024-04-21T18:27:11.203" v="6" actId="478"/>
          <ac:spMkLst>
            <pc:docMk/>
            <pc:sldMk cId="2144736026" sldId="256"/>
            <ac:spMk id="5" creationId="{2FA8E0FF-C5CF-C5A6-DD67-91C0D4FCF0F7}"/>
          </ac:spMkLst>
        </pc:spChg>
        <pc:spChg chg="add del mod">
          <ac:chgData name="Melani Fátima Faulkner (estud.)" userId="7fc39295-27e1-40c8-9f9a-d312571cefdf" providerId="ADAL" clId="{77298AD8-DA9F-4A8D-AE1A-10BF6F83DF53}" dt="2024-04-21T18:27:18.349" v="9" actId="478"/>
          <ac:spMkLst>
            <pc:docMk/>
            <pc:sldMk cId="2144736026" sldId="256"/>
            <ac:spMk id="6" creationId="{188507CF-80FE-15E5-96AC-E32CA3A3A63C}"/>
          </ac:spMkLst>
        </pc:spChg>
        <pc:spChg chg="del">
          <ac:chgData name="Melani Fátima Faulkner (estud.)" userId="7fc39295-27e1-40c8-9f9a-d312571cefdf" providerId="ADAL" clId="{77298AD8-DA9F-4A8D-AE1A-10BF6F83DF53}" dt="2024-04-21T18:26:51.268" v="1" actId="478"/>
          <ac:spMkLst>
            <pc:docMk/>
            <pc:sldMk cId="2144736026" sldId="256"/>
            <ac:spMk id="8" creationId="{0DE942A9-0EA0-5EAC-4FE8-C2EE21C422B4}"/>
          </ac:spMkLst>
        </pc:spChg>
        <pc:picChg chg="del">
          <ac:chgData name="Melani Fátima Faulkner (estud.)" userId="7fc39295-27e1-40c8-9f9a-d312571cefdf" providerId="ADAL" clId="{77298AD8-DA9F-4A8D-AE1A-10BF6F83DF53}" dt="2024-04-21T18:26:38.977" v="0" actId="478"/>
          <ac:picMkLst>
            <pc:docMk/>
            <pc:sldMk cId="2144736026" sldId="256"/>
            <ac:picMk id="4" creationId="{BF026816-BD76-02D0-C480-C65405243F69}"/>
          </ac:picMkLst>
        </pc:picChg>
        <pc:picChg chg="del">
          <ac:chgData name="Melani Fátima Faulkner (estud.)" userId="7fc39295-27e1-40c8-9f9a-d312571cefdf" providerId="ADAL" clId="{77298AD8-DA9F-4A8D-AE1A-10BF6F83DF53}" dt="2024-04-21T18:26:53.444" v="2" actId="478"/>
          <ac:picMkLst>
            <pc:docMk/>
            <pc:sldMk cId="2144736026" sldId="256"/>
            <ac:picMk id="7" creationId="{1FC980C3-593B-57EA-E632-7E0534F676B3}"/>
          </ac:picMkLst>
        </pc:picChg>
      </pc:sldChg>
      <pc:sldChg chg="del">
        <pc:chgData name="Melani Fátima Faulkner (estud.)" userId="7fc39295-27e1-40c8-9f9a-d312571cefdf" providerId="ADAL" clId="{77298AD8-DA9F-4A8D-AE1A-10BF6F83DF53}" dt="2024-04-21T19:09:49.786" v="990" actId="47"/>
        <pc:sldMkLst>
          <pc:docMk/>
          <pc:sldMk cId="4282955905" sldId="257"/>
        </pc:sldMkLst>
      </pc:sldChg>
      <pc:sldChg chg="del">
        <pc:chgData name="Melani Fátima Faulkner (estud.)" userId="7fc39295-27e1-40c8-9f9a-d312571cefdf" providerId="ADAL" clId="{77298AD8-DA9F-4A8D-AE1A-10BF6F83DF53}" dt="2024-04-21T19:22:13.823" v="1145" actId="47"/>
        <pc:sldMkLst>
          <pc:docMk/>
          <pc:sldMk cId="416326649" sldId="258"/>
        </pc:sldMkLst>
      </pc:sldChg>
      <pc:sldChg chg="del">
        <pc:chgData name="Melani Fátima Faulkner (estud.)" userId="7fc39295-27e1-40c8-9f9a-d312571cefdf" providerId="ADAL" clId="{77298AD8-DA9F-4A8D-AE1A-10BF6F83DF53}" dt="2024-04-21T19:57:11.313" v="1504" actId="2696"/>
        <pc:sldMkLst>
          <pc:docMk/>
          <pc:sldMk cId="1688186712" sldId="259"/>
        </pc:sldMkLst>
      </pc:sldChg>
      <pc:sldChg chg="del">
        <pc:chgData name="Melani Fátima Faulkner (estud.)" userId="7fc39295-27e1-40c8-9f9a-d312571cefdf" providerId="ADAL" clId="{77298AD8-DA9F-4A8D-AE1A-10BF6F83DF53}" dt="2024-04-21T20:53:35.521" v="2430" actId="2696"/>
        <pc:sldMkLst>
          <pc:docMk/>
          <pc:sldMk cId="573626649" sldId="260"/>
        </pc:sldMkLst>
      </pc:sldChg>
      <pc:sldChg chg="addSp delSp modSp del mod">
        <pc:chgData name="Melani Fátima Faulkner (estud.)" userId="7fc39295-27e1-40c8-9f9a-d312571cefdf" providerId="ADAL" clId="{77298AD8-DA9F-4A8D-AE1A-10BF6F83DF53}" dt="2024-04-21T21:06:33.852" v="2470" actId="47"/>
        <pc:sldMkLst>
          <pc:docMk/>
          <pc:sldMk cId="947793874" sldId="261"/>
        </pc:sldMkLst>
        <pc:spChg chg="del">
          <ac:chgData name="Melani Fátima Faulkner (estud.)" userId="7fc39295-27e1-40c8-9f9a-d312571cefdf" providerId="ADAL" clId="{77298AD8-DA9F-4A8D-AE1A-10BF6F83DF53}" dt="2024-04-21T20:55:45.201" v="2450" actId="478"/>
          <ac:spMkLst>
            <pc:docMk/>
            <pc:sldMk cId="947793874" sldId="261"/>
            <ac:spMk id="3" creationId="{67656C6A-3D2D-467F-43D9-F962B385C4F1}"/>
          </ac:spMkLst>
        </pc:spChg>
        <pc:spChg chg="add mod">
          <ac:chgData name="Melani Fátima Faulkner (estud.)" userId="7fc39295-27e1-40c8-9f9a-d312571cefdf" providerId="ADAL" clId="{77298AD8-DA9F-4A8D-AE1A-10BF6F83DF53}" dt="2024-04-21T20:55:45.201" v="2450" actId="478"/>
          <ac:spMkLst>
            <pc:docMk/>
            <pc:sldMk cId="947793874" sldId="261"/>
            <ac:spMk id="5" creationId="{D9597B56-1C77-4340-9854-8E9F4AE3A99B}"/>
          </ac:spMkLst>
        </pc:spChg>
      </pc:sldChg>
      <pc:sldChg chg="del">
        <pc:chgData name="Melani Fátima Faulkner (estud.)" userId="7fc39295-27e1-40c8-9f9a-d312571cefdf" providerId="ADAL" clId="{77298AD8-DA9F-4A8D-AE1A-10BF6F83DF53}" dt="2024-04-21T21:08:15.926" v="2496" actId="2696"/>
        <pc:sldMkLst>
          <pc:docMk/>
          <pc:sldMk cId="4171598363" sldId="262"/>
        </pc:sldMkLst>
      </pc:sldChg>
      <pc:sldChg chg="del modNotesTx">
        <pc:chgData name="Melani Fátima Faulkner (estud.)" userId="7fc39295-27e1-40c8-9f9a-d312571cefdf" providerId="ADAL" clId="{77298AD8-DA9F-4A8D-AE1A-10BF6F83DF53}" dt="2024-04-21T21:18:14.821" v="3017" actId="47"/>
        <pc:sldMkLst>
          <pc:docMk/>
          <pc:sldMk cId="3443054144" sldId="263"/>
        </pc:sldMkLst>
      </pc:sldChg>
      <pc:sldChg chg="addSp delSp modSp new mod ord setBg">
        <pc:chgData name="Melani Fátima Faulkner (estud.)" userId="7fc39295-27e1-40c8-9f9a-d312571cefdf" providerId="ADAL" clId="{77298AD8-DA9F-4A8D-AE1A-10BF6F83DF53}" dt="2024-04-21T18:56:58.724" v="463" actId="207"/>
        <pc:sldMkLst>
          <pc:docMk/>
          <pc:sldMk cId="2943584835" sldId="264"/>
        </pc:sldMkLst>
        <pc:spChg chg="add del mod">
          <ac:chgData name="Melani Fátima Faulkner (estud.)" userId="7fc39295-27e1-40c8-9f9a-d312571cefdf" providerId="ADAL" clId="{77298AD8-DA9F-4A8D-AE1A-10BF6F83DF53}" dt="2024-04-21T18:33:29.652" v="34" actId="478"/>
          <ac:spMkLst>
            <pc:docMk/>
            <pc:sldMk cId="2943584835" sldId="264"/>
            <ac:spMk id="4" creationId="{13A2FC34-F40C-0E06-D4B7-4ED2307853D8}"/>
          </ac:spMkLst>
        </pc:spChg>
        <pc:spChg chg="add mod">
          <ac:chgData name="Melani Fátima Faulkner (estud.)" userId="7fc39295-27e1-40c8-9f9a-d312571cefdf" providerId="ADAL" clId="{77298AD8-DA9F-4A8D-AE1A-10BF6F83DF53}" dt="2024-04-21T18:49:28.807" v="278" actId="34135"/>
          <ac:spMkLst>
            <pc:docMk/>
            <pc:sldMk cId="2943584835" sldId="264"/>
            <ac:spMk id="5" creationId="{E9ACDB71-1800-04B9-BA16-1B9807924CCF}"/>
          </ac:spMkLst>
        </pc:spChg>
        <pc:spChg chg="add">
          <ac:chgData name="Melani Fátima Faulkner (estud.)" userId="7fc39295-27e1-40c8-9f9a-d312571cefdf" providerId="ADAL" clId="{77298AD8-DA9F-4A8D-AE1A-10BF6F83DF53}" dt="2024-04-21T18:31:27.507" v="17" actId="26606"/>
          <ac:spMkLst>
            <pc:docMk/>
            <pc:sldMk cId="2943584835" sldId="264"/>
            <ac:spMk id="8" creationId="{FFD18D12-C125-E05E-294C-53DEC4B2B924}"/>
          </ac:spMkLst>
        </pc:spChg>
        <pc:spChg chg="add del mod">
          <ac:chgData name="Melani Fátima Faulkner (estud.)" userId="7fc39295-27e1-40c8-9f9a-d312571cefdf" providerId="ADAL" clId="{77298AD8-DA9F-4A8D-AE1A-10BF6F83DF53}" dt="2024-04-21T18:41:03.095" v="144" actId="478"/>
          <ac:spMkLst>
            <pc:docMk/>
            <pc:sldMk cId="2943584835" sldId="264"/>
            <ac:spMk id="9" creationId="{E453F71D-60D7-B467-1A9A-739EB79D9F7F}"/>
          </ac:spMkLst>
        </pc:spChg>
        <pc:spChg chg="add del">
          <ac:chgData name="Melani Fátima Faulkner (estud.)" userId="7fc39295-27e1-40c8-9f9a-d312571cefdf" providerId="ADAL" clId="{77298AD8-DA9F-4A8D-AE1A-10BF6F83DF53}" dt="2024-04-21T18:45:54.407" v="169" actId="11529"/>
          <ac:spMkLst>
            <pc:docMk/>
            <pc:sldMk cId="2943584835" sldId="264"/>
            <ac:spMk id="10" creationId="{5CDFE6C1-DA10-4A38-2872-4B12135E66DE}"/>
          </ac:spMkLst>
        </pc:spChg>
        <pc:spChg chg="add mod">
          <ac:chgData name="Melani Fátima Faulkner (estud.)" userId="7fc39295-27e1-40c8-9f9a-d312571cefdf" providerId="ADAL" clId="{77298AD8-DA9F-4A8D-AE1A-10BF6F83DF53}" dt="2024-04-21T18:56:58.724" v="463" actId="207"/>
          <ac:spMkLst>
            <pc:docMk/>
            <pc:sldMk cId="2943584835" sldId="264"/>
            <ac:spMk id="11" creationId="{0FD144E0-A4B8-9A76-21AB-BC9E74CF6271}"/>
          </ac:spMkLst>
        </pc:spChg>
        <pc:spChg chg="add mod">
          <ac:chgData name="Melani Fátima Faulkner (estud.)" userId="7fc39295-27e1-40c8-9f9a-d312571cefdf" providerId="ADAL" clId="{77298AD8-DA9F-4A8D-AE1A-10BF6F83DF53}" dt="2024-04-21T18:54:19.428" v="300" actId="1076"/>
          <ac:spMkLst>
            <pc:docMk/>
            <pc:sldMk cId="2943584835" sldId="264"/>
            <ac:spMk id="12" creationId="{B608A9F1-396B-F65F-9D18-406EFD590071}"/>
          </ac:spMkLst>
        </pc:spChg>
        <pc:spChg chg="add del mod">
          <ac:chgData name="Melani Fátima Faulkner (estud.)" userId="7fc39295-27e1-40c8-9f9a-d312571cefdf" providerId="ADAL" clId="{77298AD8-DA9F-4A8D-AE1A-10BF6F83DF53}" dt="2024-04-21T18:52:12.096" v="292" actId="478"/>
          <ac:spMkLst>
            <pc:docMk/>
            <pc:sldMk cId="2943584835" sldId="264"/>
            <ac:spMk id="13" creationId="{556AA210-B876-D723-87C8-0B3609E41F3C}"/>
          </ac:spMkLst>
        </pc:spChg>
        <pc:spChg chg="add mod">
          <ac:chgData name="Melani Fátima Faulkner (estud.)" userId="7fc39295-27e1-40c8-9f9a-d312571cefdf" providerId="ADAL" clId="{77298AD8-DA9F-4A8D-AE1A-10BF6F83DF53}" dt="2024-04-21T18:54:14.894" v="299" actId="1076"/>
          <ac:spMkLst>
            <pc:docMk/>
            <pc:sldMk cId="2943584835" sldId="264"/>
            <ac:spMk id="14" creationId="{D4C9BC85-3FED-FEE0-6669-7751D51FF240}"/>
          </ac:spMkLst>
        </pc:spChg>
        <pc:spChg chg="add mod">
          <ac:chgData name="Melani Fátima Faulkner (estud.)" userId="7fc39295-27e1-40c8-9f9a-d312571cefdf" providerId="ADAL" clId="{77298AD8-DA9F-4A8D-AE1A-10BF6F83DF53}" dt="2024-04-21T18:56:40.214" v="462" actId="14100"/>
          <ac:spMkLst>
            <pc:docMk/>
            <pc:sldMk cId="2943584835" sldId="264"/>
            <ac:spMk id="15" creationId="{73453800-5FFB-85B7-0D46-9D946086D809}"/>
          </ac:spMkLst>
        </pc:spChg>
        <pc:picChg chg="add mod ord">
          <ac:chgData name="Melani Fátima Faulkner (estud.)" userId="7fc39295-27e1-40c8-9f9a-d312571cefdf" providerId="ADAL" clId="{77298AD8-DA9F-4A8D-AE1A-10BF6F83DF53}" dt="2024-04-21T18:49:28.807" v="278" actId="34135"/>
          <ac:picMkLst>
            <pc:docMk/>
            <pc:sldMk cId="2943584835" sldId="264"/>
            <ac:picMk id="3" creationId="{54ADA482-7C57-9B49-9C0A-7BBB22A8AF8E}"/>
          </ac:picMkLst>
        </pc:picChg>
        <pc:picChg chg="add mod ord modCrop">
          <ac:chgData name="Melani Fátima Faulkner (estud.)" userId="7fc39295-27e1-40c8-9f9a-d312571cefdf" providerId="ADAL" clId="{77298AD8-DA9F-4A8D-AE1A-10BF6F83DF53}" dt="2024-04-21T18:48:16.109" v="186" actId="1076"/>
          <ac:picMkLst>
            <pc:docMk/>
            <pc:sldMk cId="2943584835" sldId="264"/>
            <ac:picMk id="7" creationId="{371EF1F8-6667-BEB9-CA86-7B1C80E45103}"/>
          </ac:picMkLst>
        </pc:picChg>
      </pc:sldChg>
      <pc:sldChg chg="addSp delSp modSp new mod setBg modAnim modNotesTx">
        <pc:chgData name="Melani Fátima Faulkner (estud.)" userId="7fc39295-27e1-40c8-9f9a-d312571cefdf" providerId="ADAL" clId="{77298AD8-DA9F-4A8D-AE1A-10BF6F83DF53}" dt="2024-04-24T12:12:27.295" v="3298" actId="20577"/>
        <pc:sldMkLst>
          <pc:docMk/>
          <pc:sldMk cId="3309961718" sldId="265"/>
        </pc:sldMkLst>
        <pc:spChg chg="add mod">
          <ac:chgData name="Melani Fátima Faulkner (estud.)" userId="7fc39295-27e1-40c8-9f9a-d312571cefdf" providerId="ADAL" clId="{77298AD8-DA9F-4A8D-AE1A-10BF6F83DF53}" dt="2024-04-24T12:06:34.883" v="3095" actId="14100"/>
          <ac:spMkLst>
            <pc:docMk/>
            <pc:sldMk cId="3309961718" sldId="265"/>
            <ac:spMk id="2" creationId="{32BADD27-C6FA-7C81-1D83-0F8696AC386F}"/>
          </ac:spMkLst>
        </pc:spChg>
        <pc:spChg chg="add mod">
          <ac:chgData name="Melani Fátima Faulkner (estud.)" userId="7fc39295-27e1-40c8-9f9a-d312571cefdf" providerId="ADAL" clId="{77298AD8-DA9F-4A8D-AE1A-10BF6F83DF53}" dt="2024-04-21T19:09:16.144" v="986" actId="14100"/>
          <ac:spMkLst>
            <pc:docMk/>
            <pc:sldMk cId="3309961718" sldId="265"/>
            <ac:spMk id="9" creationId="{D94C944E-7582-B902-D776-65793D8A5631}"/>
          </ac:spMkLst>
        </pc:spChg>
        <pc:spChg chg="add mod">
          <ac:chgData name="Melani Fátima Faulkner (estud.)" userId="7fc39295-27e1-40c8-9f9a-d312571cefdf" providerId="ADAL" clId="{77298AD8-DA9F-4A8D-AE1A-10BF6F83DF53}" dt="2024-04-24T12:06:10.911" v="3091" actId="14100"/>
          <ac:spMkLst>
            <pc:docMk/>
            <pc:sldMk cId="3309961718" sldId="265"/>
            <ac:spMk id="10" creationId="{6169DDE4-70D0-CA48-4FE8-57709FF38467}"/>
          </ac:spMkLst>
        </pc:spChg>
        <pc:spChg chg="add mod">
          <ac:chgData name="Melani Fátima Faulkner (estud.)" userId="7fc39295-27e1-40c8-9f9a-d312571cefdf" providerId="ADAL" clId="{77298AD8-DA9F-4A8D-AE1A-10BF6F83DF53}" dt="2024-04-21T19:08:48.820" v="980" actId="33987"/>
          <ac:spMkLst>
            <pc:docMk/>
            <pc:sldMk cId="3309961718" sldId="265"/>
            <ac:spMk id="13" creationId="{C0190D63-5A8D-CF83-EB4F-72C25F192D0D}"/>
          </ac:spMkLst>
        </pc:spChg>
        <pc:spChg chg="add mod">
          <ac:chgData name="Melani Fátima Faulkner (estud.)" userId="7fc39295-27e1-40c8-9f9a-d312571cefdf" providerId="ADAL" clId="{77298AD8-DA9F-4A8D-AE1A-10BF6F83DF53}" dt="2024-04-21T19:08:53.991" v="982" actId="33987"/>
          <ac:spMkLst>
            <pc:docMk/>
            <pc:sldMk cId="3309961718" sldId="265"/>
            <ac:spMk id="14" creationId="{79C7D78A-DB5A-F6ED-522A-5256C2B63828}"/>
          </ac:spMkLst>
        </pc:spChg>
        <pc:spChg chg="add mod">
          <ac:chgData name="Melani Fátima Faulkner (estud.)" userId="7fc39295-27e1-40c8-9f9a-d312571cefdf" providerId="ADAL" clId="{77298AD8-DA9F-4A8D-AE1A-10BF6F83DF53}" dt="2024-04-21T19:09:03.487" v="984" actId="33987"/>
          <ac:spMkLst>
            <pc:docMk/>
            <pc:sldMk cId="3309961718" sldId="265"/>
            <ac:spMk id="15" creationId="{F846CAD1-9268-AA63-ADA2-D79EA1FC3AD5}"/>
          </ac:spMkLst>
        </pc:spChg>
        <pc:picChg chg="add mod ord">
          <ac:chgData name="Melani Fátima Faulkner (estud.)" userId="7fc39295-27e1-40c8-9f9a-d312571cefdf" providerId="ADAL" clId="{77298AD8-DA9F-4A8D-AE1A-10BF6F83DF53}" dt="2024-04-24T12:06:30.068" v="3094" actId="1076"/>
          <ac:picMkLst>
            <pc:docMk/>
            <pc:sldMk cId="3309961718" sldId="265"/>
            <ac:picMk id="3" creationId="{A86A1B0C-39EA-5EBF-793D-5BF6931C72B7}"/>
          </ac:picMkLst>
        </pc:picChg>
        <pc:picChg chg="add del mod">
          <ac:chgData name="Melani Fátima Faulkner (estud.)" userId="7fc39295-27e1-40c8-9f9a-d312571cefdf" providerId="ADAL" clId="{77298AD8-DA9F-4A8D-AE1A-10BF6F83DF53}" dt="2024-04-21T19:03:06.399" v="485" actId="22"/>
          <ac:picMkLst>
            <pc:docMk/>
            <pc:sldMk cId="3309961718" sldId="265"/>
            <ac:picMk id="5" creationId="{5C56AF8D-887F-0E34-911E-206F3D7E675C}"/>
          </ac:picMkLst>
        </pc:picChg>
        <pc:picChg chg="add mod ord modCrop">
          <ac:chgData name="Melani Fátima Faulkner (estud.)" userId="7fc39295-27e1-40c8-9f9a-d312571cefdf" providerId="ADAL" clId="{77298AD8-DA9F-4A8D-AE1A-10BF6F83DF53}" dt="2024-04-21T19:05:13.875" v="948" actId="732"/>
          <ac:picMkLst>
            <pc:docMk/>
            <pc:sldMk cId="3309961718" sldId="265"/>
            <ac:picMk id="7" creationId="{5FCB1112-AD90-1FDC-A03C-F8DFDEEC340B}"/>
          </ac:picMkLst>
        </pc:picChg>
        <pc:picChg chg="add mod">
          <ac:chgData name="Melani Fátima Faulkner (estud.)" userId="7fc39295-27e1-40c8-9f9a-d312571cefdf" providerId="ADAL" clId="{77298AD8-DA9F-4A8D-AE1A-10BF6F83DF53}" dt="2024-04-21T19:08:21.530" v="974" actId="1076"/>
          <ac:picMkLst>
            <pc:docMk/>
            <pc:sldMk cId="3309961718" sldId="265"/>
            <ac:picMk id="12" creationId="{6437D5A1-25A0-4F84-4F04-95454D07A67E}"/>
          </ac:picMkLst>
        </pc:picChg>
        <pc:picChg chg="add mod">
          <ac:chgData name="Melani Fátima Faulkner (estud.)" userId="7fc39295-27e1-40c8-9f9a-d312571cefdf" providerId="ADAL" clId="{77298AD8-DA9F-4A8D-AE1A-10BF6F83DF53}" dt="2024-04-24T12:02:32.750" v="3050" actId="1076"/>
          <ac:picMkLst>
            <pc:docMk/>
            <pc:sldMk cId="3309961718" sldId="265"/>
            <ac:picMk id="1026" creationId="{70A9D597-AA47-604D-D35B-1356F70E3DB2}"/>
          </ac:picMkLst>
        </pc:picChg>
        <pc:picChg chg="add mod">
          <ac:chgData name="Melani Fátima Faulkner (estud.)" userId="7fc39295-27e1-40c8-9f9a-d312571cefdf" providerId="ADAL" clId="{77298AD8-DA9F-4A8D-AE1A-10BF6F83DF53}" dt="2024-04-24T12:06:23.775" v="3093" actId="1076"/>
          <ac:picMkLst>
            <pc:docMk/>
            <pc:sldMk cId="3309961718" sldId="265"/>
            <ac:picMk id="1028" creationId="{5030EF68-5249-0DEB-C36A-E8876CB1AED8}"/>
          </ac:picMkLst>
        </pc:picChg>
      </pc:sldChg>
      <pc:sldChg chg="addSp delSp modSp add mod">
        <pc:chgData name="Melani Fátima Faulkner (estud.)" userId="7fc39295-27e1-40c8-9f9a-d312571cefdf" providerId="ADAL" clId="{77298AD8-DA9F-4A8D-AE1A-10BF6F83DF53}" dt="2024-04-24T12:05:39.307" v="3085" actId="1076"/>
        <pc:sldMkLst>
          <pc:docMk/>
          <pc:sldMk cId="60410549" sldId="266"/>
        </pc:sldMkLst>
        <pc:spChg chg="add mod">
          <ac:chgData name="Melani Fátima Faulkner (estud.)" userId="7fc39295-27e1-40c8-9f9a-d312571cefdf" providerId="ADAL" clId="{77298AD8-DA9F-4A8D-AE1A-10BF6F83DF53}" dt="2024-04-21T19:10:58.048" v="1016" actId="1076"/>
          <ac:spMkLst>
            <pc:docMk/>
            <pc:sldMk cId="60410549" sldId="266"/>
            <ac:spMk id="4" creationId="{4C07D5E6-012D-1775-54BE-01312DA5B0AA}"/>
          </ac:spMkLst>
        </pc:spChg>
        <pc:spChg chg="del mod">
          <ac:chgData name="Melani Fátima Faulkner (estud.)" userId="7fc39295-27e1-40c8-9f9a-d312571cefdf" providerId="ADAL" clId="{77298AD8-DA9F-4A8D-AE1A-10BF6F83DF53}" dt="2024-04-21T19:10:21.370" v="994" actId="478"/>
          <ac:spMkLst>
            <pc:docMk/>
            <pc:sldMk cId="60410549" sldId="266"/>
            <ac:spMk id="9" creationId="{D94C944E-7582-B902-D776-65793D8A5631}"/>
          </ac:spMkLst>
        </pc:spChg>
        <pc:spChg chg="del">
          <ac:chgData name="Melani Fátima Faulkner (estud.)" userId="7fc39295-27e1-40c8-9f9a-d312571cefdf" providerId="ADAL" clId="{77298AD8-DA9F-4A8D-AE1A-10BF6F83DF53}" dt="2024-04-21T19:10:13.262" v="992" actId="478"/>
          <ac:spMkLst>
            <pc:docMk/>
            <pc:sldMk cId="60410549" sldId="266"/>
            <ac:spMk id="10" creationId="{6169DDE4-70D0-CA48-4FE8-57709FF38467}"/>
          </ac:spMkLst>
        </pc:spChg>
        <pc:graphicFrameChg chg="add mod modGraphic">
          <ac:chgData name="Melani Fátima Faulkner (estud.)" userId="7fc39295-27e1-40c8-9f9a-d312571cefdf" providerId="ADAL" clId="{77298AD8-DA9F-4A8D-AE1A-10BF6F83DF53}" dt="2024-04-21T21:30:19.966" v="3027" actId="20577"/>
          <ac:graphicFrameMkLst>
            <pc:docMk/>
            <pc:sldMk cId="60410549" sldId="266"/>
            <ac:graphicFrameMk id="5" creationId="{B542D9DF-3FD8-6C18-C439-5D08DD115EB8}"/>
          </ac:graphicFrameMkLst>
        </pc:graphicFrameChg>
        <pc:picChg chg="mod">
          <ac:chgData name="Melani Fátima Faulkner (estud.)" userId="7fc39295-27e1-40c8-9f9a-d312571cefdf" providerId="ADAL" clId="{77298AD8-DA9F-4A8D-AE1A-10BF6F83DF53}" dt="2024-04-24T12:05:39.307" v="3085" actId="1076"/>
          <ac:picMkLst>
            <pc:docMk/>
            <pc:sldMk cId="60410549" sldId="266"/>
            <ac:picMk id="3" creationId="{A86A1B0C-39EA-5EBF-793D-5BF6931C72B7}"/>
          </ac:picMkLst>
        </pc:picChg>
        <pc:picChg chg="mod">
          <ac:chgData name="Melani Fátima Faulkner (estud.)" userId="7fc39295-27e1-40c8-9f9a-d312571cefdf" providerId="ADAL" clId="{77298AD8-DA9F-4A8D-AE1A-10BF6F83DF53}" dt="2024-04-21T19:11:04.101" v="1020" actId="14100"/>
          <ac:picMkLst>
            <pc:docMk/>
            <pc:sldMk cId="60410549" sldId="266"/>
            <ac:picMk id="12" creationId="{6437D5A1-25A0-4F84-4F04-95454D07A67E}"/>
          </ac:picMkLst>
        </pc:picChg>
      </pc:sldChg>
      <pc:sldChg chg="addSp delSp modSp new mod setBg modAnim modNotesTx">
        <pc:chgData name="Melani Fátima Faulkner (estud.)" userId="7fc39295-27e1-40c8-9f9a-d312571cefdf" providerId="ADAL" clId="{77298AD8-DA9F-4A8D-AE1A-10BF6F83DF53}" dt="2024-04-21T20:22:35.782" v="1609"/>
        <pc:sldMkLst>
          <pc:docMk/>
          <pc:sldMk cId="253152754" sldId="267"/>
        </pc:sldMkLst>
        <pc:spChg chg="del">
          <ac:chgData name="Melani Fátima Faulkner (estud.)" userId="7fc39295-27e1-40c8-9f9a-d312571cefdf" providerId="ADAL" clId="{77298AD8-DA9F-4A8D-AE1A-10BF6F83DF53}" dt="2024-04-21T19:25:40.462" v="1148" actId="478"/>
          <ac:spMkLst>
            <pc:docMk/>
            <pc:sldMk cId="253152754" sldId="267"/>
            <ac:spMk id="2" creationId="{38A20650-2D07-4E45-B951-4365A670E88F}"/>
          </ac:spMkLst>
        </pc:spChg>
        <pc:spChg chg="del">
          <ac:chgData name="Melani Fátima Faulkner (estud.)" userId="7fc39295-27e1-40c8-9f9a-d312571cefdf" providerId="ADAL" clId="{77298AD8-DA9F-4A8D-AE1A-10BF6F83DF53}" dt="2024-04-21T19:26:36.403" v="1150" actId="931"/>
          <ac:spMkLst>
            <pc:docMk/>
            <pc:sldMk cId="253152754" sldId="267"/>
            <ac:spMk id="3" creationId="{7C230BBA-13E4-AE71-80B3-AE9CDDD4D294}"/>
          </ac:spMkLst>
        </pc:spChg>
        <pc:spChg chg="del">
          <ac:chgData name="Melani Fátima Faulkner (estud.)" userId="7fc39295-27e1-40c8-9f9a-d312571cefdf" providerId="ADAL" clId="{77298AD8-DA9F-4A8D-AE1A-10BF6F83DF53}" dt="2024-04-21T19:25:42.697" v="1149" actId="478"/>
          <ac:spMkLst>
            <pc:docMk/>
            <pc:sldMk cId="253152754" sldId="267"/>
            <ac:spMk id="4" creationId="{69CD8C25-0A97-4DA7-7C7C-5E11FB645732}"/>
          </ac:spMkLst>
        </pc:spChg>
        <pc:spChg chg="add del mod">
          <ac:chgData name="Melani Fátima Faulkner (estud.)" userId="7fc39295-27e1-40c8-9f9a-d312571cefdf" providerId="ADAL" clId="{77298AD8-DA9F-4A8D-AE1A-10BF6F83DF53}" dt="2024-04-21T19:26:50.035" v="1157" actId="478"/>
          <ac:spMkLst>
            <pc:docMk/>
            <pc:sldMk cId="253152754" sldId="267"/>
            <ac:spMk id="8" creationId="{07E7B4AC-A3F8-7883-B8D7-894042AB33B0}"/>
          </ac:spMkLst>
        </pc:spChg>
        <pc:spChg chg="add mod">
          <ac:chgData name="Melani Fátima Faulkner (estud.)" userId="7fc39295-27e1-40c8-9f9a-d312571cefdf" providerId="ADAL" clId="{77298AD8-DA9F-4A8D-AE1A-10BF6F83DF53}" dt="2024-04-21T19:34:09.812" v="1357" actId="2711"/>
          <ac:spMkLst>
            <pc:docMk/>
            <pc:sldMk cId="253152754" sldId="267"/>
            <ac:spMk id="12" creationId="{15C44BC2-E8C6-8490-706E-711C7AF5F6B5}"/>
          </ac:spMkLst>
        </pc:spChg>
        <pc:spChg chg="add del mod ord">
          <ac:chgData name="Melani Fátima Faulkner (estud.)" userId="7fc39295-27e1-40c8-9f9a-d312571cefdf" providerId="ADAL" clId="{77298AD8-DA9F-4A8D-AE1A-10BF6F83DF53}" dt="2024-04-21T19:31:32.084" v="1257" actId="478"/>
          <ac:spMkLst>
            <pc:docMk/>
            <pc:sldMk cId="253152754" sldId="267"/>
            <ac:spMk id="13" creationId="{EF6A2CC8-6960-34A6-0F11-8D53B4B1FBFC}"/>
          </ac:spMkLst>
        </pc:spChg>
        <pc:spChg chg="add mod ord">
          <ac:chgData name="Melani Fátima Faulkner (estud.)" userId="7fc39295-27e1-40c8-9f9a-d312571cefdf" providerId="ADAL" clId="{77298AD8-DA9F-4A8D-AE1A-10BF6F83DF53}" dt="2024-04-21T19:39:28.323" v="1494" actId="14100"/>
          <ac:spMkLst>
            <pc:docMk/>
            <pc:sldMk cId="253152754" sldId="267"/>
            <ac:spMk id="14" creationId="{4B5CC49F-EDCC-87DE-D1A1-E9BDCB332AF1}"/>
          </ac:spMkLst>
        </pc:spChg>
        <pc:spChg chg="add del mod">
          <ac:chgData name="Melani Fátima Faulkner (estud.)" userId="7fc39295-27e1-40c8-9f9a-d312571cefdf" providerId="ADAL" clId="{77298AD8-DA9F-4A8D-AE1A-10BF6F83DF53}" dt="2024-04-21T19:32:46.120" v="1268" actId="478"/>
          <ac:spMkLst>
            <pc:docMk/>
            <pc:sldMk cId="253152754" sldId="267"/>
            <ac:spMk id="15" creationId="{87722C2C-058E-B9B9-BDD0-4E8E44A57593}"/>
          </ac:spMkLst>
        </pc:spChg>
        <pc:spChg chg="add mod">
          <ac:chgData name="Melani Fátima Faulkner (estud.)" userId="7fc39295-27e1-40c8-9f9a-d312571cefdf" providerId="ADAL" clId="{77298AD8-DA9F-4A8D-AE1A-10BF6F83DF53}" dt="2024-04-21T19:36:47.398" v="1437" actId="27636"/>
          <ac:spMkLst>
            <pc:docMk/>
            <pc:sldMk cId="253152754" sldId="267"/>
            <ac:spMk id="16" creationId="{53974BB4-3ABE-EDCB-942D-EC38398F23B5}"/>
          </ac:spMkLst>
        </pc:spChg>
        <pc:graphicFrameChg chg="add mod modGraphic">
          <ac:chgData name="Melani Fátima Faulkner (estud.)" userId="7fc39295-27e1-40c8-9f9a-d312571cefdf" providerId="ADAL" clId="{77298AD8-DA9F-4A8D-AE1A-10BF6F83DF53}" dt="2024-04-21T19:40:32.299" v="1502" actId="20577"/>
          <ac:graphicFrameMkLst>
            <pc:docMk/>
            <pc:sldMk cId="253152754" sldId="267"/>
            <ac:graphicFrameMk id="17" creationId="{9288E1E3-CD4F-166E-1BA3-EEC1A935CD7C}"/>
          </ac:graphicFrameMkLst>
        </pc:graphicFrameChg>
        <pc:picChg chg="add del mod">
          <ac:chgData name="Melani Fátima Faulkner (estud.)" userId="7fc39295-27e1-40c8-9f9a-d312571cefdf" providerId="ADAL" clId="{77298AD8-DA9F-4A8D-AE1A-10BF6F83DF53}" dt="2024-04-21T19:26:46.621" v="1156" actId="478"/>
          <ac:picMkLst>
            <pc:docMk/>
            <pc:sldMk cId="253152754" sldId="267"/>
            <ac:picMk id="6" creationId="{0C8637A7-D861-FF12-0549-A25B9A062CAB}"/>
          </ac:picMkLst>
        </pc:picChg>
        <pc:picChg chg="add mod ord">
          <ac:chgData name="Melani Fátima Faulkner (estud.)" userId="7fc39295-27e1-40c8-9f9a-d312571cefdf" providerId="ADAL" clId="{77298AD8-DA9F-4A8D-AE1A-10BF6F83DF53}" dt="2024-04-21T19:39:40.686" v="1495" actId="14100"/>
          <ac:picMkLst>
            <pc:docMk/>
            <pc:sldMk cId="253152754" sldId="267"/>
            <ac:picMk id="10" creationId="{E5349FFF-AB0E-703C-D829-CCA89518057D}"/>
          </ac:picMkLst>
        </pc:picChg>
        <pc:picChg chg="add mod">
          <ac:chgData name="Melani Fátima Faulkner (estud.)" userId="7fc39295-27e1-40c8-9f9a-d312571cefdf" providerId="ADAL" clId="{77298AD8-DA9F-4A8D-AE1A-10BF6F83DF53}" dt="2024-04-21T19:27:41.884" v="1168" actId="1076"/>
          <ac:picMkLst>
            <pc:docMk/>
            <pc:sldMk cId="253152754" sldId="267"/>
            <ac:picMk id="11" creationId="{EA919074-0459-1CA7-ECEE-D9917029C44B}"/>
          </ac:picMkLst>
        </pc:picChg>
        <pc:picChg chg="add mod">
          <ac:chgData name="Melani Fátima Faulkner (estud.)" userId="7fc39295-27e1-40c8-9f9a-d312571cefdf" providerId="ADAL" clId="{77298AD8-DA9F-4A8D-AE1A-10BF6F83DF53}" dt="2024-04-21T20:19:17.771" v="1593" actId="1440"/>
          <ac:picMkLst>
            <pc:docMk/>
            <pc:sldMk cId="253152754" sldId="267"/>
            <ac:picMk id="19" creationId="{3BA1DB72-4A31-0EB5-4919-8F514451107E}"/>
          </ac:picMkLst>
        </pc:picChg>
        <pc:picChg chg="add mod">
          <ac:chgData name="Melani Fátima Faulkner (estud.)" userId="7fc39295-27e1-40c8-9f9a-d312571cefdf" providerId="ADAL" clId="{77298AD8-DA9F-4A8D-AE1A-10BF6F83DF53}" dt="2024-04-21T20:22:26.450" v="1607" actId="1440"/>
          <ac:picMkLst>
            <pc:docMk/>
            <pc:sldMk cId="253152754" sldId="267"/>
            <ac:picMk id="21" creationId="{2CE2FC58-49FA-9883-BA00-DE734F6B6FD3}"/>
          </ac:picMkLst>
        </pc:picChg>
      </pc:sldChg>
      <pc:sldChg chg="addSp delSp modSp add mod ord modNotesTx">
        <pc:chgData name="Melani Fátima Faulkner (estud.)" userId="7fc39295-27e1-40c8-9f9a-d312571cefdf" providerId="ADAL" clId="{77298AD8-DA9F-4A8D-AE1A-10BF6F83DF53}" dt="2024-04-21T20:33:23.891" v="2384" actId="255"/>
        <pc:sldMkLst>
          <pc:docMk/>
          <pc:sldMk cId="3284984642" sldId="268"/>
        </pc:sldMkLst>
        <pc:spChg chg="mod">
          <ac:chgData name="Melani Fátima Faulkner (estud.)" userId="7fc39295-27e1-40c8-9f9a-d312571cefdf" providerId="ADAL" clId="{77298AD8-DA9F-4A8D-AE1A-10BF6F83DF53}" dt="2024-04-21T20:14:51.799" v="1585" actId="34135"/>
          <ac:spMkLst>
            <pc:docMk/>
            <pc:sldMk cId="3284984642" sldId="268"/>
            <ac:spMk id="2" creationId="{32BADD27-C6FA-7C81-1D83-0F8696AC386F}"/>
          </ac:spMkLst>
        </pc:spChg>
        <pc:spChg chg="add mod">
          <ac:chgData name="Melani Fátima Faulkner (estud.)" userId="7fc39295-27e1-40c8-9f9a-d312571cefdf" providerId="ADAL" clId="{77298AD8-DA9F-4A8D-AE1A-10BF6F83DF53}" dt="2024-04-21T20:33:23.891" v="2384" actId="255"/>
          <ac:spMkLst>
            <pc:docMk/>
            <pc:sldMk cId="3284984642" sldId="268"/>
            <ac:spMk id="6" creationId="{D695678E-845C-769A-753D-AEECA45B16BC}"/>
          </ac:spMkLst>
        </pc:spChg>
        <pc:spChg chg="mod">
          <ac:chgData name="Melani Fátima Faulkner (estud.)" userId="7fc39295-27e1-40c8-9f9a-d312571cefdf" providerId="ADAL" clId="{77298AD8-DA9F-4A8D-AE1A-10BF6F83DF53}" dt="2024-04-21T20:13:49.002" v="1574" actId="14100"/>
          <ac:spMkLst>
            <pc:docMk/>
            <pc:sldMk cId="3284984642" sldId="268"/>
            <ac:spMk id="9" creationId="{D94C944E-7582-B902-D776-65793D8A5631}"/>
          </ac:spMkLst>
        </pc:spChg>
        <pc:spChg chg="del">
          <ac:chgData name="Melani Fátima Faulkner (estud.)" userId="7fc39295-27e1-40c8-9f9a-d312571cefdf" providerId="ADAL" clId="{77298AD8-DA9F-4A8D-AE1A-10BF6F83DF53}" dt="2024-04-21T19:57:35.438" v="1509" actId="478"/>
          <ac:spMkLst>
            <pc:docMk/>
            <pc:sldMk cId="3284984642" sldId="268"/>
            <ac:spMk id="10" creationId="{6169DDE4-70D0-CA48-4FE8-57709FF38467}"/>
          </ac:spMkLst>
        </pc:spChg>
        <pc:picChg chg="del">
          <ac:chgData name="Melani Fátima Faulkner (estud.)" userId="7fc39295-27e1-40c8-9f9a-d312571cefdf" providerId="ADAL" clId="{77298AD8-DA9F-4A8D-AE1A-10BF6F83DF53}" dt="2024-04-21T19:57:31.354" v="1508" actId="478"/>
          <ac:picMkLst>
            <pc:docMk/>
            <pc:sldMk cId="3284984642" sldId="268"/>
            <ac:picMk id="3" creationId="{A86A1B0C-39EA-5EBF-793D-5BF6931C72B7}"/>
          </ac:picMkLst>
        </pc:picChg>
        <pc:picChg chg="add mod">
          <ac:chgData name="Melani Fátima Faulkner (estud.)" userId="7fc39295-27e1-40c8-9f9a-d312571cefdf" providerId="ADAL" clId="{77298AD8-DA9F-4A8D-AE1A-10BF6F83DF53}" dt="2024-04-21T20:14:45.748" v="1584"/>
          <ac:picMkLst>
            <pc:docMk/>
            <pc:sldMk cId="3284984642" sldId="268"/>
            <ac:picMk id="5" creationId="{50C7CF71-939D-5BAD-6D61-1F5C69E3F977}"/>
          </ac:picMkLst>
        </pc:picChg>
        <pc:picChg chg="mod">
          <ac:chgData name="Melani Fátima Faulkner (estud.)" userId="7fc39295-27e1-40c8-9f9a-d312571cefdf" providerId="ADAL" clId="{77298AD8-DA9F-4A8D-AE1A-10BF6F83DF53}" dt="2024-04-21T20:14:04.524" v="1576"/>
          <ac:picMkLst>
            <pc:docMk/>
            <pc:sldMk cId="3284984642" sldId="268"/>
            <ac:picMk id="7" creationId="{5FCB1112-AD90-1FDC-A03C-F8DFDEEC340B}"/>
          </ac:picMkLst>
        </pc:picChg>
      </pc:sldChg>
      <pc:sldChg chg="addSp delSp modSp add mod modNotesTx">
        <pc:chgData name="Melani Fátima Faulkner (estud.)" userId="7fc39295-27e1-40c8-9f9a-d312571cefdf" providerId="ADAL" clId="{77298AD8-DA9F-4A8D-AE1A-10BF6F83DF53}" dt="2024-04-23T13:15:58.170" v="3028" actId="255"/>
        <pc:sldMkLst>
          <pc:docMk/>
          <pc:sldMk cId="3061668596" sldId="269"/>
        </pc:sldMkLst>
        <pc:spChg chg="del">
          <ac:chgData name="Melani Fátima Faulkner (estud.)" userId="7fc39295-27e1-40c8-9f9a-d312571cefdf" providerId="ADAL" clId="{77298AD8-DA9F-4A8D-AE1A-10BF6F83DF53}" dt="2024-04-21T20:34:57.136" v="2387" actId="478"/>
          <ac:spMkLst>
            <pc:docMk/>
            <pc:sldMk cId="3061668596" sldId="269"/>
            <ac:spMk id="6" creationId="{D695678E-845C-769A-753D-AEECA45B16BC}"/>
          </ac:spMkLst>
        </pc:spChg>
        <pc:spChg chg="mod">
          <ac:chgData name="Melani Fátima Faulkner (estud.)" userId="7fc39295-27e1-40c8-9f9a-d312571cefdf" providerId="ADAL" clId="{77298AD8-DA9F-4A8D-AE1A-10BF6F83DF53}" dt="2024-04-21T20:35:02.865" v="2408" actId="20577"/>
          <ac:spMkLst>
            <pc:docMk/>
            <pc:sldMk cId="3061668596" sldId="269"/>
            <ac:spMk id="9" creationId="{D94C944E-7582-B902-D776-65793D8A5631}"/>
          </ac:spMkLst>
        </pc:spChg>
        <pc:spChg chg="add mod">
          <ac:chgData name="Melani Fátima Faulkner (estud.)" userId="7fc39295-27e1-40c8-9f9a-d312571cefdf" providerId="ADAL" clId="{77298AD8-DA9F-4A8D-AE1A-10BF6F83DF53}" dt="2024-04-23T13:15:58.170" v="3028" actId="255"/>
          <ac:spMkLst>
            <pc:docMk/>
            <pc:sldMk cId="3061668596" sldId="269"/>
            <ac:spMk id="10" creationId="{32605F4B-93E6-2FD0-0962-7BA0F190454C}"/>
          </ac:spMkLst>
        </pc:spChg>
        <pc:picChg chg="add del mod">
          <ac:chgData name="Melani Fátima Faulkner (estud.)" userId="7fc39295-27e1-40c8-9f9a-d312571cefdf" providerId="ADAL" clId="{77298AD8-DA9F-4A8D-AE1A-10BF6F83DF53}" dt="2024-04-21T20:38:22.021" v="2413" actId="478"/>
          <ac:picMkLst>
            <pc:docMk/>
            <pc:sldMk cId="3061668596" sldId="269"/>
            <ac:picMk id="3" creationId="{F75F2278-E726-5FE0-F996-94EE8E379899}"/>
          </ac:picMkLst>
        </pc:picChg>
        <pc:picChg chg="del">
          <ac:chgData name="Melani Fátima Faulkner (estud.)" userId="7fc39295-27e1-40c8-9f9a-d312571cefdf" providerId="ADAL" clId="{77298AD8-DA9F-4A8D-AE1A-10BF6F83DF53}" dt="2024-04-21T20:34:52.749" v="2386" actId="478"/>
          <ac:picMkLst>
            <pc:docMk/>
            <pc:sldMk cId="3061668596" sldId="269"/>
            <ac:picMk id="5" creationId="{50C7CF71-939D-5BAD-6D61-1F5C69E3F977}"/>
          </ac:picMkLst>
        </pc:picChg>
        <pc:picChg chg="add mod">
          <ac:chgData name="Melani Fátima Faulkner (estud.)" userId="7fc39295-27e1-40c8-9f9a-d312571cefdf" providerId="ADAL" clId="{77298AD8-DA9F-4A8D-AE1A-10BF6F83DF53}" dt="2024-04-21T20:52:38.770" v="2424" actId="1076"/>
          <ac:picMkLst>
            <pc:docMk/>
            <pc:sldMk cId="3061668596" sldId="269"/>
            <ac:picMk id="8" creationId="{FA519BC7-76A2-EAA5-D09C-E9EF6279957D}"/>
          </ac:picMkLst>
        </pc:picChg>
      </pc:sldChg>
      <pc:sldChg chg="addSp delSp modSp add mod modNotesTx">
        <pc:chgData name="Melani Fátima Faulkner (estud.)" userId="7fc39295-27e1-40c8-9f9a-d312571cefdf" providerId="ADAL" clId="{77298AD8-DA9F-4A8D-AE1A-10BF6F83DF53}" dt="2024-04-21T21:08:09.971" v="2495" actId="20577"/>
        <pc:sldMkLst>
          <pc:docMk/>
          <pc:sldMk cId="3734614912" sldId="270"/>
        </pc:sldMkLst>
        <pc:spChg chg="mod">
          <ac:chgData name="Melani Fátima Faulkner (estud.)" userId="7fc39295-27e1-40c8-9f9a-d312571cefdf" providerId="ADAL" clId="{77298AD8-DA9F-4A8D-AE1A-10BF6F83DF53}" dt="2024-04-21T21:06:22.145" v="2468" actId="14100"/>
          <ac:spMkLst>
            <pc:docMk/>
            <pc:sldMk cId="3734614912" sldId="270"/>
            <ac:spMk id="2" creationId="{32BADD27-C6FA-7C81-1D83-0F8696AC386F}"/>
          </ac:spMkLst>
        </pc:spChg>
        <pc:spChg chg="mod">
          <ac:chgData name="Melani Fátima Faulkner (estud.)" userId="7fc39295-27e1-40c8-9f9a-d312571cefdf" providerId="ADAL" clId="{77298AD8-DA9F-4A8D-AE1A-10BF6F83DF53}" dt="2024-04-21T20:55:37.143" v="2449" actId="20577"/>
          <ac:spMkLst>
            <pc:docMk/>
            <pc:sldMk cId="3734614912" sldId="270"/>
            <ac:spMk id="9" creationId="{D94C944E-7582-B902-D776-65793D8A5631}"/>
          </ac:spMkLst>
        </pc:spChg>
        <pc:spChg chg="mod">
          <ac:chgData name="Melani Fátima Faulkner (estud.)" userId="7fc39295-27e1-40c8-9f9a-d312571cefdf" providerId="ADAL" clId="{77298AD8-DA9F-4A8D-AE1A-10BF6F83DF53}" dt="2024-04-21T21:06:28.386" v="2469" actId="1076"/>
          <ac:spMkLst>
            <pc:docMk/>
            <pc:sldMk cId="3734614912" sldId="270"/>
            <ac:spMk id="10" creationId="{32605F4B-93E6-2FD0-0962-7BA0F190454C}"/>
          </ac:spMkLst>
        </pc:spChg>
        <pc:picChg chg="add mod">
          <ac:chgData name="Melani Fátima Faulkner (estud.)" userId="7fc39295-27e1-40c8-9f9a-d312571cefdf" providerId="ADAL" clId="{77298AD8-DA9F-4A8D-AE1A-10BF6F83DF53}" dt="2024-04-21T21:06:12.599" v="2466" actId="1076"/>
          <ac:picMkLst>
            <pc:docMk/>
            <pc:sldMk cId="3734614912" sldId="270"/>
            <ac:picMk id="4" creationId="{B5A19054-349E-75A3-1D85-0AB95946E802}"/>
          </ac:picMkLst>
        </pc:picChg>
        <pc:picChg chg="del">
          <ac:chgData name="Melani Fátima Faulkner (estud.)" userId="7fc39295-27e1-40c8-9f9a-d312571cefdf" providerId="ADAL" clId="{77298AD8-DA9F-4A8D-AE1A-10BF6F83DF53}" dt="2024-04-21T20:55:26.656" v="2432" actId="478"/>
          <ac:picMkLst>
            <pc:docMk/>
            <pc:sldMk cId="3734614912" sldId="270"/>
            <ac:picMk id="8" creationId="{FA519BC7-76A2-EAA5-D09C-E9EF6279957D}"/>
          </ac:picMkLst>
        </pc:picChg>
      </pc:sldChg>
      <pc:sldChg chg="addSp delSp modSp add mod ord modNotesTx">
        <pc:chgData name="Melani Fátima Faulkner (estud.)" userId="7fc39295-27e1-40c8-9f9a-d312571cefdf" providerId="ADAL" clId="{77298AD8-DA9F-4A8D-AE1A-10BF6F83DF53}" dt="2024-04-21T21:12:51.761" v="2835" actId="20577"/>
        <pc:sldMkLst>
          <pc:docMk/>
          <pc:sldMk cId="2084257516" sldId="271"/>
        </pc:sldMkLst>
        <pc:spChg chg="add mod">
          <ac:chgData name="Melani Fátima Faulkner (estud.)" userId="7fc39295-27e1-40c8-9f9a-d312571cefdf" providerId="ADAL" clId="{77298AD8-DA9F-4A8D-AE1A-10BF6F83DF53}" dt="2024-04-21T21:10:14.141" v="2586" actId="20577"/>
          <ac:spMkLst>
            <pc:docMk/>
            <pc:sldMk cId="2084257516" sldId="271"/>
            <ac:spMk id="4" creationId="{AD81D4F6-C462-9A83-F95E-CA2B2047BC62}"/>
          </ac:spMkLst>
        </pc:spChg>
        <pc:spChg chg="mod">
          <ac:chgData name="Melani Fátima Faulkner (estud.)" userId="7fc39295-27e1-40c8-9f9a-d312571cefdf" providerId="ADAL" clId="{77298AD8-DA9F-4A8D-AE1A-10BF6F83DF53}" dt="2024-04-21T21:07:09.041" v="2487" actId="20577"/>
          <ac:spMkLst>
            <pc:docMk/>
            <pc:sldMk cId="2084257516" sldId="271"/>
            <ac:spMk id="9" creationId="{D94C944E-7582-B902-D776-65793D8A5631}"/>
          </ac:spMkLst>
        </pc:spChg>
        <pc:spChg chg="del">
          <ac:chgData name="Melani Fátima Faulkner (estud.)" userId="7fc39295-27e1-40c8-9f9a-d312571cefdf" providerId="ADAL" clId="{77298AD8-DA9F-4A8D-AE1A-10BF6F83DF53}" dt="2024-04-21T21:07:18.762" v="2488" actId="478"/>
          <ac:spMkLst>
            <pc:docMk/>
            <pc:sldMk cId="2084257516" sldId="271"/>
            <ac:spMk id="10" creationId="{6169DDE4-70D0-CA48-4FE8-57709FF38467}"/>
          </ac:spMkLst>
        </pc:spChg>
      </pc:sldChg>
      <pc:sldChg chg="addSp delSp modSp add mod modAnim modNotesTx">
        <pc:chgData name="Melani Fátima Faulkner (estud.)" userId="7fc39295-27e1-40c8-9f9a-d312571cefdf" providerId="ADAL" clId="{77298AD8-DA9F-4A8D-AE1A-10BF6F83DF53}" dt="2024-04-24T12:19:14.045" v="3435"/>
        <pc:sldMkLst>
          <pc:docMk/>
          <pc:sldMk cId="428965050" sldId="272"/>
        </pc:sldMkLst>
        <pc:spChg chg="del">
          <ac:chgData name="Melani Fátima Faulkner (estud.)" userId="7fc39295-27e1-40c8-9f9a-d312571cefdf" providerId="ADAL" clId="{77298AD8-DA9F-4A8D-AE1A-10BF6F83DF53}" dt="2024-04-21T21:12:35.688" v="2831" actId="478"/>
          <ac:spMkLst>
            <pc:docMk/>
            <pc:sldMk cId="428965050" sldId="272"/>
            <ac:spMk id="4" creationId="{AD81D4F6-C462-9A83-F95E-CA2B2047BC62}"/>
          </ac:spMkLst>
        </pc:spChg>
        <pc:spChg chg="add mod">
          <ac:chgData name="Melani Fátima Faulkner (estud.)" userId="7fc39295-27e1-40c8-9f9a-d312571cefdf" providerId="ADAL" clId="{77298AD8-DA9F-4A8D-AE1A-10BF6F83DF53}" dt="2024-04-24T12:18:38.282" v="3426" actId="14100"/>
          <ac:spMkLst>
            <pc:docMk/>
            <pc:sldMk cId="428965050" sldId="272"/>
            <ac:spMk id="5" creationId="{971824C7-7843-F1C4-1B78-F9206A03B033}"/>
          </ac:spMkLst>
        </pc:spChg>
        <pc:spChg chg="mod">
          <ac:chgData name="Melani Fátima Faulkner (estud.)" userId="7fc39295-27e1-40c8-9f9a-d312571cefdf" providerId="ADAL" clId="{77298AD8-DA9F-4A8D-AE1A-10BF6F83DF53}" dt="2024-04-21T21:12:22.084" v="2830" actId="20577"/>
          <ac:spMkLst>
            <pc:docMk/>
            <pc:sldMk cId="428965050" sldId="272"/>
            <ac:spMk id="9" creationId="{D94C944E-7582-B902-D776-65793D8A5631}"/>
          </ac:spMkLst>
        </pc:spChg>
        <pc:picChg chg="add mod ord">
          <ac:chgData name="Melani Fátima Faulkner (estud.)" userId="7fc39295-27e1-40c8-9f9a-d312571cefdf" providerId="ADAL" clId="{77298AD8-DA9F-4A8D-AE1A-10BF6F83DF53}" dt="2024-04-24T12:19:05.380" v="3433" actId="555"/>
          <ac:picMkLst>
            <pc:docMk/>
            <pc:sldMk cId="428965050" sldId="272"/>
            <ac:picMk id="6" creationId="{077215D1-BE04-4773-D40A-FAFBB6C2D864}"/>
          </ac:picMkLst>
        </pc:picChg>
        <pc:picChg chg="add del mod">
          <ac:chgData name="Melani Fátima Faulkner (estud.)" userId="7fc39295-27e1-40c8-9f9a-d312571cefdf" providerId="ADAL" clId="{77298AD8-DA9F-4A8D-AE1A-10BF6F83DF53}" dt="2024-04-24T12:17:31.375" v="3409" actId="478"/>
          <ac:picMkLst>
            <pc:docMk/>
            <pc:sldMk cId="428965050" sldId="272"/>
            <ac:picMk id="10" creationId="{6A0BCB62-0FD9-5117-EDD9-1E48723681FF}"/>
          </ac:picMkLst>
        </pc:picChg>
        <pc:picChg chg="add mod">
          <ac:chgData name="Melani Fátima Faulkner (estud.)" userId="7fc39295-27e1-40c8-9f9a-d312571cefdf" providerId="ADAL" clId="{77298AD8-DA9F-4A8D-AE1A-10BF6F83DF53}" dt="2024-04-24T12:18:00.168" v="3417" actId="1076"/>
          <ac:picMkLst>
            <pc:docMk/>
            <pc:sldMk cId="428965050" sldId="272"/>
            <ac:picMk id="13" creationId="{86C268E2-CF27-B6E6-3A85-0A16F675CB7C}"/>
          </ac:picMkLst>
        </pc:picChg>
      </pc:sldChg>
      <pc:sldChg chg="modNotesTx">
        <pc:chgData name="Melani Fátima Faulkner (estud.)" userId="7fc39295-27e1-40c8-9f9a-d312571cefdf" providerId="ADAL" clId="{77298AD8-DA9F-4A8D-AE1A-10BF6F83DF53}" dt="2024-04-24T12:00:52.915" v="3029" actId="20577"/>
        <pc:sldMkLst>
          <pc:docMk/>
          <pc:sldMk cId="3234101215" sldId="274"/>
        </pc:sldMkLst>
      </pc:sldChg>
    </pc:docChg>
  </pc:docChgLst>
  <pc:docChgLst>
    <pc:chgData name="Cristian Sartor (estud.)" userId="c36305e4-3a35-446f-91a4-2238d3c273a3" providerId="ADAL" clId="{22CC3CE3-84F8-4AE6-957A-8A6E6D758A06}"/>
    <pc:docChg chg="undo custSel addSld modSld">
      <pc:chgData name="Cristian Sartor (estud.)" userId="c36305e4-3a35-446f-91a4-2238d3c273a3" providerId="ADAL" clId="{22CC3CE3-84F8-4AE6-957A-8A6E6D758A06}" dt="2024-04-23T13:53:20.644" v="2037" actId="313"/>
      <pc:docMkLst>
        <pc:docMk/>
      </pc:docMkLst>
      <pc:sldChg chg="addSp modSp">
        <pc:chgData name="Cristian Sartor (estud.)" userId="c36305e4-3a35-446f-91a4-2238d3c273a3" providerId="ADAL" clId="{22CC3CE3-84F8-4AE6-957A-8A6E6D758A06}" dt="2024-04-20T21:28:31.506" v="725" actId="1076"/>
        <pc:sldMkLst>
          <pc:docMk/>
          <pc:sldMk cId="573626649" sldId="260"/>
        </pc:sldMkLst>
        <pc:spChg chg="mod">
          <ac:chgData name="Cristian Sartor (estud.)" userId="c36305e4-3a35-446f-91a4-2238d3c273a3" providerId="ADAL" clId="{22CC3CE3-84F8-4AE6-957A-8A6E6D758A06}" dt="2024-04-20T21:28:20.170" v="721" actId="122"/>
          <ac:spMkLst>
            <pc:docMk/>
            <pc:sldMk cId="573626649" sldId="260"/>
            <ac:spMk id="3" creationId="{DB879523-20E6-5C68-1771-37F0AC364CD4}"/>
          </ac:spMkLst>
        </pc:spChg>
        <pc:picChg chg="add mod">
          <ac:chgData name="Cristian Sartor (estud.)" userId="c36305e4-3a35-446f-91a4-2238d3c273a3" providerId="ADAL" clId="{22CC3CE3-84F8-4AE6-957A-8A6E6D758A06}" dt="2024-04-20T21:28:31.506" v="725" actId="1076"/>
          <ac:picMkLst>
            <pc:docMk/>
            <pc:sldMk cId="573626649" sldId="260"/>
            <ac:picMk id="4" creationId="{037D7AAD-6C4D-465C-BDDF-0841490CFAC3}"/>
          </ac:picMkLst>
        </pc:picChg>
      </pc:sldChg>
      <pc:sldChg chg="modSp">
        <pc:chgData name="Cristian Sartor (estud.)" userId="c36305e4-3a35-446f-91a4-2238d3c273a3" providerId="ADAL" clId="{22CC3CE3-84F8-4AE6-957A-8A6E6D758A06}" dt="2024-04-20T21:27:56.053" v="718" actId="14100"/>
        <pc:sldMkLst>
          <pc:docMk/>
          <pc:sldMk cId="947793874" sldId="261"/>
        </pc:sldMkLst>
        <pc:spChg chg="mod">
          <ac:chgData name="Cristian Sartor (estud.)" userId="c36305e4-3a35-446f-91a4-2238d3c273a3" providerId="ADAL" clId="{22CC3CE3-84F8-4AE6-957A-8A6E6D758A06}" dt="2024-04-20T21:27:56.053" v="718" actId="14100"/>
          <ac:spMkLst>
            <pc:docMk/>
            <pc:sldMk cId="947793874" sldId="261"/>
            <ac:spMk id="3" creationId="{67656C6A-3D2D-467F-43D9-F962B385C4F1}"/>
          </ac:spMkLst>
        </pc:spChg>
      </pc:sldChg>
      <pc:sldChg chg="modSp">
        <pc:chgData name="Cristian Sartor (estud.)" userId="c36305e4-3a35-446f-91a4-2238d3c273a3" providerId="ADAL" clId="{22CC3CE3-84F8-4AE6-957A-8A6E6D758A06}" dt="2024-04-20T21:17:05.376" v="410" actId="5793"/>
        <pc:sldMkLst>
          <pc:docMk/>
          <pc:sldMk cId="4171598363" sldId="262"/>
        </pc:sldMkLst>
        <pc:spChg chg="mod">
          <ac:chgData name="Cristian Sartor (estud.)" userId="c36305e4-3a35-446f-91a4-2238d3c273a3" providerId="ADAL" clId="{22CC3CE3-84F8-4AE6-957A-8A6E6D758A06}" dt="2024-04-20T21:17:05.376" v="410" actId="5793"/>
          <ac:spMkLst>
            <pc:docMk/>
            <pc:sldMk cId="4171598363" sldId="262"/>
            <ac:spMk id="3" creationId="{C0D423EC-44A7-3721-C46E-D7D67B396D5E}"/>
          </ac:spMkLst>
        </pc:spChg>
      </pc:sldChg>
      <pc:sldChg chg="modSp modNotesTx">
        <pc:chgData name="Cristian Sartor (estud.)" userId="c36305e4-3a35-446f-91a4-2238d3c273a3" providerId="ADAL" clId="{22CC3CE3-84F8-4AE6-957A-8A6E6D758A06}" dt="2024-04-20T21:24:01.638" v="717" actId="20577"/>
        <pc:sldMkLst>
          <pc:docMk/>
          <pc:sldMk cId="3443054144" sldId="263"/>
        </pc:sldMkLst>
        <pc:spChg chg="mod">
          <ac:chgData name="Cristian Sartor (estud.)" userId="c36305e4-3a35-446f-91a4-2238d3c273a3" providerId="ADAL" clId="{22CC3CE3-84F8-4AE6-957A-8A6E6D758A06}" dt="2024-04-20T21:23:58.662" v="716" actId="20577"/>
          <ac:spMkLst>
            <pc:docMk/>
            <pc:sldMk cId="3443054144" sldId="263"/>
            <ac:spMk id="3" creationId="{AA2E4EB7-2A9D-B4A2-A47E-BB3EFBB77119}"/>
          </ac:spMkLst>
        </pc:spChg>
      </pc:sldChg>
      <pc:sldChg chg="modSp">
        <pc:chgData name="Cristian Sartor (estud.)" userId="c36305e4-3a35-446f-91a4-2238d3c273a3" providerId="ADAL" clId="{22CC3CE3-84F8-4AE6-957A-8A6E6D758A06}" dt="2024-04-23T13:52:49.423" v="2016" actId="20577"/>
        <pc:sldMkLst>
          <pc:docMk/>
          <pc:sldMk cId="60410549" sldId="266"/>
        </pc:sldMkLst>
        <pc:spChg chg="mod">
          <ac:chgData name="Cristian Sartor (estud.)" userId="c36305e4-3a35-446f-91a4-2238d3c273a3" providerId="ADAL" clId="{22CC3CE3-84F8-4AE6-957A-8A6E6D758A06}" dt="2024-04-22T02:00:23.583" v="726" actId="14100"/>
          <ac:spMkLst>
            <pc:docMk/>
            <pc:sldMk cId="60410549" sldId="266"/>
            <ac:spMk id="4" creationId="{4C07D5E6-012D-1775-54BE-01312DA5B0AA}"/>
          </ac:spMkLst>
        </pc:spChg>
        <pc:graphicFrameChg chg="mod">
          <ac:chgData name="Cristian Sartor (estud.)" userId="c36305e4-3a35-446f-91a4-2238d3c273a3" providerId="ADAL" clId="{22CC3CE3-84F8-4AE6-957A-8A6E6D758A06}" dt="2024-04-23T13:52:49.423" v="2016" actId="20577"/>
          <ac:graphicFrameMkLst>
            <pc:docMk/>
            <pc:sldMk cId="60410549" sldId="266"/>
            <ac:graphicFrameMk id="5" creationId="{B542D9DF-3FD8-6C18-C439-5D08DD115EB8}"/>
          </ac:graphicFrameMkLst>
        </pc:graphicFrameChg>
      </pc:sldChg>
      <pc:sldChg chg="addSp delSp modSp add modNotesTx">
        <pc:chgData name="Cristian Sartor (estud.)" userId="c36305e4-3a35-446f-91a4-2238d3c273a3" providerId="ADAL" clId="{22CC3CE3-84F8-4AE6-957A-8A6E6D758A06}" dt="2024-04-23T13:53:20.644" v="2037" actId="313"/>
        <pc:sldMkLst>
          <pc:docMk/>
          <pc:sldMk cId="436014624" sldId="273"/>
        </pc:sldMkLst>
        <pc:spChg chg="mod">
          <ac:chgData name="Cristian Sartor (estud.)" userId="c36305e4-3a35-446f-91a4-2238d3c273a3" providerId="ADAL" clId="{22CC3CE3-84F8-4AE6-957A-8A6E6D758A06}" dt="2024-04-23T02:00:58.428" v="741" actId="313"/>
          <ac:spMkLst>
            <pc:docMk/>
            <pc:sldMk cId="436014624" sldId="273"/>
            <ac:spMk id="9" creationId="{D94C944E-7582-B902-D776-65793D8A5631}"/>
          </ac:spMkLst>
        </pc:spChg>
        <pc:spChg chg="mod">
          <ac:chgData name="Cristian Sartor (estud.)" userId="c36305e4-3a35-446f-91a4-2238d3c273a3" providerId="ADAL" clId="{22CC3CE3-84F8-4AE6-957A-8A6E6D758A06}" dt="2024-04-23T13:53:02.459" v="2018" actId="20577"/>
          <ac:spMkLst>
            <pc:docMk/>
            <pc:sldMk cId="436014624" sldId="273"/>
            <ac:spMk id="10" creationId="{32605F4B-93E6-2FD0-0962-7BA0F190454C}"/>
          </ac:spMkLst>
        </pc:spChg>
        <pc:picChg chg="add mod">
          <ac:chgData name="Cristian Sartor (estud.)" userId="c36305e4-3a35-446f-91a4-2238d3c273a3" providerId="ADAL" clId="{22CC3CE3-84F8-4AE6-957A-8A6E6D758A06}" dt="2024-04-23T02:35:18.636" v="1590" actId="1076"/>
          <ac:picMkLst>
            <pc:docMk/>
            <pc:sldMk cId="436014624" sldId="273"/>
            <ac:picMk id="3" creationId="{8064E224-B397-48ED-9095-2048715DE35E}"/>
          </ac:picMkLst>
        </pc:picChg>
        <pc:picChg chg="del">
          <ac:chgData name="Cristian Sartor (estud.)" userId="c36305e4-3a35-446f-91a4-2238d3c273a3" providerId="ADAL" clId="{22CC3CE3-84F8-4AE6-957A-8A6E6D758A06}" dt="2024-04-23T02:34:17.992" v="1580" actId="478"/>
          <ac:picMkLst>
            <pc:docMk/>
            <pc:sldMk cId="436014624" sldId="273"/>
            <ac:picMk id="4" creationId="{B5A19054-349E-75A3-1D85-0AB95946E802}"/>
          </ac:picMkLst>
        </pc:picChg>
        <pc:picChg chg="mod">
          <ac:chgData name="Cristian Sartor (estud.)" userId="c36305e4-3a35-446f-91a4-2238d3c273a3" providerId="ADAL" clId="{22CC3CE3-84F8-4AE6-957A-8A6E6D758A06}" dt="2024-04-23T02:35:08.879" v="1589" actId="14100"/>
          <ac:picMkLst>
            <pc:docMk/>
            <pc:sldMk cId="436014624" sldId="273"/>
            <ac:picMk id="7" creationId="{5FCB1112-AD90-1FDC-A03C-F8DFDEEC340B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1AEEE8-ECA6-48A4-BD93-3D969914E51E}" type="doc">
      <dgm:prSet loTypeId="urn:microsoft.com/office/officeart/2005/8/layout/vList2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s-AR"/>
        </a:p>
      </dgm:t>
    </dgm:pt>
    <dgm:pt modelId="{544BBDB3-CCC2-41B3-9D36-842DC27382D4}">
      <dgm:prSet phldrT="[Texto]" custT="1"/>
      <dgm:spPr>
        <a:ln>
          <a:noFill/>
        </a:ln>
      </dgm:spPr>
      <dgm:t>
        <a:bodyPr/>
        <a:lstStyle/>
        <a:p>
          <a:r>
            <a:rPr lang="es-MX" sz="2500" dirty="0"/>
            <a:t>CORTOCIRCUITO</a:t>
          </a:r>
          <a:endParaRPr lang="es-AR" sz="2500" dirty="0"/>
        </a:p>
      </dgm:t>
    </dgm:pt>
    <dgm:pt modelId="{6B87E96F-14B1-42AC-B3F6-2E5164334091}" type="parTrans" cxnId="{4CE95585-1A1D-4F71-85A1-7DD991A7E87D}">
      <dgm:prSet/>
      <dgm:spPr/>
      <dgm:t>
        <a:bodyPr/>
        <a:lstStyle/>
        <a:p>
          <a:endParaRPr lang="es-AR"/>
        </a:p>
      </dgm:t>
    </dgm:pt>
    <dgm:pt modelId="{0884C33E-46E7-4AD7-A73A-F77C7F663BC2}" type="sibTrans" cxnId="{4CE95585-1A1D-4F71-85A1-7DD991A7E87D}">
      <dgm:prSet/>
      <dgm:spPr/>
      <dgm:t>
        <a:bodyPr/>
        <a:lstStyle/>
        <a:p>
          <a:endParaRPr lang="es-AR"/>
        </a:p>
      </dgm:t>
    </dgm:pt>
    <dgm:pt modelId="{160315BF-4AC4-48C4-BDC6-E0EB90635FC8}">
      <dgm:prSet phldrT="[Texto]" custT="1"/>
      <dgm:spPr/>
      <dgm:t>
        <a:bodyPr/>
        <a:lstStyle/>
        <a:p>
          <a:r>
            <a:rPr lang="es-MX" sz="2000" dirty="0"/>
            <a:t>Aumento brusco de la corriente debido a la disminución de la resistencia que provoca que esta circule por donde haya menos oposición. </a:t>
          </a:r>
          <a:endParaRPr lang="es-AR" sz="2000" dirty="0"/>
        </a:p>
      </dgm:t>
    </dgm:pt>
    <dgm:pt modelId="{A00B3916-743E-408D-9D19-521FE16EE1CC}" type="parTrans" cxnId="{C7C8BECE-C7E5-406E-964D-29029AEB58D4}">
      <dgm:prSet/>
      <dgm:spPr/>
      <dgm:t>
        <a:bodyPr/>
        <a:lstStyle/>
        <a:p>
          <a:endParaRPr lang="es-AR"/>
        </a:p>
      </dgm:t>
    </dgm:pt>
    <dgm:pt modelId="{FAC8930C-F8DA-41F8-B1D4-1A0CFD459C30}" type="sibTrans" cxnId="{C7C8BECE-C7E5-406E-964D-29029AEB58D4}">
      <dgm:prSet/>
      <dgm:spPr/>
      <dgm:t>
        <a:bodyPr/>
        <a:lstStyle/>
        <a:p>
          <a:endParaRPr lang="es-AR"/>
        </a:p>
      </dgm:t>
    </dgm:pt>
    <dgm:pt modelId="{B4B1D70D-544B-4BA4-B99A-FFD879E22264}">
      <dgm:prSet phldrT="[Texto]" custT="1"/>
      <dgm:spPr>
        <a:ln>
          <a:noFill/>
        </a:ln>
      </dgm:spPr>
      <dgm:t>
        <a:bodyPr/>
        <a:lstStyle/>
        <a:p>
          <a:r>
            <a:rPr lang="es-MX" sz="2500" dirty="0"/>
            <a:t>SOBRECARGA</a:t>
          </a:r>
          <a:endParaRPr lang="es-AR" sz="2500" dirty="0"/>
        </a:p>
      </dgm:t>
    </dgm:pt>
    <dgm:pt modelId="{A4771D8B-E7B9-4839-9852-442E26FF2653}" type="parTrans" cxnId="{E20070AF-A623-4FC2-BD34-9B1561761F4C}">
      <dgm:prSet/>
      <dgm:spPr/>
      <dgm:t>
        <a:bodyPr/>
        <a:lstStyle/>
        <a:p>
          <a:endParaRPr lang="es-AR"/>
        </a:p>
      </dgm:t>
    </dgm:pt>
    <dgm:pt modelId="{8A7D037E-7DD5-4228-9105-78809A5697D1}" type="sibTrans" cxnId="{E20070AF-A623-4FC2-BD34-9B1561761F4C}">
      <dgm:prSet/>
      <dgm:spPr/>
      <dgm:t>
        <a:bodyPr/>
        <a:lstStyle/>
        <a:p>
          <a:endParaRPr lang="es-AR"/>
        </a:p>
      </dgm:t>
    </dgm:pt>
    <dgm:pt modelId="{9303853B-ED9A-425F-BD07-7D3C8C968566}">
      <dgm:prSet phldrT="[Texto]" custT="1"/>
      <dgm:spPr/>
      <dgm:t>
        <a:bodyPr/>
        <a:lstStyle/>
        <a:p>
          <a:r>
            <a:rPr lang="es-MX" sz="2000" dirty="0"/>
            <a:t>Demanda de potencia en exceso (en equipos) y corriente en exceso (conductor) durante un periodo de tiempo considerable.</a:t>
          </a:r>
          <a:endParaRPr lang="es-AR" sz="2000" dirty="0"/>
        </a:p>
      </dgm:t>
    </dgm:pt>
    <dgm:pt modelId="{649A2D31-B9FC-4891-A63B-6431864D7AA9}" type="parTrans" cxnId="{B58E1A8B-D6F0-4FD4-B1AF-FA00603512AA}">
      <dgm:prSet/>
      <dgm:spPr/>
      <dgm:t>
        <a:bodyPr/>
        <a:lstStyle/>
        <a:p>
          <a:endParaRPr lang="es-AR"/>
        </a:p>
      </dgm:t>
    </dgm:pt>
    <dgm:pt modelId="{2F25D621-9126-43DC-8046-9FD2831A0C79}" type="sibTrans" cxnId="{B58E1A8B-D6F0-4FD4-B1AF-FA00603512AA}">
      <dgm:prSet/>
      <dgm:spPr/>
      <dgm:t>
        <a:bodyPr/>
        <a:lstStyle/>
        <a:p>
          <a:endParaRPr lang="es-AR"/>
        </a:p>
      </dgm:t>
    </dgm:pt>
    <dgm:pt modelId="{E6A3737F-DDCB-4823-A911-AE4DA94946DF}">
      <dgm:prSet phldrT="[Texto]" custT="1"/>
      <dgm:spPr>
        <a:ln>
          <a:noFill/>
        </a:ln>
      </dgm:spPr>
      <dgm:t>
        <a:bodyPr/>
        <a:lstStyle/>
        <a:p>
          <a:r>
            <a:rPr lang="es-MX" sz="2500" dirty="0"/>
            <a:t>FALSO CONTACTO</a:t>
          </a:r>
          <a:endParaRPr lang="es-AR" sz="2500" dirty="0"/>
        </a:p>
      </dgm:t>
    </dgm:pt>
    <dgm:pt modelId="{0829E141-4465-4E33-BDDB-E723D9E2F7CC}" type="parTrans" cxnId="{607521F3-96FD-4692-B062-D70B788FE000}">
      <dgm:prSet/>
      <dgm:spPr/>
      <dgm:t>
        <a:bodyPr/>
        <a:lstStyle/>
        <a:p>
          <a:endParaRPr lang="es-AR"/>
        </a:p>
      </dgm:t>
    </dgm:pt>
    <dgm:pt modelId="{8A1168A2-4202-414D-8D8D-8564BCED4BD4}" type="sibTrans" cxnId="{607521F3-96FD-4692-B062-D70B788FE000}">
      <dgm:prSet/>
      <dgm:spPr/>
      <dgm:t>
        <a:bodyPr/>
        <a:lstStyle/>
        <a:p>
          <a:endParaRPr lang="es-AR"/>
        </a:p>
      </dgm:t>
    </dgm:pt>
    <dgm:pt modelId="{2CE14D88-8CF0-483A-BE65-3737F395814F}">
      <dgm:prSet phldrT="[Texto]" custT="1"/>
      <dgm:spPr>
        <a:ln>
          <a:noFill/>
        </a:ln>
      </dgm:spPr>
      <dgm:t>
        <a:bodyPr/>
        <a:lstStyle/>
        <a:p>
          <a:r>
            <a:rPr lang="es-MX" sz="2500" dirty="0"/>
            <a:t>ALTA TEMPERATURA</a:t>
          </a:r>
          <a:endParaRPr lang="es-AR" sz="2500" dirty="0"/>
        </a:p>
      </dgm:t>
    </dgm:pt>
    <dgm:pt modelId="{37E90EAC-6AE7-40AF-9090-F82552D5E1E9}" type="parTrans" cxnId="{86C5C0C9-6BDA-4DF6-9BA2-B31196975EDC}">
      <dgm:prSet/>
      <dgm:spPr/>
      <dgm:t>
        <a:bodyPr/>
        <a:lstStyle/>
        <a:p>
          <a:endParaRPr lang="es-AR"/>
        </a:p>
      </dgm:t>
    </dgm:pt>
    <dgm:pt modelId="{C12E4B58-16FE-4AD1-8FA7-3A3863255DCA}" type="sibTrans" cxnId="{86C5C0C9-6BDA-4DF6-9BA2-B31196975EDC}">
      <dgm:prSet/>
      <dgm:spPr/>
      <dgm:t>
        <a:bodyPr/>
        <a:lstStyle/>
        <a:p>
          <a:endParaRPr lang="es-AR"/>
        </a:p>
      </dgm:t>
    </dgm:pt>
    <dgm:pt modelId="{B1804E11-1412-4D47-B7E9-CF33344CD170}">
      <dgm:prSet phldrT="[Texto]" custT="1"/>
      <dgm:spPr/>
      <dgm:t>
        <a:bodyPr/>
        <a:lstStyle/>
        <a:p>
          <a:r>
            <a:rPr lang="es-AR" sz="2000" dirty="0"/>
            <a:t>Originado por vibraciones, mal uso y por ciclos de calentamiento y enfriamiento que soportan los fusibles.</a:t>
          </a:r>
        </a:p>
      </dgm:t>
    </dgm:pt>
    <dgm:pt modelId="{5D858F8C-4801-4A86-B674-202DA1D95226}" type="parTrans" cxnId="{5D697154-1BFE-4361-BB58-A8E5CA7DDEE8}">
      <dgm:prSet/>
      <dgm:spPr/>
      <dgm:t>
        <a:bodyPr/>
        <a:lstStyle/>
        <a:p>
          <a:endParaRPr lang="es-AR"/>
        </a:p>
      </dgm:t>
    </dgm:pt>
    <dgm:pt modelId="{E077209D-CDB1-4C86-A9D8-5AD4FDBCDD5D}" type="sibTrans" cxnId="{5D697154-1BFE-4361-BB58-A8E5CA7DDEE8}">
      <dgm:prSet/>
      <dgm:spPr/>
      <dgm:t>
        <a:bodyPr/>
        <a:lstStyle/>
        <a:p>
          <a:endParaRPr lang="es-AR"/>
        </a:p>
      </dgm:t>
    </dgm:pt>
    <dgm:pt modelId="{67A639EF-47DC-4AF3-A54B-AC6D69294149}">
      <dgm:prSet phldrT="[Texto]" custT="1"/>
      <dgm:spPr/>
      <dgm:t>
        <a:bodyPr/>
        <a:lstStyle/>
        <a:p>
          <a:r>
            <a:rPr lang="es-AR" sz="2000"/>
            <a:t>Disminución </a:t>
          </a:r>
          <a:r>
            <a:rPr lang="es-AR" sz="2000" dirty="0"/>
            <a:t>de su capacidad de conducción debido a la alta temperatura ambiente. </a:t>
          </a:r>
        </a:p>
      </dgm:t>
    </dgm:pt>
    <dgm:pt modelId="{C20F6BE6-2D82-480A-9144-7D532EAE9989}" type="parTrans" cxnId="{B5354D2A-25B9-4AA7-A6A6-26CB58A33CF5}">
      <dgm:prSet/>
      <dgm:spPr/>
      <dgm:t>
        <a:bodyPr/>
        <a:lstStyle/>
        <a:p>
          <a:endParaRPr lang="es-AR"/>
        </a:p>
      </dgm:t>
    </dgm:pt>
    <dgm:pt modelId="{A6FCFC4F-8165-4C54-B2AE-BA11799BAFF0}" type="sibTrans" cxnId="{B5354D2A-25B9-4AA7-A6A6-26CB58A33CF5}">
      <dgm:prSet/>
      <dgm:spPr/>
      <dgm:t>
        <a:bodyPr/>
        <a:lstStyle/>
        <a:p>
          <a:endParaRPr lang="es-AR"/>
        </a:p>
      </dgm:t>
    </dgm:pt>
    <dgm:pt modelId="{9A01E2DB-52BD-4700-B451-F6B258CB192B}" type="pres">
      <dgm:prSet presAssocID="{541AEEE8-ECA6-48A4-BD93-3D969914E51E}" presName="linear" presStyleCnt="0">
        <dgm:presLayoutVars>
          <dgm:animLvl val="lvl"/>
          <dgm:resizeHandles val="exact"/>
        </dgm:presLayoutVars>
      </dgm:prSet>
      <dgm:spPr/>
    </dgm:pt>
    <dgm:pt modelId="{FC973A48-E9EC-4CC6-B98C-F12DC64E9F4C}" type="pres">
      <dgm:prSet presAssocID="{544BBDB3-CCC2-41B3-9D36-842DC27382D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CA716FC-96BA-4736-8346-4CCF7398A42F}" type="pres">
      <dgm:prSet presAssocID="{544BBDB3-CCC2-41B3-9D36-842DC27382D4}" presName="childText" presStyleLbl="revTx" presStyleIdx="0" presStyleCnt="4">
        <dgm:presLayoutVars>
          <dgm:bulletEnabled val="1"/>
        </dgm:presLayoutVars>
      </dgm:prSet>
      <dgm:spPr/>
    </dgm:pt>
    <dgm:pt modelId="{0E5530C3-D1C2-4E1D-9946-155EE481F330}" type="pres">
      <dgm:prSet presAssocID="{B4B1D70D-544B-4BA4-B99A-FFD879E2226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BA68AF8-30D8-45B3-9C06-212A6D25684B}" type="pres">
      <dgm:prSet presAssocID="{B4B1D70D-544B-4BA4-B99A-FFD879E22264}" presName="childText" presStyleLbl="revTx" presStyleIdx="1" presStyleCnt="4">
        <dgm:presLayoutVars>
          <dgm:bulletEnabled val="1"/>
        </dgm:presLayoutVars>
      </dgm:prSet>
      <dgm:spPr/>
    </dgm:pt>
    <dgm:pt modelId="{4239AD92-DF42-43A6-A529-E0E8F8672D2C}" type="pres">
      <dgm:prSet presAssocID="{E6A3737F-DDCB-4823-A911-AE4DA94946D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42D11FD-64AF-43B6-B784-DE56B9B942B3}" type="pres">
      <dgm:prSet presAssocID="{E6A3737F-DDCB-4823-A911-AE4DA94946DF}" presName="childText" presStyleLbl="revTx" presStyleIdx="2" presStyleCnt="4">
        <dgm:presLayoutVars>
          <dgm:bulletEnabled val="1"/>
        </dgm:presLayoutVars>
      </dgm:prSet>
      <dgm:spPr/>
    </dgm:pt>
    <dgm:pt modelId="{C08B063E-D25D-43B0-9F61-A6D1FEF9BFBA}" type="pres">
      <dgm:prSet presAssocID="{2CE14D88-8CF0-483A-BE65-3737F395814F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D5A5766E-22ED-4015-B02D-C7F706ACDA08}" type="pres">
      <dgm:prSet presAssocID="{2CE14D88-8CF0-483A-BE65-3737F395814F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346CE60D-1224-4052-8C07-D4EAF38BD83C}" type="presOf" srcId="{160315BF-4AC4-48C4-BDC6-E0EB90635FC8}" destId="{9CA716FC-96BA-4736-8346-4CCF7398A42F}" srcOrd="0" destOrd="0" presId="urn:microsoft.com/office/officeart/2005/8/layout/vList2"/>
    <dgm:cxn modelId="{89D28519-8307-4D49-B45D-D4EFC1CAC736}" type="presOf" srcId="{B4B1D70D-544B-4BA4-B99A-FFD879E22264}" destId="{0E5530C3-D1C2-4E1D-9946-155EE481F330}" srcOrd="0" destOrd="0" presId="urn:microsoft.com/office/officeart/2005/8/layout/vList2"/>
    <dgm:cxn modelId="{B5354D2A-25B9-4AA7-A6A6-26CB58A33CF5}" srcId="{2CE14D88-8CF0-483A-BE65-3737F395814F}" destId="{67A639EF-47DC-4AF3-A54B-AC6D69294149}" srcOrd="0" destOrd="0" parTransId="{C20F6BE6-2D82-480A-9144-7D532EAE9989}" sibTransId="{A6FCFC4F-8165-4C54-B2AE-BA11799BAFF0}"/>
    <dgm:cxn modelId="{93AD8D45-B740-49E6-A279-34C3616E4712}" type="presOf" srcId="{541AEEE8-ECA6-48A4-BD93-3D969914E51E}" destId="{9A01E2DB-52BD-4700-B451-F6B258CB192B}" srcOrd="0" destOrd="0" presId="urn:microsoft.com/office/officeart/2005/8/layout/vList2"/>
    <dgm:cxn modelId="{5D697154-1BFE-4361-BB58-A8E5CA7DDEE8}" srcId="{E6A3737F-DDCB-4823-A911-AE4DA94946DF}" destId="{B1804E11-1412-4D47-B7E9-CF33344CD170}" srcOrd="0" destOrd="0" parTransId="{5D858F8C-4801-4A86-B674-202DA1D95226}" sibTransId="{E077209D-CDB1-4C86-A9D8-5AD4FDBCDD5D}"/>
    <dgm:cxn modelId="{6C743657-EE69-47D8-8459-D8F581BFF5DE}" type="presOf" srcId="{B1804E11-1412-4D47-B7E9-CF33344CD170}" destId="{842D11FD-64AF-43B6-B784-DE56B9B942B3}" srcOrd="0" destOrd="0" presId="urn:microsoft.com/office/officeart/2005/8/layout/vList2"/>
    <dgm:cxn modelId="{4CE95585-1A1D-4F71-85A1-7DD991A7E87D}" srcId="{541AEEE8-ECA6-48A4-BD93-3D969914E51E}" destId="{544BBDB3-CCC2-41B3-9D36-842DC27382D4}" srcOrd="0" destOrd="0" parTransId="{6B87E96F-14B1-42AC-B3F6-2E5164334091}" sibTransId="{0884C33E-46E7-4AD7-A73A-F77C7F663BC2}"/>
    <dgm:cxn modelId="{B58E1A8B-D6F0-4FD4-B1AF-FA00603512AA}" srcId="{B4B1D70D-544B-4BA4-B99A-FFD879E22264}" destId="{9303853B-ED9A-425F-BD07-7D3C8C968566}" srcOrd="0" destOrd="0" parTransId="{649A2D31-B9FC-4891-A63B-6431864D7AA9}" sibTransId="{2F25D621-9126-43DC-8046-9FD2831A0C79}"/>
    <dgm:cxn modelId="{E20070AF-A623-4FC2-BD34-9B1561761F4C}" srcId="{541AEEE8-ECA6-48A4-BD93-3D969914E51E}" destId="{B4B1D70D-544B-4BA4-B99A-FFD879E22264}" srcOrd="1" destOrd="0" parTransId="{A4771D8B-E7B9-4839-9852-442E26FF2653}" sibTransId="{8A7D037E-7DD5-4228-9105-78809A5697D1}"/>
    <dgm:cxn modelId="{CA0E81AF-34BE-4285-A1D7-62C3D58F263B}" type="presOf" srcId="{544BBDB3-CCC2-41B3-9D36-842DC27382D4}" destId="{FC973A48-E9EC-4CC6-B98C-F12DC64E9F4C}" srcOrd="0" destOrd="0" presId="urn:microsoft.com/office/officeart/2005/8/layout/vList2"/>
    <dgm:cxn modelId="{23EAAABC-298F-4336-8449-CDA38C5C7DF3}" type="presOf" srcId="{E6A3737F-DDCB-4823-A911-AE4DA94946DF}" destId="{4239AD92-DF42-43A6-A529-E0E8F8672D2C}" srcOrd="0" destOrd="0" presId="urn:microsoft.com/office/officeart/2005/8/layout/vList2"/>
    <dgm:cxn modelId="{F5429BBD-9E09-4DE0-8A87-50ABBD58F0F3}" type="presOf" srcId="{2CE14D88-8CF0-483A-BE65-3737F395814F}" destId="{C08B063E-D25D-43B0-9F61-A6D1FEF9BFBA}" srcOrd="0" destOrd="0" presId="urn:microsoft.com/office/officeart/2005/8/layout/vList2"/>
    <dgm:cxn modelId="{86C5C0C9-6BDA-4DF6-9BA2-B31196975EDC}" srcId="{541AEEE8-ECA6-48A4-BD93-3D969914E51E}" destId="{2CE14D88-8CF0-483A-BE65-3737F395814F}" srcOrd="3" destOrd="0" parTransId="{37E90EAC-6AE7-40AF-9090-F82552D5E1E9}" sibTransId="{C12E4B58-16FE-4AD1-8FA7-3A3863255DCA}"/>
    <dgm:cxn modelId="{C7C8BECE-C7E5-406E-964D-29029AEB58D4}" srcId="{544BBDB3-CCC2-41B3-9D36-842DC27382D4}" destId="{160315BF-4AC4-48C4-BDC6-E0EB90635FC8}" srcOrd="0" destOrd="0" parTransId="{A00B3916-743E-408D-9D19-521FE16EE1CC}" sibTransId="{FAC8930C-F8DA-41F8-B1D4-1A0CFD459C30}"/>
    <dgm:cxn modelId="{161AA7D9-D5CA-46B5-8952-711BB79E57CC}" type="presOf" srcId="{9303853B-ED9A-425F-BD07-7D3C8C968566}" destId="{4BA68AF8-30D8-45B3-9C06-212A6D25684B}" srcOrd="0" destOrd="0" presId="urn:microsoft.com/office/officeart/2005/8/layout/vList2"/>
    <dgm:cxn modelId="{607521F3-96FD-4692-B062-D70B788FE000}" srcId="{541AEEE8-ECA6-48A4-BD93-3D969914E51E}" destId="{E6A3737F-DDCB-4823-A911-AE4DA94946DF}" srcOrd="2" destOrd="0" parTransId="{0829E141-4465-4E33-BDDB-E723D9E2F7CC}" sibTransId="{8A1168A2-4202-414D-8D8D-8564BCED4BD4}"/>
    <dgm:cxn modelId="{D04818FD-B4F2-42F1-AFBA-02FC1096AB86}" type="presOf" srcId="{67A639EF-47DC-4AF3-A54B-AC6D69294149}" destId="{D5A5766E-22ED-4015-B02D-C7F706ACDA08}" srcOrd="0" destOrd="0" presId="urn:microsoft.com/office/officeart/2005/8/layout/vList2"/>
    <dgm:cxn modelId="{B9217861-FEE4-4213-990D-9BBB3074F354}" type="presParOf" srcId="{9A01E2DB-52BD-4700-B451-F6B258CB192B}" destId="{FC973A48-E9EC-4CC6-B98C-F12DC64E9F4C}" srcOrd="0" destOrd="0" presId="urn:microsoft.com/office/officeart/2005/8/layout/vList2"/>
    <dgm:cxn modelId="{8FA18EA9-AC87-4F98-94FE-0B63C26BD8F6}" type="presParOf" srcId="{9A01E2DB-52BD-4700-B451-F6B258CB192B}" destId="{9CA716FC-96BA-4736-8346-4CCF7398A42F}" srcOrd="1" destOrd="0" presId="urn:microsoft.com/office/officeart/2005/8/layout/vList2"/>
    <dgm:cxn modelId="{63301504-516E-4CEF-81C3-2F9CFB84ADC7}" type="presParOf" srcId="{9A01E2DB-52BD-4700-B451-F6B258CB192B}" destId="{0E5530C3-D1C2-4E1D-9946-155EE481F330}" srcOrd="2" destOrd="0" presId="urn:microsoft.com/office/officeart/2005/8/layout/vList2"/>
    <dgm:cxn modelId="{941CA61E-FA2F-4E65-841A-0517313FF07E}" type="presParOf" srcId="{9A01E2DB-52BD-4700-B451-F6B258CB192B}" destId="{4BA68AF8-30D8-45B3-9C06-212A6D25684B}" srcOrd="3" destOrd="0" presId="urn:microsoft.com/office/officeart/2005/8/layout/vList2"/>
    <dgm:cxn modelId="{B3E79DAE-CB53-4B4D-86F0-D8C9531CF275}" type="presParOf" srcId="{9A01E2DB-52BD-4700-B451-F6B258CB192B}" destId="{4239AD92-DF42-43A6-A529-E0E8F8672D2C}" srcOrd="4" destOrd="0" presId="urn:microsoft.com/office/officeart/2005/8/layout/vList2"/>
    <dgm:cxn modelId="{3A453764-0E01-4B5B-B83B-9000B10EE5D6}" type="presParOf" srcId="{9A01E2DB-52BD-4700-B451-F6B258CB192B}" destId="{842D11FD-64AF-43B6-B784-DE56B9B942B3}" srcOrd="5" destOrd="0" presId="urn:microsoft.com/office/officeart/2005/8/layout/vList2"/>
    <dgm:cxn modelId="{03B7764F-8689-4F2B-831D-10580020D10C}" type="presParOf" srcId="{9A01E2DB-52BD-4700-B451-F6B258CB192B}" destId="{C08B063E-D25D-43B0-9F61-A6D1FEF9BFBA}" srcOrd="6" destOrd="0" presId="urn:microsoft.com/office/officeart/2005/8/layout/vList2"/>
    <dgm:cxn modelId="{9438F227-ED86-42E1-90AB-99D31334C88D}" type="presParOf" srcId="{9A01E2DB-52BD-4700-B451-F6B258CB192B}" destId="{D5A5766E-22ED-4015-B02D-C7F706ACDA08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13ADA7-E9C6-4760-9232-189111292F7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7491F91F-A212-4C44-944A-3EFF82234B8E}">
      <dgm:prSet phldrT="[Texto]" custT="1"/>
      <dgm:spPr>
        <a:solidFill>
          <a:srgbClr val="C8C8C8"/>
        </a:solidFill>
        <a:ln>
          <a:noFill/>
        </a:ln>
      </dgm:spPr>
      <dgm:t>
        <a:bodyPr/>
        <a:lstStyle/>
        <a:p>
          <a:r>
            <a:rPr lang="es-MX" sz="2300" dirty="0"/>
            <a:t>TIEMPO DE PREARCO</a:t>
          </a:r>
          <a:endParaRPr lang="es-AR" sz="2300" dirty="0"/>
        </a:p>
      </dgm:t>
    </dgm:pt>
    <dgm:pt modelId="{E9B546F6-7C30-4793-9CAE-7677098B6E93}" type="parTrans" cxnId="{969FF66B-2FD5-4C9C-95E3-FDBE7D62306E}">
      <dgm:prSet/>
      <dgm:spPr/>
      <dgm:t>
        <a:bodyPr/>
        <a:lstStyle/>
        <a:p>
          <a:endParaRPr lang="es-AR"/>
        </a:p>
      </dgm:t>
    </dgm:pt>
    <dgm:pt modelId="{B918A919-F5E3-4542-8F17-87A9CC1086B0}" type="sibTrans" cxnId="{969FF66B-2FD5-4C9C-95E3-FDBE7D62306E}">
      <dgm:prSet/>
      <dgm:spPr/>
      <dgm:t>
        <a:bodyPr/>
        <a:lstStyle/>
        <a:p>
          <a:endParaRPr lang="es-AR"/>
        </a:p>
      </dgm:t>
    </dgm:pt>
    <dgm:pt modelId="{9CC69019-3F70-4A09-9C6E-BFE57992D4F9}">
      <dgm:prSet phldrT="[Texto]" custT="1"/>
      <dgm:spPr/>
      <dgm:t>
        <a:bodyPr/>
        <a:lstStyle/>
        <a:p>
          <a:pPr>
            <a:buNone/>
          </a:pPr>
          <a:r>
            <a:rPr lang="es-MX" sz="2000" dirty="0">
              <a:latin typeface="+mn-lt"/>
              <a:cs typeface="Arial" panose="020B0604020202020204" pitchFamily="34" charset="0"/>
            </a:rPr>
            <a:t>   Cuando aparece </a:t>
          </a:r>
          <a:r>
            <a:rPr lang="es-MX" sz="2000" dirty="0" err="1">
              <a:latin typeface="+mn-lt"/>
              <a:cs typeface="Arial" panose="020B0604020202020204" pitchFamily="34" charset="0"/>
            </a:rPr>
            <a:t>sobrecorriente</a:t>
          </a:r>
          <a:r>
            <a:rPr lang="es-MX" sz="2000" dirty="0">
              <a:latin typeface="+mn-lt"/>
              <a:cs typeface="Arial" panose="020B0604020202020204" pitchFamily="34" charset="0"/>
            </a:rPr>
            <a:t>, la temperatura del elemento fusible aumenta progresivamente hasta el punto de fusión.</a:t>
          </a:r>
          <a:endParaRPr lang="es-AR" sz="2000" dirty="0">
            <a:latin typeface="+mn-lt"/>
          </a:endParaRPr>
        </a:p>
      </dgm:t>
    </dgm:pt>
    <dgm:pt modelId="{668E1ECF-57B6-4AFD-B95B-69A755F85980}" type="parTrans" cxnId="{7A9EF249-FA2C-44C7-A24B-AD90181C16A8}">
      <dgm:prSet/>
      <dgm:spPr/>
      <dgm:t>
        <a:bodyPr/>
        <a:lstStyle/>
        <a:p>
          <a:endParaRPr lang="es-AR"/>
        </a:p>
      </dgm:t>
    </dgm:pt>
    <dgm:pt modelId="{39C189DD-C444-4BD2-ADFB-97B5DB0F5E27}" type="sibTrans" cxnId="{7A9EF249-FA2C-44C7-A24B-AD90181C16A8}">
      <dgm:prSet/>
      <dgm:spPr/>
      <dgm:t>
        <a:bodyPr/>
        <a:lstStyle/>
        <a:p>
          <a:endParaRPr lang="es-AR"/>
        </a:p>
      </dgm:t>
    </dgm:pt>
    <dgm:pt modelId="{99C204F2-F3D9-49DD-85CA-F72A8339EF04}">
      <dgm:prSet phldrT="[Texto]" custT="1"/>
      <dgm:spPr>
        <a:solidFill>
          <a:srgbClr val="C8C8C8"/>
        </a:solidFill>
        <a:ln>
          <a:noFill/>
        </a:ln>
      </dgm:spPr>
      <dgm:t>
        <a:bodyPr/>
        <a:lstStyle/>
        <a:p>
          <a:r>
            <a:rPr lang="es-MX" sz="2300" dirty="0"/>
            <a:t>TIEMPO DE ARCO</a:t>
          </a:r>
          <a:endParaRPr lang="es-AR" sz="2300" dirty="0"/>
        </a:p>
      </dgm:t>
    </dgm:pt>
    <dgm:pt modelId="{43EA12DC-1892-4204-9326-90B70CE29BF4}" type="parTrans" cxnId="{81DC3CF9-80BF-426A-B118-A54E569CC9D9}">
      <dgm:prSet/>
      <dgm:spPr/>
      <dgm:t>
        <a:bodyPr/>
        <a:lstStyle/>
        <a:p>
          <a:endParaRPr lang="es-AR"/>
        </a:p>
      </dgm:t>
    </dgm:pt>
    <dgm:pt modelId="{A756D61E-398B-42D1-B5B1-A90FFA0E8D5A}" type="sibTrans" cxnId="{81DC3CF9-80BF-426A-B118-A54E569CC9D9}">
      <dgm:prSet/>
      <dgm:spPr/>
      <dgm:t>
        <a:bodyPr/>
        <a:lstStyle/>
        <a:p>
          <a:endParaRPr lang="es-AR"/>
        </a:p>
      </dgm:t>
    </dgm:pt>
    <dgm:pt modelId="{7CF7FDEC-CE69-4689-8297-5B142AE1C136}">
      <dgm:prSet phldrT="[Texto]" custT="1"/>
      <dgm:spPr/>
      <dgm:t>
        <a:bodyPr/>
        <a:lstStyle/>
        <a:p>
          <a:pPr>
            <a:buNone/>
          </a:pPr>
          <a:r>
            <a:rPr lang="es-MX" sz="2000" dirty="0">
              <a:latin typeface="Arial" panose="020B0604020202020204" pitchFamily="34" charset="0"/>
              <a:cs typeface="Arial" panose="020B0604020202020204" pitchFamily="34" charset="0"/>
            </a:rPr>
            <a:t>   </a:t>
          </a:r>
          <a:r>
            <a:rPr lang="es-MX" sz="2000" dirty="0">
              <a:latin typeface="+mn-lt"/>
              <a:cs typeface="Arial" panose="020B0604020202020204" pitchFamily="34" charset="0"/>
            </a:rPr>
            <a:t>Después de la fusión, se produce un arco de tensión entre los extremos del fusible que se mantendrá hasta que caída de tensión de los extremos iguala a la de la fuente provocando la interrupción de la corriente.</a:t>
          </a:r>
          <a:endParaRPr lang="es-AR" sz="2000" dirty="0">
            <a:latin typeface="+mn-lt"/>
          </a:endParaRPr>
        </a:p>
      </dgm:t>
    </dgm:pt>
    <dgm:pt modelId="{3FD2DDEF-32EA-4339-8F33-FC47AF983EE7}" type="parTrans" cxnId="{CC2FBBC1-3FB5-441F-A19B-B678A52F2772}">
      <dgm:prSet/>
      <dgm:spPr/>
      <dgm:t>
        <a:bodyPr/>
        <a:lstStyle/>
        <a:p>
          <a:endParaRPr lang="es-AR"/>
        </a:p>
      </dgm:t>
    </dgm:pt>
    <dgm:pt modelId="{4B13AFA3-24E9-40C5-AD73-A0A14F63C4BD}" type="sibTrans" cxnId="{CC2FBBC1-3FB5-441F-A19B-B678A52F2772}">
      <dgm:prSet/>
      <dgm:spPr/>
      <dgm:t>
        <a:bodyPr/>
        <a:lstStyle/>
        <a:p>
          <a:endParaRPr lang="es-AR"/>
        </a:p>
      </dgm:t>
    </dgm:pt>
    <dgm:pt modelId="{6C04749D-DAF1-4019-8A9D-7C0052D08C83}" type="pres">
      <dgm:prSet presAssocID="{6913ADA7-E9C6-4760-9232-189111292F7E}" presName="linear" presStyleCnt="0">
        <dgm:presLayoutVars>
          <dgm:animLvl val="lvl"/>
          <dgm:resizeHandles val="exact"/>
        </dgm:presLayoutVars>
      </dgm:prSet>
      <dgm:spPr/>
    </dgm:pt>
    <dgm:pt modelId="{A7A64067-3D8A-4A77-A487-C951410F7E64}" type="pres">
      <dgm:prSet presAssocID="{7491F91F-A212-4C44-944A-3EFF82234B8E}" presName="parentText" presStyleLbl="node1" presStyleIdx="0" presStyleCnt="2" custScaleX="100000" custScaleY="59172">
        <dgm:presLayoutVars>
          <dgm:chMax val="0"/>
          <dgm:bulletEnabled val="1"/>
        </dgm:presLayoutVars>
      </dgm:prSet>
      <dgm:spPr/>
    </dgm:pt>
    <dgm:pt modelId="{C0FB00CE-AD8A-4D68-989D-4E8428D3957F}" type="pres">
      <dgm:prSet presAssocID="{7491F91F-A212-4C44-944A-3EFF82234B8E}" presName="childText" presStyleLbl="revTx" presStyleIdx="0" presStyleCnt="2">
        <dgm:presLayoutVars>
          <dgm:bulletEnabled val="1"/>
        </dgm:presLayoutVars>
      </dgm:prSet>
      <dgm:spPr/>
    </dgm:pt>
    <dgm:pt modelId="{EBD7F515-B2A1-4182-99AA-A884FB04B3A7}" type="pres">
      <dgm:prSet presAssocID="{99C204F2-F3D9-49DD-85CA-F72A8339EF04}" presName="parentText" presStyleLbl="node1" presStyleIdx="1" presStyleCnt="2" custScaleY="59172">
        <dgm:presLayoutVars>
          <dgm:chMax val="0"/>
          <dgm:bulletEnabled val="1"/>
        </dgm:presLayoutVars>
      </dgm:prSet>
      <dgm:spPr/>
    </dgm:pt>
    <dgm:pt modelId="{46FABC82-9CAA-4B6C-A372-1B3DE8FC8D43}" type="pres">
      <dgm:prSet presAssocID="{99C204F2-F3D9-49DD-85CA-F72A8339EF0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C3F1C803-96AF-43C4-9C6E-AF8440236482}" type="presOf" srcId="{9CC69019-3F70-4A09-9C6E-BFE57992D4F9}" destId="{C0FB00CE-AD8A-4D68-989D-4E8428D3957F}" srcOrd="0" destOrd="0" presId="urn:microsoft.com/office/officeart/2005/8/layout/vList2"/>
    <dgm:cxn modelId="{225AF440-67AB-42FC-B456-E95F901E82F0}" type="presOf" srcId="{7CF7FDEC-CE69-4689-8297-5B142AE1C136}" destId="{46FABC82-9CAA-4B6C-A372-1B3DE8FC8D43}" srcOrd="0" destOrd="0" presId="urn:microsoft.com/office/officeart/2005/8/layout/vList2"/>
    <dgm:cxn modelId="{7A9EF249-FA2C-44C7-A24B-AD90181C16A8}" srcId="{7491F91F-A212-4C44-944A-3EFF82234B8E}" destId="{9CC69019-3F70-4A09-9C6E-BFE57992D4F9}" srcOrd="0" destOrd="0" parTransId="{668E1ECF-57B6-4AFD-B95B-69A755F85980}" sibTransId="{39C189DD-C444-4BD2-ADFB-97B5DB0F5E27}"/>
    <dgm:cxn modelId="{969FF66B-2FD5-4C9C-95E3-FDBE7D62306E}" srcId="{6913ADA7-E9C6-4760-9232-189111292F7E}" destId="{7491F91F-A212-4C44-944A-3EFF82234B8E}" srcOrd="0" destOrd="0" parTransId="{E9B546F6-7C30-4793-9CAE-7677098B6E93}" sibTransId="{B918A919-F5E3-4542-8F17-87A9CC1086B0}"/>
    <dgm:cxn modelId="{137EB24E-6E79-4468-BBEE-37E523463818}" type="presOf" srcId="{99C204F2-F3D9-49DD-85CA-F72A8339EF04}" destId="{EBD7F515-B2A1-4182-99AA-A884FB04B3A7}" srcOrd="0" destOrd="0" presId="urn:microsoft.com/office/officeart/2005/8/layout/vList2"/>
    <dgm:cxn modelId="{2BB3444F-CD3F-47AF-AACA-4068A92E1CFE}" type="presOf" srcId="{6913ADA7-E9C6-4760-9232-189111292F7E}" destId="{6C04749D-DAF1-4019-8A9D-7C0052D08C83}" srcOrd="0" destOrd="0" presId="urn:microsoft.com/office/officeart/2005/8/layout/vList2"/>
    <dgm:cxn modelId="{57A5FD58-A2F1-4D28-9998-6B30C88B46E9}" type="presOf" srcId="{7491F91F-A212-4C44-944A-3EFF82234B8E}" destId="{A7A64067-3D8A-4A77-A487-C951410F7E64}" srcOrd="0" destOrd="0" presId="urn:microsoft.com/office/officeart/2005/8/layout/vList2"/>
    <dgm:cxn modelId="{CC2FBBC1-3FB5-441F-A19B-B678A52F2772}" srcId="{99C204F2-F3D9-49DD-85CA-F72A8339EF04}" destId="{7CF7FDEC-CE69-4689-8297-5B142AE1C136}" srcOrd="0" destOrd="0" parTransId="{3FD2DDEF-32EA-4339-8F33-FC47AF983EE7}" sibTransId="{4B13AFA3-24E9-40C5-AD73-A0A14F63C4BD}"/>
    <dgm:cxn modelId="{81DC3CF9-80BF-426A-B118-A54E569CC9D9}" srcId="{6913ADA7-E9C6-4760-9232-189111292F7E}" destId="{99C204F2-F3D9-49DD-85CA-F72A8339EF04}" srcOrd="1" destOrd="0" parTransId="{43EA12DC-1892-4204-9326-90B70CE29BF4}" sibTransId="{A756D61E-398B-42D1-B5B1-A90FFA0E8D5A}"/>
    <dgm:cxn modelId="{3C2337AD-9E30-4795-AFA3-8A0D50EF9C38}" type="presParOf" srcId="{6C04749D-DAF1-4019-8A9D-7C0052D08C83}" destId="{A7A64067-3D8A-4A77-A487-C951410F7E64}" srcOrd="0" destOrd="0" presId="urn:microsoft.com/office/officeart/2005/8/layout/vList2"/>
    <dgm:cxn modelId="{4CA5CE17-C156-47AC-B9D9-7AADB6529AFF}" type="presParOf" srcId="{6C04749D-DAF1-4019-8A9D-7C0052D08C83}" destId="{C0FB00CE-AD8A-4D68-989D-4E8428D3957F}" srcOrd="1" destOrd="0" presId="urn:microsoft.com/office/officeart/2005/8/layout/vList2"/>
    <dgm:cxn modelId="{FF15D911-CBF8-40B7-9051-7E211AEE8AAD}" type="presParOf" srcId="{6C04749D-DAF1-4019-8A9D-7C0052D08C83}" destId="{EBD7F515-B2A1-4182-99AA-A884FB04B3A7}" srcOrd="2" destOrd="0" presId="urn:microsoft.com/office/officeart/2005/8/layout/vList2"/>
    <dgm:cxn modelId="{D847E6C7-1799-4038-87FF-6901F4DED164}" type="presParOf" srcId="{6C04749D-DAF1-4019-8A9D-7C0052D08C83}" destId="{46FABC82-9CAA-4B6C-A372-1B3DE8FC8D4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973A48-E9EC-4CC6-B98C-F12DC64E9F4C}">
      <dsp:nvSpPr>
        <dsp:cNvPr id="0" name=""/>
        <dsp:cNvSpPr/>
      </dsp:nvSpPr>
      <dsp:spPr>
        <a:xfrm>
          <a:off x="0" y="1690"/>
          <a:ext cx="8325845" cy="59116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 dirty="0"/>
            <a:t>CORTOCIRCUITO</a:t>
          </a:r>
          <a:endParaRPr lang="es-AR" sz="2500" kern="1200" dirty="0"/>
        </a:p>
      </dsp:txBody>
      <dsp:txXfrm>
        <a:off x="28858" y="30548"/>
        <a:ext cx="8268129" cy="533453"/>
      </dsp:txXfrm>
    </dsp:sp>
    <dsp:sp modelId="{9CA716FC-96BA-4736-8346-4CCF7398A42F}">
      <dsp:nvSpPr>
        <dsp:cNvPr id="0" name=""/>
        <dsp:cNvSpPr/>
      </dsp:nvSpPr>
      <dsp:spPr>
        <a:xfrm>
          <a:off x="0" y="592860"/>
          <a:ext cx="8325845" cy="885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4346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MX" sz="2000" kern="1200" dirty="0"/>
            <a:t>Aumento brusco de la corriente debido a la disminución de la resistencia que provoca que esta circule por donde haya menos oposición. </a:t>
          </a:r>
          <a:endParaRPr lang="es-AR" sz="2000" kern="1200" dirty="0"/>
        </a:p>
      </dsp:txBody>
      <dsp:txXfrm>
        <a:off x="0" y="592860"/>
        <a:ext cx="8325845" cy="885005"/>
      </dsp:txXfrm>
    </dsp:sp>
    <dsp:sp modelId="{0E5530C3-D1C2-4E1D-9946-155EE481F330}">
      <dsp:nvSpPr>
        <dsp:cNvPr id="0" name=""/>
        <dsp:cNvSpPr/>
      </dsp:nvSpPr>
      <dsp:spPr>
        <a:xfrm>
          <a:off x="0" y="1477865"/>
          <a:ext cx="8325845" cy="59116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 dirty="0"/>
            <a:t>SOBRECARGA</a:t>
          </a:r>
          <a:endParaRPr lang="es-AR" sz="2500" kern="1200" dirty="0"/>
        </a:p>
      </dsp:txBody>
      <dsp:txXfrm>
        <a:off x="28858" y="1506723"/>
        <a:ext cx="8268129" cy="533453"/>
      </dsp:txXfrm>
    </dsp:sp>
    <dsp:sp modelId="{4BA68AF8-30D8-45B3-9C06-212A6D25684B}">
      <dsp:nvSpPr>
        <dsp:cNvPr id="0" name=""/>
        <dsp:cNvSpPr/>
      </dsp:nvSpPr>
      <dsp:spPr>
        <a:xfrm>
          <a:off x="0" y="2069035"/>
          <a:ext cx="8325845" cy="603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4346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MX" sz="2000" kern="1200" dirty="0"/>
            <a:t>Demanda de potencia en exceso (en equipos) y corriente en exceso (conductor) durante un periodo de tiempo considerable.</a:t>
          </a:r>
          <a:endParaRPr lang="es-AR" sz="2000" kern="1200" dirty="0"/>
        </a:p>
      </dsp:txBody>
      <dsp:txXfrm>
        <a:off x="0" y="2069035"/>
        <a:ext cx="8325845" cy="603413"/>
      </dsp:txXfrm>
    </dsp:sp>
    <dsp:sp modelId="{4239AD92-DF42-43A6-A529-E0E8F8672D2C}">
      <dsp:nvSpPr>
        <dsp:cNvPr id="0" name=""/>
        <dsp:cNvSpPr/>
      </dsp:nvSpPr>
      <dsp:spPr>
        <a:xfrm>
          <a:off x="0" y="2672448"/>
          <a:ext cx="8325845" cy="59116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 dirty="0"/>
            <a:t>FALSO CONTACTO</a:t>
          </a:r>
          <a:endParaRPr lang="es-AR" sz="2500" kern="1200" dirty="0"/>
        </a:p>
      </dsp:txBody>
      <dsp:txXfrm>
        <a:off x="28858" y="2701306"/>
        <a:ext cx="8268129" cy="533453"/>
      </dsp:txXfrm>
    </dsp:sp>
    <dsp:sp modelId="{842D11FD-64AF-43B6-B784-DE56B9B942B3}">
      <dsp:nvSpPr>
        <dsp:cNvPr id="0" name=""/>
        <dsp:cNvSpPr/>
      </dsp:nvSpPr>
      <dsp:spPr>
        <a:xfrm>
          <a:off x="0" y="3263618"/>
          <a:ext cx="8325845" cy="603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4346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AR" sz="2000" kern="1200" dirty="0"/>
            <a:t>Originado por vibraciones, mal uso y por ciclos de calentamiento y enfriamiento que soportan los fusibles.</a:t>
          </a:r>
        </a:p>
      </dsp:txBody>
      <dsp:txXfrm>
        <a:off x="0" y="3263618"/>
        <a:ext cx="8325845" cy="603413"/>
      </dsp:txXfrm>
    </dsp:sp>
    <dsp:sp modelId="{C08B063E-D25D-43B0-9F61-A6D1FEF9BFBA}">
      <dsp:nvSpPr>
        <dsp:cNvPr id="0" name=""/>
        <dsp:cNvSpPr/>
      </dsp:nvSpPr>
      <dsp:spPr>
        <a:xfrm>
          <a:off x="0" y="3867031"/>
          <a:ext cx="8325845" cy="59116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 dirty="0"/>
            <a:t>ALTA TEMPERATURA</a:t>
          </a:r>
          <a:endParaRPr lang="es-AR" sz="2500" kern="1200" dirty="0"/>
        </a:p>
      </dsp:txBody>
      <dsp:txXfrm>
        <a:off x="28858" y="3895889"/>
        <a:ext cx="8268129" cy="533453"/>
      </dsp:txXfrm>
    </dsp:sp>
    <dsp:sp modelId="{D5A5766E-22ED-4015-B02D-C7F706ACDA08}">
      <dsp:nvSpPr>
        <dsp:cNvPr id="0" name=""/>
        <dsp:cNvSpPr/>
      </dsp:nvSpPr>
      <dsp:spPr>
        <a:xfrm>
          <a:off x="0" y="4458201"/>
          <a:ext cx="8325845" cy="603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4346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AR" sz="2000" kern="1200"/>
            <a:t>Disminución </a:t>
          </a:r>
          <a:r>
            <a:rPr lang="es-AR" sz="2000" kern="1200" dirty="0"/>
            <a:t>de su capacidad de conducción debido a la alta temperatura ambiente. </a:t>
          </a:r>
        </a:p>
      </dsp:txBody>
      <dsp:txXfrm>
        <a:off x="0" y="4458201"/>
        <a:ext cx="8325845" cy="6034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A64067-3D8A-4A77-A487-C951410F7E64}">
      <dsp:nvSpPr>
        <dsp:cNvPr id="0" name=""/>
        <dsp:cNvSpPr/>
      </dsp:nvSpPr>
      <dsp:spPr>
        <a:xfrm>
          <a:off x="0" y="219419"/>
          <a:ext cx="5903739" cy="720004"/>
        </a:xfrm>
        <a:prstGeom prst="roundRect">
          <a:avLst/>
        </a:prstGeom>
        <a:solidFill>
          <a:srgbClr val="C8C8C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/>
            <a:t>TIEMPO DE PREARCO</a:t>
          </a:r>
          <a:endParaRPr lang="es-AR" sz="2300" kern="1200" dirty="0"/>
        </a:p>
      </dsp:txBody>
      <dsp:txXfrm>
        <a:off x="35148" y="254567"/>
        <a:ext cx="5833443" cy="649708"/>
      </dsp:txXfrm>
    </dsp:sp>
    <dsp:sp modelId="{C0FB00CE-AD8A-4D68-989D-4E8428D3957F}">
      <dsp:nvSpPr>
        <dsp:cNvPr id="0" name=""/>
        <dsp:cNvSpPr/>
      </dsp:nvSpPr>
      <dsp:spPr>
        <a:xfrm>
          <a:off x="0" y="939424"/>
          <a:ext cx="5903739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444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s-MX" sz="2000" kern="1200" dirty="0">
              <a:latin typeface="+mn-lt"/>
              <a:cs typeface="Arial" panose="020B0604020202020204" pitchFamily="34" charset="0"/>
            </a:rPr>
            <a:t>   Cuando aparece </a:t>
          </a:r>
          <a:r>
            <a:rPr lang="es-MX" sz="2000" kern="1200" dirty="0" err="1">
              <a:latin typeface="+mn-lt"/>
              <a:cs typeface="Arial" panose="020B0604020202020204" pitchFamily="34" charset="0"/>
            </a:rPr>
            <a:t>sobrecorriente</a:t>
          </a:r>
          <a:r>
            <a:rPr lang="es-MX" sz="2000" kern="1200" dirty="0">
              <a:latin typeface="+mn-lt"/>
              <a:cs typeface="Arial" panose="020B0604020202020204" pitchFamily="34" charset="0"/>
            </a:rPr>
            <a:t>, la temperatura del elemento fusible aumenta progresivamente hasta el punto de fusión.</a:t>
          </a:r>
          <a:endParaRPr lang="es-AR" sz="2000" kern="1200" dirty="0">
            <a:latin typeface="+mn-lt"/>
          </a:endParaRPr>
        </a:p>
      </dsp:txBody>
      <dsp:txXfrm>
        <a:off x="0" y="939424"/>
        <a:ext cx="5903739" cy="1076400"/>
      </dsp:txXfrm>
    </dsp:sp>
    <dsp:sp modelId="{EBD7F515-B2A1-4182-99AA-A884FB04B3A7}">
      <dsp:nvSpPr>
        <dsp:cNvPr id="0" name=""/>
        <dsp:cNvSpPr/>
      </dsp:nvSpPr>
      <dsp:spPr>
        <a:xfrm>
          <a:off x="0" y="2015824"/>
          <a:ext cx="5903739" cy="720004"/>
        </a:xfrm>
        <a:prstGeom prst="roundRect">
          <a:avLst/>
        </a:prstGeom>
        <a:solidFill>
          <a:srgbClr val="C8C8C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/>
            <a:t>TIEMPO DE ARCO</a:t>
          </a:r>
          <a:endParaRPr lang="es-AR" sz="2300" kern="1200" dirty="0"/>
        </a:p>
      </dsp:txBody>
      <dsp:txXfrm>
        <a:off x="35148" y="2050972"/>
        <a:ext cx="5833443" cy="649708"/>
      </dsp:txXfrm>
    </dsp:sp>
    <dsp:sp modelId="{46FABC82-9CAA-4B6C-A372-1B3DE8FC8D43}">
      <dsp:nvSpPr>
        <dsp:cNvPr id="0" name=""/>
        <dsp:cNvSpPr/>
      </dsp:nvSpPr>
      <dsp:spPr>
        <a:xfrm>
          <a:off x="0" y="2735829"/>
          <a:ext cx="5903739" cy="1480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444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s-MX" sz="2000" kern="1200" dirty="0">
              <a:latin typeface="Arial" panose="020B0604020202020204" pitchFamily="34" charset="0"/>
              <a:cs typeface="Arial" panose="020B0604020202020204" pitchFamily="34" charset="0"/>
            </a:rPr>
            <a:t>   </a:t>
          </a:r>
          <a:r>
            <a:rPr lang="es-MX" sz="2000" kern="1200" dirty="0">
              <a:latin typeface="+mn-lt"/>
              <a:cs typeface="Arial" panose="020B0604020202020204" pitchFamily="34" charset="0"/>
            </a:rPr>
            <a:t>Después de la fusión, se produce un arco de tensión entre los extremos del fusible que se mantendrá hasta que caída de tensión de los extremos iguala a la de la fuente provocando la interrupción de la corriente.</a:t>
          </a:r>
          <a:endParaRPr lang="es-AR" sz="2000" kern="1200" dirty="0">
            <a:latin typeface="+mn-lt"/>
          </a:endParaRPr>
        </a:p>
      </dsp:txBody>
      <dsp:txXfrm>
        <a:off x="0" y="2735829"/>
        <a:ext cx="5903739" cy="14800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2100F-FF89-4FF0-8919-7F8070E7A453}" type="datetimeFigureOut">
              <a:rPr lang="es-AR" smtClean="0"/>
              <a:t>24/4/2024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B2B83-D9E9-470B-8CE7-0472F83530B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81584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B2B83-D9E9-470B-8CE7-0472F83530B6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350360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B2B83-D9E9-470B-8CE7-0472F83530B6}" type="slidenum">
              <a:rPr lang="es-AR" smtClean="0"/>
              <a:t>10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53030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d)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valor máximo de corriente de falla.</a:t>
            </a:r>
          </a:p>
          <a:p>
            <a:r>
              <a:rPr lang="es-AR" dirty="0"/>
              <a:t>e) I2*t se denomina energía específica. Es la energía que deja pasar el fusible hasta que se interrumpe la corriente</a:t>
            </a:r>
          </a:p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B2B83-D9E9-470B-8CE7-0472F83530B6}" type="slidenum">
              <a:rPr lang="es-AR" smtClean="0"/>
              <a:t>11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11496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Los aparatos de maniobra son los contactores e interruptores automáticos</a:t>
            </a:r>
            <a:endParaRPr lang="es-AR" dirty="0"/>
          </a:p>
          <a:p>
            <a:endParaRPr lang="es-AR" dirty="0"/>
          </a:p>
          <a:p>
            <a:r>
              <a:rPr lang="es-AR" dirty="0"/>
              <a:t>La primera foto después del fusible, es un seccionador unipolar de fusible de alto poder de corte</a:t>
            </a:r>
          </a:p>
          <a:p>
            <a:endParaRPr lang="es-AR" dirty="0"/>
          </a:p>
          <a:p>
            <a:r>
              <a:rPr lang="es-AR" dirty="0"/>
              <a:t>La segunda foto es una base </a:t>
            </a:r>
            <a:r>
              <a:rPr lang="es-AR" dirty="0" err="1"/>
              <a:t>portanavajas</a:t>
            </a:r>
            <a:r>
              <a:rPr lang="es-AR" dirty="0"/>
              <a:t> para fusibles para tableros</a:t>
            </a:r>
          </a:p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B2B83-D9E9-470B-8CE7-0472F83530B6}" type="slidenum">
              <a:rPr lang="es-AR" smtClean="0"/>
              <a:t>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07461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Los aparatos de maniobra son los contactores e interruptores automáticos</a:t>
            </a:r>
            <a:endParaRPr lang="es-AR" dirty="0"/>
          </a:p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B2B83-D9E9-470B-8CE7-0472F83530B6}" type="slidenum">
              <a:rPr lang="es-AR" smtClean="0"/>
              <a:t>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51249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TIEMPO DE PREARCO: el periodo de arco se produce cuando la fusión se manifiesta en algún punto del elemento fusible. </a:t>
            </a:r>
          </a:p>
          <a:p>
            <a:endParaRPr lang="es-MX" dirty="0"/>
          </a:p>
          <a:p>
            <a:r>
              <a:rPr lang="es-MX" dirty="0"/>
              <a:t>TIEMPO DE ARCO:  con la aparición del arco, se produce una elevada impedancia. La magnitud de la sobretensión depende de las características del circuito y la rapidez con la que aumente la impedancia de arco (un circuito inductivo, rápidas variaciones de I producen elevados picos de tensión). Cuando la tensión del arco iguala a la de la fuente, el arco se extingue. </a:t>
            </a:r>
            <a:endParaRPr lang="es-AR" dirty="0"/>
          </a:p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B2B83-D9E9-470B-8CE7-0472F83530B6}" type="slidenum">
              <a:rPr lang="es-AR" smtClean="0"/>
              <a:t>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02245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Elemento fusible: puede ser de plata a elevadas temperaturas (el cobre tiende a oxidarse)</a:t>
            </a:r>
          </a:p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B2B83-D9E9-470B-8CE7-0472F83530B6}" type="slidenum">
              <a:rPr lang="es-AR" smtClean="0"/>
              <a:t>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46043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La sección transversal determina la cantidad de corriente que el fusible puede soportar y la superficie del elemento fusible hacia variar su capacidad de disipación de calor. Si hay menos sección y menos superficie, soporta menos corriente y se corta en menos tiempo y viceversa.</a:t>
            </a:r>
          </a:p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B2B83-D9E9-470B-8CE7-0472F83530B6}" type="slidenum">
              <a:rPr lang="es-AR" smtClean="0"/>
              <a:t>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62278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B2B83-D9E9-470B-8CE7-0472F83530B6}" type="slidenum">
              <a:rPr lang="es-AR" smtClean="0"/>
              <a:t>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53462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Al disminuir la corriente se asegura un bajo consumo de energía.</a:t>
            </a:r>
          </a:p>
          <a:p>
            <a:r>
              <a:rPr lang="es-MX" dirty="0"/>
              <a:t>Al circular una corriente mayor el nódulo se funde con el alambre y forma una amalgama que posee un temperatura de fusión menor al del elemento de menor punto de fusión, lo cual permite limitar la temperatura en caso de fallas por sobrecarga.</a:t>
            </a: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B2B83-D9E9-470B-8CE7-0472F83530B6}" type="slidenum">
              <a:rPr lang="es-AR" smtClean="0"/>
              <a:t>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08688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El fusible de respaldo solo brinda protección contra cortocircuitos, protegen desde una mínima especificada como </a:t>
            </a:r>
            <a:r>
              <a:rPr lang="es-MX" dirty="0" err="1"/>
              <a:t>n.In</a:t>
            </a:r>
            <a:r>
              <a:rPr lang="es-MX" dirty="0"/>
              <a:t> (n veces la In) hasta su capacidad de ruptura.</a:t>
            </a:r>
          </a:p>
          <a:p>
            <a:endParaRPr lang="es-MX" dirty="0"/>
          </a:p>
          <a:p>
            <a:r>
              <a:rPr lang="es-MX" dirty="0"/>
              <a:t>El general en cambio protege desde la mínima de fusión hasta la de ruptura, sobrecargas y cortos. </a:t>
            </a: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B2B83-D9E9-470B-8CE7-0472F83530B6}" type="slidenum">
              <a:rPr lang="es-AR" smtClean="0"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52642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12BED07-6713-92AA-40AF-AE58F4F83C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5400" y="4701464"/>
            <a:ext cx="8952782" cy="1204036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9EF77-BF49-E4C1-0FC7-563354777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D5853-25AA-1C3D-EAD2-496674792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F0DAD-5850-CAAE-CD25-4D6DDDFF3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‹Nº›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4851B1-0B20-9549-0D70-886AA9D045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400" y="952500"/>
            <a:ext cx="8952781" cy="3748824"/>
          </a:xfrm>
          <a:noFill/>
        </p:spPr>
        <p:txBody>
          <a:bodyPr anchor="b">
            <a:normAutofit/>
          </a:bodyPr>
          <a:lstStyle>
            <a:lvl1pPr algn="l">
              <a:defRPr sz="3200" spc="53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3602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2C3AB-851A-0D2F-B3AE-5B161CFFC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89FD6B-3621-3904-7878-A2825C6925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08AE9-D8ED-ED5D-D7B0-A43811777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EF98B-AC81-D122-3D05-9C4E2FE42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FB543-B138-6627-3714-12105D172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29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3DE16D-F1A0-DDB5-A98C-A9055C93D9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88334" y="952499"/>
            <a:ext cx="2051165" cy="4953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8A548F-8DA7-C53C-1BFE-7C720CB20F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2500" y="952499"/>
            <a:ext cx="8235834" cy="49530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EA2C8-1C90-25D0-8B0A-30B73CFD3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FF1A4-0404-DA2D-1EA4-828091C0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57155-0F4A-F7B7-C4A8-755572E98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001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48F26-B5E3-8A90-51FC-8520D1D73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A4D95-10F3-6212-8302-5610C43E3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81BE7-A53D-441E-0393-0E59412C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F10F0-B23F-BF4B-DB66-9BCF734DB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5DDEC-13A7-D988-D082-03076F80F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7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80CFA-45ED-71B0-EE3E-CCE6D5C19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618211"/>
            <a:ext cx="8412190" cy="3944389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7BECA-A01D-7D7A-F2A6-891EC9D22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908858"/>
            <a:ext cx="8412192" cy="676102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16478-6FAF-D420-0B87-6EABB81E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4289B-CB0D-8AFC-7C02-F755C0DCC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971E4-8A9E-2A30-D7FE-B3505124B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788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7F941-C3A7-545F-8046-C7A9AC803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D4277-CFAE-EEF6-3346-61F06D5A39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401" y="2260121"/>
            <a:ext cx="4350026" cy="3656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543384-699D-84FC-C8B5-7BDE49BB44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46574" y="2260120"/>
            <a:ext cx="4350025" cy="365688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A49386-AFC8-03DA-4563-07B0A011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ED60A-7704-31D9-7D4D-65C635EDF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6927DA-3B5E-13B8-0BA8-5DCFF001E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024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7B55A-280B-BDCB-F966-8578DDE7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966788"/>
            <a:ext cx="10059988" cy="105178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6EA03-7008-14AB-547B-E66EA4EC9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2018581"/>
            <a:ext cx="4350027" cy="544003"/>
          </a:xfrm>
        </p:spPr>
        <p:txBody>
          <a:bodyPr anchor="b"/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629F56-D2C8-71FE-FA59-002819D51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400" y="2774756"/>
            <a:ext cx="4350027" cy="31507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2524D2-CA8D-75F3-D089-C2F0E20D47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46572" y="2018581"/>
            <a:ext cx="4350028" cy="544003"/>
          </a:xfrm>
        </p:spPr>
        <p:txBody>
          <a:bodyPr anchor="b"/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99B0E3-5AE5-0516-27BF-9F246137FE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46572" y="2774756"/>
            <a:ext cx="4350028" cy="315079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B319A7-6048-4735-B2AC-6D6043F1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15F875-F23E-D0D2-9115-CD494FDA0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B4F88F-F488-D9D5-CF99-AA1750AAF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‹Nº›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094593-EFC2-EEEF-74CD-BD00F4132A94}"/>
              </a:ext>
            </a:extLst>
          </p:cNvPr>
          <p:cNvCxnSpPr>
            <a:cxnSpLocks/>
          </p:cNvCxnSpPr>
          <p:nvPr/>
        </p:nvCxnSpPr>
        <p:spPr>
          <a:xfrm>
            <a:off x="6657975" y="2625552"/>
            <a:ext cx="42386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851F6D-436C-FA47-8CD1-2C10E735764A}"/>
              </a:ext>
            </a:extLst>
          </p:cNvPr>
          <p:cNvCxnSpPr>
            <a:cxnSpLocks/>
          </p:cNvCxnSpPr>
          <p:nvPr/>
        </p:nvCxnSpPr>
        <p:spPr>
          <a:xfrm>
            <a:off x="1403684" y="2625552"/>
            <a:ext cx="42417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82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91B86-9261-4E82-EF65-30F78154E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3A5E84-E43B-20AE-E80D-47CB0B07B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F5797-14F1-9FEB-247C-0E325AF7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B5D7AF-1489-8F93-4828-0AE784B8B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407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6CAF1C-8901-AE05-E52C-D5B959410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CD4F90-2973-4FE2-6C2C-5C2AC5C5A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0414B-A7EC-0C14-EFD2-29C5582CC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9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378C7-A764-C5E4-A6A4-DC5B1B353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484" y="1306484"/>
            <a:ext cx="3932237" cy="2122516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FE178-4B5D-413B-6583-AB81E8D04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12026"/>
            <a:ext cx="5143500" cy="456565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B92F6D-71AB-9630-9DBE-46041C50C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06484" y="3428999"/>
            <a:ext cx="3932237" cy="2133601"/>
          </a:xfrm>
        </p:spPr>
        <p:txBody>
          <a:bodyPr anchor="b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FEAAD1-C919-6E2E-32D2-E199025FB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88B5D8-E15B-BE38-2A89-BD0F02E1A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7ECC26-B78C-4CBD-6883-97E80D3E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45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04EAA-30F7-390A-C77C-2E5BD8218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484" y="1307185"/>
            <a:ext cx="3932237" cy="2121813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3A1C34-81AC-D534-67B1-4272122893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57702" y="1307186"/>
            <a:ext cx="5038898" cy="45983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E1012D-3524-26C6-64C1-8CE6E7A9A2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06484" y="3428999"/>
            <a:ext cx="3932237" cy="2133601"/>
          </a:xfrm>
        </p:spPr>
        <p:txBody>
          <a:bodyPr anchor="b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8FA6D7-1BE0-F14D-A2F7-4836180B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56B5AC-3F20-FDC1-D579-7C4C6B4ED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074ACA-1D54-81FA-70B1-31AB3011B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573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792104-6F24-CD50-F55E-22A55084D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842963"/>
            <a:ext cx="9601200" cy="1309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1059CB-D00E-398D-E4D9-59792FC40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2262188"/>
            <a:ext cx="9601200" cy="3643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FBC38-D897-7CBE-AC89-A95A2222D7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7726" y="61991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5DBDDF98-C922-483F-97E9-3E76B0201B42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28008-2A03-D518-4A75-30816EB0D1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86625" y="6199188"/>
            <a:ext cx="34099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91D49-2BD8-1C36-B43A-CF2F917776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28107" y="6199188"/>
            <a:ext cx="619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1B8B3671-A306-4A69-8480-FA9BE839245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145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kern="1200" cap="all" spc="5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75488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94944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144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10" Type="http://schemas.openxmlformats.org/officeDocument/2006/relationships/image" Target="../media/image17.png"/><Relationship Id="rId4" Type="http://schemas.microsoft.com/office/2007/relationships/hdphoto" Target="../media/hdphoto2.wdp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12" Type="http://schemas.openxmlformats.org/officeDocument/2006/relationships/image" Target="../media/image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2.png"/><Relationship Id="rId10" Type="http://schemas.openxmlformats.org/officeDocument/2006/relationships/diagramLayout" Target="../diagrams/layout1.xml"/><Relationship Id="rId4" Type="http://schemas.microsoft.com/office/2007/relationships/hdphoto" Target="../media/hdphoto2.wdp"/><Relationship Id="rId9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6.png"/><Relationship Id="rId7" Type="http://schemas.openxmlformats.org/officeDocument/2006/relationships/diagramLayout" Target="../diagrams/layout2.xm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diagramData" Target="../diagrams/data2.xml"/><Relationship Id="rId11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microsoft.com/office/2007/relationships/diagramDrawing" Target="../diagrams/drawing2.xml"/><Relationship Id="rId4" Type="http://schemas.openxmlformats.org/officeDocument/2006/relationships/image" Target="../media/image7.svg"/><Relationship Id="rId9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FD18D12-C125-E05E-294C-53DEC4B2B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Estructura de metal&#10;&#10;Descripción generada automáticamente con confianza media">
            <a:extLst>
              <a:ext uri="{FF2B5EF4-FFF2-40B4-BE49-F238E27FC236}">
                <a16:creationId xmlns:a16="http://schemas.microsoft.com/office/drawing/2014/main" id="{54ADA482-7C57-9B49-9C0A-7BBB22A8AF8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" b="14959"/>
          <a:stretch/>
        </p:blipFill>
        <p:spPr>
          <a:xfrm>
            <a:off x="21" y="11"/>
            <a:ext cx="12191979" cy="6857989"/>
          </a:xfrm>
          <a:prstGeom prst="rect">
            <a:avLst/>
          </a:prstGeom>
        </p:spPr>
      </p:pic>
      <p:pic>
        <p:nvPicPr>
          <p:cNvPr id="7" name="Imagen 6" descr="Texto&#10;&#10;Descripción generada automáticamente con confianza media">
            <a:extLst>
              <a:ext uri="{FF2B5EF4-FFF2-40B4-BE49-F238E27FC236}">
                <a16:creationId xmlns:a16="http://schemas.microsoft.com/office/drawing/2014/main" id="{371EF1F8-6667-BEB9-CA86-7B1C80E451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04" b="99123" l="40282" r="59437">
                        <a14:foregroundMark x1="46620" y1="35965" x2="47254" y2="58521"/>
                        <a14:foregroundMark x1="49014" y1="31078" x2="49859" y2="53008"/>
                        <a14:foregroundMark x1="50000" y1="31203" x2="53169" y2="58145"/>
                        <a14:foregroundMark x1="53169" y1="58145" x2="53169" y2="60150"/>
                        <a14:foregroundMark x1="45211" y1="30827" x2="42465" y2="39724"/>
                        <a14:foregroundMark x1="42465" y1="39724" x2="42746" y2="31203"/>
                        <a14:foregroundMark x1="42746" y1="31203" x2="42465" y2="38596"/>
                        <a14:foregroundMark x1="42465" y1="38596" x2="41479" y2="31579"/>
                        <a14:foregroundMark x1="41479" y1="31579" x2="40282" y2="70050"/>
                        <a14:foregroundMark x1="40282" y1="70050" x2="52183" y2="70927"/>
                        <a14:foregroundMark x1="56197" y1="33208" x2="56408" y2="67168"/>
                        <a14:foregroundMark x1="57606" y1="32957" x2="58028" y2="67419"/>
                        <a14:foregroundMark x1="58732" y1="28321" x2="59507" y2="65539"/>
                        <a14:foregroundMark x1="49718" y1="75689" x2="50845" y2="95865"/>
                        <a14:foregroundMark x1="50845" y1="95865" x2="51831" y2="76817"/>
                        <a14:foregroundMark x1="49085" y1="79699" x2="50563" y2="87218"/>
                        <a14:foregroundMark x1="50563" y1="87218" x2="49296" y2="94486"/>
                        <a14:foregroundMark x1="49296" y1="94486" x2="50211" y2="99123"/>
                        <a14:foregroundMark x1="50915" y1="24561" x2="51479" y2="6140"/>
                        <a14:foregroundMark x1="51479" y1="6140" x2="49577" y2="16165"/>
                        <a14:foregroundMark x1="49577" y1="16165" x2="49577" y2="8772"/>
                        <a14:foregroundMark x1="49577" y1="8772" x2="51197" y2="1504"/>
                        <a14:foregroundMark x1="51197" y1="1504" x2="51549" y2="30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09" t="-48" r="39335"/>
          <a:stretch/>
        </p:blipFill>
        <p:spPr>
          <a:xfrm>
            <a:off x="7830486" y="40487"/>
            <a:ext cx="2611597" cy="684355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E9ACDB71-1800-04B9-BA16-1B9807924C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0800000" flipV="1">
            <a:off x="-2" y="-28940"/>
            <a:ext cx="8426372" cy="6886939"/>
          </a:xfrm>
          <a:custGeom>
            <a:avLst/>
            <a:gdLst>
              <a:gd name="connsiteX0" fmla="*/ 0 w 7886197"/>
              <a:gd name="connsiteY0" fmla="*/ 0 h 6857989"/>
              <a:gd name="connsiteX1" fmla="*/ 7886197 w 7886197"/>
              <a:gd name="connsiteY1" fmla="*/ 0 h 6857989"/>
              <a:gd name="connsiteX2" fmla="*/ 7886197 w 7886197"/>
              <a:gd name="connsiteY2" fmla="*/ 6857989 h 6857989"/>
              <a:gd name="connsiteX3" fmla="*/ 0 w 7886197"/>
              <a:gd name="connsiteY3" fmla="*/ 6857989 h 6857989"/>
              <a:gd name="connsiteX4" fmla="*/ 0 w 7886197"/>
              <a:gd name="connsiteY4" fmla="*/ 0 h 6857989"/>
              <a:gd name="connsiteX0" fmla="*/ 2395959 w 7886197"/>
              <a:gd name="connsiteY0" fmla="*/ 0 h 6881138"/>
              <a:gd name="connsiteX1" fmla="*/ 7886197 w 7886197"/>
              <a:gd name="connsiteY1" fmla="*/ 23149 h 6881138"/>
              <a:gd name="connsiteX2" fmla="*/ 7886197 w 7886197"/>
              <a:gd name="connsiteY2" fmla="*/ 6881138 h 6881138"/>
              <a:gd name="connsiteX3" fmla="*/ 0 w 7886197"/>
              <a:gd name="connsiteY3" fmla="*/ 6881138 h 6881138"/>
              <a:gd name="connsiteX4" fmla="*/ 2395959 w 7886197"/>
              <a:gd name="connsiteY4" fmla="*/ 0 h 688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6197" h="6881138">
                <a:moveTo>
                  <a:pt x="2395959" y="0"/>
                </a:moveTo>
                <a:lnTo>
                  <a:pt x="7886197" y="23149"/>
                </a:lnTo>
                <a:lnTo>
                  <a:pt x="7886197" y="6881138"/>
                </a:lnTo>
                <a:lnTo>
                  <a:pt x="0" y="6881138"/>
                </a:lnTo>
                <a:lnTo>
                  <a:pt x="2395959" y="0"/>
                </a:lnTo>
                <a:close/>
              </a:path>
            </a:pathLst>
          </a:custGeom>
          <a:solidFill>
            <a:srgbClr val="C8C8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1" name="Triángulo isósceles 10">
            <a:extLst>
              <a:ext uri="{FF2B5EF4-FFF2-40B4-BE49-F238E27FC236}">
                <a16:creationId xmlns:a16="http://schemas.microsoft.com/office/drawing/2014/main" id="{0FD144E0-A4B8-9A76-21AB-BC9E74CF627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0800000">
            <a:off x="9217308" y="-11575"/>
            <a:ext cx="2986268" cy="6886938"/>
          </a:xfrm>
          <a:custGeom>
            <a:avLst/>
            <a:gdLst>
              <a:gd name="connsiteX0" fmla="*/ 0 w 2939970"/>
              <a:gd name="connsiteY0" fmla="*/ 2835798 h 2835798"/>
              <a:gd name="connsiteX1" fmla="*/ 1469985 w 2939970"/>
              <a:gd name="connsiteY1" fmla="*/ 0 h 2835798"/>
              <a:gd name="connsiteX2" fmla="*/ 2939970 w 2939970"/>
              <a:gd name="connsiteY2" fmla="*/ 2835798 h 2835798"/>
              <a:gd name="connsiteX3" fmla="*/ 0 w 2939970"/>
              <a:gd name="connsiteY3" fmla="*/ 2835798 h 2835798"/>
              <a:gd name="connsiteX0" fmla="*/ 34723 w 2974693"/>
              <a:gd name="connsiteY0" fmla="*/ 6875363 h 6875363"/>
              <a:gd name="connsiteX1" fmla="*/ 0 w 2974693"/>
              <a:gd name="connsiteY1" fmla="*/ 0 h 6875363"/>
              <a:gd name="connsiteX2" fmla="*/ 2974693 w 2974693"/>
              <a:gd name="connsiteY2" fmla="*/ 6875363 h 6875363"/>
              <a:gd name="connsiteX3" fmla="*/ 34723 w 2974693"/>
              <a:gd name="connsiteY3" fmla="*/ 6875363 h 6875363"/>
              <a:gd name="connsiteX0" fmla="*/ 0 w 2986268"/>
              <a:gd name="connsiteY0" fmla="*/ 6875363 h 6875363"/>
              <a:gd name="connsiteX1" fmla="*/ 11575 w 2986268"/>
              <a:gd name="connsiteY1" fmla="*/ 0 h 6875363"/>
              <a:gd name="connsiteX2" fmla="*/ 2986268 w 2986268"/>
              <a:gd name="connsiteY2" fmla="*/ 6875363 h 6875363"/>
              <a:gd name="connsiteX3" fmla="*/ 0 w 2986268"/>
              <a:gd name="connsiteY3" fmla="*/ 6875363 h 6875363"/>
              <a:gd name="connsiteX0" fmla="*/ 0 w 2986268"/>
              <a:gd name="connsiteY0" fmla="*/ 6875363 h 6886938"/>
              <a:gd name="connsiteX1" fmla="*/ 11575 w 2986268"/>
              <a:gd name="connsiteY1" fmla="*/ 0 h 6886938"/>
              <a:gd name="connsiteX2" fmla="*/ 2986268 w 2986268"/>
              <a:gd name="connsiteY2" fmla="*/ 6886938 h 6886938"/>
              <a:gd name="connsiteX3" fmla="*/ 0 w 2986268"/>
              <a:gd name="connsiteY3" fmla="*/ 6875363 h 688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6268" h="6886938">
                <a:moveTo>
                  <a:pt x="0" y="6875363"/>
                </a:moveTo>
                <a:cubicBezTo>
                  <a:pt x="3858" y="4583575"/>
                  <a:pt x="7717" y="2291788"/>
                  <a:pt x="11575" y="0"/>
                </a:cubicBezTo>
                <a:lnTo>
                  <a:pt x="2986268" y="6886938"/>
                </a:lnTo>
                <a:lnTo>
                  <a:pt x="0" y="6875363"/>
                </a:lnTo>
                <a:close/>
              </a:path>
            </a:pathLst>
          </a:custGeom>
          <a:solidFill>
            <a:srgbClr val="C8C8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608A9F1-396B-F65F-9D18-406EFD590071}"/>
              </a:ext>
            </a:extLst>
          </p:cNvPr>
          <p:cNvSpPr txBox="1"/>
          <p:nvPr/>
        </p:nvSpPr>
        <p:spPr>
          <a:xfrm>
            <a:off x="672404" y="796825"/>
            <a:ext cx="50223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/>
              <a:t>FUSIBLES DE ALTO PODER DE RUPTURA EN BT Y MT</a:t>
            </a:r>
            <a:endParaRPr lang="es-AR" sz="3600" dirty="0"/>
          </a:p>
        </p:txBody>
      </p:sp>
      <p:sp>
        <p:nvSpPr>
          <p:cNvPr id="14" name="Corchetes 13">
            <a:extLst>
              <a:ext uri="{FF2B5EF4-FFF2-40B4-BE49-F238E27FC236}">
                <a16:creationId xmlns:a16="http://schemas.microsoft.com/office/drawing/2014/main" id="{D4C9BC85-3FED-FEE0-6669-7751D51FF240}"/>
              </a:ext>
            </a:extLst>
          </p:cNvPr>
          <p:cNvSpPr/>
          <p:nvPr/>
        </p:nvSpPr>
        <p:spPr>
          <a:xfrm>
            <a:off x="683980" y="578734"/>
            <a:ext cx="5022341" cy="2190509"/>
          </a:xfrm>
          <a:prstGeom prst="bracketPair">
            <a:avLst/>
          </a:prstGeom>
          <a:ln w="38100">
            <a:solidFill>
              <a:srgbClr val="B2BE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3453800-5FFB-85B7-0D46-9D946086D809}"/>
              </a:ext>
            </a:extLst>
          </p:cNvPr>
          <p:cNvSpPr txBox="1"/>
          <p:nvPr/>
        </p:nvSpPr>
        <p:spPr>
          <a:xfrm>
            <a:off x="683979" y="3566057"/>
            <a:ext cx="521910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/>
              <a:t>Cátedra: Redes e instalaciones eléctricas</a:t>
            </a:r>
          </a:p>
          <a:p>
            <a:r>
              <a:rPr lang="es-MX" sz="2000" dirty="0"/>
              <a:t>Año: 2024</a:t>
            </a:r>
          </a:p>
          <a:p>
            <a:r>
              <a:rPr lang="es-MX" sz="2000" dirty="0"/>
              <a:t>Fecha: 23/04/24</a:t>
            </a:r>
          </a:p>
          <a:p>
            <a:endParaRPr lang="es-MX" sz="2000" dirty="0"/>
          </a:p>
          <a:p>
            <a:r>
              <a:rPr lang="es-MX" sz="2000" dirty="0"/>
              <a:t>Alumnos: Melani Faulkner, Cristian </a:t>
            </a:r>
            <a:r>
              <a:rPr lang="es-MX" sz="2000" dirty="0" err="1"/>
              <a:t>Sartor</a:t>
            </a:r>
            <a:endParaRPr lang="es-MX" sz="2000" dirty="0"/>
          </a:p>
          <a:p>
            <a:endParaRPr lang="es-AR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43584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C8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FCB1112-AD90-1FDC-A03C-F8DFDEEC34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  <a14:imgEffect>
                      <a14:sharpenSoften amount="-1000"/>
                    </a14:imgEffect>
                    <a14:imgEffect>
                      <a14:colorTemperature colorTemp="6000"/>
                    </a14:imgEffect>
                    <a14:imgEffect>
                      <a14:saturation sat="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</a:extLst>
          </a:blip>
          <a:srcRect l="30315" r="-1"/>
          <a:stretch/>
        </p:blipFill>
        <p:spPr>
          <a:xfrm>
            <a:off x="7187878" y="14442"/>
            <a:ext cx="5004121" cy="6858000"/>
          </a:xfrm>
          <a:prstGeom prst="rect">
            <a:avLst/>
          </a:prstGeom>
          <a:effectLst>
            <a:outerShdw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3" name="Imagen 2" descr="Texto&#10;&#10;Descripción generada automáticamente con confianza media">
            <a:extLst>
              <a:ext uri="{FF2B5EF4-FFF2-40B4-BE49-F238E27FC236}">
                <a16:creationId xmlns:a16="http://schemas.microsoft.com/office/drawing/2014/main" id="{A86A1B0C-39EA-5EBF-793D-5BF6931C72B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04" b="99123" l="40282" r="59437">
                        <a14:foregroundMark x1="46620" y1="35965" x2="47254" y2="58521"/>
                        <a14:foregroundMark x1="49014" y1="31078" x2="49859" y2="53008"/>
                        <a14:foregroundMark x1="50000" y1="31203" x2="53169" y2="58145"/>
                        <a14:foregroundMark x1="53169" y1="58145" x2="53169" y2="60150"/>
                        <a14:foregroundMark x1="45211" y1="30827" x2="42465" y2="39724"/>
                        <a14:foregroundMark x1="42465" y1="39724" x2="42746" y2="31203"/>
                        <a14:foregroundMark x1="42746" y1="31203" x2="42465" y2="38596"/>
                        <a14:foregroundMark x1="42465" y1="38596" x2="41479" y2="31579"/>
                        <a14:foregroundMark x1="41479" y1="31579" x2="40282" y2="70050"/>
                        <a14:foregroundMark x1="40282" y1="70050" x2="52183" y2="70927"/>
                        <a14:foregroundMark x1="56197" y1="33208" x2="56408" y2="67168"/>
                        <a14:foregroundMark x1="57606" y1="32957" x2="58028" y2="67419"/>
                        <a14:foregroundMark x1="58732" y1="28321" x2="59507" y2="65539"/>
                        <a14:foregroundMark x1="49718" y1="75689" x2="50845" y2="95865"/>
                        <a14:foregroundMark x1="50845" y1="95865" x2="51831" y2="76817"/>
                        <a14:foregroundMark x1="49085" y1="79699" x2="50563" y2="87218"/>
                        <a14:foregroundMark x1="50563" y1="87218" x2="49296" y2="94486"/>
                        <a14:foregroundMark x1="49296" y1="94486" x2="50211" y2="99123"/>
                        <a14:foregroundMark x1="50915" y1="24561" x2="51479" y2="6140"/>
                        <a14:foregroundMark x1="51479" y1="6140" x2="49577" y2="16165"/>
                        <a14:foregroundMark x1="49577" y1="16165" x2="49577" y2="8772"/>
                        <a14:foregroundMark x1="49577" y1="8772" x2="51197" y2="1504"/>
                        <a14:foregroundMark x1="51197" y1="1504" x2="51549" y2="30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09" t="-48" r="39335"/>
          <a:stretch/>
        </p:blipFill>
        <p:spPr>
          <a:xfrm>
            <a:off x="9427792" y="14442"/>
            <a:ext cx="2611597" cy="684355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32BADD27-C6FA-7C81-1D83-0F8696AC38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11574"/>
            <a:ext cx="9842339" cy="6869574"/>
          </a:xfrm>
          <a:custGeom>
            <a:avLst/>
            <a:gdLst>
              <a:gd name="connsiteX0" fmla="*/ 0 w 8846916"/>
              <a:gd name="connsiteY0" fmla="*/ 0 h 6858000"/>
              <a:gd name="connsiteX1" fmla="*/ 8846916 w 8846916"/>
              <a:gd name="connsiteY1" fmla="*/ 0 h 6858000"/>
              <a:gd name="connsiteX2" fmla="*/ 8846916 w 8846916"/>
              <a:gd name="connsiteY2" fmla="*/ 6858000 h 6858000"/>
              <a:gd name="connsiteX3" fmla="*/ 0 w 8846916"/>
              <a:gd name="connsiteY3" fmla="*/ 6858000 h 6858000"/>
              <a:gd name="connsiteX4" fmla="*/ 0 w 8846916"/>
              <a:gd name="connsiteY4" fmla="*/ 0 h 6858000"/>
              <a:gd name="connsiteX0" fmla="*/ 0 w 9703443"/>
              <a:gd name="connsiteY0" fmla="*/ 34724 h 6892724"/>
              <a:gd name="connsiteX1" fmla="*/ 9703443 w 9703443"/>
              <a:gd name="connsiteY1" fmla="*/ 0 h 6892724"/>
              <a:gd name="connsiteX2" fmla="*/ 8846916 w 9703443"/>
              <a:gd name="connsiteY2" fmla="*/ 6892724 h 6892724"/>
              <a:gd name="connsiteX3" fmla="*/ 0 w 9703443"/>
              <a:gd name="connsiteY3" fmla="*/ 6892724 h 6892724"/>
              <a:gd name="connsiteX4" fmla="*/ 0 w 9703443"/>
              <a:gd name="connsiteY4" fmla="*/ 34724 h 6892724"/>
              <a:gd name="connsiteX0" fmla="*/ 0 w 9703443"/>
              <a:gd name="connsiteY0" fmla="*/ 34724 h 6892724"/>
              <a:gd name="connsiteX1" fmla="*/ 9703443 w 9703443"/>
              <a:gd name="connsiteY1" fmla="*/ 0 h 6892724"/>
              <a:gd name="connsiteX2" fmla="*/ 8464951 w 9703443"/>
              <a:gd name="connsiteY2" fmla="*/ 6892724 h 6892724"/>
              <a:gd name="connsiteX3" fmla="*/ 0 w 9703443"/>
              <a:gd name="connsiteY3" fmla="*/ 6892724 h 6892724"/>
              <a:gd name="connsiteX4" fmla="*/ 0 w 9703443"/>
              <a:gd name="connsiteY4" fmla="*/ 34724 h 6892724"/>
              <a:gd name="connsiteX0" fmla="*/ 0 w 9842339"/>
              <a:gd name="connsiteY0" fmla="*/ 11574 h 6869574"/>
              <a:gd name="connsiteX1" fmla="*/ 9842339 w 9842339"/>
              <a:gd name="connsiteY1" fmla="*/ 0 h 6869574"/>
              <a:gd name="connsiteX2" fmla="*/ 8464951 w 9842339"/>
              <a:gd name="connsiteY2" fmla="*/ 6869574 h 6869574"/>
              <a:gd name="connsiteX3" fmla="*/ 0 w 9842339"/>
              <a:gd name="connsiteY3" fmla="*/ 6869574 h 6869574"/>
              <a:gd name="connsiteX4" fmla="*/ 0 w 9842339"/>
              <a:gd name="connsiteY4" fmla="*/ 11574 h 6869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42339" h="6869574">
                <a:moveTo>
                  <a:pt x="0" y="11574"/>
                </a:moveTo>
                <a:lnTo>
                  <a:pt x="9842339" y="0"/>
                </a:lnTo>
                <a:lnTo>
                  <a:pt x="8464951" y="6869574"/>
                </a:lnTo>
                <a:lnTo>
                  <a:pt x="0" y="6869574"/>
                </a:lnTo>
                <a:lnTo>
                  <a:pt x="0" y="11574"/>
                </a:lnTo>
                <a:close/>
              </a:path>
            </a:pathLst>
          </a:custGeom>
          <a:solidFill>
            <a:srgbClr val="B2BE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94C944E-7582-B902-D776-65793D8A5631}"/>
              </a:ext>
            </a:extLst>
          </p:cNvPr>
          <p:cNvSpPr txBox="1"/>
          <p:nvPr/>
        </p:nvSpPr>
        <p:spPr>
          <a:xfrm>
            <a:off x="1093808" y="416688"/>
            <a:ext cx="74184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4400" dirty="0"/>
              <a:t>OBJETOS A PROTEGER</a:t>
            </a:r>
            <a:endParaRPr lang="es-AR" sz="4400" dirty="0"/>
          </a:p>
        </p:txBody>
      </p:sp>
      <p:pic>
        <p:nvPicPr>
          <p:cNvPr id="12" name="Gráfico 11" descr="Flechas de cheurón con relleno sólido">
            <a:extLst>
              <a:ext uri="{FF2B5EF4-FFF2-40B4-BE49-F238E27FC236}">
                <a16:creationId xmlns:a16="http://schemas.microsoft.com/office/drawing/2014/main" id="{6437D5A1-25A0-4F84-4F04-95454D07A6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2611" y="330498"/>
            <a:ext cx="914400" cy="914400"/>
          </a:xfrm>
          <a:prstGeom prst="rect">
            <a:avLst/>
          </a:prstGeom>
        </p:spPr>
      </p:pic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AD81D4F6-C462-9A83-F95E-CA2B2047BC62}"/>
              </a:ext>
            </a:extLst>
          </p:cNvPr>
          <p:cNvSpPr txBox="1">
            <a:spLocks/>
          </p:cNvSpPr>
          <p:nvPr/>
        </p:nvSpPr>
        <p:spPr>
          <a:xfrm>
            <a:off x="241139" y="1363538"/>
            <a:ext cx="8271077" cy="47961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488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4944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144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dirty="0">
                <a:cs typeface="Arial" panose="020B0604020202020204" pitchFamily="34" charset="0"/>
              </a:rPr>
              <a:t>G - protección de cables por el calor que generan la </a:t>
            </a:r>
            <a:r>
              <a:rPr lang="es-MX" sz="2000" dirty="0" err="1">
                <a:cs typeface="Arial" panose="020B0604020202020204" pitchFamily="34" charset="0"/>
              </a:rPr>
              <a:t>sobrecorriente</a:t>
            </a:r>
            <a:r>
              <a:rPr lang="es-MX" sz="2000" dirty="0">
                <a:cs typeface="Arial" panose="020B0604020202020204" pitchFamily="34" charset="0"/>
              </a:rPr>
              <a:t> y la R interna y las condiciones ambientales.</a:t>
            </a:r>
          </a:p>
          <a:p>
            <a:r>
              <a:rPr lang="es-MX" sz="2000" dirty="0">
                <a:cs typeface="Arial" panose="020B0604020202020204" pitchFamily="34" charset="0"/>
              </a:rPr>
              <a:t>M – protección de aparatos de maniobra debido  a las sobrecargas y fallas de arranque en motores.</a:t>
            </a:r>
          </a:p>
          <a:p>
            <a:r>
              <a:rPr lang="es-MX" sz="2000" dirty="0">
                <a:cs typeface="Arial" panose="020B0604020202020204" pitchFamily="34" charset="0"/>
              </a:rPr>
              <a:t>R-protección de semiconductores: se utiliza porque los rectificadores de alta potencia debido a su masa pequeña no soportan sobrecargas y sobretensiones.</a:t>
            </a:r>
          </a:p>
          <a:p>
            <a:r>
              <a:rPr lang="es-MX" sz="2000" dirty="0">
                <a:cs typeface="Arial" panose="020B0604020202020204" pitchFamily="34" charset="0"/>
              </a:rPr>
              <a:t>B - protección en instalaciones mineras.</a:t>
            </a:r>
          </a:p>
          <a:p>
            <a:r>
              <a:rPr lang="es-MX" sz="2000" dirty="0" err="1">
                <a:cs typeface="Arial" panose="020B0604020202020204" pitchFamily="34" charset="0"/>
              </a:rPr>
              <a:t>Tr</a:t>
            </a:r>
            <a:r>
              <a:rPr lang="es-MX" sz="2000" dirty="0">
                <a:cs typeface="Arial" panose="020B0604020202020204" pitchFamily="34" charset="0"/>
              </a:rPr>
              <a:t> - protección de transformadores: se usa un fusible primario y uno secundario para los conductores</a:t>
            </a:r>
            <a:endParaRPr lang="es-AR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101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C8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FCB1112-AD90-1FDC-A03C-F8DFDEEC34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  <a14:imgEffect>
                      <a14:sharpenSoften amount="-1000"/>
                    </a14:imgEffect>
                    <a14:imgEffect>
                      <a14:colorTemperature colorTemp="6000"/>
                    </a14:imgEffect>
                    <a14:imgEffect>
                      <a14:saturation sat="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</a:extLst>
          </a:blip>
          <a:srcRect l="30315" r="-1"/>
          <a:stretch/>
        </p:blipFill>
        <p:spPr>
          <a:xfrm>
            <a:off x="7187878" y="14442"/>
            <a:ext cx="5004121" cy="6858000"/>
          </a:xfrm>
          <a:prstGeom prst="rect">
            <a:avLst/>
          </a:prstGeom>
          <a:effectLst>
            <a:outerShdw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3" name="Imagen 2" descr="Texto&#10;&#10;Descripción generada automáticamente con confianza media">
            <a:extLst>
              <a:ext uri="{FF2B5EF4-FFF2-40B4-BE49-F238E27FC236}">
                <a16:creationId xmlns:a16="http://schemas.microsoft.com/office/drawing/2014/main" id="{A86A1B0C-39EA-5EBF-793D-5BF6931C72B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04" b="99123" l="40282" r="59437">
                        <a14:foregroundMark x1="46620" y1="35965" x2="47254" y2="58521"/>
                        <a14:foregroundMark x1="49014" y1="31078" x2="49859" y2="53008"/>
                        <a14:foregroundMark x1="50000" y1="31203" x2="53169" y2="58145"/>
                        <a14:foregroundMark x1="53169" y1="58145" x2="53169" y2="60150"/>
                        <a14:foregroundMark x1="45211" y1="30827" x2="42465" y2="39724"/>
                        <a14:foregroundMark x1="42465" y1="39724" x2="42746" y2="31203"/>
                        <a14:foregroundMark x1="42746" y1="31203" x2="42465" y2="38596"/>
                        <a14:foregroundMark x1="42465" y1="38596" x2="41479" y2="31579"/>
                        <a14:foregroundMark x1="41479" y1="31579" x2="40282" y2="70050"/>
                        <a14:foregroundMark x1="40282" y1="70050" x2="52183" y2="70927"/>
                        <a14:foregroundMark x1="56197" y1="33208" x2="56408" y2="67168"/>
                        <a14:foregroundMark x1="57606" y1="32957" x2="58028" y2="67419"/>
                        <a14:foregroundMark x1="58732" y1="28321" x2="59507" y2="65539"/>
                        <a14:foregroundMark x1="49718" y1="75689" x2="50845" y2="95865"/>
                        <a14:foregroundMark x1="50845" y1="95865" x2="51831" y2="76817"/>
                        <a14:foregroundMark x1="49085" y1="79699" x2="50563" y2="87218"/>
                        <a14:foregroundMark x1="50563" y1="87218" x2="49296" y2="94486"/>
                        <a14:foregroundMark x1="49296" y1="94486" x2="50211" y2="99123"/>
                        <a14:foregroundMark x1="50915" y1="24561" x2="51479" y2="6140"/>
                        <a14:foregroundMark x1="51479" y1="6140" x2="49577" y2="16165"/>
                        <a14:foregroundMark x1="49577" y1="16165" x2="49577" y2="8772"/>
                        <a14:foregroundMark x1="49577" y1="8772" x2="51197" y2="1504"/>
                        <a14:foregroundMark x1="51197" y1="1504" x2="51549" y2="30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09" t="-48" r="39335"/>
          <a:stretch/>
        </p:blipFill>
        <p:spPr>
          <a:xfrm>
            <a:off x="9427792" y="14442"/>
            <a:ext cx="2611597" cy="684355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32BADD27-C6FA-7C81-1D83-0F8696AC38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11574"/>
            <a:ext cx="9842339" cy="6869574"/>
          </a:xfrm>
          <a:custGeom>
            <a:avLst/>
            <a:gdLst>
              <a:gd name="connsiteX0" fmla="*/ 0 w 8846916"/>
              <a:gd name="connsiteY0" fmla="*/ 0 h 6858000"/>
              <a:gd name="connsiteX1" fmla="*/ 8846916 w 8846916"/>
              <a:gd name="connsiteY1" fmla="*/ 0 h 6858000"/>
              <a:gd name="connsiteX2" fmla="*/ 8846916 w 8846916"/>
              <a:gd name="connsiteY2" fmla="*/ 6858000 h 6858000"/>
              <a:gd name="connsiteX3" fmla="*/ 0 w 8846916"/>
              <a:gd name="connsiteY3" fmla="*/ 6858000 h 6858000"/>
              <a:gd name="connsiteX4" fmla="*/ 0 w 8846916"/>
              <a:gd name="connsiteY4" fmla="*/ 0 h 6858000"/>
              <a:gd name="connsiteX0" fmla="*/ 0 w 9703443"/>
              <a:gd name="connsiteY0" fmla="*/ 34724 h 6892724"/>
              <a:gd name="connsiteX1" fmla="*/ 9703443 w 9703443"/>
              <a:gd name="connsiteY1" fmla="*/ 0 h 6892724"/>
              <a:gd name="connsiteX2" fmla="*/ 8846916 w 9703443"/>
              <a:gd name="connsiteY2" fmla="*/ 6892724 h 6892724"/>
              <a:gd name="connsiteX3" fmla="*/ 0 w 9703443"/>
              <a:gd name="connsiteY3" fmla="*/ 6892724 h 6892724"/>
              <a:gd name="connsiteX4" fmla="*/ 0 w 9703443"/>
              <a:gd name="connsiteY4" fmla="*/ 34724 h 6892724"/>
              <a:gd name="connsiteX0" fmla="*/ 0 w 9703443"/>
              <a:gd name="connsiteY0" fmla="*/ 34724 h 6892724"/>
              <a:gd name="connsiteX1" fmla="*/ 9703443 w 9703443"/>
              <a:gd name="connsiteY1" fmla="*/ 0 h 6892724"/>
              <a:gd name="connsiteX2" fmla="*/ 8464951 w 9703443"/>
              <a:gd name="connsiteY2" fmla="*/ 6892724 h 6892724"/>
              <a:gd name="connsiteX3" fmla="*/ 0 w 9703443"/>
              <a:gd name="connsiteY3" fmla="*/ 6892724 h 6892724"/>
              <a:gd name="connsiteX4" fmla="*/ 0 w 9703443"/>
              <a:gd name="connsiteY4" fmla="*/ 34724 h 6892724"/>
              <a:gd name="connsiteX0" fmla="*/ 0 w 9842339"/>
              <a:gd name="connsiteY0" fmla="*/ 11574 h 6869574"/>
              <a:gd name="connsiteX1" fmla="*/ 9842339 w 9842339"/>
              <a:gd name="connsiteY1" fmla="*/ 0 h 6869574"/>
              <a:gd name="connsiteX2" fmla="*/ 8464951 w 9842339"/>
              <a:gd name="connsiteY2" fmla="*/ 6869574 h 6869574"/>
              <a:gd name="connsiteX3" fmla="*/ 0 w 9842339"/>
              <a:gd name="connsiteY3" fmla="*/ 6869574 h 6869574"/>
              <a:gd name="connsiteX4" fmla="*/ 0 w 9842339"/>
              <a:gd name="connsiteY4" fmla="*/ 11574 h 6869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42339" h="6869574">
                <a:moveTo>
                  <a:pt x="0" y="11574"/>
                </a:moveTo>
                <a:lnTo>
                  <a:pt x="9842339" y="0"/>
                </a:lnTo>
                <a:lnTo>
                  <a:pt x="8464951" y="6869574"/>
                </a:lnTo>
                <a:lnTo>
                  <a:pt x="0" y="6869574"/>
                </a:lnTo>
                <a:lnTo>
                  <a:pt x="0" y="11574"/>
                </a:lnTo>
                <a:close/>
              </a:path>
            </a:pathLst>
          </a:custGeom>
          <a:solidFill>
            <a:srgbClr val="B2BE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94C944E-7582-B902-D776-65793D8A5631}"/>
              </a:ext>
            </a:extLst>
          </p:cNvPr>
          <p:cNvSpPr txBox="1"/>
          <p:nvPr/>
        </p:nvSpPr>
        <p:spPr>
          <a:xfrm>
            <a:off x="1093808" y="416688"/>
            <a:ext cx="74184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4400" dirty="0"/>
              <a:t>CRITERIOS DE SELECCIÓN</a:t>
            </a:r>
            <a:endParaRPr lang="es-AR" sz="4400" dirty="0"/>
          </a:p>
        </p:txBody>
      </p:sp>
      <p:pic>
        <p:nvPicPr>
          <p:cNvPr id="12" name="Gráfico 11" descr="Flechas de cheurón con relleno sólido">
            <a:extLst>
              <a:ext uri="{FF2B5EF4-FFF2-40B4-BE49-F238E27FC236}">
                <a16:creationId xmlns:a16="http://schemas.microsoft.com/office/drawing/2014/main" id="{6437D5A1-25A0-4F84-4F04-95454D07A6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2611" y="330498"/>
            <a:ext cx="914400" cy="914400"/>
          </a:xfrm>
          <a:prstGeom prst="rect">
            <a:avLst/>
          </a:prstGeom>
        </p:spPr>
      </p:pic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971824C7-7843-F1C4-1B78-F9206A03B033}"/>
              </a:ext>
            </a:extLst>
          </p:cNvPr>
          <p:cNvSpPr txBox="1">
            <a:spLocks/>
          </p:cNvSpPr>
          <p:nvPr/>
        </p:nvSpPr>
        <p:spPr>
          <a:xfrm>
            <a:off x="609811" y="1451960"/>
            <a:ext cx="6874958" cy="48735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488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4944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144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sz="2000" dirty="0">
                <a:cs typeface="Arial" panose="020B0604020202020204" pitchFamily="34" charset="0"/>
              </a:rPr>
              <a:t>A la hora de seleccionar un fusible debemos tener en cuenta:</a:t>
            </a:r>
          </a:p>
          <a:p>
            <a:pPr marL="342900" indent="-342900">
              <a:buFont typeface="+mj-lt"/>
              <a:buAutoNum type="alphaLcParenR"/>
            </a:pPr>
            <a:r>
              <a:rPr lang="es-MX" sz="2000" dirty="0">
                <a:cs typeface="Arial" panose="020B0604020202020204" pitchFamily="34" charset="0"/>
              </a:rPr>
              <a:t>Tipo de carga a proteger</a:t>
            </a:r>
          </a:p>
          <a:p>
            <a:pPr marL="342900" indent="-342900">
              <a:buFont typeface="+mj-lt"/>
              <a:buAutoNum type="alphaLcParenR"/>
            </a:pPr>
            <a:r>
              <a:rPr lang="es-MX" sz="2000" dirty="0">
                <a:cs typeface="Arial" panose="020B0604020202020204" pitchFamily="34" charset="0"/>
              </a:rPr>
              <a:t>Tensión nominal de operación</a:t>
            </a:r>
          </a:p>
          <a:p>
            <a:pPr marL="342900" indent="-342900">
              <a:buFont typeface="+mj-lt"/>
              <a:buAutoNum type="alphaLcParenR"/>
            </a:pPr>
            <a:r>
              <a:rPr lang="es-MX" sz="2000" dirty="0">
                <a:cs typeface="Arial" panose="020B0604020202020204" pitchFamily="34" charset="0"/>
              </a:rPr>
              <a:t>Corriente nominal del equipo</a:t>
            </a:r>
          </a:p>
          <a:p>
            <a:pPr marL="342900" indent="-342900">
              <a:buFont typeface="+mj-lt"/>
              <a:buAutoNum type="alphaLcParenR"/>
            </a:pPr>
            <a:r>
              <a:rPr lang="es-MX" sz="2000" dirty="0">
                <a:cs typeface="Arial" panose="020B0604020202020204" pitchFamily="34" charset="0"/>
              </a:rPr>
              <a:t>Corriente disponible de cortocircuito</a:t>
            </a:r>
          </a:p>
          <a:p>
            <a:pPr marL="342900" indent="-342900">
              <a:buFont typeface="+mj-lt"/>
              <a:buAutoNum type="alphaLcParenR"/>
            </a:pPr>
            <a:r>
              <a:rPr lang="es-MX" sz="2000" dirty="0">
                <a:cs typeface="Arial" panose="020B0604020202020204" pitchFamily="34" charset="0"/>
              </a:rPr>
              <a:t>I²t del equipo a proteger</a:t>
            </a:r>
          </a:p>
          <a:p>
            <a:pPr marL="342900" indent="-342900">
              <a:buFont typeface="+mj-lt"/>
              <a:buAutoNum type="alphaLcParenR"/>
            </a:pPr>
            <a:r>
              <a:rPr lang="es-MX" sz="2000" dirty="0">
                <a:cs typeface="Arial" panose="020B0604020202020204" pitchFamily="34" charset="0"/>
              </a:rPr>
              <a:t>Condiciones ambientales</a:t>
            </a:r>
            <a:endParaRPr lang="es-AR" sz="20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AR" sz="2000" dirty="0">
                <a:cs typeface="Arial" panose="020B0604020202020204" pitchFamily="34" charset="0"/>
              </a:rPr>
              <a:t>La protección debe ser selectiva lo que significa el aislamiento completo del circuito fallado. </a:t>
            </a:r>
            <a:endParaRPr lang="es-MX" sz="2000" dirty="0">
              <a:cs typeface="Arial" panose="020B0604020202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86C268E2-CF27-B6E6-3A85-0A16F675CB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76081" y="159462"/>
            <a:ext cx="2879463" cy="656796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77215D1-BE04-4773-D40A-FAFBB6C2D86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45079" y="1224059"/>
            <a:ext cx="4546921" cy="563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6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C8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FCB1112-AD90-1FDC-A03C-F8DFDEEC34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  <a14:imgEffect>
                      <a14:sharpenSoften amount="-1000"/>
                    </a14:imgEffect>
                    <a14:imgEffect>
                      <a14:colorTemperature colorTemp="6000"/>
                    </a14:imgEffect>
                    <a14:imgEffect>
                      <a14:saturation sat="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</a:extLst>
          </a:blip>
          <a:srcRect l="30315" r="-1"/>
          <a:stretch/>
        </p:blipFill>
        <p:spPr>
          <a:xfrm>
            <a:off x="7187878" y="14442"/>
            <a:ext cx="5004121" cy="6858000"/>
          </a:xfrm>
          <a:prstGeom prst="rect">
            <a:avLst/>
          </a:prstGeom>
          <a:effectLst>
            <a:outerShdw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3" name="Imagen 2" descr="Texto&#10;&#10;Descripción generada automáticamente con confianza media">
            <a:extLst>
              <a:ext uri="{FF2B5EF4-FFF2-40B4-BE49-F238E27FC236}">
                <a16:creationId xmlns:a16="http://schemas.microsoft.com/office/drawing/2014/main" id="{A86A1B0C-39EA-5EBF-793D-5BF6931C72B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04" b="99123" l="40282" r="59437">
                        <a14:foregroundMark x1="46620" y1="35965" x2="47254" y2="58521"/>
                        <a14:foregroundMark x1="49014" y1="31078" x2="49859" y2="53008"/>
                        <a14:foregroundMark x1="50000" y1="31203" x2="53169" y2="58145"/>
                        <a14:foregroundMark x1="53169" y1="58145" x2="53169" y2="60150"/>
                        <a14:foregroundMark x1="45211" y1="30827" x2="42465" y2="39724"/>
                        <a14:foregroundMark x1="42465" y1="39724" x2="42746" y2="31203"/>
                        <a14:foregroundMark x1="42746" y1="31203" x2="42465" y2="38596"/>
                        <a14:foregroundMark x1="42465" y1="38596" x2="41479" y2="31579"/>
                        <a14:foregroundMark x1="41479" y1="31579" x2="40282" y2="70050"/>
                        <a14:foregroundMark x1="40282" y1="70050" x2="52183" y2="70927"/>
                        <a14:foregroundMark x1="56197" y1="33208" x2="56408" y2="67168"/>
                        <a14:foregroundMark x1="57606" y1="32957" x2="58028" y2="67419"/>
                        <a14:foregroundMark x1="58732" y1="28321" x2="59507" y2="65539"/>
                        <a14:foregroundMark x1="49718" y1="75689" x2="50845" y2="95865"/>
                        <a14:foregroundMark x1="50845" y1="95865" x2="51831" y2="76817"/>
                        <a14:foregroundMark x1="49085" y1="79699" x2="50563" y2="87218"/>
                        <a14:foregroundMark x1="50563" y1="87218" x2="49296" y2="94486"/>
                        <a14:foregroundMark x1="49296" y1="94486" x2="50211" y2="99123"/>
                        <a14:foregroundMark x1="50915" y1="24561" x2="51479" y2="6140"/>
                        <a14:foregroundMark x1="51479" y1="6140" x2="49577" y2="16165"/>
                        <a14:foregroundMark x1="49577" y1="16165" x2="49577" y2="8772"/>
                        <a14:foregroundMark x1="49577" y1="8772" x2="51197" y2="1504"/>
                        <a14:foregroundMark x1="51197" y1="1504" x2="51549" y2="30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09" t="-48" r="39335"/>
          <a:stretch/>
        </p:blipFill>
        <p:spPr>
          <a:xfrm>
            <a:off x="8823248" y="14442"/>
            <a:ext cx="2611597" cy="684355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0A9D597-AA47-604D-D35B-1356F70E3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33" b="89953" l="4710" r="89953">
                        <a14:foregroundMark x1="9576" y1="43799" x2="8634" y2="44741"/>
                        <a14:foregroundMark x1="4710" y1="43014" x2="7378" y2="46939"/>
                        <a14:foregroundMark x1="89482" y1="36107" x2="88697" y2="439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7498910" y="389500"/>
            <a:ext cx="6067425" cy="606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030EF68-5249-0DEB-C36A-E8876CB1AE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167" b="90000" l="10000" r="90000">
                        <a14:foregroundMark x1="68000" y1="77167" x2="66833" y2="67333"/>
                        <a14:foregroundMark x1="66833" y1="67333" x2="60833" y2="52500"/>
                        <a14:foregroundMark x1="66833" y1="77000" x2="66000" y2="66833"/>
                        <a14:foregroundMark x1="66000" y1="66833" x2="60833" y2="55500"/>
                        <a14:foregroundMark x1="56667" y1="12000" x2="57833" y2="9167"/>
                        <a14:backgroundMark x1="57167" y1="54667" x2="61000" y2="49833"/>
                        <a14:backgroundMark x1="60667" y1="48667" x2="60167" y2="4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178"/>
          <a:stretch/>
        </p:blipFill>
        <p:spPr bwMode="auto">
          <a:xfrm>
            <a:off x="7250619" y="520427"/>
            <a:ext cx="4878637" cy="59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32BADD27-C6FA-7C81-1D83-0F8696AC386F}"/>
              </a:ext>
            </a:extLst>
          </p:cNvPr>
          <p:cNvSpPr>
            <a:spLocks/>
          </p:cNvSpPr>
          <p:nvPr/>
        </p:nvSpPr>
        <p:spPr>
          <a:xfrm>
            <a:off x="-1" y="-11574"/>
            <a:ext cx="9236597" cy="6869574"/>
          </a:xfrm>
          <a:custGeom>
            <a:avLst/>
            <a:gdLst>
              <a:gd name="connsiteX0" fmla="*/ 0 w 8846916"/>
              <a:gd name="connsiteY0" fmla="*/ 0 h 6858000"/>
              <a:gd name="connsiteX1" fmla="*/ 8846916 w 8846916"/>
              <a:gd name="connsiteY1" fmla="*/ 0 h 6858000"/>
              <a:gd name="connsiteX2" fmla="*/ 8846916 w 8846916"/>
              <a:gd name="connsiteY2" fmla="*/ 6858000 h 6858000"/>
              <a:gd name="connsiteX3" fmla="*/ 0 w 8846916"/>
              <a:gd name="connsiteY3" fmla="*/ 6858000 h 6858000"/>
              <a:gd name="connsiteX4" fmla="*/ 0 w 8846916"/>
              <a:gd name="connsiteY4" fmla="*/ 0 h 6858000"/>
              <a:gd name="connsiteX0" fmla="*/ 0 w 9703443"/>
              <a:gd name="connsiteY0" fmla="*/ 34724 h 6892724"/>
              <a:gd name="connsiteX1" fmla="*/ 9703443 w 9703443"/>
              <a:gd name="connsiteY1" fmla="*/ 0 h 6892724"/>
              <a:gd name="connsiteX2" fmla="*/ 8846916 w 9703443"/>
              <a:gd name="connsiteY2" fmla="*/ 6892724 h 6892724"/>
              <a:gd name="connsiteX3" fmla="*/ 0 w 9703443"/>
              <a:gd name="connsiteY3" fmla="*/ 6892724 h 6892724"/>
              <a:gd name="connsiteX4" fmla="*/ 0 w 9703443"/>
              <a:gd name="connsiteY4" fmla="*/ 34724 h 6892724"/>
              <a:gd name="connsiteX0" fmla="*/ 0 w 9703443"/>
              <a:gd name="connsiteY0" fmla="*/ 34724 h 6892724"/>
              <a:gd name="connsiteX1" fmla="*/ 9703443 w 9703443"/>
              <a:gd name="connsiteY1" fmla="*/ 0 h 6892724"/>
              <a:gd name="connsiteX2" fmla="*/ 8464951 w 9703443"/>
              <a:gd name="connsiteY2" fmla="*/ 6892724 h 6892724"/>
              <a:gd name="connsiteX3" fmla="*/ 0 w 9703443"/>
              <a:gd name="connsiteY3" fmla="*/ 6892724 h 6892724"/>
              <a:gd name="connsiteX4" fmla="*/ 0 w 9703443"/>
              <a:gd name="connsiteY4" fmla="*/ 34724 h 6892724"/>
              <a:gd name="connsiteX0" fmla="*/ 0 w 9842339"/>
              <a:gd name="connsiteY0" fmla="*/ 11574 h 6869574"/>
              <a:gd name="connsiteX1" fmla="*/ 9842339 w 9842339"/>
              <a:gd name="connsiteY1" fmla="*/ 0 h 6869574"/>
              <a:gd name="connsiteX2" fmla="*/ 8464951 w 9842339"/>
              <a:gd name="connsiteY2" fmla="*/ 6869574 h 6869574"/>
              <a:gd name="connsiteX3" fmla="*/ 0 w 9842339"/>
              <a:gd name="connsiteY3" fmla="*/ 6869574 h 6869574"/>
              <a:gd name="connsiteX4" fmla="*/ 0 w 9842339"/>
              <a:gd name="connsiteY4" fmla="*/ 11574 h 6869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42339" h="6869574">
                <a:moveTo>
                  <a:pt x="0" y="11574"/>
                </a:moveTo>
                <a:lnTo>
                  <a:pt x="9842339" y="0"/>
                </a:lnTo>
                <a:lnTo>
                  <a:pt x="8464951" y="6869574"/>
                </a:lnTo>
                <a:lnTo>
                  <a:pt x="0" y="6869574"/>
                </a:lnTo>
                <a:lnTo>
                  <a:pt x="0" y="11574"/>
                </a:lnTo>
                <a:close/>
              </a:path>
            </a:pathLst>
          </a:custGeom>
          <a:solidFill>
            <a:srgbClr val="B2BE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94C944E-7582-B902-D776-65793D8A5631}"/>
              </a:ext>
            </a:extLst>
          </p:cNvPr>
          <p:cNvSpPr txBox="1"/>
          <p:nvPr/>
        </p:nvSpPr>
        <p:spPr>
          <a:xfrm>
            <a:off x="1093808" y="416688"/>
            <a:ext cx="74184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4400" dirty="0">
                <a:cs typeface="Arial" panose="020B0604020202020204" pitchFamily="34" charset="0"/>
              </a:rPr>
              <a:t>¿QUÉ ES UN FUSIBLE?</a:t>
            </a:r>
            <a:endParaRPr lang="es-AR" sz="4400" dirty="0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6169DDE4-70D0-CA48-4FE8-57709FF38467}"/>
              </a:ext>
            </a:extLst>
          </p:cNvPr>
          <p:cNvSpPr txBox="1">
            <a:spLocks/>
          </p:cNvSpPr>
          <p:nvPr/>
        </p:nvSpPr>
        <p:spPr>
          <a:xfrm>
            <a:off x="1093808" y="1423687"/>
            <a:ext cx="7206416" cy="42850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488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4944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144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dirty="0">
                <a:cs typeface="Arial" panose="020B0604020202020204" pitchFamily="34" charset="0"/>
              </a:rPr>
              <a:t>Es un dispositivo encargado de proteger a los sistemas eléctricos tales como conductores, motores, transformadores, aparatos maniobra contra fallas debidas a:</a:t>
            </a:r>
          </a:p>
          <a:p>
            <a:r>
              <a:rPr lang="es-AR" dirty="0">
                <a:cs typeface="Arial" panose="020B0604020202020204" pitchFamily="34" charset="0"/>
              </a:rPr>
              <a:t>Sobrecorrientes producidas por:</a:t>
            </a:r>
          </a:p>
          <a:p>
            <a:pPr marL="589788" lvl="1" indent="-342900">
              <a:buFont typeface="+mj-lt"/>
              <a:buAutoNum type="arabicPeriod"/>
            </a:pPr>
            <a:r>
              <a:rPr lang="es-AR" sz="1800" dirty="0">
                <a:cs typeface="Arial" panose="020B0604020202020204" pitchFamily="34" charset="0"/>
              </a:rPr>
              <a:t>Sobrecarga</a:t>
            </a:r>
          </a:p>
          <a:p>
            <a:pPr marL="589788" lvl="1" indent="-342900">
              <a:buFont typeface="+mj-lt"/>
              <a:buAutoNum type="arabicPeriod"/>
            </a:pPr>
            <a:r>
              <a:rPr lang="es-AR" sz="1800" dirty="0">
                <a:cs typeface="Arial" panose="020B0604020202020204" pitchFamily="34" charset="0"/>
              </a:rPr>
              <a:t>Corto circuito</a:t>
            </a:r>
          </a:p>
          <a:p>
            <a:r>
              <a:rPr lang="es-AR" dirty="0">
                <a:cs typeface="Arial" panose="020B0604020202020204" pitchFamily="34" charset="0"/>
              </a:rPr>
              <a:t>Falso contacto</a:t>
            </a:r>
          </a:p>
          <a:p>
            <a:r>
              <a:rPr lang="es-AR" dirty="0">
                <a:cs typeface="Arial" panose="020B0604020202020204" pitchFamily="34" charset="0"/>
              </a:rPr>
              <a:t>Alta temperatura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áfico 11" descr="Flechas de cheurón con relleno sólido">
            <a:extLst>
              <a:ext uri="{FF2B5EF4-FFF2-40B4-BE49-F238E27FC236}">
                <a16:creationId xmlns:a16="http://schemas.microsoft.com/office/drawing/2014/main" id="{6437D5A1-25A0-4F84-4F04-95454D07A67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2611" y="33049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96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C8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FCB1112-AD90-1FDC-A03C-F8DFDEEC34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  <a14:imgEffect>
                      <a14:sharpenSoften amount="-1000"/>
                    </a14:imgEffect>
                    <a14:imgEffect>
                      <a14:colorTemperature colorTemp="6000"/>
                    </a14:imgEffect>
                    <a14:imgEffect>
                      <a14:saturation sat="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</a:extLst>
          </a:blip>
          <a:srcRect l="30315" r="-1"/>
          <a:stretch/>
        </p:blipFill>
        <p:spPr>
          <a:xfrm>
            <a:off x="7187878" y="14442"/>
            <a:ext cx="5004121" cy="6858000"/>
          </a:xfrm>
          <a:prstGeom prst="rect">
            <a:avLst/>
          </a:prstGeom>
          <a:effectLst>
            <a:outerShdw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3" name="Imagen 2" descr="Texto&#10;&#10;Descripción generada automáticamente con confianza media">
            <a:extLst>
              <a:ext uri="{FF2B5EF4-FFF2-40B4-BE49-F238E27FC236}">
                <a16:creationId xmlns:a16="http://schemas.microsoft.com/office/drawing/2014/main" id="{A86A1B0C-39EA-5EBF-793D-5BF6931C72B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04" b="99123" l="40282" r="59437">
                        <a14:foregroundMark x1="46620" y1="35965" x2="47254" y2="58521"/>
                        <a14:foregroundMark x1="49014" y1="31078" x2="49859" y2="53008"/>
                        <a14:foregroundMark x1="50000" y1="31203" x2="53169" y2="58145"/>
                        <a14:foregroundMark x1="53169" y1="58145" x2="53169" y2="60150"/>
                        <a14:foregroundMark x1="45211" y1="30827" x2="42465" y2="39724"/>
                        <a14:foregroundMark x1="42465" y1="39724" x2="42746" y2="31203"/>
                        <a14:foregroundMark x1="42746" y1="31203" x2="42465" y2="38596"/>
                        <a14:foregroundMark x1="42465" y1="38596" x2="41479" y2="31579"/>
                        <a14:foregroundMark x1="41479" y1="31579" x2="40282" y2="70050"/>
                        <a14:foregroundMark x1="40282" y1="70050" x2="52183" y2="70927"/>
                        <a14:foregroundMark x1="56197" y1="33208" x2="56408" y2="67168"/>
                        <a14:foregroundMark x1="57606" y1="32957" x2="58028" y2="67419"/>
                        <a14:foregroundMark x1="58732" y1="28321" x2="59507" y2="65539"/>
                        <a14:foregroundMark x1="49718" y1="75689" x2="50845" y2="95865"/>
                        <a14:foregroundMark x1="50845" y1="95865" x2="51831" y2="76817"/>
                        <a14:foregroundMark x1="49085" y1="79699" x2="50563" y2="87218"/>
                        <a14:foregroundMark x1="50563" y1="87218" x2="49296" y2="94486"/>
                        <a14:foregroundMark x1="49296" y1="94486" x2="50211" y2="99123"/>
                        <a14:foregroundMark x1="50915" y1="24561" x2="51479" y2="6140"/>
                        <a14:foregroundMark x1="51479" y1="6140" x2="49577" y2="16165"/>
                        <a14:foregroundMark x1="49577" y1="16165" x2="49577" y2="8772"/>
                        <a14:foregroundMark x1="49577" y1="8772" x2="51197" y2="1504"/>
                        <a14:foregroundMark x1="51197" y1="1504" x2="51549" y2="30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09" t="-48" r="39335"/>
          <a:stretch/>
        </p:blipFill>
        <p:spPr>
          <a:xfrm>
            <a:off x="9271534" y="-26016"/>
            <a:ext cx="2611597" cy="684355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32BADD27-C6FA-7C81-1D83-0F8696AC38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11574"/>
            <a:ext cx="9842339" cy="6869574"/>
          </a:xfrm>
          <a:custGeom>
            <a:avLst/>
            <a:gdLst>
              <a:gd name="connsiteX0" fmla="*/ 0 w 8846916"/>
              <a:gd name="connsiteY0" fmla="*/ 0 h 6858000"/>
              <a:gd name="connsiteX1" fmla="*/ 8846916 w 8846916"/>
              <a:gd name="connsiteY1" fmla="*/ 0 h 6858000"/>
              <a:gd name="connsiteX2" fmla="*/ 8846916 w 8846916"/>
              <a:gd name="connsiteY2" fmla="*/ 6858000 h 6858000"/>
              <a:gd name="connsiteX3" fmla="*/ 0 w 8846916"/>
              <a:gd name="connsiteY3" fmla="*/ 6858000 h 6858000"/>
              <a:gd name="connsiteX4" fmla="*/ 0 w 8846916"/>
              <a:gd name="connsiteY4" fmla="*/ 0 h 6858000"/>
              <a:gd name="connsiteX0" fmla="*/ 0 w 9703443"/>
              <a:gd name="connsiteY0" fmla="*/ 34724 h 6892724"/>
              <a:gd name="connsiteX1" fmla="*/ 9703443 w 9703443"/>
              <a:gd name="connsiteY1" fmla="*/ 0 h 6892724"/>
              <a:gd name="connsiteX2" fmla="*/ 8846916 w 9703443"/>
              <a:gd name="connsiteY2" fmla="*/ 6892724 h 6892724"/>
              <a:gd name="connsiteX3" fmla="*/ 0 w 9703443"/>
              <a:gd name="connsiteY3" fmla="*/ 6892724 h 6892724"/>
              <a:gd name="connsiteX4" fmla="*/ 0 w 9703443"/>
              <a:gd name="connsiteY4" fmla="*/ 34724 h 6892724"/>
              <a:gd name="connsiteX0" fmla="*/ 0 w 9703443"/>
              <a:gd name="connsiteY0" fmla="*/ 34724 h 6892724"/>
              <a:gd name="connsiteX1" fmla="*/ 9703443 w 9703443"/>
              <a:gd name="connsiteY1" fmla="*/ 0 h 6892724"/>
              <a:gd name="connsiteX2" fmla="*/ 8464951 w 9703443"/>
              <a:gd name="connsiteY2" fmla="*/ 6892724 h 6892724"/>
              <a:gd name="connsiteX3" fmla="*/ 0 w 9703443"/>
              <a:gd name="connsiteY3" fmla="*/ 6892724 h 6892724"/>
              <a:gd name="connsiteX4" fmla="*/ 0 w 9703443"/>
              <a:gd name="connsiteY4" fmla="*/ 34724 h 6892724"/>
              <a:gd name="connsiteX0" fmla="*/ 0 w 9842339"/>
              <a:gd name="connsiteY0" fmla="*/ 11574 h 6869574"/>
              <a:gd name="connsiteX1" fmla="*/ 9842339 w 9842339"/>
              <a:gd name="connsiteY1" fmla="*/ 0 h 6869574"/>
              <a:gd name="connsiteX2" fmla="*/ 8464951 w 9842339"/>
              <a:gd name="connsiteY2" fmla="*/ 6869574 h 6869574"/>
              <a:gd name="connsiteX3" fmla="*/ 0 w 9842339"/>
              <a:gd name="connsiteY3" fmla="*/ 6869574 h 6869574"/>
              <a:gd name="connsiteX4" fmla="*/ 0 w 9842339"/>
              <a:gd name="connsiteY4" fmla="*/ 11574 h 6869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42339" h="6869574">
                <a:moveTo>
                  <a:pt x="0" y="11574"/>
                </a:moveTo>
                <a:lnTo>
                  <a:pt x="9842339" y="0"/>
                </a:lnTo>
                <a:lnTo>
                  <a:pt x="8464951" y="6869574"/>
                </a:lnTo>
                <a:lnTo>
                  <a:pt x="0" y="6869574"/>
                </a:lnTo>
                <a:lnTo>
                  <a:pt x="0" y="11574"/>
                </a:lnTo>
                <a:close/>
              </a:path>
            </a:pathLst>
          </a:custGeom>
          <a:solidFill>
            <a:srgbClr val="B2BE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2" name="Gráfico 11" descr="Flechas de cheurón con relleno sólido">
            <a:extLst>
              <a:ext uri="{FF2B5EF4-FFF2-40B4-BE49-F238E27FC236}">
                <a16:creationId xmlns:a16="http://schemas.microsoft.com/office/drawing/2014/main" id="{6437D5A1-25A0-4F84-4F04-95454D07A6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2611" y="330498"/>
            <a:ext cx="914400" cy="9144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4C07D5E6-012D-1775-54BE-01312DA5B0AA}"/>
              </a:ext>
            </a:extLst>
          </p:cNvPr>
          <p:cNvSpPr txBox="1">
            <a:spLocks/>
          </p:cNvSpPr>
          <p:nvPr/>
        </p:nvSpPr>
        <p:spPr>
          <a:xfrm>
            <a:off x="1067011" y="330498"/>
            <a:ext cx="8429692" cy="914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2800" kern="1200" cap="all" spc="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400" dirty="0">
                <a:latin typeface="Arial" panose="020B0604020202020204" pitchFamily="34" charset="0"/>
                <a:cs typeface="Arial" panose="020B0604020202020204" pitchFamily="34" charset="0"/>
              </a:rPr>
              <a:t>Origen de las fallas</a:t>
            </a:r>
            <a:endParaRPr lang="es-A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B542D9DF-3FD8-6C18-C439-5D08DD115E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4432985"/>
              </p:ext>
            </p:extLst>
          </p:nvPr>
        </p:nvGraphicFramePr>
        <p:xfrm>
          <a:off x="308869" y="1244898"/>
          <a:ext cx="8325845" cy="5063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60410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BE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áfico 10" descr="Flechas de cheurón con relleno sólido">
            <a:extLst>
              <a:ext uri="{FF2B5EF4-FFF2-40B4-BE49-F238E27FC236}">
                <a16:creationId xmlns:a16="http://schemas.microsoft.com/office/drawing/2014/main" id="{EA919074-0459-1CA7-ECEE-D9917029C4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203177"/>
            <a:ext cx="914400" cy="914400"/>
          </a:xfrm>
          <a:prstGeom prst="rect">
            <a:avLst/>
          </a:prstGeom>
        </p:spPr>
      </p:pic>
      <p:sp>
        <p:nvSpPr>
          <p:cNvPr id="14" name="Paralelogramo 13">
            <a:extLst>
              <a:ext uri="{FF2B5EF4-FFF2-40B4-BE49-F238E27FC236}">
                <a16:creationId xmlns:a16="http://schemas.microsoft.com/office/drawing/2014/main" id="{4B5CC49F-EDCC-87DE-D1A1-E9BDCB332AF1}"/>
              </a:ext>
            </a:extLst>
          </p:cNvPr>
          <p:cNvSpPr/>
          <p:nvPr/>
        </p:nvSpPr>
        <p:spPr>
          <a:xfrm>
            <a:off x="5602146" y="0"/>
            <a:ext cx="6589853" cy="6881150"/>
          </a:xfrm>
          <a:custGeom>
            <a:avLst/>
            <a:gdLst>
              <a:gd name="connsiteX0" fmla="*/ 0 w 7654724"/>
              <a:gd name="connsiteY0" fmla="*/ 6858000 h 6858000"/>
              <a:gd name="connsiteX1" fmla="*/ 1714500 w 7654724"/>
              <a:gd name="connsiteY1" fmla="*/ 0 h 6858000"/>
              <a:gd name="connsiteX2" fmla="*/ 7654724 w 7654724"/>
              <a:gd name="connsiteY2" fmla="*/ 0 h 6858000"/>
              <a:gd name="connsiteX3" fmla="*/ 5940224 w 7654724"/>
              <a:gd name="connsiteY3" fmla="*/ 6858000 h 6858000"/>
              <a:gd name="connsiteX4" fmla="*/ 0 w 7654724"/>
              <a:gd name="connsiteY4" fmla="*/ 6858000 h 6858000"/>
              <a:gd name="connsiteX0" fmla="*/ 0 w 7654724"/>
              <a:gd name="connsiteY0" fmla="*/ 6858000 h 6881150"/>
              <a:gd name="connsiteX1" fmla="*/ 1714500 w 7654724"/>
              <a:gd name="connsiteY1" fmla="*/ 0 h 6881150"/>
              <a:gd name="connsiteX2" fmla="*/ 7654724 w 7654724"/>
              <a:gd name="connsiteY2" fmla="*/ 0 h 6881150"/>
              <a:gd name="connsiteX3" fmla="*/ 7653277 w 7654724"/>
              <a:gd name="connsiteY3" fmla="*/ 6881150 h 6881150"/>
              <a:gd name="connsiteX4" fmla="*/ 0 w 7654724"/>
              <a:gd name="connsiteY4" fmla="*/ 6858000 h 688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54724" h="6881150">
                <a:moveTo>
                  <a:pt x="0" y="6858000"/>
                </a:moveTo>
                <a:lnTo>
                  <a:pt x="1714500" y="0"/>
                </a:lnTo>
                <a:lnTo>
                  <a:pt x="7654724" y="0"/>
                </a:lnTo>
                <a:cubicBezTo>
                  <a:pt x="7654242" y="2293717"/>
                  <a:pt x="7653759" y="4587433"/>
                  <a:pt x="7653277" y="6881150"/>
                </a:cubicBezTo>
                <a:lnTo>
                  <a:pt x="0" y="6858000"/>
                </a:lnTo>
                <a:close/>
              </a:path>
            </a:pathLst>
          </a:custGeom>
          <a:solidFill>
            <a:srgbClr val="C8C8C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15C44BC2-E8C6-8490-706E-711C7AF5F6B5}"/>
              </a:ext>
            </a:extLst>
          </p:cNvPr>
          <p:cNvSpPr txBox="1">
            <a:spLocks/>
          </p:cNvSpPr>
          <p:nvPr/>
        </p:nvSpPr>
        <p:spPr>
          <a:xfrm>
            <a:off x="914400" y="244070"/>
            <a:ext cx="10822329" cy="104688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2800" kern="1200" cap="all" spc="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dirty="0">
                <a:latin typeface="+mn-lt"/>
                <a:cs typeface="Arial" panose="020B0604020202020204" pitchFamily="34" charset="0"/>
              </a:rPr>
              <a:t>PRINCIPIO DE FUNCIONAMIENTO</a:t>
            </a:r>
          </a:p>
        </p:txBody>
      </p:sp>
      <p:pic>
        <p:nvPicPr>
          <p:cNvPr id="10" name="Imagen 9" descr="Diagrama&#10;&#10;Descripción generada automáticamente">
            <a:extLst>
              <a:ext uri="{FF2B5EF4-FFF2-40B4-BE49-F238E27FC236}">
                <a16:creationId xmlns:a16="http://schemas.microsoft.com/office/drawing/2014/main" id="{E5349FFF-AB0E-703C-D829-CCA8951805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691" y="1252070"/>
            <a:ext cx="6236309" cy="47104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74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53974BB4-3ABE-EDCB-942D-EC38398F23B5}"/>
              </a:ext>
            </a:extLst>
          </p:cNvPr>
          <p:cNvSpPr txBox="1">
            <a:spLocks/>
          </p:cNvSpPr>
          <p:nvPr/>
        </p:nvSpPr>
        <p:spPr>
          <a:xfrm>
            <a:off x="230531" y="1252070"/>
            <a:ext cx="5522088" cy="7966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dirty="0">
                <a:cs typeface="Arial" panose="020B0604020202020204" pitchFamily="34" charset="0"/>
              </a:rPr>
              <a:t>El proceso de interrupción de corriente está dividido en 2 tiempos:</a:t>
            </a:r>
          </a:p>
          <a:p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Diagrama 16">
            <a:extLst>
              <a:ext uri="{FF2B5EF4-FFF2-40B4-BE49-F238E27FC236}">
                <a16:creationId xmlns:a16="http://schemas.microsoft.com/office/drawing/2014/main" id="{9288E1E3-CD4F-166E-1BA3-EEC1A935CD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8934395"/>
              </p:ext>
            </p:extLst>
          </p:nvPr>
        </p:nvGraphicFramePr>
        <p:xfrm>
          <a:off x="0" y="1932972"/>
          <a:ext cx="5903739" cy="4435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9" name="Imagen 18" descr="Diagrama&#10;&#10;Descripción generada automáticamente">
            <a:extLst>
              <a:ext uri="{FF2B5EF4-FFF2-40B4-BE49-F238E27FC236}">
                <a16:creationId xmlns:a16="http://schemas.microsoft.com/office/drawing/2014/main" id="{3BA1DB72-4A31-0EB5-4919-8F514451107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546" y="1117577"/>
            <a:ext cx="4971927" cy="48467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Imagen 20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2CE2FC58-49FA-9883-BA00-DE734F6B6FD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691" y="1770584"/>
            <a:ext cx="6267109" cy="32349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315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C8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FCB1112-AD90-1FDC-A03C-F8DFDEEC34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  <a14:imgEffect>
                      <a14:sharpenSoften amount="-1000"/>
                    </a14:imgEffect>
                    <a14:imgEffect>
                      <a14:colorTemperature colorTemp="6000"/>
                    </a14:imgEffect>
                    <a14:imgEffect>
                      <a14:saturation sat="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</a:extLst>
          </a:blip>
          <a:srcRect l="30315" r="-1"/>
          <a:stretch/>
        </p:blipFill>
        <p:spPr>
          <a:xfrm>
            <a:off x="4773592" y="0"/>
            <a:ext cx="7418408" cy="6858000"/>
          </a:xfrm>
          <a:prstGeom prst="rect">
            <a:avLst/>
          </a:prstGeom>
          <a:effectLst>
            <a:outerShdw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32BADD27-C6FA-7C81-1D83-0F8696AC38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-11574"/>
            <a:ext cx="9653285" cy="6869574"/>
          </a:xfrm>
          <a:custGeom>
            <a:avLst/>
            <a:gdLst>
              <a:gd name="connsiteX0" fmla="*/ 0 w 8846916"/>
              <a:gd name="connsiteY0" fmla="*/ 0 h 6858000"/>
              <a:gd name="connsiteX1" fmla="*/ 8846916 w 8846916"/>
              <a:gd name="connsiteY1" fmla="*/ 0 h 6858000"/>
              <a:gd name="connsiteX2" fmla="*/ 8846916 w 8846916"/>
              <a:gd name="connsiteY2" fmla="*/ 6858000 h 6858000"/>
              <a:gd name="connsiteX3" fmla="*/ 0 w 8846916"/>
              <a:gd name="connsiteY3" fmla="*/ 6858000 h 6858000"/>
              <a:gd name="connsiteX4" fmla="*/ 0 w 8846916"/>
              <a:gd name="connsiteY4" fmla="*/ 0 h 6858000"/>
              <a:gd name="connsiteX0" fmla="*/ 0 w 9703443"/>
              <a:gd name="connsiteY0" fmla="*/ 34724 h 6892724"/>
              <a:gd name="connsiteX1" fmla="*/ 9703443 w 9703443"/>
              <a:gd name="connsiteY1" fmla="*/ 0 h 6892724"/>
              <a:gd name="connsiteX2" fmla="*/ 8846916 w 9703443"/>
              <a:gd name="connsiteY2" fmla="*/ 6892724 h 6892724"/>
              <a:gd name="connsiteX3" fmla="*/ 0 w 9703443"/>
              <a:gd name="connsiteY3" fmla="*/ 6892724 h 6892724"/>
              <a:gd name="connsiteX4" fmla="*/ 0 w 9703443"/>
              <a:gd name="connsiteY4" fmla="*/ 34724 h 6892724"/>
              <a:gd name="connsiteX0" fmla="*/ 0 w 9703443"/>
              <a:gd name="connsiteY0" fmla="*/ 34724 h 6892724"/>
              <a:gd name="connsiteX1" fmla="*/ 9703443 w 9703443"/>
              <a:gd name="connsiteY1" fmla="*/ 0 h 6892724"/>
              <a:gd name="connsiteX2" fmla="*/ 8464951 w 9703443"/>
              <a:gd name="connsiteY2" fmla="*/ 6892724 h 6892724"/>
              <a:gd name="connsiteX3" fmla="*/ 0 w 9703443"/>
              <a:gd name="connsiteY3" fmla="*/ 6892724 h 6892724"/>
              <a:gd name="connsiteX4" fmla="*/ 0 w 9703443"/>
              <a:gd name="connsiteY4" fmla="*/ 34724 h 6892724"/>
              <a:gd name="connsiteX0" fmla="*/ 0 w 9842339"/>
              <a:gd name="connsiteY0" fmla="*/ 11574 h 6869574"/>
              <a:gd name="connsiteX1" fmla="*/ 9842339 w 9842339"/>
              <a:gd name="connsiteY1" fmla="*/ 0 h 6869574"/>
              <a:gd name="connsiteX2" fmla="*/ 8464951 w 9842339"/>
              <a:gd name="connsiteY2" fmla="*/ 6869574 h 6869574"/>
              <a:gd name="connsiteX3" fmla="*/ 0 w 9842339"/>
              <a:gd name="connsiteY3" fmla="*/ 6869574 h 6869574"/>
              <a:gd name="connsiteX4" fmla="*/ 0 w 9842339"/>
              <a:gd name="connsiteY4" fmla="*/ 11574 h 6869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42339" h="6869574">
                <a:moveTo>
                  <a:pt x="0" y="11574"/>
                </a:moveTo>
                <a:lnTo>
                  <a:pt x="9842339" y="0"/>
                </a:lnTo>
                <a:lnTo>
                  <a:pt x="8464951" y="6869574"/>
                </a:lnTo>
                <a:lnTo>
                  <a:pt x="0" y="6869574"/>
                </a:lnTo>
                <a:lnTo>
                  <a:pt x="0" y="11574"/>
                </a:lnTo>
                <a:close/>
              </a:path>
            </a:pathLst>
          </a:custGeom>
          <a:solidFill>
            <a:srgbClr val="B2BE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94C944E-7582-B902-D776-65793D8A5631}"/>
              </a:ext>
            </a:extLst>
          </p:cNvPr>
          <p:cNvSpPr txBox="1"/>
          <p:nvPr/>
        </p:nvSpPr>
        <p:spPr>
          <a:xfrm>
            <a:off x="1093808" y="416688"/>
            <a:ext cx="88604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4400" dirty="0"/>
              <a:t>ELEMENTOS CONSTRUCTIVOS</a:t>
            </a:r>
          </a:p>
        </p:txBody>
      </p:sp>
      <p:pic>
        <p:nvPicPr>
          <p:cNvPr id="12" name="Gráfico 11" descr="Flechas de cheurón con relleno sólido">
            <a:extLst>
              <a:ext uri="{FF2B5EF4-FFF2-40B4-BE49-F238E27FC236}">
                <a16:creationId xmlns:a16="http://schemas.microsoft.com/office/drawing/2014/main" id="{6437D5A1-25A0-4F84-4F04-95454D07A6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2611" y="330498"/>
            <a:ext cx="914400" cy="914400"/>
          </a:xfrm>
          <a:prstGeom prst="rect">
            <a:avLst/>
          </a:prstGeom>
        </p:spPr>
      </p:pic>
      <p:pic>
        <p:nvPicPr>
          <p:cNvPr id="5" name="Imagen 4" descr="Diagrama&#10;&#10;Descripción generada automáticamente">
            <a:extLst>
              <a:ext uri="{FF2B5EF4-FFF2-40B4-BE49-F238E27FC236}">
                <a16:creationId xmlns:a16="http://schemas.microsoft.com/office/drawing/2014/main" id="{50C7CF71-939D-5BAD-6D61-1F5C69E3F9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018" y="1186129"/>
            <a:ext cx="6521389" cy="5143052"/>
          </a:xfrm>
          <a:prstGeom prst="roundRect">
            <a:avLst>
              <a:gd name="adj" fmla="val 1014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695678E-845C-769A-753D-AEECA45B16BC}"/>
              </a:ext>
            </a:extLst>
          </p:cNvPr>
          <p:cNvSpPr txBox="1"/>
          <p:nvPr/>
        </p:nvSpPr>
        <p:spPr>
          <a:xfrm>
            <a:off x="312516" y="1388962"/>
            <a:ext cx="49105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Elemento fusible</a:t>
            </a:r>
            <a:r>
              <a:rPr lang="es-AR" sz="2000" b="1" dirty="0"/>
              <a:t>: </a:t>
            </a:r>
            <a:r>
              <a:rPr lang="es-AR" sz="2000" dirty="0"/>
              <a:t>suele ser de cobre</a:t>
            </a:r>
          </a:p>
          <a:p>
            <a:endParaRPr lang="es-AR" sz="2000" b="1" dirty="0"/>
          </a:p>
          <a:p>
            <a:r>
              <a:rPr lang="es-AR" sz="2000" b="1" dirty="0"/>
              <a:t>Material extintor de arco: </a:t>
            </a:r>
            <a:r>
              <a:rPr lang="es-AR" sz="2000" dirty="0"/>
              <a:t>se usa arena de cuarzo, contribuye a la extracción de calor durante el </a:t>
            </a:r>
            <a:r>
              <a:rPr lang="es-AR" sz="2000" dirty="0" err="1"/>
              <a:t>prearco</a:t>
            </a:r>
            <a:r>
              <a:rPr lang="es-AR" sz="2000" dirty="0"/>
              <a:t>. </a:t>
            </a:r>
          </a:p>
          <a:p>
            <a:endParaRPr lang="es-AR" sz="2000" b="1" dirty="0"/>
          </a:p>
          <a:p>
            <a:r>
              <a:rPr lang="es-AR" sz="2000" b="1" dirty="0"/>
              <a:t>Cuerpo aislante</a:t>
            </a:r>
            <a:r>
              <a:rPr lang="es-AR" sz="2000" dirty="0"/>
              <a:t>: suele ser de cerámica porque tiene alta resistencia mecánica y térmica.</a:t>
            </a:r>
          </a:p>
          <a:p>
            <a:endParaRPr lang="es-AR" sz="2000" b="1" dirty="0"/>
          </a:p>
          <a:p>
            <a:r>
              <a:rPr lang="es-AR" sz="2000" b="1" dirty="0"/>
              <a:t>Cuchillas:</a:t>
            </a:r>
            <a:r>
              <a:rPr lang="es-AR" sz="2000" dirty="0"/>
              <a:t> cobre o latón estañado</a:t>
            </a:r>
          </a:p>
          <a:p>
            <a:endParaRPr lang="es-AR" sz="2000" b="1" dirty="0"/>
          </a:p>
          <a:p>
            <a:r>
              <a:rPr lang="es-AR" sz="2000" b="1" dirty="0"/>
              <a:t>Punto para fusión en sobrecargas</a:t>
            </a:r>
            <a:r>
              <a:rPr lang="es-AR" sz="2000" dirty="0"/>
              <a:t>: estaño de bajo punto de fusión colocado en la zona más caliente. </a:t>
            </a:r>
            <a:endParaRPr lang="es-MX" sz="2000" b="1" dirty="0"/>
          </a:p>
        </p:txBody>
      </p:sp>
    </p:spTree>
    <p:extLst>
      <p:ext uri="{BB962C8B-B14F-4D97-AF65-F5344CB8AC3E}">
        <p14:creationId xmlns:p14="http://schemas.microsoft.com/office/powerpoint/2010/main" val="3284984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C8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FCB1112-AD90-1FDC-A03C-F8DFDEEC34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  <a14:imgEffect>
                      <a14:sharpenSoften amount="-1000"/>
                    </a14:imgEffect>
                    <a14:imgEffect>
                      <a14:colorTemperature colorTemp="6000"/>
                    </a14:imgEffect>
                    <a14:imgEffect>
                      <a14:saturation sat="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</a:extLst>
          </a:blip>
          <a:srcRect l="30315" r="-1"/>
          <a:stretch/>
        </p:blipFill>
        <p:spPr>
          <a:xfrm>
            <a:off x="4773592" y="0"/>
            <a:ext cx="7418408" cy="6858000"/>
          </a:xfrm>
          <a:prstGeom prst="rect">
            <a:avLst/>
          </a:prstGeom>
          <a:effectLst>
            <a:outerShdw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32BADD27-C6FA-7C81-1D83-0F8696AC38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-11574"/>
            <a:ext cx="9653285" cy="6869574"/>
          </a:xfrm>
          <a:custGeom>
            <a:avLst/>
            <a:gdLst>
              <a:gd name="connsiteX0" fmla="*/ 0 w 8846916"/>
              <a:gd name="connsiteY0" fmla="*/ 0 h 6858000"/>
              <a:gd name="connsiteX1" fmla="*/ 8846916 w 8846916"/>
              <a:gd name="connsiteY1" fmla="*/ 0 h 6858000"/>
              <a:gd name="connsiteX2" fmla="*/ 8846916 w 8846916"/>
              <a:gd name="connsiteY2" fmla="*/ 6858000 h 6858000"/>
              <a:gd name="connsiteX3" fmla="*/ 0 w 8846916"/>
              <a:gd name="connsiteY3" fmla="*/ 6858000 h 6858000"/>
              <a:gd name="connsiteX4" fmla="*/ 0 w 8846916"/>
              <a:gd name="connsiteY4" fmla="*/ 0 h 6858000"/>
              <a:gd name="connsiteX0" fmla="*/ 0 w 9703443"/>
              <a:gd name="connsiteY0" fmla="*/ 34724 h 6892724"/>
              <a:gd name="connsiteX1" fmla="*/ 9703443 w 9703443"/>
              <a:gd name="connsiteY1" fmla="*/ 0 h 6892724"/>
              <a:gd name="connsiteX2" fmla="*/ 8846916 w 9703443"/>
              <a:gd name="connsiteY2" fmla="*/ 6892724 h 6892724"/>
              <a:gd name="connsiteX3" fmla="*/ 0 w 9703443"/>
              <a:gd name="connsiteY3" fmla="*/ 6892724 h 6892724"/>
              <a:gd name="connsiteX4" fmla="*/ 0 w 9703443"/>
              <a:gd name="connsiteY4" fmla="*/ 34724 h 6892724"/>
              <a:gd name="connsiteX0" fmla="*/ 0 w 9703443"/>
              <a:gd name="connsiteY0" fmla="*/ 34724 h 6892724"/>
              <a:gd name="connsiteX1" fmla="*/ 9703443 w 9703443"/>
              <a:gd name="connsiteY1" fmla="*/ 0 h 6892724"/>
              <a:gd name="connsiteX2" fmla="*/ 8464951 w 9703443"/>
              <a:gd name="connsiteY2" fmla="*/ 6892724 h 6892724"/>
              <a:gd name="connsiteX3" fmla="*/ 0 w 9703443"/>
              <a:gd name="connsiteY3" fmla="*/ 6892724 h 6892724"/>
              <a:gd name="connsiteX4" fmla="*/ 0 w 9703443"/>
              <a:gd name="connsiteY4" fmla="*/ 34724 h 6892724"/>
              <a:gd name="connsiteX0" fmla="*/ 0 w 9842339"/>
              <a:gd name="connsiteY0" fmla="*/ 11574 h 6869574"/>
              <a:gd name="connsiteX1" fmla="*/ 9842339 w 9842339"/>
              <a:gd name="connsiteY1" fmla="*/ 0 h 6869574"/>
              <a:gd name="connsiteX2" fmla="*/ 8464951 w 9842339"/>
              <a:gd name="connsiteY2" fmla="*/ 6869574 h 6869574"/>
              <a:gd name="connsiteX3" fmla="*/ 0 w 9842339"/>
              <a:gd name="connsiteY3" fmla="*/ 6869574 h 6869574"/>
              <a:gd name="connsiteX4" fmla="*/ 0 w 9842339"/>
              <a:gd name="connsiteY4" fmla="*/ 11574 h 6869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42339" h="6869574">
                <a:moveTo>
                  <a:pt x="0" y="11574"/>
                </a:moveTo>
                <a:lnTo>
                  <a:pt x="9842339" y="0"/>
                </a:lnTo>
                <a:lnTo>
                  <a:pt x="8464951" y="6869574"/>
                </a:lnTo>
                <a:lnTo>
                  <a:pt x="0" y="6869574"/>
                </a:lnTo>
                <a:lnTo>
                  <a:pt x="0" y="11574"/>
                </a:lnTo>
                <a:close/>
              </a:path>
            </a:pathLst>
          </a:custGeom>
          <a:solidFill>
            <a:srgbClr val="B2BE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94C944E-7582-B902-D776-65793D8A5631}"/>
              </a:ext>
            </a:extLst>
          </p:cNvPr>
          <p:cNvSpPr txBox="1"/>
          <p:nvPr/>
        </p:nvSpPr>
        <p:spPr>
          <a:xfrm>
            <a:off x="1093808" y="416688"/>
            <a:ext cx="88604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4400" dirty="0"/>
              <a:t>CAPACIDAD DE RUPTURA</a:t>
            </a:r>
          </a:p>
        </p:txBody>
      </p:sp>
      <p:pic>
        <p:nvPicPr>
          <p:cNvPr id="12" name="Gráfico 11" descr="Flechas de cheurón con relleno sólido">
            <a:extLst>
              <a:ext uri="{FF2B5EF4-FFF2-40B4-BE49-F238E27FC236}">
                <a16:creationId xmlns:a16="http://schemas.microsoft.com/office/drawing/2014/main" id="{6437D5A1-25A0-4F84-4F04-95454D07A6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2611" y="330498"/>
            <a:ext cx="914400" cy="9144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A519BC7-76A2-EAA5-D09C-E9EF627995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7781" y="1074588"/>
            <a:ext cx="4448796" cy="55824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32605F4B-93E6-2FD0-0962-7BA0F190454C}"/>
              </a:ext>
            </a:extLst>
          </p:cNvPr>
          <p:cNvSpPr txBox="1">
            <a:spLocks/>
          </p:cNvSpPr>
          <p:nvPr/>
        </p:nvSpPr>
        <p:spPr>
          <a:xfrm>
            <a:off x="1093808" y="1614391"/>
            <a:ext cx="5005086" cy="32576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488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4944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144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sz="2000" dirty="0">
                <a:cs typeface="Arial" panose="020B0604020202020204" pitchFamily="34" charset="0"/>
              </a:rPr>
              <a:t>Es la intensidad máxima que puede soportar o interrumpir un fusible de manera segura en un corto período de tiempo.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sz="2000" dirty="0">
                <a:cs typeface="Arial" panose="020B0604020202020204" pitchFamily="34" charset="0"/>
              </a:rPr>
              <a:t>La forma de modificar esta propiedad es variando la relación entre la sección transversal y la superficie del elemento fusible.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668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C8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FCB1112-AD90-1FDC-A03C-F8DFDEEC34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  <a14:imgEffect>
                      <a14:sharpenSoften amount="-1000"/>
                    </a14:imgEffect>
                    <a14:imgEffect>
                      <a14:colorTemperature colorTemp="6000"/>
                    </a14:imgEffect>
                    <a14:imgEffect>
                      <a14:saturation sat="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</a:extLst>
          </a:blip>
          <a:srcRect l="30315" r="-1"/>
          <a:stretch/>
        </p:blipFill>
        <p:spPr>
          <a:xfrm>
            <a:off x="4773592" y="0"/>
            <a:ext cx="7418408" cy="6858000"/>
          </a:xfrm>
          <a:prstGeom prst="rect">
            <a:avLst/>
          </a:prstGeom>
          <a:effectLst>
            <a:outerShdw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32BADD27-C6FA-7C81-1D83-0F8696AC386F}"/>
              </a:ext>
            </a:extLst>
          </p:cNvPr>
          <p:cNvSpPr>
            <a:spLocks/>
          </p:cNvSpPr>
          <p:nvPr/>
        </p:nvSpPr>
        <p:spPr>
          <a:xfrm>
            <a:off x="1" y="-11574"/>
            <a:ext cx="6632293" cy="6869574"/>
          </a:xfrm>
          <a:custGeom>
            <a:avLst/>
            <a:gdLst>
              <a:gd name="connsiteX0" fmla="*/ 0 w 8846916"/>
              <a:gd name="connsiteY0" fmla="*/ 0 h 6858000"/>
              <a:gd name="connsiteX1" fmla="*/ 8846916 w 8846916"/>
              <a:gd name="connsiteY1" fmla="*/ 0 h 6858000"/>
              <a:gd name="connsiteX2" fmla="*/ 8846916 w 8846916"/>
              <a:gd name="connsiteY2" fmla="*/ 6858000 h 6858000"/>
              <a:gd name="connsiteX3" fmla="*/ 0 w 8846916"/>
              <a:gd name="connsiteY3" fmla="*/ 6858000 h 6858000"/>
              <a:gd name="connsiteX4" fmla="*/ 0 w 8846916"/>
              <a:gd name="connsiteY4" fmla="*/ 0 h 6858000"/>
              <a:gd name="connsiteX0" fmla="*/ 0 w 9703443"/>
              <a:gd name="connsiteY0" fmla="*/ 34724 h 6892724"/>
              <a:gd name="connsiteX1" fmla="*/ 9703443 w 9703443"/>
              <a:gd name="connsiteY1" fmla="*/ 0 h 6892724"/>
              <a:gd name="connsiteX2" fmla="*/ 8846916 w 9703443"/>
              <a:gd name="connsiteY2" fmla="*/ 6892724 h 6892724"/>
              <a:gd name="connsiteX3" fmla="*/ 0 w 9703443"/>
              <a:gd name="connsiteY3" fmla="*/ 6892724 h 6892724"/>
              <a:gd name="connsiteX4" fmla="*/ 0 w 9703443"/>
              <a:gd name="connsiteY4" fmla="*/ 34724 h 6892724"/>
              <a:gd name="connsiteX0" fmla="*/ 0 w 9703443"/>
              <a:gd name="connsiteY0" fmla="*/ 34724 h 6892724"/>
              <a:gd name="connsiteX1" fmla="*/ 9703443 w 9703443"/>
              <a:gd name="connsiteY1" fmla="*/ 0 h 6892724"/>
              <a:gd name="connsiteX2" fmla="*/ 8464951 w 9703443"/>
              <a:gd name="connsiteY2" fmla="*/ 6892724 h 6892724"/>
              <a:gd name="connsiteX3" fmla="*/ 0 w 9703443"/>
              <a:gd name="connsiteY3" fmla="*/ 6892724 h 6892724"/>
              <a:gd name="connsiteX4" fmla="*/ 0 w 9703443"/>
              <a:gd name="connsiteY4" fmla="*/ 34724 h 6892724"/>
              <a:gd name="connsiteX0" fmla="*/ 0 w 9842339"/>
              <a:gd name="connsiteY0" fmla="*/ 11574 h 6869574"/>
              <a:gd name="connsiteX1" fmla="*/ 9842339 w 9842339"/>
              <a:gd name="connsiteY1" fmla="*/ 0 h 6869574"/>
              <a:gd name="connsiteX2" fmla="*/ 8464951 w 9842339"/>
              <a:gd name="connsiteY2" fmla="*/ 6869574 h 6869574"/>
              <a:gd name="connsiteX3" fmla="*/ 0 w 9842339"/>
              <a:gd name="connsiteY3" fmla="*/ 6869574 h 6869574"/>
              <a:gd name="connsiteX4" fmla="*/ 0 w 9842339"/>
              <a:gd name="connsiteY4" fmla="*/ 11574 h 6869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42339" h="6869574">
                <a:moveTo>
                  <a:pt x="0" y="11574"/>
                </a:moveTo>
                <a:lnTo>
                  <a:pt x="9842339" y="0"/>
                </a:lnTo>
                <a:lnTo>
                  <a:pt x="8464951" y="6869574"/>
                </a:lnTo>
                <a:lnTo>
                  <a:pt x="0" y="6869574"/>
                </a:lnTo>
                <a:lnTo>
                  <a:pt x="0" y="11574"/>
                </a:lnTo>
                <a:close/>
              </a:path>
            </a:pathLst>
          </a:custGeom>
          <a:solidFill>
            <a:srgbClr val="B2BE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94C944E-7582-B902-D776-65793D8A5631}"/>
              </a:ext>
            </a:extLst>
          </p:cNvPr>
          <p:cNvSpPr txBox="1"/>
          <p:nvPr/>
        </p:nvSpPr>
        <p:spPr>
          <a:xfrm>
            <a:off x="1093808" y="416688"/>
            <a:ext cx="88604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4400" dirty="0"/>
              <a:t>EFECTO LIMITADOR</a:t>
            </a:r>
          </a:p>
        </p:txBody>
      </p:sp>
      <p:pic>
        <p:nvPicPr>
          <p:cNvPr id="12" name="Gráfico 11" descr="Flechas de cheurón con relleno sólido">
            <a:extLst>
              <a:ext uri="{FF2B5EF4-FFF2-40B4-BE49-F238E27FC236}">
                <a16:creationId xmlns:a16="http://schemas.microsoft.com/office/drawing/2014/main" id="{6437D5A1-25A0-4F84-4F04-95454D07A6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2611" y="330498"/>
            <a:ext cx="914400" cy="914400"/>
          </a:xfrm>
          <a:prstGeom prst="rect">
            <a:avLst/>
          </a:prstGeom>
        </p:spPr>
      </p:pic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32605F4B-93E6-2FD0-0962-7BA0F190454C}"/>
              </a:ext>
            </a:extLst>
          </p:cNvPr>
          <p:cNvSpPr txBox="1">
            <a:spLocks/>
          </p:cNvSpPr>
          <p:nvPr/>
        </p:nvSpPr>
        <p:spPr>
          <a:xfrm>
            <a:off x="443077" y="1640194"/>
            <a:ext cx="5486189" cy="40910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488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4944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144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2000" dirty="0">
                <a:cs typeface="Arial" panose="020B0604020202020204" pitchFamily="34" charset="0"/>
              </a:rPr>
              <a:t>Consiste en la interrupción de la corriente, al ser lo suficientemente grande, impidiendo que alcance un valor pico; es decir, que el proceso se interrumpe antes de llegar al valor máximo de la corriente. (fin del tiempo de </a:t>
            </a:r>
            <a:r>
              <a:rPr lang="es-MX" sz="2000" dirty="0" err="1">
                <a:cs typeface="Arial" panose="020B0604020202020204" pitchFamily="34" charset="0"/>
              </a:rPr>
              <a:t>prearco</a:t>
            </a:r>
            <a:r>
              <a:rPr lang="es-MX" sz="2000" dirty="0">
                <a:cs typeface="Arial" panose="020B0604020202020204" pitchFamily="34" charset="0"/>
              </a:rPr>
              <a:t> y comienzo del tiempo de arco)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5A19054-349E-75A3-1D85-0AB95946E8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8106" y="738506"/>
            <a:ext cx="5683893" cy="5894408"/>
          </a:xfrm>
          <a:prstGeom prst="roundRect">
            <a:avLst>
              <a:gd name="adj" fmla="val 913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34614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C8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FCB1112-AD90-1FDC-A03C-F8DFDEEC34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  <a14:imgEffect>
                      <a14:sharpenSoften amount="-1000"/>
                    </a14:imgEffect>
                    <a14:imgEffect>
                      <a14:colorTemperature colorTemp="6000"/>
                    </a14:imgEffect>
                    <a14:imgEffect>
                      <a14:saturation sat="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</a:extLst>
          </a:blip>
          <a:srcRect l="30315" r="-1"/>
          <a:stretch/>
        </p:blipFill>
        <p:spPr>
          <a:xfrm>
            <a:off x="4773592" y="0"/>
            <a:ext cx="7418408" cy="6858000"/>
          </a:xfrm>
          <a:prstGeom prst="rect">
            <a:avLst/>
          </a:prstGeom>
          <a:effectLst>
            <a:outerShdw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32BADD27-C6FA-7C81-1D83-0F8696AC386F}"/>
              </a:ext>
            </a:extLst>
          </p:cNvPr>
          <p:cNvSpPr>
            <a:spLocks/>
          </p:cNvSpPr>
          <p:nvPr/>
        </p:nvSpPr>
        <p:spPr>
          <a:xfrm>
            <a:off x="1" y="-11574"/>
            <a:ext cx="6632293" cy="6869574"/>
          </a:xfrm>
          <a:custGeom>
            <a:avLst/>
            <a:gdLst>
              <a:gd name="connsiteX0" fmla="*/ 0 w 8846916"/>
              <a:gd name="connsiteY0" fmla="*/ 0 h 6858000"/>
              <a:gd name="connsiteX1" fmla="*/ 8846916 w 8846916"/>
              <a:gd name="connsiteY1" fmla="*/ 0 h 6858000"/>
              <a:gd name="connsiteX2" fmla="*/ 8846916 w 8846916"/>
              <a:gd name="connsiteY2" fmla="*/ 6858000 h 6858000"/>
              <a:gd name="connsiteX3" fmla="*/ 0 w 8846916"/>
              <a:gd name="connsiteY3" fmla="*/ 6858000 h 6858000"/>
              <a:gd name="connsiteX4" fmla="*/ 0 w 8846916"/>
              <a:gd name="connsiteY4" fmla="*/ 0 h 6858000"/>
              <a:gd name="connsiteX0" fmla="*/ 0 w 9703443"/>
              <a:gd name="connsiteY0" fmla="*/ 34724 h 6892724"/>
              <a:gd name="connsiteX1" fmla="*/ 9703443 w 9703443"/>
              <a:gd name="connsiteY1" fmla="*/ 0 h 6892724"/>
              <a:gd name="connsiteX2" fmla="*/ 8846916 w 9703443"/>
              <a:gd name="connsiteY2" fmla="*/ 6892724 h 6892724"/>
              <a:gd name="connsiteX3" fmla="*/ 0 w 9703443"/>
              <a:gd name="connsiteY3" fmla="*/ 6892724 h 6892724"/>
              <a:gd name="connsiteX4" fmla="*/ 0 w 9703443"/>
              <a:gd name="connsiteY4" fmla="*/ 34724 h 6892724"/>
              <a:gd name="connsiteX0" fmla="*/ 0 w 9703443"/>
              <a:gd name="connsiteY0" fmla="*/ 34724 h 6892724"/>
              <a:gd name="connsiteX1" fmla="*/ 9703443 w 9703443"/>
              <a:gd name="connsiteY1" fmla="*/ 0 h 6892724"/>
              <a:gd name="connsiteX2" fmla="*/ 8464951 w 9703443"/>
              <a:gd name="connsiteY2" fmla="*/ 6892724 h 6892724"/>
              <a:gd name="connsiteX3" fmla="*/ 0 w 9703443"/>
              <a:gd name="connsiteY3" fmla="*/ 6892724 h 6892724"/>
              <a:gd name="connsiteX4" fmla="*/ 0 w 9703443"/>
              <a:gd name="connsiteY4" fmla="*/ 34724 h 6892724"/>
              <a:gd name="connsiteX0" fmla="*/ 0 w 9842339"/>
              <a:gd name="connsiteY0" fmla="*/ 11574 h 6869574"/>
              <a:gd name="connsiteX1" fmla="*/ 9842339 w 9842339"/>
              <a:gd name="connsiteY1" fmla="*/ 0 h 6869574"/>
              <a:gd name="connsiteX2" fmla="*/ 8464951 w 9842339"/>
              <a:gd name="connsiteY2" fmla="*/ 6869574 h 6869574"/>
              <a:gd name="connsiteX3" fmla="*/ 0 w 9842339"/>
              <a:gd name="connsiteY3" fmla="*/ 6869574 h 6869574"/>
              <a:gd name="connsiteX4" fmla="*/ 0 w 9842339"/>
              <a:gd name="connsiteY4" fmla="*/ 11574 h 6869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42339" h="6869574">
                <a:moveTo>
                  <a:pt x="0" y="11574"/>
                </a:moveTo>
                <a:lnTo>
                  <a:pt x="9842339" y="0"/>
                </a:lnTo>
                <a:lnTo>
                  <a:pt x="8464951" y="6869574"/>
                </a:lnTo>
                <a:lnTo>
                  <a:pt x="0" y="6869574"/>
                </a:lnTo>
                <a:lnTo>
                  <a:pt x="0" y="11574"/>
                </a:lnTo>
                <a:close/>
              </a:path>
            </a:pathLst>
          </a:custGeom>
          <a:solidFill>
            <a:srgbClr val="B2BE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94C944E-7582-B902-D776-65793D8A5631}"/>
              </a:ext>
            </a:extLst>
          </p:cNvPr>
          <p:cNvSpPr txBox="1"/>
          <p:nvPr/>
        </p:nvSpPr>
        <p:spPr>
          <a:xfrm>
            <a:off x="1093808" y="416688"/>
            <a:ext cx="88604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4400" dirty="0"/>
              <a:t>EFECTO “M”</a:t>
            </a:r>
          </a:p>
        </p:txBody>
      </p:sp>
      <p:pic>
        <p:nvPicPr>
          <p:cNvPr id="12" name="Gráfico 11" descr="Flechas de cheurón con relleno sólido">
            <a:extLst>
              <a:ext uri="{FF2B5EF4-FFF2-40B4-BE49-F238E27FC236}">
                <a16:creationId xmlns:a16="http://schemas.microsoft.com/office/drawing/2014/main" id="{6437D5A1-25A0-4F84-4F04-95454D07A6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2611" y="330498"/>
            <a:ext cx="914400" cy="914400"/>
          </a:xfrm>
          <a:prstGeom prst="rect">
            <a:avLst/>
          </a:prstGeom>
        </p:spPr>
      </p:pic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32605F4B-93E6-2FD0-0962-7BA0F190454C}"/>
              </a:ext>
            </a:extLst>
          </p:cNvPr>
          <p:cNvSpPr txBox="1">
            <a:spLocks/>
          </p:cNvSpPr>
          <p:nvPr/>
        </p:nvSpPr>
        <p:spPr>
          <a:xfrm>
            <a:off x="380889" y="2715787"/>
            <a:ext cx="5486189" cy="23321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488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4944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144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2000" dirty="0">
                <a:cs typeface="Arial" panose="020B0604020202020204" pitchFamily="34" charset="0"/>
              </a:rPr>
              <a:t>Consiste en la colocación de un nódulo de estaño en el centro del alambre del fusible para que pueda producirse una disminución de la corriente mínima de fusión consumida, y que al fundirse este nódulo se forme una amalgama que permita limitar la temperatura.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064E224-B397-48ED-9095-2048715DE3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4340" y="1602817"/>
            <a:ext cx="5096771" cy="45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014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C8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FCB1112-AD90-1FDC-A03C-F8DFDEEC34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  <a14:imgEffect>
                      <a14:sharpenSoften amount="-1000"/>
                    </a14:imgEffect>
                    <a14:imgEffect>
                      <a14:colorTemperature colorTemp="6000"/>
                    </a14:imgEffect>
                    <a14:imgEffect>
                      <a14:saturation sat="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</a:extLst>
          </a:blip>
          <a:srcRect l="30315" r="-1"/>
          <a:stretch/>
        </p:blipFill>
        <p:spPr>
          <a:xfrm>
            <a:off x="7187878" y="14442"/>
            <a:ext cx="5004121" cy="6858000"/>
          </a:xfrm>
          <a:prstGeom prst="rect">
            <a:avLst/>
          </a:prstGeom>
          <a:effectLst>
            <a:outerShdw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3" name="Imagen 2" descr="Texto&#10;&#10;Descripción generada automáticamente con confianza media">
            <a:extLst>
              <a:ext uri="{FF2B5EF4-FFF2-40B4-BE49-F238E27FC236}">
                <a16:creationId xmlns:a16="http://schemas.microsoft.com/office/drawing/2014/main" id="{A86A1B0C-39EA-5EBF-793D-5BF6931C72B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04" b="99123" l="40282" r="59437">
                        <a14:foregroundMark x1="46620" y1="35965" x2="47254" y2="58521"/>
                        <a14:foregroundMark x1="49014" y1="31078" x2="49859" y2="53008"/>
                        <a14:foregroundMark x1="50000" y1="31203" x2="53169" y2="58145"/>
                        <a14:foregroundMark x1="53169" y1="58145" x2="53169" y2="60150"/>
                        <a14:foregroundMark x1="45211" y1="30827" x2="42465" y2="39724"/>
                        <a14:foregroundMark x1="42465" y1="39724" x2="42746" y2="31203"/>
                        <a14:foregroundMark x1="42746" y1="31203" x2="42465" y2="38596"/>
                        <a14:foregroundMark x1="42465" y1="38596" x2="41479" y2="31579"/>
                        <a14:foregroundMark x1="41479" y1="31579" x2="40282" y2="70050"/>
                        <a14:foregroundMark x1="40282" y1="70050" x2="52183" y2="70927"/>
                        <a14:foregroundMark x1="56197" y1="33208" x2="56408" y2="67168"/>
                        <a14:foregroundMark x1="57606" y1="32957" x2="58028" y2="67419"/>
                        <a14:foregroundMark x1="58732" y1="28321" x2="59507" y2="65539"/>
                        <a14:foregroundMark x1="49718" y1="75689" x2="50845" y2="95865"/>
                        <a14:foregroundMark x1="50845" y1="95865" x2="51831" y2="76817"/>
                        <a14:foregroundMark x1="49085" y1="79699" x2="50563" y2="87218"/>
                        <a14:foregroundMark x1="50563" y1="87218" x2="49296" y2="94486"/>
                        <a14:foregroundMark x1="49296" y1="94486" x2="50211" y2="99123"/>
                        <a14:foregroundMark x1="50915" y1="24561" x2="51479" y2="6140"/>
                        <a14:foregroundMark x1="51479" y1="6140" x2="49577" y2="16165"/>
                        <a14:foregroundMark x1="49577" y1="16165" x2="49577" y2="8772"/>
                        <a14:foregroundMark x1="49577" y1="8772" x2="51197" y2="1504"/>
                        <a14:foregroundMark x1="51197" y1="1504" x2="51549" y2="30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09" t="-48" r="39335"/>
          <a:stretch/>
        </p:blipFill>
        <p:spPr>
          <a:xfrm>
            <a:off x="9427792" y="14442"/>
            <a:ext cx="2611597" cy="684355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32BADD27-C6FA-7C81-1D83-0F8696AC38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11574"/>
            <a:ext cx="9842339" cy="6869574"/>
          </a:xfrm>
          <a:custGeom>
            <a:avLst/>
            <a:gdLst>
              <a:gd name="connsiteX0" fmla="*/ 0 w 8846916"/>
              <a:gd name="connsiteY0" fmla="*/ 0 h 6858000"/>
              <a:gd name="connsiteX1" fmla="*/ 8846916 w 8846916"/>
              <a:gd name="connsiteY1" fmla="*/ 0 h 6858000"/>
              <a:gd name="connsiteX2" fmla="*/ 8846916 w 8846916"/>
              <a:gd name="connsiteY2" fmla="*/ 6858000 h 6858000"/>
              <a:gd name="connsiteX3" fmla="*/ 0 w 8846916"/>
              <a:gd name="connsiteY3" fmla="*/ 6858000 h 6858000"/>
              <a:gd name="connsiteX4" fmla="*/ 0 w 8846916"/>
              <a:gd name="connsiteY4" fmla="*/ 0 h 6858000"/>
              <a:gd name="connsiteX0" fmla="*/ 0 w 9703443"/>
              <a:gd name="connsiteY0" fmla="*/ 34724 h 6892724"/>
              <a:gd name="connsiteX1" fmla="*/ 9703443 w 9703443"/>
              <a:gd name="connsiteY1" fmla="*/ 0 h 6892724"/>
              <a:gd name="connsiteX2" fmla="*/ 8846916 w 9703443"/>
              <a:gd name="connsiteY2" fmla="*/ 6892724 h 6892724"/>
              <a:gd name="connsiteX3" fmla="*/ 0 w 9703443"/>
              <a:gd name="connsiteY3" fmla="*/ 6892724 h 6892724"/>
              <a:gd name="connsiteX4" fmla="*/ 0 w 9703443"/>
              <a:gd name="connsiteY4" fmla="*/ 34724 h 6892724"/>
              <a:gd name="connsiteX0" fmla="*/ 0 w 9703443"/>
              <a:gd name="connsiteY0" fmla="*/ 34724 h 6892724"/>
              <a:gd name="connsiteX1" fmla="*/ 9703443 w 9703443"/>
              <a:gd name="connsiteY1" fmla="*/ 0 h 6892724"/>
              <a:gd name="connsiteX2" fmla="*/ 8464951 w 9703443"/>
              <a:gd name="connsiteY2" fmla="*/ 6892724 h 6892724"/>
              <a:gd name="connsiteX3" fmla="*/ 0 w 9703443"/>
              <a:gd name="connsiteY3" fmla="*/ 6892724 h 6892724"/>
              <a:gd name="connsiteX4" fmla="*/ 0 w 9703443"/>
              <a:gd name="connsiteY4" fmla="*/ 34724 h 6892724"/>
              <a:gd name="connsiteX0" fmla="*/ 0 w 9842339"/>
              <a:gd name="connsiteY0" fmla="*/ 11574 h 6869574"/>
              <a:gd name="connsiteX1" fmla="*/ 9842339 w 9842339"/>
              <a:gd name="connsiteY1" fmla="*/ 0 h 6869574"/>
              <a:gd name="connsiteX2" fmla="*/ 8464951 w 9842339"/>
              <a:gd name="connsiteY2" fmla="*/ 6869574 h 6869574"/>
              <a:gd name="connsiteX3" fmla="*/ 0 w 9842339"/>
              <a:gd name="connsiteY3" fmla="*/ 6869574 h 6869574"/>
              <a:gd name="connsiteX4" fmla="*/ 0 w 9842339"/>
              <a:gd name="connsiteY4" fmla="*/ 11574 h 6869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42339" h="6869574">
                <a:moveTo>
                  <a:pt x="0" y="11574"/>
                </a:moveTo>
                <a:lnTo>
                  <a:pt x="9842339" y="0"/>
                </a:lnTo>
                <a:lnTo>
                  <a:pt x="8464951" y="6869574"/>
                </a:lnTo>
                <a:lnTo>
                  <a:pt x="0" y="6869574"/>
                </a:lnTo>
                <a:lnTo>
                  <a:pt x="0" y="11574"/>
                </a:lnTo>
                <a:close/>
              </a:path>
            </a:pathLst>
          </a:custGeom>
          <a:solidFill>
            <a:srgbClr val="B2BE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94C944E-7582-B902-D776-65793D8A5631}"/>
              </a:ext>
            </a:extLst>
          </p:cNvPr>
          <p:cNvSpPr txBox="1"/>
          <p:nvPr/>
        </p:nvSpPr>
        <p:spPr>
          <a:xfrm>
            <a:off x="1093808" y="416688"/>
            <a:ext cx="74184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4400" dirty="0"/>
              <a:t>CLASIFICACIÓN</a:t>
            </a:r>
            <a:endParaRPr lang="es-AR" sz="4400" dirty="0"/>
          </a:p>
        </p:txBody>
      </p:sp>
      <p:pic>
        <p:nvPicPr>
          <p:cNvPr id="12" name="Gráfico 11" descr="Flechas de cheurón con relleno sólido">
            <a:extLst>
              <a:ext uri="{FF2B5EF4-FFF2-40B4-BE49-F238E27FC236}">
                <a16:creationId xmlns:a16="http://schemas.microsoft.com/office/drawing/2014/main" id="{6437D5A1-25A0-4F84-4F04-95454D07A6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2611" y="330498"/>
            <a:ext cx="914400" cy="914400"/>
          </a:xfrm>
          <a:prstGeom prst="rect">
            <a:avLst/>
          </a:prstGeom>
        </p:spPr>
      </p:pic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AD81D4F6-C462-9A83-F95E-CA2B2047BC62}"/>
              </a:ext>
            </a:extLst>
          </p:cNvPr>
          <p:cNvSpPr txBox="1">
            <a:spLocks/>
          </p:cNvSpPr>
          <p:nvPr/>
        </p:nvSpPr>
        <p:spPr>
          <a:xfrm>
            <a:off x="241139" y="1363538"/>
            <a:ext cx="8271077" cy="41309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488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4944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144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sz="2000" dirty="0">
                <a:cs typeface="Arial" panose="020B0604020202020204" pitchFamily="34" charset="0"/>
              </a:rPr>
              <a:t>Según su función se dividen en clases de servicios según dos letras. La primera señala la clase de funcionamiento de modo que:</a:t>
            </a:r>
          </a:p>
          <a:p>
            <a:r>
              <a:rPr lang="es-MX" sz="2000" dirty="0">
                <a:cs typeface="Arial" panose="020B0604020202020204" pitchFamily="34" charset="0"/>
              </a:rPr>
              <a:t>a = uso parcial o de respaldo</a:t>
            </a:r>
          </a:p>
          <a:p>
            <a:r>
              <a:rPr lang="es-MX" sz="2000" dirty="0">
                <a:cs typeface="Arial" panose="020B0604020202020204" pitchFamily="34" charset="0"/>
              </a:rPr>
              <a:t>g = uso general.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sz="2000" dirty="0">
                <a:cs typeface="Arial" panose="020B0604020202020204" pitchFamily="34" charset="0"/>
              </a:rPr>
              <a:t>Y la segunda según el objeto a proteger:</a:t>
            </a:r>
          </a:p>
          <a:p>
            <a:r>
              <a:rPr lang="es-MX" sz="2000" dirty="0">
                <a:cs typeface="Arial" panose="020B0604020202020204" pitchFamily="34" charset="0"/>
              </a:rPr>
              <a:t>G - protección de cables.</a:t>
            </a:r>
          </a:p>
          <a:p>
            <a:r>
              <a:rPr lang="es-MX" sz="2000" dirty="0">
                <a:cs typeface="Arial" panose="020B0604020202020204" pitchFamily="34" charset="0"/>
              </a:rPr>
              <a:t>M - aparatos de maniobra.</a:t>
            </a:r>
          </a:p>
          <a:p>
            <a:r>
              <a:rPr lang="es-MX" sz="2000" dirty="0">
                <a:cs typeface="Arial" panose="020B0604020202020204" pitchFamily="34" charset="0"/>
              </a:rPr>
              <a:t>R-protección de semiconductores</a:t>
            </a:r>
          </a:p>
          <a:p>
            <a:r>
              <a:rPr lang="es-MX" sz="2000" dirty="0">
                <a:cs typeface="Arial" panose="020B0604020202020204" pitchFamily="34" charset="0"/>
              </a:rPr>
              <a:t>B - protección en instalaciones mineras.</a:t>
            </a:r>
          </a:p>
          <a:p>
            <a:r>
              <a:rPr lang="es-MX" sz="2000" dirty="0" err="1">
                <a:cs typeface="Arial" panose="020B0604020202020204" pitchFamily="34" charset="0"/>
              </a:rPr>
              <a:t>Tr</a:t>
            </a:r>
            <a:r>
              <a:rPr lang="es-MX" sz="2000" dirty="0">
                <a:cs typeface="Arial" panose="020B0604020202020204" pitchFamily="34" charset="0"/>
              </a:rPr>
              <a:t> - protección de transformadores. </a:t>
            </a:r>
            <a:endParaRPr lang="es-AR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257516"/>
      </p:ext>
    </p:extLst>
  </p:cSld>
  <p:clrMapOvr>
    <a:masterClrMapping/>
  </p:clrMapOvr>
</p:sld>
</file>

<file path=ppt/theme/theme1.xml><?xml version="1.0" encoding="utf-8"?>
<a:theme xmlns:a="http://schemas.openxmlformats.org/drawingml/2006/main" name="PoiseVTI">
  <a:themeElements>
    <a:clrScheme name="Poise">
      <a:dk1>
        <a:sysClr val="windowText" lastClr="000000"/>
      </a:dk1>
      <a:lt1>
        <a:sysClr val="window" lastClr="FFFFFF"/>
      </a:lt1>
      <a:dk2>
        <a:srgbClr val="403739"/>
      </a:dk2>
      <a:lt2>
        <a:srgbClr val="F4E9E6"/>
      </a:lt2>
      <a:accent1>
        <a:srgbClr val="B18083"/>
      </a:accent1>
      <a:accent2>
        <a:srgbClr val="C17A69"/>
      </a:accent2>
      <a:accent3>
        <a:srgbClr val="CE9573"/>
      </a:accent3>
      <a:accent4>
        <a:srgbClr val="82907A"/>
      </a:accent4>
      <a:accent5>
        <a:srgbClr val="9A9966"/>
      </a:accent5>
      <a:accent6>
        <a:srgbClr val="AB9955"/>
      </a:accent6>
      <a:hlink>
        <a:srgbClr val="A97979"/>
      </a:hlink>
      <a:folHlink>
        <a:srgbClr val="BB7563"/>
      </a:folHlink>
    </a:clrScheme>
    <a:fontScheme name="Goudy Univers">
      <a:majorFont>
        <a:latin typeface="Goudy Old Style"/>
        <a:ea typeface=""/>
        <a:cs typeface=""/>
      </a:majorFont>
      <a:minorFont>
        <a:latin typeface="Univer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iseVTI" id="{9843863B-6720-4231-BFE7-E604B355382A}" vid="{6C5B2780-C73E-445D-98DA-9D2BCD78971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1031</Words>
  <Application>Microsoft Office PowerPoint</Application>
  <PresentationFormat>Panorámica</PresentationFormat>
  <Paragraphs>99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Aptos</vt:lpstr>
      <vt:lpstr>Arial</vt:lpstr>
      <vt:lpstr>Goudy Old Style</vt:lpstr>
      <vt:lpstr>Univers Light</vt:lpstr>
      <vt:lpstr>PoiseVTI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Fusibles de alto poder de ruptura de MT y BT</dc:title>
  <dc:creator>Melani Fátima Faulkner (estud.)</dc:creator>
  <cp:lastModifiedBy>Melani Fátima Faulkner (estud.)</cp:lastModifiedBy>
  <cp:revision>8</cp:revision>
  <dcterms:created xsi:type="dcterms:W3CDTF">2024-04-20T18:54:43Z</dcterms:created>
  <dcterms:modified xsi:type="dcterms:W3CDTF">2024-04-24T12:19:15Z</dcterms:modified>
</cp:coreProperties>
</file>