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EC051-8D64-0258-8433-4541E569D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460" y="1053353"/>
            <a:ext cx="10399058" cy="3603811"/>
          </a:xfrm>
        </p:spPr>
        <p:txBody>
          <a:bodyPr>
            <a:normAutofit/>
          </a:bodyPr>
          <a:lstStyle/>
          <a:p>
            <a:pPr algn="ctr"/>
            <a:r>
              <a:rPr lang="es-AR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PRECURSORES DE LA ORGANIZACIÓN EMPRESARIAL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C8DCB3-158F-FE27-CFD3-F6D188779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7" t="8089" r="76004" b="50350"/>
          <a:stretch/>
        </p:blipFill>
        <p:spPr>
          <a:xfrm>
            <a:off x="1228163" y="349624"/>
            <a:ext cx="2022740" cy="24554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A910500-AF89-B468-321F-C7B72412E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85" t="8235" r="52647" b="50000"/>
          <a:stretch/>
        </p:blipFill>
        <p:spPr>
          <a:xfrm>
            <a:off x="5568725" y="195730"/>
            <a:ext cx="2022740" cy="26595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CFA80A4-35F4-D2B5-5040-5582CF842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56" t="9018" r="28970" b="50001"/>
          <a:stretch/>
        </p:blipFill>
        <p:spPr>
          <a:xfrm>
            <a:off x="9922437" y="439270"/>
            <a:ext cx="2027520" cy="26595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73648CE-2A9F-EA02-BE87-F5A7A1DA3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20" t="54227" r="13750" b="26797"/>
          <a:stretch/>
        </p:blipFill>
        <p:spPr>
          <a:xfrm>
            <a:off x="9030744" y="5271247"/>
            <a:ext cx="2027521" cy="13013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F9BF771-C104-A478-D238-0039615F5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09" t="51852" r="55884" b="25883"/>
          <a:stretch/>
        </p:blipFill>
        <p:spPr>
          <a:xfrm>
            <a:off x="2726615" y="5045634"/>
            <a:ext cx="1342017" cy="15269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F432DE6-AA37-7AEE-3E8B-E903563DE9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41"/>
          <a:stretch/>
        </p:blipFill>
        <p:spPr>
          <a:xfrm>
            <a:off x="5638799" y="4702266"/>
            <a:ext cx="1685366" cy="182105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3D29B-1440-62E9-04F8-5B1428E9F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934" r="54278" b="84253"/>
          <a:stretch/>
        </p:blipFill>
        <p:spPr>
          <a:xfrm>
            <a:off x="5858433" y="6122894"/>
            <a:ext cx="1380565" cy="3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6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D5E3C-073B-108C-C8E9-3D6D109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130" y="384828"/>
            <a:ext cx="10019645" cy="59532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dirty="0"/>
              <a:t>16. WILLIAM EDWARD DEMING.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La calidad no esta solo en el producto, sino que es un todo y abarca todas las actividades de la organización: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Planear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Hacer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Verificar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Actuar</a:t>
            </a:r>
          </a:p>
          <a:p>
            <a:pPr marL="0" indent="0">
              <a:buNone/>
            </a:pPr>
            <a:r>
              <a:rPr lang="es-AR" dirty="0"/>
              <a:t>17. WILLIAM OUCHI.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Teoría ¨Z¨ basada en prácticas y costumbres de la cultura japonesa.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Principios básicos: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Confianza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Énfasis en las relaciones humanas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Relaciones sociales estrechas.</a:t>
            </a:r>
          </a:p>
          <a:p>
            <a:pPr>
              <a:buFont typeface="Wingdings" panose="05000000000000000000" pitchFamily="2" charset="2"/>
              <a:buChar char="ü"/>
            </a:pPr>
            <a:endParaRPr lang="es-AR" dirty="0"/>
          </a:p>
          <a:p>
            <a:pPr marL="457200" lvl="1" indent="0">
              <a:buNone/>
            </a:pPr>
            <a:endParaRPr lang="es-AR" dirty="0"/>
          </a:p>
          <a:p>
            <a:pPr marL="457200" lvl="1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9201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ED461A-17D1-D67C-6D26-B31D6FD12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565" y="429651"/>
            <a:ext cx="9266611" cy="5531878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18. MICHAEL PORTER.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Padre de la estrategia competitiva.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Estableció elementos para poder superar a la competencia, conocidas como las 5 fuerzas de Porter.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Poder de negociación con los clientes.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Rivalidad entre las empresas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Amenaza de nuevos entrantes. (nuevas empresas en los mercados)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poder de negociación con los proveedores.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Amenaza de productos sustitutos.</a:t>
            </a:r>
          </a:p>
          <a:p>
            <a:pPr marL="457200" lvl="1" indent="0">
              <a:buNone/>
            </a:pPr>
            <a:endParaRPr lang="es-AR" dirty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Fijar estrategias (misión, visión, valores)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AR" dirty="0"/>
          </a:p>
          <a:p>
            <a:pPr lvl="1">
              <a:buFont typeface="Wingdings" panose="05000000000000000000" pitchFamily="2" charset="2"/>
              <a:buChar char="Ø"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24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D36389-D31C-BB47-07F1-719739CF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40005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19. KAORU ISHIKAWA.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Promotor del control de calidad en las organizaciones.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Diagrama causa-efecto.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F31E82-A9B8-F815-66FD-7DD3EC6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564" y="2476186"/>
            <a:ext cx="5413282" cy="320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A49CB-F718-4EC3-DE75-22006515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4071"/>
            <a:ext cx="9905998" cy="1478570"/>
          </a:xfrm>
        </p:spPr>
        <p:txBody>
          <a:bodyPr/>
          <a:lstStyle/>
          <a:p>
            <a:r>
              <a:rPr lang="es-AR" dirty="0"/>
              <a:t>1. FEDERICK TAYLOR: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E2E4B7-5EDA-FE39-970B-31A999107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02641"/>
            <a:ext cx="9905999" cy="3541714"/>
          </a:xfrm>
        </p:spPr>
        <p:txBody>
          <a:bodyPr>
            <a:normAutofit fontScale="92500" lnSpcReduction="10000"/>
          </a:bodyPr>
          <a:lstStyle/>
          <a:p>
            <a:r>
              <a:rPr lang="es-AR" dirty="0"/>
              <a:t>El Padre de la administración</a:t>
            </a:r>
          </a:p>
          <a:p>
            <a:r>
              <a:rPr lang="es-AR" dirty="0"/>
              <a:t>Principios: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Tiempos y movimientos del trabajo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Selección de obreros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Colaboración en la organización del trabajo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Responsabilidad compartida</a:t>
            </a:r>
          </a:p>
          <a:p>
            <a:pPr marL="0" indent="0">
              <a:buNone/>
            </a:pPr>
            <a:r>
              <a:rPr lang="es-AR" dirty="0"/>
              <a:t>Esta es aplicable principalmente en industrias productivas.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54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5F190-E86F-D6B8-8E0C-3C00466A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1318"/>
            <a:ext cx="9905998" cy="1478570"/>
          </a:xfrm>
        </p:spPr>
        <p:txBody>
          <a:bodyPr/>
          <a:lstStyle/>
          <a:p>
            <a:r>
              <a:rPr lang="es-AR" dirty="0"/>
              <a:t>2. HENRY FAYOL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01555-D6D9-E16B-2F6C-1BD74C889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802" y="1406805"/>
            <a:ext cx="9159034" cy="4527830"/>
          </a:xfrm>
        </p:spPr>
        <p:txBody>
          <a:bodyPr>
            <a:normAutofit fontScale="70000" lnSpcReduction="20000"/>
          </a:bodyPr>
          <a:lstStyle/>
          <a:p>
            <a:r>
              <a:rPr lang="es-AR" dirty="0"/>
              <a:t>Padre de la administración moderna</a:t>
            </a:r>
          </a:p>
          <a:p>
            <a:r>
              <a:rPr lang="es-AR" dirty="0"/>
              <a:t>Clasificación de actividades. Técnicas. Comerciales. Financieras. Seguridad. Contabilidad. Administrativas</a:t>
            </a:r>
          </a:p>
          <a:p>
            <a:r>
              <a:rPr lang="es-AR" dirty="0"/>
              <a:t>Principios Administrativos: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División del trabajo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Autoridad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Disciplina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Unidad de Mando y Unidad de Dirección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Subordinación del interese individual al interés común.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Remuneración, Jerarquía, centralización, orden, equidad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Estabilidad de personal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Iniciativa, espíritu de grupo</a:t>
            </a:r>
          </a:p>
          <a:p>
            <a:pPr>
              <a:buFont typeface="Wingdings" panose="05000000000000000000" pitchFamily="2" charset="2"/>
              <a:buChar char="ü"/>
            </a:pPr>
            <a:endParaRPr lang="es-AR" dirty="0"/>
          </a:p>
          <a:p>
            <a:pPr>
              <a:buFont typeface="Wingdings" panose="05000000000000000000" pitchFamily="2" charset="2"/>
              <a:buChar char="ü"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pPr>
              <a:buFont typeface="Wingdings" panose="05000000000000000000" pitchFamily="2" charset="2"/>
              <a:buChar char="ü"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8720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DA27F-4262-690F-CF6D-CD6DA0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4071"/>
            <a:ext cx="9905998" cy="1478570"/>
          </a:xfrm>
        </p:spPr>
        <p:txBody>
          <a:bodyPr/>
          <a:lstStyle/>
          <a:p>
            <a:r>
              <a:rPr lang="es-AR" dirty="0"/>
              <a:t>3. Henry GANT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8D45F2-DF92-F985-2C37-AC7CC1CD9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53672"/>
            <a:ext cx="10315482" cy="5585009"/>
          </a:xfrm>
        </p:spPr>
        <p:txBody>
          <a:bodyPr>
            <a:normAutofit/>
          </a:bodyPr>
          <a:lstStyle/>
          <a:p>
            <a:r>
              <a:rPr lang="es-AR" dirty="0"/>
              <a:t>Aportaciones en el área de la planeación .</a:t>
            </a:r>
          </a:p>
          <a:p>
            <a:r>
              <a:rPr lang="es-AR" dirty="0"/>
              <a:t>Grafica de Gantt. Actividades a realizar y tiempo previsto.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Estándares de medición.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362513-096E-6BE8-4741-02FD74DB9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34" y="2484985"/>
            <a:ext cx="9152966" cy="35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43607-2CDE-2E82-B79B-4D6C644C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4. Douglas </a:t>
            </a:r>
            <a:r>
              <a:rPr lang="es-AR" dirty="0" err="1"/>
              <a:t>mcgregor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66AF1B-2B3D-0CED-DAEE-1937A810C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/>
          <a:lstStyle/>
          <a:p>
            <a:r>
              <a:rPr lang="es-AR" dirty="0"/>
              <a:t>Tomar en cuenta las necesidades del trabajador</a:t>
            </a:r>
          </a:p>
          <a:p>
            <a:r>
              <a:rPr lang="es-AR" dirty="0"/>
              <a:t>Clasificación en trabajadores ¨X¨ y  ¨Y¨: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X: Aspectos negativos de los trabajadores (ej. irresponsabilidad)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 Y: Aspectos positivos de los trabajadores. </a:t>
            </a:r>
          </a:p>
        </p:txBody>
      </p:sp>
    </p:spTree>
    <p:extLst>
      <p:ext uri="{BB962C8B-B14F-4D97-AF65-F5344CB8AC3E}">
        <p14:creationId xmlns:p14="http://schemas.microsoft.com/office/powerpoint/2010/main" val="319847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D0F26-C8A1-F8E0-DF96-39F33CD3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5. Abraham </a:t>
            </a:r>
            <a:r>
              <a:rPr lang="es-AR" dirty="0" err="1"/>
              <a:t>maslow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9ED97-740B-88CB-8342-9A0B9B649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8499"/>
            <a:ext cx="9905999" cy="3541714"/>
          </a:xfrm>
        </p:spPr>
        <p:txBody>
          <a:bodyPr/>
          <a:lstStyle/>
          <a:p>
            <a:r>
              <a:rPr lang="es-AR" dirty="0"/>
              <a:t>Creador de la teoría de autorrealización .</a:t>
            </a:r>
          </a:p>
          <a:p>
            <a:r>
              <a:rPr lang="es-AR" dirty="0"/>
              <a:t>Jerarquización de las necesidades.</a:t>
            </a: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152F0E-2666-6BCE-28C9-E2179F8ED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694" y="2858480"/>
            <a:ext cx="6499412" cy="36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A0964-53EF-5E1C-7AC6-14B3BCF02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31040"/>
            <a:ext cx="9905999" cy="53615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dirty="0"/>
              <a:t>6. FRANK Y LILIAN GILBERTH: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Estudio de movimientos: 17 movimientos básicos a realizar en las actividades productivas.</a:t>
            </a:r>
          </a:p>
          <a:p>
            <a:pPr marL="0" indent="0">
              <a:buNone/>
            </a:pPr>
            <a:r>
              <a:rPr lang="es-AR" dirty="0"/>
              <a:t>7. MARY PARKER FOLLET: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Ordenes lógicas. Anti autoritarismo</a:t>
            </a:r>
          </a:p>
          <a:p>
            <a:pPr marL="0" indent="0">
              <a:buNone/>
            </a:pPr>
            <a:r>
              <a:rPr lang="es-AR" dirty="0"/>
              <a:t>8.ELTON MAYO: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Relación entre productividad y condiciones de trabajo.</a:t>
            </a:r>
          </a:p>
          <a:p>
            <a:pPr marL="0" indent="0">
              <a:buNone/>
            </a:pPr>
            <a:r>
              <a:rPr lang="es-AR" dirty="0"/>
              <a:t>9.CHESTER BERNARD: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Teoría conductista.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La autoridad no se deriva del nombramiento. Sino que sus subordinados la acepte.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821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11BD96-11BD-D6A0-9AC8-91D98B340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882" y="250358"/>
            <a:ext cx="10297553" cy="6347666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10. MAX WEBER.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Correcta y estricta vigilancia por las autoridades o encargados.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Autoridad lo da el puesto, no la persona</a:t>
            </a:r>
          </a:p>
          <a:p>
            <a:pPr marL="0" indent="0">
              <a:buNone/>
            </a:pPr>
            <a:r>
              <a:rPr lang="es-AR" dirty="0"/>
              <a:t>11.FEDERICK HERZBERG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Teoría de los motivadores.</a:t>
            </a:r>
          </a:p>
          <a:p>
            <a:pPr marL="0" indent="0">
              <a:buNone/>
            </a:pPr>
            <a:r>
              <a:rPr lang="es-AR" dirty="0"/>
              <a:t>12. DAVID MCCLELLAND: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En el trabajo el ser humano busca satisfacer sus necesidades 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Afiliación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Logro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dirty="0"/>
              <a:t>Poder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AR" dirty="0"/>
          </a:p>
          <a:p>
            <a:pPr marL="457200" lvl="1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276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00AB56-8FE0-7071-5EFE-61E76A939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19299"/>
            <a:ext cx="10215282" cy="5442230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13. HERBERT SIMON: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Ideología de la gerencia en cada una de las organizaciones.</a:t>
            </a:r>
          </a:p>
          <a:p>
            <a:pPr marL="0" indent="0">
              <a:buNone/>
            </a:pPr>
            <a:r>
              <a:rPr lang="es-AR" dirty="0"/>
              <a:t>14.KURT LEWIN.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Relaciones que las personas tienen dentro de un ámbito social.</a:t>
            </a:r>
          </a:p>
          <a:p>
            <a:pPr marL="0" indent="0">
              <a:buNone/>
            </a:pPr>
            <a:r>
              <a:rPr lang="es-AR" dirty="0"/>
              <a:t>15. PETER DRUCKER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Destaca al cliente, lo pone a este como la razón de ser de las empresas.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Las actividades deben estar encaminadas a satisfacer las necesidades de los clientes.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Importancia de mandos medios para saber delegar.</a:t>
            </a:r>
          </a:p>
        </p:txBody>
      </p:sp>
    </p:spTree>
    <p:extLst>
      <p:ext uri="{BB962C8B-B14F-4D97-AF65-F5344CB8AC3E}">
        <p14:creationId xmlns:p14="http://schemas.microsoft.com/office/powerpoint/2010/main" val="2900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{87A6BC24-1217-4F42-8864-6FFEE9755FD2}tf04033919</Template>
  <TotalTime>79</TotalTime>
  <Words>540</Words>
  <Application>Microsoft Office PowerPoint</Application>
  <PresentationFormat>Panorámica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Tw Cen MT</vt:lpstr>
      <vt:lpstr>Wingdings</vt:lpstr>
      <vt:lpstr>Circuito</vt:lpstr>
      <vt:lpstr>PRINCIPALES PRECURSORES DE LA ORGANIZACIÓN EMPRESARIAL</vt:lpstr>
      <vt:lpstr>1. FEDERICK TAYLOR:</vt:lpstr>
      <vt:lpstr>2. HENRY FAYOL</vt:lpstr>
      <vt:lpstr>3. Henry GANT</vt:lpstr>
      <vt:lpstr>4. Douglas mcgregor</vt:lpstr>
      <vt:lpstr>5. Abraham maslow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PRINCIPALES PRECURSORES DE LA ORGANIZACIÓN EMPRESARIAL</dc:title>
  <dc:creator>Carina Michel (Admin.)</dc:creator>
  <cp:lastModifiedBy>Carina Michel (Admin.)</cp:lastModifiedBy>
  <cp:revision>1</cp:revision>
  <dcterms:created xsi:type="dcterms:W3CDTF">2024-03-15T12:07:52Z</dcterms:created>
  <dcterms:modified xsi:type="dcterms:W3CDTF">2024-03-15T13:27:45Z</dcterms:modified>
</cp:coreProperties>
</file>