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2" r:id="rId3"/>
    <p:sldId id="263" r:id="rId4"/>
    <p:sldId id="264" r:id="rId5"/>
    <p:sldId id="266" r:id="rId6"/>
    <p:sldId id="265" r:id="rId7"/>
    <p:sldId id="267" r:id="rId8"/>
    <p:sldId id="269" r:id="rId9"/>
    <p:sldId id="268" r:id="rId10"/>
    <p:sldId id="271" r:id="rId11"/>
    <p:sldId id="270" r:id="rId1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03" autoAdjust="0"/>
    <p:restoredTop sz="94291" autoAdjust="0"/>
  </p:normalViewPr>
  <p:slideViewPr>
    <p:cSldViewPr>
      <p:cViewPr varScale="1">
        <p:scale>
          <a:sx n="68" d="100"/>
          <a:sy n="68" d="100"/>
        </p:scale>
        <p:origin x="172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2ED87-1F21-490F-A78B-F92F921784A7}" type="datetimeFigureOut">
              <a:rPr lang="es-AR" smtClean="0"/>
              <a:t>14/3/2023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A92BD-B615-4663-94DB-45BD7D9FE10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6340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8831-76AE-4C61-9837-D2577FEC119D}" type="datetimeFigureOut">
              <a:rPr lang="es-AR" smtClean="0"/>
              <a:t>14/3/2023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EB08-F1B5-406E-8F49-BF39B3D01A6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6304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8831-76AE-4C61-9837-D2577FEC119D}" type="datetimeFigureOut">
              <a:rPr lang="es-AR" smtClean="0"/>
              <a:t>14/3/2023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EB08-F1B5-406E-8F49-BF39B3D01A6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73809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8831-76AE-4C61-9837-D2577FEC119D}" type="datetimeFigureOut">
              <a:rPr lang="es-AR" smtClean="0"/>
              <a:t>14/3/2023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EB08-F1B5-406E-8F49-BF39B3D01A6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2481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8831-76AE-4C61-9837-D2577FEC119D}" type="datetimeFigureOut">
              <a:rPr lang="es-AR" smtClean="0"/>
              <a:t>14/3/2023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EB08-F1B5-406E-8F49-BF39B3D01A6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391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8831-76AE-4C61-9837-D2577FEC119D}" type="datetimeFigureOut">
              <a:rPr lang="es-AR" smtClean="0"/>
              <a:t>14/3/2023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EB08-F1B5-406E-8F49-BF39B3D01A6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81270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8831-76AE-4C61-9837-D2577FEC119D}" type="datetimeFigureOut">
              <a:rPr lang="es-AR" smtClean="0"/>
              <a:t>14/3/2023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EB08-F1B5-406E-8F49-BF39B3D01A6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8484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8831-76AE-4C61-9837-D2577FEC119D}" type="datetimeFigureOut">
              <a:rPr lang="es-AR" smtClean="0"/>
              <a:t>14/3/2023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EB08-F1B5-406E-8F49-BF39B3D01A6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88900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8831-76AE-4C61-9837-D2577FEC119D}" type="datetimeFigureOut">
              <a:rPr lang="es-AR" smtClean="0"/>
              <a:t>14/3/2023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EB08-F1B5-406E-8F49-BF39B3D01A6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03592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8831-76AE-4C61-9837-D2577FEC119D}" type="datetimeFigureOut">
              <a:rPr lang="es-AR" smtClean="0"/>
              <a:t>14/3/2023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EB08-F1B5-406E-8F49-BF39B3D01A6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52903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8831-76AE-4C61-9837-D2577FEC119D}" type="datetimeFigureOut">
              <a:rPr lang="es-AR" smtClean="0"/>
              <a:t>14/3/2023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EB08-F1B5-406E-8F49-BF39B3D01A6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3968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8831-76AE-4C61-9837-D2577FEC119D}" type="datetimeFigureOut">
              <a:rPr lang="es-AR" smtClean="0"/>
              <a:t>14/3/2023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EB08-F1B5-406E-8F49-BF39B3D01A6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53724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08831-76AE-4C61-9837-D2577FEC119D}" type="datetimeFigureOut">
              <a:rPr lang="es-AR" smtClean="0"/>
              <a:t>14/3/2023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EB08-F1B5-406E-8F49-BF39B3D01A6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55325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908720"/>
            <a:ext cx="7632848" cy="864096"/>
          </a:xfrm>
        </p:spPr>
        <p:txBody>
          <a:bodyPr>
            <a:normAutofit/>
          </a:bodyPr>
          <a:lstStyle/>
          <a:p>
            <a:pPr algn="l"/>
            <a:r>
              <a:rPr lang="es-AR" sz="4800" b="1" dirty="0">
                <a:solidFill>
                  <a:schemeClr val="tx1"/>
                </a:solidFill>
              </a:rPr>
              <a:t>TERMODINAMICA TECNICA</a:t>
            </a: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933128" y="2564904"/>
            <a:ext cx="7632848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b="1" u="sng" dirty="0">
                <a:solidFill>
                  <a:schemeClr val="tx1"/>
                </a:solidFill>
              </a:rPr>
              <a:t>Profesores: </a:t>
            </a:r>
          </a:p>
          <a:p>
            <a:pPr algn="l"/>
            <a:r>
              <a:rPr lang="es-ES" b="1" u="sng" dirty="0">
                <a:solidFill>
                  <a:schemeClr val="tx1"/>
                </a:solidFill>
              </a:rPr>
              <a:t>Ing. Mauro Yoris</a:t>
            </a:r>
          </a:p>
          <a:p>
            <a:pPr algn="l"/>
            <a:r>
              <a:rPr lang="es-ES" b="1" u="sng" dirty="0">
                <a:solidFill>
                  <a:schemeClr val="tx1"/>
                </a:solidFill>
              </a:rPr>
              <a:t>Ing. </a:t>
            </a:r>
            <a:r>
              <a:rPr lang="es-ES" b="1" u="sng" dirty="0" smtClean="0">
                <a:solidFill>
                  <a:schemeClr val="tx1"/>
                </a:solidFill>
              </a:rPr>
              <a:t>Brian </a:t>
            </a:r>
            <a:r>
              <a:rPr lang="es-ES" b="1" u="sng" dirty="0" err="1">
                <a:solidFill>
                  <a:schemeClr val="tx1"/>
                </a:solidFill>
              </a:rPr>
              <a:t>Moschen</a:t>
            </a:r>
            <a:endParaRPr lang="es-AR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349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61759-BD9B-4EFF-8CC2-43B7D746C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Escala de presiones</a:t>
            </a:r>
            <a:endParaRPr lang="es-AR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C06EC6E7-D7A6-4E16-8C20-8A78A91BC7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1720" y="2132856"/>
            <a:ext cx="4611017" cy="2830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932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088E12-0DB1-42AF-9165-225A40687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Pab</a:t>
            </a:r>
            <a:r>
              <a:rPr lang="es-ES" dirty="0"/>
              <a:t>= </a:t>
            </a:r>
            <a:r>
              <a:rPr lang="es-ES" dirty="0" err="1"/>
              <a:t>Patm+Pman</a:t>
            </a:r>
            <a:endParaRPr lang="es-AR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539CBE85-3632-4EEF-B583-F3A296609A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565" r="10359" b="37319"/>
          <a:stretch/>
        </p:blipFill>
        <p:spPr>
          <a:xfrm>
            <a:off x="306441" y="1700808"/>
            <a:ext cx="8171078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956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96CCAE-BE70-4C9B-8991-1C9E35369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s-ES" sz="3200" dirty="0"/>
              <a:t>ESCALAS DE TEMPERATURA</a:t>
            </a:r>
            <a:endParaRPr lang="es-AR" sz="3200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B7FBE924-03C9-47F3-8437-37CB0BD4B2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9632" y="1110528"/>
            <a:ext cx="6552728" cy="5500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647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908720"/>
            <a:ext cx="8078620" cy="521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797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0FDC6D1-AA10-447C-AE2B-08A0F2613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RELACION DE ESCALAS</a:t>
            </a:r>
            <a:endParaRPr lang="es-AR" sz="2800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6635924C-3506-4195-8114-244D1A6404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4975" y="1700808"/>
            <a:ext cx="5970196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71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F92D9A8D-AAB6-44A3-A811-8B84786942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616" y="710378"/>
            <a:ext cx="7184870" cy="541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864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DC92AFB8-510B-4284-8943-06A5227F80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458" y="863538"/>
            <a:ext cx="7163084" cy="513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680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F98C7C48-9DBF-458D-9FAC-B5AD26A5CD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9633" y="786646"/>
            <a:ext cx="5832648" cy="5417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2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084014-C601-47A0-A960-99EE9AFA1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ESTADOS DE UNA SUSTANCIA PURA</a:t>
            </a:r>
            <a:endParaRPr lang="es-AR" sz="3200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46354B4B-1EF8-4358-970E-344D51A507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2570" y="1600200"/>
            <a:ext cx="6158859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49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398E34-BA4A-4E96-AAA2-52C6302B5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CALOR-ENERGIA</a:t>
            </a:r>
            <a:endParaRPr lang="es-AR" sz="2800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58F5A4F7-EF12-4CC5-972D-0B4E1ACFB0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8921" y="1600200"/>
            <a:ext cx="6326158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3297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30</Words>
  <Application>Microsoft Office PowerPoint</Application>
  <PresentationFormat>Presentación en pantalla (4:3)</PresentationFormat>
  <Paragraphs>10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Presentación de PowerPoint</vt:lpstr>
      <vt:lpstr>ESCALAS DE TEMPERATURA</vt:lpstr>
      <vt:lpstr>Presentación de PowerPoint</vt:lpstr>
      <vt:lpstr>RELACION DE ESCALAS</vt:lpstr>
      <vt:lpstr>Presentación de PowerPoint</vt:lpstr>
      <vt:lpstr>Presentación de PowerPoint</vt:lpstr>
      <vt:lpstr>Presentación de PowerPoint</vt:lpstr>
      <vt:lpstr>ESTADOS DE UNA SUSTANCIA PURA</vt:lpstr>
      <vt:lpstr>CALOR-ENERGIA</vt:lpstr>
      <vt:lpstr>Escala de presiones</vt:lpstr>
      <vt:lpstr>Pab= Patm+Pman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myoris</dc:creator>
  <cp:lastModifiedBy>myoris</cp:lastModifiedBy>
  <cp:revision>72</cp:revision>
  <dcterms:created xsi:type="dcterms:W3CDTF">2016-11-08T21:22:00Z</dcterms:created>
  <dcterms:modified xsi:type="dcterms:W3CDTF">2023-03-14T22:20:30Z</dcterms:modified>
</cp:coreProperties>
</file>