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May 21,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09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8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285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May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May 21,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3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FF6E8B-6EDA-1EF3-FC77-9D56D6A86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194" y="636102"/>
            <a:ext cx="3624896" cy="984885"/>
          </a:xfrm>
        </p:spPr>
        <p:txBody>
          <a:bodyPr wrap="square" anchor="ctr">
            <a:normAutofit/>
          </a:bodyPr>
          <a:lstStyle/>
          <a:p>
            <a:pPr algn="ctr"/>
            <a:r>
              <a:rPr lang="es-ES" sz="2200" dirty="0"/>
              <a:t>Proyecto Final</a:t>
            </a:r>
            <a:br>
              <a:rPr lang="es-ES" sz="4800" dirty="0"/>
            </a:br>
            <a:r>
              <a:rPr lang="es-ES" sz="2000" dirty="0"/>
              <a:t>Jeronimo Colman</a:t>
            </a:r>
            <a:endParaRPr lang="es-AR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518824-3396-7DB5-9CFE-20A6FA7ED06E}"/>
              </a:ext>
            </a:extLst>
          </p:cNvPr>
          <p:cNvSpPr txBox="1"/>
          <p:nvPr/>
        </p:nvSpPr>
        <p:spPr>
          <a:xfrm>
            <a:off x="1300480" y="3190240"/>
            <a:ext cx="9204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AUTOMATIZACIÓN DE UN SISTEMA DE ASPIRACIÓN DE ALGODÓN EN BRUTO PARA UNA DESMOTADORA</a:t>
            </a:r>
            <a:endParaRPr lang="es-AR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7EC321-3A45-C78D-F015-197158EF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30" y="636102"/>
            <a:ext cx="1236340" cy="12363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1AEECE8-A71B-7EFB-1656-FA75B276285B}"/>
              </a:ext>
            </a:extLst>
          </p:cNvPr>
          <p:cNvSpPr txBox="1"/>
          <p:nvPr/>
        </p:nvSpPr>
        <p:spPr>
          <a:xfrm>
            <a:off x="7500143" y="703248"/>
            <a:ext cx="3741575" cy="106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b="1" dirty="0">
                <a:solidFill>
                  <a:schemeClr val="tx1">
                    <a:alpha val="60000"/>
                  </a:schemeClr>
                </a:solidFill>
                <a:latin typeface="+mj-lt"/>
              </a:rPr>
              <a:t>Universidad Tecnológica Nacional</a:t>
            </a:r>
          </a:p>
          <a:p>
            <a:pPr algn="ctr">
              <a:lnSpc>
                <a:spcPct val="120000"/>
              </a:lnSpc>
            </a:pPr>
            <a:r>
              <a:rPr lang="es-ES" b="1" dirty="0">
                <a:solidFill>
                  <a:schemeClr val="tx1">
                    <a:alpha val="60000"/>
                  </a:schemeClr>
                </a:solidFill>
                <a:latin typeface="+mj-lt"/>
              </a:rPr>
              <a:t>Facultad Regional Reconquista</a:t>
            </a:r>
          </a:p>
          <a:p>
            <a:pPr algn="ctr">
              <a:lnSpc>
                <a:spcPct val="120000"/>
              </a:lnSpc>
            </a:pPr>
            <a:r>
              <a:rPr lang="es-ES" b="1" dirty="0">
                <a:solidFill>
                  <a:schemeClr val="tx1">
                    <a:alpha val="60000"/>
                  </a:schemeClr>
                </a:solidFill>
                <a:latin typeface="+mj-lt"/>
              </a:rPr>
              <a:t>Ingeniería Electromecánica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372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45108-4639-A22D-5F31-45BE9C36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72" y="1150777"/>
            <a:ext cx="8125777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elevamiento de la instalación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60BC99-0685-E323-4F02-0144DF59FA82}"/>
              </a:ext>
            </a:extLst>
          </p:cNvPr>
          <p:cNvSpPr txBox="1">
            <a:spLocks/>
          </p:cNvSpPr>
          <p:nvPr/>
        </p:nvSpPr>
        <p:spPr>
          <a:xfrm>
            <a:off x="627872" y="1880634"/>
            <a:ext cx="7874950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chemeClr val="bg1"/>
                </a:solidFill>
              </a:rPr>
              <a:t>Propuesta de modificaciones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0F42DF0-B41C-E043-8E2A-F6BCEFBB79CC}"/>
              </a:ext>
            </a:extLst>
          </p:cNvPr>
          <p:cNvSpPr txBox="1">
            <a:spLocks/>
          </p:cNvSpPr>
          <p:nvPr/>
        </p:nvSpPr>
        <p:spPr>
          <a:xfrm>
            <a:off x="566103" y="2688996"/>
            <a:ext cx="8557578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Análisis de costos de la inversión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F97F217-3891-DCCB-21E2-0B624154971C}"/>
              </a:ext>
            </a:extLst>
          </p:cNvPr>
          <p:cNvSpPr txBox="1">
            <a:spLocks/>
          </p:cNvSpPr>
          <p:nvPr/>
        </p:nvSpPr>
        <p:spPr>
          <a:xfrm>
            <a:off x="548094" y="3360355"/>
            <a:ext cx="9919018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chemeClr val="bg1"/>
                </a:solidFill>
              </a:rPr>
              <a:t>Diseño y programación del sistema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5D7C65A-3D90-74EC-F238-54EE5FF12784}"/>
              </a:ext>
            </a:extLst>
          </p:cNvPr>
          <p:cNvSpPr txBox="1">
            <a:spLocks/>
          </p:cNvSpPr>
          <p:nvPr/>
        </p:nvSpPr>
        <p:spPr>
          <a:xfrm>
            <a:off x="550863" y="3759015"/>
            <a:ext cx="8745537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1A77321-12FF-70F7-AD31-418847A7021E}"/>
              </a:ext>
            </a:extLst>
          </p:cNvPr>
          <p:cNvSpPr txBox="1">
            <a:spLocks/>
          </p:cNvSpPr>
          <p:nvPr/>
        </p:nvSpPr>
        <p:spPr>
          <a:xfrm>
            <a:off x="550863" y="4229895"/>
            <a:ext cx="9299693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>
                <a:solidFill>
                  <a:schemeClr val="bg1"/>
                </a:solidFill>
              </a:rPr>
              <a:t>Diseño y cálculos eléctricos y mecánicos</a:t>
            </a:r>
          </a:p>
        </p:txBody>
      </p:sp>
    </p:spTree>
    <p:extLst>
      <p:ext uri="{BB962C8B-B14F-4D97-AF65-F5344CB8AC3E}">
        <p14:creationId xmlns:p14="http://schemas.microsoft.com/office/powerpoint/2010/main" val="31173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85B203-8864-2146-3865-4F800934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>
            <a:normAutofit/>
          </a:bodyPr>
          <a:lstStyle/>
          <a:p>
            <a:r>
              <a:rPr lang="es-ES" sz="3600" dirty="0"/>
              <a:t>relevamiento</a:t>
            </a:r>
            <a:r>
              <a:rPr lang="es-ES" dirty="0"/>
              <a:t> </a:t>
            </a:r>
            <a:endParaRPr lang="es-AR" dirty="0"/>
          </a:p>
        </p:txBody>
      </p:sp>
      <p:pic>
        <p:nvPicPr>
          <p:cNvPr id="5" name="Imagen 4" descr="Un reloj de pared negro en un fondo amarillo">
            <a:extLst>
              <a:ext uri="{FF2B5EF4-FFF2-40B4-BE49-F238E27FC236}">
                <a16:creationId xmlns:a16="http://schemas.microsoft.com/office/drawing/2014/main" id="{AC6C340D-B11B-F91B-2969-A6798B623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24846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E24568-41BF-9A14-5BBD-9AC55759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5" y="4508500"/>
            <a:ext cx="6373813" cy="1562959"/>
          </a:xfrm>
        </p:spPr>
        <p:txBody>
          <a:bodyPr anchor="t">
            <a:noAutofit/>
          </a:bodyPr>
          <a:lstStyle/>
          <a:p>
            <a:r>
              <a:rPr lang="es-ES" sz="3200" dirty="0">
                <a:latin typeface="+mj-lt"/>
              </a:rPr>
              <a:t>Estudio de tiempos</a:t>
            </a:r>
          </a:p>
          <a:p>
            <a:r>
              <a:rPr lang="es-ES" sz="3200" dirty="0">
                <a:latin typeface="+mj-lt"/>
              </a:rPr>
              <a:t>Relevamiento de procedimientos</a:t>
            </a:r>
          </a:p>
          <a:p>
            <a:r>
              <a:rPr lang="es-ES" sz="3200" dirty="0">
                <a:latin typeface="+mj-lt"/>
              </a:rPr>
              <a:t>Relevamiento de funcionamiento</a:t>
            </a:r>
            <a:endParaRPr lang="es-A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1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2">
            <a:extLst>
              <a:ext uri="{FF2B5EF4-FFF2-40B4-BE49-F238E27FC236}">
                <a16:creationId xmlns:a16="http://schemas.microsoft.com/office/drawing/2014/main" id="{23AD98D4-9247-184A-0A24-4F7384D5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11" y="1436850"/>
            <a:ext cx="6845029" cy="4354350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dirty="0">
                <a:latin typeface="+mj-lt"/>
              </a:rPr>
              <a:t>Propuesta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32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4400" dirty="0">
                <a:latin typeface="+mj-lt"/>
              </a:rPr>
              <a:t>Modificaciones mecánicas</a:t>
            </a:r>
          </a:p>
          <a:p>
            <a:pPr>
              <a:spcBef>
                <a:spcPct val="0"/>
              </a:spcBef>
            </a:pPr>
            <a:r>
              <a:rPr lang="en-US" sz="4400" dirty="0">
                <a:latin typeface="+mj-lt"/>
              </a:rPr>
              <a:t>Modificaciones eléctricas</a:t>
            </a:r>
          </a:p>
          <a:p>
            <a:pPr>
              <a:spcBef>
                <a:spcPct val="0"/>
              </a:spcBef>
            </a:pPr>
            <a:r>
              <a:rPr lang="en-US" sz="4400" dirty="0">
                <a:latin typeface="+mj-lt"/>
              </a:rPr>
              <a:t>Automatización de sistemas</a:t>
            </a:r>
          </a:p>
          <a:p>
            <a:pPr>
              <a:spcBef>
                <a:spcPct val="0"/>
              </a:spcBef>
            </a:pPr>
            <a:endParaRPr lang="en-US" sz="4400" dirty="0">
              <a:latin typeface="+mj-lt"/>
            </a:endParaRPr>
          </a:p>
        </p:txBody>
      </p:sp>
      <p:pic>
        <p:nvPicPr>
          <p:cNvPr id="5" name="Marcador de contenido 4" descr="Bombilla con fondo de bombillas colgantes">
            <a:extLst>
              <a:ext uri="{FF2B5EF4-FFF2-40B4-BE49-F238E27FC236}">
                <a16:creationId xmlns:a16="http://schemas.microsoft.com/office/drawing/2014/main" id="{7DF92C8E-9461-1C3F-0937-C1E7E69CF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9" b="-1"/>
          <a:stretch/>
        </p:blipFill>
        <p:spPr>
          <a:xfrm>
            <a:off x="7001350" y="817082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Hombre de negocios retirando un bloque de una torre Jenga">
            <a:extLst>
              <a:ext uri="{FF2B5EF4-FFF2-40B4-BE49-F238E27FC236}">
                <a16:creationId xmlns:a16="http://schemas.microsoft.com/office/drawing/2014/main" id="{E2A10D02-E42F-DB6A-1E0A-48403FFCD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5" b="4225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CC92AC-E5E5-F080-B1A6-CBD83BB7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878" y="3593181"/>
            <a:ext cx="7741882" cy="196433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Análisis de costos y productividad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6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escritorio con dibujos técnicos, lápiz y herramientas">
            <a:extLst>
              <a:ext uri="{FF2B5EF4-FFF2-40B4-BE49-F238E27FC236}">
                <a16:creationId xmlns:a16="http://schemas.microsoft.com/office/drawing/2014/main" id="{716CECCA-6F74-8802-6176-C34D9A7BD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r="17395"/>
          <a:stretch/>
        </p:blipFill>
        <p:spPr>
          <a:xfrm>
            <a:off x="5719706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4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7C49-2278-4724-94A5-A258F20C3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28" y="2112234"/>
            <a:ext cx="1335600" cy="1262947"/>
            <a:chOff x="10145015" y="2343978"/>
            <a:chExt cx="1335600" cy="126294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513748-F890-422C-8BC7-7C16A7D3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3B83E9-9019-4D2F-B887-BD399181B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171FAFB-7223-4BE1-983D-8A0626EA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612" y="57328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A86DEA-D934-4880-4D70-EB99E711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238885"/>
          </a:xfrm>
        </p:spPr>
        <p:txBody>
          <a:bodyPr wrap="square" anchor="b">
            <a:normAutofit/>
          </a:bodyPr>
          <a:lstStyle/>
          <a:p>
            <a:r>
              <a:rPr lang="es-ES" sz="3600" dirty="0"/>
              <a:t>diseño</a:t>
            </a:r>
            <a:endParaRPr lang="es-AR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0AEF6-4F15-7928-7EBE-FEBCDAB7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5" y="2678400"/>
            <a:ext cx="5316476" cy="3414425"/>
          </a:xfrm>
        </p:spPr>
        <p:txBody>
          <a:bodyPr anchor="t">
            <a:noAutofit/>
          </a:bodyPr>
          <a:lstStyle/>
          <a:p>
            <a:r>
              <a:rPr lang="es-ES" sz="4000" dirty="0">
                <a:latin typeface="+mj-lt"/>
              </a:rPr>
              <a:t>Sistema de control y automatización</a:t>
            </a:r>
          </a:p>
          <a:p>
            <a:r>
              <a:rPr lang="es-ES" sz="4000" dirty="0">
                <a:latin typeface="+mj-lt"/>
              </a:rPr>
              <a:t>Sistema mecánico</a:t>
            </a:r>
          </a:p>
          <a:p>
            <a:r>
              <a:rPr lang="es-ES" sz="4000" dirty="0">
                <a:latin typeface="+mj-lt"/>
              </a:rPr>
              <a:t>Sistema eléctrico </a:t>
            </a:r>
            <a:endParaRPr lang="es-A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8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rimer plano de proyecto arquitectónico">
            <a:extLst>
              <a:ext uri="{FF2B5EF4-FFF2-40B4-BE49-F238E27FC236}">
                <a16:creationId xmlns:a16="http://schemas.microsoft.com/office/drawing/2014/main" id="{03FE2E53-8A69-292F-4D1B-43A1E32D0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EB7703-B58E-17AA-0F57-DBFA2A6D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057456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5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FCE8FC-669D-ABAE-472E-4DDF9323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702285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Posicionamiento del algodón</a:t>
            </a:r>
          </a:p>
        </p:txBody>
      </p:sp>
      <p:pic>
        <p:nvPicPr>
          <p:cNvPr id="5" name="Imagen 4" descr="Nube de lana de algodón sostenida por escaleras de madera en miniatura">
            <a:extLst>
              <a:ext uri="{FF2B5EF4-FFF2-40B4-BE49-F238E27FC236}">
                <a16:creationId xmlns:a16="http://schemas.microsoft.com/office/drawing/2014/main" id="{5EF091AF-18F3-E394-D90B-E9820E269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r="13916" b="-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9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C11441-E6A7-0D3D-A273-9AF7C702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637461"/>
            <a:ext cx="6399029" cy="5124322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40" name="Oval 22">
            <a:extLst>
              <a:ext uri="{FF2B5EF4-FFF2-40B4-BE49-F238E27FC236}">
                <a16:creationId xmlns:a16="http://schemas.microsoft.com/office/drawing/2014/main" id="{61B0F92C-925A-4D2E-839E-EB381378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0" y="4960218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16142A-D894-9FE9-4AD9-BEEC8A15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/>
              <a:t>Contexto regional</a:t>
            </a:r>
          </a:p>
        </p:txBody>
      </p:sp>
    </p:spTree>
    <p:extLst>
      <p:ext uri="{BB962C8B-B14F-4D97-AF65-F5344CB8AC3E}">
        <p14:creationId xmlns:p14="http://schemas.microsoft.com/office/powerpoint/2010/main" val="284552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 descr="Rollos de planos">
            <a:extLst>
              <a:ext uri="{FF2B5EF4-FFF2-40B4-BE49-F238E27FC236}">
                <a16:creationId xmlns:a16="http://schemas.microsoft.com/office/drawing/2014/main" id="{1F921111-7526-903D-F1AF-D596A0E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" b="14431"/>
          <a:stretch/>
        </p:blipFill>
        <p:spPr>
          <a:xfrm>
            <a:off x="20" y="0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F40108-B67C-91DD-2F4E-4462F5F8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25" y="1209268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Propuesta del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proyecto</a:t>
            </a: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0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mino con curvas atraviesa un campo de hierba">
            <a:extLst>
              <a:ext uri="{FF2B5EF4-FFF2-40B4-BE49-F238E27FC236}">
                <a16:creationId xmlns:a16="http://schemas.microsoft.com/office/drawing/2014/main" id="{50ECF656-1F5C-A4C1-07B9-CDF323418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" b="12066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F34976-CF8B-E569-6E2E-4D029314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308849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general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E6972-E9B7-52DB-076C-42FFB171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00" y="1879917"/>
            <a:ext cx="11091600" cy="3098166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Incrementar los niveles de producción de desmote de algodón con menores costos - tiempo y mayor calidad de fibra.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9275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a vista de cerca de carriles de una pista de atletismo en la oscuridad">
            <a:extLst>
              <a:ext uri="{FF2B5EF4-FFF2-40B4-BE49-F238E27FC236}">
                <a16:creationId xmlns:a16="http://schemas.microsoft.com/office/drawing/2014/main" id="{0FE2E3DF-877F-7AC6-0B3A-5BE48C2D1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DDCCEE-2803-F538-10C4-5EECE55B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Objetivos específicos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89D18-F73F-9F64-986B-0530DEC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78155"/>
            <a:ext cx="11090274" cy="1391919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bg1">
                    <a:alpha val="60000"/>
                  </a:schemeClr>
                </a:solidFill>
                <a:latin typeface="+mj-lt"/>
              </a:rPr>
              <a:t>Mantener un patrón de calidad alto en toda la línea de producción</a:t>
            </a:r>
          </a:p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690D0E-68E0-B27E-2332-7C3EF57A5DA1}"/>
              </a:ext>
            </a:extLst>
          </p:cNvPr>
          <p:cNvSpPr txBox="1"/>
          <p:nvPr/>
        </p:nvSpPr>
        <p:spPr>
          <a:xfrm>
            <a:off x="459423" y="2020857"/>
            <a:ext cx="110902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+mj-lt"/>
              </a:rPr>
              <a:t>Disminuir el tiempo de aprovisionamiento de algodón en bruto al sistema de alimentación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1E7D58-D809-373D-964B-E4E21F0ACD4D}"/>
              </a:ext>
            </a:extLst>
          </p:cNvPr>
          <p:cNvSpPr txBox="1"/>
          <p:nvPr/>
        </p:nvSpPr>
        <p:spPr>
          <a:xfrm>
            <a:off x="459423" y="2970074"/>
            <a:ext cx="1099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>
                <a:solidFill>
                  <a:schemeClr val="bg1"/>
                </a:solidFill>
                <a:latin typeface="+mj-lt"/>
              </a:rPr>
              <a:t>Asegurar la calidad del algodón en el sistema de desmotadora</a:t>
            </a:r>
            <a:endParaRPr lang="es-A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6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rimer plano de documentos en el escritorio">
            <a:extLst>
              <a:ext uri="{FF2B5EF4-FFF2-40B4-BE49-F238E27FC236}">
                <a16:creationId xmlns:a16="http://schemas.microsoft.com/office/drawing/2014/main" id="{EF0E89EC-AA2A-1037-3A31-F12FC697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" b="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41A8AC-F57B-8479-D359-9C7ECE8D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acciones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199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153</Words>
  <Application>Microsoft Office PowerPoint</Application>
  <PresentationFormat>Panorámica</PresentationFormat>
  <Paragraphs>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Sitka Heading</vt:lpstr>
      <vt:lpstr>Source Sans Pro</vt:lpstr>
      <vt:lpstr>Times New Roman</vt:lpstr>
      <vt:lpstr>3DFloatVTI</vt:lpstr>
      <vt:lpstr>Proyecto Final Jeronimo Colman</vt:lpstr>
      <vt:lpstr>Posicionamiento del algodón</vt:lpstr>
      <vt:lpstr>Contexto regional</vt:lpstr>
      <vt:lpstr>Propuesta del proyecto</vt:lpstr>
      <vt:lpstr>Objetivo general</vt:lpstr>
      <vt:lpstr>Incrementar los niveles de producción de desmote de algodón con menores costos - tiempo y mayor calidad de fibra.</vt:lpstr>
      <vt:lpstr>Objetivos específicos</vt:lpstr>
      <vt:lpstr>Presentación de PowerPoint</vt:lpstr>
      <vt:lpstr>acciones </vt:lpstr>
      <vt:lpstr>Relevamiento de la instalación</vt:lpstr>
      <vt:lpstr>relevamiento </vt:lpstr>
      <vt:lpstr>Presentación de PowerPoint</vt:lpstr>
      <vt:lpstr>Análisis de costos y productividad</vt:lpstr>
      <vt:lpstr>diseño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Final Jeronimo Colman</dc:title>
  <dc:creator>Gabriel Colman (prof.)</dc:creator>
  <cp:lastModifiedBy>Gabriel Colman (prof.)</cp:lastModifiedBy>
  <cp:revision>16</cp:revision>
  <dcterms:created xsi:type="dcterms:W3CDTF">2023-08-10T21:30:08Z</dcterms:created>
  <dcterms:modified xsi:type="dcterms:W3CDTF">2024-05-22T00:18:17Z</dcterms:modified>
</cp:coreProperties>
</file>