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56" r:id="rId3"/>
    <p:sldId id="258" r:id="rId4"/>
    <p:sldId id="307" r:id="rId5"/>
    <p:sldId id="308" r:id="rId6"/>
    <p:sldId id="309" r:id="rId7"/>
    <p:sldId id="306" r:id="rId8"/>
    <p:sldId id="259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9A858CA7-3127-408E-A8AA-7F6FC650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6" name="Rectangle 85">
              <a:extLst>
                <a:ext uri="{FF2B5EF4-FFF2-40B4-BE49-F238E27FC236}">
                  <a16:creationId xmlns:a16="http://schemas.microsoft.com/office/drawing/2014/main" id="{3B5C7DC4-04FC-4E92-B848-84A4D7B1E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68684E48-F035-4C79-9223-A42061EB9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Grande plano de engrenagens">
            <a:extLst>
              <a:ext uri="{FF2B5EF4-FFF2-40B4-BE49-F238E27FC236}">
                <a16:creationId xmlns:a16="http://schemas.microsoft.com/office/drawing/2014/main" id="{45127AB2-C233-42A7-9859-096116455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2489" b="12489"/>
          <a:stretch/>
        </p:blipFill>
        <p:spPr>
          <a:xfrm>
            <a:off x="20" y="10"/>
            <a:ext cx="12188369" cy="685799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6C627AD3-7709-4304-9638-F3D758846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90" name="Round Diagonal Corner Rectangle 7">
              <a:extLst>
                <a:ext uri="{FF2B5EF4-FFF2-40B4-BE49-F238E27FC236}">
                  <a16:creationId xmlns:a16="http://schemas.microsoft.com/office/drawing/2014/main" id="{A0AF3470-A0CC-40EC-8863-9F332C64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8F0683C-F05D-4314-8978-840DEA637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92" name="Freeform 32">
                <a:extLst>
                  <a:ext uri="{FF2B5EF4-FFF2-40B4-BE49-F238E27FC236}">
                    <a16:creationId xmlns:a16="http://schemas.microsoft.com/office/drawing/2014/main" id="{E47CDC93-E786-43A2-A10D-498B09790F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3" name="Freeform 33">
                <a:extLst>
                  <a:ext uri="{FF2B5EF4-FFF2-40B4-BE49-F238E27FC236}">
                    <a16:creationId xmlns:a16="http://schemas.microsoft.com/office/drawing/2014/main" id="{7DE21169-0F83-4B3D-BE5A-99FB06013B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4" name="Freeform 34">
                <a:extLst>
                  <a:ext uri="{FF2B5EF4-FFF2-40B4-BE49-F238E27FC236}">
                    <a16:creationId xmlns:a16="http://schemas.microsoft.com/office/drawing/2014/main" id="{88FAE74E-9879-4D55-8D84-A21D6DA8A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5" name="Freeform 37">
                <a:extLst>
                  <a:ext uri="{FF2B5EF4-FFF2-40B4-BE49-F238E27FC236}">
                    <a16:creationId xmlns:a16="http://schemas.microsoft.com/office/drawing/2014/main" id="{2C782958-1F7E-41B7-9D65-7833A58C0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5B9FCE99-C873-4E52-8B98-C50E3BC26C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093C105F-449E-44A4-ACDC-6C4198B832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8" name="Freeform 38">
                <a:extLst>
                  <a:ext uri="{FF2B5EF4-FFF2-40B4-BE49-F238E27FC236}">
                    <a16:creationId xmlns:a16="http://schemas.microsoft.com/office/drawing/2014/main" id="{B46E513D-423A-4A2B-A9D6-76E363D80B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99" name="Freeform 39">
                <a:extLst>
                  <a:ext uri="{FF2B5EF4-FFF2-40B4-BE49-F238E27FC236}">
                    <a16:creationId xmlns:a16="http://schemas.microsoft.com/office/drawing/2014/main" id="{94EADE62-4817-451A-8145-44ABF4E9D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0" name="Freeform 40">
                <a:extLst>
                  <a:ext uri="{FF2B5EF4-FFF2-40B4-BE49-F238E27FC236}">
                    <a16:creationId xmlns:a16="http://schemas.microsoft.com/office/drawing/2014/main" id="{DF2CC3E2-DA9D-4240-9F03-14ADAD3115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1" name="Rectangle 41">
                <a:extLst>
                  <a:ext uri="{FF2B5EF4-FFF2-40B4-BE49-F238E27FC236}">
                    <a16:creationId xmlns:a16="http://schemas.microsoft.com/office/drawing/2014/main" id="{1B899910-5315-494E-B020-009441C9E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2" name="Freeform 32">
                <a:extLst>
                  <a:ext uri="{FF2B5EF4-FFF2-40B4-BE49-F238E27FC236}">
                    <a16:creationId xmlns:a16="http://schemas.microsoft.com/office/drawing/2014/main" id="{6136BB11-3A2E-4DCC-8C0C-889A28269C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3" name="Freeform 33">
                <a:extLst>
                  <a:ext uri="{FF2B5EF4-FFF2-40B4-BE49-F238E27FC236}">
                    <a16:creationId xmlns:a16="http://schemas.microsoft.com/office/drawing/2014/main" id="{CF260BF3-4363-40F1-BC91-8DFBE3BDD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4" name="Freeform 34">
                <a:extLst>
                  <a:ext uri="{FF2B5EF4-FFF2-40B4-BE49-F238E27FC236}">
                    <a16:creationId xmlns:a16="http://schemas.microsoft.com/office/drawing/2014/main" id="{8F9D63A6-6A5A-4BEA-9D4A-156C79B53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5" name="Freeform 37">
                <a:extLst>
                  <a:ext uri="{FF2B5EF4-FFF2-40B4-BE49-F238E27FC236}">
                    <a16:creationId xmlns:a16="http://schemas.microsoft.com/office/drawing/2014/main" id="{B9C8B5B9-9ACB-4870-BA91-F2F9D946B3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6" name="Freeform 35">
                <a:extLst>
                  <a:ext uri="{FF2B5EF4-FFF2-40B4-BE49-F238E27FC236}">
                    <a16:creationId xmlns:a16="http://schemas.microsoft.com/office/drawing/2014/main" id="{92FF491D-7488-4929-9870-2329AAE0D2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7" name="Freeform 36">
                <a:extLst>
                  <a:ext uri="{FF2B5EF4-FFF2-40B4-BE49-F238E27FC236}">
                    <a16:creationId xmlns:a16="http://schemas.microsoft.com/office/drawing/2014/main" id="{97827DF0-0206-4555-A1BB-60B8CEC111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8" name="Freeform 38">
                <a:extLst>
                  <a:ext uri="{FF2B5EF4-FFF2-40B4-BE49-F238E27FC236}">
                    <a16:creationId xmlns:a16="http://schemas.microsoft.com/office/drawing/2014/main" id="{EA2D1BD1-1250-49E3-AC01-0BE437535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09" name="Freeform 39">
                <a:extLst>
                  <a:ext uri="{FF2B5EF4-FFF2-40B4-BE49-F238E27FC236}">
                    <a16:creationId xmlns:a16="http://schemas.microsoft.com/office/drawing/2014/main" id="{A0A396E0-157E-4FC6-80D6-9BE36F8609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0" name="Freeform 40">
                <a:extLst>
                  <a:ext uri="{FF2B5EF4-FFF2-40B4-BE49-F238E27FC236}">
                    <a16:creationId xmlns:a16="http://schemas.microsoft.com/office/drawing/2014/main" id="{E340798F-B14D-4CFC-8E3A-B571EA1EB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11" name="Rectangle 41">
                <a:extLst>
                  <a:ext uri="{FF2B5EF4-FFF2-40B4-BE49-F238E27FC236}">
                    <a16:creationId xmlns:a16="http://schemas.microsoft.com/office/drawing/2014/main" id="{69DF3E07-68E5-4475-922E-46068C484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6CD87BF-3B9A-45D4-A15B-C4FCBEF6D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s-A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MÁQUINAS TÉRMICAS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1595D1-3772-43F8-917F-AEADB90B1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s-AR" dirty="0"/>
              <a:t>ING. MARCOS RUIZ</a:t>
            </a:r>
          </a:p>
          <a:p>
            <a:pPr algn="ctr"/>
            <a:r>
              <a:rPr lang="es-AR" dirty="0"/>
              <a:t>ING. WALTER CAPELETTI</a:t>
            </a:r>
          </a:p>
        </p:txBody>
      </p:sp>
    </p:spTree>
    <p:extLst>
      <p:ext uri="{BB962C8B-B14F-4D97-AF65-F5344CB8AC3E}">
        <p14:creationId xmlns:p14="http://schemas.microsoft.com/office/powerpoint/2010/main" val="11503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verde, tren, hombre&#10;&#10;Descripción generada automáticamente">
            <a:extLst>
              <a:ext uri="{FF2B5EF4-FFF2-40B4-BE49-F238E27FC236}">
                <a16:creationId xmlns:a16="http://schemas.microsoft.com/office/drawing/2014/main" id="{F70E7FB8-F2F9-44CC-B58C-F2AA9791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" name="Imagen 2" descr="Tren de carga pasando por un puente&#10;&#10;Descripción generada automáticamente con confianza media">
            <a:extLst>
              <a:ext uri="{FF2B5EF4-FFF2-40B4-BE49-F238E27FC236}">
                <a16:creationId xmlns:a16="http://schemas.microsoft.com/office/drawing/2014/main" id="{3EEB587E-C622-41B2-B8F2-7E0CCA22D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37" b="50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tren, grande, viejo&#10;&#10;Descripción generada automáticamente">
            <a:extLst>
              <a:ext uri="{FF2B5EF4-FFF2-40B4-BE49-F238E27FC236}">
                <a16:creationId xmlns:a16="http://schemas.microsoft.com/office/drawing/2014/main" id="{F7F9C2AA-0574-4806-BFAC-8038FB2B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tabla, metal&#10;&#10;Descripción generada automáticamente">
            <a:extLst>
              <a:ext uri="{FF2B5EF4-FFF2-40B4-BE49-F238E27FC236}">
                <a16:creationId xmlns:a16="http://schemas.microsoft.com/office/drawing/2014/main" id="{9722E256-335F-496B-A627-68BB6C54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4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viejo, tren&#10;&#10;Descripción generada automáticamente">
            <a:extLst>
              <a:ext uri="{FF2B5EF4-FFF2-40B4-BE49-F238E27FC236}">
                <a16:creationId xmlns:a16="http://schemas.microsoft.com/office/drawing/2014/main" id="{E81AB209-8E02-4AAA-89D2-0870B100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4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exterior, calle, viejo&#10;&#10;Descripción generada automáticamente">
            <a:extLst>
              <a:ext uri="{FF2B5EF4-FFF2-40B4-BE49-F238E27FC236}">
                <a16:creationId xmlns:a16="http://schemas.microsoft.com/office/drawing/2014/main" id="{0B3796FD-F923-446D-9081-8F9B0DCA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2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arriba de un edificio&#10;&#10;Descripción generada automáticamente con confianza media">
            <a:extLst>
              <a:ext uri="{FF2B5EF4-FFF2-40B4-BE49-F238E27FC236}">
                <a16:creationId xmlns:a16="http://schemas.microsoft.com/office/drawing/2014/main" id="{88A0364B-60D8-44E8-A0F7-C6AA8CC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7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camioneta, viejo, sucio&#10;&#10;Descripción generada automáticamente">
            <a:extLst>
              <a:ext uri="{FF2B5EF4-FFF2-40B4-BE49-F238E27FC236}">
                <a16:creationId xmlns:a16="http://schemas.microsoft.com/office/drawing/2014/main" id="{BE409AAF-1CCF-4C02-B1F2-07639D4E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xterior, edificio, fábrica, tren&#10;&#10;Descripción generada automáticamente">
            <a:extLst>
              <a:ext uri="{FF2B5EF4-FFF2-40B4-BE49-F238E27FC236}">
                <a16:creationId xmlns:a16="http://schemas.microsoft.com/office/drawing/2014/main" id="{CD14455A-485A-4784-9B21-E4EA9591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arriba de un barco&#10;&#10;Descripción generada automáticamente con confianza media">
            <a:extLst>
              <a:ext uri="{FF2B5EF4-FFF2-40B4-BE49-F238E27FC236}">
                <a16:creationId xmlns:a16="http://schemas.microsoft.com/office/drawing/2014/main" id="{93BB04EB-D007-4E13-8917-6F48E519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7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">
            <a:extLst>
              <a:ext uri="{FF2B5EF4-FFF2-40B4-BE49-F238E27FC236}">
                <a16:creationId xmlns:a16="http://schemas.microsoft.com/office/drawing/2014/main" id="{6C653143-5AE8-4211-B776-06B4AC26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EFE863F-5874-436B-B199-2B7F7E983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9EBA0D-67A3-4D11-9B42-FE25160A8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6CD87BF-3B9A-45D4-A15B-C4FCBEF6D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4</a:t>
            </a:r>
            <a:br>
              <a:rPr lang="es-A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1595D1-3772-43F8-917F-AEADB90B1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>
            <a:normAutofit/>
          </a:bodyPr>
          <a:lstStyle/>
          <a:p>
            <a:r>
              <a:rPr lang="es-AR" dirty="0"/>
              <a:t>GENERADORES DE VAPOR</a:t>
            </a:r>
          </a:p>
        </p:txBody>
      </p:sp>
      <p:pic>
        <p:nvPicPr>
          <p:cNvPr id="5" name="Picture 4" descr="Grande plano de engrenagens">
            <a:extLst>
              <a:ext uri="{FF2B5EF4-FFF2-40B4-BE49-F238E27FC236}">
                <a16:creationId xmlns:a16="http://schemas.microsoft.com/office/drawing/2014/main" id="{45127AB2-C233-42A7-9859-096116455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339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91FE4B-61A9-42DF-A330-3B56084E1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55C06DF8-16D9-4100-8F19-6138E4878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A220D21-8D78-4507-B06C-3EBF9F90D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406E0E6-65AD-45FD-BE98-0C4F9B72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B422238B-037C-4733-9958-315F80130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894D98B-2AB3-4EE5-9D99-5B55F2EF5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261F6E4-9C94-4CB8-BD31-A52898EC0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0AAEE8E-8662-4D53-A5DD-B1F06BB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556915-24F2-4763-B1C4-5EC4D88B2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DB216B0-A0C8-4821-8B3A-8586E20D3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71F5B52-A9CA-427B-80AF-E3E2FC16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37605C87-6944-464E-9346-ECE05A2F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D9B10FBC-A53E-49E5-B4B5-0F1693E7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78A97F0-80A4-4CF6-BA3B-39711CDC8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68FE33B-BECA-4569-8935-FDF768269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178FC4D9-8FA2-4D43-88A3-C6CA77F7E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0F5B6D2-8E3D-4AFC-94F6-31D56AE98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48A1A6D-A373-4C68-98B1-59E22EE57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FAFD9D9-A0EF-401D-8D0E-4ED053C25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63EF4A2-514F-4CD3-9ED0-ECA0C408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215871AE-0060-4394-8446-D47CF3CAB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84D0DA4-2C7F-496D-BC3A-5EBB91445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8269078-B40F-4714-BCAF-8E557E1BB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6E24B2B-3723-4CB3-8EC0-0139577C6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2073D418-4752-4043-9A9A-922CA2802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13EBF6C-3651-4B57-95D5-EED08152E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581AD3B9-AF03-44AE-9437-F99ACF12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FE2F9BF-9683-41C4-8B67-BD9E8B72F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374ABA64-38E0-45C4-8BC9-DAFB9F02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E3A8BCC-3396-43D2-83E7-69FA7109A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B7BD167E-B771-45E0-8B6C-6BBF975FF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69FDD2A7-16E2-4E51-98B5-0D297BC3B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D4963E27-1DE7-48C0-A479-7136D899E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12B40F-3DC3-4EB4-97CB-C0ED18FB2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B189F9A6-1D5A-4369-B262-0E201E0B4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1AE562C3-253B-4C0D-B4F6-3788E45D0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37B75FAF-A403-4416-8819-1BA41E8C2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133F3EBE-BDAB-4DA9-82F6-B3EEF0CC6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12F476B-DBD2-4149-BA6F-DEDAA823F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7CD3DB17-FD49-4367-9459-E250C0725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6B9429B2-21CB-49F0-AC65-1B62C5A08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7D411EA-E62A-4F7A-845B-EF913A699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2C167F54-3037-4CE8-B39C-C58F251F3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57D211E8-F701-4000-BD38-5226DC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862ECA4-0570-47EA-B540-1912DFCD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C49C807F-44F0-4A52-8D62-1038B1A09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1035AB6-F465-4A2B-A73E-6DFFD89F9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DEC2094E-329B-4F76-843A-19E6ACEA9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47030EB8-876C-4010-8B04-F31D73C3F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FFA1155F-B738-4412-AB94-68FDD10A7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E5AADADE-4A85-4AE7-8DEC-D0E6FB478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65F819B4-4820-47A5-981D-6D26399B8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0ED05087-846F-4C1B-9332-9DB0AF46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615265F9-6E54-4300-ACD7-0BD48ECF6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84D144CE-5B21-4CAF-AC2D-C7CE35BCC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F906381-EE91-4FD9-86DD-DB96444A8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B0E51D92-AF8A-4C19-9F4D-2E424A096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2506B591-9CB7-4EE1-8CBA-205487532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71646847-1C7E-48A7-BB14-C936C25C9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6D8B0F3E-13C0-47D8-B26C-E9C284DB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218ABFE5-7E6A-4D21-8CCF-4BCB8CAF7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EA77E6D1-CF16-41F5-8C38-81A13118D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2E65946D-A459-4DEE-A3B3-B7745E075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60532C1C-A69A-4D99-A36E-6110980A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F4902C81-C6EF-48BD-AD16-F7CA7AE95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6642965B-5129-4F0E-B30B-3EF22BB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9357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rno de ladrillo&#10;&#10;Descripción generada automáticamente con confianza baja">
            <a:extLst>
              <a:ext uri="{FF2B5EF4-FFF2-40B4-BE49-F238E27FC236}">
                <a16:creationId xmlns:a16="http://schemas.microsoft.com/office/drawing/2014/main" id="{29B45A99-CF7B-4E6C-B9E2-05FB3B4E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D4CCE5-FBFA-4AD3-A4F7-E722F31C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4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en un tren&#10;&#10;Descripción generada automáticamente con confianza media">
            <a:extLst>
              <a:ext uri="{FF2B5EF4-FFF2-40B4-BE49-F238E27FC236}">
                <a16:creationId xmlns:a16="http://schemas.microsoft.com/office/drawing/2014/main" id="{A7D76489-067B-491B-AB17-A052A301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31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187983C-679B-495D-A32F-A4B2161D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ersona parada junto a una ventana&#10;&#10;Descripción generada automáticamente con confianza baja">
            <a:extLst>
              <a:ext uri="{FF2B5EF4-FFF2-40B4-BE49-F238E27FC236}">
                <a16:creationId xmlns:a16="http://schemas.microsoft.com/office/drawing/2014/main" id="{DADA9D1C-C843-4747-9CF9-3DE068DA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uego, oscuro, edificio, luz&#10;&#10;Descripción generada automáticamente">
            <a:extLst>
              <a:ext uri="{FF2B5EF4-FFF2-40B4-BE49-F238E27FC236}">
                <a16:creationId xmlns:a16="http://schemas.microsoft.com/office/drawing/2014/main" id="{DF6601C3-501B-4BDD-BC50-4D45CCE0B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87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dificio, motor, tren, verde&#10;&#10;Descripción generada automáticamente">
            <a:extLst>
              <a:ext uri="{FF2B5EF4-FFF2-40B4-BE49-F238E27FC236}">
                <a16:creationId xmlns:a16="http://schemas.microsoft.com/office/drawing/2014/main" id="{37DF5970-9CD9-46F7-90CA-DA6E8D05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1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05-26 at 08.23.23">
            <a:hlinkClick r:id="" action="ppaction://media"/>
            <a:extLst>
              <a:ext uri="{FF2B5EF4-FFF2-40B4-BE49-F238E27FC236}">
                <a16:creationId xmlns:a16="http://schemas.microsoft.com/office/drawing/2014/main" id="{EF9CF1A2-9866-402F-ABBF-AC20284654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6825" y="0"/>
            <a:ext cx="3556000" cy="64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3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5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8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13" name="Imagen 112" descr="Imagen que contiene vistiendo, parado, teléfono, mujer&#10;&#10;Descripción generada automáticamente">
            <a:extLst>
              <a:ext uri="{FF2B5EF4-FFF2-40B4-BE49-F238E27FC236}">
                <a16:creationId xmlns:a16="http://schemas.microsoft.com/office/drawing/2014/main" id="{C0B75B41-5B7F-4170-B6CD-A40E76AE1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3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interior, grande, parado&#10;&#10;Descripción generada automáticamente">
            <a:extLst>
              <a:ext uri="{FF2B5EF4-FFF2-40B4-BE49-F238E27FC236}">
                <a16:creationId xmlns:a16="http://schemas.microsoft.com/office/drawing/2014/main" id="{98C3FE90-8FEE-4DFC-84B3-C29EC950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12"/>
            <a:ext cx="9149892" cy="68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" name="Imagen 2" descr="Imagen que contiene edificio, tabla, hombre, estacionado&#10;&#10;Descripción generada automáticamente">
            <a:extLst>
              <a:ext uri="{FF2B5EF4-FFF2-40B4-BE49-F238E27FC236}">
                <a16:creationId xmlns:a16="http://schemas.microsoft.com/office/drawing/2014/main" id="{60591805-D53E-4533-92C8-0A627F6CB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1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naranja, pequeño, barco, grande&#10;&#10;Descripción generada automáticamente">
            <a:extLst>
              <a:ext uri="{FF2B5EF4-FFF2-40B4-BE49-F238E27FC236}">
                <a16:creationId xmlns:a16="http://schemas.microsoft.com/office/drawing/2014/main" id="{3273CAC6-6D5E-4EFB-A302-FB8AC640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-254496"/>
            <a:ext cx="10115549" cy="71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03F60DC-3F71-49E4-9DAB-07F6F776C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0974BA-28D6-4D03-A93A-98DFC719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EA578B-67A5-45D4-BE05-15EA588E2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EFD4433C-E0E3-4430-A9CC-25846603C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C81924A9-DCA1-4E4E-9871-A61EA8F41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9DCA138B-050D-4563-947F-DB4C97415C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AC7E4367-A1AE-4D50-AF27-77A8D0EDF2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46D988C-BE0D-49CB-A5A1-8D6D2A55A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E383E5FB-776B-4CD0-87AE-A4151C892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32D924B-B627-4379-A548-CEF9B8DB3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948973D5-5480-482D-A694-0BCA3A0CF9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6E5C50EA-C8C0-4E50-9321-E9E0E6FB03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5E6E164C-CF38-4EA0-B1E7-25B67DC48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275BB4F8-C52D-42A1-89B6-EA7C1EF2B5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3EA644EB-7C59-4A69-A17C-0A091C76E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FC7A2E55-98BB-48F5-933E-BB4C44371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7B3153FF-E838-4F77-9DDE-386D9C5220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0ACDA275-09E6-40C9-A885-41E65D914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27A78154-D76E-4234-9932-DF1D76799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6240ED9D-19A5-4A1A-8E4F-24128D8107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76599DAD-F77E-48DE-ABDA-B923C1591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55DF1E32-B823-4B69-B62A-5D509408A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31F0DA43-9464-488B-BBD1-203DDE6EE9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A713508B-1644-449F-B053-3737E996A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37683D86-FA1B-4BF8-9931-BAB6D306D4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6E4F8A37-8002-4981-83EE-C426C07DCD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C4DC46CF-71B6-4BEB-BB8D-1F8AEA96CA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3DAAC3E4-3B23-4047-8D27-34B997C9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31FCB06C-51CC-441C-B360-9670164DE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CFC887CD-B08D-408B-A2B4-F3B5CB3A4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5D3328-FC99-4D10-B2D8-5D01DEA55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73020627-416F-402D-8D21-A99ED62E5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D3DAF064-3433-4FCB-B8CE-626BF5546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11904BD3-81D9-43F2-BE74-D424388ACC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5E25F735-7D6C-4714-BA7E-8D340370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30817020-E490-40E3-B018-78273B5E3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F427962E-1B2C-4D54-8776-7A06EE038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E792A3C-67D9-4F28-9C39-5719133147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07A5F98A-8C7A-4EF2-94AA-A590459933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C6AD98FC-AD56-4D24-BC82-047FE59B1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B405452A-549E-4652-8F4A-F4D5994C8F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213445-86D4-4F78-AD8F-8FEBBDFA8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2684A60A-182E-419E-B01C-AFDD09191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FFABF1FD-FB5D-4393-B4E5-33B2CE257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04BA45-3A2C-47D5-B1CA-D388F07A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pic>
        <p:nvPicPr>
          <p:cNvPr id="6" name="Marcador de posición de imagen 5" descr="Imagen que contiene edificio, exterior, grande, puente&#10;&#10;Descripción generada automáticamente">
            <a:extLst>
              <a:ext uri="{FF2B5EF4-FFF2-40B4-BE49-F238E27FC236}">
                <a16:creationId xmlns:a16="http://schemas.microsoft.com/office/drawing/2014/main" id="{699B01F0-866D-49C2-9B26-D39E3D45A2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4017" r="-1" b="27934"/>
          <a:stretch/>
        </p:blipFill>
        <p:spPr>
          <a:xfrm>
            <a:off x="4728328" y="-47614"/>
            <a:ext cx="7558541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DCE4EDB-73B1-4D06-81F5-710CC5298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3F9314-715E-4710-9A63-CE83056C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9B72E135-686E-4210-B69F-210E8CE80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7D3B4296-5208-432F-BB64-309668EC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B6956C6-AA52-471D-BD31-3ECBA2402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53A37D1D-4A71-4995-A6BC-FAE00A570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1893C2F1-17F9-4182-8755-0C15B2889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65DD1ACC-FCF5-4D49-B68C-FAE7829FA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F836DE4-2767-4A63-9E03-9963D5EF5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916DC85C-58CE-4EBC-BDB4-B04096D6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DCFE1B83-4862-4B9A-9CEB-92C0A85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4D246667-16A5-4BA4-903D-561D924A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7DDB6AF5-B5FD-469E-B20A-8A1E3E799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F70C8148-B4C1-4005-9272-BEFFC7CC7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2EE6A2D5-5F0B-4977-A24D-7ACFC2CD4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62AF7BF9-EA4A-4568-ACC4-9AE135078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C5480B8F-8335-4048-9440-D64B54610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C0239026-9B37-48A5-AE01-29B6F948A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072A79A0-61B5-446D-921B-4CC22956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7B295262-D1BB-4CC4-AE86-B61841BF2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2EB18505-CD3D-4C25-A04A-BC6837141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B7A9AB06-69CB-45EB-A6D2-2C4CBDBFB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112A72AB-1E70-4C17-A6F3-E8F925A6B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8F53EAC6-E0BE-4B8D-9093-F4C40F7A4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C4430FB-7419-4488-B9DD-C52172E0B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4A07FED4-C9B2-426D-80F9-3E251D9DB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2BE840B1-DE8E-4F4E-978E-195F2FF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970A7C12-E1F6-4063-AA66-96F09C70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D92C1000-EC4C-495C-91EC-2EAD35CF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F7B7324-4CF2-425F-A41A-28B32C0E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52FB908C-D111-4B49-AD3B-63F13834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C16B5E72-3FED-4E30-B1B0-C12EFEF8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CEE94B89-C705-4A0A-93A7-4F3B8981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4DB3AE93-70CB-4ACF-8A92-6EA135970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70E52CEC-5096-4798-8308-0E6C82FBA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F8276397-B2CD-42CA-B986-507EE9D46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642D153B-98BD-45E6-847F-1FD763973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252AE091-EAD9-455A-86A2-C3291C52F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09B8584C-6AFF-4278-9401-5418AA63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C46EBDFA-29FE-431B-B471-A93954E6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364709FA-053E-40E4-B749-04095388D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55D7DE2-227A-41F8-844D-271221B0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972C56D1-4007-4A97-B1DF-7F9D3D1D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5DA56C63-5DD5-455F-8FD5-109691AA4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A20F10A4-A054-4A68-BFD1-F2FB28B86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48DCF062-2278-4653-9461-CA2153710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F6632E64-9102-425C-B537-96DF39027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264CEB62-8728-4027-8478-036D0529D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61F43665-192D-4262-8159-1E31819CF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02ECEA15-55AF-4923-B9D4-FD5C31C3E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DCD329AF-25D7-493E-8D67-A07326713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A7DA766F-2273-4AFD-BF7F-06EB3814C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9F17779A-AF9E-4C89-9138-937E81F94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DA68E6FB-9F23-463E-83E2-8B56685D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DFBC35F5-3359-42CB-BEA7-882EDCBF1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0232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0" name="Imagen 9" descr="Imagen que contiene edificio, silla, vivo, cuarto&#10;&#10;Descripción generada automáticamente">
            <a:extLst>
              <a:ext uri="{FF2B5EF4-FFF2-40B4-BE49-F238E27FC236}">
                <a16:creationId xmlns:a16="http://schemas.microsoft.com/office/drawing/2014/main" id="{985E491F-CAB6-4524-90AB-FB34C6F00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9" b="208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551C300-1D7A-46C3-9EF6-0EAC9B1E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C1EDC6-1B42-4FCD-BC53-B1D05BFF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3" name="Imagen 2" descr="Banca de madera&#10;&#10;Descripción generada automáticamente con confianza media">
            <a:extLst>
              <a:ext uri="{FF2B5EF4-FFF2-40B4-BE49-F238E27FC236}">
                <a16:creationId xmlns:a16="http://schemas.microsoft.com/office/drawing/2014/main" id="{204CA29D-2F3E-4EF0-AA4E-44D57AE1E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7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46</TotalTime>
  <Words>16</Words>
  <Application>Microsoft Office PowerPoint</Application>
  <PresentationFormat>Panorámica</PresentationFormat>
  <Paragraphs>5</Paragraphs>
  <Slides>27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Tw Cen MT</vt:lpstr>
      <vt:lpstr>Circuito</vt:lpstr>
      <vt:lpstr>MÁQUINAS TÉRMICAS</vt:lpstr>
      <vt:lpstr>UNIDAD 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TÉRMICAS</dc:title>
  <dc:creator>Adriana Soledad Stechina (prof.)</dc:creator>
  <cp:lastModifiedBy>Walter Capeletti (prof.)</cp:lastModifiedBy>
  <cp:revision>6</cp:revision>
  <dcterms:created xsi:type="dcterms:W3CDTF">2021-05-26T21:07:22Z</dcterms:created>
  <dcterms:modified xsi:type="dcterms:W3CDTF">2021-05-26T21:55:55Z</dcterms:modified>
</cp:coreProperties>
</file>