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5" r:id="rId2"/>
    <p:sldId id="256" r:id="rId3"/>
    <p:sldId id="258" r:id="rId4"/>
    <p:sldId id="307" r:id="rId5"/>
    <p:sldId id="308" r:id="rId6"/>
    <p:sldId id="309" r:id="rId7"/>
    <p:sldId id="306" r:id="rId8"/>
    <p:sldId id="259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>
            <a:extLst>
              <a:ext uri="{FF2B5EF4-FFF2-40B4-BE49-F238E27FC236}">
                <a16:creationId xmlns:a16="http://schemas.microsoft.com/office/drawing/2014/main" id="{9A858CA7-3127-408E-A8AA-7F6FC650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86" name="Rectangle 85">
              <a:extLst>
                <a:ext uri="{FF2B5EF4-FFF2-40B4-BE49-F238E27FC236}">
                  <a16:creationId xmlns:a16="http://schemas.microsoft.com/office/drawing/2014/main" id="{3B5C7DC4-04FC-4E92-B848-84A4D7B1EC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7" name="Picture 2">
              <a:extLst>
                <a:ext uri="{FF2B5EF4-FFF2-40B4-BE49-F238E27FC236}">
                  <a16:creationId xmlns:a16="http://schemas.microsoft.com/office/drawing/2014/main" id="{68684E48-F035-4C79-9223-A42061EB93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p14="http://schemas.microsoft.com/office/powerpoint/2010/main" xmlns:a14="http://schemas.microsoft.com/office/drawing/2010/main" xmlns:a16="http://schemas.microsoft.com/office/drawing/2014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 descr="Grande plano de engrenagens">
            <a:extLst>
              <a:ext uri="{FF2B5EF4-FFF2-40B4-BE49-F238E27FC236}">
                <a16:creationId xmlns:a16="http://schemas.microsoft.com/office/drawing/2014/main" id="{45127AB2-C233-42A7-9859-0961164558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12489" b="12489"/>
          <a:stretch/>
        </p:blipFill>
        <p:spPr>
          <a:xfrm>
            <a:off x="20" y="10"/>
            <a:ext cx="12188369" cy="6857990"/>
          </a:xfrm>
          <a:prstGeom prst="rect">
            <a:avLst/>
          </a:prstGeom>
        </p:spPr>
      </p:pic>
      <p:grpSp>
        <p:nvGrpSpPr>
          <p:cNvPr id="89" name="Group 88">
            <a:extLst>
              <a:ext uri="{FF2B5EF4-FFF2-40B4-BE49-F238E27FC236}">
                <a16:creationId xmlns:a16="http://schemas.microsoft.com/office/drawing/2014/main" id="{6C627AD3-7709-4304-9638-F3D7588465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5895" y="2235200"/>
            <a:ext cx="10982062" cy="2396067"/>
            <a:chOff x="605895" y="2235200"/>
            <a:chExt cx="10982062" cy="2396067"/>
          </a:xfrm>
        </p:grpSpPr>
        <p:sp>
          <p:nvSpPr>
            <p:cNvPr id="90" name="Round Diagonal Corner Rectangle 7">
              <a:extLst>
                <a:ext uri="{FF2B5EF4-FFF2-40B4-BE49-F238E27FC236}">
                  <a16:creationId xmlns:a16="http://schemas.microsoft.com/office/drawing/2014/main" id="{A0AF3470-A0CC-40EC-8863-9F332C64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82333" y="2235200"/>
              <a:ext cx="7027334" cy="2396067"/>
            </a:xfrm>
            <a:prstGeom prst="round2DiagRect">
              <a:avLst>
                <a:gd name="adj1" fmla="val 9246"/>
                <a:gd name="adj2" fmla="val 0"/>
              </a:avLst>
            </a:prstGeom>
            <a:solidFill>
              <a:schemeClr val="bg1">
                <a:alpha val="80000"/>
              </a:schemeClr>
            </a:solidFill>
            <a:ln w="19050" cap="sq">
              <a:solidFill>
                <a:schemeClr val="tx2">
                  <a:alpha val="60000"/>
                </a:schemeClr>
              </a:solidFill>
              <a:miter lim="800000"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18F0683C-F05D-4314-8978-840DEA637F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5895" y="2900097"/>
              <a:ext cx="10982062" cy="1211524"/>
              <a:chOff x="605895" y="2900097"/>
              <a:chExt cx="10982062" cy="1211524"/>
            </a:xfrm>
          </p:grpSpPr>
          <p:sp>
            <p:nvSpPr>
              <p:cNvPr id="92" name="Freeform 32">
                <a:extLst>
                  <a:ext uri="{FF2B5EF4-FFF2-40B4-BE49-F238E27FC236}">
                    <a16:creationId xmlns:a16="http://schemas.microsoft.com/office/drawing/2014/main" id="{E47CDC93-E786-43A2-A10D-498B09790F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9653587" y="3379784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93" name="Freeform 33">
                <a:extLst>
                  <a:ext uri="{FF2B5EF4-FFF2-40B4-BE49-F238E27FC236}">
                    <a16:creationId xmlns:a16="http://schemas.microsoft.com/office/drawing/2014/main" id="{7DE21169-0F83-4B3D-BE5A-99FB06013B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0078244" y="3310728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94" name="Freeform 34">
                <a:extLst>
                  <a:ext uri="{FF2B5EF4-FFF2-40B4-BE49-F238E27FC236}">
                    <a16:creationId xmlns:a16="http://schemas.microsoft.com/office/drawing/2014/main" id="{88FAE74E-9879-4D55-8D84-A21D6DA8A8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1146631" y="3574253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95" name="Freeform 37">
                <a:extLst>
                  <a:ext uri="{FF2B5EF4-FFF2-40B4-BE49-F238E27FC236}">
                    <a16:creationId xmlns:a16="http://schemas.microsoft.com/office/drawing/2014/main" id="{2C782958-1F7E-41B7-9D65-7833A58C0B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0230644" y="3034502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96" name="Freeform 35">
                <a:extLst>
                  <a:ext uri="{FF2B5EF4-FFF2-40B4-BE49-F238E27FC236}">
                    <a16:creationId xmlns:a16="http://schemas.microsoft.com/office/drawing/2014/main" id="{5B9FCE99-C873-4E52-8B98-C50E3BC26CB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034587" y="256275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97" name="Freeform 36">
                <a:extLst>
                  <a:ext uri="{FF2B5EF4-FFF2-40B4-BE49-F238E27FC236}">
                    <a16:creationId xmlns:a16="http://schemas.microsoft.com/office/drawing/2014/main" id="{093C105F-449E-44A4-ACDC-6C4198B832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747375" y="3232679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98" name="Freeform 38">
                <a:extLst>
                  <a:ext uri="{FF2B5EF4-FFF2-40B4-BE49-F238E27FC236}">
                    <a16:creationId xmlns:a16="http://schemas.microsoft.com/office/drawing/2014/main" id="{B46E513D-423A-4A2B-A9D6-76E363D80BE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399044" y="3095360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99" name="Freeform 39">
                <a:extLst>
                  <a:ext uri="{FF2B5EF4-FFF2-40B4-BE49-F238E27FC236}">
                    <a16:creationId xmlns:a16="http://schemas.microsoft.com/office/drawing/2014/main" id="{94EADE62-4817-451A-8145-44ABF4E9D9C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353675" y="2153178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00" name="Freeform 40">
                <a:extLst>
                  <a:ext uri="{FF2B5EF4-FFF2-40B4-BE49-F238E27FC236}">
                    <a16:creationId xmlns:a16="http://schemas.microsoft.com/office/drawing/2014/main" id="{DF2CC3E2-DA9D-4240-9F03-14ADAD3115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9848850" y="330887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01" name="Rectangle 41">
                <a:extLst>
                  <a:ext uri="{FF2B5EF4-FFF2-40B4-BE49-F238E27FC236}">
                    <a16:creationId xmlns:a16="http://schemas.microsoft.com/office/drawing/2014/main" id="{1B899910-5315-494E-B020-009441C9E4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9721056" y="3284272"/>
                <a:ext cx="23813" cy="252413"/>
              </a:xfrm>
              <a:prstGeom prst="rect">
                <a:avLst/>
              </a:pr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02" name="Freeform 32">
                <a:extLst>
                  <a:ext uri="{FF2B5EF4-FFF2-40B4-BE49-F238E27FC236}">
                    <a16:creationId xmlns:a16="http://schemas.microsoft.com/office/drawing/2014/main" id="{6136BB11-3A2E-4DCC-8C0C-889A28269C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2122751" y="3532184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03" name="Freeform 33">
                <a:extLst>
                  <a:ext uri="{FF2B5EF4-FFF2-40B4-BE49-F238E27FC236}">
                    <a16:creationId xmlns:a16="http://schemas.microsoft.com/office/drawing/2014/main" id="{CF260BF3-4363-40F1-BC91-8DFBE3BDD7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1958445" y="3463128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04" name="Freeform 34">
                <a:extLst>
                  <a:ext uri="{FF2B5EF4-FFF2-40B4-BE49-F238E27FC236}">
                    <a16:creationId xmlns:a16="http://schemas.microsoft.com/office/drawing/2014/main" id="{8F9D63A6-6A5A-4BEA-9D4A-156C79B539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858308" y="3726653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05" name="Freeform 37">
                <a:extLst>
                  <a:ext uri="{FF2B5EF4-FFF2-40B4-BE49-F238E27FC236}">
                    <a16:creationId xmlns:a16="http://schemas.microsoft.com/office/drawing/2014/main" id="{B9C8B5B9-9ACB-4870-BA91-F2F9D946B39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1658407" y="3186902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06" name="Freeform 35">
                <a:extLst>
                  <a:ext uri="{FF2B5EF4-FFF2-40B4-BE49-F238E27FC236}">
                    <a16:creationId xmlns:a16="http://schemas.microsoft.com/office/drawing/2014/main" id="{92FF491D-7488-4929-9870-2329AAE0D2E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860814" y="271515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07" name="Freeform 36">
                <a:extLst>
                  <a:ext uri="{FF2B5EF4-FFF2-40B4-BE49-F238E27FC236}">
                    <a16:creationId xmlns:a16="http://schemas.microsoft.com/office/drawing/2014/main" id="{97827DF0-0206-4555-A1BB-60B8CEC111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289314" y="3385079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08" name="Freeform 38">
                <a:extLst>
                  <a:ext uri="{FF2B5EF4-FFF2-40B4-BE49-F238E27FC236}">
                    <a16:creationId xmlns:a16="http://schemas.microsoft.com/office/drawing/2014/main" id="{EA2D1BD1-1250-49E3-AC01-0BE4375353C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605895" y="3247760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09" name="Freeform 39">
                <a:extLst>
                  <a:ext uri="{FF2B5EF4-FFF2-40B4-BE49-F238E27FC236}">
                    <a16:creationId xmlns:a16="http://schemas.microsoft.com/office/drawing/2014/main" id="{A0A396E0-157E-4FC6-80D6-9BE36F8609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532202" y="2305578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10" name="Freeform 40">
                <a:extLst>
                  <a:ext uri="{FF2B5EF4-FFF2-40B4-BE49-F238E27FC236}">
                    <a16:creationId xmlns:a16="http://schemas.microsoft.com/office/drawing/2014/main" id="{E340798F-B14D-4CFC-8E3A-B571EA1EB6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2154501" y="346127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11" name="Rectangle 41">
                <a:extLst>
                  <a:ext uri="{FF2B5EF4-FFF2-40B4-BE49-F238E27FC236}">
                    <a16:creationId xmlns:a16="http://schemas.microsoft.com/office/drawing/2014/main" id="{69DF3E07-68E5-4475-922E-46068C4842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2448983" y="3436672"/>
                <a:ext cx="23813" cy="252413"/>
              </a:xfrm>
              <a:prstGeom prst="rect">
                <a:avLst/>
              </a:pr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</p:grp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B6CD87BF-3B9A-45D4-A15B-C4FCBEF6D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000" y="2328334"/>
            <a:ext cx="6858000" cy="1367896"/>
          </a:xfrm>
        </p:spPr>
        <p:txBody>
          <a:bodyPr>
            <a:normAutofit/>
          </a:bodyPr>
          <a:lstStyle/>
          <a:p>
            <a:pPr algn="ctr"/>
            <a:r>
              <a:rPr lang="es-A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MÁQUINAS TÉRMICAS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1595D1-3772-43F8-917F-AEADB90B19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1" y="3602038"/>
            <a:ext cx="6857999" cy="953029"/>
          </a:xfrm>
        </p:spPr>
        <p:txBody>
          <a:bodyPr>
            <a:normAutofit/>
          </a:bodyPr>
          <a:lstStyle/>
          <a:p>
            <a:pPr algn="ctr"/>
            <a:r>
              <a:rPr lang="es-AR" dirty="0"/>
              <a:t>ING. MARCOS RUIZ</a:t>
            </a:r>
          </a:p>
          <a:p>
            <a:pPr algn="ctr"/>
            <a:r>
              <a:rPr lang="es-AR" dirty="0"/>
              <a:t>ING. WALTER CAPELETTI</a:t>
            </a:r>
          </a:p>
        </p:txBody>
      </p:sp>
    </p:spTree>
    <p:extLst>
      <p:ext uri="{BB962C8B-B14F-4D97-AF65-F5344CB8AC3E}">
        <p14:creationId xmlns:p14="http://schemas.microsoft.com/office/powerpoint/2010/main" val="115030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ersona, verde, tren, hombre&#10;&#10;Descripción generada automáticamente">
            <a:extLst>
              <a:ext uri="{FF2B5EF4-FFF2-40B4-BE49-F238E27FC236}">
                <a16:creationId xmlns:a16="http://schemas.microsoft.com/office/drawing/2014/main" id="{F70E7FB8-F2F9-44CC-B58C-F2AA97910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798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6551C300-1D7A-46C3-9EF6-0EAC9B1E1F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EC1EDC6-1B42-4FCD-BC53-B1D05BFF2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33EFBCB-98A2-4F16-B3BB-BF9EC17846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3" name="Rectangle 5">
                <a:extLst>
                  <a:ext uri="{FF2B5EF4-FFF2-40B4-BE49-F238E27FC236}">
                    <a16:creationId xmlns:a16="http://schemas.microsoft.com/office/drawing/2014/main" id="{B399E29C-9CF8-4BD1-8750-949BA21268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6">
                <a:extLst>
                  <a:ext uri="{FF2B5EF4-FFF2-40B4-BE49-F238E27FC236}">
                    <a16:creationId xmlns:a16="http://schemas.microsoft.com/office/drawing/2014/main" id="{CB02DFF7-56DA-42B6-B49A-C8926B841A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7">
                <a:extLst>
                  <a:ext uri="{FF2B5EF4-FFF2-40B4-BE49-F238E27FC236}">
                    <a16:creationId xmlns:a16="http://schemas.microsoft.com/office/drawing/2014/main" id="{07F77B45-21CD-43DB-AD58-24F8145021B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8">
                <a:extLst>
                  <a:ext uri="{FF2B5EF4-FFF2-40B4-BE49-F238E27FC236}">
                    <a16:creationId xmlns:a16="http://schemas.microsoft.com/office/drawing/2014/main" id="{F0151C40-12A4-4A09-A8B6-179A062EF64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9">
                <a:extLst>
                  <a:ext uri="{FF2B5EF4-FFF2-40B4-BE49-F238E27FC236}">
                    <a16:creationId xmlns:a16="http://schemas.microsoft.com/office/drawing/2014/main" id="{F0146EA7-EB82-410D-A6ED-7C10C525AD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0">
                <a:extLst>
                  <a:ext uri="{FF2B5EF4-FFF2-40B4-BE49-F238E27FC236}">
                    <a16:creationId xmlns:a16="http://schemas.microsoft.com/office/drawing/2014/main" id="{20DD5C02-0C86-4FA9-B82A-254EF58D37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1">
                <a:extLst>
                  <a:ext uri="{FF2B5EF4-FFF2-40B4-BE49-F238E27FC236}">
                    <a16:creationId xmlns:a16="http://schemas.microsoft.com/office/drawing/2014/main" id="{19ED9FD5-1147-400A-8A32-82A74F7AD8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2">
                <a:extLst>
                  <a:ext uri="{FF2B5EF4-FFF2-40B4-BE49-F238E27FC236}">
                    <a16:creationId xmlns:a16="http://schemas.microsoft.com/office/drawing/2014/main" id="{E79E6A0D-4D79-4788-8769-B989488019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3">
                <a:extLst>
                  <a:ext uri="{FF2B5EF4-FFF2-40B4-BE49-F238E27FC236}">
                    <a16:creationId xmlns:a16="http://schemas.microsoft.com/office/drawing/2014/main" id="{A6F42038-BF59-409A-902B-AD7799149A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Freeform 14">
                <a:extLst>
                  <a:ext uri="{FF2B5EF4-FFF2-40B4-BE49-F238E27FC236}">
                    <a16:creationId xmlns:a16="http://schemas.microsoft.com/office/drawing/2014/main" id="{D8B0BD48-5982-4C95-A7C8-E0D2306453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3" name="Freeform 15">
                <a:extLst>
                  <a:ext uri="{FF2B5EF4-FFF2-40B4-BE49-F238E27FC236}">
                    <a16:creationId xmlns:a16="http://schemas.microsoft.com/office/drawing/2014/main" id="{F6C539D3-C6BD-4FB0-AA91-5AF1BF14C5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Line 16">
                <a:extLst>
                  <a:ext uri="{FF2B5EF4-FFF2-40B4-BE49-F238E27FC236}">
                    <a16:creationId xmlns:a16="http://schemas.microsoft.com/office/drawing/2014/main" id="{34F70AD6-B8F4-4F9D-8593-D4047107BD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5" name="Freeform 17">
                <a:extLst>
                  <a:ext uri="{FF2B5EF4-FFF2-40B4-BE49-F238E27FC236}">
                    <a16:creationId xmlns:a16="http://schemas.microsoft.com/office/drawing/2014/main" id="{51EAB0E0-5DE2-4906-80B0-211A624789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18">
                <a:extLst>
                  <a:ext uri="{FF2B5EF4-FFF2-40B4-BE49-F238E27FC236}">
                    <a16:creationId xmlns:a16="http://schemas.microsoft.com/office/drawing/2014/main" id="{38E8B65E-526B-458D-85A5-21C0A1A74F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Freeform 19">
                <a:extLst>
                  <a:ext uri="{FF2B5EF4-FFF2-40B4-BE49-F238E27FC236}">
                    <a16:creationId xmlns:a16="http://schemas.microsoft.com/office/drawing/2014/main" id="{CCE331A2-5388-42F4-A175-69310C1BEF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0">
                <a:extLst>
                  <a:ext uri="{FF2B5EF4-FFF2-40B4-BE49-F238E27FC236}">
                    <a16:creationId xmlns:a16="http://schemas.microsoft.com/office/drawing/2014/main" id="{4E758D69-ACA2-4888-84BB-B05B1FAF2AE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Rectangle 21">
                <a:extLst>
                  <a:ext uri="{FF2B5EF4-FFF2-40B4-BE49-F238E27FC236}">
                    <a16:creationId xmlns:a16="http://schemas.microsoft.com/office/drawing/2014/main" id="{078AAA22-796B-4F0E-85DA-B8B0E81115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2">
                <a:extLst>
                  <a:ext uri="{FF2B5EF4-FFF2-40B4-BE49-F238E27FC236}">
                    <a16:creationId xmlns:a16="http://schemas.microsoft.com/office/drawing/2014/main" id="{D1254A9A-3E31-4A25-9A91-F9BC6CF6A3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3">
                <a:extLst>
                  <a:ext uri="{FF2B5EF4-FFF2-40B4-BE49-F238E27FC236}">
                    <a16:creationId xmlns:a16="http://schemas.microsoft.com/office/drawing/2014/main" id="{18CADB3C-936C-476A-A261-28DD5ABA734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4">
                <a:extLst>
                  <a:ext uri="{FF2B5EF4-FFF2-40B4-BE49-F238E27FC236}">
                    <a16:creationId xmlns:a16="http://schemas.microsoft.com/office/drawing/2014/main" id="{771961D1-28D7-4CC1-A720-2933E8B913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5">
                <a:extLst>
                  <a:ext uri="{FF2B5EF4-FFF2-40B4-BE49-F238E27FC236}">
                    <a16:creationId xmlns:a16="http://schemas.microsoft.com/office/drawing/2014/main" id="{E7B8B616-B89E-4A1C-98DE-13B8B93947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6">
                <a:extLst>
                  <a:ext uri="{FF2B5EF4-FFF2-40B4-BE49-F238E27FC236}">
                    <a16:creationId xmlns:a16="http://schemas.microsoft.com/office/drawing/2014/main" id="{5D6CC1A1-D003-44BA-87E4-B3A7F3D300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7">
                <a:extLst>
                  <a:ext uri="{FF2B5EF4-FFF2-40B4-BE49-F238E27FC236}">
                    <a16:creationId xmlns:a16="http://schemas.microsoft.com/office/drawing/2014/main" id="{FF32749B-B34C-4FCB-A33A-0478844A93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28">
                <a:extLst>
                  <a:ext uri="{FF2B5EF4-FFF2-40B4-BE49-F238E27FC236}">
                    <a16:creationId xmlns:a16="http://schemas.microsoft.com/office/drawing/2014/main" id="{4455F261-AC57-4085-8989-4DBED747F1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29">
                <a:extLst>
                  <a:ext uri="{FF2B5EF4-FFF2-40B4-BE49-F238E27FC236}">
                    <a16:creationId xmlns:a16="http://schemas.microsoft.com/office/drawing/2014/main" id="{57CEA90D-DB58-4EC0-A55C-15FAF59E04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8" name="Freeform 30">
                <a:extLst>
                  <a:ext uri="{FF2B5EF4-FFF2-40B4-BE49-F238E27FC236}">
                    <a16:creationId xmlns:a16="http://schemas.microsoft.com/office/drawing/2014/main" id="{66BBB005-2E38-496A-A46C-FD2B0605C1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9" name="Freeform 31">
                <a:extLst>
                  <a:ext uri="{FF2B5EF4-FFF2-40B4-BE49-F238E27FC236}">
                    <a16:creationId xmlns:a16="http://schemas.microsoft.com/office/drawing/2014/main" id="{E1A7618C-DE9D-401A-AD7A-784F19DA85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E441C57-A0CF-4D49-9609-55CB4646B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3" name="Freeform 32">
                <a:extLst>
                  <a:ext uri="{FF2B5EF4-FFF2-40B4-BE49-F238E27FC236}">
                    <a16:creationId xmlns:a16="http://schemas.microsoft.com/office/drawing/2014/main" id="{2D3240AD-75B9-452B-9967-D05B40DE5F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3">
                <a:extLst>
                  <a:ext uri="{FF2B5EF4-FFF2-40B4-BE49-F238E27FC236}">
                    <a16:creationId xmlns:a16="http://schemas.microsoft.com/office/drawing/2014/main" id="{6A557EE5-4777-4655-A433-05006D8410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4">
                <a:extLst>
                  <a:ext uri="{FF2B5EF4-FFF2-40B4-BE49-F238E27FC236}">
                    <a16:creationId xmlns:a16="http://schemas.microsoft.com/office/drawing/2014/main" id="{6B721B6E-8FF2-470B-A180-C594E82718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5">
                <a:extLst>
                  <a:ext uri="{FF2B5EF4-FFF2-40B4-BE49-F238E27FC236}">
                    <a16:creationId xmlns:a16="http://schemas.microsoft.com/office/drawing/2014/main" id="{23E045A6-2D54-488D-B5F0-6885184308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6">
                <a:extLst>
                  <a:ext uri="{FF2B5EF4-FFF2-40B4-BE49-F238E27FC236}">
                    <a16:creationId xmlns:a16="http://schemas.microsoft.com/office/drawing/2014/main" id="{2A4F07ED-57C7-4FF7-ABF8-793FC03A24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7">
                <a:extLst>
                  <a:ext uri="{FF2B5EF4-FFF2-40B4-BE49-F238E27FC236}">
                    <a16:creationId xmlns:a16="http://schemas.microsoft.com/office/drawing/2014/main" id="{8829D0E6-D04F-4297-A784-6837F13ECA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38">
                <a:extLst>
                  <a:ext uri="{FF2B5EF4-FFF2-40B4-BE49-F238E27FC236}">
                    <a16:creationId xmlns:a16="http://schemas.microsoft.com/office/drawing/2014/main" id="{9477D3D3-AA00-446F-B05D-EBBA25D3C9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Freeform 39">
                <a:extLst>
                  <a:ext uri="{FF2B5EF4-FFF2-40B4-BE49-F238E27FC236}">
                    <a16:creationId xmlns:a16="http://schemas.microsoft.com/office/drawing/2014/main" id="{5AC450AD-A350-42FA-B7EA-103D4416B4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1" name="Freeform 40">
                <a:extLst>
                  <a:ext uri="{FF2B5EF4-FFF2-40B4-BE49-F238E27FC236}">
                    <a16:creationId xmlns:a16="http://schemas.microsoft.com/office/drawing/2014/main" id="{A10F783A-EC27-47BE-A21D-3531A036FA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2" name="Rectangle 41">
                <a:extLst>
                  <a:ext uri="{FF2B5EF4-FFF2-40B4-BE49-F238E27FC236}">
                    <a16:creationId xmlns:a16="http://schemas.microsoft.com/office/drawing/2014/main" id="{A2CBE444-D00C-4C80-9F29-42A250C500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pic>
        <p:nvPicPr>
          <p:cNvPr id="3" name="Imagen 2" descr="Tren de carga pasando por un puente&#10;&#10;Descripción generada automáticamente con confianza media">
            <a:extLst>
              <a:ext uri="{FF2B5EF4-FFF2-40B4-BE49-F238E27FC236}">
                <a16:creationId xmlns:a16="http://schemas.microsoft.com/office/drawing/2014/main" id="{3EEB587E-C622-41B2-B8F2-7E0CCA22D4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37" b="5067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824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edificio, tren, grande, viejo&#10;&#10;Descripción generada automáticamente">
            <a:extLst>
              <a:ext uri="{FF2B5EF4-FFF2-40B4-BE49-F238E27FC236}">
                <a16:creationId xmlns:a16="http://schemas.microsoft.com/office/drawing/2014/main" id="{F7F9C2AA-0574-4806-BFAC-8038FB2B3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854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edificio, interior, tabla, metal&#10;&#10;Descripción generada automáticamente">
            <a:extLst>
              <a:ext uri="{FF2B5EF4-FFF2-40B4-BE49-F238E27FC236}">
                <a16:creationId xmlns:a16="http://schemas.microsoft.com/office/drawing/2014/main" id="{9722E256-335F-496B-A627-68BB6C548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47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edificio, interior, viejo, tren&#10;&#10;Descripción generada automáticamente">
            <a:extLst>
              <a:ext uri="{FF2B5EF4-FFF2-40B4-BE49-F238E27FC236}">
                <a16:creationId xmlns:a16="http://schemas.microsoft.com/office/drawing/2014/main" id="{E81AB209-8E02-4AAA-89D2-0870B100C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46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edificio, exterior, calle, viejo&#10;&#10;Descripción generada automáticamente">
            <a:extLst>
              <a:ext uri="{FF2B5EF4-FFF2-40B4-BE49-F238E27FC236}">
                <a16:creationId xmlns:a16="http://schemas.microsoft.com/office/drawing/2014/main" id="{0B3796FD-F923-446D-9081-8F9B0DCA1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025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puente arriba de un edificio&#10;&#10;Descripción generada automáticamente con confianza media">
            <a:extLst>
              <a:ext uri="{FF2B5EF4-FFF2-40B4-BE49-F238E27FC236}">
                <a16:creationId xmlns:a16="http://schemas.microsoft.com/office/drawing/2014/main" id="{88A0364B-60D8-44E8-A0F7-C6AA8CCE9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117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edificio, camioneta, viejo, sucio&#10;&#10;Descripción generada automáticamente">
            <a:extLst>
              <a:ext uri="{FF2B5EF4-FFF2-40B4-BE49-F238E27FC236}">
                <a16:creationId xmlns:a16="http://schemas.microsoft.com/office/drawing/2014/main" id="{BE409AAF-1CCF-4C02-B1F2-07639D4EF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220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exterior, edificio, fábrica, tren&#10;&#10;Descripción generada automáticamente">
            <a:extLst>
              <a:ext uri="{FF2B5EF4-FFF2-40B4-BE49-F238E27FC236}">
                <a16:creationId xmlns:a16="http://schemas.microsoft.com/office/drawing/2014/main" id="{CD14455A-485A-4784-9B21-E4EA9591D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36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puente arriba de un barco&#10;&#10;Descripción generada automáticamente con confianza media">
            <a:extLst>
              <a:ext uri="{FF2B5EF4-FFF2-40B4-BE49-F238E27FC236}">
                <a16:creationId xmlns:a16="http://schemas.microsoft.com/office/drawing/2014/main" id="{93BB04EB-D007-4E13-8917-6F48E5194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271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8">
            <a:extLst>
              <a:ext uri="{FF2B5EF4-FFF2-40B4-BE49-F238E27FC236}">
                <a16:creationId xmlns:a16="http://schemas.microsoft.com/office/drawing/2014/main" id="{6C653143-5AE8-4211-B776-06B4AC264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5EFE863F-5874-436B-B199-2B7F7E983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3B9EBA0D-67A3-4D11-9B42-FE25160A8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p14="http://schemas.microsoft.com/office/powerpoint/2010/main" xmlns:a14="http://schemas.microsoft.com/office/drawing/2010/main" xmlns:a16="http://schemas.microsoft.com/office/drawing/2014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B6CD87BF-3B9A-45D4-A15B-C4FCBEF6D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14894" y="1122363"/>
            <a:ext cx="3156229" cy="2387600"/>
          </a:xfrm>
        </p:spPr>
        <p:txBody>
          <a:bodyPr>
            <a:normAutofit/>
          </a:bodyPr>
          <a:lstStyle/>
          <a:p>
            <a:r>
              <a:rPr lang="es-A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4</a:t>
            </a:r>
            <a:br>
              <a:rPr lang="es-A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A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1595D1-3772-43F8-917F-AEADB90B19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86319" y="3602038"/>
            <a:ext cx="3184804" cy="1655762"/>
          </a:xfrm>
        </p:spPr>
        <p:txBody>
          <a:bodyPr>
            <a:normAutofit/>
          </a:bodyPr>
          <a:lstStyle/>
          <a:p>
            <a:r>
              <a:rPr lang="es-AR" dirty="0"/>
              <a:t>GENERADORES DE VAPOR</a:t>
            </a:r>
          </a:p>
        </p:txBody>
      </p:sp>
      <p:pic>
        <p:nvPicPr>
          <p:cNvPr id="5" name="Picture 4" descr="Grande plano de engrenagens">
            <a:extLst>
              <a:ext uri="{FF2B5EF4-FFF2-40B4-BE49-F238E27FC236}">
                <a16:creationId xmlns:a16="http://schemas.microsoft.com/office/drawing/2014/main" id="{45127AB2-C233-42A7-9859-0961164558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7339"/>
          <a:stretch/>
        </p:blipFill>
        <p:spPr>
          <a:xfrm>
            <a:off x="-5597" y="10"/>
            <a:ext cx="7558541" cy="685799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891FE4B-61A9-42DF-A330-3B56084E1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80" name="Rectangle 5">
              <a:extLst>
                <a:ext uri="{FF2B5EF4-FFF2-40B4-BE49-F238E27FC236}">
                  <a16:creationId xmlns:a16="http://schemas.microsoft.com/office/drawing/2014/main" id="{55C06DF8-16D9-4100-8F19-6138E48784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5A220D21-8D78-4507-B06C-3EBF9F90D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A406E0E6-65AD-45FD-BE98-0C4F9B720B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B422238B-037C-4733-9958-315F80130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6894D98B-2AB3-4EE5-9D99-5B55F2EF58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6261F6E4-9C94-4CB8-BD31-A52898EC05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70AAEE8E-8662-4D53-A5DD-B1F06BB88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56556915-24F2-4763-B1C4-5EC4D88B2F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7DB216B0-A0C8-4821-8B3A-8586E20D30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371F5B52-A9CA-427B-80AF-E3E2FC16B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37605C87-6944-464E-9346-ECE05A2F3D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D9B10FBC-A53E-49E5-B4B5-0F1693E74B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678A97F0-80A4-4CF6-BA3B-39711CDC82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368FE33B-BECA-4569-8935-FDF7682694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178FC4D9-8FA2-4D43-88A3-C6CA77F7EB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A0F5B6D2-8E3D-4AFC-94F6-31D56AE985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648A1A6D-A373-4C68-98B1-59E22EE57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EFAFD9D9-A0EF-401D-8D0E-4ED053C25F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763EF4A2-514F-4CD3-9ED0-ECA0C408B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215871AE-0060-4394-8446-D47CF3CAB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C84D0DA4-2C7F-496D-BC3A-5EBB91445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38269078-B40F-4714-BCAF-8E557E1BB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E6E24B2B-3723-4CB3-8EC0-0139577C6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2073D418-4752-4043-9A9A-922CA28025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613EBF6C-3651-4B57-95D5-EED08152E7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581AD3B9-AF03-44AE-9437-F99ACF125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9FE2F9BF-9683-41C4-8B67-BD9E8B72F7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374ABA64-38E0-45C4-8BC9-DAFB9F02D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Rectangle 33">
              <a:extLst>
                <a:ext uri="{FF2B5EF4-FFF2-40B4-BE49-F238E27FC236}">
                  <a16:creationId xmlns:a16="http://schemas.microsoft.com/office/drawing/2014/main" id="{DE3A8BCC-3396-43D2-83E7-69FA7109A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B7BD167E-B771-45E0-8B6C-6BBF975FF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69FDD2A7-16E2-4E51-98B5-0D297BC3BA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D4963E27-1DE7-48C0-A479-7136D899E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8B12B40F-3DC3-4EB4-97CB-C0ED18FB2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B189F9A6-1D5A-4369-B262-0E201E0B4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1AE562C3-253B-4C0D-B4F6-3788E45D0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37B75FAF-A403-4416-8819-1BA41E8C26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133F3EBE-BDAB-4DA9-82F6-B3EEF0CC6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112F476B-DBD2-4149-BA6F-DEDAA823F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7CD3DB17-FD49-4367-9459-E250C0725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44">
              <a:extLst>
                <a:ext uri="{FF2B5EF4-FFF2-40B4-BE49-F238E27FC236}">
                  <a16:creationId xmlns:a16="http://schemas.microsoft.com/office/drawing/2014/main" id="{6B9429B2-21CB-49F0-AC65-1B62C5A08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Rectangle 45">
              <a:extLst>
                <a:ext uri="{FF2B5EF4-FFF2-40B4-BE49-F238E27FC236}">
                  <a16:creationId xmlns:a16="http://schemas.microsoft.com/office/drawing/2014/main" id="{F7D411EA-E62A-4F7A-845B-EF913A6991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5" name="Freeform 46">
              <a:extLst>
                <a:ext uri="{FF2B5EF4-FFF2-40B4-BE49-F238E27FC236}">
                  <a16:creationId xmlns:a16="http://schemas.microsoft.com/office/drawing/2014/main" id="{2C167F54-3037-4CE8-B39C-C58F251F3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7">
              <a:extLst>
                <a:ext uri="{FF2B5EF4-FFF2-40B4-BE49-F238E27FC236}">
                  <a16:creationId xmlns:a16="http://schemas.microsoft.com/office/drawing/2014/main" id="{57D211E8-F701-4000-BD38-5226DC7DFE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48">
              <a:extLst>
                <a:ext uri="{FF2B5EF4-FFF2-40B4-BE49-F238E27FC236}">
                  <a16:creationId xmlns:a16="http://schemas.microsoft.com/office/drawing/2014/main" id="{2862ECA4-0570-47EA-B540-1912DFCD4F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49">
              <a:extLst>
                <a:ext uri="{FF2B5EF4-FFF2-40B4-BE49-F238E27FC236}">
                  <a16:creationId xmlns:a16="http://schemas.microsoft.com/office/drawing/2014/main" id="{C49C807F-44F0-4A52-8D62-1038B1A09E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0">
              <a:extLst>
                <a:ext uri="{FF2B5EF4-FFF2-40B4-BE49-F238E27FC236}">
                  <a16:creationId xmlns:a16="http://schemas.microsoft.com/office/drawing/2014/main" id="{71035AB6-F465-4A2B-A73E-6DFFD89F9A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1">
              <a:extLst>
                <a:ext uri="{FF2B5EF4-FFF2-40B4-BE49-F238E27FC236}">
                  <a16:creationId xmlns:a16="http://schemas.microsoft.com/office/drawing/2014/main" id="{DEC2094E-329B-4F76-843A-19E6ACEA9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2">
              <a:extLst>
                <a:ext uri="{FF2B5EF4-FFF2-40B4-BE49-F238E27FC236}">
                  <a16:creationId xmlns:a16="http://schemas.microsoft.com/office/drawing/2014/main" id="{47030EB8-876C-4010-8B04-F31D73C3F5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3">
              <a:extLst>
                <a:ext uri="{FF2B5EF4-FFF2-40B4-BE49-F238E27FC236}">
                  <a16:creationId xmlns:a16="http://schemas.microsoft.com/office/drawing/2014/main" id="{FFA1155F-B738-4412-AB94-68FDD10A78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4">
              <a:extLst>
                <a:ext uri="{FF2B5EF4-FFF2-40B4-BE49-F238E27FC236}">
                  <a16:creationId xmlns:a16="http://schemas.microsoft.com/office/drawing/2014/main" id="{E5AADADE-4A85-4AE7-8DEC-D0E6FB478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5">
              <a:extLst>
                <a:ext uri="{FF2B5EF4-FFF2-40B4-BE49-F238E27FC236}">
                  <a16:creationId xmlns:a16="http://schemas.microsoft.com/office/drawing/2014/main" id="{65F819B4-4820-47A5-981D-6D26399B8E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6">
              <a:extLst>
                <a:ext uri="{FF2B5EF4-FFF2-40B4-BE49-F238E27FC236}">
                  <a16:creationId xmlns:a16="http://schemas.microsoft.com/office/drawing/2014/main" id="{0ED05087-846F-4C1B-9332-9DB0AF46C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57">
              <a:extLst>
                <a:ext uri="{FF2B5EF4-FFF2-40B4-BE49-F238E27FC236}">
                  <a16:creationId xmlns:a16="http://schemas.microsoft.com/office/drawing/2014/main" id="{615265F9-6E54-4300-ACD7-0BD48ECF6F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58">
              <a:extLst>
                <a:ext uri="{FF2B5EF4-FFF2-40B4-BE49-F238E27FC236}">
                  <a16:creationId xmlns:a16="http://schemas.microsoft.com/office/drawing/2014/main" id="{84D144CE-5B21-4CAF-AC2D-C7CE35BCC5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F906381-EE91-4FD9-86DD-DB96444A8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64912" y="0"/>
            <a:ext cx="674688" cy="6848476"/>
            <a:chOff x="11364912" y="0"/>
            <a:chExt cx="674688" cy="6848476"/>
          </a:xfrm>
          <a:gradFill flip="none" rotWithShape="1">
            <a:gsLst>
              <a:gs pos="0">
                <a:schemeClr val="tx2">
                  <a:alpha val="80000"/>
                </a:schemeClr>
              </a:gs>
              <a:gs pos="100000">
                <a:schemeClr val="bg2">
                  <a:lumMod val="60000"/>
                  <a:lumOff val="40000"/>
                  <a:alpha val="60000"/>
                </a:schemeClr>
              </a:gs>
            </a:gsLst>
            <a:lin ang="5400000" scaled="0"/>
            <a:tileRect/>
          </a:gradFill>
        </p:grpSpPr>
        <p:sp>
          <p:nvSpPr>
            <p:cNvPr id="70" name="Freeform 32">
              <a:extLst>
                <a:ext uri="{FF2B5EF4-FFF2-40B4-BE49-F238E27FC236}">
                  <a16:creationId xmlns:a16="http://schemas.microsoft.com/office/drawing/2014/main" id="{B0E51D92-AF8A-4C19-9F4D-2E424A0966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1" name="Freeform 33">
              <a:extLst>
                <a:ext uri="{FF2B5EF4-FFF2-40B4-BE49-F238E27FC236}">
                  <a16:creationId xmlns:a16="http://schemas.microsoft.com/office/drawing/2014/main" id="{2506B591-9CB7-4EE1-8CBA-205487532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34">
              <a:extLst>
                <a:ext uri="{FF2B5EF4-FFF2-40B4-BE49-F238E27FC236}">
                  <a16:creationId xmlns:a16="http://schemas.microsoft.com/office/drawing/2014/main" id="{71646847-1C7E-48A7-BB14-C936C25C93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35">
              <a:extLst>
                <a:ext uri="{FF2B5EF4-FFF2-40B4-BE49-F238E27FC236}">
                  <a16:creationId xmlns:a16="http://schemas.microsoft.com/office/drawing/2014/main" id="{6D8B0F3E-13C0-47D8-B26C-E9C284DB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36">
              <a:extLst>
                <a:ext uri="{FF2B5EF4-FFF2-40B4-BE49-F238E27FC236}">
                  <a16:creationId xmlns:a16="http://schemas.microsoft.com/office/drawing/2014/main" id="{218ABFE5-7E6A-4D21-8CCF-4BCB8CAF7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37">
              <a:extLst>
                <a:ext uri="{FF2B5EF4-FFF2-40B4-BE49-F238E27FC236}">
                  <a16:creationId xmlns:a16="http://schemas.microsoft.com/office/drawing/2014/main" id="{EA77E6D1-CF16-41F5-8C38-81A13118D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38">
              <a:extLst>
                <a:ext uri="{FF2B5EF4-FFF2-40B4-BE49-F238E27FC236}">
                  <a16:creationId xmlns:a16="http://schemas.microsoft.com/office/drawing/2014/main" id="{2E65946D-A459-4DEE-A3B3-B7745E075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39">
              <a:extLst>
                <a:ext uri="{FF2B5EF4-FFF2-40B4-BE49-F238E27FC236}">
                  <a16:creationId xmlns:a16="http://schemas.microsoft.com/office/drawing/2014/main" id="{60532C1C-A69A-4D99-A36E-6110980A0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40">
              <a:extLst>
                <a:ext uri="{FF2B5EF4-FFF2-40B4-BE49-F238E27FC236}">
                  <a16:creationId xmlns:a16="http://schemas.microsoft.com/office/drawing/2014/main" id="{F4902C81-C6EF-48BD-AD16-F7CA7AE954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Rectangle 41">
              <a:extLst>
                <a:ext uri="{FF2B5EF4-FFF2-40B4-BE49-F238E27FC236}">
                  <a16:creationId xmlns:a16="http://schemas.microsoft.com/office/drawing/2014/main" id="{6642965B-5129-4F0E-B30B-3EF22BBC31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</p:grpSp>
    </p:spTree>
    <p:extLst>
      <p:ext uri="{BB962C8B-B14F-4D97-AF65-F5344CB8AC3E}">
        <p14:creationId xmlns:p14="http://schemas.microsoft.com/office/powerpoint/2010/main" val="1293573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horno de ladrillo&#10;&#10;Descripción generada automáticamente con confianza baja">
            <a:extLst>
              <a:ext uri="{FF2B5EF4-FFF2-40B4-BE49-F238E27FC236}">
                <a16:creationId xmlns:a16="http://schemas.microsoft.com/office/drawing/2014/main" id="{29B45A99-CF7B-4E6C-B9E2-05FB3B4ED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97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B3D4CCE5-FBFA-4AD3-A4F7-E722F31C1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942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hombre en un tren&#10;&#10;Descripción generada automáticamente con confianza media">
            <a:extLst>
              <a:ext uri="{FF2B5EF4-FFF2-40B4-BE49-F238E27FC236}">
                <a16:creationId xmlns:a16="http://schemas.microsoft.com/office/drawing/2014/main" id="{A7D76489-067B-491B-AB17-A052A301A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319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7187983C-679B-495D-A32F-A4B2161D1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741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ersona parada junto a una ventana&#10;&#10;Descripción generada automáticamente con confianza baja">
            <a:extLst>
              <a:ext uri="{FF2B5EF4-FFF2-40B4-BE49-F238E27FC236}">
                <a16:creationId xmlns:a16="http://schemas.microsoft.com/office/drawing/2014/main" id="{DADA9D1C-C843-4747-9CF9-3DE068DA3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90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fuego, oscuro, edificio, luz&#10;&#10;Descripción generada automáticamente">
            <a:extLst>
              <a:ext uri="{FF2B5EF4-FFF2-40B4-BE49-F238E27FC236}">
                <a16:creationId xmlns:a16="http://schemas.microsoft.com/office/drawing/2014/main" id="{DF6601C3-501B-4BDD-BC50-4D45CCE0B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3870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edificio, motor, tren, verde&#10;&#10;Descripción generada automáticamente">
            <a:extLst>
              <a:ext uri="{FF2B5EF4-FFF2-40B4-BE49-F238E27FC236}">
                <a16:creationId xmlns:a16="http://schemas.microsoft.com/office/drawing/2014/main" id="{37DF5970-9CD9-46F7-90CA-DA6E8D05F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81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1216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sApp Video 2021-05-26 at 08.23.23">
            <a:hlinkClick r:id="" action="ppaction://media"/>
            <a:extLst>
              <a:ext uri="{FF2B5EF4-FFF2-40B4-BE49-F238E27FC236}">
                <a16:creationId xmlns:a16="http://schemas.microsoft.com/office/drawing/2014/main" id="{EF9CF1A2-9866-402F-ABBF-AC20284654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06825" y="0"/>
            <a:ext cx="3556000" cy="646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10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2">
            <a:extLst>
              <a:ext uri="{FF2B5EF4-FFF2-40B4-BE49-F238E27FC236}">
                <a16:creationId xmlns:a16="http://schemas.microsoft.com/office/drawing/2014/main" id="{6551C300-1D7A-46C3-9EF6-0EAC9B1E1F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0" name="Group 119">
            <a:extLst>
              <a:ext uri="{FF2B5EF4-FFF2-40B4-BE49-F238E27FC236}">
                <a16:creationId xmlns:a16="http://schemas.microsoft.com/office/drawing/2014/main" id="{8EC1EDC6-1B42-4FCD-BC53-B1D05BFF2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633EFBCB-98A2-4F16-B3BB-BF9EC17846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33" name="Rectangle 5">
                <a:extLst>
                  <a:ext uri="{FF2B5EF4-FFF2-40B4-BE49-F238E27FC236}">
                    <a16:creationId xmlns:a16="http://schemas.microsoft.com/office/drawing/2014/main" id="{B399E29C-9CF8-4BD1-8750-949BA21268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134" name="Freeform 6">
                <a:extLst>
                  <a:ext uri="{FF2B5EF4-FFF2-40B4-BE49-F238E27FC236}">
                    <a16:creationId xmlns:a16="http://schemas.microsoft.com/office/drawing/2014/main" id="{CB02DFF7-56DA-42B6-B49A-C8926B841A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5" name="Freeform 7">
                <a:extLst>
                  <a:ext uri="{FF2B5EF4-FFF2-40B4-BE49-F238E27FC236}">
                    <a16:creationId xmlns:a16="http://schemas.microsoft.com/office/drawing/2014/main" id="{07F77B45-21CD-43DB-AD58-24F8145021B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6" name="Freeform 8">
                <a:extLst>
                  <a:ext uri="{FF2B5EF4-FFF2-40B4-BE49-F238E27FC236}">
                    <a16:creationId xmlns:a16="http://schemas.microsoft.com/office/drawing/2014/main" id="{F0151C40-12A4-4A09-A8B6-179A062EF64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7" name="Freeform 9">
                <a:extLst>
                  <a:ext uri="{FF2B5EF4-FFF2-40B4-BE49-F238E27FC236}">
                    <a16:creationId xmlns:a16="http://schemas.microsoft.com/office/drawing/2014/main" id="{F0146EA7-EB82-410D-A6ED-7C10C525AD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8" name="Freeform 10">
                <a:extLst>
                  <a:ext uri="{FF2B5EF4-FFF2-40B4-BE49-F238E27FC236}">
                    <a16:creationId xmlns:a16="http://schemas.microsoft.com/office/drawing/2014/main" id="{20DD5C02-0C86-4FA9-B82A-254EF58D37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9" name="Freeform 11">
                <a:extLst>
                  <a:ext uri="{FF2B5EF4-FFF2-40B4-BE49-F238E27FC236}">
                    <a16:creationId xmlns:a16="http://schemas.microsoft.com/office/drawing/2014/main" id="{19ED9FD5-1147-400A-8A32-82A74F7AD8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0" name="Freeform 12">
                <a:extLst>
                  <a:ext uri="{FF2B5EF4-FFF2-40B4-BE49-F238E27FC236}">
                    <a16:creationId xmlns:a16="http://schemas.microsoft.com/office/drawing/2014/main" id="{E79E6A0D-4D79-4788-8769-B989488019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1" name="Freeform 13">
                <a:extLst>
                  <a:ext uri="{FF2B5EF4-FFF2-40B4-BE49-F238E27FC236}">
                    <a16:creationId xmlns:a16="http://schemas.microsoft.com/office/drawing/2014/main" id="{A6F42038-BF59-409A-902B-AD7799149A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2" name="Freeform 14">
                <a:extLst>
                  <a:ext uri="{FF2B5EF4-FFF2-40B4-BE49-F238E27FC236}">
                    <a16:creationId xmlns:a16="http://schemas.microsoft.com/office/drawing/2014/main" id="{D8B0BD48-5982-4C95-A7C8-E0D2306453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3" name="Freeform 15">
                <a:extLst>
                  <a:ext uri="{FF2B5EF4-FFF2-40B4-BE49-F238E27FC236}">
                    <a16:creationId xmlns:a16="http://schemas.microsoft.com/office/drawing/2014/main" id="{F6C539D3-C6BD-4FB0-AA91-5AF1BF14C5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4" name="Line 16">
                <a:extLst>
                  <a:ext uri="{FF2B5EF4-FFF2-40B4-BE49-F238E27FC236}">
                    <a16:creationId xmlns:a16="http://schemas.microsoft.com/office/drawing/2014/main" id="{34F70AD6-B8F4-4F9D-8593-D4047107BD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145" name="Freeform 17">
                <a:extLst>
                  <a:ext uri="{FF2B5EF4-FFF2-40B4-BE49-F238E27FC236}">
                    <a16:creationId xmlns:a16="http://schemas.microsoft.com/office/drawing/2014/main" id="{51EAB0E0-5DE2-4906-80B0-211A624789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6" name="Freeform 18">
                <a:extLst>
                  <a:ext uri="{FF2B5EF4-FFF2-40B4-BE49-F238E27FC236}">
                    <a16:creationId xmlns:a16="http://schemas.microsoft.com/office/drawing/2014/main" id="{38E8B65E-526B-458D-85A5-21C0A1A74F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7" name="Freeform 19">
                <a:extLst>
                  <a:ext uri="{FF2B5EF4-FFF2-40B4-BE49-F238E27FC236}">
                    <a16:creationId xmlns:a16="http://schemas.microsoft.com/office/drawing/2014/main" id="{CCE331A2-5388-42F4-A175-69310C1BEF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8" name="Freeform 20">
                <a:extLst>
                  <a:ext uri="{FF2B5EF4-FFF2-40B4-BE49-F238E27FC236}">
                    <a16:creationId xmlns:a16="http://schemas.microsoft.com/office/drawing/2014/main" id="{4E758D69-ACA2-4888-84BB-B05B1FAF2AE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9" name="Rectangle 21">
                <a:extLst>
                  <a:ext uri="{FF2B5EF4-FFF2-40B4-BE49-F238E27FC236}">
                    <a16:creationId xmlns:a16="http://schemas.microsoft.com/office/drawing/2014/main" id="{078AAA22-796B-4F0E-85DA-B8B0E81115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150" name="Freeform 22">
                <a:extLst>
                  <a:ext uri="{FF2B5EF4-FFF2-40B4-BE49-F238E27FC236}">
                    <a16:creationId xmlns:a16="http://schemas.microsoft.com/office/drawing/2014/main" id="{D1254A9A-3E31-4A25-9A91-F9BC6CF6A3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1" name="Freeform 23">
                <a:extLst>
                  <a:ext uri="{FF2B5EF4-FFF2-40B4-BE49-F238E27FC236}">
                    <a16:creationId xmlns:a16="http://schemas.microsoft.com/office/drawing/2014/main" id="{18CADB3C-936C-476A-A261-28DD5ABA734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2" name="Freeform 24">
                <a:extLst>
                  <a:ext uri="{FF2B5EF4-FFF2-40B4-BE49-F238E27FC236}">
                    <a16:creationId xmlns:a16="http://schemas.microsoft.com/office/drawing/2014/main" id="{771961D1-28D7-4CC1-A720-2933E8B913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3" name="Freeform 25">
                <a:extLst>
                  <a:ext uri="{FF2B5EF4-FFF2-40B4-BE49-F238E27FC236}">
                    <a16:creationId xmlns:a16="http://schemas.microsoft.com/office/drawing/2014/main" id="{E7B8B616-B89E-4A1C-98DE-13B8B93947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4" name="Freeform 26">
                <a:extLst>
                  <a:ext uri="{FF2B5EF4-FFF2-40B4-BE49-F238E27FC236}">
                    <a16:creationId xmlns:a16="http://schemas.microsoft.com/office/drawing/2014/main" id="{5D6CC1A1-D003-44BA-87E4-B3A7F3D300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5" name="Freeform 27">
                <a:extLst>
                  <a:ext uri="{FF2B5EF4-FFF2-40B4-BE49-F238E27FC236}">
                    <a16:creationId xmlns:a16="http://schemas.microsoft.com/office/drawing/2014/main" id="{FF32749B-B34C-4FCB-A33A-0478844A93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6" name="Freeform 28">
                <a:extLst>
                  <a:ext uri="{FF2B5EF4-FFF2-40B4-BE49-F238E27FC236}">
                    <a16:creationId xmlns:a16="http://schemas.microsoft.com/office/drawing/2014/main" id="{4455F261-AC57-4085-8989-4DBED747F1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7" name="Freeform 29">
                <a:extLst>
                  <a:ext uri="{FF2B5EF4-FFF2-40B4-BE49-F238E27FC236}">
                    <a16:creationId xmlns:a16="http://schemas.microsoft.com/office/drawing/2014/main" id="{57CEA90D-DB58-4EC0-A55C-15FAF59E04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8" name="Freeform 30">
                <a:extLst>
                  <a:ext uri="{FF2B5EF4-FFF2-40B4-BE49-F238E27FC236}">
                    <a16:creationId xmlns:a16="http://schemas.microsoft.com/office/drawing/2014/main" id="{66BBB005-2E38-496A-A46C-FD2B0605C1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9" name="Freeform 31">
                <a:extLst>
                  <a:ext uri="{FF2B5EF4-FFF2-40B4-BE49-F238E27FC236}">
                    <a16:creationId xmlns:a16="http://schemas.microsoft.com/office/drawing/2014/main" id="{E1A7618C-DE9D-401A-AD7A-784F19DA85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5E441C57-A0CF-4D49-9609-55CB4646B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23" name="Freeform 32">
                <a:extLst>
                  <a:ext uri="{FF2B5EF4-FFF2-40B4-BE49-F238E27FC236}">
                    <a16:creationId xmlns:a16="http://schemas.microsoft.com/office/drawing/2014/main" id="{2D3240AD-75B9-452B-9967-D05B40DE5F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4" name="Freeform 33">
                <a:extLst>
                  <a:ext uri="{FF2B5EF4-FFF2-40B4-BE49-F238E27FC236}">
                    <a16:creationId xmlns:a16="http://schemas.microsoft.com/office/drawing/2014/main" id="{6A557EE5-4777-4655-A433-05006D8410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5" name="Freeform 34">
                <a:extLst>
                  <a:ext uri="{FF2B5EF4-FFF2-40B4-BE49-F238E27FC236}">
                    <a16:creationId xmlns:a16="http://schemas.microsoft.com/office/drawing/2014/main" id="{6B721B6E-8FF2-470B-A180-C594E82718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6" name="Freeform 35">
                <a:extLst>
                  <a:ext uri="{FF2B5EF4-FFF2-40B4-BE49-F238E27FC236}">
                    <a16:creationId xmlns:a16="http://schemas.microsoft.com/office/drawing/2014/main" id="{23E045A6-2D54-488D-B5F0-6885184308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7" name="Freeform 36">
                <a:extLst>
                  <a:ext uri="{FF2B5EF4-FFF2-40B4-BE49-F238E27FC236}">
                    <a16:creationId xmlns:a16="http://schemas.microsoft.com/office/drawing/2014/main" id="{2A4F07ED-57C7-4FF7-ABF8-793FC03A24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8" name="Freeform 37">
                <a:extLst>
                  <a:ext uri="{FF2B5EF4-FFF2-40B4-BE49-F238E27FC236}">
                    <a16:creationId xmlns:a16="http://schemas.microsoft.com/office/drawing/2014/main" id="{8829D0E6-D04F-4297-A784-6837F13ECA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9" name="Freeform 38">
                <a:extLst>
                  <a:ext uri="{FF2B5EF4-FFF2-40B4-BE49-F238E27FC236}">
                    <a16:creationId xmlns:a16="http://schemas.microsoft.com/office/drawing/2014/main" id="{9477D3D3-AA00-446F-B05D-EBBA25D3C9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0" name="Freeform 39">
                <a:extLst>
                  <a:ext uri="{FF2B5EF4-FFF2-40B4-BE49-F238E27FC236}">
                    <a16:creationId xmlns:a16="http://schemas.microsoft.com/office/drawing/2014/main" id="{5AC450AD-A350-42FA-B7EA-103D4416B4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1" name="Freeform 40">
                <a:extLst>
                  <a:ext uri="{FF2B5EF4-FFF2-40B4-BE49-F238E27FC236}">
                    <a16:creationId xmlns:a16="http://schemas.microsoft.com/office/drawing/2014/main" id="{A10F783A-EC27-47BE-A21D-3531A036FA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2" name="Rectangle 41">
                <a:extLst>
                  <a:ext uri="{FF2B5EF4-FFF2-40B4-BE49-F238E27FC236}">
                    <a16:creationId xmlns:a16="http://schemas.microsoft.com/office/drawing/2014/main" id="{A2CBE444-D00C-4C80-9F29-42A250C500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pic>
        <p:nvPicPr>
          <p:cNvPr id="113" name="Imagen 112" descr="Imagen que contiene vistiendo, parado, teléfono, mujer&#10;&#10;Descripción generada automáticamente">
            <a:extLst>
              <a:ext uri="{FF2B5EF4-FFF2-40B4-BE49-F238E27FC236}">
                <a16:creationId xmlns:a16="http://schemas.microsoft.com/office/drawing/2014/main" id="{C0B75B41-5B7F-4170-B6CD-A40E76AE1D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999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32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edificio, interior, grande, parado&#10;&#10;Descripción generada automáticamente">
            <a:extLst>
              <a:ext uri="{FF2B5EF4-FFF2-40B4-BE49-F238E27FC236}">
                <a16:creationId xmlns:a16="http://schemas.microsoft.com/office/drawing/2014/main" id="{98C3FE90-8FEE-4DFC-84B3-C29EC950B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412"/>
            <a:ext cx="9149892" cy="685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102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6551C300-1D7A-46C3-9EF6-0EAC9B1E1F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EC1EDC6-1B42-4FCD-BC53-B1D05BFF2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33EFBCB-98A2-4F16-B3BB-BF9EC17846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3" name="Rectangle 5">
                <a:extLst>
                  <a:ext uri="{FF2B5EF4-FFF2-40B4-BE49-F238E27FC236}">
                    <a16:creationId xmlns:a16="http://schemas.microsoft.com/office/drawing/2014/main" id="{B399E29C-9CF8-4BD1-8750-949BA21268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6">
                <a:extLst>
                  <a:ext uri="{FF2B5EF4-FFF2-40B4-BE49-F238E27FC236}">
                    <a16:creationId xmlns:a16="http://schemas.microsoft.com/office/drawing/2014/main" id="{CB02DFF7-56DA-42B6-B49A-C8926B841A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7">
                <a:extLst>
                  <a:ext uri="{FF2B5EF4-FFF2-40B4-BE49-F238E27FC236}">
                    <a16:creationId xmlns:a16="http://schemas.microsoft.com/office/drawing/2014/main" id="{07F77B45-21CD-43DB-AD58-24F8145021B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8">
                <a:extLst>
                  <a:ext uri="{FF2B5EF4-FFF2-40B4-BE49-F238E27FC236}">
                    <a16:creationId xmlns:a16="http://schemas.microsoft.com/office/drawing/2014/main" id="{F0151C40-12A4-4A09-A8B6-179A062EF64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9">
                <a:extLst>
                  <a:ext uri="{FF2B5EF4-FFF2-40B4-BE49-F238E27FC236}">
                    <a16:creationId xmlns:a16="http://schemas.microsoft.com/office/drawing/2014/main" id="{F0146EA7-EB82-410D-A6ED-7C10C525AD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0">
                <a:extLst>
                  <a:ext uri="{FF2B5EF4-FFF2-40B4-BE49-F238E27FC236}">
                    <a16:creationId xmlns:a16="http://schemas.microsoft.com/office/drawing/2014/main" id="{20DD5C02-0C86-4FA9-B82A-254EF58D37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1">
                <a:extLst>
                  <a:ext uri="{FF2B5EF4-FFF2-40B4-BE49-F238E27FC236}">
                    <a16:creationId xmlns:a16="http://schemas.microsoft.com/office/drawing/2014/main" id="{19ED9FD5-1147-400A-8A32-82A74F7AD8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2">
                <a:extLst>
                  <a:ext uri="{FF2B5EF4-FFF2-40B4-BE49-F238E27FC236}">
                    <a16:creationId xmlns:a16="http://schemas.microsoft.com/office/drawing/2014/main" id="{E79E6A0D-4D79-4788-8769-B989488019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3">
                <a:extLst>
                  <a:ext uri="{FF2B5EF4-FFF2-40B4-BE49-F238E27FC236}">
                    <a16:creationId xmlns:a16="http://schemas.microsoft.com/office/drawing/2014/main" id="{A6F42038-BF59-409A-902B-AD7799149A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Freeform 14">
                <a:extLst>
                  <a:ext uri="{FF2B5EF4-FFF2-40B4-BE49-F238E27FC236}">
                    <a16:creationId xmlns:a16="http://schemas.microsoft.com/office/drawing/2014/main" id="{D8B0BD48-5982-4C95-A7C8-E0D2306453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3" name="Freeform 15">
                <a:extLst>
                  <a:ext uri="{FF2B5EF4-FFF2-40B4-BE49-F238E27FC236}">
                    <a16:creationId xmlns:a16="http://schemas.microsoft.com/office/drawing/2014/main" id="{F6C539D3-C6BD-4FB0-AA91-5AF1BF14C5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Line 16">
                <a:extLst>
                  <a:ext uri="{FF2B5EF4-FFF2-40B4-BE49-F238E27FC236}">
                    <a16:creationId xmlns:a16="http://schemas.microsoft.com/office/drawing/2014/main" id="{34F70AD6-B8F4-4F9D-8593-D4047107BD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5" name="Freeform 17">
                <a:extLst>
                  <a:ext uri="{FF2B5EF4-FFF2-40B4-BE49-F238E27FC236}">
                    <a16:creationId xmlns:a16="http://schemas.microsoft.com/office/drawing/2014/main" id="{51EAB0E0-5DE2-4906-80B0-211A624789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18">
                <a:extLst>
                  <a:ext uri="{FF2B5EF4-FFF2-40B4-BE49-F238E27FC236}">
                    <a16:creationId xmlns:a16="http://schemas.microsoft.com/office/drawing/2014/main" id="{38E8B65E-526B-458D-85A5-21C0A1A74F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Freeform 19">
                <a:extLst>
                  <a:ext uri="{FF2B5EF4-FFF2-40B4-BE49-F238E27FC236}">
                    <a16:creationId xmlns:a16="http://schemas.microsoft.com/office/drawing/2014/main" id="{CCE331A2-5388-42F4-A175-69310C1BEF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0">
                <a:extLst>
                  <a:ext uri="{FF2B5EF4-FFF2-40B4-BE49-F238E27FC236}">
                    <a16:creationId xmlns:a16="http://schemas.microsoft.com/office/drawing/2014/main" id="{4E758D69-ACA2-4888-84BB-B05B1FAF2AE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Rectangle 21">
                <a:extLst>
                  <a:ext uri="{FF2B5EF4-FFF2-40B4-BE49-F238E27FC236}">
                    <a16:creationId xmlns:a16="http://schemas.microsoft.com/office/drawing/2014/main" id="{078AAA22-796B-4F0E-85DA-B8B0E81115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2">
                <a:extLst>
                  <a:ext uri="{FF2B5EF4-FFF2-40B4-BE49-F238E27FC236}">
                    <a16:creationId xmlns:a16="http://schemas.microsoft.com/office/drawing/2014/main" id="{D1254A9A-3E31-4A25-9A91-F9BC6CF6A3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3">
                <a:extLst>
                  <a:ext uri="{FF2B5EF4-FFF2-40B4-BE49-F238E27FC236}">
                    <a16:creationId xmlns:a16="http://schemas.microsoft.com/office/drawing/2014/main" id="{18CADB3C-936C-476A-A261-28DD5ABA734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4">
                <a:extLst>
                  <a:ext uri="{FF2B5EF4-FFF2-40B4-BE49-F238E27FC236}">
                    <a16:creationId xmlns:a16="http://schemas.microsoft.com/office/drawing/2014/main" id="{771961D1-28D7-4CC1-A720-2933E8B913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5">
                <a:extLst>
                  <a:ext uri="{FF2B5EF4-FFF2-40B4-BE49-F238E27FC236}">
                    <a16:creationId xmlns:a16="http://schemas.microsoft.com/office/drawing/2014/main" id="{E7B8B616-B89E-4A1C-98DE-13B8B93947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6">
                <a:extLst>
                  <a:ext uri="{FF2B5EF4-FFF2-40B4-BE49-F238E27FC236}">
                    <a16:creationId xmlns:a16="http://schemas.microsoft.com/office/drawing/2014/main" id="{5D6CC1A1-D003-44BA-87E4-B3A7F3D300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7">
                <a:extLst>
                  <a:ext uri="{FF2B5EF4-FFF2-40B4-BE49-F238E27FC236}">
                    <a16:creationId xmlns:a16="http://schemas.microsoft.com/office/drawing/2014/main" id="{FF32749B-B34C-4FCB-A33A-0478844A93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28">
                <a:extLst>
                  <a:ext uri="{FF2B5EF4-FFF2-40B4-BE49-F238E27FC236}">
                    <a16:creationId xmlns:a16="http://schemas.microsoft.com/office/drawing/2014/main" id="{4455F261-AC57-4085-8989-4DBED747F1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29">
                <a:extLst>
                  <a:ext uri="{FF2B5EF4-FFF2-40B4-BE49-F238E27FC236}">
                    <a16:creationId xmlns:a16="http://schemas.microsoft.com/office/drawing/2014/main" id="{57CEA90D-DB58-4EC0-A55C-15FAF59E04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8" name="Freeform 30">
                <a:extLst>
                  <a:ext uri="{FF2B5EF4-FFF2-40B4-BE49-F238E27FC236}">
                    <a16:creationId xmlns:a16="http://schemas.microsoft.com/office/drawing/2014/main" id="{66BBB005-2E38-496A-A46C-FD2B0605C1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9" name="Freeform 31">
                <a:extLst>
                  <a:ext uri="{FF2B5EF4-FFF2-40B4-BE49-F238E27FC236}">
                    <a16:creationId xmlns:a16="http://schemas.microsoft.com/office/drawing/2014/main" id="{E1A7618C-DE9D-401A-AD7A-784F19DA85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E441C57-A0CF-4D49-9609-55CB4646B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3" name="Freeform 32">
                <a:extLst>
                  <a:ext uri="{FF2B5EF4-FFF2-40B4-BE49-F238E27FC236}">
                    <a16:creationId xmlns:a16="http://schemas.microsoft.com/office/drawing/2014/main" id="{2D3240AD-75B9-452B-9967-D05B40DE5F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3">
                <a:extLst>
                  <a:ext uri="{FF2B5EF4-FFF2-40B4-BE49-F238E27FC236}">
                    <a16:creationId xmlns:a16="http://schemas.microsoft.com/office/drawing/2014/main" id="{6A557EE5-4777-4655-A433-05006D8410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4">
                <a:extLst>
                  <a:ext uri="{FF2B5EF4-FFF2-40B4-BE49-F238E27FC236}">
                    <a16:creationId xmlns:a16="http://schemas.microsoft.com/office/drawing/2014/main" id="{6B721B6E-8FF2-470B-A180-C594E82718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5">
                <a:extLst>
                  <a:ext uri="{FF2B5EF4-FFF2-40B4-BE49-F238E27FC236}">
                    <a16:creationId xmlns:a16="http://schemas.microsoft.com/office/drawing/2014/main" id="{23E045A6-2D54-488D-B5F0-6885184308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6">
                <a:extLst>
                  <a:ext uri="{FF2B5EF4-FFF2-40B4-BE49-F238E27FC236}">
                    <a16:creationId xmlns:a16="http://schemas.microsoft.com/office/drawing/2014/main" id="{2A4F07ED-57C7-4FF7-ABF8-793FC03A24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7">
                <a:extLst>
                  <a:ext uri="{FF2B5EF4-FFF2-40B4-BE49-F238E27FC236}">
                    <a16:creationId xmlns:a16="http://schemas.microsoft.com/office/drawing/2014/main" id="{8829D0E6-D04F-4297-A784-6837F13ECA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38">
                <a:extLst>
                  <a:ext uri="{FF2B5EF4-FFF2-40B4-BE49-F238E27FC236}">
                    <a16:creationId xmlns:a16="http://schemas.microsoft.com/office/drawing/2014/main" id="{9477D3D3-AA00-446F-B05D-EBBA25D3C9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Freeform 39">
                <a:extLst>
                  <a:ext uri="{FF2B5EF4-FFF2-40B4-BE49-F238E27FC236}">
                    <a16:creationId xmlns:a16="http://schemas.microsoft.com/office/drawing/2014/main" id="{5AC450AD-A350-42FA-B7EA-103D4416B4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1" name="Freeform 40">
                <a:extLst>
                  <a:ext uri="{FF2B5EF4-FFF2-40B4-BE49-F238E27FC236}">
                    <a16:creationId xmlns:a16="http://schemas.microsoft.com/office/drawing/2014/main" id="{A10F783A-EC27-47BE-A21D-3531A036FA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2" name="Rectangle 41">
                <a:extLst>
                  <a:ext uri="{FF2B5EF4-FFF2-40B4-BE49-F238E27FC236}">
                    <a16:creationId xmlns:a16="http://schemas.microsoft.com/office/drawing/2014/main" id="{A2CBE444-D00C-4C80-9F29-42A250C500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pic>
        <p:nvPicPr>
          <p:cNvPr id="3" name="Imagen 2" descr="Imagen que contiene edificio, tabla, hombre, estacionado&#10;&#10;Descripción generada automáticamente">
            <a:extLst>
              <a:ext uri="{FF2B5EF4-FFF2-40B4-BE49-F238E27FC236}">
                <a16:creationId xmlns:a16="http://schemas.microsoft.com/office/drawing/2014/main" id="{60591805-D53E-4533-92C8-0A627F6CBC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19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naranja, pequeño, barco, grande&#10;&#10;Descripción generada automáticamente">
            <a:extLst>
              <a:ext uri="{FF2B5EF4-FFF2-40B4-BE49-F238E27FC236}">
                <a16:creationId xmlns:a16="http://schemas.microsoft.com/office/drawing/2014/main" id="{3273CAC6-6D5E-4EFB-A302-FB8AC6404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-254496"/>
            <a:ext cx="10115549" cy="711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48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203F60DC-3F71-49E4-9DAB-07F6F776C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a14="http://schemas.microsoft.com/office/drawing/2010/main" xmlns:a16="http://schemas.microsoft.com/office/drawing/2014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E0974BA-28D6-4D03-A93A-98DFC7190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6EA578B-67A5-45D4-BE05-15EA588E2D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6" name="Rectangle 5">
                <a:extLst>
                  <a:ext uri="{FF2B5EF4-FFF2-40B4-BE49-F238E27FC236}">
                    <a16:creationId xmlns:a16="http://schemas.microsoft.com/office/drawing/2014/main" id="{EFD4433C-E0E3-4430-A9CC-25846603C7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C81924A9-DCA1-4E4E-9871-A61EA8F415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9DCA138B-050D-4563-947F-DB4C97415C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AC7E4367-A1AE-4D50-AF27-77A8D0EDF28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9">
                <a:extLst>
                  <a:ext uri="{FF2B5EF4-FFF2-40B4-BE49-F238E27FC236}">
                    <a16:creationId xmlns:a16="http://schemas.microsoft.com/office/drawing/2014/main" id="{E46D988C-BE0D-49CB-A5A1-8D6D2A55A98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0">
                <a:extLst>
                  <a:ext uri="{FF2B5EF4-FFF2-40B4-BE49-F238E27FC236}">
                    <a16:creationId xmlns:a16="http://schemas.microsoft.com/office/drawing/2014/main" id="{E383E5FB-776B-4CD0-87AE-A4151C8929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Freeform 11">
                <a:extLst>
                  <a:ext uri="{FF2B5EF4-FFF2-40B4-BE49-F238E27FC236}">
                    <a16:creationId xmlns:a16="http://schemas.microsoft.com/office/drawing/2014/main" id="{432D924B-B627-4379-A548-CEF9B8DB3E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948973D5-5480-482D-A694-0BCA3A0CF9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3">
                <a:extLst>
                  <a:ext uri="{FF2B5EF4-FFF2-40B4-BE49-F238E27FC236}">
                    <a16:creationId xmlns:a16="http://schemas.microsoft.com/office/drawing/2014/main" id="{6E5C50EA-C8C0-4E50-9321-E9E0E6FB034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4">
                <a:extLst>
                  <a:ext uri="{FF2B5EF4-FFF2-40B4-BE49-F238E27FC236}">
                    <a16:creationId xmlns:a16="http://schemas.microsoft.com/office/drawing/2014/main" id="{5E6E164C-CF38-4EA0-B1E7-25B67DC488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15">
                <a:extLst>
                  <a:ext uri="{FF2B5EF4-FFF2-40B4-BE49-F238E27FC236}">
                    <a16:creationId xmlns:a16="http://schemas.microsoft.com/office/drawing/2014/main" id="{275BB4F8-C52D-42A1-89B6-EA7C1EF2B54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Line 16">
                <a:extLst>
                  <a:ext uri="{FF2B5EF4-FFF2-40B4-BE49-F238E27FC236}">
                    <a16:creationId xmlns:a16="http://schemas.microsoft.com/office/drawing/2014/main" id="{3EA644EB-7C59-4A69-A17C-0A091C76EB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8" name="Freeform 17">
                <a:extLst>
                  <a:ext uri="{FF2B5EF4-FFF2-40B4-BE49-F238E27FC236}">
                    <a16:creationId xmlns:a16="http://schemas.microsoft.com/office/drawing/2014/main" id="{FC7A2E55-98BB-48F5-933E-BB4C44371E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18">
                <a:extLst>
                  <a:ext uri="{FF2B5EF4-FFF2-40B4-BE49-F238E27FC236}">
                    <a16:creationId xmlns:a16="http://schemas.microsoft.com/office/drawing/2014/main" id="{7B3153FF-E838-4F77-9DDE-386D9C5220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19">
                <a:extLst>
                  <a:ext uri="{FF2B5EF4-FFF2-40B4-BE49-F238E27FC236}">
                    <a16:creationId xmlns:a16="http://schemas.microsoft.com/office/drawing/2014/main" id="{0ACDA275-09E6-40C9-A885-41E65D914A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0">
                <a:extLst>
                  <a:ext uri="{FF2B5EF4-FFF2-40B4-BE49-F238E27FC236}">
                    <a16:creationId xmlns:a16="http://schemas.microsoft.com/office/drawing/2014/main" id="{27A78154-D76E-4234-9932-DF1D7679918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Rectangle 21">
                <a:extLst>
                  <a:ext uri="{FF2B5EF4-FFF2-40B4-BE49-F238E27FC236}">
                    <a16:creationId xmlns:a16="http://schemas.microsoft.com/office/drawing/2014/main" id="{6240ED9D-19A5-4A1A-8E4F-24128D8107A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2">
                <a:extLst>
                  <a:ext uri="{FF2B5EF4-FFF2-40B4-BE49-F238E27FC236}">
                    <a16:creationId xmlns:a16="http://schemas.microsoft.com/office/drawing/2014/main" id="{76599DAD-F77E-48DE-ABDA-B923C1591C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3">
                <a:extLst>
                  <a:ext uri="{FF2B5EF4-FFF2-40B4-BE49-F238E27FC236}">
                    <a16:creationId xmlns:a16="http://schemas.microsoft.com/office/drawing/2014/main" id="{55DF1E32-B823-4B69-B62A-5D509408ACB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4">
                <a:extLst>
                  <a:ext uri="{FF2B5EF4-FFF2-40B4-BE49-F238E27FC236}">
                    <a16:creationId xmlns:a16="http://schemas.microsoft.com/office/drawing/2014/main" id="{31F0DA43-9464-488B-BBD1-203DDE6EE9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25">
                <a:extLst>
                  <a:ext uri="{FF2B5EF4-FFF2-40B4-BE49-F238E27FC236}">
                    <a16:creationId xmlns:a16="http://schemas.microsoft.com/office/drawing/2014/main" id="{A713508B-1644-449F-B053-3737E996A4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26">
                <a:extLst>
                  <a:ext uri="{FF2B5EF4-FFF2-40B4-BE49-F238E27FC236}">
                    <a16:creationId xmlns:a16="http://schemas.microsoft.com/office/drawing/2014/main" id="{37683D86-FA1B-4BF8-9931-BAB6D306D4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8" name="Freeform 27">
                <a:extLst>
                  <a:ext uri="{FF2B5EF4-FFF2-40B4-BE49-F238E27FC236}">
                    <a16:creationId xmlns:a16="http://schemas.microsoft.com/office/drawing/2014/main" id="{6E4F8A37-8002-4981-83EE-C426C07DCD7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9" name="Freeform 28">
                <a:extLst>
                  <a:ext uri="{FF2B5EF4-FFF2-40B4-BE49-F238E27FC236}">
                    <a16:creationId xmlns:a16="http://schemas.microsoft.com/office/drawing/2014/main" id="{C4DC46CF-71B6-4BEB-BB8D-1F8AEA96CAA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0" name="Freeform 29">
                <a:extLst>
                  <a:ext uri="{FF2B5EF4-FFF2-40B4-BE49-F238E27FC236}">
                    <a16:creationId xmlns:a16="http://schemas.microsoft.com/office/drawing/2014/main" id="{3DAAC3E4-3B23-4047-8D27-34B997C99A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1" name="Freeform 30">
                <a:extLst>
                  <a:ext uri="{FF2B5EF4-FFF2-40B4-BE49-F238E27FC236}">
                    <a16:creationId xmlns:a16="http://schemas.microsoft.com/office/drawing/2014/main" id="{31FCB06C-51CC-441C-B360-9670164DE97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2" name="Freeform 31">
                <a:extLst>
                  <a:ext uri="{FF2B5EF4-FFF2-40B4-BE49-F238E27FC236}">
                    <a16:creationId xmlns:a16="http://schemas.microsoft.com/office/drawing/2014/main" id="{CFC887CD-B08D-408B-A2B4-F3B5CB3A4D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05D3328-FC99-4D10-B2D8-5D01DEA55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6" name="Freeform 32">
                <a:extLst>
                  <a:ext uri="{FF2B5EF4-FFF2-40B4-BE49-F238E27FC236}">
                    <a16:creationId xmlns:a16="http://schemas.microsoft.com/office/drawing/2014/main" id="{73020627-416F-402D-8D21-A99ED62E50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3">
                <a:extLst>
                  <a:ext uri="{FF2B5EF4-FFF2-40B4-BE49-F238E27FC236}">
                    <a16:creationId xmlns:a16="http://schemas.microsoft.com/office/drawing/2014/main" id="{D3DAF064-3433-4FCB-B8CE-626BF554641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4">
                <a:extLst>
                  <a:ext uri="{FF2B5EF4-FFF2-40B4-BE49-F238E27FC236}">
                    <a16:creationId xmlns:a16="http://schemas.microsoft.com/office/drawing/2014/main" id="{11904BD3-81D9-43F2-BE74-D424388ACCE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35">
                <a:extLst>
                  <a:ext uri="{FF2B5EF4-FFF2-40B4-BE49-F238E27FC236}">
                    <a16:creationId xmlns:a16="http://schemas.microsoft.com/office/drawing/2014/main" id="{5E25F735-7D6C-4714-BA7E-8D340370F4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Freeform 36">
                <a:extLst>
                  <a:ext uri="{FF2B5EF4-FFF2-40B4-BE49-F238E27FC236}">
                    <a16:creationId xmlns:a16="http://schemas.microsoft.com/office/drawing/2014/main" id="{30817020-E490-40E3-B018-78273B5E318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1" name="Freeform 37">
                <a:extLst>
                  <a:ext uri="{FF2B5EF4-FFF2-40B4-BE49-F238E27FC236}">
                    <a16:creationId xmlns:a16="http://schemas.microsoft.com/office/drawing/2014/main" id="{F427962E-1B2C-4D54-8776-7A06EE038A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38">
                <a:extLst>
                  <a:ext uri="{FF2B5EF4-FFF2-40B4-BE49-F238E27FC236}">
                    <a16:creationId xmlns:a16="http://schemas.microsoft.com/office/drawing/2014/main" id="{AE792A3C-67D9-4F28-9C39-5719133147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39">
                <a:extLst>
                  <a:ext uri="{FF2B5EF4-FFF2-40B4-BE49-F238E27FC236}">
                    <a16:creationId xmlns:a16="http://schemas.microsoft.com/office/drawing/2014/main" id="{07A5F98A-8C7A-4EF2-94AA-A590459933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40">
                <a:extLst>
                  <a:ext uri="{FF2B5EF4-FFF2-40B4-BE49-F238E27FC236}">
                    <a16:creationId xmlns:a16="http://schemas.microsoft.com/office/drawing/2014/main" id="{C6AD98FC-AD56-4D24-BC82-047FE59B177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Rectangle 41">
                <a:extLst>
                  <a:ext uri="{FF2B5EF4-FFF2-40B4-BE49-F238E27FC236}">
                    <a16:creationId xmlns:a16="http://schemas.microsoft.com/office/drawing/2014/main" id="{B405452A-549E-4652-8F4A-F4D5994C8F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0213445-86D4-4F78-AD8F-8FEBBDFA8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55" name="Rectangle 54">
              <a:extLst>
                <a:ext uri="{FF2B5EF4-FFF2-40B4-BE49-F238E27FC236}">
                  <a16:creationId xmlns:a16="http://schemas.microsoft.com/office/drawing/2014/main" id="{2684A60A-182E-419E-B01C-AFDD09191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6" name="Picture 2">
              <a:extLst>
                <a:ext uri="{FF2B5EF4-FFF2-40B4-BE49-F238E27FC236}">
                  <a16:creationId xmlns:a16="http://schemas.microsoft.com/office/drawing/2014/main" id="{FFABF1FD-FB5D-4393-B4E5-33B2CE257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p14="http://schemas.microsoft.com/office/powerpoint/2010/main" xmlns:a14="http://schemas.microsoft.com/office/drawing/2010/main" xmlns:a16="http://schemas.microsoft.com/office/drawing/2014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4404BA45-3A2C-47D5-B1CA-D388F07A0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2519" y="618518"/>
            <a:ext cx="3084891" cy="1478570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pic>
        <p:nvPicPr>
          <p:cNvPr id="6" name="Marcador de posición de imagen 5" descr="Imagen que contiene edificio, exterior, grande, puente&#10;&#10;Descripción generada automáticamente">
            <a:extLst>
              <a:ext uri="{FF2B5EF4-FFF2-40B4-BE49-F238E27FC236}">
                <a16:creationId xmlns:a16="http://schemas.microsoft.com/office/drawing/2014/main" id="{699B01F0-866D-49C2-9B26-D39E3D45A2D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/>
          <a:srcRect t="4017" r="-1" b="27934"/>
          <a:stretch/>
        </p:blipFill>
        <p:spPr>
          <a:xfrm>
            <a:off x="4728328" y="-47614"/>
            <a:ext cx="7558541" cy="6857990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CDCE4EDB-73B1-4D06-81F5-710CC5298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63F9314-715E-4710-9A63-CE83056C2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0" name="Freeform 6">
              <a:extLst>
                <a:ext uri="{FF2B5EF4-FFF2-40B4-BE49-F238E27FC236}">
                  <a16:creationId xmlns:a16="http://schemas.microsoft.com/office/drawing/2014/main" id="{9B72E135-686E-4210-B69F-210E8CE804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7">
              <a:extLst>
                <a:ext uri="{FF2B5EF4-FFF2-40B4-BE49-F238E27FC236}">
                  <a16:creationId xmlns:a16="http://schemas.microsoft.com/office/drawing/2014/main" id="{7D3B4296-5208-432F-BB64-309668EC4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9B6956C6-AA52-471D-BD31-3ECBA24022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3" name="Freeform 9">
              <a:extLst>
                <a:ext uri="{FF2B5EF4-FFF2-40B4-BE49-F238E27FC236}">
                  <a16:creationId xmlns:a16="http://schemas.microsoft.com/office/drawing/2014/main" id="{53A37D1D-4A71-4995-A6BC-FAE00A570D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10">
              <a:extLst>
                <a:ext uri="{FF2B5EF4-FFF2-40B4-BE49-F238E27FC236}">
                  <a16:creationId xmlns:a16="http://schemas.microsoft.com/office/drawing/2014/main" id="{1893C2F1-17F9-4182-8755-0C15B28893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11">
              <a:extLst>
                <a:ext uri="{FF2B5EF4-FFF2-40B4-BE49-F238E27FC236}">
                  <a16:creationId xmlns:a16="http://schemas.microsoft.com/office/drawing/2014/main" id="{65DD1ACC-FCF5-4D49-B68C-FAE7829FA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12">
              <a:extLst>
                <a:ext uri="{FF2B5EF4-FFF2-40B4-BE49-F238E27FC236}">
                  <a16:creationId xmlns:a16="http://schemas.microsoft.com/office/drawing/2014/main" id="{DF836DE4-2767-4A63-9E03-9963D5EF5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id="{916DC85C-58CE-4EBC-BDB4-B04096D65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8" name="Freeform 14">
              <a:extLst>
                <a:ext uri="{FF2B5EF4-FFF2-40B4-BE49-F238E27FC236}">
                  <a16:creationId xmlns:a16="http://schemas.microsoft.com/office/drawing/2014/main" id="{DCFE1B83-4862-4B9A-9CEB-92C0A8575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15">
              <a:extLst>
                <a:ext uri="{FF2B5EF4-FFF2-40B4-BE49-F238E27FC236}">
                  <a16:creationId xmlns:a16="http://schemas.microsoft.com/office/drawing/2014/main" id="{4D246667-16A5-4BA4-903D-561D924ABA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Freeform 16">
              <a:extLst>
                <a:ext uri="{FF2B5EF4-FFF2-40B4-BE49-F238E27FC236}">
                  <a16:creationId xmlns:a16="http://schemas.microsoft.com/office/drawing/2014/main" id="{7DDB6AF5-B5FD-469E-B20A-8A1E3E799F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1" name="Freeform 17">
              <a:extLst>
                <a:ext uri="{FF2B5EF4-FFF2-40B4-BE49-F238E27FC236}">
                  <a16:creationId xmlns:a16="http://schemas.microsoft.com/office/drawing/2014/main" id="{F70C8148-B4C1-4005-9272-BEFFC7CC76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8">
              <a:extLst>
                <a:ext uri="{FF2B5EF4-FFF2-40B4-BE49-F238E27FC236}">
                  <a16:creationId xmlns:a16="http://schemas.microsoft.com/office/drawing/2014/main" id="{2EE6A2D5-5F0B-4977-A24D-7ACFC2CD4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9">
              <a:extLst>
                <a:ext uri="{FF2B5EF4-FFF2-40B4-BE49-F238E27FC236}">
                  <a16:creationId xmlns:a16="http://schemas.microsoft.com/office/drawing/2014/main" id="{62AF7BF9-EA4A-4568-ACC4-9AE135078A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20">
              <a:extLst>
                <a:ext uri="{FF2B5EF4-FFF2-40B4-BE49-F238E27FC236}">
                  <a16:creationId xmlns:a16="http://schemas.microsoft.com/office/drawing/2014/main" id="{C5480B8F-8335-4048-9440-D64B546107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21">
              <a:extLst>
                <a:ext uri="{FF2B5EF4-FFF2-40B4-BE49-F238E27FC236}">
                  <a16:creationId xmlns:a16="http://schemas.microsoft.com/office/drawing/2014/main" id="{C0239026-9B37-48A5-AE01-29B6F948AD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22">
              <a:extLst>
                <a:ext uri="{FF2B5EF4-FFF2-40B4-BE49-F238E27FC236}">
                  <a16:creationId xmlns:a16="http://schemas.microsoft.com/office/drawing/2014/main" id="{072A79A0-61B5-446D-921B-4CC229561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23">
              <a:extLst>
                <a:ext uri="{FF2B5EF4-FFF2-40B4-BE49-F238E27FC236}">
                  <a16:creationId xmlns:a16="http://schemas.microsoft.com/office/drawing/2014/main" id="{7B295262-D1BB-4CC4-AE86-B61841BF2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24">
              <a:extLst>
                <a:ext uri="{FF2B5EF4-FFF2-40B4-BE49-F238E27FC236}">
                  <a16:creationId xmlns:a16="http://schemas.microsoft.com/office/drawing/2014/main" id="{2EB18505-CD3D-4C25-A04A-BC68371412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25">
              <a:extLst>
                <a:ext uri="{FF2B5EF4-FFF2-40B4-BE49-F238E27FC236}">
                  <a16:creationId xmlns:a16="http://schemas.microsoft.com/office/drawing/2014/main" id="{B7A9AB06-69CB-45EB-A6D2-2C4CBDBFB9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26">
              <a:extLst>
                <a:ext uri="{FF2B5EF4-FFF2-40B4-BE49-F238E27FC236}">
                  <a16:creationId xmlns:a16="http://schemas.microsoft.com/office/drawing/2014/main" id="{112A72AB-1E70-4C17-A6F3-E8F925A6BD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27">
              <a:extLst>
                <a:ext uri="{FF2B5EF4-FFF2-40B4-BE49-F238E27FC236}">
                  <a16:creationId xmlns:a16="http://schemas.microsoft.com/office/drawing/2014/main" id="{8F53EAC6-E0BE-4B8D-9093-F4C40F7A4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8">
              <a:extLst>
                <a:ext uri="{FF2B5EF4-FFF2-40B4-BE49-F238E27FC236}">
                  <a16:creationId xmlns:a16="http://schemas.microsoft.com/office/drawing/2014/main" id="{3C4430FB-7419-4488-B9DD-C52172E0B0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9">
              <a:extLst>
                <a:ext uri="{FF2B5EF4-FFF2-40B4-BE49-F238E27FC236}">
                  <a16:creationId xmlns:a16="http://schemas.microsoft.com/office/drawing/2014/main" id="{4A07FED4-C9B2-426D-80F9-3E251D9DB3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30">
              <a:extLst>
                <a:ext uri="{FF2B5EF4-FFF2-40B4-BE49-F238E27FC236}">
                  <a16:creationId xmlns:a16="http://schemas.microsoft.com/office/drawing/2014/main" id="{2BE840B1-DE8E-4F4E-978E-195F2FF30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31">
              <a:extLst>
                <a:ext uri="{FF2B5EF4-FFF2-40B4-BE49-F238E27FC236}">
                  <a16:creationId xmlns:a16="http://schemas.microsoft.com/office/drawing/2014/main" id="{970A7C12-E1F6-4063-AA66-96F09C7071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32">
              <a:extLst>
                <a:ext uri="{FF2B5EF4-FFF2-40B4-BE49-F238E27FC236}">
                  <a16:creationId xmlns:a16="http://schemas.microsoft.com/office/drawing/2014/main" id="{D92C1000-EC4C-495C-91EC-2EAD35CF46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3F7B7324-4CF2-425F-A41A-28B32C0E4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88" name="Freeform 34">
              <a:extLst>
                <a:ext uri="{FF2B5EF4-FFF2-40B4-BE49-F238E27FC236}">
                  <a16:creationId xmlns:a16="http://schemas.microsoft.com/office/drawing/2014/main" id="{52FB908C-D111-4B49-AD3B-63F138343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35">
              <a:extLst>
                <a:ext uri="{FF2B5EF4-FFF2-40B4-BE49-F238E27FC236}">
                  <a16:creationId xmlns:a16="http://schemas.microsoft.com/office/drawing/2014/main" id="{C16B5E72-3FED-4E30-B1B0-C12EFEF8B9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36">
              <a:extLst>
                <a:ext uri="{FF2B5EF4-FFF2-40B4-BE49-F238E27FC236}">
                  <a16:creationId xmlns:a16="http://schemas.microsoft.com/office/drawing/2014/main" id="{CEE94B89-C705-4A0A-93A7-4F3B89818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37">
              <a:extLst>
                <a:ext uri="{FF2B5EF4-FFF2-40B4-BE49-F238E27FC236}">
                  <a16:creationId xmlns:a16="http://schemas.microsoft.com/office/drawing/2014/main" id="{4DB3AE93-70CB-4ACF-8A92-6EA135970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8">
              <a:extLst>
                <a:ext uri="{FF2B5EF4-FFF2-40B4-BE49-F238E27FC236}">
                  <a16:creationId xmlns:a16="http://schemas.microsoft.com/office/drawing/2014/main" id="{70E52CEC-5096-4798-8308-0E6C82FBA9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9">
              <a:extLst>
                <a:ext uri="{FF2B5EF4-FFF2-40B4-BE49-F238E27FC236}">
                  <a16:creationId xmlns:a16="http://schemas.microsoft.com/office/drawing/2014/main" id="{F8276397-B2CD-42CA-B986-507EE9D46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40">
              <a:extLst>
                <a:ext uri="{FF2B5EF4-FFF2-40B4-BE49-F238E27FC236}">
                  <a16:creationId xmlns:a16="http://schemas.microsoft.com/office/drawing/2014/main" id="{642D153B-98BD-45E6-847F-1FD7639738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41">
              <a:extLst>
                <a:ext uri="{FF2B5EF4-FFF2-40B4-BE49-F238E27FC236}">
                  <a16:creationId xmlns:a16="http://schemas.microsoft.com/office/drawing/2014/main" id="{252AE091-EAD9-455A-86A2-C3291C52F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42">
              <a:extLst>
                <a:ext uri="{FF2B5EF4-FFF2-40B4-BE49-F238E27FC236}">
                  <a16:creationId xmlns:a16="http://schemas.microsoft.com/office/drawing/2014/main" id="{09B8584C-6AFF-4278-9401-5418AA633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43">
              <a:extLst>
                <a:ext uri="{FF2B5EF4-FFF2-40B4-BE49-F238E27FC236}">
                  <a16:creationId xmlns:a16="http://schemas.microsoft.com/office/drawing/2014/main" id="{C46EBDFA-29FE-431B-B471-A93954E63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44">
              <a:extLst>
                <a:ext uri="{FF2B5EF4-FFF2-40B4-BE49-F238E27FC236}">
                  <a16:creationId xmlns:a16="http://schemas.microsoft.com/office/drawing/2014/main" id="{364709FA-053E-40E4-B749-04095388D2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B55D7DE2-227A-41F8-844D-271221B00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0" name="Freeform 46">
              <a:extLst>
                <a:ext uri="{FF2B5EF4-FFF2-40B4-BE49-F238E27FC236}">
                  <a16:creationId xmlns:a16="http://schemas.microsoft.com/office/drawing/2014/main" id="{972C56D1-4007-4A97-B1DF-7F9D3D1DC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47">
              <a:extLst>
                <a:ext uri="{FF2B5EF4-FFF2-40B4-BE49-F238E27FC236}">
                  <a16:creationId xmlns:a16="http://schemas.microsoft.com/office/drawing/2014/main" id="{5DA56C63-5DD5-455F-8FD5-109691AA4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8">
              <a:extLst>
                <a:ext uri="{FF2B5EF4-FFF2-40B4-BE49-F238E27FC236}">
                  <a16:creationId xmlns:a16="http://schemas.microsoft.com/office/drawing/2014/main" id="{A20F10A4-A054-4A68-BFD1-F2FB28B86B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9">
              <a:extLst>
                <a:ext uri="{FF2B5EF4-FFF2-40B4-BE49-F238E27FC236}">
                  <a16:creationId xmlns:a16="http://schemas.microsoft.com/office/drawing/2014/main" id="{48DCF062-2278-4653-9461-CA2153710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50">
              <a:extLst>
                <a:ext uri="{FF2B5EF4-FFF2-40B4-BE49-F238E27FC236}">
                  <a16:creationId xmlns:a16="http://schemas.microsoft.com/office/drawing/2014/main" id="{F6632E64-9102-425C-B537-96DF390275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51">
              <a:extLst>
                <a:ext uri="{FF2B5EF4-FFF2-40B4-BE49-F238E27FC236}">
                  <a16:creationId xmlns:a16="http://schemas.microsoft.com/office/drawing/2014/main" id="{264CEB62-8728-4027-8478-036D0529D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52">
              <a:extLst>
                <a:ext uri="{FF2B5EF4-FFF2-40B4-BE49-F238E27FC236}">
                  <a16:creationId xmlns:a16="http://schemas.microsoft.com/office/drawing/2014/main" id="{61F43665-192D-4262-8159-1E31819CF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Freeform 53">
              <a:extLst>
                <a:ext uri="{FF2B5EF4-FFF2-40B4-BE49-F238E27FC236}">
                  <a16:creationId xmlns:a16="http://schemas.microsoft.com/office/drawing/2014/main" id="{02ECEA15-55AF-4923-B9D4-FD5C31C3E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8" name="Freeform 54">
              <a:extLst>
                <a:ext uri="{FF2B5EF4-FFF2-40B4-BE49-F238E27FC236}">
                  <a16:creationId xmlns:a16="http://schemas.microsoft.com/office/drawing/2014/main" id="{DCD329AF-25D7-493E-8D67-A07326713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55">
              <a:extLst>
                <a:ext uri="{FF2B5EF4-FFF2-40B4-BE49-F238E27FC236}">
                  <a16:creationId xmlns:a16="http://schemas.microsoft.com/office/drawing/2014/main" id="{A7DA766F-2273-4AFD-BF7F-06EB3814C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56">
              <a:extLst>
                <a:ext uri="{FF2B5EF4-FFF2-40B4-BE49-F238E27FC236}">
                  <a16:creationId xmlns:a16="http://schemas.microsoft.com/office/drawing/2014/main" id="{9F17779A-AF9E-4C89-9138-937E81F94F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57">
              <a:extLst>
                <a:ext uri="{FF2B5EF4-FFF2-40B4-BE49-F238E27FC236}">
                  <a16:creationId xmlns:a16="http://schemas.microsoft.com/office/drawing/2014/main" id="{DA68E6FB-9F23-463E-83E2-8B56685D09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8">
              <a:extLst>
                <a:ext uri="{FF2B5EF4-FFF2-40B4-BE49-F238E27FC236}">
                  <a16:creationId xmlns:a16="http://schemas.microsoft.com/office/drawing/2014/main" id="{DFBC35F5-3359-42CB-BEA7-882EDCBF1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</p:spTree>
    <p:extLst>
      <p:ext uri="{BB962C8B-B14F-4D97-AF65-F5344CB8AC3E}">
        <p14:creationId xmlns:p14="http://schemas.microsoft.com/office/powerpoint/2010/main" val="2202321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6551C300-1D7A-46C3-9EF6-0EAC9B1E1F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EC1EDC6-1B42-4FCD-BC53-B1D05BFF2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33EFBCB-98A2-4F16-B3BB-BF9EC17846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30" name="Rectangle 5">
                <a:extLst>
                  <a:ext uri="{FF2B5EF4-FFF2-40B4-BE49-F238E27FC236}">
                    <a16:creationId xmlns:a16="http://schemas.microsoft.com/office/drawing/2014/main" id="{B399E29C-9CF8-4BD1-8750-949BA21268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CB02DFF7-56DA-42B6-B49A-C8926B841A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07F77B45-21CD-43DB-AD58-24F8145021B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F0151C40-12A4-4A09-A8B6-179A062EF64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9">
                <a:extLst>
                  <a:ext uri="{FF2B5EF4-FFF2-40B4-BE49-F238E27FC236}">
                    <a16:creationId xmlns:a16="http://schemas.microsoft.com/office/drawing/2014/main" id="{F0146EA7-EB82-410D-A6ED-7C10C525AD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0">
                <a:extLst>
                  <a:ext uri="{FF2B5EF4-FFF2-40B4-BE49-F238E27FC236}">
                    <a16:creationId xmlns:a16="http://schemas.microsoft.com/office/drawing/2014/main" id="{20DD5C02-0C86-4FA9-B82A-254EF58D37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11">
                <a:extLst>
                  <a:ext uri="{FF2B5EF4-FFF2-40B4-BE49-F238E27FC236}">
                    <a16:creationId xmlns:a16="http://schemas.microsoft.com/office/drawing/2014/main" id="{19ED9FD5-1147-400A-8A32-82A74F7AD8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Freeform 12">
                <a:extLst>
                  <a:ext uri="{FF2B5EF4-FFF2-40B4-BE49-F238E27FC236}">
                    <a16:creationId xmlns:a16="http://schemas.microsoft.com/office/drawing/2014/main" id="{E79E6A0D-4D79-4788-8769-B989488019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13">
                <a:extLst>
                  <a:ext uri="{FF2B5EF4-FFF2-40B4-BE49-F238E27FC236}">
                    <a16:creationId xmlns:a16="http://schemas.microsoft.com/office/drawing/2014/main" id="{A6F42038-BF59-409A-902B-AD7799149A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14">
                <a:extLst>
                  <a:ext uri="{FF2B5EF4-FFF2-40B4-BE49-F238E27FC236}">
                    <a16:creationId xmlns:a16="http://schemas.microsoft.com/office/drawing/2014/main" id="{D8B0BD48-5982-4C95-A7C8-E0D2306453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15">
                <a:extLst>
                  <a:ext uri="{FF2B5EF4-FFF2-40B4-BE49-F238E27FC236}">
                    <a16:creationId xmlns:a16="http://schemas.microsoft.com/office/drawing/2014/main" id="{F6C539D3-C6BD-4FB0-AA91-5AF1BF14C5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Line 16">
                <a:extLst>
                  <a:ext uri="{FF2B5EF4-FFF2-40B4-BE49-F238E27FC236}">
                    <a16:creationId xmlns:a16="http://schemas.microsoft.com/office/drawing/2014/main" id="{34F70AD6-B8F4-4F9D-8593-D4047107BD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42" name="Freeform 17">
                <a:extLst>
                  <a:ext uri="{FF2B5EF4-FFF2-40B4-BE49-F238E27FC236}">
                    <a16:creationId xmlns:a16="http://schemas.microsoft.com/office/drawing/2014/main" id="{51EAB0E0-5DE2-4906-80B0-211A624789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18">
                <a:extLst>
                  <a:ext uri="{FF2B5EF4-FFF2-40B4-BE49-F238E27FC236}">
                    <a16:creationId xmlns:a16="http://schemas.microsoft.com/office/drawing/2014/main" id="{38E8B65E-526B-458D-85A5-21C0A1A74F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19">
                <a:extLst>
                  <a:ext uri="{FF2B5EF4-FFF2-40B4-BE49-F238E27FC236}">
                    <a16:creationId xmlns:a16="http://schemas.microsoft.com/office/drawing/2014/main" id="{CCE331A2-5388-42F4-A175-69310C1BEF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0">
                <a:extLst>
                  <a:ext uri="{FF2B5EF4-FFF2-40B4-BE49-F238E27FC236}">
                    <a16:creationId xmlns:a16="http://schemas.microsoft.com/office/drawing/2014/main" id="{4E758D69-ACA2-4888-84BB-B05B1FAF2AE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Rectangle 21">
                <a:extLst>
                  <a:ext uri="{FF2B5EF4-FFF2-40B4-BE49-F238E27FC236}">
                    <a16:creationId xmlns:a16="http://schemas.microsoft.com/office/drawing/2014/main" id="{078AAA22-796B-4F0E-85DA-B8B0E81115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22">
                <a:extLst>
                  <a:ext uri="{FF2B5EF4-FFF2-40B4-BE49-F238E27FC236}">
                    <a16:creationId xmlns:a16="http://schemas.microsoft.com/office/drawing/2014/main" id="{D1254A9A-3E31-4A25-9A91-F9BC6CF6A3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8" name="Freeform 23">
                <a:extLst>
                  <a:ext uri="{FF2B5EF4-FFF2-40B4-BE49-F238E27FC236}">
                    <a16:creationId xmlns:a16="http://schemas.microsoft.com/office/drawing/2014/main" id="{18CADB3C-936C-476A-A261-28DD5ABA734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9" name="Freeform 24">
                <a:extLst>
                  <a:ext uri="{FF2B5EF4-FFF2-40B4-BE49-F238E27FC236}">
                    <a16:creationId xmlns:a16="http://schemas.microsoft.com/office/drawing/2014/main" id="{771961D1-28D7-4CC1-A720-2933E8B913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0" name="Freeform 25">
                <a:extLst>
                  <a:ext uri="{FF2B5EF4-FFF2-40B4-BE49-F238E27FC236}">
                    <a16:creationId xmlns:a16="http://schemas.microsoft.com/office/drawing/2014/main" id="{E7B8B616-B89E-4A1C-98DE-13B8B93947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1" name="Freeform 26">
                <a:extLst>
                  <a:ext uri="{FF2B5EF4-FFF2-40B4-BE49-F238E27FC236}">
                    <a16:creationId xmlns:a16="http://schemas.microsoft.com/office/drawing/2014/main" id="{5D6CC1A1-D003-44BA-87E4-B3A7F3D300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2" name="Freeform 27">
                <a:extLst>
                  <a:ext uri="{FF2B5EF4-FFF2-40B4-BE49-F238E27FC236}">
                    <a16:creationId xmlns:a16="http://schemas.microsoft.com/office/drawing/2014/main" id="{FF32749B-B34C-4FCB-A33A-0478844A93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3" name="Freeform 28">
                <a:extLst>
                  <a:ext uri="{FF2B5EF4-FFF2-40B4-BE49-F238E27FC236}">
                    <a16:creationId xmlns:a16="http://schemas.microsoft.com/office/drawing/2014/main" id="{4455F261-AC57-4085-8989-4DBED747F1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4" name="Freeform 29">
                <a:extLst>
                  <a:ext uri="{FF2B5EF4-FFF2-40B4-BE49-F238E27FC236}">
                    <a16:creationId xmlns:a16="http://schemas.microsoft.com/office/drawing/2014/main" id="{57CEA90D-DB58-4EC0-A55C-15FAF59E04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66BBB005-2E38-496A-A46C-FD2B0605C1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6" name="Freeform 31">
                <a:extLst>
                  <a:ext uri="{FF2B5EF4-FFF2-40B4-BE49-F238E27FC236}">
                    <a16:creationId xmlns:a16="http://schemas.microsoft.com/office/drawing/2014/main" id="{E1A7618C-DE9D-401A-AD7A-784F19DA85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E441C57-A0CF-4D49-9609-55CB4646B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0" name="Freeform 32">
                <a:extLst>
                  <a:ext uri="{FF2B5EF4-FFF2-40B4-BE49-F238E27FC236}">
                    <a16:creationId xmlns:a16="http://schemas.microsoft.com/office/drawing/2014/main" id="{2D3240AD-75B9-452B-9967-D05B40DE5F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1" name="Freeform 33">
                <a:extLst>
                  <a:ext uri="{FF2B5EF4-FFF2-40B4-BE49-F238E27FC236}">
                    <a16:creationId xmlns:a16="http://schemas.microsoft.com/office/drawing/2014/main" id="{6A557EE5-4777-4655-A433-05006D8410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34">
                <a:extLst>
                  <a:ext uri="{FF2B5EF4-FFF2-40B4-BE49-F238E27FC236}">
                    <a16:creationId xmlns:a16="http://schemas.microsoft.com/office/drawing/2014/main" id="{6B721B6E-8FF2-470B-A180-C594E82718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35">
                <a:extLst>
                  <a:ext uri="{FF2B5EF4-FFF2-40B4-BE49-F238E27FC236}">
                    <a16:creationId xmlns:a16="http://schemas.microsoft.com/office/drawing/2014/main" id="{23E045A6-2D54-488D-B5F0-6885184308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36">
                <a:extLst>
                  <a:ext uri="{FF2B5EF4-FFF2-40B4-BE49-F238E27FC236}">
                    <a16:creationId xmlns:a16="http://schemas.microsoft.com/office/drawing/2014/main" id="{2A4F07ED-57C7-4FF7-ABF8-793FC03A24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37">
                <a:extLst>
                  <a:ext uri="{FF2B5EF4-FFF2-40B4-BE49-F238E27FC236}">
                    <a16:creationId xmlns:a16="http://schemas.microsoft.com/office/drawing/2014/main" id="{8829D0E6-D04F-4297-A784-6837F13ECA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38">
                <a:extLst>
                  <a:ext uri="{FF2B5EF4-FFF2-40B4-BE49-F238E27FC236}">
                    <a16:creationId xmlns:a16="http://schemas.microsoft.com/office/drawing/2014/main" id="{9477D3D3-AA00-446F-B05D-EBBA25D3C9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39">
                <a:extLst>
                  <a:ext uri="{FF2B5EF4-FFF2-40B4-BE49-F238E27FC236}">
                    <a16:creationId xmlns:a16="http://schemas.microsoft.com/office/drawing/2014/main" id="{5AC450AD-A350-42FA-B7EA-103D4416B4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40">
                <a:extLst>
                  <a:ext uri="{FF2B5EF4-FFF2-40B4-BE49-F238E27FC236}">
                    <a16:creationId xmlns:a16="http://schemas.microsoft.com/office/drawing/2014/main" id="{A10F783A-EC27-47BE-A21D-3531A036FA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Rectangle 41">
                <a:extLst>
                  <a:ext uri="{FF2B5EF4-FFF2-40B4-BE49-F238E27FC236}">
                    <a16:creationId xmlns:a16="http://schemas.microsoft.com/office/drawing/2014/main" id="{A2CBE444-D00C-4C80-9F29-42A250C500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pic>
        <p:nvPicPr>
          <p:cNvPr id="10" name="Imagen 9" descr="Imagen que contiene edificio, silla, vivo, cuarto&#10;&#10;Descripción generada automáticamente">
            <a:extLst>
              <a:ext uri="{FF2B5EF4-FFF2-40B4-BE49-F238E27FC236}">
                <a16:creationId xmlns:a16="http://schemas.microsoft.com/office/drawing/2014/main" id="{985E491F-CAB6-4524-90AB-FB34C6F005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169" b="2083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078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6551C300-1D7A-46C3-9EF6-0EAC9B1E1F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14="http://schemas.microsoft.com/office/powerpoint/2010/main" xmlns:a16="http://schemas.microsoft.com/office/drawing/2014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EC1EDC6-1B42-4FCD-BC53-B1D05BFF2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33EFBCB-98A2-4F16-B3BB-BF9EC17846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30" name="Rectangle 5">
                <a:extLst>
                  <a:ext uri="{FF2B5EF4-FFF2-40B4-BE49-F238E27FC236}">
                    <a16:creationId xmlns:a16="http://schemas.microsoft.com/office/drawing/2014/main" id="{B399E29C-9CF8-4BD1-8750-949BA21268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CB02DFF7-56DA-42B6-B49A-C8926B841A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07F77B45-21CD-43DB-AD58-24F8145021B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F0151C40-12A4-4A09-A8B6-179A062EF64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9">
                <a:extLst>
                  <a:ext uri="{FF2B5EF4-FFF2-40B4-BE49-F238E27FC236}">
                    <a16:creationId xmlns:a16="http://schemas.microsoft.com/office/drawing/2014/main" id="{F0146EA7-EB82-410D-A6ED-7C10C525AD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0">
                <a:extLst>
                  <a:ext uri="{FF2B5EF4-FFF2-40B4-BE49-F238E27FC236}">
                    <a16:creationId xmlns:a16="http://schemas.microsoft.com/office/drawing/2014/main" id="{20DD5C02-0C86-4FA9-B82A-254EF58D37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11">
                <a:extLst>
                  <a:ext uri="{FF2B5EF4-FFF2-40B4-BE49-F238E27FC236}">
                    <a16:creationId xmlns:a16="http://schemas.microsoft.com/office/drawing/2014/main" id="{19ED9FD5-1147-400A-8A32-82A74F7AD8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Freeform 12">
                <a:extLst>
                  <a:ext uri="{FF2B5EF4-FFF2-40B4-BE49-F238E27FC236}">
                    <a16:creationId xmlns:a16="http://schemas.microsoft.com/office/drawing/2014/main" id="{E79E6A0D-4D79-4788-8769-B989488019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13">
                <a:extLst>
                  <a:ext uri="{FF2B5EF4-FFF2-40B4-BE49-F238E27FC236}">
                    <a16:creationId xmlns:a16="http://schemas.microsoft.com/office/drawing/2014/main" id="{A6F42038-BF59-409A-902B-AD7799149A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14">
                <a:extLst>
                  <a:ext uri="{FF2B5EF4-FFF2-40B4-BE49-F238E27FC236}">
                    <a16:creationId xmlns:a16="http://schemas.microsoft.com/office/drawing/2014/main" id="{D8B0BD48-5982-4C95-A7C8-E0D2306453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15">
                <a:extLst>
                  <a:ext uri="{FF2B5EF4-FFF2-40B4-BE49-F238E27FC236}">
                    <a16:creationId xmlns:a16="http://schemas.microsoft.com/office/drawing/2014/main" id="{F6C539D3-C6BD-4FB0-AA91-5AF1BF14C5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Line 16">
                <a:extLst>
                  <a:ext uri="{FF2B5EF4-FFF2-40B4-BE49-F238E27FC236}">
                    <a16:creationId xmlns:a16="http://schemas.microsoft.com/office/drawing/2014/main" id="{34F70AD6-B8F4-4F9D-8593-D4047107BD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42" name="Freeform 17">
                <a:extLst>
                  <a:ext uri="{FF2B5EF4-FFF2-40B4-BE49-F238E27FC236}">
                    <a16:creationId xmlns:a16="http://schemas.microsoft.com/office/drawing/2014/main" id="{51EAB0E0-5DE2-4906-80B0-211A624789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18">
                <a:extLst>
                  <a:ext uri="{FF2B5EF4-FFF2-40B4-BE49-F238E27FC236}">
                    <a16:creationId xmlns:a16="http://schemas.microsoft.com/office/drawing/2014/main" id="{38E8B65E-526B-458D-85A5-21C0A1A74F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19">
                <a:extLst>
                  <a:ext uri="{FF2B5EF4-FFF2-40B4-BE49-F238E27FC236}">
                    <a16:creationId xmlns:a16="http://schemas.microsoft.com/office/drawing/2014/main" id="{CCE331A2-5388-42F4-A175-69310C1BEF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0">
                <a:extLst>
                  <a:ext uri="{FF2B5EF4-FFF2-40B4-BE49-F238E27FC236}">
                    <a16:creationId xmlns:a16="http://schemas.microsoft.com/office/drawing/2014/main" id="{4E758D69-ACA2-4888-84BB-B05B1FAF2AE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Rectangle 21">
                <a:extLst>
                  <a:ext uri="{FF2B5EF4-FFF2-40B4-BE49-F238E27FC236}">
                    <a16:creationId xmlns:a16="http://schemas.microsoft.com/office/drawing/2014/main" id="{078AAA22-796B-4F0E-85DA-B8B0E81115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22">
                <a:extLst>
                  <a:ext uri="{FF2B5EF4-FFF2-40B4-BE49-F238E27FC236}">
                    <a16:creationId xmlns:a16="http://schemas.microsoft.com/office/drawing/2014/main" id="{D1254A9A-3E31-4A25-9A91-F9BC6CF6A3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8" name="Freeform 23">
                <a:extLst>
                  <a:ext uri="{FF2B5EF4-FFF2-40B4-BE49-F238E27FC236}">
                    <a16:creationId xmlns:a16="http://schemas.microsoft.com/office/drawing/2014/main" id="{18CADB3C-936C-476A-A261-28DD5ABA734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9" name="Freeform 24">
                <a:extLst>
                  <a:ext uri="{FF2B5EF4-FFF2-40B4-BE49-F238E27FC236}">
                    <a16:creationId xmlns:a16="http://schemas.microsoft.com/office/drawing/2014/main" id="{771961D1-28D7-4CC1-A720-2933E8B913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0" name="Freeform 25">
                <a:extLst>
                  <a:ext uri="{FF2B5EF4-FFF2-40B4-BE49-F238E27FC236}">
                    <a16:creationId xmlns:a16="http://schemas.microsoft.com/office/drawing/2014/main" id="{E7B8B616-B89E-4A1C-98DE-13B8B93947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1" name="Freeform 26">
                <a:extLst>
                  <a:ext uri="{FF2B5EF4-FFF2-40B4-BE49-F238E27FC236}">
                    <a16:creationId xmlns:a16="http://schemas.microsoft.com/office/drawing/2014/main" id="{5D6CC1A1-D003-44BA-87E4-B3A7F3D300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2" name="Freeform 27">
                <a:extLst>
                  <a:ext uri="{FF2B5EF4-FFF2-40B4-BE49-F238E27FC236}">
                    <a16:creationId xmlns:a16="http://schemas.microsoft.com/office/drawing/2014/main" id="{FF32749B-B34C-4FCB-A33A-0478844A93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3" name="Freeform 28">
                <a:extLst>
                  <a:ext uri="{FF2B5EF4-FFF2-40B4-BE49-F238E27FC236}">
                    <a16:creationId xmlns:a16="http://schemas.microsoft.com/office/drawing/2014/main" id="{4455F261-AC57-4085-8989-4DBED747F1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4" name="Freeform 29">
                <a:extLst>
                  <a:ext uri="{FF2B5EF4-FFF2-40B4-BE49-F238E27FC236}">
                    <a16:creationId xmlns:a16="http://schemas.microsoft.com/office/drawing/2014/main" id="{57CEA90D-DB58-4EC0-A55C-15FAF59E04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66BBB005-2E38-496A-A46C-FD2B0605C1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6" name="Freeform 31">
                <a:extLst>
                  <a:ext uri="{FF2B5EF4-FFF2-40B4-BE49-F238E27FC236}">
                    <a16:creationId xmlns:a16="http://schemas.microsoft.com/office/drawing/2014/main" id="{E1A7618C-DE9D-401A-AD7A-784F19DA85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E441C57-A0CF-4D49-9609-55CB4646B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0" name="Freeform 32">
                <a:extLst>
                  <a:ext uri="{FF2B5EF4-FFF2-40B4-BE49-F238E27FC236}">
                    <a16:creationId xmlns:a16="http://schemas.microsoft.com/office/drawing/2014/main" id="{2D3240AD-75B9-452B-9967-D05B40DE5F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1" name="Freeform 33">
                <a:extLst>
                  <a:ext uri="{FF2B5EF4-FFF2-40B4-BE49-F238E27FC236}">
                    <a16:creationId xmlns:a16="http://schemas.microsoft.com/office/drawing/2014/main" id="{6A557EE5-4777-4655-A433-05006D8410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34">
                <a:extLst>
                  <a:ext uri="{FF2B5EF4-FFF2-40B4-BE49-F238E27FC236}">
                    <a16:creationId xmlns:a16="http://schemas.microsoft.com/office/drawing/2014/main" id="{6B721B6E-8FF2-470B-A180-C594E82718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35">
                <a:extLst>
                  <a:ext uri="{FF2B5EF4-FFF2-40B4-BE49-F238E27FC236}">
                    <a16:creationId xmlns:a16="http://schemas.microsoft.com/office/drawing/2014/main" id="{23E045A6-2D54-488D-B5F0-6885184308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36">
                <a:extLst>
                  <a:ext uri="{FF2B5EF4-FFF2-40B4-BE49-F238E27FC236}">
                    <a16:creationId xmlns:a16="http://schemas.microsoft.com/office/drawing/2014/main" id="{2A4F07ED-57C7-4FF7-ABF8-793FC03A24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37">
                <a:extLst>
                  <a:ext uri="{FF2B5EF4-FFF2-40B4-BE49-F238E27FC236}">
                    <a16:creationId xmlns:a16="http://schemas.microsoft.com/office/drawing/2014/main" id="{8829D0E6-D04F-4297-A784-6837F13ECA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38">
                <a:extLst>
                  <a:ext uri="{FF2B5EF4-FFF2-40B4-BE49-F238E27FC236}">
                    <a16:creationId xmlns:a16="http://schemas.microsoft.com/office/drawing/2014/main" id="{9477D3D3-AA00-446F-B05D-EBBA25D3C9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39">
                <a:extLst>
                  <a:ext uri="{FF2B5EF4-FFF2-40B4-BE49-F238E27FC236}">
                    <a16:creationId xmlns:a16="http://schemas.microsoft.com/office/drawing/2014/main" id="{5AC450AD-A350-42FA-B7EA-103D4416B4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40">
                <a:extLst>
                  <a:ext uri="{FF2B5EF4-FFF2-40B4-BE49-F238E27FC236}">
                    <a16:creationId xmlns:a16="http://schemas.microsoft.com/office/drawing/2014/main" id="{A10F783A-EC27-47BE-A21D-3531A036FA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Rectangle 41">
                <a:extLst>
                  <a:ext uri="{FF2B5EF4-FFF2-40B4-BE49-F238E27FC236}">
                    <a16:creationId xmlns:a16="http://schemas.microsoft.com/office/drawing/2014/main" id="{A2CBE444-D00C-4C80-9F29-42A250C500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pic>
        <p:nvPicPr>
          <p:cNvPr id="3" name="Imagen 2" descr="Banca de madera&#10;&#10;Descripción generada automáticamente con confianza media">
            <a:extLst>
              <a:ext uri="{FF2B5EF4-FFF2-40B4-BE49-F238E27FC236}">
                <a16:creationId xmlns:a16="http://schemas.microsoft.com/office/drawing/2014/main" id="{204CA29D-2F3E-4EF0-AA4E-44D57AE1E1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0975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8D1E14"/>
      </a:dk2>
      <a:lt2>
        <a:srgbClr val="FF744E"/>
      </a:lt2>
      <a:accent1>
        <a:srgbClr val="E9B758"/>
      </a:accent1>
      <a:accent2>
        <a:srgbClr val="FE8943"/>
      </a:accent2>
      <a:accent3>
        <a:srgbClr val="AEA27C"/>
      </a:accent3>
      <a:accent4>
        <a:srgbClr val="90B46E"/>
      </a:accent4>
      <a:accent5>
        <a:srgbClr val="71AEC1"/>
      </a:accent5>
      <a:accent6>
        <a:srgbClr val="C98DE7"/>
      </a:accent6>
      <a:hlink>
        <a:srgbClr val="FF7A22"/>
      </a:hlink>
      <a:folHlink>
        <a:srgbClr val="FDCD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971C58-AB76-4A2A-B231-5F8CA03CF4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Circuito</Template>
  <TotalTime>46</TotalTime>
  <Words>16</Words>
  <Application>Microsoft Office PowerPoint</Application>
  <PresentationFormat>Panorámica</PresentationFormat>
  <Paragraphs>5</Paragraphs>
  <Slides>27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0" baseType="lpstr">
      <vt:lpstr>Arial</vt:lpstr>
      <vt:lpstr>Tw Cen MT</vt:lpstr>
      <vt:lpstr>Circuito</vt:lpstr>
      <vt:lpstr>MÁQUINAS TÉRMICAS</vt:lpstr>
      <vt:lpstr>UNIDAD 4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MÁQUINAS TÉRMICAS</dc:title>
  <dc:creator>Adriana Soledad Stechina (prof.)</dc:creator>
  <cp:lastModifiedBy>Walter Capeletti (prof.)</cp:lastModifiedBy>
  <cp:revision>6</cp:revision>
  <dcterms:created xsi:type="dcterms:W3CDTF">2021-05-26T21:07:22Z</dcterms:created>
  <dcterms:modified xsi:type="dcterms:W3CDTF">2021-05-26T21:55:55Z</dcterms:modified>
</cp:coreProperties>
</file>