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259" r:id="rId3"/>
    <p:sldId id="264" r:id="rId4"/>
    <p:sldId id="260" r:id="rId5"/>
    <p:sldId id="269" r:id="rId6"/>
    <p:sldId id="263" r:id="rId7"/>
    <p:sldId id="265" r:id="rId8"/>
    <p:sldId id="266" r:id="rId9"/>
    <p:sldId id="267" r:id="rId10"/>
    <p:sldId id="280" r:id="rId11"/>
    <p:sldId id="281" r:id="rId12"/>
    <p:sldId id="282" r:id="rId13"/>
    <p:sldId id="274" r:id="rId14"/>
    <p:sldId id="283" r:id="rId15"/>
    <p:sldId id="277" r:id="rId16"/>
    <p:sldId id="276" r:id="rId17"/>
    <p:sldId id="275" r:id="rId18"/>
    <p:sldId id="271" r:id="rId19"/>
    <p:sldId id="279" r:id="rId20"/>
    <p:sldId id="278" r:id="rId21"/>
    <p:sldId id="284" r:id="rId22"/>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B8FFCB-6573-4C38-A87A-BBE9971BA617}" type="doc">
      <dgm:prSet loTypeId="urn:microsoft.com/office/officeart/2005/8/layout/hierarchy2" loCatId="hierarchy" qsTypeId="urn:microsoft.com/office/officeart/2005/8/quickstyle/simple5" qsCatId="simple" csTypeId="urn:microsoft.com/office/officeart/2005/8/colors/accent1_1" csCatId="accent1" phldr="1"/>
      <dgm:spPr/>
      <dgm:t>
        <a:bodyPr/>
        <a:lstStyle/>
        <a:p>
          <a:endParaRPr lang="es-MX"/>
        </a:p>
      </dgm:t>
    </dgm:pt>
    <dgm:pt modelId="{44E5EAA0-0B1F-4285-A630-D1B2A74B3F1A}">
      <dgm:prSet phldrT="[Texto]" custT="1"/>
      <dgm:spPr/>
      <dgm:t>
        <a:bodyPr/>
        <a:lstStyle/>
        <a:p>
          <a:r>
            <a:rPr lang="es-MX" sz="2400" b="1" dirty="0">
              <a:effectLst>
                <a:outerShdw blurRad="38100" dist="38100" dir="2700000" algn="tl">
                  <a:srgbClr val="000000">
                    <a:alpha val="43137"/>
                  </a:srgbClr>
                </a:outerShdw>
              </a:effectLst>
              <a:latin typeface="+mj-lt"/>
              <a:cs typeface="Arial" pitchFamily="34" charset="0"/>
            </a:rPr>
            <a:t>COMPRESOR DE DESPLAZAMIENTO</a:t>
          </a:r>
        </a:p>
      </dgm:t>
    </dgm:pt>
    <dgm:pt modelId="{F030BD86-6C72-4FB5-97C7-7F8D59796591}" type="parTrans" cxnId="{87F7C6E4-83E2-4CCB-9DA8-2B2334CD5367}">
      <dgm:prSet/>
      <dgm:spPr/>
      <dgm:t>
        <a:bodyPr/>
        <a:lstStyle/>
        <a:p>
          <a:endParaRPr lang="es-MX" sz="2000" b="1">
            <a:effectLst>
              <a:outerShdw blurRad="38100" dist="38100" dir="2700000" algn="tl">
                <a:srgbClr val="000000">
                  <a:alpha val="43137"/>
                </a:srgbClr>
              </a:outerShdw>
            </a:effectLst>
            <a:latin typeface="+mj-lt"/>
          </a:endParaRPr>
        </a:p>
      </dgm:t>
    </dgm:pt>
    <dgm:pt modelId="{6F047325-BD7D-476F-9D83-3BBD8474B0E4}" type="sibTrans" cxnId="{87F7C6E4-83E2-4CCB-9DA8-2B2334CD5367}">
      <dgm:prSet/>
      <dgm:spPr/>
      <dgm:t>
        <a:bodyPr/>
        <a:lstStyle/>
        <a:p>
          <a:endParaRPr lang="es-MX" sz="2000" b="1">
            <a:effectLst>
              <a:outerShdw blurRad="38100" dist="38100" dir="2700000" algn="tl">
                <a:srgbClr val="000000">
                  <a:alpha val="43137"/>
                </a:srgbClr>
              </a:outerShdw>
            </a:effectLst>
            <a:latin typeface="+mj-lt"/>
          </a:endParaRPr>
        </a:p>
      </dgm:t>
    </dgm:pt>
    <dgm:pt modelId="{7661249B-60E1-4880-93C6-B0B028D7FE7D}">
      <dgm:prSet phldrT="[Texto]" custT="1"/>
      <dgm:spPr/>
      <dgm:t>
        <a:bodyPr/>
        <a:lstStyle/>
        <a:p>
          <a:r>
            <a:rPr lang="es-MX" sz="2400" b="1" dirty="0">
              <a:effectLst>
                <a:outerShdw blurRad="38100" dist="38100" dir="2700000" algn="tl">
                  <a:srgbClr val="000000">
                    <a:alpha val="43137"/>
                  </a:srgbClr>
                </a:outerShdw>
              </a:effectLst>
              <a:latin typeface="+mj-lt"/>
              <a:cs typeface="Arial" pitchFamily="34" charset="0"/>
            </a:rPr>
            <a:t>Compresores ALTERNATIVOS</a:t>
          </a:r>
        </a:p>
      </dgm:t>
    </dgm:pt>
    <dgm:pt modelId="{F66A2387-3921-44DA-87B1-A2EB6174F8EE}" type="parTrans" cxnId="{D466A15E-A3E9-447A-9B21-949853F4B168}">
      <dgm:prSet custT="1">
        <dgm:style>
          <a:lnRef idx="3">
            <a:schemeClr val="accent1"/>
          </a:lnRef>
          <a:fillRef idx="0">
            <a:schemeClr val="accent1"/>
          </a:fillRef>
          <a:effectRef idx="2">
            <a:schemeClr val="accent1"/>
          </a:effectRef>
          <a:fontRef idx="minor">
            <a:schemeClr val="tx1"/>
          </a:fontRef>
        </dgm:style>
      </dgm:prSet>
      <dgm:spPr/>
      <dgm:t>
        <a:bodyPr/>
        <a:lstStyle/>
        <a:p>
          <a:endParaRPr lang="es-MX" sz="700" b="1">
            <a:effectLst>
              <a:outerShdw blurRad="38100" dist="38100" dir="2700000" algn="tl">
                <a:srgbClr val="000000">
                  <a:alpha val="43137"/>
                </a:srgbClr>
              </a:outerShdw>
            </a:effectLst>
            <a:latin typeface="+mj-lt"/>
          </a:endParaRPr>
        </a:p>
      </dgm:t>
    </dgm:pt>
    <dgm:pt modelId="{3E7F4A83-B60E-4250-9808-DA7CD98C73EF}" type="sibTrans" cxnId="{D466A15E-A3E9-447A-9B21-949853F4B168}">
      <dgm:prSet/>
      <dgm:spPr/>
      <dgm:t>
        <a:bodyPr/>
        <a:lstStyle/>
        <a:p>
          <a:endParaRPr lang="es-MX" sz="2000" b="1">
            <a:effectLst>
              <a:outerShdw blurRad="38100" dist="38100" dir="2700000" algn="tl">
                <a:srgbClr val="000000">
                  <a:alpha val="43137"/>
                </a:srgbClr>
              </a:outerShdw>
            </a:effectLst>
            <a:latin typeface="+mj-lt"/>
          </a:endParaRPr>
        </a:p>
      </dgm:t>
    </dgm:pt>
    <dgm:pt modelId="{39D16D6D-40F2-4742-B415-C97FB8C48599}">
      <dgm:prSet phldrT="[Texto]" custT="1"/>
      <dgm:spPr/>
      <dgm:t>
        <a:bodyPr/>
        <a:lstStyle/>
        <a:p>
          <a:r>
            <a:rPr lang="es-MX" sz="2400" b="1">
              <a:effectLst>
                <a:outerShdw blurRad="38100" dist="38100" dir="2700000" algn="tl">
                  <a:srgbClr val="000000">
                    <a:alpha val="43137"/>
                  </a:srgbClr>
                </a:outerShdw>
              </a:effectLst>
              <a:latin typeface="+mj-lt"/>
              <a:cs typeface="Arial" pitchFamily="34" charset="0"/>
            </a:rPr>
            <a:t>De pistón</a:t>
          </a:r>
        </a:p>
      </dgm:t>
    </dgm:pt>
    <dgm:pt modelId="{A1BF5407-95CD-4E30-A212-6DCA69CE7D9E}" type="parTrans" cxnId="{2846F7D7-A63F-4802-AC75-E096CBEC7C79}">
      <dgm:prSet custT="1">
        <dgm:style>
          <a:lnRef idx="3">
            <a:schemeClr val="accent1"/>
          </a:lnRef>
          <a:fillRef idx="0">
            <a:schemeClr val="accent1"/>
          </a:fillRef>
          <a:effectRef idx="2">
            <a:schemeClr val="accent1"/>
          </a:effectRef>
          <a:fontRef idx="minor">
            <a:schemeClr val="tx1"/>
          </a:fontRef>
        </dgm:style>
      </dgm:prSet>
      <dgm:spPr/>
      <dgm:t>
        <a:bodyPr/>
        <a:lstStyle/>
        <a:p>
          <a:endParaRPr lang="es-MX" sz="600" b="1">
            <a:effectLst>
              <a:outerShdw blurRad="38100" dist="38100" dir="2700000" algn="tl">
                <a:srgbClr val="000000">
                  <a:alpha val="43137"/>
                </a:srgbClr>
              </a:outerShdw>
            </a:effectLst>
            <a:latin typeface="+mj-lt"/>
          </a:endParaRPr>
        </a:p>
      </dgm:t>
    </dgm:pt>
    <dgm:pt modelId="{36567294-9E00-4BE7-95F6-A5C6084CAE3A}" type="sibTrans" cxnId="{2846F7D7-A63F-4802-AC75-E096CBEC7C79}">
      <dgm:prSet/>
      <dgm:spPr/>
      <dgm:t>
        <a:bodyPr/>
        <a:lstStyle/>
        <a:p>
          <a:endParaRPr lang="es-MX" sz="2000" b="1">
            <a:effectLst>
              <a:outerShdw blurRad="38100" dist="38100" dir="2700000" algn="tl">
                <a:srgbClr val="000000">
                  <a:alpha val="43137"/>
                </a:srgbClr>
              </a:outerShdw>
            </a:effectLst>
            <a:latin typeface="+mj-lt"/>
          </a:endParaRPr>
        </a:p>
      </dgm:t>
    </dgm:pt>
    <dgm:pt modelId="{27DBBD2E-4A89-4D35-A286-B6E211792AA6}">
      <dgm:prSet phldrT="[Texto]" custT="1"/>
      <dgm:spPr/>
      <dgm:t>
        <a:bodyPr/>
        <a:lstStyle/>
        <a:p>
          <a:r>
            <a:rPr lang="es-MX" sz="2400" b="1">
              <a:effectLst>
                <a:outerShdw blurRad="38100" dist="38100" dir="2700000" algn="tl">
                  <a:srgbClr val="000000">
                    <a:alpha val="43137"/>
                  </a:srgbClr>
                </a:outerShdw>
              </a:effectLst>
              <a:latin typeface="+mj-lt"/>
              <a:cs typeface="Arial" pitchFamily="34" charset="0"/>
            </a:rPr>
            <a:t>De diafragma</a:t>
          </a:r>
        </a:p>
      </dgm:t>
    </dgm:pt>
    <dgm:pt modelId="{DD8DBBBB-4523-44CF-B820-2DCCB52ECE34}" type="parTrans" cxnId="{C97359E9-4AE4-4DA6-9802-65EBA4A3DB61}">
      <dgm:prSet custT="1">
        <dgm:style>
          <a:lnRef idx="3">
            <a:schemeClr val="accent1"/>
          </a:lnRef>
          <a:fillRef idx="0">
            <a:schemeClr val="accent1"/>
          </a:fillRef>
          <a:effectRef idx="2">
            <a:schemeClr val="accent1"/>
          </a:effectRef>
          <a:fontRef idx="minor">
            <a:schemeClr val="tx1"/>
          </a:fontRef>
        </dgm:style>
      </dgm:prSet>
      <dgm:spPr/>
      <dgm:t>
        <a:bodyPr/>
        <a:lstStyle/>
        <a:p>
          <a:endParaRPr lang="es-MX" sz="600" b="1">
            <a:effectLst>
              <a:outerShdw blurRad="38100" dist="38100" dir="2700000" algn="tl">
                <a:srgbClr val="000000">
                  <a:alpha val="43137"/>
                </a:srgbClr>
              </a:outerShdw>
            </a:effectLst>
            <a:latin typeface="+mj-lt"/>
          </a:endParaRPr>
        </a:p>
      </dgm:t>
    </dgm:pt>
    <dgm:pt modelId="{83279B94-0990-4C8E-B506-1A2309BDBAF6}" type="sibTrans" cxnId="{C97359E9-4AE4-4DA6-9802-65EBA4A3DB61}">
      <dgm:prSet/>
      <dgm:spPr/>
      <dgm:t>
        <a:bodyPr/>
        <a:lstStyle/>
        <a:p>
          <a:endParaRPr lang="es-MX" sz="2000" b="1">
            <a:effectLst>
              <a:outerShdw blurRad="38100" dist="38100" dir="2700000" algn="tl">
                <a:srgbClr val="000000">
                  <a:alpha val="43137"/>
                </a:srgbClr>
              </a:outerShdw>
            </a:effectLst>
            <a:latin typeface="+mj-lt"/>
          </a:endParaRPr>
        </a:p>
      </dgm:t>
    </dgm:pt>
    <dgm:pt modelId="{142C7464-1D6C-4E9A-81C5-F32611281BE4}">
      <dgm:prSet phldrT="[Texto]" custT="1"/>
      <dgm:spPr/>
      <dgm:t>
        <a:bodyPr/>
        <a:lstStyle/>
        <a:p>
          <a:r>
            <a:rPr lang="es-MX" sz="2400" b="1" dirty="0">
              <a:effectLst>
                <a:outerShdw blurRad="38100" dist="38100" dir="2700000" algn="tl">
                  <a:srgbClr val="000000">
                    <a:alpha val="43137"/>
                  </a:srgbClr>
                </a:outerShdw>
              </a:effectLst>
              <a:latin typeface="+mj-lt"/>
              <a:cs typeface="Arial" pitchFamily="34" charset="0"/>
            </a:rPr>
            <a:t>Compresores</a:t>
          </a:r>
        </a:p>
        <a:p>
          <a:r>
            <a:rPr lang="es-MX" sz="2400" b="1" dirty="0">
              <a:effectLst>
                <a:outerShdw blurRad="38100" dist="38100" dir="2700000" algn="tl">
                  <a:srgbClr val="000000">
                    <a:alpha val="43137"/>
                  </a:srgbClr>
                </a:outerShdw>
              </a:effectLst>
              <a:latin typeface="+mj-lt"/>
              <a:cs typeface="Arial" pitchFamily="34" charset="0"/>
            </a:rPr>
            <a:t>ROTATIVOS</a:t>
          </a:r>
        </a:p>
      </dgm:t>
    </dgm:pt>
    <dgm:pt modelId="{9405E83A-B450-40DA-B929-18284DB12162}" type="parTrans" cxnId="{B400C6A8-0BD0-48DE-AC96-1E156886730A}">
      <dgm:prSet custT="1">
        <dgm:style>
          <a:lnRef idx="3">
            <a:schemeClr val="accent1"/>
          </a:lnRef>
          <a:fillRef idx="0">
            <a:schemeClr val="accent1"/>
          </a:fillRef>
          <a:effectRef idx="2">
            <a:schemeClr val="accent1"/>
          </a:effectRef>
          <a:fontRef idx="minor">
            <a:schemeClr val="tx1"/>
          </a:fontRef>
        </dgm:style>
      </dgm:prSet>
      <dgm:spPr/>
      <dgm:t>
        <a:bodyPr/>
        <a:lstStyle/>
        <a:p>
          <a:endParaRPr lang="es-MX" sz="700" b="1">
            <a:effectLst>
              <a:outerShdw blurRad="38100" dist="38100" dir="2700000" algn="tl">
                <a:srgbClr val="000000">
                  <a:alpha val="43137"/>
                </a:srgbClr>
              </a:outerShdw>
            </a:effectLst>
            <a:latin typeface="+mj-lt"/>
          </a:endParaRPr>
        </a:p>
      </dgm:t>
    </dgm:pt>
    <dgm:pt modelId="{6D402517-DA4C-4D72-AF84-ADDDAC48BF14}" type="sibTrans" cxnId="{B400C6A8-0BD0-48DE-AC96-1E156886730A}">
      <dgm:prSet/>
      <dgm:spPr/>
      <dgm:t>
        <a:bodyPr/>
        <a:lstStyle/>
        <a:p>
          <a:endParaRPr lang="es-MX" sz="2000" b="1">
            <a:effectLst>
              <a:outerShdw blurRad="38100" dist="38100" dir="2700000" algn="tl">
                <a:srgbClr val="000000">
                  <a:alpha val="43137"/>
                </a:srgbClr>
              </a:outerShdw>
            </a:effectLst>
            <a:latin typeface="+mj-lt"/>
          </a:endParaRPr>
        </a:p>
      </dgm:t>
    </dgm:pt>
    <dgm:pt modelId="{124B92DC-4B91-48A5-A9D5-F0E1FFF8EAB4}">
      <dgm:prSet phldrT="[Texto]" custT="1"/>
      <dgm:spPr/>
      <dgm:t>
        <a:bodyPr/>
        <a:lstStyle/>
        <a:p>
          <a:r>
            <a:rPr lang="es-MX" sz="2400" b="1">
              <a:effectLst>
                <a:outerShdw blurRad="38100" dist="38100" dir="2700000" algn="tl">
                  <a:srgbClr val="000000">
                    <a:alpha val="43137"/>
                  </a:srgbClr>
                </a:outerShdw>
              </a:effectLst>
              <a:latin typeface="+mj-lt"/>
              <a:cs typeface="Arial" pitchFamily="34" charset="0"/>
            </a:rPr>
            <a:t>Roots</a:t>
          </a:r>
        </a:p>
      </dgm:t>
    </dgm:pt>
    <dgm:pt modelId="{C31632A6-BA0D-46A3-ACE5-447F6B9BD932}" type="parTrans" cxnId="{8B2C0A54-ECDD-435F-92D9-6DD88E87E568}">
      <dgm:prSet custT="1">
        <dgm:style>
          <a:lnRef idx="3">
            <a:schemeClr val="accent1"/>
          </a:lnRef>
          <a:fillRef idx="0">
            <a:schemeClr val="accent1"/>
          </a:fillRef>
          <a:effectRef idx="2">
            <a:schemeClr val="accent1"/>
          </a:effectRef>
          <a:fontRef idx="minor">
            <a:schemeClr val="tx1"/>
          </a:fontRef>
        </dgm:style>
      </dgm:prSet>
      <dgm:spPr/>
      <dgm:t>
        <a:bodyPr/>
        <a:lstStyle/>
        <a:p>
          <a:endParaRPr lang="es-MX" sz="600" b="1">
            <a:effectLst>
              <a:outerShdw blurRad="38100" dist="38100" dir="2700000" algn="tl">
                <a:srgbClr val="000000">
                  <a:alpha val="43137"/>
                </a:srgbClr>
              </a:outerShdw>
            </a:effectLst>
            <a:latin typeface="+mj-lt"/>
          </a:endParaRPr>
        </a:p>
      </dgm:t>
    </dgm:pt>
    <dgm:pt modelId="{8B470C0A-BBC6-454D-A434-1E41BE99D9AD}" type="sibTrans" cxnId="{8B2C0A54-ECDD-435F-92D9-6DD88E87E568}">
      <dgm:prSet/>
      <dgm:spPr/>
      <dgm:t>
        <a:bodyPr/>
        <a:lstStyle/>
        <a:p>
          <a:endParaRPr lang="es-MX" sz="2000" b="1">
            <a:effectLst>
              <a:outerShdw blurRad="38100" dist="38100" dir="2700000" algn="tl">
                <a:srgbClr val="000000">
                  <a:alpha val="43137"/>
                </a:srgbClr>
              </a:outerShdw>
            </a:effectLst>
            <a:latin typeface="+mj-lt"/>
          </a:endParaRPr>
        </a:p>
      </dgm:t>
    </dgm:pt>
    <dgm:pt modelId="{E38A8396-DF85-462A-80A5-A65D717BDB2B}">
      <dgm:prSet custT="1"/>
      <dgm:spPr/>
      <dgm:t>
        <a:bodyPr/>
        <a:lstStyle/>
        <a:p>
          <a:r>
            <a:rPr lang="es-MX" sz="2400" b="1">
              <a:effectLst>
                <a:outerShdw blurRad="38100" dist="38100" dir="2700000" algn="tl">
                  <a:srgbClr val="000000">
                    <a:alpha val="43137"/>
                  </a:srgbClr>
                </a:outerShdw>
              </a:effectLst>
              <a:latin typeface="+mj-lt"/>
              <a:cs typeface="Arial" pitchFamily="34" charset="0"/>
            </a:rPr>
            <a:t>Multicelular</a:t>
          </a:r>
        </a:p>
      </dgm:t>
    </dgm:pt>
    <dgm:pt modelId="{36E3FB3E-3297-4DB8-9959-B5F8CC8B74B3}" type="parTrans" cxnId="{B0F87EB6-FCC8-46FD-8F37-A769A0D56FAA}">
      <dgm:prSet custT="1">
        <dgm:style>
          <a:lnRef idx="3">
            <a:schemeClr val="accent1"/>
          </a:lnRef>
          <a:fillRef idx="0">
            <a:schemeClr val="accent1"/>
          </a:fillRef>
          <a:effectRef idx="2">
            <a:schemeClr val="accent1"/>
          </a:effectRef>
          <a:fontRef idx="minor">
            <a:schemeClr val="tx1"/>
          </a:fontRef>
        </dgm:style>
      </dgm:prSet>
      <dgm:spPr/>
      <dgm:t>
        <a:bodyPr/>
        <a:lstStyle/>
        <a:p>
          <a:endParaRPr lang="es-MX" sz="600" b="1">
            <a:effectLst>
              <a:outerShdw blurRad="38100" dist="38100" dir="2700000" algn="tl">
                <a:srgbClr val="000000">
                  <a:alpha val="43137"/>
                </a:srgbClr>
              </a:outerShdw>
            </a:effectLst>
            <a:latin typeface="+mj-lt"/>
          </a:endParaRPr>
        </a:p>
      </dgm:t>
    </dgm:pt>
    <dgm:pt modelId="{C2781E0B-5E95-4BEA-A043-F1925729E5B0}" type="sibTrans" cxnId="{B0F87EB6-FCC8-46FD-8F37-A769A0D56FAA}">
      <dgm:prSet/>
      <dgm:spPr/>
      <dgm:t>
        <a:bodyPr/>
        <a:lstStyle/>
        <a:p>
          <a:endParaRPr lang="es-MX" sz="2000" b="1">
            <a:effectLst>
              <a:outerShdw blurRad="38100" dist="38100" dir="2700000" algn="tl">
                <a:srgbClr val="000000">
                  <a:alpha val="43137"/>
                </a:srgbClr>
              </a:outerShdw>
            </a:effectLst>
            <a:latin typeface="+mj-lt"/>
          </a:endParaRPr>
        </a:p>
      </dgm:t>
    </dgm:pt>
    <dgm:pt modelId="{7A511B7D-A1F0-4CBB-81CE-AE91E388E0EA}">
      <dgm:prSet custT="1"/>
      <dgm:spPr/>
      <dgm:t>
        <a:bodyPr/>
        <a:lstStyle/>
        <a:p>
          <a:r>
            <a:rPr lang="es-MX" sz="2400" b="1">
              <a:effectLst>
                <a:outerShdw blurRad="38100" dist="38100" dir="2700000" algn="tl">
                  <a:srgbClr val="000000">
                    <a:alpha val="43137"/>
                  </a:srgbClr>
                </a:outerShdw>
              </a:effectLst>
              <a:latin typeface="+mj-lt"/>
              <a:cs typeface="Arial" pitchFamily="34" charset="0"/>
            </a:rPr>
            <a:t>De tornillo</a:t>
          </a:r>
        </a:p>
      </dgm:t>
    </dgm:pt>
    <dgm:pt modelId="{B90F657B-F0F7-4E45-A8A2-44739E7AE3E4}" type="parTrans" cxnId="{A28B2399-2869-4CE5-A667-50FF8A03E4E8}">
      <dgm:prSet custT="1">
        <dgm:style>
          <a:lnRef idx="3">
            <a:schemeClr val="accent1"/>
          </a:lnRef>
          <a:fillRef idx="0">
            <a:schemeClr val="accent1"/>
          </a:fillRef>
          <a:effectRef idx="2">
            <a:schemeClr val="accent1"/>
          </a:effectRef>
          <a:fontRef idx="minor">
            <a:schemeClr val="tx1"/>
          </a:fontRef>
        </dgm:style>
      </dgm:prSet>
      <dgm:spPr/>
      <dgm:t>
        <a:bodyPr/>
        <a:lstStyle/>
        <a:p>
          <a:endParaRPr lang="es-MX" sz="600" b="1">
            <a:effectLst>
              <a:outerShdw blurRad="38100" dist="38100" dir="2700000" algn="tl">
                <a:srgbClr val="000000">
                  <a:alpha val="43137"/>
                </a:srgbClr>
              </a:outerShdw>
            </a:effectLst>
            <a:latin typeface="+mj-lt"/>
          </a:endParaRPr>
        </a:p>
      </dgm:t>
    </dgm:pt>
    <dgm:pt modelId="{731449A3-2ECE-4C2B-8D81-6EBD328A7CB4}" type="sibTrans" cxnId="{A28B2399-2869-4CE5-A667-50FF8A03E4E8}">
      <dgm:prSet/>
      <dgm:spPr/>
      <dgm:t>
        <a:bodyPr/>
        <a:lstStyle/>
        <a:p>
          <a:endParaRPr lang="es-MX" sz="2000" b="1">
            <a:effectLst>
              <a:outerShdw blurRad="38100" dist="38100" dir="2700000" algn="tl">
                <a:srgbClr val="000000">
                  <a:alpha val="43137"/>
                </a:srgbClr>
              </a:outerShdw>
            </a:effectLst>
            <a:latin typeface="+mj-lt"/>
          </a:endParaRPr>
        </a:p>
      </dgm:t>
    </dgm:pt>
    <dgm:pt modelId="{19A837D6-157C-4095-BB76-06F40BEAD45C}" type="pres">
      <dgm:prSet presAssocID="{35B8FFCB-6573-4C38-A87A-BBE9971BA617}" presName="diagram" presStyleCnt="0">
        <dgm:presLayoutVars>
          <dgm:chPref val="1"/>
          <dgm:dir/>
          <dgm:animOne val="branch"/>
          <dgm:animLvl val="lvl"/>
          <dgm:resizeHandles val="exact"/>
        </dgm:presLayoutVars>
      </dgm:prSet>
      <dgm:spPr/>
    </dgm:pt>
    <dgm:pt modelId="{2BD815AA-3E8C-439D-9C75-31DBD3C7E252}" type="pres">
      <dgm:prSet presAssocID="{44E5EAA0-0B1F-4285-A630-D1B2A74B3F1A}" presName="root1" presStyleCnt="0"/>
      <dgm:spPr/>
    </dgm:pt>
    <dgm:pt modelId="{01032A45-58D2-4DFC-AAA4-C8040FB4E9CA}" type="pres">
      <dgm:prSet presAssocID="{44E5EAA0-0B1F-4285-A630-D1B2A74B3F1A}" presName="LevelOneTextNode" presStyleLbl="node0" presStyleIdx="0" presStyleCnt="1" custScaleX="126791">
        <dgm:presLayoutVars>
          <dgm:chPref val="3"/>
        </dgm:presLayoutVars>
      </dgm:prSet>
      <dgm:spPr/>
    </dgm:pt>
    <dgm:pt modelId="{9FCDC0FF-2897-4C84-AEA5-83F5EB4BEF22}" type="pres">
      <dgm:prSet presAssocID="{44E5EAA0-0B1F-4285-A630-D1B2A74B3F1A}" presName="level2hierChild" presStyleCnt="0"/>
      <dgm:spPr/>
    </dgm:pt>
    <dgm:pt modelId="{ED95B512-DD81-417E-93C9-352EBD76FEFC}" type="pres">
      <dgm:prSet presAssocID="{F66A2387-3921-44DA-87B1-A2EB6174F8EE}" presName="conn2-1" presStyleLbl="parChTrans1D2" presStyleIdx="0" presStyleCnt="2"/>
      <dgm:spPr/>
    </dgm:pt>
    <dgm:pt modelId="{6CEC8E6A-65FA-4F45-A5CF-141B564C9A06}" type="pres">
      <dgm:prSet presAssocID="{F66A2387-3921-44DA-87B1-A2EB6174F8EE}" presName="connTx" presStyleLbl="parChTrans1D2" presStyleIdx="0" presStyleCnt="2"/>
      <dgm:spPr/>
    </dgm:pt>
    <dgm:pt modelId="{60442686-32CF-440D-AC09-64D07EA6D923}" type="pres">
      <dgm:prSet presAssocID="{7661249B-60E1-4880-93C6-B0B028D7FE7D}" presName="root2" presStyleCnt="0"/>
      <dgm:spPr/>
    </dgm:pt>
    <dgm:pt modelId="{C1943ED2-2BA9-410B-8EC3-DB7A33CEB5B1}" type="pres">
      <dgm:prSet presAssocID="{7661249B-60E1-4880-93C6-B0B028D7FE7D}" presName="LevelTwoTextNode" presStyleLbl="node2" presStyleIdx="0" presStyleCnt="2">
        <dgm:presLayoutVars>
          <dgm:chPref val="3"/>
        </dgm:presLayoutVars>
      </dgm:prSet>
      <dgm:spPr/>
    </dgm:pt>
    <dgm:pt modelId="{DC2551A4-DF3D-4DD9-A874-B98E9CF9D3C9}" type="pres">
      <dgm:prSet presAssocID="{7661249B-60E1-4880-93C6-B0B028D7FE7D}" presName="level3hierChild" presStyleCnt="0"/>
      <dgm:spPr/>
    </dgm:pt>
    <dgm:pt modelId="{0816F467-CC26-4C87-B34E-E0EF041007B7}" type="pres">
      <dgm:prSet presAssocID="{A1BF5407-95CD-4E30-A212-6DCA69CE7D9E}" presName="conn2-1" presStyleLbl="parChTrans1D3" presStyleIdx="0" presStyleCnt="5"/>
      <dgm:spPr/>
    </dgm:pt>
    <dgm:pt modelId="{78A818C7-55A6-4298-B7BB-7D4740186F20}" type="pres">
      <dgm:prSet presAssocID="{A1BF5407-95CD-4E30-A212-6DCA69CE7D9E}" presName="connTx" presStyleLbl="parChTrans1D3" presStyleIdx="0" presStyleCnt="5"/>
      <dgm:spPr/>
    </dgm:pt>
    <dgm:pt modelId="{BDD8A86E-B230-467E-9AA6-2C5C5F118922}" type="pres">
      <dgm:prSet presAssocID="{39D16D6D-40F2-4742-B415-C97FB8C48599}" presName="root2" presStyleCnt="0"/>
      <dgm:spPr/>
    </dgm:pt>
    <dgm:pt modelId="{21DE94AE-6961-4983-985F-34BDC1397FB8}" type="pres">
      <dgm:prSet presAssocID="{39D16D6D-40F2-4742-B415-C97FB8C48599}" presName="LevelTwoTextNode" presStyleLbl="node3" presStyleIdx="0" presStyleCnt="5">
        <dgm:presLayoutVars>
          <dgm:chPref val="3"/>
        </dgm:presLayoutVars>
      </dgm:prSet>
      <dgm:spPr/>
    </dgm:pt>
    <dgm:pt modelId="{CB31CC9F-7924-49BD-A2E5-B7B3FA0D8346}" type="pres">
      <dgm:prSet presAssocID="{39D16D6D-40F2-4742-B415-C97FB8C48599}" presName="level3hierChild" presStyleCnt="0"/>
      <dgm:spPr/>
    </dgm:pt>
    <dgm:pt modelId="{92A843DC-E415-4308-B561-824BB687BCF3}" type="pres">
      <dgm:prSet presAssocID="{DD8DBBBB-4523-44CF-B820-2DCCB52ECE34}" presName="conn2-1" presStyleLbl="parChTrans1D3" presStyleIdx="1" presStyleCnt="5"/>
      <dgm:spPr/>
    </dgm:pt>
    <dgm:pt modelId="{0E58A0ED-5392-4766-AE40-4D46EBCB1576}" type="pres">
      <dgm:prSet presAssocID="{DD8DBBBB-4523-44CF-B820-2DCCB52ECE34}" presName="connTx" presStyleLbl="parChTrans1D3" presStyleIdx="1" presStyleCnt="5"/>
      <dgm:spPr/>
    </dgm:pt>
    <dgm:pt modelId="{F46F648F-87E1-41D9-812D-6A6B45695BAC}" type="pres">
      <dgm:prSet presAssocID="{27DBBD2E-4A89-4D35-A286-B6E211792AA6}" presName="root2" presStyleCnt="0"/>
      <dgm:spPr/>
    </dgm:pt>
    <dgm:pt modelId="{B7793972-83F9-4A15-BB84-022EC89DFBC1}" type="pres">
      <dgm:prSet presAssocID="{27DBBD2E-4A89-4D35-A286-B6E211792AA6}" presName="LevelTwoTextNode" presStyleLbl="node3" presStyleIdx="1" presStyleCnt="5">
        <dgm:presLayoutVars>
          <dgm:chPref val="3"/>
        </dgm:presLayoutVars>
      </dgm:prSet>
      <dgm:spPr/>
    </dgm:pt>
    <dgm:pt modelId="{4678815A-6D85-4567-916C-42286CF3FF53}" type="pres">
      <dgm:prSet presAssocID="{27DBBD2E-4A89-4D35-A286-B6E211792AA6}" presName="level3hierChild" presStyleCnt="0"/>
      <dgm:spPr/>
    </dgm:pt>
    <dgm:pt modelId="{4C008629-8360-4BCB-A022-466B99D4FF47}" type="pres">
      <dgm:prSet presAssocID="{9405E83A-B450-40DA-B929-18284DB12162}" presName="conn2-1" presStyleLbl="parChTrans1D2" presStyleIdx="1" presStyleCnt="2"/>
      <dgm:spPr/>
    </dgm:pt>
    <dgm:pt modelId="{A732D9ED-592A-473A-BFD4-544DAD2F36C3}" type="pres">
      <dgm:prSet presAssocID="{9405E83A-B450-40DA-B929-18284DB12162}" presName="connTx" presStyleLbl="parChTrans1D2" presStyleIdx="1" presStyleCnt="2"/>
      <dgm:spPr/>
    </dgm:pt>
    <dgm:pt modelId="{1F314DBC-96BE-4BC2-A5C6-3223C0AC8615}" type="pres">
      <dgm:prSet presAssocID="{142C7464-1D6C-4E9A-81C5-F32611281BE4}" presName="root2" presStyleCnt="0"/>
      <dgm:spPr/>
    </dgm:pt>
    <dgm:pt modelId="{AF33FE31-BDB2-470E-8E36-268874C038C4}" type="pres">
      <dgm:prSet presAssocID="{142C7464-1D6C-4E9A-81C5-F32611281BE4}" presName="LevelTwoTextNode" presStyleLbl="node2" presStyleIdx="1" presStyleCnt="2">
        <dgm:presLayoutVars>
          <dgm:chPref val="3"/>
        </dgm:presLayoutVars>
      </dgm:prSet>
      <dgm:spPr/>
    </dgm:pt>
    <dgm:pt modelId="{F6CA170D-CA00-4F3F-B26D-91B36C6DD6B6}" type="pres">
      <dgm:prSet presAssocID="{142C7464-1D6C-4E9A-81C5-F32611281BE4}" presName="level3hierChild" presStyleCnt="0"/>
      <dgm:spPr/>
    </dgm:pt>
    <dgm:pt modelId="{3B129E6D-D93B-4027-B419-349AF9E5707D}" type="pres">
      <dgm:prSet presAssocID="{36E3FB3E-3297-4DB8-9959-B5F8CC8B74B3}" presName="conn2-1" presStyleLbl="parChTrans1D3" presStyleIdx="2" presStyleCnt="5"/>
      <dgm:spPr/>
    </dgm:pt>
    <dgm:pt modelId="{B863633B-C57B-4D69-96C3-51B78D7E617A}" type="pres">
      <dgm:prSet presAssocID="{36E3FB3E-3297-4DB8-9959-B5F8CC8B74B3}" presName="connTx" presStyleLbl="parChTrans1D3" presStyleIdx="2" presStyleCnt="5"/>
      <dgm:spPr/>
    </dgm:pt>
    <dgm:pt modelId="{7961EC26-B83D-4A81-9262-17F0B4AECC7A}" type="pres">
      <dgm:prSet presAssocID="{E38A8396-DF85-462A-80A5-A65D717BDB2B}" presName="root2" presStyleCnt="0"/>
      <dgm:spPr/>
    </dgm:pt>
    <dgm:pt modelId="{B1EFF441-E056-4F29-A60A-D2CC4F304D19}" type="pres">
      <dgm:prSet presAssocID="{E38A8396-DF85-462A-80A5-A65D717BDB2B}" presName="LevelTwoTextNode" presStyleLbl="node3" presStyleIdx="2" presStyleCnt="5">
        <dgm:presLayoutVars>
          <dgm:chPref val="3"/>
        </dgm:presLayoutVars>
      </dgm:prSet>
      <dgm:spPr/>
    </dgm:pt>
    <dgm:pt modelId="{D60039A5-F5A4-47AF-9694-2DAD8B41E0E0}" type="pres">
      <dgm:prSet presAssocID="{E38A8396-DF85-462A-80A5-A65D717BDB2B}" presName="level3hierChild" presStyleCnt="0"/>
      <dgm:spPr/>
    </dgm:pt>
    <dgm:pt modelId="{FB88CF39-9390-4D48-A653-DD07046285E7}" type="pres">
      <dgm:prSet presAssocID="{B90F657B-F0F7-4E45-A8A2-44739E7AE3E4}" presName="conn2-1" presStyleLbl="parChTrans1D3" presStyleIdx="3" presStyleCnt="5"/>
      <dgm:spPr/>
    </dgm:pt>
    <dgm:pt modelId="{66968326-20E6-4DE8-8965-F909A20B95A9}" type="pres">
      <dgm:prSet presAssocID="{B90F657B-F0F7-4E45-A8A2-44739E7AE3E4}" presName="connTx" presStyleLbl="parChTrans1D3" presStyleIdx="3" presStyleCnt="5"/>
      <dgm:spPr/>
    </dgm:pt>
    <dgm:pt modelId="{43ACC805-1C42-49B6-ABF7-D419F0AE757A}" type="pres">
      <dgm:prSet presAssocID="{7A511B7D-A1F0-4CBB-81CE-AE91E388E0EA}" presName="root2" presStyleCnt="0"/>
      <dgm:spPr/>
    </dgm:pt>
    <dgm:pt modelId="{6E40FD7A-7262-413A-9CE5-E48B7E38129B}" type="pres">
      <dgm:prSet presAssocID="{7A511B7D-A1F0-4CBB-81CE-AE91E388E0EA}" presName="LevelTwoTextNode" presStyleLbl="node3" presStyleIdx="3" presStyleCnt="5">
        <dgm:presLayoutVars>
          <dgm:chPref val="3"/>
        </dgm:presLayoutVars>
      </dgm:prSet>
      <dgm:spPr/>
    </dgm:pt>
    <dgm:pt modelId="{603D2223-D0F5-4F7F-99BA-AC8A6EEA9C05}" type="pres">
      <dgm:prSet presAssocID="{7A511B7D-A1F0-4CBB-81CE-AE91E388E0EA}" presName="level3hierChild" presStyleCnt="0"/>
      <dgm:spPr/>
    </dgm:pt>
    <dgm:pt modelId="{60E224C7-7E09-46BA-A60E-1AF174C61C78}" type="pres">
      <dgm:prSet presAssocID="{C31632A6-BA0D-46A3-ACE5-447F6B9BD932}" presName="conn2-1" presStyleLbl="parChTrans1D3" presStyleIdx="4" presStyleCnt="5"/>
      <dgm:spPr/>
    </dgm:pt>
    <dgm:pt modelId="{31351876-8464-4C50-B2AC-25C4D3D86B7D}" type="pres">
      <dgm:prSet presAssocID="{C31632A6-BA0D-46A3-ACE5-447F6B9BD932}" presName="connTx" presStyleLbl="parChTrans1D3" presStyleIdx="4" presStyleCnt="5"/>
      <dgm:spPr/>
    </dgm:pt>
    <dgm:pt modelId="{EC44E4E1-849D-450B-9D16-24880A749263}" type="pres">
      <dgm:prSet presAssocID="{124B92DC-4B91-48A5-A9D5-F0E1FFF8EAB4}" presName="root2" presStyleCnt="0"/>
      <dgm:spPr/>
    </dgm:pt>
    <dgm:pt modelId="{A34CA27F-CD82-459E-B14E-511769C070B9}" type="pres">
      <dgm:prSet presAssocID="{124B92DC-4B91-48A5-A9D5-F0E1FFF8EAB4}" presName="LevelTwoTextNode" presStyleLbl="node3" presStyleIdx="4" presStyleCnt="5">
        <dgm:presLayoutVars>
          <dgm:chPref val="3"/>
        </dgm:presLayoutVars>
      </dgm:prSet>
      <dgm:spPr/>
    </dgm:pt>
    <dgm:pt modelId="{5753F5AE-35FC-4ADE-8AC8-7237D3B2554A}" type="pres">
      <dgm:prSet presAssocID="{124B92DC-4B91-48A5-A9D5-F0E1FFF8EAB4}" presName="level3hierChild" presStyleCnt="0"/>
      <dgm:spPr/>
    </dgm:pt>
  </dgm:ptLst>
  <dgm:cxnLst>
    <dgm:cxn modelId="{43D72F0E-37F2-401F-8D73-BD063E9C3DBD}" type="presOf" srcId="{142C7464-1D6C-4E9A-81C5-F32611281BE4}" destId="{AF33FE31-BDB2-470E-8E36-268874C038C4}" srcOrd="0" destOrd="0" presId="urn:microsoft.com/office/officeart/2005/8/layout/hierarchy2"/>
    <dgm:cxn modelId="{561B200F-4CCF-4324-A72F-1967BCEA6D7B}" type="presOf" srcId="{E38A8396-DF85-462A-80A5-A65D717BDB2B}" destId="{B1EFF441-E056-4F29-A60A-D2CC4F304D19}" srcOrd="0" destOrd="0" presId="urn:microsoft.com/office/officeart/2005/8/layout/hierarchy2"/>
    <dgm:cxn modelId="{E8B0C018-8E2C-42EB-A58A-7D096817C90C}" type="presOf" srcId="{124B92DC-4B91-48A5-A9D5-F0E1FFF8EAB4}" destId="{A34CA27F-CD82-459E-B14E-511769C070B9}" srcOrd="0" destOrd="0" presId="urn:microsoft.com/office/officeart/2005/8/layout/hierarchy2"/>
    <dgm:cxn modelId="{E03C7F29-E084-4A77-BD0C-020CC805CD96}" type="presOf" srcId="{7661249B-60E1-4880-93C6-B0B028D7FE7D}" destId="{C1943ED2-2BA9-410B-8EC3-DB7A33CEB5B1}" srcOrd="0" destOrd="0" presId="urn:microsoft.com/office/officeart/2005/8/layout/hierarchy2"/>
    <dgm:cxn modelId="{93C61A2A-F782-4AE3-9C26-7FE304781C45}" type="presOf" srcId="{36E3FB3E-3297-4DB8-9959-B5F8CC8B74B3}" destId="{B863633B-C57B-4D69-96C3-51B78D7E617A}" srcOrd="1" destOrd="0" presId="urn:microsoft.com/office/officeart/2005/8/layout/hierarchy2"/>
    <dgm:cxn modelId="{0CA12A31-F9AC-4C24-8F29-52BBAD434C4A}" type="presOf" srcId="{35B8FFCB-6573-4C38-A87A-BBE9971BA617}" destId="{19A837D6-157C-4095-BB76-06F40BEAD45C}" srcOrd="0" destOrd="0" presId="urn:microsoft.com/office/officeart/2005/8/layout/hierarchy2"/>
    <dgm:cxn modelId="{C858E338-FC6F-4F58-90BF-1D04ED0E956B}" type="presOf" srcId="{7A511B7D-A1F0-4CBB-81CE-AE91E388E0EA}" destId="{6E40FD7A-7262-413A-9CE5-E48B7E38129B}" srcOrd="0" destOrd="0" presId="urn:microsoft.com/office/officeart/2005/8/layout/hierarchy2"/>
    <dgm:cxn modelId="{D466A15E-A3E9-447A-9B21-949853F4B168}" srcId="{44E5EAA0-0B1F-4285-A630-D1B2A74B3F1A}" destId="{7661249B-60E1-4880-93C6-B0B028D7FE7D}" srcOrd="0" destOrd="0" parTransId="{F66A2387-3921-44DA-87B1-A2EB6174F8EE}" sibTransId="{3E7F4A83-B60E-4250-9808-DA7CD98C73EF}"/>
    <dgm:cxn modelId="{DD9DA242-D583-47B0-8105-E8D158FBB6AE}" type="presOf" srcId="{C31632A6-BA0D-46A3-ACE5-447F6B9BD932}" destId="{60E224C7-7E09-46BA-A60E-1AF174C61C78}" srcOrd="0" destOrd="0" presId="urn:microsoft.com/office/officeart/2005/8/layout/hierarchy2"/>
    <dgm:cxn modelId="{87C0856E-D7A7-4ABA-9F16-339BE945A3A6}" type="presOf" srcId="{F66A2387-3921-44DA-87B1-A2EB6174F8EE}" destId="{ED95B512-DD81-417E-93C9-352EBD76FEFC}" srcOrd="0" destOrd="0" presId="urn:microsoft.com/office/officeart/2005/8/layout/hierarchy2"/>
    <dgm:cxn modelId="{8B2C0A54-ECDD-435F-92D9-6DD88E87E568}" srcId="{142C7464-1D6C-4E9A-81C5-F32611281BE4}" destId="{124B92DC-4B91-48A5-A9D5-F0E1FFF8EAB4}" srcOrd="2" destOrd="0" parTransId="{C31632A6-BA0D-46A3-ACE5-447F6B9BD932}" sibTransId="{8B470C0A-BBC6-454D-A434-1E41BE99D9AD}"/>
    <dgm:cxn modelId="{B59DE67A-80DE-43BB-8EFF-9D23CEAFF21F}" type="presOf" srcId="{39D16D6D-40F2-4742-B415-C97FB8C48599}" destId="{21DE94AE-6961-4983-985F-34BDC1397FB8}" srcOrd="0" destOrd="0" presId="urn:microsoft.com/office/officeart/2005/8/layout/hierarchy2"/>
    <dgm:cxn modelId="{DE3C4C7E-4D1C-4617-BFA3-AF3715914433}" type="presOf" srcId="{DD8DBBBB-4523-44CF-B820-2DCCB52ECE34}" destId="{92A843DC-E415-4308-B561-824BB687BCF3}" srcOrd="0" destOrd="0" presId="urn:microsoft.com/office/officeart/2005/8/layout/hierarchy2"/>
    <dgm:cxn modelId="{1FA3F088-5287-4F1C-A2AC-8A5401E0856A}" type="presOf" srcId="{A1BF5407-95CD-4E30-A212-6DCA69CE7D9E}" destId="{0816F467-CC26-4C87-B34E-E0EF041007B7}" srcOrd="0" destOrd="0" presId="urn:microsoft.com/office/officeart/2005/8/layout/hierarchy2"/>
    <dgm:cxn modelId="{A28B2399-2869-4CE5-A667-50FF8A03E4E8}" srcId="{142C7464-1D6C-4E9A-81C5-F32611281BE4}" destId="{7A511B7D-A1F0-4CBB-81CE-AE91E388E0EA}" srcOrd="1" destOrd="0" parTransId="{B90F657B-F0F7-4E45-A8A2-44739E7AE3E4}" sibTransId="{731449A3-2ECE-4C2B-8D81-6EBD328A7CB4}"/>
    <dgm:cxn modelId="{6B36F9A0-0217-4BDA-8D78-55C414CF7B47}" type="presOf" srcId="{44E5EAA0-0B1F-4285-A630-D1B2A74B3F1A}" destId="{01032A45-58D2-4DFC-AAA4-C8040FB4E9CA}" srcOrd="0" destOrd="0" presId="urn:microsoft.com/office/officeart/2005/8/layout/hierarchy2"/>
    <dgm:cxn modelId="{231F3BA1-98D1-4F34-A18E-26200C91F373}" type="presOf" srcId="{A1BF5407-95CD-4E30-A212-6DCA69CE7D9E}" destId="{78A818C7-55A6-4298-B7BB-7D4740186F20}" srcOrd="1" destOrd="0" presId="urn:microsoft.com/office/officeart/2005/8/layout/hierarchy2"/>
    <dgm:cxn modelId="{F8AC87A7-64A5-4044-B17C-B5656D201984}" type="presOf" srcId="{C31632A6-BA0D-46A3-ACE5-447F6B9BD932}" destId="{31351876-8464-4C50-B2AC-25C4D3D86B7D}" srcOrd="1" destOrd="0" presId="urn:microsoft.com/office/officeart/2005/8/layout/hierarchy2"/>
    <dgm:cxn modelId="{B400C6A8-0BD0-48DE-AC96-1E156886730A}" srcId="{44E5EAA0-0B1F-4285-A630-D1B2A74B3F1A}" destId="{142C7464-1D6C-4E9A-81C5-F32611281BE4}" srcOrd="1" destOrd="0" parTransId="{9405E83A-B450-40DA-B929-18284DB12162}" sibTransId="{6D402517-DA4C-4D72-AF84-ADDDAC48BF14}"/>
    <dgm:cxn modelId="{144A22B3-9757-425F-83D0-1345FB7DB4B6}" type="presOf" srcId="{9405E83A-B450-40DA-B929-18284DB12162}" destId="{4C008629-8360-4BCB-A022-466B99D4FF47}" srcOrd="0" destOrd="0" presId="urn:microsoft.com/office/officeart/2005/8/layout/hierarchy2"/>
    <dgm:cxn modelId="{B0F87EB6-FCC8-46FD-8F37-A769A0D56FAA}" srcId="{142C7464-1D6C-4E9A-81C5-F32611281BE4}" destId="{E38A8396-DF85-462A-80A5-A65D717BDB2B}" srcOrd="0" destOrd="0" parTransId="{36E3FB3E-3297-4DB8-9959-B5F8CC8B74B3}" sibTransId="{C2781E0B-5E95-4BEA-A043-F1925729E5B0}"/>
    <dgm:cxn modelId="{E07B75C4-7114-4C43-9360-1B3C807F9761}" type="presOf" srcId="{B90F657B-F0F7-4E45-A8A2-44739E7AE3E4}" destId="{66968326-20E6-4DE8-8965-F909A20B95A9}" srcOrd="1" destOrd="0" presId="urn:microsoft.com/office/officeart/2005/8/layout/hierarchy2"/>
    <dgm:cxn modelId="{2846F7D7-A63F-4802-AC75-E096CBEC7C79}" srcId="{7661249B-60E1-4880-93C6-B0B028D7FE7D}" destId="{39D16D6D-40F2-4742-B415-C97FB8C48599}" srcOrd="0" destOrd="0" parTransId="{A1BF5407-95CD-4E30-A212-6DCA69CE7D9E}" sibTransId="{36567294-9E00-4BE7-95F6-A5C6084CAE3A}"/>
    <dgm:cxn modelId="{5A0D07D9-1280-45D5-8DAD-C45399C2EB18}" type="presOf" srcId="{F66A2387-3921-44DA-87B1-A2EB6174F8EE}" destId="{6CEC8E6A-65FA-4F45-A5CF-141B564C9A06}" srcOrd="1" destOrd="0" presId="urn:microsoft.com/office/officeart/2005/8/layout/hierarchy2"/>
    <dgm:cxn modelId="{2A56E4DF-E9F3-47DA-B2F9-C32B6DBF075B}" type="presOf" srcId="{27DBBD2E-4A89-4D35-A286-B6E211792AA6}" destId="{B7793972-83F9-4A15-BB84-022EC89DFBC1}" srcOrd="0" destOrd="0" presId="urn:microsoft.com/office/officeart/2005/8/layout/hierarchy2"/>
    <dgm:cxn modelId="{556003E1-3CE1-4F84-84E3-962CCA84DCDC}" type="presOf" srcId="{DD8DBBBB-4523-44CF-B820-2DCCB52ECE34}" destId="{0E58A0ED-5392-4766-AE40-4D46EBCB1576}" srcOrd="1" destOrd="0" presId="urn:microsoft.com/office/officeart/2005/8/layout/hierarchy2"/>
    <dgm:cxn modelId="{87F7C6E4-83E2-4CCB-9DA8-2B2334CD5367}" srcId="{35B8FFCB-6573-4C38-A87A-BBE9971BA617}" destId="{44E5EAA0-0B1F-4285-A630-D1B2A74B3F1A}" srcOrd="0" destOrd="0" parTransId="{F030BD86-6C72-4FB5-97C7-7F8D59796591}" sibTransId="{6F047325-BD7D-476F-9D83-3BBD8474B0E4}"/>
    <dgm:cxn modelId="{93BE83E5-90ED-4989-B10D-F70B02224F2D}" type="presOf" srcId="{B90F657B-F0F7-4E45-A8A2-44739E7AE3E4}" destId="{FB88CF39-9390-4D48-A653-DD07046285E7}" srcOrd="0" destOrd="0" presId="urn:microsoft.com/office/officeart/2005/8/layout/hierarchy2"/>
    <dgm:cxn modelId="{C97359E9-4AE4-4DA6-9802-65EBA4A3DB61}" srcId="{7661249B-60E1-4880-93C6-B0B028D7FE7D}" destId="{27DBBD2E-4A89-4D35-A286-B6E211792AA6}" srcOrd="1" destOrd="0" parTransId="{DD8DBBBB-4523-44CF-B820-2DCCB52ECE34}" sibTransId="{83279B94-0990-4C8E-B506-1A2309BDBAF6}"/>
    <dgm:cxn modelId="{B3A78EF5-2647-49F7-8C58-D439E10C717F}" type="presOf" srcId="{36E3FB3E-3297-4DB8-9959-B5F8CC8B74B3}" destId="{3B129E6D-D93B-4027-B419-349AF9E5707D}" srcOrd="0" destOrd="0" presId="urn:microsoft.com/office/officeart/2005/8/layout/hierarchy2"/>
    <dgm:cxn modelId="{A85F8BFB-B556-4337-BE9B-E101745B0D1C}" type="presOf" srcId="{9405E83A-B450-40DA-B929-18284DB12162}" destId="{A732D9ED-592A-473A-BFD4-544DAD2F36C3}" srcOrd="1" destOrd="0" presId="urn:microsoft.com/office/officeart/2005/8/layout/hierarchy2"/>
    <dgm:cxn modelId="{2ECF8C58-F1DD-45B3-BE6B-D8C6C7148565}" type="presParOf" srcId="{19A837D6-157C-4095-BB76-06F40BEAD45C}" destId="{2BD815AA-3E8C-439D-9C75-31DBD3C7E252}" srcOrd="0" destOrd="0" presId="urn:microsoft.com/office/officeart/2005/8/layout/hierarchy2"/>
    <dgm:cxn modelId="{9055C7B5-9346-4C60-BE34-3BE47CF6C119}" type="presParOf" srcId="{2BD815AA-3E8C-439D-9C75-31DBD3C7E252}" destId="{01032A45-58D2-4DFC-AAA4-C8040FB4E9CA}" srcOrd="0" destOrd="0" presId="urn:microsoft.com/office/officeart/2005/8/layout/hierarchy2"/>
    <dgm:cxn modelId="{30E459E1-CE75-4772-8011-81CB20A74966}" type="presParOf" srcId="{2BD815AA-3E8C-439D-9C75-31DBD3C7E252}" destId="{9FCDC0FF-2897-4C84-AEA5-83F5EB4BEF22}" srcOrd="1" destOrd="0" presId="urn:microsoft.com/office/officeart/2005/8/layout/hierarchy2"/>
    <dgm:cxn modelId="{3E963604-E4F1-4719-B45C-E409779478EC}" type="presParOf" srcId="{9FCDC0FF-2897-4C84-AEA5-83F5EB4BEF22}" destId="{ED95B512-DD81-417E-93C9-352EBD76FEFC}" srcOrd="0" destOrd="0" presId="urn:microsoft.com/office/officeart/2005/8/layout/hierarchy2"/>
    <dgm:cxn modelId="{E83B8753-29CC-4613-8D7F-FAFC1569AEC8}" type="presParOf" srcId="{ED95B512-DD81-417E-93C9-352EBD76FEFC}" destId="{6CEC8E6A-65FA-4F45-A5CF-141B564C9A06}" srcOrd="0" destOrd="0" presId="urn:microsoft.com/office/officeart/2005/8/layout/hierarchy2"/>
    <dgm:cxn modelId="{77EA40BF-EE1D-4C58-B56D-E94E2E11B3B7}" type="presParOf" srcId="{9FCDC0FF-2897-4C84-AEA5-83F5EB4BEF22}" destId="{60442686-32CF-440D-AC09-64D07EA6D923}" srcOrd="1" destOrd="0" presId="urn:microsoft.com/office/officeart/2005/8/layout/hierarchy2"/>
    <dgm:cxn modelId="{F055A1BF-CBAA-4719-A865-9AFA91B98B7A}" type="presParOf" srcId="{60442686-32CF-440D-AC09-64D07EA6D923}" destId="{C1943ED2-2BA9-410B-8EC3-DB7A33CEB5B1}" srcOrd="0" destOrd="0" presId="urn:microsoft.com/office/officeart/2005/8/layout/hierarchy2"/>
    <dgm:cxn modelId="{344C5CBB-C0AE-40F1-BD90-7B65C6A05DE6}" type="presParOf" srcId="{60442686-32CF-440D-AC09-64D07EA6D923}" destId="{DC2551A4-DF3D-4DD9-A874-B98E9CF9D3C9}" srcOrd="1" destOrd="0" presId="urn:microsoft.com/office/officeart/2005/8/layout/hierarchy2"/>
    <dgm:cxn modelId="{55B6E6C9-BE95-42E6-92AC-F5BB64B1F086}" type="presParOf" srcId="{DC2551A4-DF3D-4DD9-A874-B98E9CF9D3C9}" destId="{0816F467-CC26-4C87-B34E-E0EF041007B7}" srcOrd="0" destOrd="0" presId="urn:microsoft.com/office/officeart/2005/8/layout/hierarchy2"/>
    <dgm:cxn modelId="{706EE64E-AC1E-4F32-8272-8E063B3A94F2}" type="presParOf" srcId="{0816F467-CC26-4C87-B34E-E0EF041007B7}" destId="{78A818C7-55A6-4298-B7BB-7D4740186F20}" srcOrd="0" destOrd="0" presId="urn:microsoft.com/office/officeart/2005/8/layout/hierarchy2"/>
    <dgm:cxn modelId="{34827A45-BF61-489F-B94C-9D72FCED153D}" type="presParOf" srcId="{DC2551A4-DF3D-4DD9-A874-B98E9CF9D3C9}" destId="{BDD8A86E-B230-467E-9AA6-2C5C5F118922}" srcOrd="1" destOrd="0" presId="urn:microsoft.com/office/officeart/2005/8/layout/hierarchy2"/>
    <dgm:cxn modelId="{80D62CDD-059E-4CC1-93AC-7CCD27943EA6}" type="presParOf" srcId="{BDD8A86E-B230-467E-9AA6-2C5C5F118922}" destId="{21DE94AE-6961-4983-985F-34BDC1397FB8}" srcOrd="0" destOrd="0" presId="urn:microsoft.com/office/officeart/2005/8/layout/hierarchy2"/>
    <dgm:cxn modelId="{AD500871-DC26-4787-891B-E7BECE1C850C}" type="presParOf" srcId="{BDD8A86E-B230-467E-9AA6-2C5C5F118922}" destId="{CB31CC9F-7924-49BD-A2E5-B7B3FA0D8346}" srcOrd="1" destOrd="0" presId="urn:microsoft.com/office/officeart/2005/8/layout/hierarchy2"/>
    <dgm:cxn modelId="{F48BC079-A0C9-4631-91C2-2284858BA75D}" type="presParOf" srcId="{DC2551A4-DF3D-4DD9-A874-B98E9CF9D3C9}" destId="{92A843DC-E415-4308-B561-824BB687BCF3}" srcOrd="2" destOrd="0" presId="urn:microsoft.com/office/officeart/2005/8/layout/hierarchy2"/>
    <dgm:cxn modelId="{6D5FB9A1-1B60-4088-B9F5-B717DA22B8CD}" type="presParOf" srcId="{92A843DC-E415-4308-B561-824BB687BCF3}" destId="{0E58A0ED-5392-4766-AE40-4D46EBCB1576}" srcOrd="0" destOrd="0" presId="urn:microsoft.com/office/officeart/2005/8/layout/hierarchy2"/>
    <dgm:cxn modelId="{D0661063-7345-4C55-A092-2821457D2D7E}" type="presParOf" srcId="{DC2551A4-DF3D-4DD9-A874-B98E9CF9D3C9}" destId="{F46F648F-87E1-41D9-812D-6A6B45695BAC}" srcOrd="3" destOrd="0" presId="urn:microsoft.com/office/officeart/2005/8/layout/hierarchy2"/>
    <dgm:cxn modelId="{ED9A6F4B-F003-4925-B696-67E4B1341794}" type="presParOf" srcId="{F46F648F-87E1-41D9-812D-6A6B45695BAC}" destId="{B7793972-83F9-4A15-BB84-022EC89DFBC1}" srcOrd="0" destOrd="0" presId="urn:microsoft.com/office/officeart/2005/8/layout/hierarchy2"/>
    <dgm:cxn modelId="{F8FE2576-ED2F-46E4-98D8-EAFA96DF6347}" type="presParOf" srcId="{F46F648F-87E1-41D9-812D-6A6B45695BAC}" destId="{4678815A-6D85-4567-916C-42286CF3FF53}" srcOrd="1" destOrd="0" presId="urn:microsoft.com/office/officeart/2005/8/layout/hierarchy2"/>
    <dgm:cxn modelId="{7CDBB2D4-BBA8-41CB-BF28-4550AE93E4AA}" type="presParOf" srcId="{9FCDC0FF-2897-4C84-AEA5-83F5EB4BEF22}" destId="{4C008629-8360-4BCB-A022-466B99D4FF47}" srcOrd="2" destOrd="0" presId="urn:microsoft.com/office/officeart/2005/8/layout/hierarchy2"/>
    <dgm:cxn modelId="{93223D2B-FF96-4307-928C-C575E1188B02}" type="presParOf" srcId="{4C008629-8360-4BCB-A022-466B99D4FF47}" destId="{A732D9ED-592A-473A-BFD4-544DAD2F36C3}" srcOrd="0" destOrd="0" presId="urn:microsoft.com/office/officeart/2005/8/layout/hierarchy2"/>
    <dgm:cxn modelId="{5A3D7EDD-81D3-49D8-A0AB-39441D56B584}" type="presParOf" srcId="{9FCDC0FF-2897-4C84-AEA5-83F5EB4BEF22}" destId="{1F314DBC-96BE-4BC2-A5C6-3223C0AC8615}" srcOrd="3" destOrd="0" presId="urn:microsoft.com/office/officeart/2005/8/layout/hierarchy2"/>
    <dgm:cxn modelId="{2F24E9FC-38CF-49B9-894E-74803D6B618A}" type="presParOf" srcId="{1F314DBC-96BE-4BC2-A5C6-3223C0AC8615}" destId="{AF33FE31-BDB2-470E-8E36-268874C038C4}" srcOrd="0" destOrd="0" presId="urn:microsoft.com/office/officeart/2005/8/layout/hierarchy2"/>
    <dgm:cxn modelId="{2663176E-3802-4810-984B-DE14125CC2EC}" type="presParOf" srcId="{1F314DBC-96BE-4BC2-A5C6-3223C0AC8615}" destId="{F6CA170D-CA00-4F3F-B26D-91B36C6DD6B6}" srcOrd="1" destOrd="0" presId="urn:microsoft.com/office/officeart/2005/8/layout/hierarchy2"/>
    <dgm:cxn modelId="{3C0FA8FA-B687-420D-B072-3D4AAFF33F28}" type="presParOf" srcId="{F6CA170D-CA00-4F3F-B26D-91B36C6DD6B6}" destId="{3B129E6D-D93B-4027-B419-349AF9E5707D}" srcOrd="0" destOrd="0" presId="urn:microsoft.com/office/officeart/2005/8/layout/hierarchy2"/>
    <dgm:cxn modelId="{55516212-3982-47CF-A283-1410844A19AA}" type="presParOf" srcId="{3B129E6D-D93B-4027-B419-349AF9E5707D}" destId="{B863633B-C57B-4D69-96C3-51B78D7E617A}" srcOrd="0" destOrd="0" presId="urn:microsoft.com/office/officeart/2005/8/layout/hierarchy2"/>
    <dgm:cxn modelId="{EB07668F-C67D-4803-95E6-64BF04DDED60}" type="presParOf" srcId="{F6CA170D-CA00-4F3F-B26D-91B36C6DD6B6}" destId="{7961EC26-B83D-4A81-9262-17F0B4AECC7A}" srcOrd="1" destOrd="0" presId="urn:microsoft.com/office/officeart/2005/8/layout/hierarchy2"/>
    <dgm:cxn modelId="{1F2D1959-8CEE-46CF-AC60-004389BB2723}" type="presParOf" srcId="{7961EC26-B83D-4A81-9262-17F0B4AECC7A}" destId="{B1EFF441-E056-4F29-A60A-D2CC4F304D19}" srcOrd="0" destOrd="0" presId="urn:microsoft.com/office/officeart/2005/8/layout/hierarchy2"/>
    <dgm:cxn modelId="{8F5265E9-6DB3-44CC-8A58-1F5147519A30}" type="presParOf" srcId="{7961EC26-B83D-4A81-9262-17F0B4AECC7A}" destId="{D60039A5-F5A4-47AF-9694-2DAD8B41E0E0}" srcOrd="1" destOrd="0" presId="urn:microsoft.com/office/officeart/2005/8/layout/hierarchy2"/>
    <dgm:cxn modelId="{F5256391-920E-42F5-B2E3-51FE98A1FB1F}" type="presParOf" srcId="{F6CA170D-CA00-4F3F-B26D-91B36C6DD6B6}" destId="{FB88CF39-9390-4D48-A653-DD07046285E7}" srcOrd="2" destOrd="0" presId="urn:microsoft.com/office/officeart/2005/8/layout/hierarchy2"/>
    <dgm:cxn modelId="{E766C723-A2D8-4C6C-8A74-A0A25E762AAF}" type="presParOf" srcId="{FB88CF39-9390-4D48-A653-DD07046285E7}" destId="{66968326-20E6-4DE8-8965-F909A20B95A9}" srcOrd="0" destOrd="0" presId="urn:microsoft.com/office/officeart/2005/8/layout/hierarchy2"/>
    <dgm:cxn modelId="{C57FE195-EF41-48F3-892E-F010C18A5FF6}" type="presParOf" srcId="{F6CA170D-CA00-4F3F-B26D-91B36C6DD6B6}" destId="{43ACC805-1C42-49B6-ABF7-D419F0AE757A}" srcOrd="3" destOrd="0" presId="urn:microsoft.com/office/officeart/2005/8/layout/hierarchy2"/>
    <dgm:cxn modelId="{0D8E19A1-1CEA-4289-83FB-168931A66405}" type="presParOf" srcId="{43ACC805-1C42-49B6-ABF7-D419F0AE757A}" destId="{6E40FD7A-7262-413A-9CE5-E48B7E38129B}" srcOrd="0" destOrd="0" presId="urn:microsoft.com/office/officeart/2005/8/layout/hierarchy2"/>
    <dgm:cxn modelId="{7BE6E032-4DEE-47B3-894F-C3D1A0496606}" type="presParOf" srcId="{43ACC805-1C42-49B6-ABF7-D419F0AE757A}" destId="{603D2223-D0F5-4F7F-99BA-AC8A6EEA9C05}" srcOrd="1" destOrd="0" presId="urn:microsoft.com/office/officeart/2005/8/layout/hierarchy2"/>
    <dgm:cxn modelId="{71A85469-EC1B-4B09-8736-FC9B488E07AE}" type="presParOf" srcId="{F6CA170D-CA00-4F3F-B26D-91B36C6DD6B6}" destId="{60E224C7-7E09-46BA-A60E-1AF174C61C78}" srcOrd="4" destOrd="0" presId="urn:microsoft.com/office/officeart/2005/8/layout/hierarchy2"/>
    <dgm:cxn modelId="{BD97FC4F-B6C2-4F06-AE50-210101C3D46A}" type="presParOf" srcId="{60E224C7-7E09-46BA-A60E-1AF174C61C78}" destId="{31351876-8464-4C50-B2AC-25C4D3D86B7D}" srcOrd="0" destOrd="0" presId="urn:microsoft.com/office/officeart/2005/8/layout/hierarchy2"/>
    <dgm:cxn modelId="{E3ADE6D4-C0CE-474B-80F8-E65457572046}" type="presParOf" srcId="{F6CA170D-CA00-4F3F-B26D-91B36C6DD6B6}" destId="{EC44E4E1-849D-450B-9D16-24880A749263}" srcOrd="5" destOrd="0" presId="urn:microsoft.com/office/officeart/2005/8/layout/hierarchy2"/>
    <dgm:cxn modelId="{7CAC9B0F-C09C-4FD1-A40F-0A70D4BB9EDB}" type="presParOf" srcId="{EC44E4E1-849D-450B-9D16-24880A749263}" destId="{A34CA27F-CD82-459E-B14E-511769C070B9}" srcOrd="0" destOrd="0" presId="urn:microsoft.com/office/officeart/2005/8/layout/hierarchy2"/>
    <dgm:cxn modelId="{266A3F9E-4311-41EC-A2BC-180ED2E07FC4}" type="presParOf" srcId="{EC44E4E1-849D-450B-9D16-24880A749263}" destId="{5753F5AE-35FC-4ADE-8AC8-7237D3B2554A}"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AC952C-E298-4F2E-ACC0-CA7F96498058}"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s-MX"/>
        </a:p>
      </dgm:t>
    </dgm:pt>
    <dgm:pt modelId="{A9E1680F-8002-400D-8267-785186964724}">
      <dgm:prSet phldrT="[Texto]" custT="1"/>
      <dgm:spPr/>
      <dgm:t>
        <a:bodyPr/>
        <a:lstStyle/>
        <a:p>
          <a:r>
            <a:rPr lang="es-MX" sz="3600" b="1" dirty="0">
              <a:solidFill>
                <a:schemeClr val="tx2">
                  <a:lumMod val="75000"/>
                  <a:lumOff val="25000"/>
                </a:schemeClr>
              </a:solidFill>
              <a:latin typeface="+mj-lt"/>
              <a:cs typeface="Arial" pitchFamily="34" charset="0"/>
            </a:rPr>
            <a:t>Compresores dinámicos </a:t>
          </a:r>
        </a:p>
      </dgm:t>
    </dgm:pt>
    <dgm:pt modelId="{BF1157E9-AAE9-4B55-98FD-41DD1CC556EC}" type="parTrans" cxnId="{4A7CE02A-BD9D-47A5-A654-535A35937DC1}">
      <dgm:prSet/>
      <dgm:spPr/>
      <dgm:t>
        <a:bodyPr/>
        <a:lstStyle/>
        <a:p>
          <a:endParaRPr lang="es-MX"/>
        </a:p>
      </dgm:t>
    </dgm:pt>
    <dgm:pt modelId="{537B730A-C46E-49A9-8B03-F89456C503B2}" type="sibTrans" cxnId="{4A7CE02A-BD9D-47A5-A654-535A35937DC1}">
      <dgm:prSet/>
      <dgm:spPr>
        <a:solidFill>
          <a:schemeClr val="accent2"/>
        </a:solidFill>
      </dgm:spPr>
      <dgm:t>
        <a:bodyPr/>
        <a:lstStyle/>
        <a:p>
          <a:endParaRPr lang="es-MX"/>
        </a:p>
      </dgm:t>
    </dgm:pt>
    <dgm:pt modelId="{F4FB5A0D-0023-4CA9-BD2D-750EF2619FF1}">
      <dgm:prSet phldrT="[Texto]">
        <dgm:style>
          <a:lnRef idx="1">
            <a:schemeClr val="accent2"/>
          </a:lnRef>
          <a:fillRef idx="2">
            <a:schemeClr val="accent2"/>
          </a:fillRef>
          <a:effectRef idx="1">
            <a:schemeClr val="accent2"/>
          </a:effectRef>
          <a:fontRef idx="minor">
            <a:schemeClr val="dk1"/>
          </a:fontRef>
        </dgm:style>
      </dgm:prSet>
      <dgm:spPr/>
      <dgm:t>
        <a:bodyPr/>
        <a:lstStyle/>
        <a:p>
          <a:r>
            <a:rPr lang="es-MX" dirty="0">
              <a:latin typeface="+mj-lt"/>
              <a:cs typeface="Arial" pitchFamily="34" charset="0"/>
            </a:rPr>
            <a:t>Radial</a:t>
          </a:r>
        </a:p>
      </dgm:t>
    </dgm:pt>
    <dgm:pt modelId="{5CA2B86D-9D87-42CF-AC8F-ED0483871789}" type="parTrans" cxnId="{224CA162-8EF2-4123-907E-59F369F7CC77}">
      <dgm:prSet/>
      <dgm:spPr/>
      <dgm:t>
        <a:bodyPr/>
        <a:lstStyle/>
        <a:p>
          <a:endParaRPr lang="es-MX"/>
        </a:p>
      </dgm:t>
    </dgm:pt>
    <dgm:pt modelId="{709D36A7-C8DC-47E9-95FF-0C0EE6546644}" type="sibTrans" cxnId="{224CA162-8EF2-4123-907E-59F369F7CC77}">
      <dgm:prSet/>
      <dgm:spPr>
        <a:solidFill>
          <a:srgbClr val="FFFF00"/>
        </a:solidFill>
      </dgm:spPr>
      <dgm:t>
        <a:bodyPr/>
        <a:lstStyle/>
        <a:p>
          <a:endParaRPr lang="es-MX"/>
        </a:p>
      </dgm:t>
    </dgm:pt>
    <dgm:pt modelId="{712B61C8-2C94-49B2-8158-4CAAD2678087}">
      <dgm:prSet phldrT="[Texto]">
        <dgm:style>
          <a:lnRef idx="1">
            <a:schemeClr val="accent6"/>
          </a:lnRef>
          <a:fillRef idx="2">
            <a:schemeClr val="accent6"/>
          </a:fillRef>
          <a:effectRef idx="1">
            <a:schemeClr val="accent6"/>
          </a:effectRef>
          <a:fontRef idx="minor">
            <a:schemeClr val="dk1"/>
          </a:fontRef>
        </dgm:style>
      </dgm:prSet>
      <dgm:spPr/>
      <dgm:t>
        <a:bodyPr/>
        <a:lstStyle/>
        <a:p>
          <a:r>
            <a:rPr lang="es-MX" dirty="0">
              <a:latin typeface="+mj-lt"/>
              <a:cs typeface="Arial" pitchFamily="34" charset="0"/>
            </a:rPr>
            <a:t>Axial</a:t>
          </a:r>
        </a:p>
      </dgm:t>
    </dgm:pt>
    <dgm:pt modelId="{7ADE25A4-F5D3-4EFD-BB10-49918C20AA97}" type="parTrans" cxnId="{7F5641BF-1F71-44D5-8C2C-E0F4F47664CF}">
      <dgm:prSet/>
      <dgm:spPr/>
      <dgm:t>
        <a:bodyPr/>
        <a:lstStyle/>
        <a:p>
          <a:endParaRPr lang="es-MX"/>
        </a:p>
      </dgm:t>
    </dgm:pt>
    <dgm:pt modelId="{85101849-1112-4456-8F0B-EE33BE248F98}" type="sibTrans" cxnId="{7F5641BF-1F71-44D5-8C2C-E0F4F47664CF}">
      <dgm:prSet/>
      <dgm:spPr>
        <a:solidFill>
          <a:srgbClr val="00B050"/>
        </a:solidFill>
      </dgm:spPr>
      <dgm:t>
        <a:bodyPr/>
        <a:lstStyle/>
        <a:p>
          <a:endParaRPr lang="es-MX"/>
        </a:p>
      </dgm:t>
    </dgm:pt>
    <dgm:pt modelId="{CF3A1AC1-BA5B-4E47-9D07-0513D94B1AC2}" type="pres">
      <dgm:prSet presAssocID="{02AC952C-E298-4F2E-ACC0-CA7F96498058}" presName="Name0" presStyleCnt="0">
        <dgm:presLayoutVars>
          <dgm:dir/>
          <dgm:resizeHandles val="exact"/>
        </dgm:presLayoutVars>
      </dgm:prSet>
      <dgm:spPr/>
    </dgm:pt>
    <dgm:pt modelId="{82DD35D2-FC7E-4D63-B90E-587439F61124}" type="pres">
      <dgm:prSet presAssocID="{A9E1680F-8002-400D-8267-785186964724}" presName="node" presStyleLbl="node1" presStyleIdx="0" presStyleCnt="3" custScaleX="135179">
        <dgm:presLayoutVars>
          <dgm:bulletEnabled val="1"/>
        </dgm:presLayoutVars>
      </dgm:prSet>
      <dgm:spPr/>
    </dgm:pt>
    <dgm:pt modelId="{83D654D8-BFA5-4FB9-AD87-F5023C6F3E3D}" type="pres">
      <dgm:prSet presAssocID="{537B730A-C46E-49A9-8B03-F89456C503B2}" presName="sibTrans" presStyleLbl="sibTrans2D1" presStyleIdx="0" presStyleCnt="3"/>
      <dgm:spPr/>
    </dgm:pt>
    <dgm:pt modelId="{DC4FEC3A-D61E-4CE7-859C-669AC3D6555A}" type="pres">
      <dgm:prSet presAssocID="{537B730A-C46E-49A9-8B03-F89456C503B2}" presName="connectorText" presStyleLbl="sibTrans2D1" presStyleIdx="0" presStyleCnt="3"/>
      <dgm:spPr/>
    </dgm:pt>
    <dgm:pt modelId="{FFD9296D-C62E-41A7-88B3-DA4896193E71}" type="pres">
      <dgm:prSet presAssocID="{F4FB5A0D-0023-4CA9-BD2D-750EF2619FF1}" presName="node" presStyleLbl="node1" presStyleIdx="1" presStyleCnt="3">
        <dgm:presLayoutVars>
          <dgm:bulletEnabled val="1"/>
        </dgm:presLayoutVars>
      </dgm:prSet>
      <dgm:spPr/>
    </dgm:pt>
    <dgm:pt modelId="{7C9CD8CE-C351-4808-8806-79CAA49E7204}" type="pres">
      <dgm:prSet presAssocID="{709D36A7-C8DC-47E9-95FF-0C0EE6546644}" presName="sibTrans" presStyleLbl="sibTrans2D1" presStyleIdx="1" presStyleCnt="3"/>
      <dgm:spPr/>
    </dgm:pt>
    <dgm:pt modelId="{8E3C898E-1C1F-423B-B652-B669997AAE21}" type="pres">
      <dgm:prSet presAssocID="{709D36A7-C8DC-47E9-95FF-0C0EE6546644}" presName="connectorText" presStyleLbl="sibTrans2D1" presStyleIdx="1" presStyleCnt="3"/>
      <dgm:spPr/>
    </dgm:pt>
    <dgm:pt modelId="{18976EEE-8448-4D18-A564-DAFF19DC1930}" type="pres">
      <dgm:prSet presAssocID="{712B61C8-2C94-49B2-8158-4CAAD2678087}" presName="node" presStyleLbl="node1" presStyleIdx="2" presStyleCnt="3">
        <dgm:presLayoutVars>
          <dgm:bulletEnabled val="1"/>
        </dgm:presLayoutVars>
      </dgm:prSet>
      <dgm:spPr/>
    </dgm:pt>
    <dgm:pt modelId="{743CB729-6CB7-4FDB-B1E5-34A509DC954F}" type="pres">
      <dgm:prSet presAssocID="{85101849-1112-4456-8F0B-EE33BE248F98}" presName="sibTrans" presStyleLbl="sibTrans2D1" presStyleIdx="2" presStyleCnt="3"/>
      <dgm:spPr/>
    </dgm:pt>
    <dgm:pt modelId="{5CB8E2A3-EF04-4218-BE34-C4CA5C851103}" type="pres">
      <dgm:prSet presAssocID="{85101849-1112-4456-8F0B-EE33BE248F98}" presName="connectorText" presStyleLbl="sibTrans2D1" presStyleIdx="2" presStyleCnt="3"/>
      <dgm:spPr/>
    </dgm:pt>
  </dgm:ptLst>
  <dgm:cxnLst>
    <dgm:cxn modelId="{C191F509-8212-45D6-8FC9-64C4D6FF0350}" type="presOf" srcId="{537B730A-C46E-49A9-8B03-F89456C503B2}" destId="{DC4FEC3A-D61E-4CE7-859C-669AC3D6555A}" srcOrd="1" destOrd="0" presId="urn:microsoft.com/office/officeart/2005/8/layout/cycle7"/>
    <dgm:cxn modelId="{1B461B19-6A3A-42A8-961E-18C6DAEC05DD}" type="presOf" srcId="{A9E1680F-8002-400D-8267-785186964724}" destId="{82DD35D2-FC7E-4D63-B90E-587439F61124}" srcOrd="0" destOrd="0" presId="urn:microsoft.com/office/officeart/2005/8/layout/cycle7"/>
    <dgm:cxn modelId="{4A7CE02A-BD9D-47A5-A654-535A35937DC1}" srcId="{02AC952C-E298-4F2E-ACC0-CA7F96498058}" destId="{A9E1680F-8002-400D-8267-785186964724}" srcOrd="0" destOrd="0" parTransId="{BF1157E9-AAE9-4B55-98FD-41DD1CC556EC}" sibTransId="{537B730A-C46E-49A9-8B03-F89456C503B2}"/>
    <dgm:cxn modelId="{D1B57B2C-C273-490E-BA07-8114EBEBEAD8}" type="presOf" srcId="{537B730A-C46E-49A9-8B03-F89456C503B2}" destId="{83D654D8-BFA5-4FB9-AD87-F5023C6F3E3D}" srcOrd="0" destOrd="0" presId="urn:microsoft.com/office/officeart/2005/8/layout/cycle7"/>
    <dgm:cxn modelId="{29B27432-BB4D-4352-8AC9-EC8C769D57A8}" type="presOf" srcId="{712B61C8-2C94-49B2-8158-4CAAD2678087}" destId="{18976EEE-8448-4D18-A564-DAFF19DC1930}" srcOrd="0" destOrd="0" presId="urn:microsoft.com/office/officeart/2005/8/layout/cycle7"/>
    <dgm:cxn modelId="{224CA162-8EF2-4123-907E-59F369F7CC77}" srcId="{02AC952C-E298-4F2E-ACC0-CA7F96498058}" destId="{F4FB5A0D-0023-4CA9-BD2D-750EF2619FF1}" srcOrd="1" destOrd="0" parTransId="{5CA2B86D-9D87-42CF-AC8F-ED0483871789}" sibTransId="{709D36A7-C8DC-47E9-95FF-0C0EE6546644}"/>
    <dgm:cxn modelId="{A1F6C44C-D546-422B-A0FF-FA98640F3ED7}" type="presOf" srcId="{F4FB5A0D-0023-4CA9-BD2D-750EF2619FF1}" destId="{FFD9296D-C62E-41A7-88B3-DA4896193E71}" srcOrd="0" destOrd="0" presId="urn:microsoft.com/office/officeart/2005/8/layout/cycle7"/>
    <dgm:cxn modelId="{F595B376-6628-47D7-89DE-7A44A37BC545}" type="presOf" srcId="{02AC952C-E298-4F2E-ACC0-CA7F96498058}" destId="{CF3A1AC1-BA5B-4E47-9D07-0513D94B1AC2}" srcOrd="0" destOrd="0" presId="urn:microsoft.com/office/officeart/2005/8/layout/cycle7"/>
    <dgm:cxn modelId="{CEB0E7B6-9B11-4C04-B102-2388A8507B6A}" type="presOf" srcId="{709D36A7-C8DC-47E9-95FF-0C0EE6546644}" destId="{8E3C898E-1C1F-423B-B652-B669997AAE21}" srcOrd="1" destOrd="0" presId="urn:microsoft.com/office/officeart/2005/8/layout/cycle7"/>
    <dgm:cxn modelId="{7F5641BF-1F71-44D5-8C2C-E0F4F47664CF}" srcId="{02AC952C-E298-4F2E-ACC0-CA7F96498058}" destId="{712B61C8-2C94-49B2-8158-4CAAD2678087}" srcOrd="2" destOrd="0" parTransId="{7ADE25A4-F5D3-4EFD-BB10-49918C20AA97}" sibTransId="{85101849-1112-4456-8F0B-EE33BE248F98}"/>
    <dgm:cxn modelId="{BC9FE8CC-113F-46A9-AA67-974CA84BF13C}" type="presOf" srcId="{85101849-1112-4456-8F0B-EE33BE248F98}" destId="{5CB8E2A3-EF04-4218-BE34-C4CA5C851103}" srcOrd="1" destOrd="0" presId="urn:microsoft.com/office/officeart/2005/8/layout/cycle7"/>
    <dgm:cxn modelId="{30EEA7DB-2472-46DD-AD04-364788060218}" type="presOf" srcId="{85101849-1112-4456-8F0B-EE33BE248F98}" destId="{743CB729-6CB7-4FDB-B1E5-34A509DC954F}" srcOrd="0" destOrd="0" presId="urn:microsoft.com/office/officeart/2005/8/layout/cycle7"/>
    <dgm:cxn modelId="{3D1F5AEC-B238-4C5D-A082-43BC0A4CE5F2}" type="presOf" srcId="{709D36A7-C8DC-47E9-95FF-0C0EE6546644}" destId="{7C9CD8CE-C351-4808-8806-79CAA49E7204}" srcOrd="0" destOrd="0" presId="urn:microsoft.com/office/officeart/2005/8/layout/cycle7"/>
    <dgm:cxn modelId="{B5CA01FA-443C-445C-BB44-136D04208DC5}" type="presParOf" srcId="{CF3A1AC1-BA5B-4E47-9D07-0513D94B1AC2}" destId="{82DD35D2-FC7E-4D63-B90E-587439F61124}" srcOrd="0" destOrd="0" presId="urn:microsoft.com/office/officeart/2005/8/layout/cycle7"/>
    <dgm:cxn modelId="{5F11CD1A-00B1-4643-ABE7-082A9ABEF659}" type="presParOf" srcId="{CF3A1AC1-BA5B-4E47-9D07-0513D94B1AC2}" destId="{83D654D8-BFA5-4FB9-AD87-F5023C6F3E3D}" srcOrd="1" destOrd="0" presId="urn:microsoft.com/office/officeart/2005/8/layout/cycle7"/>
    <dgm:cxn modelId="{C254C4C7-AF6D-4853-82DD-5E29000AA887}" type="presParOf" srcId="{83D654D8-BFA5-4FB9-AD87-F5023C6F3E3D}" destId="{DC4FEC3A-D61E-4CE7-859C-669AC3D6555A}" srcOrd="0" destOrd="0" presId="urn:microsoft.com/office/officeart/2005/8/layout/cycle7"/>
    <dgm:cxn modelId="{F9FB16D1-9F72-430E-8E44-200E1316732D}" type="presParOf" srcId="{CF3A1AC1-BA5B-4E47-9D07-0513D94B1AC2}" destId="{FFD9296D-C62E-41A7-88B3-DA4896193E71}" srcOrd="2" destOrd="0" presId="urn:microsoft.com/office/officeart/2005/8/layout/cycle7"/>
    <dgm:cxn modelId="{583C30A0-DD9C-48FF-B57A-2D6685CC3014}" type="presParOf" srcId="{CF3A1AC1-BA5B-4E47-9D07-0513D94B1AC2}" destId="{7C9CD8CE-C351-4808-8806-79CAA49E7204}" srcOrd="3" destOrd="0" presId="urn:microsoft.com/office/officeart/2005/8/layout/cycle7"/>
    <dgm:cxn modelId="{32248CD2-DAC0-41BE-A3E4-9FD44CFC8B73}" type="presParOf" srcId="{7C9CD8CE-C351-4808-8806-79CAA49E7204}" destId="{8E3C898E-1C1F-423B-B652-B669997AAE21}" srcOrd="0" destOrd="0" presId="urn:microsoft.com/office/officeart/2005/8/layout/cycle7"/>
    <dgm:cxn modelId="{1E98841A-1BD6-4726-9B6B-E6DCE24243D0}" type="presParOf" srcId="{CF3A1AC1-BA5B-4E47-9D07-0513D94B1AC2}" destId="{18976EEE-8448-4D18-A564-DAFF19DC1930}" srcOrd="4" destOrd="0" presId="urn:microsoft.com/office/officeart/2005/8/layout/cycle7"/>
    <dgm:cxn modelId="{0DA73F81-3AF5-4367-846E-F8676EF623FD}" type="presParOf" srcId="{CF3A1AC1-BA5B-4E47-9D07-0513D94B1AC2}" destId="{743CB729-6CB7-4FDB-B1E5-34A509DC954F}" srcOrd="5" destOrd="0" presId="urn:microsoft.com/office/officeart/2005/8/layout/cycle7"/>
    <dgm:cxn modelId="{D265AC5F-5CFE-468B-886F-9467D1B45E20}" type="presParOf" srcId="{743CB729-6CB7-4FDB-B1E5-34A509DC954F}" destId="{5CB8E2A3-EF04-4218-BE34-C4CA5C851103}"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032A45-58D2-4DFC-AAA4-C8040FB4E9CA}">
      <dsp:nvSpPr>
        <dsp:cNvPr id="0" name=""/>
        <dsp:cNvSpPr/>
      </dsp:nvSpPr>
      <dsp:spPr>
        <a:xfrm>
          <a:off x="1434011" y="2348486"/>
          <a:ext cx="2952747" cy="1164415"/>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1" kern="1200" dirty="0">
              <a:effectLst>
                <a:outerShdw blurRad="38100" dist="38100" dir="2700000" algn="tl">
                  <a:srgbClr val="000000">
                    <a:alpha val="43137"/>
                  </a:srgbClr>
                </a:outerShdw>
              </a:effectLst>
              <a:latin typeface="+mj-lt"/>
              <a:cs typeface="Arial" pitchFamily="34" charset="0"/>
            </a:rPr>
            <a:t>COMPRESOR DE DESPLAZAMIENTO</a:t>
          </a:r>
        </a:p>
      </dsp:txBody>
      <dsp:txXfrm>
        <a:off x="1468116" y="2382591"/>
        <a:ext cx="2884537" cy="1096205"/>
      </dsp:txXfrm>
    </dsp:sp>
    <dsp:sp modelId="{ED95B512-DD81-417E-93C9-352EBD76FEFC}">
      <dsp:nvSpPr>
        <dsp:cNvPr id="0" name=""/>
        <dsp:cNvSpPr/>
      </dsp:nvSpPr>
      <dsp:spPr>
        <a:xfrm rot="17945813">
          <a:off x="3894726" y="2077724"/>
          <a:ext cx="1915598" cy="32092"/>
        </a:xfrm>
        <a:custGeom>
          <a:avLst/>
          <a:gdLst/>
          <a:ahLst/>
          <a:cxnLst/>
          <a:rect l="0" t="0" r="0" b="0"/>
          <a:pathLst>
            <a:path>
              <a:moveTo>
                <a:pt x="0" y="16046"/>
              </a:moveTo>
              <a:lnTo>
                <a:pt x="1915598" y="16046"/>
              </a:lnTo>
            </a:path>
          </a:pathLst>
        </a:custGeom>
        <a:noFill/>
        <a:ln w="19050" cap="flat" cmpd="sng" algn="ctr">
          <a:solidFill>
            <a:schemeClr val="accent1"/>
          </a:solidFill>
          <a:prstDash val="solid"/>
          <a:miter lim="800000"/>
        </a:ln>
        <a:effectLst/>
      </dsp:spPr>
      <dsp:style>
        <a:lnRef idx="3">
          <a:schemeClr val="accent1"/>
        </a:lnRef>
        <a:fillRef idx="0">
          <a:schemeClr val="accent1"/>
        </a:fillRef>
        <a:effectRef idx="2">
          <a:schemeClr val="accent1"/>
        </a:effectRef>
        <a:fontRef idx="minor">
          <a:schemeClr val="tx1"/>
        </a:fontRef>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s-MX" sz="700" b="1" kern="1200">
            <a:effectLst>
              <a:outerShdw blurRad="38100" dist="38100" dir="2700000" algn="tl">
                <a:srgbClr val="000000">
                  <a:alpha val="43137"/>
                </a:srgbClr>
              </a:outerShdw>
            </a:effectLst>
            <a:latin typeface="+mj-lt"/>
          </a:endParaRPr>
        </a:p>
      </dsp:txBody>
      <dsp:txXfrm>
        <a:off x="4804635" y="2045880"/>
        <a:ext cx="95779" cy="95779"/>
      </dsp:txXfrm>
    </dsp:sp>
    <dsp:sp modelId="{C1943ED2-2BA9-410B-8EC3-DB7A33CEB5B1}">
      <dsp:nvSpPr>
        <dsp:cNvPr id="0" name=""/>
        <dsp:cNvSpPr/>
      </dsp:nvSpPr>
      <dsp:spPr>
        <a:xfrm>
          <a:off x="5318291" y="674639"/>
          <a:ext cx="2328830" cy="1164415"/>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1" kern="1200" dirty="0">
              <a:effectLst>
                <a:outerShdw blurRad="38100" dist="38100" dir="2700000" algn="tl">
                  <a:srgbClr val="000000">
                    <a:alpha val="43137"/>
                  </a:srgbClr>
                </a:outerShdw>
              </a:effectLst>
              <a:latin typeface="+mj-lt"/>
              <a:cs typeface="Arial" pitchFamily="34" charset="0"/>
            </a:rPr>
            <a:t>Compresores ALTERNATIVOS</a:t>
          </a:r>
        </a:p>
      </dsp:txBody>
      <dsp:txXfrm>
        <a:off x="5352396" y="708744"/>
        <a:ext cx="2260620" cy="1096205"/>
      </dsp:txXfrm>
    </dsp:sp>
    <dsp:sp modelId="{0816F467-CC26-4C87-B34E-E0EF041007B7}">
      <dsp:nvSpPr>
        <dsp:cNvPr id="0" name=""/>
        <dsp:cNvSpPr/>
      </dsp:nvSpPr>
      <dsp:spPr>
        <a:xfrm rot="19457599">
          <a:off x="7539295" y="906031"/>
          <a:ext cx="1147185" cy="32092"/>
        </a:xfrm>
        <a:custGeom>
          <a:avLst/>
          <a:gdLst/>
          <a:ahLst/>
          <a:cxnLst/>
          <a:rect l="0" t="0" r="0" b="0"/>
          <a:pathLst>
            <a:path>
              <a:moveTo>
                <a:pt x="0" y="16046"/>
              </a:moveTo>
              <a:lnTo>
                <a:pt x="1147185" y="16046"/>
              </a:lnTo>
            </a:path>
          </a:pathLst>
        </a:custGeom>
        <a:noFill/>
        <a:ln w="19050" cap="flat" cmpd="sng" algn="ctr">
          <a:solidFill>
            <a:schemeClr val="accent1"/>
          </a:solidFill>
          <a:prstDash val="solid"/>
          <a:miter lim="800000"/>
        </a:ln>
        <a:effectLst/>
      </dsp:spPr>
      <dsp:style>
        <a:lnRef idx="3">
          <a:schemeClr val="accent1"/>
        </a:lnRef>
        <a:fillRef idx="0">
          <a:schemeClr val="accent1"/>
        </a:fillRef>
        <a:effectRef idx="2">
          <a:schemeClr val="accent1"/>
        </a:effectRef>
        <a:fontRef idx="minor">
          <a:schemeClr val="tx1"/>
        </a:fontRef>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MX" sz="600" b="1" kern="1200">
            <a:effectLst>
              <a:outerShdw blurRad="38100" dist="38100" dir="2700000" algn="tl">
                <a:srgbClr val="000000">
                  <a:alpha val="43137"/>
                </a:srgbClr>
              </a:outerShdw>
            </a:effectLst>
            <a:latin typeface="+mj-lt"/>
          </a:endParaRPr>
        </a:p>
      </dsp:txBody>
      <dsp:txXfrm>
        <a:off x="8084208" y="893397"/>
        <a:ext cx="57359" cy="57359"/>
      </dsp:txXfrm>
    </dsp:sp>
    <dsp:sp modelId="{21DE94AE-6961-4983-985F-34BDC1397FB8}">
      <dsp:nvSpPr>
        <dsp:cNvPr id="0" name=""/>
        <dsp:cNvSpPr/>
      </dsp:nvSpPr>
      <dsp:spPr>
        <a:xfrm>
          <a:off x="8578654" y="5100"/>
          <a:ext cx="2328830" cy="1164415"/>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1" kern="1200">
              <a:effectLst>
                <a:outerShdw blurRad="38100" dist="38100" dir="2700000" algn="tl">
                  <a:srgbClr val="000000">
                    <a:alpha val="43137"/>
                  </a:srgbClr>
                </a:outerShdw>
              </a:effectLst>
              <a:latin typeface="+mj-lt"/>
              <a:cs typeface="Arial" pitchFamily="34" charset="0"/>
            </a:rPr>
            <a:t>De pistón</a:t>
          </a:r>
        </a:p>
      </dsp:txBody>
      <dsp:txXfrm>
        <a:off x="8612759" y="39205"/>
        <a:ext cx="2260620" cy="1096205"/>
      </dsp:txXfrm>
    </dsp:sp>
    <dsp:sp modelId="{92A843DC-E415-4308-B561-824BB687BCF3}">
      <dsp:nvSpPr>
        <dsp:cNvPr id="0" name=""/>
        <dsp:cNvSpPr/>
      </dsp:nvSpPr>
      <dsp:spPr>
        <a:xfrm rot="2142401">
          <a:off x="7539295" y="1575570"/>
          <a:ext cx="1147185" cy="32092"/>
        </a:xfrm>
        <a:custGeom>
          <a:avLst/>
          <a:gdLst/>
          <a:ahLst/>
          <a:cxnLst/>
          <a:rect l="0" t="0" r="0" b="0"/>
          <a:pathLst>
            <a:path>
              <a:moveTo>
                <a:pt x="0" y="16046"/>
              </a:moveTo>
              <a:lnTo>
                <a:pt x="1147185" y="16046"/>
              </a:lnTo>
            </a:path>
          </a:pathLst>
        </a:custGeom>
        <a:noFill/>
        <a:ln w="19050" cap="flat" cmpd="sng" algn="ctr">
          <a:solidFill>
            <a:schemeClr val="accent1"/>
          </a:solidFill>
          <a:prstDash val="solid"/>
          <a:miter lim="800000"/>
        </a:ln>
        <a:effectLst/>
      </dsp:spPr>
      <dsp:style>
        <a:lnRef idx="3">
          <a:schemeClr val="accent1"/>
        </a:lnRef>
        <a:fillRef idx="0">
          <a:schemeClr val="accent1"/>
        </a:fillRef>
        <a:effectRef idx="2">
          <a:schemeClr val="accent1"/>
        </a:effectRef>
        <a:fontRef idx="minor">
          <a:schemeClr val="tx1"/>
        </a:fontRef>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MX" sz="600" b="1" kern="1200">
            <a:effectLst>
              <a:outerShdw blurRad="38100" dist="38100" dir="2700000" algn="tl">
                <a:srgbClr val="000000">
                  <a:alpha val="43137"/>
                </a:srgbClr>
              </a:outerShdw>
            </a:effectLst>
            <a:latin typeface="+mj-lt"/>
          </a:endParaRPr>
        </a:p>
      </dsp:txBody>
      <dsp:txXfrm>
        <a:off x="8084208" y="1562936"/>
        <a:ext cx="57359" cy="57359"/>
      </dsp:txXfrm>
    </dsp:sp>
    <dsp:sp modelId="{B7793972-83F9-4A15-BB84-022EC89DFBC1}">
      <dsp:nvSpPr>
        <dsp:cNvPr id="0" name=""/>
        <dsp:cNvSpPr/>
      </dsp:nvSpPr>
      <dsp:spPr>
        <a:xfrm>
          <a:off x="8578654" y="1344178"/>
          <a:ext cx="2328830" cy="1164415"/>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1" kern="1200">
              <a:effectLst>
                <a:outerShdw blurRad="38100" dist="38100" dir="2700000" algn="tl">
                  <a:srgbClr val="000000">
                    <a:alpha val="43137"/>
                  </a:srgbClr>
                </a:outerShdw>
              </a:effectLst>
              <a:latin typeface="+mj-lt"/>
              <a:cs typeface="Arial" pitchFamily="34" charset="0"/>
            </a:rPr>
            <a:t>De diafragma</a:t>
          </a:r>
        </a:p>
      </dsp:txBody>
      <dsp:txXfrm>
        <a:off x="8612759" y="1378283"/>
        <a:ext cx="2260620" cy="1096205"/>
      </dsp:txXfrm>
    </dsp:sp>
    <dsp:sp modelId="{4C008629-8360-4BCB-A022-466B99D4FF47}">
      <dsp:nvSpPr>
        <dsp:cNvPr id="0" name=""/>
        <dsp:cNvSpPr/>
      </dsp:nvSpPr>
      <dsp:spPr>
        <a:xfrm rot="3654187">
          <a:off x="3894726" y="3751571"/>
          <a:ext cx="1915598" cy="32092"/>
        </a:xfrm>
        <a:custGeom>
          <a:avLst/>
          <a:gdLst/>
          <a:ahLst/>
          <a:cxnLst/>
          <a:rect l="0" t="0" r="0" b="0"/>
          <a:pathLst>
            <a:path>
              <a:moveTo>
                <a:pt x="0" y="16046"/>
              </a:moveTo>
              <a:lnTo>
                <a:pt x="1915598" y="16046"/>
              </a:lnTo>
            </a:path>
          </a:pathLst>
        </a:custGeom>
        <a:noFill/>
        <a:ln w="19050" cap="flat" cmpd="sng" algn="ctr">
          <a:solidFill>
            <a:schemeClr val="accent1"/>
          </a:solidFill>
          <a:prstDash val="solid"/>
          <a:miter lim="800000"/>
        </a:ln>
        <a:effectLst/>
      </dsp:spPr>
      <dsp:style>
        <a:lnRef idx="3">
          <a:schemeClr val="accent1"/>
        </a:lnRef>
        <a:fillRef idx="0">
          <a:schemeClr val="accent1"/>
        </a:fillRef>
        <a:effectRef idx="2">
          <a:schemeClr val="accent1"/>
        </a:effectRef>
        <a:fontRef idx="minor">
          <a:schemeClr val="tx1"/>
        </a:fontRef>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s-MX" sz="700" b="1" kern="1200">
            <a:effectLst>
              <a:outerShdw blurRad="38100" dist="38100" dir="2700000" algn="tl">
                <a:srgbClr val="000000">
                  <a:alpha val="43137"/>
                </a:srgbClr>
              </a:outerShdw>
            </a:effectLst>
            <a:latin typeface="+mj-lt"/>
          </a:endParaRPr>
        </a:p>
      </dsp:txBody>
      <dsp:txXfrm>
        <a:off x="4804635" y="3719727"/>
        <a:ext cx="95779" cy="95779"/>
      </dsp:txXfrm>
    </dsp:sp>
    <dsp:sp modelId="{AF33FE31-BDB2-470E-8E36-268874C038C4}">
      <dsp:nvSpPr>
        <dsp:cNvPr id="0" name=""/>
        <dsp:cNvSpPr/>
      </dsp:nvSpPr>
      <dsp:spPr>
        <a:xfrm>
          <a:off x="5318291" y="4022333"/>
          <a:ext cx="2328830" cy="1164415"/>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1" kern="1200" dirty="0">
              <a:effectLst>
                <a:outerShdw blurRad="38100" dist="38100" dir="2700000" algn="tl">
                  <a:srgbClr val="000000">
                    <a:alpha val="43137"/>
                  </a:srgbClr>
                </a:outerShdw>
              </a:effectLst>
              <a:latin typeface="+mj-lt"/>
              <a:cs typeface="Arial" pitchFamily="34" charset="0"/>
            </a:rPr>
            <a:t>Compresores</a:t>
          </a:r>
        </a:p>
        <a:p>
          <a:pPr marL="0" lvl="0" indent="0" algn="ctr" defTabSz="1066800">
            <a:lnSpc>
              <a:spcPct val="90000"/>
            </a:lnSpc>
            <a:spcBef>
              <a:spcPct val="0"/>
            </a:spcBef>
            <a:spcAft>
              <a:spcPct val="35000"/>
            </a:spcAft>
            <a:buNone/>
          </a:pPr>
          <a:r>
            <a:rPr lang="es-MX" sz="2400" b="1" kern="1200" dirty="0">
              <a:effectLst>
                <a:outerShdw blurRad="38100" dist="38100" dir="2700000" algn="tl">
                  <a:srgbClr val="000000">
                    <a:alpha val="43137"/>
                  </a:srgbClr>
                </a:outerShdw>
              </a:effectLst>
              <a:latin typeface="+mj-lt"/>
              <a:cs typeface="Arial" pitchFamily="34" charset="0"/>
            </a:rPr>
            <a:t>ROTATIVOS</a:t>
          </a:r>
        </a:p>
      </dsp:txBody>
      <dsp:txXfrm>
        <a:off x="5352396" y="4056438"/>
        <a:ext cx="2260620" cy="1096205"/>
      </dsp:txXfrm>
    </dsp:sp>
    <dsp:sp modelId="{3B129E6D-D93B-4027-B419-349AF9E5707D}">
      <dsp:nvSpPr>
        <dsp:cNvPr id="0" name=""/>
        <dsp:cNvSpPr/>
      </dsp:nvSpPr>
      <dsp:spPr>
        <a:xfrm rot="18289469">
          <a:off x="7297278" y="3918956"/>
          <a:ext cx="1631220" cy="32092"/>
        </a:xfrm>
        <a:custGeom>
          <a:avLst/>
          <a:gdLst/>
          <a:ahLst/>
          <a:cxnLst/>
          <a:rect l="0" t="0" r="0" b="0"/>
          <a:pathLst>
            <a:path>
              <a:moveTo>
                <a:pt x="0" y="16046"/>
              </a:moveTo>
              <a:lnTo>
                <a:pt x="1631220" y="16046"/>
              </a:lnTo>
            </a:path>
          </a:pathLst>
        </a:custGeom>
        <a:noFill/>
        <a:ln w="19050" cap="flat" cmpd="sng" algn="ctr">
          <a:solidFill>
            <a:schemeClr val="accent1"/>
          </a:solidFill>
          <a:prstDash val="solid"/>
          <a:miter lim="800000"/>
        </a:ln>
        <a:effectLst/>
      </dsp:spPr>
      <dsp:style>
        <a:lnRef idx="3">
          <a:schemeClr val="accent1"/>
        </a:lnRef>
        <a:fillRef idx="0">
          <a:schemeClr val="accent1"/>
        </a:fillRef>
        <a:effectRef idx="2">
          <a:schemeClr val="accent1"/>
        </a:effectRef>
        <a:fontRef idx="minor">
          <a:schemeClr val="tx1"/>
        </a:fontRef>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MX" sz="600" b="1" kern="1200">
            <a:effectLst>
              <a:outerShdw blurRad="38100" dist="38100" dir="2700000" algn="tl">
                <a:srgbClr val="000000">
                  <a:alpha val="43137"/>
                </a:srgbClr>
              </a:outerShdw>
            </a:effectLst>
            <a:latin typeface="+mj-lt"/>
          </a:endParaRPr>
        </a:p>
      </dsp:txBody>
      <dsp:txXfrm>
        <a:off x="8072108" y="3894221"/>
        <a:ext cx="81561" cy="81561"/>
      </dsp:txXfrm>
    </dsp:sp>
    <dsp:sp modelId="{B1EFF441-E056-4F29-A60A-D2CC4F304D19}">
      <dsp:nvSpPr>
        <dsp:cNvPr id="0" name=""/>
        <dsp:cNvSpPr/>
      </dsp:nvSpPr>
      <dsp:spPr>
        <a:xfrm>
          <a:off x="8578654" y="2683255"/>
          <a:ext cx="2328830" cy="1164415"/>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1" kern="1200">
              <a:effectLst>
                <a:outerShdw blurRad="38100" dist="38100" dir="2700000" algn="tl">
                  <a:srgbClr val="000000">
                    <a:alpha val="43137"/>
                  </a:srgbClr>
                </a:outerShdw>
              </a:effectLst>
              <a:latin typeface="+mj-lt"/>
              <a:cs typeface="Arial" pitchFamily="34" charset="0"/>
            </a:rPr>
            <a:t>Multicelular</a:t>
          </a:r>
        </a:p>
      </dsp:txBody>
      <dsp:txXfrm>
        <a:off x="8612759" y="2717360"/>
        <a:ext cx="2260620" cy="1096205"/>
      </dsp:txXfrm>
    </dsp:sp>
    <dsp:sp modelId="{FB88CF39-9390-4D48-A653-DD07046285E7}">
      <dsp:nvSpPr>
        <dsp:cNvPr id="0" name=""/>
        <dsp:cNvSpPr/>
      </dsp:nvSpPr>
      <dsp:spPr>
        <a:xfrm>
          <a:off x="7647122" y="4588494"/>
          <a:ext cx="931532" cy="32092"/>
        </a:xfrm>
        <a:custGeom>
          <a:avLst/>
          <a:gdLst/>
          <a:ahLst/>
          <a:cxnLst/>
          <a:rect l="0" t="0" r="0" b="0"/>
          <a:pathLst>
            <a:path>
              <a:moveTo>
                <a:pt x="0" y="16046"/>
              </a:moveTo>
              <a:lnTo>
                <a:pt x="931532" y="16046"/>
              </a:lnTo>
            </a:path>
          </a:pathLst>
        </a:custGeom>
        <a:noFill/>
        <a:ln w="19050" cap="flat" cmpd="sng" algn="ctr">
          <a:solidFill>
            <a:schemeClr val="accent1"/>
          </a:solidFill>
          <a:prstDash val="solid"/>
          <a:miter lim="800000"/>
        </a:ln>
        <a:effectLst/>
      </dsp:spPr>
      <dsp:style>
        <a:lnRef idx="3">
          <a:schemeClr val="accent1"/>
        </a:lnRef>
        <a:fillRef idx="0">
          <a:schemeClr val="accent1"/>
        </a:fillRef>
        <a:effectRef idx="2">
          <a:schemeClr val="accent1"/>
        </a:effectRef>
        <a:fontRef idx="minor">
          <a:schemeClr val="tx1"/>
        </a:fontRef>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MX" sz="600" b="1" kern="1200">
            <a:effectLst>
              <a:outerShdw blurRad="38100" dist="38100" dir="2700000" algn="tl">
                <a:srgbClr val="000000">
                  <a:alpha val="43137"/>
                </a:srgbClr>
              </a:outerShdw>
            </a:effectLst>
            <a:latin typeface="+mj-lt"/>
          </a:endParaRPr>
        </a:p>
      </dsp:txBody>
      <dsp:txXfrm>
        <a:off x="8089600" y="4581252"/>
        <a:ext cx="46576" cy="46576"/>
      </dsp:txXfrm>
    </dsp:sp>
    <dsp:sp modelId="{6E40FD7A-7262-413A-9CE5-E48B7E38129B}">
      <dsp:nvSpPr>
        <dsp:cNvPr id="0" name=""/>
        <dsp:cNvSpPr/>
      </dsp:nvSpPr>
      <dsp:spPr>
        <a:xfrm>
          <a:off x="8578654" y="4022333"/>
          <a:ext cx="2328830" cy="1164415"/>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1" kern="1200">
              <a:effectLst>
                <a:outerShdw blurRad="38100" dist="38100" dir="2700000" algn="tl">
                  <a:srgbClr val="000000">
                    <a:alpha val="43137"/>
                  </a:srgbClr>
                </a:outerShdw>
              </a:effectLst>
              <a:latin typeface="+mj-lt"/>
              <a:cs typeface="Arial" pitchFamily="34" charset="0"/>
            </a:rPr>
            <a:t>De tornillo</a:t>
          </a:r>
        </a:p>
      </dsp:txBody>
      <dsp:txXfrm>
        <a:off x="8612759" y="4056438"/>
        <a:ext cx="2260620" cy="1096205"/>
      </dsp:txXfrm>
    </dsp:sp>
    <dsp:sp modelId="{60E224C7-7E09-46BA-A60E-1AF174C61C78}">
      <dsp:nvSpPr>
        <dsp:cNvPr id="0" name=""/>
        <dsp:cNvSpPr/>
      </dsp:nvSpPr>
      <dsp:spPr>
        <a:xfrm rot="3310531">
          <a:off x="7297278" y="5258033"/>
          <a:ext cx="1631220" cy="32092"/>
        </a:xfrm>
        <a:custGeom>
          <a:avLst/>
          <a:gdLst/>
          <a:ahLst/>
          <a:cxnLst/>
          <a:rect l="0" t="0" r="0" b="0"/>
          <a:pathLst>
            <a:path>
              <a:moveTo>
                <a:pt x="0" y="16046"/>
              </a:moveTo>
              <a:lnTo>
                <a:pt x="1631220" y="16046"/>
              </a:lnTo>
            </a:path>
          </a:pathLst>
        </a:custGeom>
        <a:noFill/>
        <a:ln w="19050" cap="flat" cmpd="sng" algn="ctr">
          <a:solidFill>
            <a:schemeClr val="accent1"/>
          </a:solidFill>
          <a:prstDash val="solid"/>
          <a:miter lim="800000"/>
        </a:ln>
        <a:effectLst/>
      </dsp:spPr>
      <dsp:style>
        <a:lnRef idx="3">
          <a:schemeClr val="accent1"/>
        </a:lnRef>
        <a:fillRef idx="0">
          <a:schemeClr val="accent1"/>
        </a:fillRef>
        <a:effectRef idx="2">
          <a:schemeClr val="accent1"/>
        </a:effectRef>
        <a:fontRef idx="minor">
          <a:schemeClr val="tx1"/>
        </a:fontRef>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MX" sz="600" b="1" kern="1200">
            <a:effectLst>
              <a:outerShdw blurRad="38100" dist="38100" dir="2700000" algn="tl">
                <a:srgbClr val="000000">
                  <a:alpha val="43137"/>
                </a:srgbClr>
              </a:outerShdw>
            </a:effectLst>
            <a:latin typeface="+mj-lt"/>
          </a:endParaRPr>
        </a:p>
      </dsp:txBody>
      <dsp:txXfrm>
        <a:off x="8072108" y="5233299"/>
        <a:ext cx="81561" cy="81561"/>
      </dsp:txXfrm>
    </dsp:sp>
    <dsp:sp modelId="{A34CA27F-CD82-459E-B14E-511769C070B9}">
      <dsp:nvSpPr>
        <dsp:cNvPr id="0" name=""/>
        <dsp:cNvSpPr/>
      </dsp:nvSpPr>
      <dsp:spPr>
        <a:xfrm>
          <a:off x="8578654" y="5361411"/>
          <a:ext cx="2328830" cy="1164415"/>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1" kern="1200">
              <a:effectLst>
                <a:outerShdw blurRad="38100" dist="38100" dir="2700000" algn="tl">
                  <a:srgbClr val="000000">
                    <a:alpha val="43137"/>
                  </a:srgbClr>
                </a:outerShdw>
              </a:effectLst>
              <a:latin typeface="+mj-lt"/>
              <a:cs typeface="Arial" pitchFamily="34" charset="0"/>
            </a:rPr>
            <a:t>Roots</a:t>
          </a:r>
        </a:p>
      </dsp:txBody>
      <dsp:txXfrm>
        <a:off x="8612759" y="5395516"/>
        <a:ext cx="2260620" cy="10962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DD35D2-FC7E-4D63-B90E-587439F61124}">
      <dsp:nvSpPr>
        <dsp:cNvPr id="0" name=""/>
        <dsp:cNvSpPr/>
      </dsp:nvSpPr>
      <dsp:spPr>
        <a:xfrm>
          <a:off x="2155439" y="1466"/>
          <a:ext cx="3417979" cy="12642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MX" sz="3600" b="1" kern="1200" dirty="0">
              <a:solidFill>
                <a:schemeClr val="tx2">
                  <a:lumMod val="75000"/>
                  <a:lumOff val="25000"/>
                </a:schemeClr>
              </a:solidFill>
              <a:latin typeface="+mj-lt"/>
              <a:cs typeface="Arial" pitchFamily="34" charset="0"/>
            </a:rPr>
            <a:t>Compresores dinámicos </a:t>
          </a:r>
        </a:p>
      </dsp:txBody>
      <dsp:txXfrm>
        <a:off x="2192467" y="38494"/>
        <a:ext cx="3343923" cy="1190185"/>
      </dsp:txXfrm>
    </dsp:sp>
    <dsp:sp modelId="{83D654D8-BFA5-4FB9-AD87-F5023C6F3E3D}">
      <dsp:nvSpPr>
        <dsp:cNvPr id="0" name=""/>
        <dsp:cNvSpPr/>
      </dsp:nvSpPr>
      <dsp:spPr>
        <a:xfrm rot="3600000">
          <a:off x="4249435" y="2220568"/>
          <a:ext cx="1317943" cy="442484"/>
        </a:xfrm>
        <a:prstGeom prst="leftRightArrow">
          <a:avLst>
            <a:gd name="adj1" fmla="val 60000"/>
            <a:gd name="adj2" fmla="val 50000"/>
          </a:avLst>
        </a:prstGeom>
        <a:solidFill>
          <a:schemeClr val="accent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MX" sz="1800" kern="1200"/>
        </a:p>
      </dsp:txBody>
      <dsp:txXfrm>
        <a:off x="4382180" y="2309065"/>
        <a:ext cx="1052453" cy="265490"/>
      </dsp:txXfrm>
    </dsp:sp>
    <dsp:sp modelId="{FFD9296D-C62E-41A7-88B3-DA4896193E71}">
      <dsp:nvSpPr>
        <dsp:cNvPr id="0" name=""/>
        <dsp:cNvSpPr/>
      </dsp:nvSpPr>
      <dsp:spPr>
        <a:xfrm>
          <a:off x="4688143" y="3617913"/>
          <a:ext cx="2528483" cy="1264241"/>
        </a:xfrm>
        <a:prstGeom prst="roundRect">
          <a:avLst>
            <a:gd name="adj" fmla="val 10000"/>
          </a:avLst>
        </a:prstGeom>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6350" cap="flat" cmpd="sng" algn="ctr">
          <a:solidFill>
            <a:schemeClr val="accent2"/>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s-MX" sz="5200" kern="1200" dirty="0">
              <a:latin typeface="+mj-lt"/>
              <a:cs typeface="Arial" pitchFamily="34" charset="0"/>
            </a:rPr>
            <a:t>Radial</a:t>
          </a:r>
        </a:p>
      </dsp:txBody>
      <dsp:txXfrm>
        <a:off x="4725171" y="3654941"/>
        <a:ext cx="2454427" cy="1190185"/>
      </dsp:txXfrm>
    </dsp:sp>
    <dsp:sp modelId="{7C9CD8CE-C351-4808-8806-79CAA49E7204}">
      <dsp:nvSpPr>
        <dsp:cNvPr id="0" name=""/>
        <dsp:cNvSpPr/>
      </dsp:nvSpPr>
      <dsp:spPr>
        <a:xfrm rot="10800000">
          <a:off x="3205457" y="4028792"/>
          <a:ext cx="1317943" cy="442484"/>
        </a:xfrm>
        <a:prstGeom prst="leftRightArrow">
          <a:avLst>
            <a:gd name="adj1" fmla="val 60000"/>
            <a:gd name="adj2" fmla="val 50000"/>
          </a:avLst>
        </a:prstGeom>
        <a:solidFill>
          <a:srgbClr val="FFFF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MX" sz="1800" kern="1200"/>
        </a:p>
      </dsp:txBody>
      <dsp:txXfrm rot="10800000">
        <a:off x="3338202" y="4117289"/>
        <a:ext cx="1052453" cy="265490"/>
      </dsp:txXfrm>
    </dsp:sp>
    <dsp:sp modelId="{18976EEE-8448-4D18-A564-DAFF19DC1930}">
      <dsp:nvSpPr>
        <dsp:cNvPr id="0" name=""/>
        <dsp:cNvSpPr/>
      </dsp:nvSpPr>
      <dsp:spPr>
        <a:xfrm>
          <a:off x="512230" y="3617913"/>
          <a:ext cx="2528483" cy="1264241"/>
        </a:xfrm>
        <a:prstGeom prst="roundRect">
          <a:avLst>
            <a:gd name="adj" fmla="val 10000"/>
          </a:avLst>
        </a:prstGeom>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s-MX" sz="5200" kern="1200" dirty="0">
              <a:latin typeface="+mj-lt"/>
              <a:cs typeface="Arial" pitchFamily="34" charset="0"/>
            </a:rPr>
            <a:t>Axial</a:t>
          </a:r>
        </a:p>
      </dsp:txBody>
      <dsp:txXfrm>
        <a:off x="549258" y="3654941"/>
        <a:ext cx="2454427" cy="1190185"/>
      </dsp:txXfrm>
    </dsp:sp>
    <dsp:sp modelId="{743CB729-6CB7-4FDB-B1E5-34A509DC954F}">
      <dsp:nvSpPr>
        <dsp:cNvPr id="0" name=""/>
        <dsp:cNvSpPr/>
      </dsp:nvSpPr>
      <dsp:spPr>
        <a:xfrm rot="18000000">
          <a:off x="2161478" y="2220568"/>
          <a:ext cx="1317943" cy="442484"/>
        </a:xfrm>
        <a:prstGeom prst="leftRightArrow">
          <a:avLst>
            <a:gd name="adj1" fmla="val 60000"/>
            <a:gd name="adj2" fmla="val 50000"/>
          </a:avLst>
        </a:prstGeom>
        <a:solidFill>
          <a:srgbClr val="00B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MX" sz="1800" kern="1200"/>
        </a:p>
      </dsp:txBody>
      <dsp:txXfrm>
        <a:off x="2294223" y="2309065"/>
        <a:ext cx="1052453" cy="26549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1261911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3588183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812619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2941726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2532932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2377102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1714988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2680997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990097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1225249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2394047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11/4/2020</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‹Nº›</a:t>
            </a:fld>
            <a:endParaRPr lang="en-US"/>
          </a:p>
        </p:txBody>
      </p:sp>
    </p:spTree>
    <p:extLst>
      <p:ext uri="{BB962C8B-B14F-4D97-AF65-F5344CB8AC3E}">
        <p14:creationId xmlns:p14="http://schemas.microsoft.com/office/powerpoint/2010/main" val="12051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11/4/2020</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‹Nº›</a:t>
            </a:fld>
            <a:endParaRPr lang="en-US"/>
          </a:p>
        </p:txBody>
      </p:sp>
    </p:spTree>
    <p:extLst>
      <p:ext uri="{BB962C8B-B14F-4D97-AF65-F5344CB8AC3E}">
        <p14:creationId xmlns:p14="http://schemas.microsoft.com/office/powerpoint/2010/main" val="369509942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67" r:id="rId6"/>
    <p:sldLayoutId id="2147483662" r:id="rId7"/>
    <p:sldLayoutId id="2147483663" r:id="rId8"/>
    <p:sldLayoutId id="2147483664" r:id="rId9"/>
    <p:sldLayoutId id="2147483665" r:id="rId10"/>
    <p:sldLayoutId id="2147483666" r:id="rId11"/>
    <p:sldLayoutId id="2147483668"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3.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74F17DF-5A1A-4424-BA20-AEBE5F997B59}"/>
              </a:ext>
            </a:extLst>
          </p:cNvPr>
          <p:cNvSpPr>
            <a:spLocks noGrp="1"/>
          </p:cNvSpPr>
          <p:nvPr>
            <p:ph type="ctrTitle"/>
          </p:nvPr>
        </p:nvSpPr>
        <p:spPr>
          <a:xfrm>
            <a:off x="7115865" y="134460"/>
            <a:ext cx="4620584" cy="2850787"/>
          </a:xfrm>
        </p:spPr>
        <p:txBody>
          <a:bodyPr>
            <a:normAutofit fontScale="90000"/>
          </a:bodyPr>
          <a:lstStyle/>
          <a:p>
            <a:pPr algn="ctr">
              <a:lnSpc>
                <a:spcPct val="150000"/>
              </a:lnSpc>
            </a:pPr>
            <a:r>
              <a:rPr lang="es-AR" sz="6600" b="1" dirty="0">
                <a:solidFill>
                  <a:schemeClr val="tx2">
                    <a:lumMod val="75000"/>
                    <a:lumOff val="25000"/>
                  </a:schemeClr>
                </a:solidFill>
                <a:effectLst>
                  <a:outerShdw blurRad="38100" dist="38100" dir="2700000" algn="tl">
                    <a:srgbClr val="000000">
                      <a:alpha val="43137"/>
                    </a:srgbClr>
                  </a:outerShdw>
                </a:effectLst>
              </a:rPr>
              <a:t>MÁQUINAS TÉRMICAS</a:t>
            </a:r>
          </a:p>
        </p:txBody>
      </p:sp>
      <p:sp>
        <p:nvSpPr>
          <p:cNvPr id="3" name="Subtítulo 2">
            <a:extLst>
              <a:ext uri="{FF2B5EF4-FFF2-40B4-BE49-F238E27FC236}">
                <a16:creationId xmlns:a16="http://schemas.microsoft.com/office/drawing/2014/main" id="{D0CB2BF7-0037-479F-AACD-5CAF3EB81238}"/>
              </a:ext>
            </a:extLst>
          </p:cNvPr>
          <p:cNvSpPr>
            <a:spLocks noGrp="1"/>
          </p:cNvSpPr>
          <p:nvPr>
            <p:ph type="subTitle" idx="1"/>
          </p:nvPr>
        </p:nvSpPr>
        <p:spPr>
          <a:xfrm>
            <a:off x="7115865" y="4356847"/>
            <a:ext cx="4620584" cy="775494"/>
          </a:xfrm>
        </p:spPr>
        <p:txBody>
          <a:bodyPr>
            <a:normAutofit/>
          </a:bodyPr>
          <a:lstStyle/>
          <a:p>
            <a:pPr algn="ctr"/>
            <a:r>
              <a:rPr lang="es-AR" sz="3600" dirty="0">
                <a:solidFill>
                  <a:schemeClr val="tx2">
                    <a:lumMod val="75000"/>
                    <a:lumOff val="25000"/>
                  </a:schemeClr>
                </a:solidFill>
                <a:effectLst>
                  <a:outerShdw blurRad="38100" dist="38100" dir="2700000" algn="tl">
                    <a:srgbClr val="000000">
                      <a:alpha val="43137"/>
                    </a:srgbClr>
                  </a:outerShdw>
                </a:effectLst>
              </a:rPr>
              <a:t>COMPRESORES</a:t>
            </a:r>
          </a:p>
        </p:txBody>
      </p:sp>
      <p:pic>
        <p:nvPicPr>
          <p:cNvPr id="4" name="Picture 3">
            <a:extLst>
              <a:ext uri="{FF2B5EF4-FFF2-40B4-BE49-F238E27FC236}">
                <a16:creationId xmlns:a16="http://schemas.microsoft.com/office/drawing/2014/main" id="{8A850934-64B8-4BD1-A702-2DB02E1531F0}"/>
              </a:ext>
            </a:extLst>
          </p:cNvPr>
          <p:cNvPicPr>
            <a:picLocks noChangeAspect="1"/>
          </p:cNvPicPr>
          <p:nvPr/>
        </p:nvPicPr>
        <p:blipFill rotWithShape="1">
          <a:blip r:embed="rId2"/>
          <a:srcRect l="28630" r="27896"/>
          <a:stretch/>
        </p:blipFill>
        <p:spPr>
          <a:xfrm rot="10800000">
            <a:off x="0" y="10"/>
            <a:ext cx="6663363"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pic>
        <p:nvPicPr>
          <p:cNvPr id="1026" name="Picture 2" descr="UTN Reconquista">
            <a:extLst>
              <a:ext uri="{FF2B5EF4-FFF2-40B4-BE49-F238E27FC236}">
                <a16:creationId xmlns:a16="http://schemas.microsoft.com/office/drawing/2014/main" id="{6BE0FFCA-FA47-40B3-9B74-85517784B0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929" y="1134153"/>
            <a:ext cx="4473243" cy="2102424"/>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CCF38666-6565-4097-987D-201E1C832B58}"/>
              </a:ext>
            </a:extLst>
          </p:cNvPr>
          <p:cNvSpPr txBox="1"/>
          <p:nvPr/>
        </p:nvSpPr>
        <p:spPr>
          <a:xfrm>
            <a:off x="7360624" y="6073171"/>
            <a:ext cx="4131066" cy="523220"/>
          </a:xfrm>
          <a:prstGeom prst="rect">
            <a:avLst/>
          </a:prstGeom>
          <a:noFill/>
        </p:spPr>
        <p:txBody>
          <a:bodyPr wrap="square" rtlCol="0">
            <a:spAutoFit/>
          </a:bodyPr>
          <a:lstStyle/>
          <a:p>
            <a:r>
              <a:rPr lang="es-AR" sz="2800" b="1" dirty="0">
                <a:solidFill>
                  <a:schemeClr val="tx2">
                    <a:lumMod val="75000"/>
                    <a:lumOff val="25000"/>
                  </a:schemeClr>
                </a:solidFill>
                <a:effectLst>
                  <a:outerShdw blurRad="38100" dist="38100" dir="2700000" algn="tl">
                    <a:srgbClr val="000000">
                      <a:alpha val="43137"/>
                    </a:srgbClr>
                  </a:outerShdw>
                </a:effectLst>
              </a:rPr>
              <a:t>ING. Walter Capeletti</a:t>
            </a:r>
          </a:p>
        </p:txBody>
      </p:sp>
    </p:spTree>
    <p:extLst>
      <p:ext uri="{BB962C8B-B14F-4D97-AF65-F5344CB8AC3E}">
        <p14:creationId xmlns:p14="http://schemas.microsoft.com/office/powerpoint/2010/main" val="131942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BE20309-1FB9-4818-BAFA-9C4C05341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44B0A9">
              <a:alpha val="20000"/>
            </a:srgbClr>
          </a:solidFill>
          <a:ln w="32707" cap="flat">
            <a:noFill/>
            <a:prstDash val="solid"/>
            <a:miter/>
          </a:ln>
        </p:spPr>
        <p:txBody>
          <a:bodyPr rtlCol="0" anchor="ctr"/>
          <a:lstStyle/>
          <a:p>
            <a:endParaRPr lang="en-US" dirty="0"/>
          </a:p>
        </p:txBody>
      </p:sp>
      <p:sp>
        <p:nvSpPr>
          <p:cNvPr id="3" name="2 Marcador de contenido"/>
          <p:cNvSpPr>
            <a:spLocks noGrp="1"/>
          </p:cNvSpPr>
          <p:nvPr>
            <p:ph idx="1"/>
          </p:nvPr>
        </p:nvSpPr>
        <p:spPr>
          <a:xfrm>
            <a:off x="5342711" y="0"/>
            <a:ext cx="6831874" cy="6857999"/>
          </a:xfrm>
        </p:spPr>
        <p:txBody>
          <a:bodyPr anchor="ctr">
            <a:noAutofit/>
          </a:bodyPr>
          <a:lstStyle/>
          <a:p>
            <a:r>
              <a:rPr lang="es-MX" sz="3200" b="1" dirty="0">
                <a:latin typeface="+mj-lt"/>
                <a:cs typeface="Arial" pitchFamily="34" charset="0"/>
              </a:rPr>
              <a:t>Compresor Diafragma</a:t>
            </a:r>
          </a:p>
          <a:p>
            <a:pPr marL="0" indent="0">
              <a:buNone/>
            </a:pPr>
            <a:endParaRPr lang="es-MX" sz="2500" b="1" dirty="0">
              <a:latin typeface="+mj-lt"/>
              <a:cs typeface="Arial" pitchFamily="34" charset="0"/>
            </a:endParaRPr>
          </a:p>
          <a:p>
            <a:pPr marL="0" indent="0">
              <a:buNone/>
            </a:pPr>
            <a:r>
              <a:rPr lang="es-MX" sz="2500" dirty="0">
                <a:effectLst>
                  <a:outerShdw blurRad="38100" dist="38100" dir="2700000" algn="tl">
                    <a:srgbClr val="000000">
                      <a:alpha val="43137"/>
                    </a:srgbClr>
                  </a:outerShdw>
                </a:effectLst>
                <a:latin typeface="+mj-lt"/>
                <a:cs typeface="Arial" pitchFamily="34" charset="0"/>
              </a:rPr>
              <a:t>Su funcionamiento es similar a los de émbolo. Una membrana se interpone entre el aire y el pistón, de forma que se aumenta su superficie útil y evita que el aceite de lubricación entre en contacto con el aire estos compresores proporcionan aire limpio, por lo que son adecuados para trabajar en industrias químicas o alimentarias.</a:t>
            </a:r>
          </a:p>
          <a:p>
            <a:pPr marL="0" indent="0">
              <a:buNone/>
            </a:pPr>
            <a:br>
              <a:rPr lang="es-MX" sz="2500" dirty="0">
                <a:effectLst>
                  <a:outerShdw blurRad="38100" dist="38100" dir="2700000" algn="tl">
                    <a:srgbClr val="000000">
                      <a:alpha val="43137"/>
                    </a:srgbClr>
                  </a:outerShdw>
                </a:effectLst>
                <a:latin typeface="+mj-lt"/>
                <a:cs typeface="Arial" pitchFamily="34" charset="0"/>
              </a:rPr>
            </a:br>
            <a:r>
              <a:rPr lang="es-MX" sz="2500" dirty="0">
                <a:effectLst>
                  <a:outerShdw blurRad="38100" dist="38100" dir="2700000" algn="tl">
                    <a:srgbClr val="000000">
                      <a:alpha val="43137"/>
                    </a:srgbClr>
                  </a:outerShdw>
                </a:effectLst>
                <a:latin typeface="+mj-lt"/>
                <a:cs typeface="Arial" pitchFamily="34" charset="0"/>
              </a:rPr>
              <a:t>Normalmente no superan los 30m3/h de caudal. Se utilizan para presiones inferiores a los 7 bares.</a:t>
            </a:r>
          </a:p>
        </p:txBody>
      </p:sp>
      <p:pic>
        <p:nvPicPr>
          <p:cNvPr id="5" name="Picture 2" descr="2018 | Salón Internacional del Ambiente Rosario">
            <a:extLst>
              <a:ext uri="{FF2B5EF4-FFF2-40B4-BE49-F238E27FC236}">
                <a16:creationId xmlns:a16="http://schemas.microsoft.com/office/drawing/2014/main" id="{C3D9790B-7DD4-4160-82D9-024D50957DB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
        <p:nvSpPr>
          <p:cNvPr id="7" name="Título 6">
            <a:extLst>
              <a:ext uri="{FF2B5EF4-FFF2-40B4-BE49-F238E27FC236}">
                <a16:creationId xmlns:a16="http://schemas.microsoft.com/office/drawing/2014/main" id="{6940D464-4B83-4546-A4F2-7C74B07BBA22}"/>
              </a:ext>
            </a:extLst>
          </p:cNvPr>
          <p:cNvSpPr>
            <a:spLocks noGrp="1"/>
          </p:cNvSpPr>
          <p:nvPr>
            <p:ph type="title"/>
          </p:nvPr>
        </p:nvSpPr>
        <p:spPr>
          <a:xfrm>
            <a:off x="365" y="1966688"/>
            <a:ext cx="4608142" cy="1325563"/>
          </a:xfrm>
        </p:spPr>
        <p:txBody>
          <a:bodyPr/>
          <a:lstStyle/>
          <a:p>
            <a:pPr algn="ctr"/>
            <a:r>
              <a:rPr lang="es-MX" b="1" dirty="0">
                <a:cs typeface="Arial" pitchFamily="34" charset="0"/>
              </a:rPr>
              <a:t>Compresores alternativos</a:t>
            </a:r>
            <a:endParaRPr lang="es-AR" dirty="0"/>
          </a:p>
        </p:txBody>
      </p:sp>
      <p:pic>
        <p:nvPicPr>
          <p:cNvPr id="2" name="4 Imagen">
            <a:extLst>
              <a:ext uri="{FF2B5EF4-FFF2-40B4-BE49-F238E27FC236}">
                <a16:creationId xmlns:a16="http://schemas.microsoft.com/office/drawing/2014/main" id="{480B9E27-BD76-41BA-B7EC-1EA1AEDB97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7567" y="3460894"/>
            <a:ext cx="2567579" cy="3397105"/>
          </a:xfrm>
          <a:prstGeom prst="rect">
            <a:avLst/>
          </a:prstGeom>
        </p:spPr>
      </p:pic>
    </p:spTree>
    <p:extLst>
      <p:ext uri="{BB962C8B-B14F-4D97-AF65-F5344CB8AC3E}">
        <p14:creationId xmlns:p14="http://schemas.microsoft.com/office/powerpoint/2010/main" val="447800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44B0A9"/>
          </a:solidFill>
          <a:ln w="32707" cap="flat">
            <a:noFill/>
            <a:prstDash val="solid"/>
            <a:miter/>
          </a:ln>
        </p:spPr>
        <p:txBody>
          <a:bodyPr rtlCol="0" anchor="ctr"/>
          <a:lstStyle/>
          <a:p>
            <a:endParaRPr lang="en-US" dirty="0"/>
          </a:p>
        </p:txBody>
      </p:sp>
      <p:pic>
        <p:nvPicPr>
          <p:cNvPr id="8" name="Picture 2" descr="2018 | Salón Internacional del Ambiente Rosario">
            <a:extLst>
              <a:ext uri="{FF2B5EF4-FFF2-40B4-BE49-F238E27FC236}">
                <a16:creationId xmlns:a16="http://schemas.microsoft.com/office/drawing/2014/main" id="{5D2B6EFC-AFB9-4B34-9B11-3B11DA3D1F6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
        <p:nvSpPr>
          <p:cNvPr id="14" name="CuadroTexto 13">
            <a:extLst>
              <a:ext uri="{FF2B5EF4-FFF2-40B4-BE49-F238E27FC236}">
                <a16:creationId xmlns:a16="http://schemas.microsoft.com/office/drawing/2014/main" id="{59D72B3C-A7A8-4205-B5FB-0FD8BC49C864}"/>
              </a:ext>
            </a:extLst>
          </p:cNvPr>
          <p:cNvSpPr txBox="1"/>
          <p:nvPr/>
        </p:nvSpPr>
        <p:spPr>
          <a:xfrm>
            <a:off x="72864" y="2617654"/>
            <a:ext cx="4463143" cy="1311128"/>
          </a:xfrm>
          <a:prstGeom prst="rect">
            <a:avLst/>
          </a:prstGeom>
          <a:noFill/>
        </p:spPr>
        <p:txBody>
          <a:bodyPr wrap="square">
            <a:spAutoFit/>
          </a:bodyPr>
          <a:lstStyle/>
          <a:p>
            <a:pPr marL="285750" indent="-285750" algn="ctr">
              <a:lnSpc>
                <a:spcPct val="90000"/>
              </a:lnSpc>
              <a:spcBef>
                <a:spcPct val="0"/>
              </a:spcBef>
              <a:spcAft>
                <a:spcPts val="600"/>
              </a:spcAft>
            </a:pPr>
            <a:r>
              <a:rPr lang="es-MX" sz="4400" b="1" dirty="0">
                <a:latin typeface="+mj-lt"/>
                <a:cs typeface="Arial" pitchFamily="34" charset="0"/>
              </a:rPr>
              <a:t>Compresores rotativos</a:t>
            </a:r>
            <a:endParaRPr lang="es-AR" sz="2000" b="1" i="1" dirty="0">
              <a:solidFill>
                <a:srgbClr val="FFFFFF"/>
              </a:solidFill>
              <a:effectLst>
                <a:outerShdw blurRad="38100" dist="38100" dir="2700000" algn="tl">
                  <a:srgbClr val="000000">
                    <a:alpha val="43137"/>
                  </a:srgbClr>
                </a:outerShdw>
              </a:effectLst>
              <a:latin typeface="+mj-lt"/>
              <a:ea typeface="+mj-ea"/>
              <a:cs typeface="+mj-cs"/>
            </a:endParaRPr>
          </a:p>
        </p:txBody>
      </p:sp>
      <p:pic>
        <p:nvPicPr>
          <p:cNvPr id="2" name="3 Imagen" descr="Diagrama, Icono&#10;&#10;Descripción generada automáticamente">
            <a:extLst>
              <a:ext uri="{FF2B5EF4-FFF2-40B4-BE49-F238E27FC236}">
                <a16:creationId xmlns:a16="http://schemas.microsoft.com/office/drawing/2014/main" id="{739F7733-C206-437D-9CBD-EE8C1E764B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1733"/>
            <a:ext cx="3971109" cy="2466267"/>
          </a:xfrm>
          <a:prstGeom prst="rect">
            <a:avLst/>
          </a:prstGeom>
        </p:spPr>
      </p:pic>
      <p:sp>
        <p:nvSpPr>
          <p:cNvPr id="9" name="2 Marcador de contenido">
            <a:extLst>
              <a:ext uri="{FF2B5EF4-FFF2-40B4-BE49-F238E27FC236}">
                <a16:creationId xmlns:a16="http://schemas.microsoft.com/office/drawing/2014/main" id="{AE6DBF5A-85E6-44A0-B449-EB15D8D5077A}"/>
              </a:ext>
            </a:extLst>
          </p:cNvPr>
          <p:cNvSpPr>
            <a:spLocks noGrp="1"/>
          </p:cNvSpPr>
          <p:nvPr>
            <p:ph idx="1"/>
          </p:nvPr>
        </p:nvSpPr>
        <p:spPr>
          <a:xfrm>
            <a:off x="5795331" y="339634"/>
            <a:ext cx="6170246" cy="6348549"/>
          </a:xfrm>
        </p:spPr>
        <p:txBody>
          <a:bodyPr>
            <a:normAutofit lnSpcReduction="10000"/>
          </a:bodyPr>
          <a:lstStyle/>
          <a:p>
            <a:r>
              <a:rPr lang="es-MX" sz="3200" b="1" dirty="0">
                <a:latin typeface="+mj-lt"/>
              </a:rPr>
              <a:t>Compresor  multicelular</a:t>
            </a:r>
          </a:p>
          <a:p>
            <a:pPr marL="0" indent="0">
              <a:buNone/>
            </a:pPr>
            <a:endParaRPr lang="es-MX" b="1" dirty="0">
              <a:latin typeface="+mj-lt"/>
            </a:endParaRPr>
          </a:p>
          <a:p>
            <a:pPr marL="0" indent="0">
              <a:buNone/>
            </a:pPr>
            <a:r>
              <a:rPr lang="es-MX" dirty="0">
                <a:effectLst>
                  <a:outerShdw blurRad="38100" dist="38100" dir="2700000" algn="tl">
                    <a:srgbClr val="000000">
                      <a:alpha val="43137"/>
                    </a:srgbClr>
                  </a:outerShdw>
                </a:effectLst>
                <a:latin typeface="+mj-lt"/>
                <a:cs typeface="Arial" pitchFamily="34" charset="0"/>
              </a:rPr>
              <a:t>Estos compresores están constituidos por un rotor excéntrico que gira dentro de un cárter cilíndrico. Este rotor está provisto de aletas que se adaptan a las paredes del cárter, comprimiendo el aire que se introduce en la celda de máximo.</a:t>
            </a:r>
            <a:br>
              <a:rPr lang="es-MX" dirty="0">
                <a:effectLst>
                  <a:outerShdw blurRad="38100" dist="38100" dir="2700000" algn="tl">
                    <a:srgbClr val="000000">
                      <a:alpha val="43137"/>
                    </a:srgbClr>
                  </a:outerShdw>
                </a:effectLst>
                <a:latin typeface="+mj-lt"/>
                <a:cs typeface="Arial" pitchFamily="34" charset="0"/>
              </a:rPr>
            </a:br>
            <a:br>
              <a:rPr lang="es-MX" dirty="0">
                <a:effectLst>
                  <a:outerShdw blurRad="38100" dist="38100" dir="2700000" algn="tl">
                    <a:srgbClr val="000000">
                      <a:alpha val="43137"/>
                    </a:srgbClr>
                  </a:outerShdw>
                </a:effectLst>
                <a:latin typeface="+mj-lt"/>
                <a:cs typeface="Arial" pitchFamily="34" charset="0"/>
              </a:rPr>
            </a:br>
            <a:r>
              <a:rPr lang="es-MX" dirty="0">
                <a:effectLst>
                  <a:outerShdw blurRad="38100" dist="38100" dir="2700000" algn="tl">
                    <a:srgbClr val="000000">
                      <a:alpha val="43137"/>
                    </a:srgbClr>
                  </a:outerShdw>
                </a:effectLst>
                <a:latin typeface="+mj-lt"/>
                <a:cs typeface="Arial" pitchFamily="34" charset="0"/>
              </a:rPr>
              <a:t>Necesitan lubricación para las piezas móviles, reducir el rozamiento de las paletas y mejorar la estanqueidad.</a:t>
            </a:r>
            <a:endParaRPr lang="es-MX" b="1" dirty="0">
              <a:effectLst>
                <a:outerShdw blurRad="38100" dist="38100" dir="2700000" algn="tl">
                  <a:srgbClr val="000000">
                    <a:alpha val="43137"/>
                  </a:srgbClr>
                </a:outerShdw>
              </a:effectLst>
              <a:latin typeface="+mj-lt"/>
              <a:cs typeface="Arial" pitchFamily="34" charset="0"/>
            </a:endParaRPr>
          </a:p>
        </p:txBody>
      </p:sp>
    </p:spTree>
    <p:extLst>
      <p:ext uri="{BB962C8B-B14F-4D97-AF65-F5344CB8AC3E}">
        <p14:creationId xmlns:p14="http://schemas.microsoft.com/office/powerpoint/2010/main" val="3341200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44B0A9"/>
          </a:solidFill>
          <a:ln w="32707" cap="flat">
            <a:noFill/>
            <a:prstDash val="solid"/>
            <a:miter/>
          </a:ln>
        </p:spPr>
        <p:txBody>
          <a:bodyPr rtlCol="0" anchor="ctr"/>
          <a:lstStyle/>
          <a:p>
            <a:endParaRPr lang="en-US" dirty="0"/>
          </a:p>
        </p:txBody>
      </p:sp>
      <p:pic>
        <p:nvPicPr>
          <p:cNvPr id="8" name="Picture 2" descr="2018 | Salón Internacional del Ambiente Rosario">
            <a:extLst>
              <a:ext uri="{FF2B5EF4-FFF2-40B4-BE49-F238E27FC236}">
                <a16:creationId xmlns:a16="http://schemas.microsoft.com/office/drawing/2014/main" id="{5D2B6EFC-AFB9-4B34-9B11-3B11DA3D1F6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
        <p:nvSpPr>
          <p:cNvPr id="14" name="CuadroTexto 13">
            <a:extLst>
              <a:ext uri="{FF2B5EF4-FFF2-40B4-BE49-F238E27FC236}">
                <a16:creationId xmlns:a16="http://schemas.microsoft.com/office/drawing/2014/main" id="{59D72B3C-A7A8-4205-B5FB-0FD8BC49C864}"/>
              </a:ext>
            </a:extLst>
          </p:cNvPr>
          <p:cNvSpPr txBox="1"/>
          <p:nvPr/>
        </p:nvSpPr>
        <p:spPr>
          <a:xfrm>
            <a:off x="72864" y="2617654"/>
            <a:ext cx="4463143" cy="1311128"/>
          </a:xfrm>
          <a:prstGeom prst="rect">
            <a:avLst/>
          </a:prstGeom>
          <a:noFill/>
        </p:spPr>
        <p:txBody>
          <a:bodyPr wrap="square">
            <a:spAutoFit/>
          </a:bodyPr>
          <a:lstStyle/>
          <a:p>
            <a:pPr marL="285750" indent="-285750" algn="ctr">
              <a:lnSpc>
                <a:spcPct val="90000"/>
              </a:lnSpc>
              <a:spcBef>
                <a:spcPct val="0"/>
              </a:spcBef>
              <a:spcAft>
                <a:spcPts val="600"/>
              </a:spcAft>
            </a:pPr>
            <a:r>
              <a:rPr lang="es-MX" sz="4400" b="1" dirty="0">
                <a:latin typeface="+mj-lt"/>
                <a:cs typeface="Arial" pitchFamily="34" charset="0"/>
              </a:rPr>
              <a:t>Compresores rotativos</a:t>
            </a:r>
            <a:endParaRPr lang="es-AR" sz="2000" b="1" i="1" dirty="0">
              <a:solidFill>
                <a:srgbClr val="FFFFFF"/>
              </a:solidFill>
              <a:effectLst>
                <a:outerShdw blurRad="38100" dist="38100" dir="2700000" algn="tl">
                  <a:srgbClr val="000000">
                    <a:alpha val="43137"/>
                  </a:srgbClr>
                </a:outerShdw>
              </a:effectLst>
              <a:latin typeface="+mj-lt"/>
              <a:ea typeface="+mj-ea"/>
              <a:cs typeface="+mj-cs"/>
            </a:endParaRPr>
          </a:p>
        </p:txBody>
      </p:sp>
      <p:sp>
        <p:nvSpPr>
          <p:cNvPr id="9" name="2 Marcador de contenido">
            <a:extLst>
              <a:ext uri="{FF2B5EF4-FFF2-40B4-BE49-F238E27FC236}">
                <a16:creationId xmlns:a16="http://schemas.microsoft.com/office/drawing/2014/main" id="{AE6DBF5A-85E6-44A0-B449-EB15D8D5077A}"/>
              </a:ext>
            </a:extLst>
          </p:cNvPr>
          <p:cNvSpPr>
            <a:spLocks noGrp="1"/>
          </p:cNvSpPr>
          <p:nvPr>
            <p:ph idx="1"/>
          </p:nvPr>
        </p:nvSpPr>
        <p:spPr>
          <a:xfrm>
            <a:off x="5795331" y="339634"/>
            <a:ext cx="6170246" cy="6858000"/>
          </a:xfrm>
        </p:spPr>
        <p:txBody>
          <a:bodyPr>
            <a:normAutofit fontScale="92500" lnSpcReduction="10000"/>
          </a:bodyPr>
          <a:lstStyle/>
          <a:p>
            <a:r>
              <a:rPr lang="es-MX" sz="3500" b="1" dirty="0">
                <a:latin typeface="+mj-lt"/>
                <a:cs typeface="Arial" pitchFamily="34" charset="0"/>
              </a:rPr>
              <a:t>Compresor de tornillo</a:t>
            </a:r>
          </a:p>
          <a:p>
            <a:endParaRPr lang="es-MX" b="1" dirty="0">
              <a:effectLst>
                <a:outerShdw blurRad="38100" dist="38100" dir="2700000" algn="tl">
                  <a:srgbClr val="000000">
                    <a:alpha val="43137"/>
                  </a:srgbClr>
                </a:outerShdw>
              </a:effectLst>
              <a:latin typeface="+mj-lt"/>
              <a:cs typeface="Arial" pitchFamily="34" charset="0"/>
            </a:endParaRPr>
          </a:p>
          <a:p>
            <a:pPr marL="0" indent="0">
              <a:buNone/>
            </a:pPr>
            <a:r>
              <a:rPr lang="es-MX" sz="2800" dirty="0">
                <a:effectLst>
                  <a:outerShdw blurRad="38100" dist="38100" dir="2700000" algn="tl">
                    <a:srgbClr val="000000">
                      <a:alpha val="43137"/>
                    </a:srgbClr>
                  </a:outerShdw>
                </a:effectLst>
                <a:latin typeface="+mj-lt"/>
                <a:cs typeface="Arial" pitchFamily="34" charset="0"/>
              </a:rPr>
              <a:t>Son los otros compresores ampliamente utilizados en la industria, junto con los compresores de émbolo.</a:t>
            </a:r>
            <a:br>
              <a:rPr lang="es-MX" sz="2800" dirty="0">
                <a:effectLst>
                  <a:outerShdw blurRad="38100" dist="38100" dir="2700000" algn="tl">
                    <a:srgbClr val="000000">
                      <a:alpha val="43137"/>
                    </a:srgbClr>
                  </a:outerShdw>
                </a:effectLst>
                <a:latin typeface="+mj-lt"/>
                <a:cs typeface="Arial" pitchFamily="34" charset="0"/>
              </a:rPr>
            </a:br>
            <a:br>
              <a:rPr lang="es-MX" sz="2800" dirty="0">
                <a:effectLst>
                  <a:outerShdw blurRad="38100" dist="38100" dir="2700000" algn="tl">
                    <a:srgbClr val="000000">
                      <a:alpha val="43137"/>
                    </a:srgbClr>
                  </a:outerShdw>
                </a:effectLst>
                <a:latin typeface="+mj-lt"/>
                <a:cs typeface="Arial" pitchFamily="34" charset="0"/>
              </a:rPr>
            </a:br>
            <a:r>
              <a:rPr lang="es-MX" sz="2800" dirty="0">
                <a:effectLst>
                  <a:outerShdw blurRad="38100" dist="38100" dir="2700000" algn="tl">
                    <a:srgbClr val="000000">
                      <a:alpha val="43137"/>
                    </a:srgbClr>
                  </a:outerShdw>
                </a:effectLst>
                <a:latin typeface="+mj-lt"/>
                <a:cs typeface="Arial" pitchFamily="34" charset="0"/>
              </a:rPr>
              <a:t>Funcionan mediante dos rotores helicoidales paralelos, que giran en un cárter en sentidos contrarios e impulsan el aire de forma continua. El rotor macho, conectado al motor, arrastra al rotor hembra como consecuencia del contacto de sus superficies, sin ningún engranaje auxiliar. El volumen libre entre ellos disminuye comprimiendo el aire.</a:t>
            </a:r>
          </a:p>
        </p:txBody>
      </p:sp>
    </p:spTree>
    <p:extLst>
      <p:ext uri="{BB962C8B-B14F-4D97-AF65-F5344CB8AC3E}">
        <p14:creationId xmlns:p14="http://schemas.microsoft.com/office/powerpoint/2010/main" val="1063829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5" name="4 Rectángulo"/>
          <p:cNvSpPr/>
          <p:nvPr/>
        </p:nvSpPr>
        <p:spPr>
          <a:xfrm>
            <a:off x="3239209" y="185386"/>
            <a:ext cx="8517361" cy="2246769"/>
          </a:xfrm>
          <a:prstGeom prst="rect">
            <a:avLst/>
          </a:prstGeom>
        </p:spPr>
        <p:txBody>
          <a:bodyPr wrap="square">
            <a:spAutoFit/>
          </a:bodyPr>
          <a:lstStyle/>
          <a:p>
            <a:r>
              <a:rPr lang="es-MX" sz="2800" dirty="0">
                <a:latin typeface="+mj-lt"/>
                <a:cs typeface="Arial" pitchFamily="34" charset="0"/>
              </a:rPr>
              <a:t>Es necesario lubricar las piezas móviles con aceite, para evitar severos desgastes y refrigerar los elementos. Este aceite se deberá separar del aire comprimido mediante un separador aire-aceite.</a:t>
            </a:r>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2503626"/>
            <a:ext cx="5945399" cy="2466300"/>
          </a:xfrm>
          <a:prstGeom prst="rect">
            <a:avLst/>
          </a:prstGeom>
        </p:spPr>
      </p:pic>
      <p:sp>
        <p:nvSpPr>
          <p:cNvPr id="8" name="7 Rectángulo"/>
          <p:cNvSpPr/>
          <p:nvPr/>
        </p:nvSpPr>
        <p:spPr>
          <a:xfrm>
            <a:off x="313129" y="5041398"/>
            <a:ext cx="9549328" cy="1815882"/>
          </a:xfrm>
          <a:prstGeom prst="rect">
            <a:avLst/>
          </a:prstGeom>
        </p:spPr>
        <p:txBody>
          <a:bodyPr wrap="square">
            <a:spAutoFit/>
          </a:bodyPr>
          <a:lstStyle/>
          <a:p>
            <a:r>
              <a:rPr lang="es-MX" sz="2800" dirty="0">
                <a:latin typeface="+mj-lt"/>
                <a:cs typeface="Arial" pitchFamily="34" charset="0"/>
              </a:rPr>
              <a:t>Pueden dar caudales elevados, 24.000m3/h y presiones cercanas a los 10 bares. También se pueden colocar en serie varias etapas, llegando a presiones de 30 bares.</a:t>
            </a:r>
          </a:p>
        </p:txBody>
      </p:sp>
      <p:pic>
        <p:nvPicPr>
          <p:cNvPr id="2" name="Picture 2" descr="2018 | Salón Internacional del Ambiente Rosario">
            <a:extLst>
              <a:ext uri="{FF2B5EF4-FFF2-40B4-BE49-F238E27FC236}">
                <a16:creationId xmlns:a16="http://schemas.microsoft.com/office/drawing/2014/main" id="{F7360C92-5362-47B9-88B3-84269A6E365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3351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44B0A9"/>
          </a:solidFill>
          <a:ln w="32707" cap="flat">
            <a:noFill/>
            <a:prstDash val="solid"/>
            <a:miter/>
          </a:ln>
        </p:spPr>
        <p:txBody>
          <a:bodyPr rtlCol="0" anchor="ctr"/>
          <a:lstStyle/>
          <a:p>
            <a:endParaRPr lang="en-US" dirty="0"/>
          </a:p>
        </p:txBody>
      </p:sp>
      <p:pic>
        <p:nvPicPr>
          <p:cNvPr id="8" name="Picture 2" descr="2018 | Salón Internacional del Ambiente Rosario">
            <a:extLst>
              <a:ext uri="{FF2B5EF4-FFF2-40B4-BE49-F238E27FC236}">
                <a16:creationId xmlns:a16="http://schemas.microsoft.com/office/drawing/2014/main" id="{5D2B6EFC-AFB9-4B34-9B11-3B11DA3D1F6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
        <p:nvSpPr>
          <p:cNvPr id="14" name="CuadroTexto 13">
            <a:extLst>
              <a:ext uri="{FF2B5EF4-FFF2-40B4-BE49-F238E27FC236}">
                <a16:creationId xmlns:a16="http://schemas.microsoft.com/office/drawing/2014/main" id="{59D72B3C-A7A8-4205-B5FB-0FD8BC49C864}"/>
              </a:ext>
            </a:extLst>
          </p:cNvPr>
          <p:cNvSpPr txBox="1"/>
          <p:nvPr/>
        </p:nvSpPr>
        <p:spPr>
          <a:xfrm>
            <a:off x="72864" y="2617654"/>
            <a:ext cx="4463143" cy="1311128"/>
          </a:xfrm>
          <a:prstGeom prst="rect">
            <a:avLst/>
          </a:prstGeom>
          <a:noFill/>
        </p:spPr>
        <p:txBody>
          <a:bodyPr wrap="square">
            <a:spAutoFit/>
          </a:bodyPr>
          <a:lstStyle/>
          <a:p>
            <a:pPr marL="285750" indent="-285750" algn="ctr">
              <a:lnSpc>
                <a:spcPct val="90000"/>
              </a:lnSpc>
              <a:spcBef>
                <a:spcPct val="0"/>
              </a:spcBef>
              <a:spcAft>
                <a:spcPts val="600"/>
              </a:spcAft>
            </a:pPr>
            <a:r>
              <a:rPr lang="es-MX" sz="4400" b="1" dirty="0">
                <a:cs typeface="Arial" pitchFamily="34" charset="0"/>
              </a:rPr>
              <a:t>Compresores rotativos</a:t>
            </a:r>
            <a:endParaRPr lang="es-AR" sz="2000" b="1" i="1" dirty="0">
              <a:solidFill>
                <a:srgbClr val="FFFFFF"/>
              </a:solidFill>
              <a:effectLst>
                <a:outerShdw blurRad="38100" dist="38100" dir="2700000" algn="tl">
                  <a:srgbClr val="000000">
                    <a:alpha val="43137"/>
                  </a:srgbClr>
                </a:outerShdw>
              </a:effectLst>
              <a:ea typeface="+mj-ea"/>
              <a:cs typeface="+mj-cs"/>
            </a:endParaRPr>
          </a:p>
        </p:txBody>
      </p:sp>
      <p:sp>
        <p:nvSpPr>
          <p:cNvPr id="9" name="2 Marcador de contenido">
            <a:extLst>
              <a:ext uri="{FF2B5EF4-FFF2-40B4-BE49-F238E27FC236}">
                <a16:creationId xmlns:a16="http://schemas.microsoft.com/office/drawing/2014/main" id="{AE6DBF5A-85E6-44A0-B449-EB15D8D5077A}"/>
              </a:ext>
            </a:extLst>
          </p:cNvPr>
          <p:cNvSpPr>
            <a:spLocks noGrp="1"/>
          </p:cNvSpPr>
          <p:nvPr>
            <p:ph idx="1"/>
          </p:nvPr>
        </p:nvSpPr>
        <p:spPr>
          <a:xfrm>
            <a:off x="5795331" y="339634"/>
            <a:ext cx="6170246" cy="6348549"/>
          </a:xfrm>
        </p:spPr>
        <p:txBody>
          <a:bodyPr>
            <a:normAutofit/>
          </a:bodyPr>
          <a:lstStyle/>
          <a:p>
            <a:r>
              <a:rPr lang="es-MX" sz="3200" b="1" dirty="0">
                <a:latin typeface="+mj-lt"/>
                <a:cs typeface="Arial" pitchFamily="34" charset="0"/>
              </a:rPr>
              <a:t>Compresores </a:t>
            </a:r>
            <a:r>
              <a:rPr lang="es-MX" sz="3200" b="1" dirty="0" err="1">
                <a:latin typeface="+mj-lt"/>
                <a:cs typeface="Arial" pitchFamily="34" charset="0"/>
              </a:rPr>
              <a:t>Roots</a:t>
            </a:r>
            <a:endParaRPr lang="es-MX" sz="3200" b="1" dirty="0">
              <a:latin typeface="+mj-lt"/>
              <a:cs typeface="Arial" pitchFamily="34" charset="0"/>
            </a:endParaRPr>
          </a:p>
          <a:p>
            <a:endParaRPr lang="es-MX" b="1" dirty="0">
              <a:effectLst>
                <a:outerShdw blurRad="38100" dist="38100" dir="2700000" algn="tl">
                  <a:srgbClr val="000000">
                    <a:alpha val="43137"/>
                  </a:srgbClr>
                </a:outerShdw>
              </a:effectLst>
              <a:latin typeface="+mj-lt"/>
              <a:cs typeface="Arial" pitchFamily="34" charset="0"/>
            </a:endParaRPr>
          </a:p>
          <a:p>
            <a:pPr marL="0" indent="0">
              <a:buNone/>
            </a:pPr>
            <a:r>
              <a:rPr lang="es-MX" dirty="0">
                <a:latin typeface="+mj-lt"/>
              </a:rPr>
              <a:t>Estos compresores no modifican el volumen de aire aspirado. Lo impulsan. La compresión se efectúa gracias a la introducción de más volumen de aire del que puede salir. Los caudales máximos está entorno a los 1500m3/h. Las presiones no suelen superar los 1-2 bares.</a:t>
            </a:r>
          </a:p>
        </p:txBody>
      </p:sp>
    </p:spTree>
    <p:extLst>
      <p:ext uri="{BB962C8B-B14F-4D97-AF65-F5344CB8AC3E}">
        <p14:creationId xmlns:p14="http://schemas.microsoft.com/office/powerpoint/2010/main" val="2778975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5" name="4 Rectángulo"/>
          <p:cNvSpPr/>
          <p:nvPr/>
        </p:nvSpPr>
        <p:spPr>
          <a:xfrm>
            <a:off x="3268863" y="214840"/>
            <a:ext cx="8280920" cy="1384995"/>
          </a:xfrm>
          <a:prstGeom prst="rect">
            <a:avLst/>
          </a:prstGeom>
        </p:spPr>
        <p:txBody>
          <a:bodyPr wrap="square">
            <a:spAutoFit/>
          </a:bodyPr>
          <a:lstStyle/>
          <a:p>
            <a:pPr algn="just"/>
            <a:r>
              <a:rPr lang="es-MX" sz="2800" dirty="0">
                <a:effectLst>
                  <a:outerShdw blurRad="38100" dist="38100" dir="2700000" algn="tl">
                    <a:srgbClr val="000000">
                      <a:alpha val="43137"/>
                    </a:srgbClr>
                  </a:outerShdw>
                </a:effectLst>
                <a:latin typeface="+mj-lt"/>
                <a:cs typeface="Arial" pitchFamily="34" charset="0"/>
              </a:rPr>
              <a:t>Su principio de funcionamiento se basa en aspirar aire e introducirlo en una cámara que disminuye su volumen.</a:t>
            </a:r>
          </a:p>
        </p:txBody>
      </p:sp>
      <p:pic>
        <p:nvPicPr>
          <p:cNvPr id="7" name="6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30901" y="2356028"/>
            <a:ext cx="5061099" cy="3233062"/>
          </a:xfrm>
          <a:prstGeom prst="rect">
            <a:avLst/>
          </a:prstGeom>
        </p:spPr>
      </p:pic>
      <p:sp>
        <p:nvSpPr>
          <p:cNvPr id="8" name="7 Rectángulo"/>
          <p:cNvSpPr/>
          <p:nvPr/>
        </p:nvSpPr>
        <p:spPr>
          <a:xfrm>
            <a:off x="237308" y="2011680"/>
            <a:ext cx="6568441" cy="4401205"/>
          </a:xfrm>
          <a:prstGeom prst="rect">
            <a:avLst/>
          </a:prstGeom>
        </p:spPr>
        <p:txBody>
          <a:bodyPr wrap="square">
            <a:spAutoFit/>
          </a:bodyPr>
          <a:lstStyle/>
          <a:p>
            <a:pPr algn="just"/>
            <a:r>
              <a:rPr lang="es-MX" sz="2800" dirty="0">
                <a:latin typeface="+mj-lt"/>
                <a:cs typeface="Arial" pitchFamily="34" charset="0"/>
              </a:rPr>
              <a:t>Está compuesto por dos rotores, cada uno de los álabes, con una forma de sección parecida a la de un ocho. Los rotores están conectados por dos ruedas dentadas y giran a la misma velocidad en sentido contrario, produciendo un efecto de bombeo y compresión del aire de forma conjunta.</a:t>
            </a:r>
          </a:p>
        </p:txBody>
      </p:sp>
      <p:pic>
        <p:nvPicPr>
          <p:cNvPr id="2" name="Picture 2" descr="2018 | Salón Internacional del Ambiente Rosario">
            <a:extLst>
              <a:ext uri="{FF2B5EF4-FFF2-40B4-BE49-F238E27FC236}">
                <a16:creationId xmlns:a16="http://schemas.microsoft.com/office/drawing/2014/main" id="{9B44097C-E267-41AF-AB07-31E00E08A9D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1705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graphicFrame>
        <p:nvGraphicFramePr>
          <p:cNvPr id="5" name="4 Diagrama"/>
          <p:cNvGraphicFramePr/>
          <p:nvPr>
            <p:extLst>
              <p:ext uri="{D42A27DB-BD31-4B8C-83A1-F6EECF244321}">
                <p14:modId xmlns:p14="http://schemas.microsoft.com/office/powerpoint/2010/main" val="240843245"/>
              </p:ext>
            </p:extLst>
          </p:nvPr>
        </p:nvGraphicFramePr>
        <p:xfrm>
          <a:off x="2812868" y="1765372"/>
          <a:ext cx="7728858" cy="4883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2" descr="2018 | Salón Internacional del Ambiente Rosario">
            <a:extLst>
              <a:ext uri="{FF2B5EF4-FFF2-40B4-BE49-F238E27FC236}">
                <a16:creationId xmlns:a16="http://schemas.microsoft.com/office/drawing/2014/main" id="{EEED9D69-F4E4-49B4-98E9-AA2D07B2DED8}"/>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
        <p:nvSpPr>
          <p:cNvPr id="9" name="Título 8">
            <a:extLst>
              <a:ext uri="{FF2B5EF4-FFF2-40B4-BE49-F238E27FC236}">
                <a16:creationId xmlns:a16="http://schemas.microsoft.com/office/drawing/2014/main" id="{EC77B376-381E-4AA4-B6CC-A415ABE470B8}"/>
              </a:ext>
            </a:extLst>
          </p:cNvPr>
          <p:cNvSpPr>
            <a:spLocks noGrp="1"/>
          </p:cNvSpPr>
          <p:nvPr>
            <p:ph type="title"/>
          </p:nvPr>
        </p:nvSpPr>
        <p:spPr>
          <a:xfrm>
            <a:off x="3265714" y="320562"/>
            <a:ext cx="10515600" cy="1325563"/>
          </a:xfrm>
        </p:spPr>
        <p:txBody>
          <a:bodyPr>
            <a:normAutofit/>
          </a:bodyPr>
          <a:lstStyle/>
          <a:p>
            <a:r>
              <a:rPr lang="es-AR" sz="4800" b="1" u="sng" dirty="0">
                <a:effectLst>
                  <a:outerShdw blurRad="38100" dist="38100" dir="2700000" algn="tl">
                    <a:srgbClr val="000000">
                      <a:alpha val="43137"/>
                    </a:srgbClr>
                  </a:outerShdw>
                </a:effectLst>
              </a:rPr>
              <a:t>Compresores dinámicos</a:t>
            </a:r>
          </a:p>
        </p:txBody>
      </p:sp>
    </p:spTree>
    <p:extLst>
      <p:ext uri="{BB962C8B-B14F-4D97-AF65-F5344CB8AC3E}">
        <p14:creationId xmlns:p14="http://schemas.microsoft.com/office/powerpoint/2010/main" val="2678237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3 Rectángulo"/>
          <p:cNvSpPr/>
          <p:nvPr/>
        </p:nvSpPr>
        <p:spPr>
          <a:xfrm>
            <a:off x="838200" y="2406279"/>
            <a:ext cx="5914788" cy="3108543"/>
          </a:xfrm>
          <a:prstGeom prst="rect">
            <a:avLst/>
          </a:prstGeom>
        </p:spPr>
        <p:txBody>
          <a:bodyPr wrap="square">
            <a:spAutoFit/>
          </a:bodyPr>
          <a:lstStyle/>
          <a:p>
            <a:r>
              <a:rPr lang="es-MX" sz="2800" dirty="0">
                <a:latin typeface="+mj-lt"/>
                <a:cs typeface="Arial" pitchFamily="34" charset="0"/>
              </a:rPr>
              <a:t>Un compresor es una máquina que eleva la presión de un gas, un vapor, o una mezcla de gases y vapores. Son maquinas de flujo continuo en donde se transforma la energía cinética (velocidad) en Trabajo (presión).</a:t>
            </a:r>
          </a:p>
        </p:txBody>
      </p:sp>
      <p:pic>
        <p:nvPicPr>
          <p:cNvPr id="2050" name="Picture 2" descr="http://fluidos.eia.edu.co/hidraulica/articuloses/maquinashidraulicas/turbinas_gas/img17.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6936" y="3856214"/>
            <a:ext cx="4858557" cy="300178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2018 | Salón Internacional del Ambiente Rosario">
            <a:extLst>
              <a:ext uri="{FF2B5EF4-FFF2-40B4-BE49-F238E27FC236}">
                <a16:creationId xmlns:a16="http://schemas.microsoft.com/office/drawing/2014/main" id="{BBF00EB9-C3A5-471A-B7DE-B2B8D130E0C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
        <p:nvSpPr>
          <p:cNvPr id="11" name="Título 8">
            <a:extLst>
              <a:ext uri="{FF2B5EF4-FFF2-40B4-BE49-F238E27FC236}">
                <a16:creationId xmlns:a16="http://schemas.microsoft.com/office/drawing/2014/main" id="{DA8A1C8E-74F7-4C78-840F-AE6A4C76B02F}"/>
              </a:ext>
            </a:extLst>
          </p:cNvPr>
          <p:cNvSpPr>
            <a:spLocks noGrp="1"/>
          </p:cNvSpPr>
          <p:nvPr>
            <p:ph type="title"/>
          </p:nvPr>
        </p:nvSpPr>
        <p:spPr>
          <a:xfrm>
            <a:off x="3265714" y="320562"/>
            <a:ext cx="10515600" cy="1325563"/>
          </a:xfrm>
        </p:spPr>
        <p:txBody>
          <a:bodyPr>
            <a:normAutofit/>
          </a:bodyPr>
          <a:lstStyle/>
          <a:p>
            <a:r>
              <a:rPr lang="es-AR" sz="4800" b="1" u="sng" dirty="0">
                <a:effectLst>
                  <a:outerShdw blurRad="38100" dist="38100" dir="2700000" algn="tl">
                    <a:srgbClr val="000000">
                      <a:alpha val="43137"/>
                    </a:srgbClr>
                  </a:outerShdw>
                </a:effectLst>
              </a:rPr>
              <a:t>Compresores dinámicos</a:t>
            </a:r>
          </a:p>
        </p:txBody>
      </p:sp>
    </p:spTree>
    <p:extLst>
      <p:ext uri="{BB962C8B-B14F-4D97-AF65-F5344CB8AC3E}">
        <p14:creationId xmlns:p14="http://schemas.microsoft.com/office/powerpoint/2010/main" val="39431091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991544" y="1196753"/>
            <a:ext cx="9098822" cy="5517556"/>
          </a:xfrm>
        </p:spPr>
        <p:txBody>
          <a:bodyPr>
            <a:normAutofit fontScale="92500"/>
          </a:bodyPr>
          <a:lstStyle/>
          <a:p>
            <a:endParaRPr lang="es-MX" sz="3600" b="1" dirty="0">
              <a:effectLst>
                <a:outerShdw blurRad="38100" dist="38100" dir="2700000" algn="tl">
                  <a:srgbClr val="000000">
                    <a:alpha val="43137"/>
                  </a:srgbClr>
                </a:outerShdw>
              </a:effectLst>
              <a:latin typeface="Arial" pitchFamily="34" charset="0"/>
              <a:cs typeface="Arial" pitchFamily="34" charset="0"/>
            </a:endParaRPr>
          </a:p>
          <a:p>
            <a:r>
              <a:rPr lang="es-MX" sz="3600" dirty="0">
                <a:effectLst>
                  <a:outerShdw blurRad="38100" dist="38100" dir="2700000" algn="tl">
                    <a:srgbClr val="000000">
                      <a:alpha val="43137"/>
                    </a:srgbClr>
                  </a:outerShdw>
                </a:effectLst>
              </a:rPr>
              <a:t>Se basan en el principio de la compresión de aire por fuerza centrifuga y constan de un rotor centrifugo que gira dentro de una cámara espiral, tomando aire en sentido axial y arrojándolo a gran velocidad en sentido radial. La fuerza centrifuga que actúa sobre el aire lo comprime contra la cámara de compresión.</a:t>
            </a:r>
          </a:p>
          <a:p>
            <a:endParaRPr lang="es-MX" sz="3600" b="1" dirty="0">
              <a:effectLst>
                <a:outerShdw blurRad="38100" dist="38100" dir="2700000" algn="tl">
                  <a:srgbClr val="000000">
                    <a:alpha val="43137"/>
                  </a:srgbClr>
                </a:outerShdw>
              </a:effectLst>
              <a:latin typeface="Arial" pitchFamily="34" charset="0"/>
              <a:cs typeface="Arial" pitchFamily="34" charset="0"/>
            </a:endParaRPr>
          </a:p>
        </p:txBody>
      </p:sp>
      <p:pic>
        <p:nvPicPr>
          <p:cNvPr id="5" name="Picture 2" descr="2018 | Salón Internacional del Ambiente Rosario">
            <a:extLst>
              <a:ext uri="{FF2B5EF4-FFF2-40B4-BE49-F238E27FC236}">
                <a16:creationId xmlns:a16="http://schemas.microsoft.com/office/drawing/2014/main" id="{BDE70A2F-0E35-42EC-A75E-C3AFC2B6D5E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
        <p:nvSpPr>
          <p:cNvPr id="6" name="Título 8">
            <a:extLst>
              <a:ext uri="{FF2B5EF4-FFF2-40B4-BE49-F238E27FC236}">
                <a16:creationId xmlns:a16="http://schemas.microsoft.com/office/drawing/2014/main" id="{ED22C3D5-7900-407B-B729-E381F7CD5F22}"/>
              </a:ext>
            </a:extLst>
          </p:cNvPr>
          <p:cNvSpPr txBox="1">
            <a:spLocks/>
          </p:cNvSpPr>
          <p:nvPr/>
        </p:nvSpPr>
        <p:spPr>
          <a:xfrm>
            <a:off x="3265714" y="3205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a:lstStyle>
          <a:p>
            <a:r>
              <a:rPr lang="es-AR" sz="4800" b="1" u="sng" dirty="0">
                <a:effectLst>
                  <a:outerShdw blurRad="38100" dist="38100" dir="2700000" algn="tl">
                    <a:srgbClr val="000000">
                      <a:alpha val="43137"/>
                    </a:srgbClr>
                  </a:outerShdw>
                </a:effectLst>
              </a:rPr>
              <a:t>Compresor Radial</a:t>
            </a:r>
          </a:p>
        </p:txBody>
      </p:sp>
    </p:spTree>
    <p:extLst>
      <p:ext uri="{BB962C8B-B14F-4D97-AF65-F5344CB8AC3E}">
        <p14:creationId xmlns:p14="http://schemas.microsoft.com/office/powerpoint/2010/main" val="711233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20EED73-1494-4E89-869B-E501A02B24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E9D7A3A2-205A-4FD7-89D2-24FA8A54EA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934" y="0"/>
            <a:ext cx="11377066" cy="4001047"/>
          </a:xfrm>
          <a:custGeom>
            <a:avLst/>
            <a:gdLst>
              <a:gd name="connsiteX0" fmla="*/ 914840 w 11377066"/>
              <a:gd name="connsiteY0" fmla="*/ 0 h 3343806"/>
              <a:gd name="connsiteX1" fmla="*/ 11365513 w 11377066"/>
              <a:gd name="connsiteY1" fmla="*/ 0 h 3343806"/>
              <a:gd name="connsiteX2" fmla="*/ 11365513 w 11377066"/>
              <a:gd name="connsiteY2" fmla="*/ 846735 h 3343806"/>
              <a:gd name="connsiteX3" fmla="*/ 11050704 w 11377066"/>
              <a:gd name="connsiteY3" fmla="*/ 1046017 h 3343806"/>
              <a:gd name="connsiteX4" fmla="*/ 11195112 w 11377066"/>
              <a:gd name="connsiteY4" fmla="*/ 1103780 h 3343806"/>
              <a:gd name="connsiteX5" fmla="*/ 10553944 w 11377066"/>
              <a:gd name="connsiteY5" fmla="*/ 1441695 h 3343806"/>
              <a:gd name="connsiteX6" fmla="*/ 11148902 w 11377066"/>
              <a:gd name="connsiteY6" fmla="*/ 1383932 h 3343806"/>
              <a:gd name="connsiteX7" fmla="*/ 11117132 w 11377066"/>
              <a:gd name="connsiteY7" fmla="*/ 1430142 h 3343806"/>
              <a:gd name="connsiteX8" fmla="*/ 11085363 w 11377066"/>
              <a:gd name="connsiteY8" fmla="*/ 1476352 h 3343806"/>
              <a:gd name="connsiteX9" fmla="*/ 11365513 w 11377066"/>
              <a:gd name="connsiteY9" fmla="*/ 1447471 h 3343806"/>
              <a:gd name="connsiteX10" fmla="*/ 11365513 w 11377066"/>
              <a:gd name="connsiteY10" fmla="*/ 1496569 h 3343806"/>
              <a:gd name="connsiteX11" fmla="*/ 11278869 w 11377066"/>
              <a:gd name="connsiteY11" fmla="*/ 1554332 h 3343806"/>
              <a:gd name="connsiteX12" fmla="*/ 11365513 w 11377066"/>
              <a:gd name="connsiteY12" fmla="*/ 1539891 h 3343806"/>
              <a:gd name="connsiteX13" fmla="*/ 11377066 w 11377066"/>
              <a:gd name="connsiteY13" fmla="*/ 1539891 h 3343806"/>
              <a:gd name="connsiteX14" fmla="*/ 11377066 w 11377066"/>
              <a:gd name="connsiteY14" fmla="*/ 1765167 h 3343806"/>
              <a:gd name="connsiteX15" fmla="*/ 4624577 w 11377066"/>
              <a:gd name="connsiteY15" fmla="*/ 3342096 h 3343806"/>
              <a:gd name="connsiteX16" fmla="*/ 4000738 w 11377066"/>
              <a:gd name="connsiteY16" fmla="*/ 3313214 h 3343806"/>
              <a:gd name="connsiteX17" fmla="*/ 3853443 w 11377066"/>
              <a:gd name="connsiteY17" fmla="*/ 3217905 h 3343806"/>
              <a:gd name="connsiteX18" fmla="*/ 4003625 w 11377066"/>
              <a:gd name="connsiteY18" fmla="*/ 3171695 h 3343806"/>
              <a:gd name="connsiteX19" fmla="*/ 4465729 w 11377066"/>
              <a:gd name="connsiteY19" fmla="*/ 3024399 h 3343806"/>
              <a:gd name="connsiteX20" fmla="*/ 4015179 w 11377066"/>
              <a:gd name="connsiteY20" fmla="*/ 3047505 h 3343806"/>
              <a:gd name="connsiteX21" fmla="*/ 4656346 w 11377066"/>
              <a:gd name="connsiteY21" fmla="*/ 2926202 h 3343806"/>
              <a:gd name="connsiteX22" fmla="*/ 4841188 w 11377066"/>
              <a:gd name="connsiteY22" fmla="*/ 2862663 h 3343806"/>
              <a:gd name="connsiteX23" fmla="*/ 4659236 w 11377066"/>
              <a:gd name="connsiteY23" fmla="*/ 2836670 h 3343806"/>
              <a:gd name="connsiteX24" fmla="*/ 3778351 w 11377066"/>
              <a:gd name="connsiteY24" fmla="*/ 2914650 h 3343806"/>
              <a:gd name="connsiteX25" fmla="*/ 3694595 w 11377066"/>
              <a:gd name="connsiteY25" fmla="*/ 2923314 h 3343806"/>
              <a:gd name="connsiteX26" fmla="*/ 3119852 w 11377066"/>
              <a:gd name="connsiteY26" fmla="*/ 2862663 h 3343806"/>
              <a:gd name="connsiteX27" fmla="*/ 3440437 w 11377066"/>
              <a:gd name="connsiteY27" fmla="*/ 2799124 h 3343806"/>
              <a:gd name="connsiteX28" fmla="*/ 3070753 w 11377066"/>
              <a:gd name="connsiteY28" fmla="*/ 2761578 h 3343806"/>
              <a:gd name="connsiteX29" fmla="*/ 2623091 w 11377066"/>
              <a:gd name="connsiteY29" fmla="*/ 2726920 h 3343806"/>
              <a:gd name="connsiteX30" fmla="*/ 2160987 w 11377066"/>
              <a:gd name="connsiteY30" fmla="*/ 2611394 h 3343806"/>
              <a:gd name="connsiteX31" fmla="*/ 1837515 w 11377066"/>
              <a:gd name="connsiteY31" fmla="*/ 2573848 h 3343806"/>
              <a:gd name="connsiteX32" fmla="*/ 1869284 w 11377066"/>
              <a:gd name="connsiteY32" fmla="*/ 2472763 h 3343806"/>
              <a:gd name="connsiteX33" fmla="*/ 1808633 w 11377066"/>
              <a:gd name="connsiteY33" fmla="*/ 2386119 h 3343806"/>
              <a:gd name="connsiteX34" fmla="*/ 2354493 w 11377066"/>
              <a:gd name="connsiteY34" fmla="*/ 2342797 h 3343806"/>
              <a:gd name="connsiteX35" fmla="*/ 2146546 w 11377066"/>
              <a:gd name="connsiteY35" fmla="*/ 2328356 h 3343806"/>
              <a:gd name="connsiteX36" fmla="*/ 2054126 w 11377066"/>
              <a:gd name="connsiteY36" fmla="*/ 2285034 h 3343806"/>
              <a:gd name="connsiteX37" fmla="*/ 2132106 w 11377066"/>
              <a:gd name="connsiteY37" fmla="*/ 2238823 h 3343806"/>
              <a:gd name="connsiteX38" fmla="*/ 2478684 w 11377066"/>
              <a:gd name="connsiteY38" fmla="*/ 2085751 h 3343806"/>
              <a:gd name="connsiteX39" fmla="*/ 1511154 w 11377066"/>
              <a:gd name="connsiteY39" fmla="*/ 2094416 h 3343806"/>
              <a:gd name="connsiteX40" fmla="*/ 1638232 w 11377066"/>
              <a:gd name="connsiteY40" fmla="*/ 2042429 h 3343806"/>
              <a:gd name="connsiteX41" fmla="*/ 2972556 w 11377066"/>
              <a:gd name="connsiteY41" fmla="*/ 1718957 h 3343806"/>
              <a:gd name="connsiteX42" fmla="*/ 3238266 w 11377066"/>
              <a:gd name="connsiteY42" fmla="*/ 1678523 h 3343806"/>
              <a:gd name="connsiteX43" fmla="*/ 2522005 w 11377066"/>
              <a:gd name="connsiteY43" fmla="*/ 1664082 h 3343806"/>
              <a:gd name="connsiteX44" fmla="*/ 1421621 w 11377066"/>
              <a:gd name="connsiteY44" fmla="*/ 1522563 h 3343806"/>
              <a:gd name="connsiteX45" fmla="*/ 1525595 w 11377066"/>
              <a:gd name="connsiteY45" fmla="*/ 1392596 h 3343806"/>
              <a:gd name="connsiteX46" fmla="*/ 982623 w 11377066"/>
              <a:gd name="connsiteY46" fmla="*/ 1415701 h 3343806"/>
              <a:gd name="connsiteX47" fmla="*/ 1231003 w 11377066"/>
              <a:gd name="connsiteY47" fmla="*/ 1314616 h 3343806"/>
              <a:gd name="connsiteX48" fmla="*/ 1025945 w 11377066"/>
              <a:gd name="connsiteY48" fmla="*/ 1297287 h 3343806"/>
              <a:gd name="connsiteX49" fmla="*/ 841104 w 11377066"/>
              <a:gd name="connsiteY49" fmla="*/ 1225083 h 3343806"/>
              <a:gd name="connsiteX50" fmla="*/ 1612239 w 11377066"/>
              <a:gd name="connsiteY50" fmla="*/ 1112445 h 3343806"/>
              <a:gd name="connsiteX51" fmla="*/ 1814409 w 11377066"/>
              <a:gd name="connsiteY51" fmla="*/ 1008471 h 3343806"/>
              <a:gd name="connsiteX52" fmla="*/ 1932824 w 11377066"/>
              <a:gd name="connsiteY52" fmla="*/ 979590 h 3343806"/>
              <a:gd name="connsiteX53" fmla="*/ 2083007 w 11377066"/>
              <a:gd name="connsiteY53" fmla="*/ 936268 h 3343806"/>
              <a:gd name="connsiteX54" fmla="*/ 1947265 w 11377066"/>
              <a:gd name="connsiteY54" fmla="*/ 924715 h 3343806"/>
              <a:gd name="connsiteX55" fmla="*/ 1271438 w 11377066"/>
              <a:gd name="connsiteY55" fmla="*/ 895834 h 3343806"/>
              <a:gd name="connsiteX56" fmla="*/ 659150 w 11377066"/>
              <a:gd name="connsiteY56" fmla="*/ 907386 h 3343806"/>
              <a:gd name="connsiteX57" fmla="*/ 780453 w 11377066"/>
              <a:gd name="connsiteY57" fmla="*/ 846735 h 3343806"/>
              <a:gd name="connsiteX58" fmla="*/ 841104 w 11377066"/>
              <a:gd name="connsiteY58" fmla="*/ 788972 h 3343806"/>
              <a:gd name="connsiteX59" fmla="*/ 448316 w 11377066"/>
              <a:gd name="connsiteY59" fmla="*/ 659006 h 3343806"/>
              <a:gd name="connsiteX60" fmla="*/ 910419 w 11377066"/>
              <a:gd name="connsiteY60" fmla="*/ 569473 h 3343806"/>
              <a:gd name="connsiteX61" fmla="*/ 604275 w 11377066"/>
              <a:gd name="connsiteY61" fmla="*/ 514598 h 3343806"/>
              <a:gd name="connsiteX62" fmla="*/ 15093 w 11377066"/>
              <a:gd name="connsiteY62" fmla="*/ 352862 h 3343806"/>
              <a:gd name="connsiteX63" fmla="*/ 430987 w 11377066"/>
              <a:gd name="connsiteY63" fmla="*/ 136251 h 3343806"/>
              <a:gd name="connsiteX64" fmla="*/ 874092 w 11377066"/>
              <a:gd name="connsiteY64" fmla="*/ 17656 h 3343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11377066" h="3343806">
                <a:moveTo>
                  <a:pt x="914840" y="0"/>
                </a:moveTo>
                <a:lnTo>
                  <a:pt x="11365513" y="0"/>
                </a:lnTo>
                <a:lnTo>
                  <a:pt x="11365513" y="846735"/>
                </a:lnTo>
                <a:cubicBezTo>
                  <a:pt x="11273092" y="924715"/>
                  <a:pt x="11163343" y="985366"/>
                  <a:pt x="11050704" y="1046017"/>
                </a:cubicBezTo>
                <a:cubicBezTo>
                  <a:pt x="11088251" y="1089339"/>
                  <a:pt x="11169119" y="1037353"/>
                  <a:pt x="11195112" y="1103780"/>
                </a:cubicBezTo>
                <a:cubicBezTo>
                  <a:pt x="10987166" y="1216419"/>
                  <a:pt x="10796548" y="1357938"/>
                  <a:pt x="10553944" y="1441695"/>
                </a:cubicBezTo>
                <a:cubicBezTo>
                  <a:pt x="10753226" y="1381043"/>
                  <a:pt x="10952508" y="1409925"/>
                  <a:pt x="11148902" y="1383932"/>
                </a:cubicBezTo>
                <a:cubicBezTo>
                  <a:pt x="11174895" y="1418589"/>
                  <a:pt x="11131573" y="1418589"/>
                  <a:pt x="11117132" y="1430142"/>
                </a:cubicBezTo>
                <a:cubicBezTo>
                  <a:pt x="11102692" y="1441695"/>
                  <a:pt x="11082474" y="1450359"/>
                  <a:pt x="11085363" y="1476352"/>
                </a:cubicBezTo>
                <a:cubicBezTo>
                  <a:pt x="11174895" y="1487905"/>
                  <a:pt x="11273092" y="1447471"/>
                  <a:pt x="11365513" y="1447471"/>
                </a:cubicBezTo>
                <a:lnTo>
                  <a:pt x="11365513" y="1496569"/>
                </a:lnTo>
                <a:cubicBezTo>
                  <a:pt x="11333743" y="1513898"/>
                  <a:pt x="11293310" y="1519674"/>
                  <a:pt x="11278869" y="1554332"/>
                </a:cubicBezTo>
                <a:cubicBezTo>
                  <a:pt x="11307750" y="1548556"/>
                  <a:pt x="11336632" y="1545668"/>
                  <a:pt x="11365513" y="1539891"/>
                </a:cubicBezTo>
                <a:lnTo>
                  <a:pt x="11377066" y="1539891"/>
                </a:lnTo>
                <a:lnTo>
                  <a:pt x="11377066" y="1765167"/>
                </a:lnTo>
                <a:cubicBezTo>
                  <a:pt x="9482441" y="3362313"/>
                  <a:pt x="4945162" y="3324767"/>
                  <a:pt x="4624577" y="3342096"/>
                </a:cubicBezTo>
                <a:cubicBezTo>
                  <a:pt x="4523492" y="3347872"/>
                  <a:pt x="4098935" y="3339207"/>
                  <a:pt x="4000738" y="3313214"/>
                </a:cubicBezTo>
                <a:cubicBezTo>
                  <a:pt x="3867883" y="3281444"/>
                  <a:pt x="3853443" y="3217905"/>
                  <a:pt x="3853443" y="3217905"/>
                </a:cubicBezTo>
                <a:cubicBezTo>
                  <a:pt x="3853443" y="3217905"/>
                  <a:pt x="3919869" y="3191912"/>
                  <a:pt x="4003625" y="3171695"/>
                </a:cubicBezTo>
                <a:cubicBezTo>
                  <a:pt x="4165361" y="3131261"/>
                  <a:pt x="4298217" y="3056169"/>
                  <a:pt x="4465729" y="3024399"/>
                </a:cubicBezTo>
                <a:cubicBezTo>
                  <a:pt x="4315546" y="3033064"/>
                  <a:pt x="4165361" y="3038840"/>
                  <a:pt x="4015179" y="3047505"/>
                </a:cubicBezTo>
                <a:cubicBezTo>
                  <a:pt x="4223124" y="2969524"/>
                  <a:pt x="4442625" y="2957972"/>
                  <a:pt x="4656346" y="2926202"/>
                </a:cubicBezTo>
                <a:cubicBezTo>
                  <a:pt x="4725662" y="2917538"/>
                  <a:pt x="4841188" y="2943531"/>
                  <a:pt x="4841188" y="2862663"/>
                </a:cubicBezTo>
                <a:cubicBezTo>
                  <a:pt x="4838300" y="2810676"/>
                  <a:pt x="4725662" y="2833782"/>
                  <a:pt x="4659236" y="2836670"/>
                </a:cubicBezTo>
                <a:cubicBezTo>
                  <a:pt x="4364644" y="2845334"/>
                  <a:pt x="4072941" y="2882880"/>
                  <a:pt x="3778351" y="2914650"/>
                </a:cubicBezTo>
                <a:cubicBezTo>
                  <a:pt x="3749468" y="2917538"/>
                  <a:pt x="3714811" y="2931979"/>
                  <a:pt x="3694595" y="2923314"/>
                </a:cubicBezTo>
                <a:cubicBezTo>
                  <a:pt x="3527082" y="2865551"/>
                  <a:pt x="3336463" y="2879992"/>
                  <a:pt x="3119852" y="2862663"/>
                </a:cubicBezTo>
                <a:cubicBezTo>
                  <a:pt x="3238266" y="2796236"/>
                  <a:pt x="3339351" y="2842446"/>
                  <a:pt x="3440437" y="2799124"/>
                </a:cubicBezTo>
                <a:cubicBezTo>
                  <a:pt x="3316246" y="2752913"/>
                  <a:pt x="3189168" y="2773131"/>
                  <a:pt x="3070753" y="2761578"/>
                </a:cubicBezTo>
                <a:cubicBezTo>
                  <a:pt x="2984109" y="2752913"/>
                  <a:pt x="2672189" y="2741361"/>
                  <a:pt x="2623091" y="2726920"/>
                </a:cubicBezTo>
                <a:cubicBezTo>
                  <a:pt x="2472907" y="2683598"/>
                  <a:pt x="2293842" y="2689374"/>
                  <a:pt x="2160987" y="2611394"/>
                </a:cubicBezTo>
                <a:cubicBezTo>
                  <a:pt x="2065678" y="2556519"/>
                  <a:pt x="1938600" y="2602730"/>
                  <a:pt x="1837515" y="2573848"/>
                </a:cubicBezTo>
                <a:cubicBezTo>
                  <a:pt x="1794192" y="2533414"/>
                  <a:pt x="1854843" y="2504533"/>
                  <a:pt x="1869284" y="2472763"/>
                </a:cubicBezTo>
                <a:cubicBezTo>
                  <a:pt x="1889502" y="2432329"/>
                  <a:pt x="1834626" y="2423665"/>
                  <a:pt x="1808633" y="2386119"/>
                </a:cubicBezTo>
                <a:cubicBezTo>
                  <a:pt x="1987698" y="2389007"/>
                  <a:pt x="2158099" y="2377454"/>
                  <a:pt x="2354493" y="2342797"/>
                </a:cubicBezTo>
                <a:cubicBezTo>
                  <a:pt x="2273625" y="2290810"/>
                  <a:pt x="2204309" y="2339908"/>
                  <a:pt x="2146546" y="2328356"/>
                </a:cubicBezTo>
                <a:cubicBezTo>
                  <a:pt x="2106113" y="2319691"/>
                  <a:pt x="2054126" y="2328356"/>
                  <a:pt x="2054126" y="2285034"/>
                </a:cubicBezTo>
                <a:cubicBezTo>
                  <a:pt x="2054126" y="2250376"/>
                  <a:pt x="2100336" y="2244599"/>
                  <a:pt x="2132106" y="2238823"/>
                </a:cubicBezTo>
                <a:cubicBezTo>
                  <a:pt x="2256296" y="2218606"/>
                  <a:pt x="2377599" y="2192613"/>
                  <a:pt x="2478684" y="2085751"/>
                </a:cubicBezTo>
                <a:cubicBezTo>
                  <a:pt x="2152323" y="2051094"/>
                  <a:pt x="1817297" y="2186837"/>
                  <a:pt x="1511154" y="2094416"/>
                </a:cubicBezTo>
                <a:cubicBezTo>
                  <a:pt x="1537147" y="2033765"/>
                  <a:pt x="1597798" y="2045317"/>
                  <a:pt x="1638232" y="2042429"/>
                </a:cubicBezTo>
                <a:cubicBezTo>
                  <a:pt x="1909718" y="2016436"/>
                  <a:pt x="2825261" y="1701628"/>
                  <a:pt x="2972556" y="1718957"/>
                </a:cubicBezTo>
                <a:cubicBezTo>
                  <a:pt x="3062089" y="1727621"/>
                  <a:pt x="3154510" y="1721845"/>
                  <a:pt x="3238266" y="1678523"/>
                </a:cubicBezTo>
                <a:cubicBezTo>
                  <a:pt x="3339351" y="1626536"/>
                  <a:pt x="2695295" y="1736286"/>
                  <a:pt x="2522005" y="1664082"/>
                </a:cubicBezTo>
                <a:cubicBezTo>
                  <a:pt x="2438249" y="1629424"/>
                  <a:pt x="1730654" y="1528339"/>
                  <a:pt x="1421621" y="1522563"/>
                </a:cubicBezTo>
                <a:cubicBezTo>
                  <a:pt x="1450503" y="1467688"/>
                  <a:pt x="1557364" y="1470576"/>
                  <a:pt x="1525595" y="1392596"/>
                </a:cubicBezTo>
                <a:cubicBezTo>
                  <a:pt x="1358082" y="1386820"/>
                  <a:pt x="1179017" y="1435918"/>
                  <a:pt x="982623" y="1415701"/>
                </a:cubicBezTo>
                <a:cubicBezTo>
                  <a:pt x="1051938" y="1346386"/>
                  <a:pt x="1153023" y="1352162"/>
                  <a:pt x="1231003" y="1314616"/>
                </a:cubicBezTo>
                <a:cubicBezTo>
                  <a:pt x="1170352" y="1262629"/>
                  <a:pt x="1095261" y="1294399"/>
                  <a:pt x="1025945" y="1297287"/>
                </a:cubicBezTo>
                <a:cubicBezTo>
                  <a:pt x="965294" y="1300175"/>
                  <a:pt x="812222" y="1227972"/>
                  <a:pt x="841104" y="1225083"/>
                </a:cubicBezTo>
                <a:cubicBezTo>
                  <a:pt x="1101037" y="1207755"/>
                  <a:pt x="1352306" y="1129775"/>
                  <a:pt x="1612239" y="1112445"/>
                </a:cubicBezTo>
                <a:cubicBezTo>
                  <a:pt x="1698883" y="1106668"/>
                  <a:pt x="1797081" y="1112445"/>
                  <a:pt x="1814409" y="1008471"/>
                </a:cubicBezTo>
                <a:cubicBezTo>
                  <a:pt x="1817297" y="979590"/>
                  <a:pt x="1808633" y="973814"/>
                  <a:pt x="1932824" y="979590"/>
                </a:cubicBezTo>
                <a:cubicBezTo>
                  <a:pt x="1981922" y="982478"/>
                  <a:pt x="2045461" y="982478"/>
                  <a:pt x="2083007" y="936268"/>
                </a:cubicBezTo>
                <a:cubicBezTo>
                  <a:pt x="2045461" y="898722"/>
                  <a:pt x="1990587" y="927603"/>
                  <a:pt x="1947265" y="924715"/>
                </a:cubicBezTo>
                <a:cubicBezTo>
                  <a:pt x="1828850" y="921827"/>
                  <a:pt x="1386963" y="904498"/>
                  <a:pt x="1271438" y="895834"/>
                </a:cubicBezTo>
                <a:cubicBezTo>
                  <a:pt x="1031721" y="875617"/>
                  <a:pt x="901755" y="933380"/>
                  <a:pt x="659150" y="907386"/>
                </a:cubicBezTo>
                <a:cubicBezTo>
                  <a:pt x="734242" y="890057"/>
                  <a:pt x="705361" y="866952"/>
                  <a:pt x="780453" y="846735"/>
                </a:cubicBezTo>
                <a:cubicBezTo>
                  <a:pt x="815110" y="838071"/>
                  <a:pt x="849768" y="820742"/>
                  <a:pt x="841104" y="788972"/>
                </a:cubicBezTo>
                <a:cubicBezTo>
                  <a:pt x="835327" y="757202"/>
                  <a:pt x="396329" y="690775"/>
                  <a:pt x="448316" y="659006"/>
                </a:cubicBezTo>
                <a:cubicBezTo>
                  <a:pt x="592723" y="575249"/>
                  <a:pt x="1020169" y="607019"/>
                  <a:pt x="910419" y="569473"/>
                </a:cubicBezTo>
                <a:cubicBezTo>
                  <a:pt x="742907" y="511710"/>
                  <a:pt x="716913" y="500157"/>
                  <a:pt x="604275" y="514598"/>
                </a:cubicBezTo>
                <a:cubicBezTo>
                  <a:pt x="506079" y="529039"/>
                  <a:pt x="113290" y="349974"/>
                  <a:pt x="15093" y="352862"/>
                </a:cubicBezTo>
                <a:cubicBezTo>
                  <a:pt x="-71551" y="352862"/>
                  <a:pt x="234593" y="211343"/>
                  <a:pt x="430987" y="136251"/>
                </a:cubicBezTo>
                <a:cubicBezTo>
                  <a:pt x="571784" y="82098"/>
                  <a:pt x="732076" y="70184"/>
                  <a:pt x="874092" y="17656"/>
                </a:cubicBezTo>
                <a:close/>
              </a:path>
            </a:pathLst>
          </a:custGeom>
          <a:solidFill>
            <a:srgbClr val="44B0A9">
              <a:alpha val="15000"/>
            </a:srgbClr>
          </a:solidFill>
          <a:ln w="32707" cap="flat">
            <a:noFill/>
            <a:prstDash val="solid"/>
            <a:miter/>
          </a:ln>
        </p:spPr>
        <p:txBody>
          <a:bodyPr wrap="square" rtlCol="0" anchor="ctr">
            <a:noAutofit/>
          </a:bodyPr>
          <a:lstStyle/>
          <a:p>
            <a:endParaRPr lang="en-US">
              <a:solidFill>
                <a:schemeClr val="tx1"/>
              </a:solidFill>
            </a:endParaRPr>
          </a:p>
        </p:txBody>
      </p:sp>
      <p:sp>
        <p:nvSpPr>
          <p:cNvPr id="3" name="2 Marcador de contenido"/>
          <p:cNvSpPr>
            <a:spLocks noGrp="1"/>
          </p:cNvSpPr>
          <p:nvPr>
            <p:ph idx="1"/>
          </p:nvPr>
        </p:nvSpPr>
        <p:spPr>
          <a:xfrm>
            <a:off x="6095997" y="2215503"/>
            <a:ext cx="5257804" cy="3929186"/>
          </a:xfrm>
        </p:spPr>
        <p:txBody>
          <a:bodyPr anchor="t">
            <a:normAutofit/>
          </a:bodyPr>
          <a:lstStyle/>
          <a:p>
            <a:endParaRPr lang="es-MX" sz="2000" b="1">
              <a:latin typeface="Arial" pitchFamily="34" charset="0"/>
              <a:cs typeface="Arial" pitchFamily="34" charset="0"/>
            </a:endParaRPr>
          </a:p>
          <a:p>
            <a:endParaRPr lang="es-MX" sz="2000" b="1">
              <a:latin typeface="Arial" pitchFamily="34" charset="0"/>
              <a:cs typeface="Arial" pitchFamily="34" charset="0"/>
            </a:endParaRPr>
          </a:p>
        </p:txBody>
      </p:sp>
      <p:sp>
        <p:nvSpPr>
          <p:cNvPr id="14" name="Freeform: Shape 13">
            <a:extLst>
              <a:ext uri="{FF2B5EF4-FFF2-40B4-BE49-F238E27FC236}">
                <a16:creationId xmlns:a16="http://schemas.microsoft.com/office/drawing/2014/main" id="{C6BFDF0B-6325-416D-926F-7141006DD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93668" y="5127460"/>
            <a:ext cx="6498333" cy="1730540"/>
          </a:xfrm>
          <a:custGeom>
            <a:avLst/>
            <a:gdLst>
              <a:gd name="connsiteX0" fmla="*/ 2987112 w 6498333"/>
              <a:gd name="connsiteY0" fmla="*/ 1730384 h 1730540"/>
              <a:gd name="connsiteX1" fmla="*/ 3113423 w 6498333"/>
              <a:gd name="connsiteY1" fmla="*/ 1728494 h 1730540"/>
              <a:gd name="connsiteX2" fmla="*/ 6436159 w 6498333"/>
              <a:gd name="connsiteY2" fmla="*/ 1396018 h 1730540"/>
              <a:gd name="connsiteX3" fmla="*/ 6498333 w 6498333"/>
              <a:gd name="connsiteY3" fmla="*/ 1381988 h 1730540"/>
              <a:gd name="connsiteX4" fmla="*/ 6498333 w 6498333"/>
              <a:gd name="connsiteY4" fmla="*/ 0 h 1730540"/>
              <a:gd name="connsiteX5" fmla="*/ 723703 w 6498333"/>
              <a:gd name="connsiteY5" fmla="*/ 0 h 1730540"/>
              <a:gd name="connsiteX6" fmla="*/ 629735 w 6498333"/>
              <a:gd name="connsiteY6" fmla="*/ 31770 h 1730540"/>
              <a:gd name="connsiteX7" fmla="*/ 127078 w 6498333"/>
              <a:gd name="connsiteY7" fmla="*/ 173371 h 1730540"/>
              <a:gd name="connsiteX8" fmla="*/ 0 w 6498333"/>
              <a:gd name="connsiteY8" fmla="*/ 235577 h 1730540"/>
              <a:gd name="connsiteX9" fmla="*/ 967530 w 6498333"/>
              <a:gd name="connsiteY9" fmla="*/ 225208 h 1730540"/>
              <a:gd name="connsiteX10" fmla="*/ 620954 w 6498333"/>
              <a:gd name="connsiteY10" fmla="*/ 408367 h 1730540"/>
              <a:gd name="connsiteX11" fmla="*/ 542972 w 6498333"/>
              <a:gd name="connsiteY11" fmla="*/ 463661 h 1730540"/>
              <a:gd name="connsiteX12" fmla="*/ 635392 w 6498333"/>
              <a:gd name="connsiteY12" fmla="*/ 515499 h 1730540"/>
              <a:gd name="connsiteX13" fmla="*/ 843339 w 6498333"/>
              <a:gd name="connsiteY13" fmla="*/ 532778 h 1730540"/>
              <a:gd name="connsiteX14" fmla="*/ 297479 w 6498333"/>
              <a:gd name="connsiteY14" fmla="*/ 584615 h 1730540"/>
              <a:gd name="connsiteX15" fmla="*/ 358130 w 6498333"/>
              <a:gd name="connsiteY15" fmla="*/ 688289 h 1730540"/>
              <a:gd name="connsiteX16" fmla="*/ 326361 w 6498333"/>
              <a:gd name="connsiteY16" fmla="*/ 809243 h 1730540"/>
              <a:gd name="connsiteX17" fmla="*/ 649833 w 6498333"/>
              <a:gd name="connsiteY17" fmla="*/ 854169 h 1730540"/>
              <a:gd name="connsiteX18" fmla="*/ 1111937 w 6498333"/>
              <a:gd name="connsiteY18" fmla="*/ 992402 h 1730540"/>
              <a:gd name="connsiteX19" fmla="*/ 1559599 w 6498333"/>
              <a:gd name="connsiteY19" fmla="*/ 1033872 h 1730540"/>
              <a:gd name="connsiteX20" fmla="*/ 1929284 w 6498333"/>
              <a:gd name="connsiteY20" fmla="*/ 1078798 h 1730540"/>
              <a:gd name="connsiteX21" fmla="*/ 1608698 w 6498333"/>
              <a:gd name="connsiteY21" fmla="*/ 1154826 h 1730540"/>
              <a:gd name="connsiteX22" fmla="*/ 2183442 w 6498333"/>
              <a:gd name="connsiteY22" fmla="*/ 1227398 h 1730540"/>
              <a:gd name="connsiteX23" fmla="*/ 2267197 w 6498333"/>
              <a:gd name="connsiteY23" fmla="*/ 1217031 h 1730540"/>
              <a:gd name="connsiteX24" fmla="*/ 3148082 w 6498333"/>
              <a:gd name="connsiteY24" fmla="*/ 1123724 h 1730540"/>
              <a:gd name="connsiteX25" fmla="*/ 3330034 w 6498333"/>
              <a:gd name="connsiteY25" fmla="*/ 1154826 h 1730540"/>
              <a:gd name="connsiteX26" fmla="*/ 3145192 w 6498333"/>
              <a:gd name="connsiteY26" fmla="*/ 1230854 h 1730540"/>
              <a:gd name="connsiteX27" fmla="*/ 2504025 w 6498333"/>
              <a:gd name="connsiteY27" fmla="*/ 1376000 h 1730540"/>
              <a:gd name="connsiteX28" fmla="*/ 2954575 w 6498333"/>
              <a:gd name="connsiteY28" fmla="*/ 1348352 h 1730540"/>
              <a:gd name="connsiteX29" fmla="*/ 2492471 w 6498333"/>
              <a:gd name="connsiteY29" fmla="*/ 1524600 h 1730540"/>
              <a:gd name="connsiteX30" fmla="*/ 2342289 w 6498333"/>
              <a:gd name="connsiteY30" fmla="*/ 1579893 h 1730540"/>
              <a:gd name="connsiteX31" fmla="*/ 2489584 w 6498333"/>
              <a:gd name="connsiteY31" fmla="*/ 1693935 h 1730540"/>
              <a:gd name="connsiteX32" fmla="*/ 2987112 w 6498333"/>
              <a:gd name="connsiteY32" fmla="*/ 1730384 h 1730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6498333" h="1730540">
                <a:moveTo>
                  <a:pt x="2987112" y="1730384"/>
                </a:moveTo>
                <a:cubicBezTo>
                  <a:pt x="3042664" y="1730870"/>
                  <a:pt x="3088152" y="1730222"/>
                  <a:pt x="3113423" y="1728494"/>
                </a:cubicBezTo>
                <a:cubicBezTo>
                  <a:pt x="3293752" y="1716831"/>
                  <a:pt x="4808270" y="1725943"/>
                  <a:pt x="6436159" y="1396018"/>
                </a:cubicBezTo>
                <a:lnTo>
                  <a:pt x="6498333" y="1381988"/>
                </a:lnTo>
                <a:lnTo>
                  <a:pt x="6498333" y="0"/>
                </a:lnTo>
                <a:lnTo>
                  <a:pt x="723703" y="0"/>
                </a:lnTo>
                <a:lnTo>
                  <a:pt x="629735" y="31770"/>
                </a:lnTo>
                <a:cubicBezTo>
                  <a:pt x="421263" y="101447"/>
                  <a:pt x="228886" y="161708"/>
                  <a:pt x="127078" y="173371"/>
                </a:cubicBezTo>
                <a:cubicBezTo>
                  <a:pt x="86644" y="176827"/>
                  <a:pt x="25993" y="163004"/>
                  <a:pt x="0" y="235577"/>
                </a:cubicBezTo>
                <a:cubicBezTo>
                  <a:pt x="306144" y="346163"/>
                  <a:pt x="641170" y="183739"/>
                  <a:pt x="967530" y="225208"/>
                </a:cubicBezTo>
                <a:cubicBezTo>
                  <a:pt x="866445" y="353075"/>
                  <a:pt x="745142" y="384177"/>
                  <a:pt x="620954" y="408367"/>
                </a:cubicBezTo>
                <a:cubicBezTo>
                  <a:pt x="589182" y="415279"/>
                  <a:pt x="542972" y="422191"/>
                  <a:pt x="542972" y="463661"/>
                </a:cubicBezTo>
                <a:cubicBezTo>
                  <a:pt x="542972" y="515499"/>
                  <a:pt x="594959" y="505130"/>
                  <a:pt x="635392" y="515499"/>
                </a:cubicBezTo>
                <a:cubicBezTo>
                  <a:pt x="693155" y="529321"/>
                  <a:pt x="762471" y="470573"/>
                  <a:pt x="843339" y="532778"/>
                </a:cubicBezTo>
                <a:cubicBezTo>
                  <a:pt x="646945" y="574247"/>
                  <a:pt x="476544" y="588071"/>
                  <a:pt x="297479" y="584615"/>
                </a:cubicBezTo>
                <a:cubicBezTo>
                  <a:pt x="323472" y="629541"/>
                  <a:pt x="378348" y="639908"/>
                  <a:pt x="358130" y="688289"/>
                </a:cubicBezTo>
                <a:cubicBezTo>
                  <a:pt x="343689" y="726304"/>
                  <a:pt x="283038" y="760862"/>
                  <a:pt x="326361" y="809243"/>
                </a:cubicBezTo>
                <a:cubicBezTo>
                  <a:pt x="427447" y="843802"/>
                  <a:pt x="554524" y="788508"/>
                  <a:pt x="649833" y="854169"/>
                </a:cubicBezTo>
                <a:cubicBezTo>
                  <a:pt x="782688" y="947476"/>
                  <a:pt x="961753" y="940565"/>
                  <a:pt x="1111937" y="992402"/>
                </a:cubicBezTo>
                <a:cubicBezTo>
                  <a:pt x="1161035" y="1009682"/>
                  <a:pt x="1472955" y="1023504"/>
                  <a:pt x="1559599" y="1033872"/>
                </a:cubicBezTo>
                <a:cubicBezTo>
                  <a:pt x="1678015" y="1047696"/>
                  <a:pt x="1805093" y="1023504"/>
                  <a:pt x="1929284" y="1078798"/>
                </a:cubicBezTo>
                <a:cubicBezTo>
                  <a:pt x="1828198" y="1130635"/>
                  <a:pt x="1727113" y="1075343"/>
                  <a:pt x="1608698" y="1154826"/>
                </a:cubicBezTo>
                <a:cubicBezTo>
                  <a:pt x="1825309" y="1175561"/>
                  <a:pt x="2015928" y="1158282"/>
                  <a:pt x="2183442" y="1227398"/>
                </a:cubicBezTo>
                <a:cubicBezTo>
                  <a:pt x="2203658" y="1237767"/>
                  <a:pt x="2238314" y="1220487"/>
                  <a:pt x="2267197" y="1217031"/>
                </a:cubicBezTo>
                <a:cubicBezTo>
                  <a:pt x="2561787" y="1179017"/>
                  <a:pt x="2853490" y="1134091"/>
                  <a:pt x="3148082" y="1123724"/>
                </a:cubicBezTo>
                <a:cubicBezTo>
                  <a:pt x="3214508" y="1120268"/>
                  <a:pt x="3327146" y="1092621"/>
                  <a:pt x="3330034" y="1154826"/>
                </a:cubicBezTo>
                <a:cubicBezTo>
                  <a:pt x="3330034" y="1251589"/>
                  <a:pt x="3214508" y="1220487"/>
                  <a:pt x="3145192" y="1230854"/>
                </a:cubicBezTo>
                <a:cubicBezTo>
                  <a:pt x="2931471" y="1268869"/>
                  <a:pt x="2711970" y="1282691"/>
                  <a:pt x="2504025" y="1376000"/>
                </a:cubicBezTo>
                <a:cubicBezTo>
                  <a:pt x="2654207" y="1365632"/>
                  <a:pt x="2804392" y="1358720"/>
                  <a:pt x="2954575" y="1348352"/>
                </a:cubicBezTo>
                <a:cubicBezTo>
                  <a:pt x="2787063" y="1386367"/>
                  <a:pt x="2654207" y="1476218"/>
                  <a:pt x="2492471" y="1524600"/>
                </a:cubicBezTo>
                <a:cubicBezTo>
                  <a:pt x="2408715" y="1548791"/>
                  <a:pt x="2342289" y="1579893"/>
                  <a:pt x="2342289" y="1579893"/>
                </a:cubicBezTo>
                <a:cubicBezTo>
                  <a:pt x="2342289" y="1579893"/>
                  <a:pt x="2356730" y="1655921"/>
                  <a:pt x="2489584" y="1693935"/>
                </a:cubicBezTo>
                <a:cubicBezTo>
                  <a:pt x="2563232" y="1717262"/>
                  <a:pt x="2820457" y="1728925"/>
                  <a:pt x="2987112" y="1730384"/>
                </a:cubicBezTo>
                <a:close/>
              </a:path>
            </a:pathLst>
          </a:custGeom>
          <a:solidFill>
            <a:srgbClr val="44B0A9">
              <a:alpha val="10000"/>
            </a:srgbClr>
          </a:solidFill>
          <a:ln w="32707" cap="flat">
            <a:noFill/>
            <a:prstDash val="solid"/>
            <a:miter/>
          </a:ln>
        </p:spPr>
        <p:txBody>
          <a:bodyPr wrap="square" rtlCol="0" anchor="ctr">
            <a:noAutofit/>
          </a:bodyPr>
          <a:lstStyle/>
          <a:p>
            <a:endParaRPr lang="en-US">
              <a:solidFill>
                <a:schemeClr val="tx1"/>
              </a:solidFill>
            </a:endParaRPr>
          </a:p>
        </p:txBody>
      </p:sp>
      <p:sp>
        <p:nvSpPr>
          <p:cNvPr id="5" name="4 Rectángulo"/>
          <p:cNvSpPr/>
          <p:nvPr/>
        </p:nvSpPr>
        <p:spPr>
          <a:xfrm>
            <a:off x="1625600" y="1313545"/>
            <a:ext cx="10120085" cy="4031873"/>
          </a:xfrm>
          <a:prstGeom prst="rect">
            <a:avLst/>
          </a:prstGeom>
        </p:spPr>
        <p:txBody>
          <a:bodyPr wrap="square">
            <a:spAutoFit/>
          </a:bodyPr>
          <a:lstStyle/>
          <a:p>
            <a:pPr>
              <a:spcAft>
                <a:spcPts val="600"/>
              </a:spcAft>
            </a:pPr>
            <a:r>
              <a:rPr lang="es-MX" sz="3200" dirty="0">
                <a:effectLst>
                  <a:outerShdw blurRad="38100" dist="38100" dir="2700000" algn="tl">
                    <a:srgbClr val="000000">
                      <a:alpha val="43137"/>
                    </a:srgbClr>
                  </a:outerShdw>
                </a:effectLst>
                <a:latin typeface="+mj-lt"/>
                <a:cs typeface="Arial" pitchFamily="34" charset="0"/>
              </a:rPr>
              <a:t>Pueden ser de una o varias etapas de compresión consecutivas, alcanzándose presiones de 8-12 bares y caudales entre 10.000 y 20.000m3/h. Son maquinas de alta velocidad, siendo esta un factor fundamental en el funcionamiento ya que esta basado en principios dinámicos, siendo la velocidad de rotación del orden de las 15.000 a 20.000 r.p.m.</a:t>
            </a:r>
            <a:endParaRPr lang="es-MX" sz="3200">
              <a:effectLst>
                <a:outerShdw blurRad="38100" dist="38100" dir="2700000" algn="tl">
                  <a:srgbClr val="000000">
                    <a:alpha val="43137"/>
                  </a:srgbClr>
                </a:outerShdw>
              </a:effectLst>
              <a:latin typeface="+mj-lt"/>
              <a:cs typeface="Arial" pitchFamily="34" charset="0"/>
            </a:endParaRPr>
          </a:p>
        </p:txBody>
      </p:sp>
      <p:pic>
        <p:nvPicPr>
          <p:cNvPr id="2" name="Picture 2" descr="2018 | Salón Internacional del Ambiente Rosario">
            <a:extLst>
              <a:ext uri="{FF2B5EF4-FFF2-40B4-BE49-F238E27FC236}">
                <a16:creationId xmlns:a16="http://schemas.microsoft.com/office/drawing/2014/main" id="{C860AA99-CA22-4BBF-BCD3-5EE6C81454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6634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Shape 72">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44B0A9"/>
          </a:solidFill>
          <a:ln w="32707" cap="flat">
            <a:noFill/>
            <a:prstDash val="solid"/>
            <a:miter/>
          </a:ln>
        </p:spPr>
        <p:txBody>
          <a:bodyPr rtlCol="0" anchor="ctr"/>
          <a:lstStyle/>
          <a:p>
            <a:endParaRPr lang="en-US" dirty="0"/>
          </a:p>
        </p:txBody>
      </p:sp>
      <p:sp>
        <p:nvSpPr>
          <p:cNvPr id="2" name="1 Título"/>
          <p:cNvSpPr>
            <a:spLocks noGrp="1"/>
          </p:cNvSpPr>
          <p:nvPr>
            <p:ph type="title"/>
          </p:nvPr>
        </p:nvSpPr>
        <p:spPr>
          <a:xfrm>
            <a:off x="201705" y="713312"/>
            <a:ext cx="4693023" cy="5431376"/>
          </a:xfrm>
        </p:spPr>
        <p:txBody>
          <a:bodyPr>
            <a:normAutofit/>
          </a:bodyPr>
          <a:lstStyle/>
          <a:p>
            <a:r>
              <a:rPr lang="es-MX" sz="4800" b="1" dirty="0">
                <a:solidFill>
                  <a:srgbClr val="FFFFFF"/>
                </a:solidFill>
                <a:effectLst>
                  <a:outerShdw blurRad="38100" dist="38100" dir="2700000" algn="tl">
                    <a:srgbClr val="000000">
                      <a:alpha val="43137"/>
                    </a:srgbClr>
                  </a:outerShdw>
                </a:effectLst>
                <a:cs typeface="Arial" pitchFamily="34" charset="0"/>
              </a:rPr>
              <a:t>Compresores</a:t>
            </a:r>
          </a:p>
        </p:txBody>
      </p:sp>
      <p:sp>
        <p:nvSpPr>
          <p:cNvPr id="3" name="2 Marcador de contenido"/>
          <p:cNvSpPr>
            <a:spLocks noGrp="1"/>
          </p:cNvSpPr>
          <p:nvPr>
            <p:ph idx="1"/>
          </p:nvPr>
        </p:nvSpPr>
        <p:spPr>
          <a:xfrm>
            <a:off x="6095999" y="713313"/>
            <a:ext cx="5257801" cy="5431376"/>
          </a:xfrm>
        </p:spPr>
        <p:txBody>
          <a:bodyPr anchor="ctr">
            <a:normAutofit fontScale="92500"/>
          </a:bodyPr>
          <a:lstStyle/>
          <a:p>
            <a:pPr marL="0" indent="0">
              <a:buNone/>
            </a:pPr>
            <a:r>
              <a:rPr lang="es-MX" sz="3600" dirty="0">
                <a:effectLst>
                  <a:outerShdw blurRad="38100" dist="38100" dir="2700000" algn="tl">
                    <a:srgbClr val="000000">
                      <a:alpha val="43137"/>
                    </a:srgbClr>
                  </a:outerShdw>
                </a:effectLst>
                <a:latin typeface="+mj-lt"/>
                <a:cs typeface="Arial" pitchFamily="34" charset="0"/>
              </a:rPr>
              <a:t>Un compresor eleva la presión de un gas, vapor  o una mezcla de gases o vapores, estos se pueden clasificar en compresores de desplazamiento y compresores dinámicos y a su vez este pueden subclasificarse.</a:t>
            </a:r>
            <a:endParaRPr lang="es-MX" sz="2000" b="1" dirty="0">
              <a:effectLst>
                <a:outerShdw blurRad="38100" dist="38100" dir="2700000" algn="tl">
                  <a:srgbClr val="000000">
                    <a:alpha val="43137"/>
                  </a:srgbClr>
                </a:outerShdw>
              </a:effectLst>
              <a:latin typeface="+mj-lt"/>
              <a:cs typeface="Arial" pitchFamily="34" charset="0"/>
            </a:endParaRPr>
          </a:p>
        </p:txBody>
      </p:sp>
      <p:pic>
        <p:nvPicPr>
          <p:cNvPr id="2050" name="Picture 2" descr="2018 | Salón Internacional del Ambiente Rosario">
            <a:extLst>
              <a:ext uri="{FF2B5EF4-FFF2-40B4-BE49-F238E27FC236}">
                <a16:creationId xmlns:a16="http://schemas.microsoft.com/office/drawing/2014/main" id="{DD3B1B8D-08EB-4FB9-AF65-B93A7A4FD76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7176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apiensman.com/neumatica/images/neumat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5252" y="2943345"/>
            <a:ext cx="4822203" cy="3013318"/>
          </a:xfrm>
          <a:prstGeom prst="rect">
            <a:avLst/>
          </a:prstGeom>
          <a:noFill/>
          <a:extLst>
            <a:ext uri="{909E8E84-426E-40DD-AFC4-6F175D3DCCD1}">
              <a14:hiddenFill xmlns:a14="http://schemas.microsoft.com/office/drawing/2010/main">
                <a:solidFill>
                  <a:srgbClr val="FFFFFF"/>
                </a:solidFill>
              </a14:hiddenFill>
            </a:ext>
          </a:extLst>
        </p:spPr>
      </p:pic>
      <p:sp>
        <p:nvSpPr>
          <p:cNvPr id="5" name="4 Rectángulo"/>
          <p:cNvSpPr/>
          <p:nvPr/>
        </p:nvSpPr>
        <p:spPr>
          <a:xfrm>
            <a:off x="648423" y="1878579"/>
            <a:ext cx="7057893" cy="4832092"/>
          </a:xfrm>
          <a:prstGeom prst="rect">
            <a:avLst/>
          </a:prstGeom>
        </p:spPr>
        <p:txBody>
          <a:bodyPr wrap="square">
            <a:spAutoFit/>
          </a:bodyPr>
          <a:lstStyle/>
          <a:p>
            <a:r>
              <a:rPr lang="es-ES" sz="2800" dirty="0">
                <a:effectLst>
                  <a:outerShdw blurRad="38100" dist="38100" dir="2700000" algn="tl">
                    <a:srgbClr val="000000">
                      <a:alpha val="43137"/>
                    </a:srgbClr>
                  </a:outerShdw>
                </a:effectLst>
                <a:latin typeface="+mj-lt"/>
                <a:cs typeface="Arial" pitchFamily="34" charset="0"/>
              </a:rPr>
              <a:t>Se caracterizan, por tener un flujo axial en forma paralela al eje. El gas pasa axialmente a lo largo del compresor, que a través de hileras alternadas de paletas estacionarias y rotativas, comunican cierta velocidad al gas que después se transforma en presión. Su aplicación se destina a las operaciones que requieren de un caudal constante a presiones moderadas.</a:t>
            </a:r>
            <a:endParaRPr lang="es-MX" sz="2800" dirty="0">
              <a:effectLst>
                <a:outerShdw blurRad="38100" dist="38100" dir="2700000" algn="tl">
                  <a:srgbClr val="000000">
                    <a:alpha val="43137"/>
                  </a:srgbClr>
                </a:outerShdw>
              </a:effectLst>
              <a:latin typeface="+mj-lt"/>
              <a:cs typeface="Arial" pitchFamily="34" charset="0"/>
            </a:endParaRPr>
          </a:p>
        </p:txBody>
      </p:sp>
      <p:pic>
        <p:nvPicPr>
          <p:cNvPr id="6" name="Picture 2" descr="2018 | Salón Internacional del Ambiente Rosario">
            <a:extLst>
              <a:ext uri="{FF2B5EF4-FFF2-40B4-BE49-F238E27FC236}">
                <a16:creationId xmlns:a16="http://schemas.microsoft.com/office/drawing/2014/main" id="{4F2A26D6-73A4-4F3B-8933-EFA53392B66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8">
            <a:extLst>
              <a:ext uri="{FF2B5EF4-FFF2-40B4-BE49-F238E27FC236}">
                <a16:creationId xmlns:a16="http://schemas.microsoft.com/office/drawing/2014/main" id="{9203BA56-94F7-476F-BF96-B8BA2B348264}"/>
              </a:ext>
            </a:extLst>
          </p:cNvPr>
          <p:cNvSpPr txBox="1">
            <a:spLocks/>
          </p:cNvSpPr>
          <p:nvPr/>
        </p:nvSpPr>
        <p:spPr>
          <a:xfrm>
            <a:off x="3265714" y="3205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a:lstStyle>
          <a:p>
            <a:r>
              <a:rPr lang="es-AR" sz="4800" b="1" u="sng" dirty="0">
                <a:effectLst>
                  <a:outerShdw blurRad="38100" dist="38100" dir="2700000" algn="tl">
                    <a:srgbClr val="000000">
                      <a:alpha val="43137"/>
                    </a:srgbClr>
                  </a:outerShdw>
                </a:effectLst>
              </a:rPr>
              <a:t>Compresor Axial</a:t>
            </a:r>
          </a:p>
        </p:txBody>
      </p:sp>
    </p:spTree>
    <p:extLst>
      <p:ext uri="{BB962C8B-B14F-4D97-AF65-F5344CB8AC3E}">
        <p14:creationId xmlns:p14="http://schemas.microsoft.com/office/powerpoint/2010/main" val="4575578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74F17DF-5A1A-4424-BA20-AEBE5F997B59}"/>
              </a:ext>
            </a:extLst>
          </p:cNvPr>
          <p:cNvSpPr>
            <a:spLocks noGrp="1"/>
          </p:cNvSpPr>
          <p:nvPr>
            <p:ph type="ctrTitle"/>
          </p:nvPr>
        </p:nvSpPr>
        <p:spPr>
          <a:xfrm>
            <a:off x="7115865" y="134460"/>
            <a:ext cx="4620584" cy="2850787"/>
          </a:xfrm>
        </p:spPr>
        <p:txBody>
          <a:bodyPr>
            <a:normAutofit fontScale="90000"/>
          </a:bodyPr>
          <a:lstStyle/>
          <a:p>
            <a:pPr algn="ctr">
              <a:lnSpc>
                <a:spcPct val="150000"/>
              </a:lnSpc>
            </a:pPr>
            <a:r>
              <a:rPr lang="es-AR" sz="6600" b="1" dirty="0">
                <a:solidFill>
                  <a:schemeClr val="tx2">
                    <a:lumMod val="75000"/>
                    <a:lumOff val="25000"/>
                  </a:schemeClr>
                </a:solidFill>
                <a:effectLst>
                  <a:outerShdw blurRad="38100" dist="38100" dir="2700000" algn="tl">
                    <a:srgbClr val="000000">
                      <a:alpha val="43137"/>
                    </a:srgbClr>
                  </a:outerShdw>
                </a:effectLst>
              </a:rPr>
              <a:t>MÁQUINAS TÉRMICAS</a:t>
            </a:r>
          </a:p>
        </p:txBody>
      </p:sp>
      <p:sp>
        <p:nvSpPr>
          <p:cNvPr id="3" name="Subtítulo 2">
            <a:extLst>
              <a:ext uri="{FF2B5EF4-FFF2-40B4-BE49-F238E27FC236}">
                <a16:creationId xmlns:a16="http://schemas.microsoft.com/office/drawing/2014/main" id="{D0CB2BF7-0037-479F-AACD-5CAF3EB81238}"/>
              </a:ext>
            </a:extLst>
          </p:cNvPr>
          <p:cNvSpPr>
            <a:spLocks noGrp="1"/>
          </p:cNvSpPr>
          <p:nvPr>
            <p:ph type="subTitle" idx="1"/>
          </p:nvPr>
        </p:nvSpPr>
        <p:spPr>
          <a:xfrm>
            <a:off x="7115865" y="4356847"/>
            <a:ext cx="4620584" cy="775494"/>
          </a:xfrm>
        </p:spPr>
        <p:txBody>
          <a:bodyPr>
            <a:normAutofit/>
          </a:bodyPr>
          <a:lstStyle/>
          <a:p>
            <a:pPr algn="ctr"/>
            <a:r>
              <a:rPr lang="es-AR" sz="3600" dirty="0">
                <a:solidFill>
                  <a:schemeClr val="tx2">
                    <a:lumMod val="75000"/>
                    <a:lumOff val="25000"/>
                  </a:schemeClr>
                </a:solidFill>
                <a:effectLst>
                  <a:outerShdw blurRad="38100" dist="38100" dir="2700000" algn="tl">
                    <a:srgbClr val="000000">
                      <a:alpha val="43137"/>
                    </a:srgbClr>
                  </a:outerShdw>
                </a:effectLst>
              </a:rPr>
              <a:t>COMPRESORES</a:t>
            </a:r>
          </a:p>
        </p:txBody>
      </p:sp>
      <p:pic>
        <p:nvPicPr>
          <p:cNvPr id="4" name="Picture 3">
            <a:extLst>
              <a:ext uri="{FF2B5EF4-FFF2-40B4-BE49-F238E27FC236}">
                <a16:creationId xmlns:a16="http://schemas.microsoft.com/office/drawing/2014/main" id="{8A850934-64B8-4BD1-A702-2DB02E1531F0}"/>
              </a:ext>
            </a:extLst>
          </p:cNvPr>
          <p:cNvPicPr>
            <a:picLocks noChangeAspect="1"/>
          </p:cNvPicPr>
          <p:nvPr/>
        </p:nvPicPr>
        <p:blipFill rotWithShape="1">
          <a:blip r:embed="rId2"/>
          <a:srcRect l="28630" r="27896"/>
          <a:stretch/>
        </p:blipFill>
        <p:spPr>
          <a:xfrm rot="10800000">
            <a:off x="0" y="10"/>
            <a:ext cx="6663363"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pic>
        <p:nvPicPr>
          <p:cNvPr id="1026" name="Picture 2" descr="UTN Reconquista">
            <a:extLst>
              <a:ext uri="{FF2B5EF4-FFF2-40B4-BE49-F238E27FC236}">
                <a16:creationId xmlns:a16="http://schemas.microsoft.com/office/drawing/2014/main" id="{6BE0FFCA-FA47-40B3-9B74-85517784B0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929" y="1134153"/>
            <a:ext cx="4473243" cy="2102424"/>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CCF38666-6565-4097-987D-201E1C832B58}"/>
              </a:ext>
            </a:extLst>
          </p:cNvPr>
          <p:cNvSpPr txBox="1"/>
          <p:nvPr/>
        </p:nvSpPr>
        <p:spPr>
          <a:xfrm>
            <a:off x="7360624" y="6073171"/>
            <a:ext cx="4131066" cy="523220"/>
          </a:xfrm>
          <a:prstGeom prst="rect">
            <a:avLst/>
          </a:prstGeom>
          <a:noFill/>
        </p:spPr>
        <p:txBody>
          <a:bodyPr wrap="square" rtlCol="0">
            <a:spAutoFit/>
          </a:bodyPr>
          <a:lstStyle/>
          <a:p>
            <a:r>
              <a:rPr lang="es-AR" sz="2800" b="1" dirty="0">
                <a:solidFill>
                  <a:schemeClr val="tx2">
                    <a:lumMod val="75000"/>
                    <a:lumOff val="25000"/>
                  </a:schemeClr>
                </a:solidFill>
                <a:effectLst>
                  <a:outerShdw blurRad="38100" dist="38100" dir="2700000" algn="tl">
                    <a:srgbClr val="000000">
                      <a:alpha val="43137"/>
                    </a:srgbClr>
                  </a:outerShdw>
                </a:effectLst>
              </a:rPr>
              <a:t>ING. Walter Capeletti</a:t>
            </a:r>
          </a:p>
        </p:txBody>
      </p:sp>
    </p:spTree>
    <p:extLst>
      <p:ext uri="{BB962C8B-B14F-4D97-AF65-F5344CB8AC3E}">
        <p14:creationId xmlns:p14="http://schemas.microsoft.com/office/powerpoint/2010/main" val="748124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E3596DD-156A-473E-9BB3-C6A29F757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2C46C4D6-C474-4E92-B52E-944C1118F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3" descr="Resultado de imagen para que es un compreso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576457" y="4039521"/>
            <a:ext cx="3777342" cy="2818478"/>
          </a:xfrm>
          <a:prstGeom prst="rect">
            <a:avLst/>
          </a:prstGeom>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5" name="4 Rectángulo"/>
          <p:cNvSpPr/>
          <p:nvPr/>
        </p:nvSpPr>
        <p:spPr>
          <a:xfrm>
            <a:off x="5627915" y="9575"/>
            <a:ext cx="6331856" cy="4031873"/>
          </a:xfrm>
          <a:prstGeom prst="rect">
            <a:avLst/>
          </a:prstGeom>
        </p:spPr>
        <p:txBody>
          <a:bodyPr wrap="square">
            <a:spAutoFit/>
          </a:bodyPr>
          <a:lstStyle/>
          <a:p>
            <a:pPr algn="just">
              <a:spcAft>
                <a:spcPts val="600"/>
              </a:spcAft>
            </a:pPr>
            <a:r>
              <a:rPr lang="es-MX" sz="3200" dirty="0">
                <a:effectLst>
                  <a:outerShdw blurRad="38100" dist="38100" dir="2700000" algn="tl">
                    <a:srgbClr val="000000">
                      <a:alpha val="43137"/>
                    </a:srgbClr>
                  </a:outerShdw>
                </a:effectLst>
                <a:latin typeface="+mj-lt"/>
                <a:cs typeface="Arial" pitchFamily="34" charset="0"/>
              </a:rPr>
              <a:t>Un compresor es una máquina que eleva la presión de un gas, un vapor, o una mezcla de gases y vapores. Son maquinas de flujo continuo en donde se transforma la energía cinética (velocidad) en Trabajo (presión).</a:t>
            </a:r>
          </a:p>
        </p:txBody>
      </p:sp>
      <p:sp>
        <p:nvSpPr>
          <p:cNvPr id="10" name="CuadroTexto 9">
            <a:extLst>
              <a:ext uri="{FF2B5EF4-FFF2-40B4-BE49-F238E27FC236}">
                <a16:creationId xmlns:a16="http://schemas.microsoft.com/office/drawing/2014/main" id="{17678A07-D6C7-41EB-ABB4-BF982DE2A5F1}"/>
              </a:ext>
            </a:extLst>
          </p:cNvPr>
          <p:cNvSpPr txBox="1"/>
          <p:nvPr/>
        </p:nvSpPr>
        <p:spPr>
          <a:xfrm>
            <a:off x="487801" y="2615938"/>
            <a:ext cx="3726383" cy="1311128"/>
          </a:xfrm>
          <a:prstGeom prst="rect">
            <a:avLst/>
          </a:prstGeom>
          <a:noFill/>
        </p:spPr>
        <p:txBody>
          <a:bodyPr wrap="square">
            <a:spAutoFit/>
          </a:bodyPr>
          <a:lstStyle/>
          <a:p>
            <a:pPr>
              <a:lnSpc>
                <a:spcPct val="90000"/>
              </a:lnSpc>
              <a:spcBef>
                <a:spcPct val="0"/>
              </a:spcBef>
              <a:spcAft>
                <a:spcPts val="600"/>
              </a:spcAft>
            </a:pPr>
            <a:r>
              <a:rPr lang="es-AR" sz="4400" b="1" i="1" dirty="0">
                <a:solidFill>
                  <a:schemeClr val="tx1"/>
                </a:solidFill>
                <a:latin typeface="+mj-lt"/>
                <a:ea typeface="+mj-ea"/>
                <a:cs typeface="+mj-cs"/>
              </a:rPr>
              <a:t>¿Qué es un compresor?</a:t>
            </a:r>
          </a:p>
        </p:txBody>
      </p:sp>
      <p:pic>
        <p:nvPicPr>
          <p:cNvPr id="11" name="Picture 2" descr="2018 | Salón Internacional del Ambiente Rosario">
            <a:extLst>
              <a:ext uri="{FF2B5EF4-FFF2-40B4-BE49-F238E27FC236}">
                <a16:creationId xmlns:a16="http://schemas.microsoft.com/office/drawing/2014/main" id="{25C81164-B03A-428E-9E93-B23CA88C53B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5015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68717E5B-2C1D-4094-9D25-6FF6FBD92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B6E033A-DB2E-49B8-B600-B38E0C280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070" y="1834243"/>
            <a:ext cx="3781618" cy="3189514"/>
          </a:xfrm>
          <a:custGeom>
            <a:avLst/>
            <a:gdLst>
              <a:gd name="connsiteX0" fmla="*/ 5462602 w 5470628"/>
              <a:gd name="connsiteY0" fmla="*/ 1413608 h 3193741"/>
              <a:gd name="connsiteX1" fmla="*/ 5465724 w 5470628"/>
              <a:gd name="connsiteY1" fmla="*/ 1421881 h 3193741"/>
              <a:gd name="connsiteX2" fmla="*/ 5465025 w 5470628"/>
              <a:gd name="connsiteY2" fmla="*/ 1466556 h 3193741"/>
              <a:gd name="connsiteX3" fmla="*/ 5463208 w 5470628"/>
              <a:gd name="connsiteY3" fmla="*/ 1466226 h 3193741"/>
              <a:gd name="connsiteX4" fmla="*/ 5463242 w 5470628"/>
              <a:gd name="connsiteY4" fmla="*/ 1451866 h 3193741"/>
              <a:gd name="connsiteX5" fmla="*/ 5462894 w 5470628"/>
              <a:gd name="connsiteY5" fmla="*/ 1423194 h 3193741"/>
              <a:gd name="connsiteX6" fmla="*/ 5461417 w 5470628"/>
              <a:gd name="connsiteY6" fmla="*/ 1391849 h 3193741"/>
              <a:gd name="connsiteX7" fmla="*/ 5462246 w 5470628"/>
              <a:gd name="connsiteY7" fmla="*/ 1401944 h 3193741"/>
              <a:gd name="connsiteX8" fmla="*/ 5462602 w 5470628"/>
              <a:gd name="connsiteY8" fmla="*/ 1413608 h 3193741"/>
              <a:gd name="connsiteX9" fmla="*/ 5459078 w 5470628"/>
              <a:gd name="connsiteY9" fmla="*/ 1404268 h 3193741"/>
              <a:gd name="connsiteX10" fmla="*/ 5460137 w 5470628"/>
              <a:gd name="connsiteY10" fmla="*/ 1393780 h 3193741"/>
              <a:gd name="connsiteX11" fmla="*/ 5461417 w 5470628"/>
              <a:gd name="connsiteY11" fmla="*/ 1391849 h 3193741"/>
              <a:gd name="connsiteX12" fmla="*/ 614271 w 5470628"/>
              <a:gd name="connsiteY12" fmla="*/ 1052206 h 3193741"/>
              <a:gd name="connsiteX13" fmla="*/ 611497 w 5470628"/>
              <a:gd name="connsiteY13" fmla="*/ 1055389 h 3193741"/>
              <a:gd name="connsiteX14" fmla="*/ 630277 w 5470628"/>
              <a:gd name="connsiteY14" fmla="*/ 1065215 h 3193741"/>
              <a:gd name="connsiteX15" fmla="*/ 651856 w 5470628"/>
              <a:gd name="connsiteY15" fmla="*/ 1067584 h 3193741"/>
              <a:gd name="connsiteX16" fmla="*/ 614271 w 5470628"/>
              <a:gd name="connsiteY16" fmla="*/ 1052206 h 3193741"/>
              <a:gd name="connsiteX17" fmla="*/ 810628 w 5470628"/>
              <a:gd name="connsiteY17" fmla="*/ 695550 h 3193741"/>
              <a:gd name="connsiteX18" fmla="*/ 1033084 w 5470628"/>
              <a:gd name="connsiteY18" fmla="*/ 791270 h 3193741"/>
              <a:gd name="connsiteX19" fmla="*/ 1036153 w 5470628"/>
              <a:gd name="connsiteY19" fmla="*/ 788050 h 3193741"/>
              <a:gd name="connsiteX20" fmla="*/ 810628 w 5470628"/>
              <a:gd name="connsiteY20" fmla="*/ 695550 h 3193741"/>
              <a:gd name="connsiteX21" fmla="*/ 4850908 w 5470628"/>
              <a:gd name="connsiteY21" fmla="*/ 727 h 3193741"/>
              <a:gd name="connsiteX22" fmla="*/ 4858584 w 5470628"/>
              <a:gd name="connsiteY22" fmla="*/ 13795 h 3193741"/>
              <a:gd name="connsiteX23" fmla="*/ 4843408 w 5470628"/>
              <a:gd name="connsiteY23" fmla="*/ 37224 h 3193741"/>
              <a:gd name="connsiteX24" fmla="*/ 4871062 w 5470628"/>
              <a:gd name="connsiteY24" fmla="*/ 78954 h 3193741"/>
              <a:gd name="connsiteX25" fmla="*/ 4989038 w 5470628"/>
              <a:gd name="connsiteY25" fmla="*/ 66799 h 3193741"/>
              <a:gd name="connsiteX26" fmla="*/ 5002636 w 5470628"/>
              <a:gd name="connsiteY26" fmla="*/ 79388 h 3193741"/>
              <a:gd name="connsiteX27" fmla="*/ 5008332 w 5470628"/>
              <a:gd name="connsiteY27" fmla="*/ 140859 h 3193741"/>
              <a:gd name="connsiteX28" fmla="*/ 5014326 w 5470628"/>
              <a:gd name="connsiteY28" fmla="*/ 155555 h 3193741"/>
              <a:gd name="connsiteX29" fmla="*/ 5030704 w 5470628"/>
              <a:gd name="connsiteY29" fmla="*/ 221190 h 3193741"/>
              <a:gd name="connsiteX30" fmla="*/ 5097262 w 5470628"/>
              <a:gd name="connsiteY30" fmla="*/ 317759 h 3193741"/>
              <a:gd name="connsiteX31" fmla="*/ 5165084 w 5470628"/>
              <a:gd name="connsiteY31" fmla="*/ 373367 h 3193741"/>
              <a:gd name="connsiteX32" fmla="*/ 5174137 w 5470628"/>
              <a:gd name="connsiteY32" fmla="*/ 389353 h 3193741"/>
              <a:gd name="connsiteX33" fmla="*/ 5192507 w 5470628"/>
              <a:gd name="connsiteY33" fmla="*/ 453561 h 3193741"/>
              <a:gd name="connsiteX34" fmla="*/ 5187160 w 5470628"/>
              <a:gd name="connsiteY34" fmla="*/ 467732 h 3193741"/>
              <a:gd name="connsiteX35" fmla="*/ 5160106 w 5470628"/>
              <a:gd name="connsiteY35" fmla="*/ 486904 h 3193741"/>
              <a:gd name="connsiteX36" fmla="*/ 5138948 w 5470628"/>
              <a:gd name="connsiteY36" fmla="*/ 528614 h 3193741"/>
              <a:gd name="connsiteX37" fmla="*/ 5097016 w 5470628"/>
              <a:gd name="connsiteY37" fmla="*/ 589923 h 3193741"/>
              <a:gd name="connsiteX38" fmla="*/ 5075869 w 5470628"/>
              <a:gd name="connsiteY38" fmla="*/ 608381 h 3193741"/>
              <a:gd name="connsiteX39" fmla="*/ 5093172 w 5470628"/>
              <a:gd name="connsiteY39" fmla="*/ 618385 h 3193741"/>
              <a:gd name="connsiteX40" fmla="*/ 5153518 w 5470628"/>
              <a:gd name="connsiteY40" fmla="*/ 687474 h 3193741"/>
              <a:gd name="connsiteX41" fmla="*/ 5074984 w 5470628"/>
              <a:gd name="connsiteY41" fmla="*/ 776941 h 3193741"/>
              <a:gd name="connsiteX42" fmla="*/ 5033348 w 5470628"/>
              <a:gd name="connsiteY42" fmla="*/ 805473 h 3193741"/>
              <a:gd name="connsiteX43" fmla="*/ 5116847 w 5470628"/>
              <a:gd name="connsiteY43" fmla="*/ 803426 h 3193741"/>
              <a:gd name="connsiteX44" fmla="*/ 5147902 w 5470628"/>
              <a:gd name="connsiteY44" fmla="*/ 833118 h 3193741"/>
              <a:gd name="connsiteX45" fmla="*/ 5161665 w 5470628"/>
              <a:gd name="connsiteY45" fmla="*/ 848297 h 3193741"/>
              <a:gd name="connsiteX46" fmla="*/ 5246520 w 5470628"/>
              <a:gd name="connsiteY46" fmla="*/ 942412 h 3193741"/>
              <a:gd name="connsiteX47" fmla="*/ 5235368 w 5470628"/>
              <a:gd name="connsiteY47" fmla="*/ 972946 h 3193741"/>
              <a:gd name="connsiteX48" fmla="*/ 5113739 w 5470628"/>
              <a:gd name="connsiteY48" fmla="*/ 1128845 h 3193741"/>
              <a:gd name="connsiteX49" fmla="*/ 5255034 w 5470628"/>
              <a:gd name="connsiteY49" fmla="*/ 1151117 h 3193741"/>
              <a:gd name="connsiteX50" fmla="*/ 5267513 w 5470628"/>
              <a:gd name="connsiteY50" fmla="*/ 1216275 h 3193741"/>
              <a:gd name="connsiteX51" fmla="*/ 5343113 w 5470628"/>
              <a:gd name="connsiteY51" fmla="*/ 1281854 h 3193741"/>
              <a:gd name="connsiteX52" fmla="*/ 5452014 w 5470628"/>
              <a:gd name="connsiteY52" fmla="*/ 1385543 h 3193741"/>
              <a:gd name="connsiteX53" fmla="*/ 5459078 w 5470628"/>
              <a:gd name="connsiteY53" fmla="*/ 1404268 h 3193741"/>
              <a:gd name="connsiteX54" fmla="*/ 5458838 w 5470628"/>
              <a:gd name="connsiteY54" fmla="*/ 1406644 h 3193741"/>
              <a:gd name="connsiteX55" fmla="*/ 5455752 w 5470628"/>
              <a:gd name="connsiteY55" fmla="*/ 1450751 h 3193741"/>
              <a:gd name="connsiteX56" fmla="*/ 5454594 w 5470628"/>
              <a:gd name="connsiteY56" fmla="*/ 1464662 h 3193741"/>
              <a:gd name="connsiteX57" fmla="*/ 5447215 w 5470628"/>
              <a:gd name="connsiteY57" fmla="*/ 1463321 h 3193741"/>
              <a:gd name="connsiteX58" fmla="*/ 5433934 w 5470628"/>
              <a:gd name="connsiteY58" fmla="*/ 1458428 h 3193741"/>
              <a:gd name="connsiteX59" fmla="*/ 5424276 w 5470628"/>
              <a:gd name="connsiteY59" fmla="*/ 1477014 h 3193741"/>
              <a:gd name="connsiteX60" fmla="*/ 5444628 w 5470628"/>
              <a:gd name="connsiteY60" fmla="*/ 1511562 h 3193741"/>
              <a:gd name="connsiteX61" fmla="*/ 5453752 w 5470628"/>
              <a:gd name="connsiteY61" fmla="*/ 1474786 h 3193741"/>
              <a:gd name="connsiteX62" fmla="*/ 5454594 w 5470628"/>
              <a:gd name="connsiteY62" fmla="*/ 1464662 h 3193741"/>
              <a:gd name="connsiteX63" fmla="*/ 5463208 w 5470628"/>
              <a:gd name="connsiteY63" fmla="*/ 1466226 h 3193741"/>
              <a:gd name="connsiteX64" fmla="*/ 5463164 w 5470628"/>
              <a:gd name="connsiteY64" fmla="*/ 1484226 h 3193741"/>
              <a:gd name="connsiteX65" fmla="*/ 5456160 w 5470628"/>
              <a:gd name="connsiteY65" fmla="*/ 1575885 h 3193741"/>
              <a:gd name="connsiteX66" fmla="*/ 5345636 w 5470628"/>
              <a:gd name="connsiteY66" fmla="*/ 1714543 h 3193741"/>
              <a:gd name="connsiteX67" fmla="*/ 5251319 w 5470628"/>
              <a:gd name="connsiteY67" fmla="*/ 1775792 h 3193741"/>
              <a:gd name="connsiteX68" fmla="*/ 5043512 w 5470628"/>
              <a:gd name="connsiteY68" fmla="*/ 2027305 h 3193741"/>
              <a:gd name="connsiteX69" fmla="*/ 4978144 w 5470628"/>
              <a:gd name="connsiteY69" fmla="*/ 2108535 h 3193741"/>
              <a:gd name="connsiteX70" fmla="*/ 5031476 w 5470628"/>
              <a:gd name="connsiteY70" fmla="*/ 2128173 h 3193741"/>
              <a:gd name="connsiteX71" fmla="*/ 4937389 w 5470628"/>
              <a:gd name="connsiteY71" fmla="*/ 2216441 h 3193741"/>
              <a:gd name="connsiteX72" fmla="*/ 4826122 w 5470628"/>
              <a:gd name="connsiteY72" fmla="*/ 2315331 h 3193741"/>
              <a:gd name="connsiteX73" fmla="*/ 2544647 w 5470628"/>
              <a:gd name="connsiteY73" fmla="*/ 3190975 h 3193741"/>
              <a:gd name="connsiteX74" fmla="*/ 1328257 w 5470628"/>
              <a:gd name="connsiteY74" fmla="*/ 3153006 h 3193741"/>
              <a:gd name="connsiteX75" fmla="*/ 977943 w 5470628"/>
              <a:gd name="connsiteY75" fmla="*/ 3082502 h 3193741"/>
              <a:gd name="connsiteX76" fmla="*/ 854473 w 5470628"/>
              <a:gd name="connsiteY76" fmla="*/ 2994250 h 3193741"/>
              <a:gd name="connsiteX77" fmla="*/ 811593 w 5470628"/>
              <a:gd name="connsiteY77" fmla="*/ 2970498 h 3193741"/>
              <a:gd name="connsiteX78" fmla="*/ 707024 w 5470628"/>
              <a:gd name="connsiteY78" fmla="*/ 2945439 h 3193741"/>
              <a:gd name="connsiteX79" fmla="*/ 523487 w 5470628"/>
              <a:gd name="connsiteY79" fmla="*/ 2886053 h 3193741"/>
              <a:gd name="connsiteX80" fmla="*/ 587884 w 5470628"/>
              <a:gd name="connsiteY80" fmla="*/ 2859746 h 3193741"/>
              <a:gd name="connsiteX81" fmla="*/ 779426 w 5470628"/>
              <a:gd name="connsiteY81" fmla="*/ 2885897 h 3193741"/>
              <a:gd name="connsiteX82" fmla="*/ 917288 w 5470628"/>
              <a:gd name="connsiteY82" fmla="*/ 2882248 h 3193741"/>
              <a:gd name="connsiteX83" fmla="*/ 718684 w 5470628"/>
              <a:gd name="connsiteY83" fmla="*/ 2819941 h 3193741"/>
              <a:gd name="connsiteX84" fmla="*/ 524650 w 5470628"/>
              <a:gd name="connsiteY84" fmla="*/ 2731220 h 3193741"/>
              <a:gd name="connsiteX85" fmla="*/ 670138 w 5470628"/>
              <a:gd name="connsiteY85" fmla="*/ 2735189 h 3193741"/>
              <a:gd name="connsiteX86" fmla="*/ 675382 w 5470628"/>
              <a:gd name="connsiteY86" fmla="*/ 2719369 h 3193741"/>
              <a:gd name="connsiteX87" fmla="*/ 542021 w 5470628"/>
              <a:gd name="connsiteY87" fmla="*/ 2601946 h 3193741"/>
              <a:gd name="connsiteX88" fmla="*/ 476895 w 5470628"/>
              <a:gd name="connsiteY88" fmla="*/ 2555976 h 3193741"/>
              <a:gd name="connsiteX89" fmla="*/ 188751 w 5470628"/>
              <a:gd name="connsiteY89" fmla="*/ 2428830 h 3193741"/>
              <a:gd name="connsiteX90" fmla="*/ 456762 w 5470628"/>
              <a:gd name="connsiteY90" fmla="*/ 2468731 h 3193741"/>
              <a:gd name="connsiteX91" fmla="*/ 174514 w 5470628"/>
              <a:gd name="connsiteY91" fmla="*/ 2345378 h 3193741"/>
              <a:gd name="connsiteX92" fmla="*/ 38827 w 5470628"/>
              <a:gd name="connsiteY92" fmla="*/ 2303685 h 3193741"/>
              <a:gd name="connsiteX93" fmla="*/ 3281 w 5470628"/>
              <a:gd name="connsiteY93" fmla="*/ 2273587 h 3193741"/>
              <a:gd name="connsiteX94" fmla="*/ 61590 w 5470628"/>
              <a:gd name="connsiteY94" fmla="*/ 2259170 h 3193741"/>
              <a:gd name="connsiteX95" fmla="*/ 242291 w 5470628"/>
              <a:gd name="connsiteY95" fmla="*/ 2250569 h 3193741"/>
              <a:gd name="connsiteX96" fmla="*/ 13205 w 5470628"/>
              <a:gd name="connsiteY96" fmla="*/ 2172263 h 3193741"/>
              <a:gd name="connsiteX97" fmla="*/ 180810 w 5470628"/>
              <a:gd name="connsiteY97" fmla="*/ 2168333 h 3193741"/>
              <a:gd name="connsiteX98" fmla="*/ 226020 w 5470628"/>
              <a:gd name="connsiteY98" fmla="*/ 2121100 h 3193741"/>
              <a:gd name="connsiteX99" fmla="*/ 299145 w 5470628"/>
              <a:gd name="connsiteY99" fmla="*/ 2044862 h 3193741"/>
              <a:gd name="connsiteX100" fmla="*/ 350236 w 5470628"/>
              <a:gd name="connsiteY100" fmla="*/ 2001187 h 3193741"/>
              <a:gd name="connsiteX101" fmla="*/ 365223 w 5470628"/>
              <a:gd name="connsiteY101" fmla="*/ 1881218 h 3193741"/>
              <a:gd name="connsiteX102" fmla="*/ 310707 w 5470628"/>
              <a:gd name="connsiteY102" fmla="*/ 1758752 h 3193741"/>
              <a:gd name="connsiteX103" fmla="*/ 181659 w 5470628"/>
              <a:gd name="connsiteY103" fmla="*/ 1709137 h 3193741"/>
              <a:gd name="connsiteX104" fmla="*/ 213063 w 5470628"/>
              <a:gd name="connsiteY104" fmla="*/ 1632021 h 3193741"/>
              <a:gd name="connsiteX105" fmla="*/ 481390 w 5470628"/>
              <a:gd name="connsiteY105" fmla="*/ 1644125 h 3193741"/>
              <a:gd name="connsiteX106" fmla="*/ 68930 w 5470628"/>
              <a:gd name="connsiteY106" fmla="*/ 1457537 h 3193741"/>
              <a:gd name="connsiteX107" fmla="*/ 135138 w 5470628"/>
              <a:gd name="connsiteY107" fmla="*/ 1440976 h 3193741"/>
              <a:gd name="connsiteX108" fmla="*/ 131611 w 5470628"/>
              <a:gd name="connsiteY108" fmla="*/ 1427642 h 3193741"/>
              <a:gd name="connsiteX109" fmla="*/ 130443 w 5470628"/>
              <a:gd name="connsiteY109" fmla="*/ 1343795 h 3193741"/>
              <a:gd name="connsiteX110" fmla="*/ 138930 w 5470628"/>
              <a:gd name="connsiteY110" fmla="*/ 1304094 h 3193741"/>
              <a:gd name="connsiteX111" fmla="*/ 118409 w 5470628"/>
              <a:gd name="connsiteY111" fmla="*/ 1262212 h 3193741"/>
              <a:gd name="connsiteX112" fmla="*/ 421410 w 5470628"/>
              <a:gd name="connsiteY112" fmla="*/ 1304757 h 3193741"/>
              <a:gd name="connsiteX113" fmla="*/ 655702 w 5470628"/>
              <a:gd name="connsiteY113" fmla="*/ 1291801 h 3193741"/>
              <a:gd name="connsiteX114" fmla="*/ 648299 w 5470628"/>
              <a:gd name="connsiteY114" fmla="*/ 1287715 h 3193741"/>
              <a:gd name="connsiteX115" fmla="*/ 531027 w 5470628"/>
              <a:gd name="connsiteY115" fmla="*/ 1193967 h 3193741"/>
              <a:gd name="connsiteX116" fmla="*/ 526433 w 5470628"/>
              <a:gd name="connsiteY116" fmla="*/ 1191913 h 3193741"/>
              <a:gd name="connsiteX117" fmla="*/ 504666 w 5470628"/>
              <a:gd name="connsiteY117" fmla="*/ 1177230 h 3193741"/>
              <a:gd name="connsiteX118" fmla="*/ 482307 w 5470628"/>
              <a:gd name="connsiteY118" fmla="*/ 1162618 h 3193741"/>
              <a:gd name="connsiteX119" fmla="*/ 479029 w 5470628"/>
              <a:gd name="connsiteY119" fmla="*/ 1162540 h 3193741"/>
              <a:gd name="connsiteX120" fmla="*/ 447663 w 5470628"/>
              <a:gd name="connsiteY120" fmla="*/ 1132649 h 3193741"/>
              <a:gd name="connsiteX121" fmla="*/ 438547 w 5470628"/>
              <a:gd name="connsiteY121" fmla="*/ 1110977 h 3193741"/>
              <a:gd name="connsiteX122" fmla="*/ 405343 w 5470628"/>
              <a:gd name="connsiteY122" fmla="*/ 1089612 h 3193741"/>
              <a:gd name="connsiteX123" fmla="*/ 371373 w 5470628"/>
              <a:gd name="connsiteY123" fmla="*/ 1070238 h 3193741"/>
              <a:gd name="connsiteX124" fmla="*/ 290358 w 5470628"/>
              <a:gd name="connsiteY124" fmla="*/ 1059884 h 3193741"/>
              <a:gd name="connsiteX125" fmla="*/ 235140 w 5470628"/>
              <a:gd name="connsiteY125" fmla="*/ 1029322 h 3193741"/>
              <a:gd name="connsiteX126" fmla="*/ 300494 w 5470628"/>
              <a:gd name="connsiteY126" fmla="*/ 1032083 h 3193741"/>
              <a:gd name="connsiteX127" fmla="*/ 239661 w 5470628"/>
              <a:gd name="connsiteY127" fmla="*/ 997457 h 3193741"/>
              <a:gd name="connsiteX128" fmla="*/ 204788 w 5470628"/>
              <a:gd name="connsiteY128" fmla="*/ 959211 h 3193741"/>
              <a:gd name="connsiteX129" fmla="*/ 207583 w 5470628"/>
              <a:gd name="connsiteY129" fmla="*/ 947009 h 3193741"/>
              <a:gd name="connsiteX130" fmla="*/ 223061 w 5470628"/>
              <a:gd name="connsiteY130" fmla="*/ 947033 h 3193741"/>
              <a:gd name="connsiteX131" fmla="*/ 280015 w 5470628"/>
              <a:gd name="connsiteY131" fmla="*/ 972164 h 3193741"/>
              <a:gd name="connsiteX132" fmla="*/ 353948 w 5470628"/>
              <a:gd name="connsiteY132" fmla="*/ 1006865 h 3193741"/>
              <a:gd name="connsiteX133" fmla="*/ 240466 w 5470628"/>
              <a:gd name="connsiteY133" fmla="*/ 939943 h 3193741"/>
              <a:gd name="connsiteX134" fmla="*/ 158812 w 5470628"/>
              <a:gd name="connsiteY134" fmla="*/ 891467 h 3193741"/>
              <a:gd name="connsiteX135" fmla="*/ 139551 w 5470628"/>
              <a:gd name="connsiteY135" fmla="*/ 855364 h 3193741"/>
              <a:gd name="connsiteX136" fmla="*/ 145731 w 5470628"/>
              <a:gd name="connsiteY136" fmla="*/ 844888 h 3193741"/>
              <a:gd name="connsiteX137" fmla="*/ 158154 w 5470628"/>
              <a:gd name="connsiteY137" fmla="*/ 848366 h 3193741"/>
              <a:gd name="connsiteX138" fmla="*/ 169370 w 5470628"/>
              <a:gd name="connsiteY138" fmla="*/ 856260 h 3193741"/>
              <a:gd name="connsiteX139" fmla="*/ 288295 w 5470628"/>
              <a:gd name="connsiteY139" fmla="*/ 915169 h 3193741"/>
              <a:gd name="connsiteX140" fmla="*/ 462694 w 5470628"/>
              <a:gd name="connsiteY140" fmla="*/ 994643 h 3193741"/>
              <a:gd name="connsiteX141" fmla="*/ 531910 w 5470628"/>
              <a:gd name="connsiteY141" fmla="*/ 1006664 h 3193741"/>
              <a:gd name="connsiteX142" fmla="*/ 333940 w 5470628"/>
              <a:gd name="connsiteY142" fmla="*/ 893507 h 3193741"/>
              <a:gd name="connsiteX143" fmla="*/ 181443 w 5470628"/>
              <a:gd name="connsiteY143" fmla="*/ 746608 h 3193741"/>
              <a:gd name="connsiteX144" fmla="*/ 162678 w 5470628"/>
              <a:gd name="connsiteY144" fmla="*/ 737018 h 3193741"/>
              <a:gd name="connsiteX145" fmla="*/ 156307 w 5470628"/>
              <a:gd name="connsiteY145" fmla="*/ 730435 h 3193741"/>
              <a:gd name="connsiteX146" fmla="*/ 117227 w 5470628"/>
              <a:gd name="connsiteY146" fmla="*/ 677515 h 3193741"/>
              <a:gd name="connsiteX147" fmla="*/ 113655 w 5470628"/>
              <a:gd name="connsiteY147" fmla="*/ 663474 h 3193741"/>
              <a:gd name="connsiteX148" fmla="*/ 115226 w 5470628"/>
              <a:gd name="connsiteY148" fmla="*/ 636712 h 3193741"/>
              <a:gd name="connsiteX149" fmla="*/ 105067 w 5470628"/>
              <a:gd name="connsiteY149" fmla="*/ 622046 h 3193741"/>
              <a:gd name="connsiteX150" fmla="*/ 104113 w 5470628"/>
              <a:gd name="connsiteY150" fmla="*/ 611722 h 3193741"/>
              <a:gd name="connsiteX151" fmla="*/ 118895 w 5470628"/>
              <a:gd name="connsiteY151" fmla="*/ 610169 h 3193741"/>
              <a:gd name="connsiteX152" fmla="*/ 163095 w 5470628"/>
              <a:gd name="connsiteY152" fmla="*/ 640642 h 3193741"/>
              <a:gd name="connsiteX153" fmla="*/ 185766 w 5470628"/>
              <a:gd name="connsiteY153" fmla="*/ 641454 h 3193741"/>
              <a:gd name="connsiteX154" fmla="*/ 212892 w 5470628"/>
              <a:gd name="connsiteY154" fmla="*/ 637457 h 3193741"/>
              <a:gd name="connsiteX155" fmla="*/ 223932 w 5470628"/>
              <a:gd name="connsiteY155" fmla="*/ 647271 h 3193741"/>
              <a:gd name="connsiteX156" fmla="*/ 287167 w 5470628"/>
              <a:gd name="connsiteY156" fmla="*/ 691571 h 3193741"/>
              <a:gd name="connsiteX157" fmla="*/ 330380 w 5470628"/>
              <a:gd name="connsiteY157" fmla="*/ 692506 h 3193741"/>
              <a:gd name="connsiteX158" fmla="*/ 296172 w 5470628"/>
              <a:gd name="connsiteY158" fmla="*/ 688108 h 3193741"/>
              <a:gd name="connsiteX159" fmla="*/ 286974 w 5470628"/>
              <a:gd name="connsiteY159" fmla="*/ 674512 h 3193741"/>
              <a:gd name="connsiteX160" fmla="*/ 286166 w 5470628"/>
              <a:gd name="connsiteY160" fmla="*/ 661798 h 3193741"/>
              <a:gd name="connsiteX161" fmla="*/ 236268 w 5470628"/>
              <a:gd name="connsiteY161" fmla="*/ 635338 h 3193741"/>
              <a:gd name="connsiteX162" fmla="*/ 231734 w 5470628"/>
              <a:gd name="connsiteY162" fmla="*/ 634225 h 3193741"/>
              <a:gd name="connsiteX163" fmla="*/ 221253 w 5470628"/>
              <a:gd name="connsiteY163" fmla="*/ 623870 h 3193741"/>
              <a:gd name="connsiteX164" fmla="*/ 237564 w 5470628"/>
              <a:gd name="connsiteY164" fmla="*/ 613590 h 3193741"/>
              <a:gd name="connsiteX165" fmla="*/ 282259 w 5470628"/>
              <a:gd name="connsiteY165" fmla="*/ 619091 h 3193741"/>
              <a:gd name="connsiteX166" fmla="*/ 370630 w 5470628"/>
              <a:gd name="connsiteY166" fmla="*/ 665566 h 3193741"/>
              <a:gd name="connsiteX167" fmla="*/ 498017 w 5470628"/>
              <a:gd name="connsiteY167" fmla="*/ 740532 h 3193741"/>
              <a:gd name="connsiteX168" fmla="*/ 918036 w 5470628"/>
              <a:gd name="connsiteY168" fmla="*/ 924307 h 3193741"/>
              <a:gd name="connsiteX169" fmla="*/ 1079304 w 5470628"/>
              <a:gd name="connsiteY169" fmla="*/ 984494 h 3193741"/>
              <a:gd name="connsiteX170" fmla="*/ 1079935 w 5470628"/>
              <a:gd name="connsiteY170" fmla="*/ 980383 h 3193741"/>
              <a:gd name="connsiteX171" fmla="*/ 1079695 w 5470628"/>
              <a:gd name="connsiteY171" fmla="*/ 976616 h 3193741"/>
              <a:gd name="connsiteX172" fmla="*/ 966178 w 5470628"/>
              <a:gd name="connsiteY172" fmla="*/ 937219 h 3193741"/>
              <a:gd name="connsiteX173" fmla="*/ 720106 w 5470628"/>
              <a:gd name="connsiteY173" fmla="*/ 807112 h 3193741"/>
              <a:gd name="connsiteX174" fmla="*/ 698823 w 5470628"/>
              <a:gd name="connsiteY174" fmla="*/ 804708 h 3193741"/>
              <a:gd name="connsiteX175" fmla="*/ 664513 w 5470628"/>
              <a:gd name="connsiteY175" fmla="*/ 784663 h 3193741"/>
              <a:gd name="connsiteX176" fmla="*/ 660380 w 5470628"/>
              <a:gd name="connsiteY176" fmla="*/ 771165 h 3193741"/>
              <a:gd name="connsiteX177" fmla="*/ 584959 w 5470628"/>
              <a:gd name="connsiteY177" fmla="*/ 722409 h 3193741"/>
              <a:gd name="connsiteX178" fmla="*/ 435649 w 5470628"/>
              <a:gd name="connsiteY178" fmla="*/ 639659 h 3193741"/>
              <a:gd name="connsiteX179" fmla="*/ 404944 w 5470628"/>
              <a:gd name="connsiteY179" fmla="*/ 606128 h 3193741"/>
              <a:gd name="connsiteX180" fmla="*/ 408476 w 5470628"/>
              <a:gd name="connsiteY180" fmla="*/ 591466 h 3193741"/>
              <a:gd name="connsiteX181" fmla="*/ 425225 w 5470628"/>
              <a:gd name="connsiteY181" fmla="*/ 592759 h 3193741"/>
              <a:gd name="connsiteX182" fmla="*/ 487115 w 5470628"/>
              <a:gd name="connsiteY182" fmla="*/ 620614 h 3193741"/>
              <a:gd name="connsiteX183" fmla="*/ 550277 w 5470628"/>
              <a:gd name="connsiteY183" fmla="*/ 649738 h 3193741"/>
              <a:gd name="connsiteX184" fmla="*/ 544421 w 5470628"/>
              <a:gd name="connsiteY184" fmla="*/ 641907 h 3193741"/>
              <a:gd name="connsiteX185" fmla="*/ 431905 w 5470628"/>
              <a:gd name="connsiteY185" fmla="*/ 580799 h 3193741"/>
              <a:gd name="connsiteX186" fmla="*/ 351177 w 5470628"/>
              <a:gd name="connsiteY186" fmla="*/ 528177 h 3193741"/>
              <a:gd name="connsiteX187" fmla="*/ 339749 w 5470628"/>
              <a:gd name="connsiteY187" fmla="*/ 498244 h 3193741"/>
              <a:gd name="connsiteX188" fmla="*/ 346313 w 5470628"/>
              <a:gd name="connsiteY188" fmla="*/ 489145 h 3193741"/>
              <a:gd name="connsiteX189" fmla="*/ 356579 w 5470628"/>
              <a:gd name="connsiteY189" fmla="*/ 491460 h 3193741"/>
              <a:gd name="connsiteX190" fmla="*/ 371505 w 5470628"/>
              <a:gd name="connsiteY190" fmla="*/ 501516 h 3193741"/>
              <a:gd name="connsiteX191" fmla="*/ 476275 w 5470628"/>
              <a:gd name="connsiteY191" fmla="*/ 553122 h 3193741"/>
              <a:gd name="connsiteX192" fmla="*/ 649952 w 5470628"/>
              <a:gd name="connsiteY192" fmla="*/ 635294 h 3193741"/>
              <a:gd name="connsiteX193" fmla="*/ 727161 w 5470628"/>
              <a:gd name="connsiteY193" fmla="*/ 651328 h 3193741"/>
              <a:gd name="connsiteX194" fmla="*/ 722417 w 5470628"/>
              <a:gd name="connsiteY194" fmla="*/ 646921 h 3193741"/>
              <a:gd name="connsiteX195" fmla="*/ 546079 w 5470628"/>
              <a:gd name="connsiteY195" fmla="*/ 546328 h 3193741"/>
              <a:gd name="connsiteX196" fmla="*/ 378182 w 5470628"/>
              <a:gd name="connsiteY196" fmla="*/ 386585 h 3193741"/>
              <a:gd name="connsiteX197" fmla="*/ 370158 w 5470628"/>
              <a:gd name="connsiteY197" fmla="*/ 382100 h 3193741"/>
              <a:gd name="connsiteX198" fmla="*/ 357861 w 5470628"/>
              <a:gd name="connsiteY198" fmla="*/ 371252 h 3193741"/>
              <a:gd name="connsiteX199" fmla="*/ 331313 w 5470628"/>
              <a:gd name="connsiteY199" fmla="*/ 328203 h 3193741"/>
              <a:gd name="connsiteX200" fmla="*/ 319354 w 5470628"/>
              <a:gd name="connsiteY200" fmla="*/ 299282 h 3193741"/>
              <a:gd name="connsiteX201" fmla="*/ 319682 w 5470628"/>
              <a:gd name="connsiteY201" fmla="*/ 285719 h 3193741"/>
              <a:gd name="connsiteX202" fmla="*/ 306391 w 5470628"/>
              <a:gd name="connsiteY202" fmla="*/ 268585 h 3193741"/>
              <a:gd name="connsiteX203" fmla="*/ 303294 w 5470628"/>
              <a:gd name="connsiteY203" fmla="*/ 257334 h 3193741"/>
              <a:gd name="connsiteX204" fmla="*/ 319242 w 5470628"/>
              <a:gd name="connsiteY204" fmla="*/ 255403 h 3193741"/>
              <a:gd name="connsiteX205" fmla="*/ 364093 w 5470628"/>
              <a:gd name="connsiteY205" fmla="*/ 286745 h 3193741"/>
              <a:gd name="connsiteX206" fmla="*/ 385301 w 5470628"/>
              <a:gd name="connsiteY206" fmla="*/ 287973 h 3193741"/>
              <a:gd name="connsiteX207" fmla="*/ 417598 w 5470628"/>
              <a:gd name="connsiteY207" fmla="*/ 285722 h 3193741"/>
              <a:gd name="connsiteX208" fmla="*/ 440155 w 5470628"/>
              <a:gd name="connsiteY208" fmla="*/ 308139 h 3193741"/>
              <a:gd name="connsiteX209" fmla="*/ 534406 w 5470628"/>
              <a:gd name="connsiteY209" fmla="*/ 339430 h 3193741"/>
              <a:gd name="connsiteX210" fmla="*/ 495633 w 5470628"/>
              <a:gd name="connsiteY210" fmla="*/ 333450 h 3193741"/>
              <a:gd name="connsiteX211" fmla="*/ 486289 w 5470628"/>
              <a:gd name="connsiteY211" fmla="*/ 322243 h 3193741"/>
              <a:gd name="connsiteX212" fmla="*/ 484000 w 5470628"/>
              <a:gd name="connsiteY212" fmla="*/ 304964 h 3193741"/>
              <a:gd name="connsiteX213" fmla="*/ 436911 w 5470628"/>
              <a:gd name="connsiteY213" fmla="*/ 280536 h 3193741"/>
              <a:gd name="connsiteX214" fmla="*/ 426865 w 5470628"/>
              <a:gd name="connsiteY214" fmla="*/ 277007 h 3193741"/>
              <a:gd name="connsiteX215" fmla="*/ 420654 w 5470628"/>
              <a:gd name="connsiteY215" fmla="*/ 268269 h 3193741"/>
              <a:gd name="connsiteX216" fmla="*/ 432329 w 5470628"/>
              <a:gd name="connsiteY216" fmla="*/ 259975 h 3193741"/>
              <a:gd name="connsiteX217" fmla="*/ 447672 w 5470628"/>
              <a:gd name="connsiteY217" fmla="*/ 257879 h 3193741"/>
              <a:gd name="connsiteX218" fmla="*/ 502242 w 5470628"/>
              <a:gd name="connsiteY218" fmla="*/ 273572 h 3193741"/>
              <a:gd name="connsiteX219" fmla="*/ 659874 w 5470628"/>
              <a:gd name="connsiteY219" fmla="*/ 365516 h 3193741"/>
              <a:gd name="connsiteX220" fmla="*/ 829177 w 5470628"/>
              <a:gd name="connsiteY220" fmla="*/ 444421 h 3193741"/>
              <a:gd name="connsiteX221" fmla="*/ 1231903 w 5470628"/>
              <a:gd name="connsiteY221" fmla="*/ 613682 h 3193741"/>
              <a:gd name="connsiteX222" fmla="*/ 1911736 w 5470628"/>
              <a:gd name="connsiteY222" fmla="*/ 685084 h 3193741"/>
              <a:gd name="connsiteX223" fmla="*/ 2564313 w 5470628"/>
              <a:gd name="connsiteY223" fmla="*/ 632143 h 3193741"/>
              <a:gd name="connsiteX224" fmla="*/ 2657304 w 5470628"/>
              <a:gd name="connsiteY224" fmla="*/ 624913 h 3193741"/>
              <a:gd name="connsiteX225" fmla="*/ 4235818 w 5470628"/>
              <a:gd name="connsiteY225" fmla="*/ 259339 h 3193741"/>
              <a:gd name="connsiteX226" fmla="*/ 4460331 w 5470628"/>
              <a:gd name="connsiteY226" fmla="*/ 176864 h 3193741"/>
              <a:gd name="connsiteX227" fmla="*/ 4499578 w 5470628"/>
              <a:gd name="connsiteY227" fmla="*/ 186791 h 3193741"/>
              <a:gd name="connsiteX228" fmla="*/ 4514640 w 5470628"/>
              <a:gd name="connsiteY228" fmla="*/ 188841 h 3193741"/>
              <a:gd name="connsiteX229" fmla="*/ 4516523 w 5470628"/>
              <a:gd name="connsiteY229" fmla="*/ 189988 h 3193741"/>
              <a:gd name="connsiteX230" fmla="*/ 4518126 w 5470628"/>
              <a:gd name="connsiteY230" fmla="*/ 189316 h 3193741"/>
              <a:gd name="connsiteX231" fmla="*/ 4514640 w 5470628"/>
              <a:gd name="connsiteY231" fmla="*/ 188841 h 3193741"/>
              <a:gd name="connsiteX232" fmla="*/ 4511569 w 5470628"/>
              <a:gd name="connsiteY232" fmla="*/ 186970 h 3193741"/>
              <a:gd name="connsiteX233" fmla="*/ 4510888 w 5470628"/>
              <a:gd name="connsiteY233" fmla="*/ 180943 h 3193741"/>
              <a:gd name="connsiteX234" fmla="*/ 4531865 w 5470628"/>
              <a:gd name="connsiteY234" fmla="*/ 155151 h 3193741"/>
              <a:gd name="connsiteX235" fmla="*/ 4573441 w 5470628"/>
              <a:gd name="connsiteY235" fmla="*/ 139676 h 3193741"/>
              <a:gd name="connsiteX236" fmla="*/ 4594964 w 5470628"/>
              <a:gd name="connsiteY236" fmla="*/ 145847 h 3193741"/>
              <a:gd name="connsiteX237" fmla="*/ 4623059 w 5470628"/>
              <a:gd name="connsiteY237" fmla="*/ 152410 h 3193741"/>
              <a:gd name="connsiteX238" fmla="*/ 4748356 w 5470628"/>
              <a:gd name="connsiteY238" fmla="*/ 68192 h 3193741"/>
              <a:gd name="connsiteX239" fmla="*/ 4833812 w 5470628"/>
              <a:gd name="connsiteY239" fmla="*/ 8017 h 3193741"/>
              <a:gd name="connsiteX240" fmla="*/ 4850908 w 5470628"/>
              <a:gd name="connsiteY240" fmla="*/ 727 h 319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Lst>
            <a:rect l="l" t="t" r="r" b="b"/>
            <a:pathLst>
              <a:path w="5470628" h="3193741">
                <a:moveTo>
                  <a:pt x="5462602" y="1413608"/>
                </a:moveTo>
                <a:lnTo>
                  <a:pt x="5465724" y="1421881"/>
                </a:lnTo>
                <a:cubicBezTo>
                  <a:pt x="5472118" y="1444281"/>
                  <a:pt x="5472640" y="1461744"/>
                  <a:pt x="5465025" y="1466556"/>
                </a:cubicBezTo>
                <a:lnTo>
                  <a:pt x="5463208" y="1466226"/>
                </a:lnTo>
                <a:lnTo>
                  <a:pt x="5463242" y="1451866"/>
                </a:lnTo>
                <a:cubicBezTo>
                  <a:pt x="5463190" y="1441487"/>
                  <a:pt x="5463068" y="1431722"/>
                  <a:pt x="5462894" y="1423194"/>
                </a:cubicBezTo>
                <a:close/>
                <a:moveTo>
                  <a:pt x="5461417" y="1391849"/>
                </a:moveTo>
                <a:cubicBezTo>
                  <a:pt x="5461710" y="1392940"/>
                  <a:pt x="5461992" y="1396513"/>
                  <a:pt x="5462246" y="1401944"/>
                </a:cubicBezTo>
                <a:lnTo>
                  <a:pt x="5462602" y="1413608"/>
                </a:lnTo>
                <a:lnTo>
                  <a:pt x="5459078" y="1404268"/>
                </a:lnTo>
                <a:lnTo>
                  <a:pt x="5460137" y="1393780"/>
                </a:lnTo>
                <a:cubicBezTo>
                  <a:pt x="5460561" y="1391114"/>
                  <a:pt x="5460982" y="1390270"/>
                  <a:pt x="5461417" y="1391849"/>
                </a:cubicBezTo>
                <a:close/>
                <a:moveTo>
                  <a:pt x="614271" y="1052206"/>
                </a:moveTo>
                <a:cubicBezTo>
                  <a:pt x="613444" y="1053256"/>
                  <a:pt x="612323" y="1054339"/>
                  <a:pt x="611497" y="1055389"/>
                </a:cubicBezTo>
                <a:cubicBezTo>
                  <a:pt x="617673" y="1058912"/>
                  <a:pt x="624115" y="1061928"/>
                  <a:pt x="630277" y="1065215"/>
                </a:cubicBezTo>
                <a:cubicBezTo>
                  <a:pt x="637469" y="1066004"/>
                  <a:pt x="644958" y="1066759"/>
                  <a:pt x="651856" y="1067584"/>
                </a:cubicBezTo>
                <a:cubicBezTo>
                  <a:pt x="639327" y="1062458"/>
                  <a:pt x="626799" y="1057332"/>
                  <a:pt x="614271" y="1052206"/>
                </a:cubicBezTo>
                <a:close/>
                <a:moveTo>
                  <a:pt x="810628" y="695550"/>
                </a:moveTo>
                <a:cubicBezTo>
                  <a:pt x="873537" y="739416"/>
                  <a:pt x="951215" y="767494"/>
                  <a:pt x="1033084" y="791270"/>
                </a:cubicBezTo>
                <a:cubicBezTo>
                  <a:pt x="1034205" y="790184"/>
                  <a:pt x="1035031" y="789136"/>
                  <a:pt x="1036153" y="788050"/>
                </a:cubicBezTo>
                <a:cubicBezTo>
                  <a:pt x="960983" y="757296"/>
                  <a:pt x="885798" y="726306"/>
                  <a:pt x="810628" y="695550"/>
                </a:cubicBezTo>
                <a:close/>
                <a:moveTo>
                  <a:pt x="4850908" y="727"/>
                </a:moveTo>
                <a:cubicBezTo>
                  <a:pt x="4858191" y="2929"/>
                  <a:pt x="4860543" y="7152"/>
                  <a:pt x="4858584" y="13795"/>
                </a:cubicBezTo>
                <a:cubicBezTo>
                  <a:pt x="4855845" y="22194"/>
                  <a:pt x="4850092" y="30008"/>
                  <a:pt x="4843408" y="37224"/>
                </a:cubicBezTo>
                <a:cubicBezTo>
                  <a:pt x="4812232" y="71132"/>
                  <a:pt x="4827067" y="79774"/>
                  <a:pt x="4871062" y="78954"/>
                </a:cubicBezTo>
                <a:cubicBezTo>
                  <a:pt x="4910302" y="78234"/>
                  <a:pt x="4949507" y="72299"/>
                  <a:pt x="4989038" y="66799"/>
                </a:cubicBezTo>
                <a:cubicBezTo>
                  <a:pt x="5008500" y="63967"/>
                  <a:pt x="5009491" y="65509"/>
                  <a:pt x="5002636" y="79388"/>
                </a:cubicBezTo>
                <a:cubicBezTo>
                  <a:pt x="4991594" y="102315"/>
                  <a:pt x="4990844" y="123285"/>
                  <a:pt x="5008332" y="140859"/>
                </a:cubicBezTo>
                <a:cubicBezTo>
                  <a:pt x="5012456" y="144868"/>
                  <a:pt x="5015428" y="149491"/>
                  <a:pt x="5014326" y="155555"/>
                </a:cubicBezTo>
                <a:cubicBezTo>
                  <a:pt x="5009356" y="180357"/>
                  <a:pt x="5019874" y="200674"/>
                  <a:pt x="5030704" y="221190"/>
                </a:cubicBezTo>
                <a:cubicBezTo>
                  <a:pt x="5048958" y="255517"/>
                  <a:pt x="5072099" y="287116"/>
                  <a:pt x="5097262" y="317759"/>
                </a:cubicBezTo>
                <a:cubicBezTo>
                  <a:pt x="5115004" y="339336"/>
                  <a:pt x="5126222" y="365974"/>
                  <a:pt x="5165084" y="373367"/>
                </a:cubicBezTo>
                <a:cubicBezTo>
                  <a:pt x="5174420" y="375083"/>
                  <a:pt x="5177498" y="381353"/>
                  <a:pt x="5174137" y="389353"/>
                </a:cubicBezTo>
                <a:cubicBezTo>
                  <a:pt x="5163026" y="415847"/>
                  <a:pt x="5172067" y="436343"/>
                  <a:pt x="5192507" y="453561"/>
                </a:cubicBezTo>
                <a:cubicBezTo>
                  <a:pt x="5199734" y="459565"/>
                  <a:pt x="5197020" y="463690"/>
                  <a:pt x="5187160" y="467732"/>
                </a:cubicBezTo>
                <a:cubicBezTo>
                  <a:pt x="5175836" y="472188"/>
                  <a:pt x="5167025" y="478711"/>
                  <a:pt x="5160106" y="486904"/>
                </a:cubicBezTo>
                <a:cubicBezTo>
                  <a:pt x="5148744" y="500143"/>
                  <a:pt x="5143396" y="514315"/>
                  <a:pt x="5138948" y="528614"/>
                </a:cubicBezTo>
                <a:cubicBezTo>
                  <a:pt x="5132042" y="551041"/>
                  <a:pt x="5123894" y="572670"/>
                  <a:pt x="5097016" y="589923"/>
                </a:cubicBezTo>
                <a:cubicBezTo>
                  <a:pt x="5089016" y="595163"/>
                  <a:pt x="5082598" y="601872"/>
                  <a:pt x="5075869" y="608381"/>
                </a:cubicBezTo>
                <a:cubicBezTo>
                  <a:pt x="5078016" y="614052"/>
                  <a:pt x="5083322" y="617918"/>
                  <a:pt x="5093172" y="618385"/>
                </a:cubicBezTo>
                <a:cubicBezTo>
                  <a:pt x="5155867" y="621469"/>
                  <a:pt x="5153088" y="652648"/>
                  <a:pt x="5153518" y="687474"/>
                </a:cubicBezTo>
                <a:cubicBezTo>
                  <a:pt x="5154177" y="730575"/>
                  <a:pt x="5118812" y="754787"/>
                  <a:pt x="5074984" y="776941"/>
                </a:cubicBezTo>
                <a:cubicBezTo>
                  <a:pt x="5059986" y="784451"/>
                  <a:pt x="5038116" y="786863"/>
                  <a:pt x="5033348" y="805473"/>
                </a:cubicBezTo>
                <a:cubicBezTo>
                  <a:pt x="5059529" y="819384"/>
                  <a:pt x="5089376" y="802009"/>
                  <a:pt x="5116847" y="803426"/>
                </a:cubicBezTo>
                <a:cubicBezTo>
                  <a:pt x="5139548" y="804709"/>
                  <a:pt x="5176330" y="798120"/>
                  <a:pt x="5147902" y="833118"/>
                </a:cubicBezTo>
                <a:cubicBezTo>
                  <a:pt x="5139626" y="843373"/>
                  <a:pt x="5150382" y="848714"/>
                  <a:pt x="5161665" y="848297"/>
                </a:cubicBezTo>
                <a:cubicBezTo>
                  <a:pt x="5253064" y="844106"/>
                  <a:pt x="5215170" y="912756"/>
                  <a:pt x="5246520" y="942412"/>
                </a:cubicBezTo>
                <a:cubicBezTo>
                  <a:pt x="5255359" y="950358"/>
                  <a:pt x="5247812" y="967405"/>
                  <a:pt x="5235368" y="972946"/>
                </a:cubicBezTo>
                <a:cubicBezTo>
                  <a:pt x="5156387" y="1008610"/>
                  <a:pt x="5149354" y="1071149"/>
                  <a:pt x="5113739" y="1128845"/>
                </a:cubicBezTo>
                <a:cubicBezTo>
                  <a:pt x="5157305" y="1144685"/>
                  <a:pt x="5208388" y="1143005"/>
                  <a:pt x="5255034" y="1151117"/>
                </a:cubicBezTo>
                <a:cubicBezTo>
                  <a:pt x="5303482" y="1159484"/>
                  <a:pt x="5304156" y="1170079"/>
                  <a:pt x="5267513" y="1216275"/>
                </a:cubicBezTo>
                <a:cubicBezTo>
                  <a:pt x="5370269" y="1212844"/>
                  <a:pt x="5370269" y="1212844"/>
                  <a:pt x="5343113" y="1281854"/>
                </a:cubicBezTo>
                <a:cubicBezTo>
                  <a:pt x="5386272" y="1279593"/>
                  <a:pt x="5428618" y="1334726"/>
                  <a:pt x="5452014" y="1385543"/>
                </a:cubicBezTo>
                <a:lnTo>
                  <a:pt x="5459078" y="1404268"/>
                </a:lnTo>
                <a:lnTo>
                  <a:pt x="5458838" y="1406644"/>
                </a:lnTo>
                <a:cubicBezTo>
                  <a:pt x="5457942" y="1418063"/>
                  <a:pt x="5456960" y="1434367"/>
                  <a:pt x="5455752" y="1450751"/>
                </a:cubicBezTo>
                <a:lnTo>
                  <a:pt x="5454594" y="1464662"/>
                </a:lnTo>
                <a:lnTo>
                  <a:pt x="5447215" y="1463321"/>
                </a:lnTo>
                <a:cubicBezTo>
                  <a:pt x="5441256" y="1459714"/>
                  <a:pt x="5437002" y="1458345"/>
                  <a:pt x="5433934" y="1458428"/>
                </a:cubicBezTo>
                <a:cubicBezTo>
                  <a:pt x="5424728" y="1458676"/>
                  <a:pt x="5426188" y="1471978"/>
                  <a:pt x="5424276" y="1477014"/>
                </a:cubicBezTo>
                <a:cubicBezTo>
                  <a:pt x="5417851" y="1492977"/>
                  <a:pt x="5433852" y="1501241"/>
                  <a:pt x="5444628" y="1511562"/>
                </a:cubicBezTo>
                <a:cubicBezTo>
                  <a:pt x="5448663" y="1515344"/>
                  <a:pt x="5451544" y="1497678"/>
                  <a:pt x="5453752" y="1474786"/>
                </a:cubicBezTo>
                <a:lnTo>
                  <a:pt x="5454594" y="1464662"/>
                </a:lnTo>
                <a:lnTo>
                  <a:pt x="5463208" y="1466226"/>
                </a:lnTo>
                <a:lnTo>
                  <a:pt x="5463164" y="1484226"/>
                </a:lnTo>
                <a:cubicBezTo>
                  <a:pt x="5462722" y="1528173"/>
                  <a:pt x="5460824" y="1571999"/>
                  <a:pt x="5456160" y="1575885"/>
                </a:cubicBezTo>
                <a:cubicBezTo>
                  <a:pt x="5406708" y="1617226"/>
                  <a:pt x="5442751" y="1692579"/>
                  <a:pt x="5345636" y="1714543"/>
                </a:cubicBezTo>
                <a:cubicBezTo>
                  <a:pt x="5301930" y="1724583"/>
                  <a:pt x="5282493" y="1755882"/>
                  <a:pt x="5251319" y="1775792"/>
                </a:cubicBezTo>
                <a:cubicBezTo>
                  <a:pt x="5142610" y="1844714"/>
                  <a:pt x="5072132" y="1925140"/>
                  <a:pt x="5043512" y="2027305"/>
                </a:cubicBezTo>
                <a:cubicBezTo>
                  <a:pt x="5035488" y="2055562"/>
                  <a:pt x="5000258" y="2081893"/>
                  <a:pt x="4978144" y="2108535"/>
                </a:cubicBezTo>
                <a:cubicBezTo>
                  <a:pt x="4990785" y="2124798"/>
                  <a:pt x="5050411" y="2079615"/>
                  <a:pt x="5031476" y="2128173"/>
                </a:cubicBezTo>
                <a:cubicBezTo>
                  <a:pt x="5017138" y="2164787"/>
                  <a:pt x="4975973" y="2191363"/>
                  <a:pt x="4937389" y="2216441"/>
                </a:cubicBezTo>
                <a:cubicBezTo>
                  <a:pt x="4893079" y="2245058"/>
                  <a:pt x="4843760" y="2269776"/>
                  <a:pt x="4826122" y="2315331"/>
                </a:cubicBezTo>
                <a:cubicBezTo>
                  <a:pt x="4822276" y="2325050"/>
                  <a:pt x="3896510" y="3112888"/>
                  <a:pt x="2544647" y="3190975"/>
                </a:cubicBezTo>
                <a:cubicBezTo>
                  <a:pt x="2323734" y="3203734"/>
                  <a:pt x="1445947" y="3169121"/>
                  <a:pt x="1328257" y="3153006"/>
                </a:cubicBezTo>
                <a:cubicBezTo>
                  <a:pt x="1207258" y="3136344"/>
                  <a:pt x="1101756" y="3091943"/>
                  <a:pt x="977943" y="3082502"/>
                </a:cubicBezTo>
                <a:cubicBezTo>
                  <a:pt x="912454" y="3077622"/>
                  <a:pt x="848655" y="3061861"/>
                  <a:pt x="854473" y="2994250"/>
                </a:cubicBezTo>
                <a:cubicBezTo>
                  <a:pt x="856228" y="2975057"/>
                  <a:pt x="838125" y="2961827"/>
                  <a:pt x="811593" y="2970498"/>
                </a:cubicBezTo>
                <a:cubicBezTo>
                  <a:pt x="761454" y="2987010"/>
                  <a:pt x="736680" y="2962489"/>
                  <a:pt x="707024" y="2945439"/>
                </a:cubicBezTo>
                <a:cubicBezTo>
                  <a:pt x="654509" y="2915262"/>
                  <a:pt x="603913" y="2882480"/>
                  <a:pt x="523487" y="2886053"/>
                </a:cubicBezTo>
                <a:cubicBezTo>
                  <a:pt x="537017" y="2855468"/>
                  <a:pt x="563587" y="2856758"/>
                  <a:pt x="587884" y="2859746"/>
                </a:cubicBezTo>
                <a:cubicBezTo>
                  <a:pt x="652090" y="2867866"/>
                  <a:pt x="715235" y="2878012"/>
                  <a:pt x="779426" y="2885897"/>
                </a:cubicBezTo>
                <a:cubicBezTo>
                  <a:pt x="821123" y="2891048"/>
                  <a:pt x="863074" y="2900202"/>
                  <a:pt x="917288" y="2882248"/>
                </a:cubicBezTo>
                <a:cubicBezTo>
                  <a:pt x="866364" y="2830288"/>
                  <a:pt x="785092" y="2829930"/>
                  <a:pt x="718684" y="2819941"/>
                </a:cubicBezTo>
                <a:cubicBezTo>
                  <a:pt x="635747" y="2807447"/>
                  <a:pt x="584925" y="2771133"/>
                  <a:pt x="524650" y="2731220"/>
                </a:cubicBezTo>
                <a:cubicBezTo>
                  <a:pt x="584180" y="2712621"/>
                  <a:pt x="623299" y="2742760"/>
                  <a:pt x="670138" y="2735189"/>
                </a:cubicBezTo>
                <a:cubicBezTo>
                  <a:pt x="672406" y="2728745"/>
                  <a:pt x="675988" y="2719532"/>
                  <a:pt x="675382" y="2719369"/>
                </a:cubicBezTo>
                <a:cubicBezTo>
                  <a:pt x="596666" y="2703042"/>
                  <a:pt x="557844" y="2658869"/>
                  <a:pt x="542021" y="2601946"/>
                </a:cubicBezTo>
                <a:cubicBezTo>
                  <a:pt x="533902" y="2572560"/>
                  <a:pt x="505246" y="2566541"/>
                  <a:pt x="476895" y="2555976"/>
                </a:cubicBezTo>
                <a:cubicBezTo>
                  <a:pt x="377189" y="2518466"/>
                  <a:pt x="272496" y="2486779"/>
                  <a:pt x="188751" y="2428830"/>
                </a:cubicBezTo>
                <a:cubicBezTo>
                  <a:pt x="280875" y="2426687"/>
                  <a:pt x="357216" y="2461808"/>
                  <a:pt x="456762" y="2468731"/>
                </a:cubicBezTo>
                <a:cubicBezTo>
                  <a:pt x="373794" y="2404281"/>
                  <a:pt x="269816" y="2379152"/>
                  <a:pt x="174514" y="2345378"/>
                </a:cubicBezTo>
                <a:cubicBezTo>
                  <a:pt x="130977" y="2330009"/>
                  <a:pt x="90329" y="2308598"/>
                  <a:pt x="38827" y="2303685"/>
                </a:cubicBezTo>
                <a:cubicBezTo>
                  <a:pt x="20556" y="2301864"/>
                  <a:pt x="-10092" y="2297272"/>
                  <a:pt x="3281" y="2273587"/>
                </a:cubicBezTo>
                <a:cubicBezTo>
                  <a:pt x="14533" y="2253956"/>
                  <a:pt x="39095" y="2256437"/>
                  <a:pt x="61590" y="2259170"/>
                </a:cubicBezTo>
                <a:cubicBezTo>
                  <a:pt x="115591" y="2265916"/>
                  <a:pt x="170539" y="2259497"/>
                  <a:pt x="242291" y="2250569"/>
                </a:cubicBezTo>
                <a:cubicBezTo>
                  <a:pt x="178223" y="2197829"/>
                  <a:pt x="68904" y="2229102"/>
                  <a:pt x="13205" y="2172263"/>
                </a:cubicBezTo>
                <a:cubicBezTo>
                  <a:pt x="77196" y="2153598"/>
                  <a:pt x="128251" y="2170191"/>
                  <a:pt x="180810" y="2168333"/>
                </a:cubicBezTo>
                <a:cubicBezTo>
                  <a:pt x="228319" y="2166612"/>
                  <a:pt x="239444" y="2154350"/>
                  <a:pt x="226020" y="2121100"/>
                </a:cubicBezTo>
                <a:cubicBezTo>
                  <a:pt x="205165" y="2069293"/>
                  <a:pt x="229388" y="2038364"/>
                  <a:pt x="299145" y="2044862"/>
                </a:cubicBezTo>
                <a:cubicBezTo>
                  <a:pt x="363822" y="2051027"/>
                  <a:pt x="369032" y="2029991"/>
                  <a:pt x="350236" y="2001187"/>
                </a:cubicBezTo>
                <a:cubicBezTo>
                  <a:pt x="322862" y="1959187"/>
                  <a:pt x="348423" y="1921214"/>
                  <a:pt x="365223" y="1881218"/>
                </a:cubicBezTo>
                <a:cubicBezTo>
                  <a:pt x="390527" y="1820499"/>
                  <a:pt x="376326" y="1793748"/>
                  <a:pt x="310707" y="1758752"/>
                </a:cubicBezTo>
                <a:cubicBezTo>
                  <a:pt x="273754" y="1739265"/>
                  <a:pt x="234367" y="1723631"/>
                  <a:pt x="181659" y="1709137"/>
                </a:cubicBezTo>
                <a:cubicBezTo>
                  <a:pt x="299387" y="1683727"/>
                  <a:pt x="172918" y="1660608"/>
                  <a:pt x="213063" y="1632021"/>
                </a:cubicBezTo>
                <a:cubicBezTo>
                  <a:pt x="296030" y="1612244"/>
                  <a:pt x="369047" y="1679323"/>
                  <a:pt x="481390" y="1644125"/>
                </a:cubicBezTo>
                <a:cubicBezTo>
                  <a:pt x="336659" y="1595935"/>
                  <a:pt x="176348" y="1532074"/>
                  <a:pt x="68930" y="1457537"/>
                </a:cubicBezTo>
                <a:cubicBezTo>
                  <a:pt x="91299" y="1434897"/>
                  <a:pt x="115799" y="1450436"/>
                  <a:pt x="135138" y="1440976"/>
                </a:cubicBezTo>
                <a:cubicBezTo>
                  <a:pt x="133952" y="1436374"/>
                  <a:pt x="135290" y="1429332"/>
                  <a:pt x="131611" y="1427642"/>
                </a:cubicBezTo>
                <a:cubicBezTo>
                  <a:pt x="52402" y="1389548"/>
                  <a:pt x="51441" y="1388478"/>
                  <a:pt x="130443" y="1343795"/>
                </a:cubicBezTo>
                <a:cubicBezTo>
                  <a:pt x="158017" y="1328118"/>
                  <a:pt x="154966" y="1317573"/>
                  <a:pt x="138930" y="1304094"/>
                </a:cubicBezTo>
                <a:cubicBezTo>
                  <a:pt x="127608" y="1294551"/>
                  <a:pt x="113720" y="1286742"/>
                  <a:pt x="118409" y="1262212"/>
                </a:cubicBezTo>
                <a:cubicBezTo>
                  <a:pt x="164937" y="1287183"/>
                  <a:pt x="383505" y="1312432"/>
                  <a:pt x="421410" y="1304757"/>
                </a:cubicBezTo>
                <a:cubicBezTo>
                  <a:pt x="464009" y="1296037"/>
                  <a:pt x="610877" y="1288926"/>
                  <a:pt x="655702" y="1291801"/>
                </a:cubicBezTo>
                <a:cubicBezTo>
                  <a:pt x="653235" y="1290438"/>
                  <a:pt x="650767" y="1289077"/>
                  <a:pt x="648299" y="1287715"/>
                </a:cubicBezTo>
                <a:cubicBezTo>
                  <a:pt x="603999" y="1260339"/>
                  <a:pt x="559107" y="1233035"/>
                  <a:pt x="531027" y="1193967"/>
                </a:cubicBezTo>
                <a:cubicBezTo>
                  <a:pt x="529741" y="1192462"/>
                  <a:pt x="529061" y="1191120"/>
                  <a:pt x="526433" y="1191913"/>
                </a:cubicBezTo>
                <a:cubicBezTo>
                  <a:pt x="503415" y="1199684"/>
                  <a:pt x="505590" y="1187083"/>
                  <a:pt x="504666" y="1177230"/>
                </a:cubicBezTo>
                <a:cubicBezTo>
                  <a:pt x="503726" y="1167141"/>
                  <a:pt x="499378" y="1159602"/>
                  <a:pt x="482307" y="1162618"/>
                </a:cubicBezTo>
                <a:cubicBezTo>
                  <a:pt x="481421" y="1162726"/>
                  <a:pt x="480226" y="1162633"/>
                  <a:pt x="479029" y="1162540"/>
                </a:cubicBezTo>
                <a:cubicBezTo>
                  <a:pt x="470949" y="1161859"/>
                  <a:pt x="444139" y="1138059"/>
                  <a:pt x="447663" y="1132649"/>
                </a:cubicBezTo>
                <a:cubicBezTo>
                  <a:pt x="455539" y="1120781"/>
                  <a:pt x="446335" y="1116439"/>
                  <a:pt x="438547" y="1110977"/>
                </a:cubicBezTo>
                <a:cubicBezTo>
                  <a:pt x="427656" y="1103517"/>
                  <a:pt x="416795" y="1096529"/>
                  <a:pt x="405343" y="1089612"/>
                </a:cubicBezTo>
                <a:cubicBezTo>
                  <a:pt x="394202" y="1082895"/>
                  <a:pt x="382794" y="1076684"/>
                  <a:pt x="371373" y="1070238"/>
                </a:cubicBezTo>
                <a:cubicBezTo>
                  <a:pt x="344889" y="1065616"/>
                  <a:pt x="318169" y="1061972"/>
                  <a:pt x="290358" y="1059884"/>
                </a:cubicBezTo>
                <a:cubicBezTo>
                  <a:pt x="269709" y="1058114"/>
                  <a:pt x="246624" y="1055453"/>
                  <a:pt x="235140" y="1029322"/>
                </a:cubicBezTo>
                <a:cubicBezTo>
                  <a:pt x="256895" y="1029771"/>
                  <a:pt x="278695" y="1030927"/>
                  <a:pt x="300494" y="1032083"/>
                </a:cubicBezTo>
                <a:cubicBezTo>
                  <a:pt x="279542" y="1020860"/>
                  <a:pt x="259181" y="1009565"/>
                  <a:pt x="239661" y="997457"/>
                </a:cubicBezTo>
                <a:cubicBezTo>
                  <a:pt x="223540" y="987309"/>
                  <a:pt x="210281" y="975391"/>
                  <a:pt x="204788" y="959211"/>
                </a:cubicBezTo>
                <a:cubicBezTo>
                  <a:pt x="203337" y="955117"/>
                  <a:pt x="202166" y="950750"/>
                  <a:pt x="207583" y="947009"/>
                </a:cubicBezTo>
                <a:cubicBezTo>
                  <a:pt x="213561" y="942727"/>
                  <a:pt x="218466" y="944980"/>
                  <a:pt x="223061" y="947033"/>
                </a:cubicBezTo>
                <a:cubicBezTo>
                  <a:pt x="242046" y="955410"/>
                  <a:pt x="261311" y="963516"/>
                  <a:pt x="280015" y="972164"/>
                </a:cubicBezTo>
                <a:cubicBezTo>
                  <a:pt x="304852" y="983629"/>
                  <a:pt x="329408" y="995365"/>
                  <a:pt x="353948" y="1006865"/>
                </a:cubicBezTo>
                <a:cubicBezTo>
                  <a:pt x="319294" y="981405"/>
                  <a:pt x="281290" y="959435"/>
                  <a:pt x="240466" y="939943"/>
                </a:cubicBezTo>
                <a:cubicBezTo>
                  <a:pt x="210990" y="925718"/>
                  <a:pt x="181514" y="911494"/>
                  <a:pt x="158812" y="891467"/>
                </a:cubicBezTo>
                <a:cubicBezTo>
                  <a:pt x="147166" y="881489"/>
                  <a:pt x="141336" y="869384"/>
                  <a:pt x="139551" y="855364"/>
                </a:cubicBezTo>
                <a:cubicBezTo>
                  <a:pt x="139312" y="851597"/>
                  <a:pt x="139634" y="847287"/>
                  <a:pt x="145731" y="844888"/>
                </a:cubicBezTo>
                <a:cubicBezTo>
                  <a:pt x="151843" y="842724"/>
                  <a:pt x="155581" y="845356"/>
                  <a:pt x="158154" y="848366"/>
                </a:cubicBezTo>
                <a:cubicBezTo>
                  <a:pt x="161052" y="851811"/>
                  <a:pt x="164496" y="854479"/>
                  <a:pt x="169370" y="856260"/>
                </a:cubicBezTo>
                <a:cubicBezTo>
                  <a:pt x="212096" y="872913"/>
                  <a:pt x="249775" y="894448"/>
                  <a:pt x="288295" y="915169"/>
                </a:cubicBezTo>
                <a:cubicBezTo>
                  <a:pt x="343452" y="944788"/>
                  <a:pt x="397769" y="975222"/>
                  <a:pt x="462694" y="994643"/>
                </a:cubicBezTo>
                <a:cubicBezTo>
                  <a:pt x="487260" y="1001870"/>
                  <a:pt x="512622" y="1007575"/>
                  <a:pt x="531910" y="1006664"/>
                </a:cubicBezTo>
                <a:cubicBezTo>
                  <a:pt x="460990" y="972547"/>
                  <a:pt x="394087" y="936046"/>
                  <a:pt x="333940" y="893507"/>
                </a:cubicBezTo>
                <a:cubicBezTo>
                  <a:pt x="273173" y="850568"/>
                  <a:pt x="219876" y="803403"/>
                  <a:pt x="181443" y="746608"/>
                </a:cubicBezTo>
                <a:cubicBezTo>
                  <a:pt x="177494" y="740681"/>
                  <a:pt x="175038" y="734810"/>
                  <a:pt x="162678" y="737018"/>
                </a:cubicBezTo>
                <a:cubicBezTo>
                  <a:pt x="157082" y="737933"/>
                  <a:pt x="155070" y="734381"/>
                  <a:pt x="156307" y="730435"/>
                </a:cubicBezTo>
                <a:cubicBezTo>
                  <a:pt x="164051" y="702450"/>
                  <a:pt x="145532" y="687373"/>
                  <a:pt x="117227" y="677515"/>
                </a:cubicBezTo>
                <a:cubicBezTo>
                  <a:pt x="108392" y="674314"/>
                  <a:pt x="107546" y="670384"/>
                  <a:pt x="113655" y="663474"/>
                </a:cubicBezTo>
                <a:cubicBezTo>
                  <a:pt x="121976" y="653926"/>
                  <a:pt x="120506" y="644851"/>
                  <a:pt x="115226" y="636712"/>
                </a:cubicBezTo>
                <a:cubicBezTo>
                  <a:pt x="112224" y="631619"/>
                  <a:pt x="108350" y="626868"/>
                  <a:pt x="105067" y="622046"/>
                </a:cubicBezTo>
                <a:cubicBezTo>
                  <a:pt x="102790" y="619000"/>
                  <a:pt x="99022" y="615897"/>
                  <a:pt x="104113" y="611722"/>
                </a:cubicBezTo>
                <a:cubicBezTo>
                  <a:pt x="108939" y="608053"/>
                  <a:pt x="114081" y="609328"/>
                  <a:pt x="118895" y="610169"/>
                </a:cubicBezTo>
                <a:cubicBezTo>
                  <a:pt x="142040" y="613772"/>
                  <a:pt x="156094" y="624170"/>
                  <a:pt x="163095" y="640642"/>
                </a:cubicBezTo>
                <a:cubicBezTo>
                  <a:pt x="168334" y="652819"/>
                  <a:pt x="173104" y="652953"/>
                  <a:pt x="185766" y="641454"/>
                </a:cubicBezTo>
                <a:cubicBezTo>
                  <a:pt x="195327" y="632704"/>
                  <a:pt x="204232" y="632337"/>
                  <a:pt x="212892" y="637457"/>
                </a:cubicBezTo>
                <a:cubicBezTo>
                  <a:pt x="217516" y="639981"/>
                  <a:pt x="220444" y="643897"/>
                  <a:pt x="223932" y="647271"/>
                </a:cubicBezTo>
                <a:cubicBezTo>
                  <a:pt x="241420" y="664845"/>
                  <a:pt x="259762" y="681841"/>
                  <a:pt x="287167" y="691571"/>
                </a:cubicBezTo>
                <a:cubicBezTo>
                  <a:pt x="299355" y="696027"/>
                  <a:pt x="312354" y="699197"/>
                  <a:pt x="330380" y="692506"/>
                </a:cubicBezTo>
                <a:cubicBezTo>
                  <a:pt x="318517" y="688486"/>
                  <a:pt x="306954" y="689175"/>
                  <a:pt x="296172" y="688108"/>
                </a:cubicBezTo>
                <a:cubicBezTo>
                  <a:pt x="285390" y="687041"/>
                  <a:pt x="279539" y="683953"/>
                  <a:pt x="286974" y="674512"/>
                </a:cubicBezTo>
                <a:cubicBezTo>
                  <a:pt x="291105" y="669267"/>
                  <a:pt x="290555" y="665301"/>
                  <a:pt x="286166" y="661798"/>
                </a:cubicBezTo>
                <a:cubicBezTo>
                  <a:pt x="272052" y="650459"/>
                  <a:pt x="264416" y="633352"/>
                  <a:pt x="236268" y="635338"/>
                </a:cubicBezTo>
                <a:cubicBezTo>
                  <a:pt x="234792" y="635517"/>
                  <a:pt x="233255" y="634754"/>
                  <a:pt x="231734" y="634225"/>
                </a:cubicBezTo>
                <a:cubicBezTo>
                  <a:pt x="225957" y="632316"/>
                  <a:pt x="219575" y="630241"/>
                  <a:pt x="221253" y="623870"/>
                </a:cubicBezTo>
                <a:cubicBezTo>
                  <a:pt x="223227" y="617462"/>
                  <a:pt x="230816" y="615119"/>
                  <a:pt x="237564" y="613590"/>
                </a:cubicBezTo>
                <a:cubicBezTo>
                  <a:pt x="254884" y="609831"/>
                  <a:pt x="268844" y="614072"/>
                  <a:pt x="282259" y="619091"/>
                </a:cubicBezTo>
                <a:cubicBezTo>
                  <a:pt x="314893" y="631509"/>
                  <a:pt x="342201" y="649080"/>
                  <a:pt x="370630" y="665566"/>
                </a:cubicBezTo>
                <a:cubicBezTo>
                  <a:pt x="413275" y="690295"/>
                  <a:pt x="451153" y="719635"/>
                  <a:pt x="498017" y="740532"/>
                </a:cubicBezTo>
                <a:cubicBezTo>
                  <a:pt x="637369" y="802423"/>
                  <a:pt x="774774" y="866448"/>
                  <a:pt x="918036" y="924307"/>
                </a:cubicBezTo>
                <a:cubicBezTo>
                  <a:pt x="970882" y="945666"/>
                  <a:pt x="1024819" y="965469"/>
                  <a:pt x="1079304" y="984494"/>
                </a:cubicBezTo>
                <a:cubicBezTo>
                  <a:pt x="1079509" y="983045"/>
                  <a:pt x="1079744" y="982067"/>
                  <a:pt x="1079935" y="980383"/>
                </a:cubicBezTo>
                <a:cubicBezTo>
                  <a:pt x="1079860" y="979206"/>
                  <a:pt x="1079770" y="977793"/>
                  <a:pt x="1079695" y="976616"/>
                </a:cubicBezTo>
                <a:cubicBezTo>
                  <a:pt x="1041139" y="964679"/>
                  <a:pt x="1003098" y="951491"/>
                  <a:pt x="966178" y="937219"/>
                </a:cubicBezTo>
                <a:cubicBezTo>
                  <a:pt x="875541" y="901932"/>
                  <a:pt x="791930" y="860100"/>
                  <a:pt x="720106" y="807112"/>
                </a:cubicBezTo>
                <a:cubicBezTo>
                  <a:pt x="714181" y="802848"/>
                  <a:pt x="707904" y="802421"/>
                  <a:pt x="698823" y="804708"/>
                </a:cubicBezTo>
                <a:cubicBezTo>
                  <a:pt x="669544" y="812288"/>
                  <a:pt x="659939" y="806334"/>
                  <a:pt x="664513" y="784663"/>
                </a:cubicBezTo>
                <a:cubicBezTo>
                  <a:pt x="665660" y="779304"/>
                  <a:pt x="665686" y="775031"/>
                  <a:pt x="660380" y="771165"/>
                </a:cubicBezTo>
                <a:cubicBezTo>
                  <a:pt x="636661" y="753871"/>
                  <a:pt x="611807" y="737427"/>
                  <a:pt x="584959" y="722409"/>
                </a:cubicBezTo>
                <a:cubicBezTo>
                  <a:pt x="535282" y="694735"/>
                  <a:pt x="482226" y="670082"/>
                  <a:pt x="435649" y="639659"/>
                </a:cubicBezTo>
                <a:cubicBezTo>
                  <a:pt x="421965" y="630403"/>
                  <a:pt x="411440" y="619340"/>
                  <a:pt x="404944" y="606128"/>
                </a:cubicBezTo>
                <a:cubicBezTo>
                  <a:pt x="402872" y="601635"/>
                  <a:pt x="401613" y="595856"/>
                  <a:pt x="408476" y="591466"/>
                </a:cubicBezTo>
                <a:cubicBezTo>
                  <a:pt x="415044" y="587111"/>
                  <a:pt x="420320" y="590506"/>
                  <a:pt x="425225" y="592759"/>
                </a:cubicBezTo>
                <a:cubicBezTo>
                  <a:pt x="445746" y="601899"/>
                  <a:pt x="466578" y="611238"/>
                  <a:pt x="487115" y="620614"/>
                </a:cubicBezTo>
                <a:cubicBezTo>
                  <a:pt x="507947" y="629954"/>
                  <a:pt x="528514" y="639800"/>
                  <a:pt x="550277" y="649738"/>
                </a:cubicBezTo>
                <a:cubicBezTo>
                  <a:pt x="551408" y="644145"/>
                  <a:pt x="546904" y="643504"/>
                  <a:pt x="544421" y="641907"/>
                </a:cubicBezTo>
                <a:cubicBezTo>
                  <a:pt x="509355" y="619344"/>
                  <a:pt x="471190" y="599529"/>
                  <a:pt x="431905" y="580799"/>
                </a:cubicBezTo>
                <a:cubicBezTo>
                  <a:pt x="401512" y="566211"/>
                  <a:pt x="371947" y="550574"/>
                  <a:pt x="351177" y="528177"/>
                </a:cubicBezTo>
                <a:cubicBezTo>
                  <a:pt x="343180" y="519419"/>
                  <a:pt x="338696" y="509759"/>
                  <a:pt x="339749" y="498244"/>
                </a:cubicBezTo>
                <a:cubicBezTo>
                  <a:pt x="340115" y="494641"/>
                  <a:pt x="340481" y="491037"/>
                  <a:pt x="346313" y="489145"/>
                </a:cubicBezTo>
                <a:cubicBezTo>
                  <a:pt x="350979" y="487631"/>
                  <a:pt x="354067" y="489392"/>
                  <a:pt x="356579" y="491460"/>
                </a:cubicBezTo>
                <a:cubicBezTo>
                  <a:pt x="360984" y="495197"/>
                  <a:pt x="365388" y="498934"/>
                  <a:pt x="371505" y="501516"/>
                </a:cubicBezTo>
                <a:cubicBezTo>
                  <a:pt x="408203" y="517000"/>
                  <a:pt x="442659" y="534654"/>
                  <a:pt x="476275" y="553122"/>
                </a:cubicBezTo>
                <a:cubicBezTo>
                  <a:pt x="531461" y="583213"/>
                  <a:pt x="586103" y="614082"/>
                  <a:pt x="649952" y="635294"/>
                </a:cubicBezTo>
                <a:cubicBezTo>
                  <a:pt x="673972" y="643298"/>
                  <a:pt x="698805" y="650018"/>
                  <a:pt x="727161" y="651328"/>
                </a:cubicBezTo>
                <a:cubicBezTo>
                  <a:pt x="726126" y="649081"/>
                  <a:pt x="724263" y="647883"/>
                  <a:pt x="722417" y="646921"/>
                </a:cubicBezTo>
                <a:cubicBezTo>
                  <a:pt x="660627" y="615969"/>
                  <a:pt x="600830" y="583590"/>
                  <a:pt x="546079" y="546328"/>
                </a:cubicBezTo>
                <a:cubicBezTo>
                  <a:pt x="478576" y="500409"/>
                  <a:pt x="420223" y="448637"/>
                  <a:pt x="378182" y="386585"/>
                </a:cubicBezTo>
                <a:cubicBezTo>
                  <a:pt x="376229" y="383975"/>
                  <a:pt x="374884" y="381528"/>
                  <a:pt x="370158" y="382100"/>
                </a:cubicBezTo>
                <a:cubicBezTo>
                  <a:pt x="358064" y="383802"/>
                  <a:pt x="356583" y="379236"/>
                  <a:pt x="357861" y="371252"/>
                </a:cubicBezTo>
                <a:cubicBezTo>
                  <a:pt x="361373" y="351608"/>
                  <a:pt x="352380" y="336565"/>
                  <a:pt x="331313" y="328203"/>
                </a:cubicBezTo>
                <a:cubicBezTo>
                  <a:pt x="316037" y="321986"/>
                  <a:pt x="303183" y="316425"/>
                  <a:pt x="319354" y="299282"/>
                </a:cubicBezTo>
                <a:cubicBezTo>
                  <a:pt x="323265" y="295249"/>
                  <a:pt x="321459" y="290249"/>
                  <a:pt x="319682" y="285719"/>
                </a:cubicBezTo>
                <a:cubicBezTo>
                  <a:pt x="317166" y="278905"/>
                  <a:pt x="312080" y="273828"/>
                  <a:pt x="306391" y="268585"/>
                </a:cubicBezTo>
                <a:cubicBezTo>
                  <a:pt x="303227" y="265647"/>
                  <a:pt x="299399" y="261602"/>
                  <a:pt x="303294" y="257334"/>
                </a:cubicBezTo>
                <a:cubicBezTo>
                  <a:pt x="307735" y="252289"/>
                  <a:pt x="314131" y="254598"/>
                  <a:pt x="319242" y="255403"/>
                </a:cubicBezTo>
                <a:cubicBezTo>
                  <a:pt x="342683" y="258970"/>
                  <a:pt x="357062" y="269803"/>
                  <a:pt x="364093" y="286745"/>
                </a:cubicBezTo>
                <a:cubicBezTo>
                  <a:pt x="368651" y="297582"/>
                  <a:pt x="374307" y="297608"/>
                  <a:pt x="385301" y="287973"/>
                </a:cubicBezTo>
                <a:cubicBezTo>
                  <a:pt x="397712" y="277216"/>
                  <a:pt x="408079" y="276436"/>
                  <a:pt x="417598" y="285722"/>
                </a:cubicBezTo>
                <a:cubicBezTo>
                  <a:pt x="425226" y="293339"/>
                  <a:pt x="431406" y="301607"/>
                  <a:pt x="440155" y="308139"/>
                </a:cubicBezTo>
                <a:cubicBezTo>
                  <a:pt x="463623" y="326175"/>
                  <a:pt x="485720" y="346039"/>
                  <a:pt x="534406" y="339430"/>
                </a:cubicBezTo>
                <a:cubicBezTo>
                  <a:pt x="520872" y="332528"/>
                  <a:pt x="507316" y="334645"/>
                  <a:pt x="495633" y="333450"/>
                </a:cubicBezTo>
                <a:cubicBezTo>
                  <a:pt x="487244" y="332567"/>
                  <a:pt x="478750" y="330037"/>
                  <a:pt x="486289" y="322243"/>
                </a:cubicBezTo>
                <a:cubicBezTo>
                  <a:pt x="494951" y="313365"/>
                  <a:pt x="489365" y="309771"/>
                  <a:pt x="484000" y="304964"/>
                </a:cubicBezTo>
                <a:cubicBezTo>
                  <a:pt x="471673" y="293645"/>
                  <a:pt x="461604" y="280392"/>
                  <a:pt x="436911" y="280536"/>
                </a:cubicBezTo>
                <a:cubicBezTo>
                  <a:pt x="433041" y="280530"/>
                  <a:pt x="429923" y="278297"/>
                  <a:pt x="426865" y="277007"/>
                </a:cubicBezTo>
                <a:cubicBezTo>
                  <a:pt x="422581" y="275154"/>
                  <a:pt x="418872" y="272993"/>
                  <a:pt x="420654" y="268269"/>
                </a:cubicBezTo>
                <a:cubicBezTo>
                  <a:pt x="422468" y="264016"/>
                  <a:pt x="426748" y="261125"/>
                  <a:pt x="432329" y="259975"/>
                </a:cubicBezTo>
                <a:cubicBezTo>
                  <a:pt x="437320" y="258895"/>
                  <a:pt x="442621" y="258016"/>
                  <a:pt x="447672" y="257879"/>
                </a:cubicBezTo>
                <a:cubicBezTo>
                  <a:pt x="470223" y="256809"/>
                  <a:pt x="486254" y="265543"/>
                  <a:pt x="502242" y="273572"/>
                </a:cubicBezTo>
                <a:cubicBezTo>
                  <a:pt x="558179" y="301436"/>
                  <a:pt x="607891" y="334326"/>
                  <a:pt x="659874" y="365516"/>
                </a:cubicBezTo>
                <a:cubicBezTo>
                  <a:pt x="711842" y="396471"/>
                  <a:pt x="772192" y="418818"/>
                  <a:pt x="829177" y="444421"/>
                </a:cubicBezTo>
                <a:cubicBezTo>
                  <a:pt x="960626" y="503711"/>
                  <a:pt x="1092650" y="562693"/>
                  <a:pt x="1231903" y="613682"/>
                </a:cubicBezTo>
                <a:cubicBezTo>
                  <a:pt x="1368099" y="663381"/>
                  <a:pt x="1823141" y="686561"/>
                  <a:pt x="1911736" y="685084"/>
                </a:cubicBezTo>
                <a:cubicBezTo>
                  <a:pt x="2024994" y="682992"/>
                  <a:pt x="2291986" y="655399"/>
                  <a:pt x="2564313" y="632143"/>
                </a:cubicBezTo>
                <a:cubicBezTo>
                  <a:pt x="2595089" y="629364"/>
                  <a:pt x="2625288" y="626893"/>
                  <a:pt x="2657304" y="624913"/>
                </a:cubicBezTo>
                <a:cubicBezTo>
                  <a:pt x="3564401" y="568191"/>
                  <a:pt x="4203594" y="276765"/>
                  <a:pt x="4235818" y="259339"/>
                </a:cubicBezTo>
                <a:cubicBezTo>
                  <a:pt x="4287616" y="231474"/>
                  <a:pt x="4460006" y="176429"/>
                  <a:pt x="4460331" y="176864"/>
                </a:cubicBezTo>
                <a:cubicBezTo>
                  <a:pt x="4464175" y="181144"/>
                  <a:pt x="4483735" y="184529"/>
                  <a:pt x="4499578" y="186791"/>
                </a:cubicBezTo>
                <a:lnTo>
                  <a:pt x="4514640" y="188841"/>
                </a:lnTo>
                <a:lnTo>
                  <a:pt x="4516523" y="189988"/>
                </a:lnTo>
                <a:cubicBezTo>
                  <a:pt x="4522035" y="190091"/>
                  <a:pt x="4521760" y="189857"/>
                  <a:pt x="4518126" y="189316"/>
                </a:cubicBezTo>
                <a:lnTo>
                  <a:pt x="4514640" y="188841"/>
                </a:lnTo>
                <a:lnTo>
                  <a:pt x="4511569" y="186970"/>
                </a:lnTo>
                <a:cubicBezTo>
                  <a:pt x="4510788" y="185226"/>
                  <a:pt x="4510719" y="182981"/>
                  <a:pt x="4510888" y="180943"/>
                </a:cubicBezTo>
                <a:cubicBezTo>
                  <a:pt x="4511690" y="170169"/>
                  <a:pt x="4517648" y="160906"/>
                  <a:pt x="4531865" y="155151"/>
                </a:cubicBezTo>
                <a:cubicBezTo>
                  <a:pt x="4545507" y="149703"/>
                  <a:pt x="4559473" y="144689"/>
                  <a:pt x="4573441" y="139676"/>
                </a:cubicBezTo>
                <a:cubicBezTo>
                  <a:pt x="4585075" y="135420"/>
                  <a:pt x="4593048" y="134454"/>
                  <a:pt x="4594964" y="145847"/>
                </a:cubicBezTo>
                <a:cubicBezTo>
                  <a:pt x="4596879" y="157242"/>
                  <a:pt x="4613452" y="160454"/>
                  <a:pt x="4623059" y="152410"/>
                </a:cubicBezTo>
                <a:cubicBezTo>
                  <a:pt x="4660632" y="120811"/>
                  <a:pt x="4705757" y="95654"/>
                  <a:pt x="4748356" y="68192"/>
                </a:cubicBezTo>
                <a:cubicBezTo>
                  <a:pt x="4778098" y="49168"/>
                  <a:pt x="4809406" y="31378"/>
                  <a:pt x="4833812" y="8017"/>
                </a:cubicBezTo>
                <a:cubicBezTo>
                  <a:pt x="4838299" y="3678"/>
                  <a:pt x="4842399" y="-2039"/>
                  <a:pt x="4850908" y="727"/>
                </a:cubicBezTo>
                <a:close/>
              </a:path>
            </a:pathLst>
          </a:custGeom>
          <a:solidFill>
            <a:srgbClr val="44B0A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CuadroTexto 3">
            <a:extLst>
              <a:ext uri="{FF2B5EF4-FFF2-40B4-BE49-F238E27FC236}">
                <a16:creationId xmlns:a16="http://schemas.microsoft.com/office/drawing/2014/main" id="{E2AACA15-41E5-4DB3-8EB7-D33F79D6AE04}"/>
              </a:ext>
            </a:extLst>
          </p:cNvPr>
          <p:cNvSpPr txBox="1"/>
          <p:nvPr/>
        </p:nvSpPr>
        <p:spPr>
          <a:xfrm>
            <a:off x="503487" y="2394250"/>
            <a:ext cx="3853201" cy="2069500"/>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s-AR" sz="4000" b="1" i="1" dirty="0">
                <a:solidFill>
                  <a:srgbClr val="FFFFFF"/>
                </a:solidFill>
                <a:effectLst>
                  <a:outerShdw blurRad="38100" dist="38100" dir="2700000" algn="tl">
                    <a:srgbClr val="000000">
                      <a:alpha val="43137"/>
                    </a:srgbClr>
                  </a:outerShdw>
                </a:effectLst>
                <a:latin typeface="+mj-lt"/>
                <a:ea typeface="+mj-ea"/>
                <a:cs typeface="+mj-cs"/>
              </a:rPr>
              <a:t>Tipos de</a:t>
            </a:r>
          </a:p>
          <a:p>
            <a:pPr algn="ctr">
              <a:lnSpc>
                <a:spcPct val="90000"/>
              </a:lnSpc>
              <a:spcBef>
                <a:spcPct val="0"/>
              </a:spcBef>
              <a:spcAft>
                <a:spcPts val="600"/>
              </a:spcAft>
            </a:pPr>
            <a:r>
              <a:rPr lang="es-AR" sz="4000" b="1" i="1" dirty="0">
                <a:solidFill>
                  <a:srgbClr val="FFFFFF"/>
                </a:solidFill>
                <a:effectLst>
                  <a:outerShdw blurRad="38100" dist="38100" dir="2700000" algn="tl">
                    <a:srgbClr val="000000">
                      <a:alpha val="43137"/>
                    </a:srgbClr>
                  </a:outerShdw>
                </a:effectLst>
                <a:latin typeface="+mj-lt"/>
                <a:ea typeface="+mj-ea"/>
                <a:cs typeface="+mj-cs"/>
              </a:rPr>
              <a:t>Compresores</a:t>
            </a:r>
          </a:p>
        </p:txBody>
      </p:sp>
      <p:sp>
        <p:nvSpPr>
          <p:cNvPr id="3" name="2 Marcador de contenido"/>
          <p:cNvSpPr>
            <a:spLocks noGrp="1"/>
          </p:cNvSpPr>
          <p:nvPr>
            <p:ph idx="1"/>
          </p:nvPr>
        </p:nvSpPr>
        <p:spPr>
          <a:xfrm>
            <a:off x="5285014" y="964850"/>
            <a:ext cx="6068786" cy="4928300"/>
          </a:xfrm>
        </p:spPr>
        <p:txBody>
          <a:bodyPr vert="horz" lIns="91440" tIns="45720" rIns="91440" bIns="45720" rtlCol="0" anchor="ctr">
            <a:normAutofit/>
          </a:bodyPr>
          <a:lstStyle/>
          <a:p>
            <a:endParaRPr lang="en-US" sz="2000" b="1"/>
          </a:p>
          <a:p>
            <a:endParaRPr lang="en-US" sz="2000" b="1"/>
          </a:p>
        </p:txBody>
      </p:sp>
      <p:sp>
        <p:nvSpPr>
          <p:cNvPr id="6" name="5 CuadroTexto"/>
          <p:cNvSpPr txBox="1"/>
          <p:nvPr/>
        </p:nvSpPr>
        <p:spPr>
          <a:xfrm>
            <a:off x="5792716" y="1834243"/>
            <a:ext cx="5053382" cy="3647152"/>
          </a:xfrm>
          <a:prstGeom prst="rect">
            <a:avLst/>
          </a:prstGeom>
          <a:noFill/>
        </p:spPr>
        <p:txBody>
          <a:bodyPr wrap="square" rtlCol="0">
            <a:spAutoFit/>
          </a:bodyPr>
          <a:lstStyle/>
          <a:p>
            <a:pPr marL="285750" indent="-285750">
              <a:spcAft>
                <a:spcPts val="600"/>
              </a:spcAft>
              <a:buFont typeface="Wingdings" pitchFamily="2" charset="2"/>
              <a:buChar char="Ø"/>
            </a:pPr>
            <a:r>
              <a:rPr lang="es-MX" sz="3600" b="1" dirty="0">
                <a:latin typeface="+mj-lt"/>
                <a:cs typeface="Arial" pitchFamily="34" charset="0"/>
              </a:rPr>
              <a:t> Compresores de desplazamiento</a:t>
            </a:r>
          </a:p>
          <a:p>
            <a:pPr marL="285750" indent="-285750">
              <a:spcAft>
                <a:spcPts val="600"/>
              </a:spcAft>
              <a:buFont typeface="Wingdings" pitchFamily="2" charset="2"/>
              <a:buChar char="Ø"/>
            </a:pPr>
            <a:endParaRPr lang="es-MX" sz="3600" b="1" dirty="0">
              <a:latin typeface="+mj-lt"/>
              <a:cs typeface="Arial" pitchFamily="34" charset="0"/>
            </a:endParaRPr>
          </a:p>
          <a:p>
            <a:pPr marL="285750" indent="-285750">
              <a:spcAft>
                <a:spcPts val="600"/>
              </a:spcAft>
              <a:buFont typeface="Wingdings" pitchFamily="2" charset="2"/>
              <a:buChar char="Ø"/>
            </a:pPr>
            <a:endParaRPr lang="es-MX" sz="3600" b="1" dirty="0">
              <a:latin typeface="+mj-lt"/>
              <a:cs typeface="Arial" pitchFamily="34" charset="0"/>
            </a:endParaRPr>
          </a:p>
          <a:p>
            <a:pPr marL="285750" indent="-285750">
              <a:spcAft>
                <a:spcPts val="600"/>
              </a:spcAft>
              <a:buFont typeface="Wingdings" pitchFamily="2" charset="2"/>
              <a:buChar char="Ø"/>
            </a:pPr>
            <a:r>
              <a:rPr lang="es-MX" sz="3600" b="1" dirty="0">
                <a:latin typeface="+mj-lt"/>
                <a:cs typeface="Arial" pitchFamily="34" charset="0"/>
              </a:rPr>
              <a:t> Compresores dinámicos</a:t>
            </a:r>
          </a:p>
        </p:txBody>
      </p:sp>
      <p:pic>
        <p:nvPicPr>
          <p:cNvPr id="2" name="Picture 2" descr="2018 | Salón Internacional del Ambiente Rosario">
            <a:extLst>
              <a:ext uri="{FF2B5EF4-FFF2-40B4-BE49-F238E27FC236}">
                <a16:creationId xmlns:a16="http://schemas.microsoft.com/office/drawing/2014/main" id="{FA20E070-E9A2-4302-BCFE-A066BC769BD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5411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44B0A9"/>
          </a:solidFill>
          <a:ln w="32707" cap="flat">
            <a:noFill/>
            <a:prstDash val="solid"/>
            <a:miter/>
          </a:ln>
        </p:spPr>
        <p:txBody>
          <a:bodyPr rtlCol="0" anchor="ctr"/>
          <a:lstStyle/>
          <a:p>
            <a:endParaRPr lang="en-US" dirty="0"/>
          </a:p>
        </p:txBody>
      </p:sp>
      <p:sp>
        <p:nvSpPr>
          <p:cNvPr id="6" name="5 CuadroTexto"/>
          <p:cNvSpPr txBox="1"/>
          <p:nvPr/>
        </p:nvSpPr>
        <p:spPr>
          <a:xfrm>
            <a:off x="5878286" y="1128370"/>
            <a:ext cx="5609478" cy="4601260"/>
          </a:xfrm>
          <a:prstGeom prst="rect">
            <a:avLst/>
          </a:prstGeom>
          <a:noFill/>
        </p:spPr>
        <p:txBody>
          <a:bodyPr wrap="square" rtlCol="0">
            <a:spAutoFit/>
          </a:bodyPr>
          <a:lstStyle/>
          <a:p>
            <a:pPr algn="ctr">
              <a:spcAft>
                <a:spcPts val="600"/>
              </a:spcAft>
            </a:pPr>
            <a:r>
              <a:rPr lang="es-AR" sz="3200" dirty="0">
                <a:effectLst>
                  <a:outerShdw blurRad="38100" dist="38100" dir="2700000" algn="tl">
                    <a:srgbClr val="000000">
                      <a:alpha val="43137"/>
                    </a:srgbClr>
                  </a:outerShdw>
                </a:effectLst>
                <a:latin typeface="+mj-lt"/>
                <a:cs typeface="Arial" pitchFamily="34" charset="0"/>
              </a:rPr>
              <a:t>Estos tipos de compresores incrementan la presión directamente, reduciendo el volumen del gas.</a:t>
            </a:r>
          </a:p>
          <a:p>
            <a:pPr algn="ctr">
              <a:spcAft>
                <a:spcPts val="600"/>
              </a:spcAft>
            </a:pPr>
            <a:r>
              <a:rPr lang="es-AR" sz="3200" dirty="0">
                <a:effectLst>
                  <a:outerShdw blurRad="38100" dist="38100" dir="2700000" algn="tl">
                    <a:srgbClr val="000000">
                      <a:alpha val="43137"/>
                    </a:srgbClr>
                  </a:outerShdw>
                </a:effectLst>
                <a:latin typeface="+mj-lt"/>
                <a:cs typeface="Arial" pitchFamily="34" charset="0"/>
              </a:rPr>
              <a:t>Sus características principales son las altas presiones y el bajo volumen que mueven. </a:t>
            </a:r>
          </a:p>
        </p:txBody>
      </p:sp>
      <p:pic>
        <p:nvPicPr>
          <p:cNvPr id="8" name="Picture 2" descr="2018 | Salón Internacional del Ambiente Rosario">
            <a:extLst>
              <a:ext uri="{FF2B5EF4-FFF2-40B4-BE49-F238E27FC236}">
                <a16:creationId xmlns:a16="http://schemas.microsoft.com/office/drawing/2014/main" id="{5D2B6EFC-AFB9-4B34-9B11-3B11DA3D1F6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
        <p:nvSpPr>
          <p:cNvPr id="14" name="CuadroTexto 13">
            <a:extLst>
              <a:ext uri="{FF2B5EF4-FFF2-40B4-BE49-F238E27FC236}">
                <a16:creationId xmlns:a16="http://schemas.microsoft.com/office/drawing/2014/main" id="{59D72B3C-A7A8-4205-B5FB-0FD8BC49C864}"/>
              </a:ext>
            </a:extLst>
          </p:cNvPr>
          <p:cNvSpPr txBox="1"/>
          <p:nvPr/>
        </p:nvSpPr>
        <p:spPr>
          <a:xfrm>
            <a:off x="72864" y="2617654"/>
            <a:ext cx="4463143" cy="1200329"/>
          </a:xfrm>
          <a:prstGeom prst="rect">
            <a:avLst/>
          </a:prstGeom>
          <a:noFill/>
        </p:spPr>
        <p:txBody>
          <a:bodyPr wrap="square">
            <a:spAutoFit/>
          </a:bodyPr>
          <a:lstStyle/>
          <a:p>
            <a:pPr marL="285750" indent="-285750" algn="ctr">
              <a:lnSpc>
                <a:spcPct val="90000"/>
              </a:lnSpc>
              <a:spcBef>
                <a:spcPct val="0"/>
              </a:spcBef>
              <a:spcAft>
                <a:spcPts val="600"/>
              </a:spcAft>
            </a:pPr>
            <a:r>
              <a:rPr lang="es-AR" sz="4000" b="1" i="1">
                <a:solidFill>
                  <a:srgbClr val="FFFFFF"/>
                </a:solidFill>
                <a:effectLst>
                  <a:outerShdw blurRad="38100" dist="38100" dir="2700000" algn="tl">
                    <a:srgbClr val="000000">
                      <a:alpha val="43137"/>
                    </a:srgbClr>
                  </a:outerShdw>
                </a:effectLst>
                <a:latin typeface="+mj-lt"/>
                <a:ea typeface="+mj-ea"/>
                <a:cs typeface="+mj-cs"/>
              </a:rPr>
              <a:t>Compresores de desplazamiento</a:t>
            </a:r>
          </a:p>
        </p:txBody>
      </p:sp>
    </p:spTree>
    <p:extLst>
      <p:ext uri="{BB962C8B-B14F-4D97-AF65-F5344CB8AC3E}">
        <p14:creationId xmlns:p14="http://schemas.microsoft.com/office/powerpoint/2010/main" val="1600469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777BBD-C42C-46C6-8D2D-BD2F9613D6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Graphic 1">
            <a:extLst>
              <a:ext uri="{FF2B5EF4-FFF2-40B4-BE49-F238E27FC236}">
                <a16:creationId xmlns:a16="http://schemas.microsoft.com/office/drawing/2014/main" id="{721F817A-BF7E-440D-B296-66D86EDB0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bg1">
              <a:alpha val="89000"/>
            </a:schemeClr>
          </a:solidFill>
          <a:ln w="32707" cap="flat">
            <a:noFill/>
            <a:prstDash val="solid"/>
            <a:miter/>
          </a:ln>
          <a:effectLst/>
        </p:spPr>
        <p:txBody>
          <a:bodyPr rtlCol="0" anchor="ctr"/>
          <a:lstStyle/>
          <a:p>
            <a:endParaRPr lang="en-US" dirty="0"/>
          </a:p>
        </p:txBody>
      </p:sp>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pic>
        <p:nvPicPr>
          <p:cNvPr id="2" name="Picture 2" descr="2018 | Salón Internacional del Ambiente Rosario">
            <a:extLst>
              <a:ext uri="{FF2B5EF4-FFF2-40B4-BE49-F238E27FC236}">
                <a16:creationId xmlns:a16="http://schemas.microsoft.com/office/drawing/2014/main" id="{C6041DE8-8670-45AD-9629-C215A56FFFC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3 Diagrama"/>
          <p:cNvGraphicFramePr/>
          <p:nvPr>
            <p:extLst>
              <p:ext uri="{D42A27DB-BD31-4B8C-83A1-F6EECF244321}">
                <p14:modId xmlns:p14="http://schemas.microsoft.com/office/powerpoint/2010/main" val="1504797408"/>
              </p:ext>
            </p:extLst>
          </p:nvPr>
        </p:nvGraphicFramePr>
        <p:xfrm>
          <a:off x="-232232" y="152901"/>
          <a:ext cx="12341497" cy="65309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25641033"/>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BE20309-1FB9-4818-BAFA-9C4C05341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44B0A9">
              <a:alpha val="20000"/>
            </a:srgbClr>
          </a:solidFill>
          <a:ln w="32707" cap="flat">
            <a:noFill/>
            <a:prstDash val="solid"/>
            <a:miter/>
          </a:ln>
        </p:spPr>
        <p:txBody>
          <a:bodyPr rtlCol="0" anchor="ctr"/>
          <a:lstStyle/>
          <a:p>
            <a:endParaRPr lang="en-US" dirty="0"/>
          </a:p>
        </p:txBody>
      </p:sp>
      <p:sp>
        <p:nvSpPr>
          <p:cNvPr id="3" name="2 Marcador de contenido"/>
          <p:cNvSpPr>
            <a:spLocks noGrp="1"/>
          </p:cNvSpPr>
          <p:nvPr>
            <p:ph idx="1"/>
          </p:nvPr>
        </p:nvSpPr>
        <p:spPr>
          <a:xfrm>
            <a:off x="6095999" y="713313"/>
            <a:ext cx="5257801" cy="5431376"/>
          </a:xfrm>
        </p:spPr>
        <p:txBody>
          <a:bodyPr anchor="ctr">
            <a:normAutofit/>
          </a:bodyPr>
          <a:lstStyle/>
          <a:p>
            <a:r>
              <a:rPr lang="es-MX" sz="3200" b="1" dirty="0">
                <a:latin typeface="+mj-lt"/>
                <a:cs typeface="Arial" pitchFamily="34" charset="0"/>
              </a:rPr>
              <a:t>Compresor de pistón</a:t>
            </a:r>
          </a:p>
          <a:p>
            <a:endParaRPr lang="es-MX" sz="3200" b="1" dirty="0">
              <a:latin typeface="+mj-lt"/>
              <a:cs typeface="Arial" pitchFamily="34" charset="0"/>
            </a:endParaRPr>
          </a:p>
          <a:p>
            <a:pPr marL="0" indent="0">
              <a:buNone/>
            </a:pPr>
            <a:r>
              <a:rPr lang="es-MX" sz="3200" dirty="0">
                <a:latin typeface="+mj-lt"/>
              </a:rPr>
              <a:t>Como su nombre indica, el compresor de pistón centra su funcionamiento en el movimiento de uno o varios pistones.</a:t>
            </a:r>
          </a:p>
          <a:p>
            <a:endParaRPr lang="es-MX" sz="3200" b="1" dirty="0">
              <a:latin typeface="+mj-lt"/>
              <a:cs typeface="Arial" pitchFamily="34" charset="0"/>
            </a:endParaRPr>
          </a:p>
        </p:txBody>
      </p:sp>
      <p:pic>
        <p:nvPicPr>
          <p:cNvPr id="5" name="Picture 2" descr="2018 | Salón Internacional del Ambiente Rosario">
            <a:extLst>
              <a:ext uri="{FF2B5EF4-FFF2-40B4-BE49-F238E27FC236}">
                <a16:creationId xmlns:a16="http://schemas.microsoft.com/office/drawing/2014/main" id="{C3D9790B-7DD4-4160-82D9-024D50957DB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
        <p:nvSpPr>
          <p:cNvPr id="7" name="Título 6">
            <a:extLst>
              <a:ext uri="{FF2B5EF4-FFF2-40B4-BE49-F238E27FC236}">
                <a16:creationId xmlns:a16="http://schemas.microsoft.com/office/drawing/2014/main" id="{6940D464-4B83-4546-A4F2-7C74B07BBA22}"/>
              </a:ext>
            </a:extLst>
          </p:cNvPr>
          <p:cNvSpPr>
            <a:spLocks noGrp="1"/>
          </p:cNvSpPr>
          <p:nvPr>
            <p:ph type="title"/>
          </p:nvPr>
        </p:nvSpPr>
        <p:spPr>
          <a:xfrm>
            <a:off x="3047" y="2311490"/>
            <a:ext cx="4608142" cy="1325563"/>
          </a:xfrm>
        </p:spPr>
        <p:txBody>
          <a:bodyPr/>
          <a:lstStyle/>
          <a:p>
            <a:pPr algn="ctr"/>
            <a:r>
              <a:rPr lang="es-MX" b="1" dirty="0">
                <a:cs typeface="Arial" pitchFamily="34" charset="0"/>
              </a:rPr>
              <a:t>Compresores alternativos</a:t>
            </a:r>
            <a:endParaRPr lang="es-AR" dirty="0"/>
          </a:p>
        </p:txBody>
      </p:sp>
    </p:spTree>
    <p:extLst>
      <p:ext uri="{BB962C8B-B14F-4D97-AF65-F5344CB8AC3E}">
        <p14:creationId xmlns:p14="http://schemas.microsoft.com/office/powerpoint/2010/main" val="899555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541DB91-0B10-46D9-B34B-7BFF960260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CF7FE1C-8BC5-4B0C-A2BC-93AB72C90F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rgbClr val="44B0A9">
              <a:alpha val="20000"/>
            </a:srgbClr>
          </a:solidFill>
          <a:ln w="32707" cap="flat">
            <a:noFill/>
            <a:prstDash val="solid"/>
            <a:miter/>
          </a:ln>
        </p:spPr>
        <p:txBody>
          <a:bodyPr wrap="square" rtlCol="0" anchor="ctr">
            <a:noAutofit/>
          </a:bodyPr>
          <a:lstStyle/>
          <a:p>
            <a:endParaRPr lang="en-US"/>
          </a:p>
        </p:txBody>
      </p:sp>
      <p:pic>
        <p:nvPicPr>
          <p:cNvPr id="8" name="7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8275" y="2275236"/>
            <a:ext cx="5554865" cy="4582764"/>
          </a:xfrm>
          <a:prstGeom prst="rect">
            <a:avLst/>
          </a:prstGeom>
        </p:spPr>
      </p:pic>
      <p:sp>
        <p:nvSpPr>
          <p:cNvPr id="3" name="2 Marcador de contenido"/>
          <p:cNvSpPr>
            <a:spLocks noGrp="1"/>
          </p:cNvSpPr>
          <p:nvPr>
            <p:ph idx="1"/>
          </p:nvPr>
        </p:nvSpPr>
        <p:spPr>
          <a:xfrm>
            <a:off x="5526156" y="2055813"/>
            <a:ext cx="5827644" cy="4121149"/>
          </a:xfrm>
        </p:spPr>
        <p:txBody>
          <a:bodyPr anchor="t">
            <a:normAutofit/>
          </a:bodyPr>
          <a:lstStyle/>
          <a:p>
            <a:endParaRPr lang="es-MX" sz="2400" b="1">
              <a:latin typeface="Arial" pitchFamily="34" charset="0"/>
              <a:cs typeface="Arial" pitchFamily="34" charset="0"/>
            </a:endParaRPr>
          </a:p>
          <a:p>
            <a:endParaRPr lang="es-MX" sz="2400" b="1">
              <a:latin typeface="Arial" pitchFamily="34" charset="0"/>
              <a:cs typeface="Arial" pitchFamily="34" charset="0"/>
            </a:endParaRPr>
          </a:p>
        </p:txBody>
      </p:sp>
      <p:sp>
        <p:nvSpPr>
          <p:cNvPr id="5" name="4 Rectángulo"/>
          <p:cNvSpPr/>
          <p:nvPr/>
        </p:nvSpPr>
        <p:spPr>
          <a:xfrm>
            <a:off x="6292744" y="292918"/>
            <a:ext cx="5827645" cy="4401205"/>
          </a:xfrm>
          <a:prstGeom prst="rect">
            <a:avLst/>
          </a:prstGeom>
        </p:spPr>
        <p:txBody>
          <a:bodyPr wrap="square">
            <a:spAutoFit/>
          </a:bodyPr>
          <a:lstStyle/>
          <a:p>
            <a:pPr>
              <a:spcAft>
                <a:spcPts val="600"/>
              </a:spcAft>
            </a:pPr>
            <a:r>
              <a:rPr lang="es-MX" sz="2800" dirty="0">
                <a:effectLst>
                  <a:outerShdw blurRad="38100" dist="38100" dir="2700000" algn="tl">
                    <a:srgbClr val="000000">
                      <a:alpha val="43137"/>
                    </a:srgbClr>
                  </a:outerShdw>
                </a:effectLst>
                <a:latin typeface="+mj-lt"/>
                <a:cs typeface="Arial" pitchFamily="34" charset="0"/>
              </a:rPr>
              <a:t>Su principio de funcionamiento es sencillo. El eje desplaza a un émbolo con movimientos alternativos. En la fase de aspiración, el aire llena la cavidad del pistón. En la fase de compresión, al desplazarse el émbolo hacia arriba, reduce el volumen del gas y lo impulsa hacia la línea de distribución</a:t>
            </a:r>
          </a:p>
        </p:txBody>
      </p:sp>
      <p:pic>
        <p:nvPicPr>
          <p:cNvPr id="2" name="Picture 2" descr="2018 | Salón Internacional del Ambiente Rosario">
            <a:extLst>
              <a:ext uri="{FF2B5EF4-FFF2-40B4-BE49-F238E27FC236}">
                <a16:creationId xmlns:a16="http://schemas.microsoft.com/office/drawing/2014/main" id="{8B420E43-4083-4548-8064-659B7A75288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1392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5" name="4 Rectángulo"/>
          <p:cNvSpPr/>
          <p:nvPr/>
        </p:nvSpPr>
        <p:spPr>
          <a:xfrm>
            <a:off x="3135355" y="685800"/>
            <a:ext cx="7632848" cy="3539430"/>
          </a:xfrm>
          <a:prstGeom prst="rect">
            <a:avLst/>
          </a:prstGeom>
        </p:spPr>
        <p:txBody>
          <a:bodyPr wrap="square">
            <a:spAutoFit/>
          </a:bodyPr>
          <a:lstStyle/>
          <a:p>
            <a:r>
              <a:rPr lang="es-MX" sz="2800" dirty="0">
                <a:effectLst>
                  <a:outerShdw blurRad="38100" dist="38100" dir="2700000" algn="tl">
                    <a:srgbClr val="000000">
                      <a:alpha val="43137"/>
                    </a:srgbClr>
                  </a:outerShdw>
                </a:effectLst>
                <a:latin typeface="+mj-lt"/>
                <a:cs typeface="Arial" pitchFamily="34" charset="0"/>
              </a:rPr>
              <a:t>Para alcanzar mayores presiones y aumentar el rendimiento, algunos compresores disponen de varios pistones (compresores </a:t>
            </a:r>
            <a:r>
              <a:rPr lang="es-MX" sz="2800" dirty="0" err="1">
                <a:effectLst>
                  <a:outerShdw blurRad="38100" dist="38100" dir="2700000" algn="tl">
                    <a:srgbClr val="000000">
                      <a:alpha val="43137"/>
                    </a:srgbClr>
                  </a:outerShdw>
                </a:effectLst>
                <a:latin typeface="+mj-lt"/>
                <a:cs typeface="Arial" pitchFamily="34" charset="0"/>
              </a:rPr>
              <a:t>multietapas</a:t>
            </a:r>
            <a:r>
              <a:rPr lang="es-MX" sz="2800" dirty="0">
                <a:effectLst>
                  <a:outerShdw blurRad="38100" dist="38100" dir="2700000" algn="tl">
                    <a:srgbClr val="000000">
                      <a:alpha val="43137"/>
                    </a:srgbClr>
                  </a:outerShdw>
                </a:effectLst>
                <a:latin typeface="+mj-lt"/>
                <a:cs typeface="Arial" pitchFamily="34" charset="0"/>
              </a:rPr>
              <a:t>) dispuestos en serie. El aire que sale de una etapa se vuelve a comprimir en la siguiente, hasta alcanzar presiones cercanas a los 200 bares</a:t>
            </a:r>
          </a:p>
        </p:txBody>
      </p:sp>
      <p:pic>
        <p:nvPicPr>
          <p:cNvPr id="8" name="7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3325" y="4228329"/>
            <a:ext cx="3737532" cy="2629672"/>
          </a:xfrm>
          <a:prstGeom prst="rect">
            <a:avLst/>
          </a:prstGeom>
        </p:spPr>
      </p:pic>
      <p:pic>
        <p:nvPicPr>
          <p:cNvPr id="2" name="Picture 2" descr="2018 | Salón Internacional del Ambiente Rosario">
            <a:extLst>
              <a:ext uri="{FF2B5EF4-FFF2-40B4-BE49-F238E27FC236}">
                <a16:creationId xmlns:a16="http://schemas.microsoft.com/office/drawing/2014/main" id="{1210D7FF-FCA8-41FF-84A7-844E670A7BE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8906" b="36745"/>
          <a:stretch/>
        </p:blipFill>
        <p:spPr bwMode="auto">
          <a:xfrm>
            <a:off x="0" y="711201"/>
            <a:ext cx="2304436" cy="544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3025932"/>
      </p:ext>
    </p:extLst>
  </p:cSld>
  <p:clrMapOvr>
    <a:masterClrMapping/>
  </p:clrMapOvr>
</p:sld>
</file>

<file path=ppt/theme/theme1.xml><?xml version="1.0" encoding="utf-8"?>
<a:theme xmlns:a="http://schemas.openxmlformats.org/drawingml/2006/main" name="BrushVTI">
  <a:themeElements>
    <a:clrScheme name="AnalogousFromRegularSeedRightStep">
      <a:dk1>
        <a:srgbClr val="000000"/>
      </a:dk1>
      <a:lt1>
        <a:srgbClr val="FFFFFF"/>
      </a:lt1>
      <a:dk2>
        <a:srgbClr val="1A212F"/>
      </a:dk2>
      <a:lt2>
        <a:srgbClr val="F3F0F0"/>
      </a:lt2>
      <a:accent1>
        <a:srgbClr val="44B0A9"/>
      </a:accent1>
      <a:accent2>
        <a:srgbClr val="3A87B2"/>
      </a:accent2>
      <a:accent3>
        <a:srgbClr val="4C67C4"/>
      </a:accent3>
      <a:accent4>
        <a:srgbClr val="533CB3"/>
      </a:accent4>
      <a:accent5>
        <a:srgbClr val="954CC4"/>
      </a:accent5>
      <a:accent6>
        <a:srgbClr val="B23AB0"/>
      </a:accent6>
      <a:hlink>
        <a:srgbClr val="BF3F47"/>
      </a:hlink>
      <a:folHlink>
        <a:srgbClr val="7F7F7F"/>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docProps/app.xml><?xml version="1.0" encoding="utf-8"?>
<Properties xmlns="http://schemas.openxmlformats.org/officeDocument/2006/extended-properties" xmlns:vt="http://schemas.openxmlformats.org/officeDocument/2006/docPropsVTypes">
  <TotalTime>7</TotalTime>
  <Words>957</Words>
  <Application>Microsoft Office PowerPoint</Application>
  <PresentationFormat>Panorámica</PresentationFormat>
  <Paragraphs>67</Paragraphs>
  <Slides>21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21</vt:i4>
      </vt:variant>
    </vt:vector>
  </HeadingPairs>
  <TitlesOfParts>
    <vt:vector size="25" baseType="lpstr">
      <vt:lpstr>Arial</vt:lpstr>
      <vt:lpstr>Century Gothic</vt:lpstr>
      <vt:lpstr>Wingdings</vt:lpstr>
      <vt:lpstr>BrushVTI</vt:lpstr>
      <vt:lpstr>MÁQUINAS TÉRMICAS</vt:lpstr>
      <vt:lpstr>Compresores</vt:lpstr>
      <vt:lpstr>Presentación de PowerPoint</vt:lpstr>
      <vt:lpstr>Presentación de PowerPoint</vt:lpstr>
      <vt:lpstr>Presentación de PowerPoint</vt:lpstr>
      <vt:lpstr>Presentación de PowerPoint</vt:lpstr>
      <vt:lpstr>Compresores alternativos</vt:lpstr>
      <vt:lpstr>Presentación de PowerPoint</vt:lpstr>
      <vt:lpstr>Presentación de PowerPoint</vt:lpstr>
      <vt:lpstr>Compresores alternativos</vt:lpstr>
      <vt:lpstr>Presentación de PowerPoint</vt:lpstr>
      <vt:lpstr>Presentación de PowerPoint</vt:lpstr>
      <vt:lpstr>Presentación de PowerPoint</vt:lpstr>
      <vt:lpstr>Presentación de PowerPoint</vt:lpstr>
      <vt:lpstr>Presentación de PowerPoint</vt:lpstr>
      <vt:lpstr>Compresores dinámicos</vt:lpstr>
      <vt:lpstr>Compresores dinámicos</vt:lpstr>
      <vt:lpstr>Presentación de PowerPoint</vt:lpstr>
      <vt:lpstr>Presentación de PowerPoint</vt:lpstr>
      <vt:lpstr>Presentación de PowerPoint</vt:lpstr>
      <vt:lpstr>MÁQUINAS TÉRMICAS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MÁQUINAS TÉRMICAS</dc:title>
  <dc:creator>Adriana Soledad Stechina (prof.)</dc:creator>
  <cp:lastModifiedBy>Adriana Soledad Stechina (prof.)</cp:lastModifiedBy>
  <cp:revision>2</cp:revision>
  <dcterms:created xsi:type="dcterms:W3CDTF">2020-11-04T19:56:31Z</dcterms:created>
  <dcterms:modified xsi:type="dcterms:W3CDTF">2020-11-04T20:03:46Z</dcterms:modified>
</cp:coreProperties>
</file>