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70" r:id="rId11"/>
    <p:sldId id="269" r:id="rId12"/>
    <p:sldId id="271" r:id="rId13"/>
    <p:sldId id="264" r:id="rId14"/>
    <p:sldId id="272" r:id="rId15"/>
    <p:sldId id="265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5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3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5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0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8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8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AA99-C028-44B7-A53F-B23CE08DD44E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4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431709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CALORES ESPECIFICOS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48654"/>
            <a:ext cx="7873637" cy="1849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9538"/>
            <a:ext cx="7561217" cy="3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50"/>
          <a:stretch/>
        </p:blipFill>
        <p:spPr>
          <a:xfrm>
            <a:off x="2155371" y="597197"/>
            <a:ext cx="6087292" cy="615615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074" y="169182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TRANSFORMACION ADIABATICA</a:t>
            </a:r>
            <a:endParaRPr lang="es-ES" sz="2800" u="sng" dirty="0">
              <a:latin typeface="+mn-lt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8492179" y="802771"/>
            <a:ext cx="2585979" cy="6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011" y="217548"/>
            <a:ext cx="4362993" cy="66404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46" y="217549"/>
            <a:ext cx="4440547" cy="66404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" y="504687"/>
            <a:ext cx="2264499" cy="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44" y="297269"/>
            <a:ext cx="4065535" cy="62864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37" y="465365"/>
            <a:ext cx="4447164" cy="9846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70" y="2063932"/>
            <a:ext cx="6771729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263" y="195308"/>
            <a:ext cx="10515600" cy="627652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PRIMER PRINCIPIO EN SISTEMAS ABIERTOS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966651"/>
            <a:ext cx="10128475" cy="44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45" y="438182"/>
            <a:ext cx="4808591" cy="46418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05" y="5189934"/>
            <a:ext cx="1813968" cy="8489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326" y="438182"/>
            <a:ext cx="5825206" cy="41338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326" y="5286829"/>
            <a:ext cx="5535114" cy="7771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326" y="4572000"/>
            <a:ext cx="5495925" cy="74533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124155" y="6237423"/>
            <a:ext cx="2634887" cy="376192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+mn-lt"/>
              </a:rPr>
              <a:t>L1=p1*v1      L2=p2*v2</a:t>
            </a:r>
            <a:endParaRPr lang="es-ES" sz="18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326" y="6228407"/>
            <a:ext cx="2481263" cy="5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9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601526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SISTEMAS ABIERTOS DE REGIMEN CONSTANTE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78"/>
          <a:stretch/>
        </p:blipFill>
        <p:spPr>
          <a:xfrm>
            <a:off x="838200" y="966651"/>
            <a:ext cx="7378337" cy="45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66" y="2524779"/>
            <a:ext cx="2791641" cy="797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9" y="859720"/>
            <a:ext cx="6885894" cy="111542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83839" y="1985571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ECUACION DE PRIMER PRINCIPIO PARA SISTEMAS ABIERTOS CONSTANTES</a:t>
            </a:r>
            <a:endParaRPr lang="es-ES" sz="2800" u="sng" dirty="0"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83839" y="533649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u="sng" dirty="0" smtClean="0">
                <a:latin typeface="+mn-lt"/>
              </a:rPr>
              <a:t>ECUACION GENERAL DEL PRIMER PRINCIPIO</a:t>
            </a:r>
            <a:endParaRPr lang="es-ES" sz="2800" u="sng" dirty="0"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31" y="3547244"/>
            <a:ext cx="2053183" cy="901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408" y="3547244"/>
            <a:ext cx="7663157" cy="22176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931" y="4914465"/>
            <a:ext cx="2222048" cy="8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70" y="522514"/>
            <a:ext cx="10084001" cy="2609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5" y="3607526"/>
            <a:ext cx="4811350" cy="1950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70" y="3683726"/>
            <a:ext cx="5042001" cy="22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943" y="463727"/>
            <a:ext cx="76104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731520"/>
            <a:ext cx="9859845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216" y="548640"/>
            <a:ext cx="8531822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399" y="600891"/>
            <a:ext cx="9234367" cy="5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9576" y="250021"/>
            <a:ext cx="9144000" cy="429248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TRANSFORMACIONES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75" y="1155144"/>
            <a:ext cx="7947933" cy="1454662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1509576" y="2991394"/>
            <a:ext cx="9144000" cy="2148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 smtClean="0"/>
              <a:t>ISOTERMICA : TEMPERATURA CONSTANTE</a:t>
            </a:r>
          </a:p>
          <a:p>
            <a:pPr algn="l"/>
            <a:r>
              <a:rPr lang="es-ES" dirty="0" smtClean="0"/>
              <a:t>ISOBARICA: PRESION CONSTANTE</a:t>
            </a:r>
          </a:p>
          <a:p>
            <a:pPr algn="l"/>
            <a:r>
              <a:rPr lang="es-ES" dirty="0" smtClean="0"/>
              <a:t>ADIABATICA: TRANSFERENCIA DE CALOR ES CERO (Q=0)</a:t>
            </a:r>
          </a:p>
          <a:p>
            <a:pPr algn="l"/>
            <a:r>
              <a:rPr lang="es-ES" dirty="0" smtClean="0"/>
              <a:t>ISOCORA: VOLUMEN CONSTANTE</a:t>
            </a:r>
          </a:p>
          <a:p>
            <a:pPr algn="l"/>
            <a:endParaRPr lang="es-ES" dirty="0"/>
          </a:p>
          <a:p>
            <a:pPr algn="l"/>
            <a:r>
              <a:rPr lang="es-ES" dirty="0" smtClean="0"/>
              <a:t>TRANSFORMACIONES POLITROPICAS.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3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549275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FORMA DE REPRESENTAR UNA TRANSFORMACION</a:t>
            </a:r>
            <a:endParaRPr lang="es-ES" sz="28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76539"/>
            <a:ext cx="10515600" cy="1113518"/>
          </a:xfrm>
        </p:spPr>
        <p:txBody>
          <a:bodyPr/>
          <a:lstStyle/>
          <a:p>
            <a:r>
              <a:rPr lang="es-ES" dirty="0" smtClean="0"/>
              <a:t>SE LO HACE MADIANTE UN DIAGRAMA DE CLAYPERON (P,V)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05" y="2235653"/>
            <a:ext cx="3466333" cy="3302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10" y="2235654"/>
            <a:ext cx="3299733" cy="33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/>
          </a:bodyPr>
          <a:lstStyle/>
          <a:p>
            <a:r>
              <a:rPr lang="es-ES" sz="2800" u="sng" dirty="0" smtClean="0"/>
              <a:t>TRANSFORMACION A V=CTE</a:t>
            </a:r>
            <a:endParaRPr lang="es-ES" sz="2800" u="sng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8356"/>
            <a:ext cx="6236562" cy="4786199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7487230" y="4083348"/>
            <a:ext cx="2585979" cy="6139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6515" r="13963"/>
          <a:stretch/>
        </p:blipFill>
        <p:spPr>
          <a:xfrm>
            <a:off x="7278220" y="956529"/>
            <a:ext cx="2690483" cy="8475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30" y="3039049"/>
            <a:ext cx="2794987" cy="7436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20" y="1933613"/>
            <a:ext cx="2403101" cy="804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222" y="4684727"/>
            <a:ext cx="1696249" cy="646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2185" y="4791681"/>
            <a:ext cx="2019285" cy="43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2017" y="5224385"/>
            <a:ext cx="2486999" cy="6621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2184" y="5956329"/>
            <a:ext cx="1264083" cy="5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92"/>
          <a:stretch/>
        </p:blipFill>
        <p:spPr>
          <a:xfrm>
            <a:off x="2140071" y="862150"/>
            <a:ext cx="5691172" cy="568135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TRANSFORMACION A P=CTE</a:t>
            </a:r>
            <a:endParaRPr lang="es-ES" sz="2800" u="sng" dirty="0">
              <a:latin typeface="+mn-lt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8767821" y="1011777"/>
            <a:ext cx="2585979" cy="6139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67821" y="2418694"/>
            <a:ext cx="24431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Q=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.(t2-t1)+R (t2-t1)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9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+mn-lt"/>
              </a:rPr>
              <a:t>TRANSFORMACION ISOTERMICA</a:t>
            </a:r>
            <a:endParaRPr lang="es-ES" sz="28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48" y="927463"/>
            <a:ext cx="6584483" cy="11103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16" y="239159"/>
            <a:ext cx="4886884" cy="6575624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t="13887" r="9790" b="8280"/>
          <a:stretch/>
        </p:blipFill>
        <p:spPr>
          <a:xfrm>
            <a:off x="1700383" y="2619101"/>
            <a:ext cx="3823949" cy="907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6515" r="13963"/>
          <a:stretch/>
        </p:blipFill>
        <p:spPr>
          <a:xfrm>
            <a:off x="2183057" y="4443977"/>
            <a:ext cx="2690483" cy="9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5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87</Words>
  <Application>Microsoft Office PowerPoint</Application>
  <PresentationFormat>Panorámica</PresentationFormat>
  <Paragraphs>20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CALORES ESPECIFICOS</vt:lpstr>
      <vt:lpstr>Presentación de PowerPoint</vt:lpstr>
      <vt:lpstr>Presentación de PowerPoint</vt:lpstr>
      <vt:lpstr>Presentación de PowerPoint</vt:lpstr>
      <vt:lpstr>TRANSFORMACIONES</vt:lpstr>
      <vt:lpstr>FORMA DE REPRESENTAR UNA TRANSFORMACION</vt:lpstr>
      <vt:lpstr>TRANSFORMACION A V=CTE</vt:lpstr>
      <vt:lpstr>TRANSFORMACION A P=CTE</vt:lpstr>
      <vt:lpstr>TRANSFORMACION ISOTERMICA</vt:lpstr>
      <vt:lpstr>TRANSFORMACION ADIABATICA</vt:lpstr>
      <vt:lpstr>Presentación de PowerPoint</vt:lpstr>
      <vt:lpstr>Presentación de PowerPoint</vt:lpstr>
      <vt:lpstr>PRIMER PRINCIPIO EN SISTEMAS ABIERTOS</vt:lpstr>
      <vt:lpstr>L1=p1*v1      L2=p2*v2</vt:lpstr>
      <vt:lpstr>SISTEMAS ABIERTOS DE REGIMEN CONSTANTE</vt:lpstr>
      <vt:lpstr>ECUACION DE PRIMER PRINCIPIO PARA SISTEMAS ABIERTOS CONSTANTES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myoris</cp:lastModifiedBy>
  <cp:revision>62</cp:revision>
  <dcterms:created xsi:type="dcterms:W3CDTF">2020-04-20T22:20:53Z</dcterms:created>
  <dcterms:modified xsi:type="dcterms:W3CDTF">2024-04-16T22:22:56Z</dcterms:modified>
</cp:coreProperties>
</file>