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1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BB188-3907-4051-A016-4F1F0F005218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7622-66F1-4FAE-81E2-7AB316AB33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C7622-66F1-4FAE-81E2-7AB316AB3393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B1FFD8-FF0F-4F2B-8279-6A32B893FBCC}" type="datetimeFigureOut">
              <a:rPr lang="es-AR" smtClean="0"/>
              <a:pPr/>
              <a:t>26/10/2016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A9D4D7-237C-4A1A-9FDC-FD16C168D79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000" dirty="0" smtClean="0"/>
              <a:t>UTN</a:t>
            </a:r>
          </a:p>
          <a:p>
            <a:pPr algn="ctr"/>
            <a:r>
              <a:rPr lang="es-AR" sz="2000" dirty="0" smtClean="0"/>
              <a:t>Regional Paraná y Reconquista</a:t>
            </a:r>
          </a:p>
          <a:p>
            <a:pPr algn="ctr"/>
            <a:r>
              <a:rPr lang="es-AR" dirty="0" smtClean="0"/>
              <a:t>                                         Milagros Rafaghelli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Actividad para el </a:t>
            </a:r>
            <a:r>
              <a:rPr lang="es-AR" smtClean="0"/>
              <a:t>próximo encuentro:</a:t>
            </a:r>
            <a:endParaRPr lang="es-AR" dirty="0" smtClean="0"/>
          </a:p>
          <a:p>
            <a:endParaRPr lang="es-AR" dirty="0" smtClean="0"/>
          </a:p>
          <a:p>
            <a:pPr>
              <a:buNone/>
            </a:pPr>
            <a:r>
              <a:rPr lang="es-AR" dirty="0" smtClean="0"/>
              <a:t> A) Descripción de las características de los estudiantes con los que trabajan. (¿Cómo son?)</a:t>
            </a:r>
          </a:p>
          <a:p>
            <a:pPr>
              <a:buNone/>
            </a:pPr>
            <a:r>
              <a:rPr lang="es-AR" dirty="0" smtClean="0"/>
              <a:t>B) Seleccionar un contenido del Programa</a:t>
            </a:r>
          </a:p>
          <a:p>
            <a:pPr>
              <a:buNone/>
            </a:pPr>
            <a:r>
              <a:rPr lang="es-AR" dirty="0" smtClean="0"/>
              <a:t>C) Diseñar un proceso de aprendizaje que promueva comprensión desde algún modo de aprendizaje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OBJETIVOS  DE LOS ENCUENTROS</a:t>
            </a:r>
          </a:p>
          <a:p>
            <a:pPr>
              <a:buNone/>
            </a:pPr>
            <a:r>
              <a:rPr lang="es-AR" dirty="0" smtClean="0"/>
              <a:t> - Poner en relación las características de los jóvenes con las exigencias de la formación universitaria</a:t>
            </a:r>
          </a:p>
          <a:p>
            <a:pPr>
              <a:buFontTx/>
              <a:buChar char="-"/>
            </a:pPr>
            <a:r>
              <a:rPr lang="es-AR" dirty="0" smtClean="0"/>
              <a:t>Describir las potencialidades  y limitaciones de algunos modos de aprender en la universidad</a:t>
            </a:r>
          </a:p>
          <a:p>
            <a:pPr>
              <a:buNone/>
            </a:pPr>
            <a:r>
              <a:rPr lang="es-AR" dirty="0" smtClean="0"/>
              <a:t>-  Elaborar una nueva  propuesta de aprendizaje que promueva comprensión</a:t>
            </a:r>
            <a:endParaRPr lang="es-A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Elaborar propuesta de aprendizaje</a:t>
            </a:r>
          </a:p>
          <a:p>
            <a:endParaRPr lang="es-AR" dirty="0" smtClean="0"/>
          </a:p>
          <a:p>
            <a:pPr>
              <a:buNone/>
            </a:pPr>
            <a:r>
              <a:rPr lang="es-AR" dirty="0" smtClean="0"/>
              <a:t> A) Descripción de las características de los estudiantes con los que trabajan. (¿Cómo son?)</a:t>
            </a:r>
          </a:p>
          <a:p>
            <a:pPr>
              <a:buNone/>
            </a:pPr>
            <a:r>
              <a:rPr lang="es-AR" dirty="0" smtClean="0"/>
              <a:t>B) Seleccionar un contenido del Programa</a:t>
            </a:r>
          </a:p>
          <a:p>
            <a:pPr>
              <a:buNone/>
            </a:pPr>
            <a:r>
              <a:rPr lang="es-AR" dirty="0" smtClean="0"/>
              <a:t>C) Diseñar un proceso de aprendizaje que promueva comprensión desde algún modo </a:t>
            </a:r>
            <a:r>
              <a:rPr lang="es-AR" smtClean="0"/>
              <a:t>de aprendizaje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r>
              <a:rPr lang="es-AR" dirty="0" smtClean="0"/>
              <a:t>MODALIDAD DE TRABAJO EN EL PRIMER ENCUENTRO: </a:t>
            </a:r>
          </a:p>
          <a:p>
            <a:r>
              <a:rPr lang="es-AR" dirty="0" smtClean="0"/>
              <a:t>Presentación de los temas:</a:t>
            </a:r>
          </a:p>
          <a:p>
            <a:pPr>
              <a:buNone/>
            </a:pPr>
            <a:r>
              <a:rPr lang="es-AR" dirty="0" smtClean="0"/>
              <a:t>   A) Condiciones de posibilidad de los estudiantes de responder a las exigencia de los profesores</a:t>
            </a:r>
          </a:p>
          <a:p>
            <a:pPr>
              <a:buNone/>
            </a:pPr>
            <a:r>
              <a:rPr lang="es-AR" dirty="0" smtClean="0"/>
              <a:t>    B) Modalidades de aprendizajes</a:t>
            </a:r>
          </a:p>
          <a:p>
            <a:r>
              <a:rPr lang="es-AR" dirty="0" smtClean="0"/>
              <a:t>Diálogo e interacción entre las dos sedes</a:t>
            </a:r>
          </a:p>
          <a:p>
            <a:r>
              <a:rPr lang="es-AR" dirty="0" smtClean="0"/>
              <a:t>Bibliografía y escritos de la cátedra de Psicología de la Educación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HIPOTESIS  en relación con las características de los estudiantes universitarios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Hay rasgos nuevos en los estudiantes . Tan nuevos que se alteran los modos de conocerlos</a:t>
            </a:r>
          </a:p>
          <a:p>
            <a:pPr>
              <a:buNone/>
            </a:pPr>
            <a:r>
              <a:rPr lang="es-AR" dirty="0" smtClean="0"/>
              <a:t>Los estudiantes se presentan como “extraños” para los profesionales de la educación</a:t>
            </a:r>
          </a:p>
          <a:p>
            <a:pPr>
              <a:buNone/>
            </a:pPr>
            <a:r>
              <a:rPr lang="es-AR" dirty="0" smtClean="0"/>
              <a:t>La heterogeneidad de situaciones vuelve compleja la posibilidad de dar respuestas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Investigaciones sobre las experiencias de los estudiantes en la universidad (Sandra Carli y María Paula Pierella) </a:t>
            </a:r>
          </a:p>
          <a:p>
            <a:endParaRPr lang="es-AR" dirty="0" smtClean="0"/>
          </a:p>
          <a:p>
            <a:r>
              <a:rPr lang="es-AR" dirty="0" smtClean="0"/>
              <a:t>Investigaciones sobre las posiciones de los profesores a la hora de asumir la función docente</a:t>
            </a:r>
          </a:p>
          <a:p>
            <a:pPr>
              <a:buNone/>
            </a:pPr>
            <a:r>
              <a:rPr lang="es-AR" dirty="0" smtClean="0"/>
              <a:t>    (Débora Kantor y Hebe Tizio)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 HIPÓTESIS</a:t>
            </a:r>
          </a:p>
          <a:p>
            <a:pPr>
              <a:buNone/>
            </a:pPr>
            <a:endParaRPr lang="es-AR" dirty="0" smtClean="0"/>
          </a:p>
          <a:p>
            <a:pPr algn="just"/>
            <a:r>
              <a:rPr lang="es-AR" dirty="0" smtClean="0"/>
              <a:t> “Hay una nueva generación de estudiantes que transitan la vida universitaria de manera inédita y con horizontes de expectativas diferente a la de los adultos”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“Los sectores medios argentinos de donde proviene el mayor número de estudiantes universitarios es donde más impactó la crisis iniciada en 2001”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Jóvenes, aprendizajes y universidad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7467600" cy="4873752"/>
          </a:xfrm>
        </p:spPr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pPr algn="just"/>
            <a:r>
              <a:rPr lang="es-AR" dirty="0" smtClean="0"/>
              <a:t>“Necesidad de contar con nuevas categorías teóricas para leer los problemas de los estudiantes universitarios”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Jóvenes, aprendizajes y universidad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AR" dirty="0" smtClean="0"/>
          </a:p>
          <a:p>
            <a:r>
              <a:rPr lang="es-AR" dirty="0" smtClean="0"/>
              <a:t>Enfoques sobre los modos de aprender</a:t>
            </a:r>
          </a:p>
          <a:p>
            <a:pPr>
              <a:buFontTx/>
              <a:buChar char="-"/>
            </a:pPr>
            <a:r>
              <a:rPr lang="es-AR" dirty="0" smtClean="0"/>
              <a:t>Aprendizaje como imitación</a:t>
            </a:r>
          </a:p>
          <a:p>
            <a:pPr>
              <a:buFontTx/>
              <a:buChar char="-"/>
            </a:pPr>
            <a:r>
              <a:rPr lang="es-AR" dirty="0" smtClean="0"/>
              <a:t>Aprendizaje como exposición verbal</a:t>
            </a:r>
          </a:p>
          <a:p>
            <a:pPr>
              <a:buFontTx/>
              <a:buChar char="-"/>
            </a:pPr>
            <a:r>
              <a:rPr lang="es-AR" dirty="0" smtClean="0"/>
              <a:t>Aprendizaje como pensamiento</a:t>
            </a:r>
          </a:p>
          <a:p>
            <a:pPr>
              <a:buFontTx/>
              <a:buChar char="-"/>
            </a:pPr>
            <a:r>
              <a:rPr lang="es-AR" dirty="0" smtClean="0"/>
              <a:t>Aprendizaje como construcción social de conocimientos</a:t>
            </a:r>
          </a:p>
          <a:p>
            <a:pPr>
              <a:buFontTx/>
              <a:buChar char="-"/>
            </a:pPr>
            <a:r>
              <a:rPr lang="es-AR" dirty="0" smtClean="0"/>
              <a:t>Aprendizaje como incorporación de novedades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</TotalTime>
  <Words>439</Words>
  <Application>Microsoft Office PowerPoint</Application>
  <PresentationFormat>Presentación en pantalla (4:3)</PresentationFormat>
  <Paragraphs>66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  <vt:lpstr>Jóvenes, aprendizajes y universidad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Jóvenes, aprendizaje y universidad</dc:title>
  <dc:creator>USUARIO</dc:creator>
  <cp:lastModifiedBy>Usuario</cp:lastModifiedBy>
  <cp:revision>13</cp:revision>
  <dcterms:created xsi:type="dcterms:W3CDTF">2016-10-03T17:51:33Z</dcterms:created>
  <dcterms:modified xsi:type="dcterms:W3CDTF">2016-10-26T14:00:46Z</dcterms:modified>
</cp:coreProperties>
</file>