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6"/>
  </p:notesMasterIdLst>
  <p:handoutMasterIdLst>
    <p:handoutMasterId r:id="rId37"/>
  </p:handoutMasterIdLst>
  <p:sldIdLst>
    <p:sldId id="316" r:id="rId2"/>
    <p:sldId id="333" r:id="rId3"/>
    <p:sldId id="256" r:id="rId4"/>
    <p:sldId id="259" r:id="rId5"/>
    <p:sldId id="257" r:id="rId6"/>
    <p:sldId id="258" r:id="rId7"/>
    <p:sldId id="346" r:id="rId8"/>
    <p:sldId id="260" r:id="rId9"/>
    <p:sldId id="261" r:id="rId10"/>
    <p:sldId id="264" r:id="rId11"/>
    <p:sldId id="262" r:id="rId12"/>
    <p:sldId id="263" r:id="rId13"/>
    <p:sldId id="266" r:id="rId14"/>
    <p:sldId id="267" r:id="rId15"/>
    <p:sldId id="265" r:id="rId16"/>
    <p:sldId id="269" r:id="rId17"/>
    <p:sldId id="270" r:id="rId18"/>
    <p:sldId id="272" r:id="rId19"/>
    <p:sldId id="273" r:id="rId20"/>
    <p:sldId id="274" r:id="rId21"/>
    <p:sldId id="275" r:id="rId22"/>
    <p:sldId id="339" r:id="rId23"/>
    <p:sldId id="340" r:id="rId24"/>
    <p:sldId id="341" r:id="rId25"/>
    <p:sldId id="342" r:id="rId26"/>
    <p:sldId id="343" r:id="rId27"/>
    <p:sldId id="344" r:id="rId28"/>
    <p:sldId id="276" r:id="rId29"/>
    <p:sldId id="345" r:id="rId30"/>
    <p:sldId id="277" r:id="rId31"/>
    <p:sldId id="278" r:id="rId32"/>
    <p:sldId id="288" r:id="rId33"/>
    <p:sldId id="279" r:id="rId34"/>
    <p:sldId id="317" r:id="rId35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 /><Relationship Id="rId2" Type="http://schemas.openxmlformats.org/officeDocument/2006/relationships/slide" Target="slides/slide32.xml" /><Relationship Id="rId1" Type="http://schemas.openxmlformats.org/officeDocument/2006/relationships/slide" Target="slides/slide3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 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 /><Relationship Id="rId7" Type="http://schemas.openxmlformats.org/officeDocument/2006/relationships/image" Target="../media/image11.wmf" /><Relationship Id="rId2" Type="http://schemas.openxmlformats.org/officeDocument/2006/relationships/image" Target="../media/image6.wmf" /><Relationship Id="rId1" Type="http://schemas.openxmlformats.org/officeDocument/2006/relationships/image" Target="../media/image5.wmf" /><Relationship Id="rId6" Type="http://schemas.openxmlformats.org/officeDocument/2006/relationships/image" Target="../media/image10.wmf" /><Relationship Id="rId5" Type="http://schemas.openxmlformats.org/officeDocument/2006/relationships/image" Target="../media/image9.png" /><Relationship Id="rId4" Type="http://schemas.openxmlformats.org/officeDocument/2006/relationships/image" Target="../media/image8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8B8A1BE-B747-4DD3-A1AE-D3F1C81289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58756F0-05F3-4679-83F5-A33F1F3781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8F1823AF-9577-4A23-913E-ED96459CF7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76044EFC-320F-40FE-8FD1-040D508AFB6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2312C00-6F95-44FB-B6BE-3821955594D2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0F9EA84-1518-4AEE-9708-25A8E45720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EFB53E6-CCA9-4E79-81FC-A641761FCF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359EF5-94F7-4963-97C4-0280A98BA2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0E746F8-9211-4205-A23C-3650B0EB13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4FEAE0D-A718-4616-BC00-1C52BC1461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C039360F-30B7-4C79-9D11-54744ACB0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653D995-EF66-4368-ADAA-8E0830F2E4D7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74BEC40-E993-4C86-91C1-10F16AE6E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7F3064-1D44-425A-889B-457950154925}" type="slidenum">
              <a:rPr lang="es-ES_tradnl" altLang="en-US">
                <a:latin typeface="Times New Roman" panose="02020603050405020304" pitchFamily="18" charset="0"/>
              </a:rPr>
              <a:pPr/>
              <a:t>3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7CB9A3D-5EFE-4DF0-B349-680FF68DC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3E5D303-0F58-48B2-B301-06BD6577D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010A671-5A13-47E1-AD82-E51A0B242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D7A40-4382-4E79-A980-B13BB2443E13}" type="slidenum">
              <a:rPr lang="es-ES_tradnl" altLang="en-US">
                <a:latin typeface="Times New Roman" panose="02020603050405020304" pitchFamily="18" charset="0"/>
              </a:rPr>
              <a:pPr/>
              <a:t>13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1B1B7F4-5A93-4DA7-B9C7-A5812B61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2DB906B-3078-4A3F-BD6E-82D1B2848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1AAAD2E-81C4-41F8-B107-A98920C3E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AFC53-26B6-4A72-AB0E-B6E0EB12A16C}" type="slidenum">
              <a:rPr lang="es-ES_tradnl" altLang="en-US">
                <a:latin typeface="Times New Roman" panose="02020603050405020304" pitchFamily="18" charset="0"/>
              </a:rPr>
              <a:pPr/>
              <a:t>14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FFE6DDA-B9D5-4C54-87D5-D58918EF9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6EF9559-86BD-41B7-A3C8-6B2F40180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58B03C7-C26D-4F30-A948-6C14782A6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161865-520F-43D7-BB85-64C631B79963}" type="slidenum">
              <a:rPr lang="es-ES_tradnl" altLang="en-US">
                <a:latin typeface="Times New Roman" panose="02020603050405020304" pitchFamily="18" charset="0"/>
              </a:rPr>
              <a:pPr/>
              <a:t>15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0A32018-E6D9-43C7-997E-76019C848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CFC8556-66BC-4634-BEAB-EBC0ABB8A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6158BBE-ACE8-44D8-A43D-867608BAD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611D74-634C-46A2-AC79-04E440F1C353}" type="slidenum">
              <a:rPr lang="es-ES_tradnl" altLang="en-US">
                <a:latin typeface="Times New Roman" panose="02020603050405020304" pitchFamily="18" charset="0"/>
              </a:rPr>
              <a:pPr/>
              <a:t>16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2DED556-D074-41B8-8B73-77CD044A2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D593406-4040-40F4-AC39-DDBF660DB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A067074-DFDC-46B0-A5B7-322FC1BF3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6A168-1E37-4AA9-9508-B8522E76D7A0}" type="slidenum">
              <a:rPr lang="es-ES_tradnl" altLang="en-US">
                <a:latin typeface="Times New Roman" panose="02020603050405020304" pitchFamily="18" charset="0"/>
              </a:rPr>
              <a:pPr/>
              <a:t>17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BEFB5F0-48A7-4D4D-99AF-CDB09B051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05A89F3-4368-493C-90F5-9F6ED8B0B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AF6E7A2-BB0B-4A9F-92E7-32A5344D2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530DE-26E7-4939-8F53-45B3BB12FA80}" type="slidenum">
              <a:rPr lang="es-ES_tradnl" altLang="en-US">
                <a:latin typeface="Times New Roman" panose="02020603050405020304" pitchFamily="18" charset="0"/>
              </a:rPr>
              <a:pPr/>
              <a:t>18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0F25EA-1D4F-442A-B710-10E77EACC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BAA414D-E625-49F6-8A19-D748E24A7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5C59819-234A-4F54-897D-76E4B208D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B44586-F553-4AC3-8775-2B03ADDEC16B}" type="slidenum">
              <a:rPr lang="es-ES_tradnl" altLang="en-US">
                <a:latin typeface="Times New Roman" panose="02020603050405020304" pitchFamily="18" charset="0"/>
              </a:rPr>
              <a:pPr/>
              <a:t>19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AB88523-9923-4FEE-9E8F-CCC1D9696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9ECF81A-064E-43E1-840D-1DB6B8971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3C6B3C3-2218-4F47-BEE5-B473AC382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9C826A-7A23-4CD7-89DF-92CAC2DF6501}" type="slidenum">
              <a:rPr lang="es-ES_tradnl" altLang="en-US">
                <a:latin typeface="Times New Roman" panose="02020603050405020304" pitchFamily="18" charset="0"/>
              </a:rPr>
              <a:pPr/>
              <a:t>20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0EBFABB-1547-4698-9383-A31610CEB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A6BE53-BB14-45ED-9D06-D892939D5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05341AE-FB81-4335-9982-7438F6140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5B9A69-88B8-402F-8107-59FDA1DBCD9B}" type="slidenum">
              <a:rPr lang="es-ES_tradnl" altLang="en-US">
                <a:latin typeface="Times New Roman" panose="02020603050405020304" pitchFamily="18" charset="0"/>
              </a:rPr>
              <a:pPr/>
              <a:t>21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5B7AD36-1131-450F-9474-C57C76C00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D0D43F0-9635-4CCA-BC97-F090DF8E3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9879C45-AC03-4592-A67B-8ADD8BE07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A3FB91-DD5F-4E9B-8799-C0337AE8CE9F}" type="slidenum">
              <a:rPr lang="es-ES_tradnl" altLang="en-US">
                <a:latin typeface="Times New Roman" panose="02020603050405020304" pitchFamily="18" charset="0"/>
              </a:rPr>
              <a:pPr/>
              <a:t>28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E6F5CD7-F0F8-4CB3-B0E0-D6822D651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5BDF9FC-D581-46D6-B105-45FE25FEF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18A2E87-05A7-4FDD-BBE6-ADEEA2BF5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6918D-10B1-4C3C-AADF-BAAF01E5D24B}" type="slidenum">
              <a:rPr lang="es-ES_tradnl" altLang="en-US">
                <a:latin typeface="Times New Roman" panose="02020603050405020304" pitchFamily="18" charset="0"/>
              </a:rPr>
              <a:pPr/>
              <a:t>4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AA37CD1-AC2E-4A91-A644-FB11016B1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CACB475-1D13-4A3A-833A-FFB0F24C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5EB573C-8502-46AA-9102-DCFD2ACC6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CD051-B39E-4285-8682-289BF6EAFDEB}" type="slidenum">
              <a:rPr lang="es-ES_tradnl" altLang="en-US">
                <a:latin typeface="Times New Roman" panose="02020603050405020304" pitchFamily="18" charset="0"/>
              </a:rPr>
              <a:pPr/>
              <a:t>30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C3D7E4B-B92D-4221-B62B-8EF0AB171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DF2D2A9-188A-4F69-B035-869723F3B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CF38C5A-E7D8-4A34-88E9-8FEAB4C53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3F315B-2193-40DF-90F0-28A5B267B664}" type="slidenum">
              <a:rPr lang="es-ES_tradnl" altLang="en-US">
                <a:latin typeface="Times New Roman" panose="02020603050405020304" pitchFamily="18" charset="0"/>
              </a:rPr>
              <a:pPr/>
              <a:t>31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0ABC5ED-915C-4734-AB6E-3E77775A9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AFEF3CA-44F2-4865-927E-E184985A5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21CF32B-7F50-4E42-A37C-2F6BA5AE4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9F7BE-60A2-461B-AA6B-E1ED125C9AF2}" type="slidenum">
              <a:rPr lang="es-ES_tradnl" altLang="en-US">
                <a:latin typeface="Times New Roman" panose="02020603050405020304" pitchFamily="18" charset="0"/>
              </a:rPr>
              <a:pPr/>
              <a:t>32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2A37B4D-2DDF-4B42-82B6-1CE6F6C8F8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91222AF-9D4B-450E-9E97-C5CCE9AF4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77035EA-018C-4CF7-AD6D-321CBC9BA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300F0-2A33-4AD9-8334-0B24647E07DA}" type="slidenum">
              <a:rPr lang="es-ES_tradnl" altLang="en-US">
                <a:latin typeface="Times New Roman" panose="02020603050405020304" pitchFamily="18" charset="0"/>
              </a:rPr>
              <a:pPr/>
              <a:t>33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0CD409E-A2A3-4B11-9F2E-834C92460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1D7554F-4122-48C8-9318-BD8F3DB46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647C334-BED9-4AF2-AA61-0420CB7D2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D435F-E79D-4F31-8A75-55ECBE6C4D48}" type="slidenum">
              <a:rPr lang="es-ES_tradnl" altLang="en-US">
                <a:latin typeface="Times New Roman" panose="02020603050405020304" pitchFamily="18" charset="0"/>
              </a:rPr>
              <a:pPr/>
              <a:t>5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8A738E2-E85F-44BC-A975-288C42C80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AF71BBB-065D-4134-BD4C-EDC77467B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DB27DEF-D7FD-46CC-A188-0C3A0B937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09777D-1CFE-4821-8C44-672228D80481}" type="slidenum">
              <a:rPr lang="es-ES_tradnl" altLang="en-US">
                <a:latin typeface="Times New Roman" panose="02020603050405020304" pitchFamily="18" charset="0"/>
              </a:rPr>
              <a:pPr/>
              <a:t>6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1DF99F7-E94D-40D7-BC2C-F632162F7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9EFD951-7865-499F-9BE5-946508A47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234173C-859A-4401-AFEB-938C71AB9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2B88E3-5479-4799-AF02-A801650A8603}" type="slidenum">
              <a:rPr lang="es-ES_tradnl" altLang="en-US">
                <a:latin typeface="Times New Roman" panose="02020603050405020304" pitchFamily="18" charset="0"/>
              </a:rPr>
              <a:pPr/>
              <a:t>8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E5CCCDB-B8CE-49F0-B894-B6C2C7369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AF79456-96CB-4EDD-A73C-F12B99E30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670B32C-6A6F-43EC-A8A0-D86E86460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9AAAC4-A8F8-4D5A-9FF0-768B97B0D260}" type="slidenum">
              <a:rPr lang="es-ES_tradnl" altLang="en-US">
                <a:latin typeface="Times New Roman" panose="02020603050405020304" pitchFamily="18" charset="0"/>
              </a:rPr>
              <a:pPr/>
              <a:t>9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2613344-795D-4CCD-B7D6-2B2E8973A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922D854-3F5C-4A0C-8C4B-4AD20A890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E059B10-0EDF-4130-A3C3-C8F81B9F5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7D667-2B9F-4F6A-A4E2-C5505D852752}" type="slidenum">
              <a:rPr lang="es-ES_tradnl" altLang="en-US">
                <a:latin typeface="Times New Roman" panose="02020603050405020304" pitchFamily="18" charset="0"/>
              </a:rPr>
              <a:pPr/>
              <a:t>10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0AB0663-09C1-4EBA-BC3B-B7864F0AF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6C3477A-9A1F-478C-B95E-2AC31B701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92D2FD3-CC94-402B-A949-8676F3279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BAB188-E3AA-4969-87A4-89339D7DA45B}" type="slidenum">
              <a:rPr lang="es-ES_tradnl" altLang="en-US">
                <a:latin typeface="Times New Roman" panose="02020603050405020304" pitchFamily="18" charset="0"/>
              </a:rPr>
              <a:pPr/>
              <a:t>11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300EF0F-8776-47B8-9250-C417E6ABE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07D4235-34EC-44A7-9D68-F2328E87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399A2ED-737D-4ADA-9D4B-1B1B0209D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708E0A-85A9-4D85-8A53-4545EB1836D7}" type="slidenum">
              <a:rPr lang="es-ES_tradnl" altLang="en-US">
                <a:latin typeface="Times New Roman" panose="02020603050405020304" pitchFamily="18" charset="0"/>
              </a:rPr>
              <a:pPr/>
              <a:t>12</a:t>
            </a:fld>
            <a:endParaRPr lang="es-ES_tradnl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8187105-5318-4FDC-A2C7-3F0EDA3B6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0F0AE20-BFE1-42A1-90F0-54B120348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4202E-6453-42BE-8B60-30BEA4A01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80101-5EAA-49DF-AEBA-7B1AE7F83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77A99-BEB4-4BA9-BC87-6A220EF64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EC66C-117B-42FA-BD37-9B05886BAF36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2410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66BB3-6D96-4216-A974-6718BA77E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85BEC-CDFA-422F-97D8-13C3DD3FE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B5B26-4DB0-4DA4-A70D-BDCDD4683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5A3F2-868B-410F-AEB0-BA2E9C121F43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61811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716C1-B67D-4B3A-9C35-56160B8C9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997171-E5E1-4673-A03D-86B9BBAC0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3E4E4-CFCD-4C2E-A1A9-AF057BDC9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BBE2A-5E57-444B-AFD1-C668F5C0C1DA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409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6022CE-F284-4F7F-8B3B-F56A0C468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5FF6F-B119-465A-8AE0-DECAD4F74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7A965C-1B13-4139-B43E-124904DDF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B8677-D65E-44F4-8DD2-3662C3D778FA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2160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6FFF8-0579-42D4-9C08-FE99F6DA0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ECE7-028C-4863-BFD9-00A6A9E5A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9E699-91BE-4DB9-8E0E-F8097B2F2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00A76-0D72-46A6-8462-9E9A5B195DD3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1751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FDB471-5D50-4460-ABAE-0131908F4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918A63-E308-48F8-9883-F832E1548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996485-D6B9-4538-99FC-CF3F2FD6B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44230-30E1-4618-BCBC-9D0C69B7B287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89111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E77BA4-BAE3-447A-833C-CCBC58619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23B777-4406-4DBE-A7E7-BDE1C2475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6D468-63C0-4D14-8DA6-C1FC3906B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59061-5950-464D-86EF-825EB9AA50F5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0993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51097-A1C9-4C10-B479-981361EF4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1BE2A-E4B0-4AB6-928E-514D2B3E6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E457F-F1C5-462D-A7DB-2661219D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E3B39-A8B6-44D9-B6AD-C4A4DBEC4F1D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56888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8D9636-7928-452A-9020-B0ABA9DEC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22612E-F07D-492A-AD20-6F44B580C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96D1E8-CECF-4AD3-AFF7-E8D2E84FD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E5893-CD46-493C-B6D1-1BF504DC7566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5775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65344C-18C9-4B60-A85A-26077B15D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BE9DA3-D71F-4A52-99AB-04CD998F9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B4B187-B9F5-43FE-9685-4AF24C339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A3962-60A0-4EDA-AE63-899DD152E4E0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9270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70D841-A887-4846-8091-CDF52E041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F3012C-E85D-4103-BF50-9E801C6F0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E3948F-3488-4914-A6CA-6BB2F331B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72D0B-239E-47AA-BC8E-767B49BF418D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1140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54716-6B7B-436E-9985-030AF9514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B21C2-BFE3-49E3-A742-CBA363A60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1EB07-158B-4A75-AD80-0A2D5FDAA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08799-9041-45D9-BD82-F16A6D6E752E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6568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84827-4549-4B21-9BE5-DD024CB06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8A800-9CA1-4901-8BCF-0F90019B7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0D8DF-791A-483B-A6CC-5E5C4C7D9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2D5A-C4A2-4DB8-B22D-FF8E14A701DE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3889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557231-9A45-4AC9-876A-2A4353E43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608906-749F-4301-9604-5CB5AC6E1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BB51CA0D-F159-46BB-B3FB-8B3C49D7CC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F5B55AAE-AE9C-428E-9C6B-0303E87229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48896EF0-7CD7-4243-A550-E162804F92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085224E8-3C5F-4468-9E43-00AFE7EE0BE9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 /><Relationship Id="rId13" Type="http://schemas.openxmlformats.org/officeDocument/2006/relationships/oleObject" Target="../embeddings/oleObject7.bin" /><Relationship Id="rId3" Type="http://schemas.openxmlformats.org/officeDocument/2006/relationships/oleObject" Target="../embeddings/oleObject2.bin" /><Relationship Id="rId7" Type="http://schemas.openxmlformats.org/officeDocument/2006/relationships/oleObject" Target="../embeddings/oleObject4.bin" /><Relationship Id="rId12" Type="http://schemas.openxmlformats.org/officeDocument/2006/relationships/image" Target="../media/image9.png" /><Relationship Id="rId2" Type="http://schemas.openxmlformats.org/officeDocument/2006/relationships/slideLayout" Target="../slideLayouts/slideLayout12.xml" /><Relationship Id="rId16" Type="http://schemas.openxmlformats.org/officeDocument/2006/relationships/image" Target="../media/image11.wmf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6.wmf" /><Relationship Id="rId11" Type="http://schemas.openxmlformats.org/officeDocument/2006/relationships/oleObject" Target="../embeddings/oleObject6.bin" /><Relationship Id="rId5" Type="http://schemas.openxmlformats.org/officeDocument/2006/relationships/oleObject" Target="../embeddings/oleObject3.bin" /><Relationship Id="rId15" Type="http://schemas.openxmlformats.org/officeDocument/2006/relationships/oleObject" Target="../embeddings/oleObject8.bin" /><Relationship Id="rId10" Type="http://schemas.openxmlformats.org/officeDocument/2006/relationships/image" Target="../media/image8.wmf" /><Relationship Id="rId4" Type="http://schemas.openxmlformats.org/officeDocument/2006/relationships/image" Target="../media/image5.wmf" /><Relationship Id="rId9" Type="http://schemas.openxmlformats.org/officeDocument/2006/relationships/oleObject" Target="../embeddings/oleObject5.bin" /><Relationship Id="rId14" Type="http://schemas.openxmlformats.org/officeDocument/2006/relationships/image" Target="../media/image10.wmf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conceptos.com/general/accidente" TargetMode="External" /><Relationship Id="rId2" Type="http://schemas.openxmlformats.org/officeDocument/2006/relationships/hyperlink" Target="http://deconceptos.com/ciencias-sociales/argentina" TargetMode="External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://deconceptos.com/general/acontecimiento" TargetMode="External" /><Relationship Id="rId4" Type="http://schemas.openxmlformats.org/officeDocument/2006/relationships/hyperlink" Target="http://deconceptos.com/lengua/articulo" TargetMode="Externa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1.wmf" /><Relationship Id="rId4" Type="http://schemas.openxmlformats.org/officeDocument/2006/relationships/oleObject" Target="../embeddings/oleObject1.bin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44D6AE9-A8A9-4AB4-B57F-D94BE3CA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B2C91B9-DA6A-4250-8A8A-663E4ED3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s-CL" altLang="en-US" sz="4000" b="1"/>
            </a:br>
            <a:br>
              <a:rPr lang="es-CL" altLang="en-US" sz="4000" b="1"/>
            </a:br>
            <a:br>
              <a:rPr lang="es-CL" altLang="en-US" sz="4000" b="1"/>
            </a:br>
            <a:br>
              <a:rPr lang="es-CL" altLang="en-US" sz="4000" b="1"/>
            </a:br>
            <a:br>
              <a:rPr lang="es-CL" altLang="en-US" sz="4000" b="1"/>
            </a:br>
            <a:br>
              <a:rPr lang="es-CL" altLang="en-US" sz="4000" b="1"/>
            </a:br>
            <a:br>
              <a:rPr lang="es-CL" altLang="en-US" sz="4000" b="1"/>
            </a:br>
            <a:r>
              <a:rPr lang="es-CL" altLang="en-US" sz="4000" b="1"/>
              <a:t>Prevención de Riesgos Laborales  </a:t>
            </a:r>
            <a:endParaRPr lang="es-ES" altLang="en-US" sz="4000" b="1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FF22075-06DA-465D-AC60-99A7FEE50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141663"/>
            <a:ext cx="7772400" cy="172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s-CL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CL" dirty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2B3B7E6-2201-4513-90E3-91AA46B5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C7C2FAE-15F7-43D2-A4B6-995629D8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400"/>
              <a:t>SISTEMAS INVOLUCRADOS EN LOS ACCIDENTES </a:t>
            </a:r>
          </a:p>
        </p:txBody>
      </p:sp>
      <p:pic>
        <p:nvPicPr>
          <p:cNvPr id="19460" name="Picture 3" descr="GEMA">
            <a:extLst>
              <a:ext uri="{FF2B5EF4-FFF2-40B4-BE49-F238E27FC236}">
                <a16:creationId xmlns:a16="http://schemas.microsoft.com/office/drawing/2014/main" id="{BC064253-268E-4628-8C1D-447D3348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1963"/>
            <a:ext cx="6811963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C356A50A-918C-40C7-A24B-B1CE038A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92C083-7B64-4BFF-8368-1FF13ACF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>
                <a:solidFill>
                  <a:schemeClr val="tx2"/>
                </a:solidFill>
              </a:rPr>
              <a:t>Causas Basicas de los Accidentes</a:t>
            </a:r>
            <a:endParaRPr lang="es-ES" altLang="en-US">
              <a:solidFill>
                <a:schemeClr val="tx2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0A35C08-BAF2-40D8-90FF-8F57432F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3429000" cy="411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n-US" sz="2800">
                <a:solidFill>
                  <a:schemeClr val="accent2"/>
                </a:solidFill>
              </a:rPr>
              <a:t>Factores Personales</a:t>
            </a:r>
          </a:p>
          <a:p>
            <a:pPr eaLnBrk="1" hangingPunct="1">
              <a:buFontTx/>
              <a:buNone/>
            </a:pPr>
            <a:endParaRPr lang="es-MX" altLang="en-US" sz="2800">
              <a:solidFill>
                <a:schemeClr val="accent2"/>
              </a:solidFill>
            </a:endParaRPr>
          </a:p>
          <a:p>
            <a:pPr eaLnBrk="1" hangingPunct="1"/>
            <a:r>
              <a:rPr lang="es-MX" altLang="en-US" sz="2400"/>
              <a:t>Falta de Conocimiento</a:t>
            </a:r>
          </a:p>
          <a:p>
            <a:pPr eaLnBrk="1" hangingPunct="1"/>
            <a:r>
              <a:rPr lang="es-MX" altLang="en-US" sz="2400"/>
              <a:t>Actitudes Indebidas (motivación)</a:t>
            </a:r>
          </a:p>
          <a:p>
            <a:pPr eaLnBrk="1" hangingPunct="1"/>
            <a:r>
              <a:rPr lang="es-MX" altLang="en-US" sz="2400"/>
              <a:t>Incapacidad Física o Mental</a:t>
            </a:r>
            <a:endParaRPr lang="es-ES" altLang="en-US" sz="24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C4AAF80-3C58-4971-9178-92AFD25B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00200"/>
            <a:ext cx="3810000" cy="411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n-US" sz="2800">
                <a:solidFill>
                  <a:schemeClr val="accent2"/>
                </a:solidFill>
              </a:rPr>
              <a:t>Condiciones del Ambiente (Factores del Trabajo)</a:t>
            </a:r>
          </a:p>
          <a:p>
            <a:pPr eaLnBrk="1" hangingPunct="1"/>
            <a:r>
              <a:rPr lang="es-MX" altLang="en-US" sz="2400"/>
              <a:t>Desgaste normal de las instalaciones y equipos</a:t>
            </a:r>
          </a:p>
          <a:p>
            <a:pPr eaLnBrk="1" hangingPunct="1"/>
            <a:r>
              <a:rPr lang="es-MX" altLang="en-US" sz="2400"/>
              <a:t>Abuso por parte de los usuario</a:t>
            </a:r>
          </a:p>
          <a:p>
            <a:pPr eaLnBrk="1" hangingPunct="1"/>
            <a:r>
              <a:rPr lang="es-MX" altLang="en-US" sz="2400"/>
              <a:t>Diseño inadecuado</a:t>
            </a:r>
          </a:p>
          <a:p>
            <a:pPr eaLnBrk="1" hangingPunct="1"/>
            <a:r>
              <a:rPr lang="es-MX" altLang="en-US" sz="2400"/>
              <a:t>Mantenimiento inadecuado</a:t>
            </a:r>
            <a:endParaRPr lang="es-E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build="p" animBg="1" autoUpdateAnimBg="0"/>
      <p:bldP spid="8197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C906622E-2E0D-4AB7-991A-A65C5B9B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8A92414-2A4D-485E-8168-69F1C18C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/>
              <a:t>Causas Inmediatas de los Accidentes</a:t>
            </a:r>
            <a:endParaRPr lang="es-ES" altLang="en-US" sz="3600"/>
          </a:p>
        </p:txBody>
      </p:sp>
      <p:sp>
        <p:nvSpPr>
          <p:cNvPr id="9220" name="Oval 4">
            <a:extLst>
              <a:ext uri="{FF2B5EF4-FFF2-40B4-BE49-F238E27FC236}">
                <a16:creationId xmlns:a16="http://schemas.microsoft.com/office/drawing/2014/main" id="{B629ADF7-5E08-402F-A58A-9C85EFF5B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2971800" cy="2133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/>
              <a:t>CONDICIONES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/>
              <a:t>INSEGURAS</a:t>
            </a:r>
            <a:endParaRPr lang="es-ES" altLang="en-US" sz="2400"/>
          </a:p>
        </p:txBody>
      </p:sp>
      <p:sp>
        <p:nvSpPr>
          <p:cNvPr id="9221" name="Oval 5">
            <a:extLst>
              <a:ext uri="{FF2B5EF4-FFF2-40B4-BE49-F238E27FC236}">
                <a16:creationId xmlns:a16="http://schemas.microsoft.com/office/drawing/2014/main" id="{8BFC9BD8-871F-422B-BBAE-8E4F07E0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667000"/>
            <a:ext cx="2971800" cy="2057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/>
              <a:t>ACCIONES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2400"/>
              <a:t>INSEGURAS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400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B1636017-8F1B-4AC8-96E4-3587EDC65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905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5235D26C-717D-48F6-BA29-BE2B5F836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050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nimBg="1" autoUpdateAnimBg="0"/>
      <p:bldP spid="922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F2C27159-EE86-4A82-9CD4-AF654AFB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8FDD9B0-9AED-400B-8A3B-1DB746A0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1981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FF0000"/>
                </a:solidFill>
              </a:rPr>
              <a:t>CAUSAS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FF0000"/>
                </a:solidFill>
              </a:rPr>
              <a:t>INMEDIATAS</a:t>
            </a: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D8AA2505-6BF2-4BB0-AEC9-D62FBD593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89F8B672-F6F9-46ED-9523-26670660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"/>
            <a:ext cx="2590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FF0000"/>
                </a:solidFill>
              </a:rPr>
              <a:t>ACCIONES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FF0000"/>
                </a:solidFill>
              </a:rPr>
              <a:t>INSEGURAS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31A3E2B-63DA-4D21-806D-6B2B235B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6800"/>
            <a:ext cx="6324600" cy="452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Operar sin autorización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Operar a una velocidad inadecuada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Poner fuera de servicio los dispositivos de seguridad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Usar equipo defectuoso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Usar el equipo incorrecto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No usar el equipo de Protección personal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Cargar o ubicar incorrectamente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Efectuar Mantención a equipo en movimiento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Hacer bromas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/>
              <a:t>* Consumir drogas o beber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0552944D-EC63-4945-8D6C-BF04CBCD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  <p:bldP spid="1229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952DBD95-D9D0-4936-BB10-1B8D303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E73F29-7E82-441A-8D55-FFDC9BBB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2590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0033CC"/>
                </a:solidFill>
                <a:latin typeface="Arial" panose="020B0604020202020204" pitchFamily="34" charset="0"/>
              </a:rPr>
              <a:t>CAUSAS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0033CC"/>
                </a:solidFill>
                <a:latin typeface="Arial" panose="020B0604020202020204" pitchFamily="34" charset="0"/>
              </a:rPr>
              <a:t>INMEDIATAS</a:t>
            </a:r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57C6AF62-4011-49A7-BB21-8750F422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2187660-F1A2-40A9-B0DF-D3747726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"/>
            <a:ext cx="2590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0033CC"/>
                </a:solidFill>
                <a:latin typeface="Arial" panose="020B0604020202020204" pitchFamily="34" charset="0"/>
              </a:rPr>
              <a:t>CONDICIONES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n-US" sz="2000" b="1">
                <a:solidFill>
                  <a:srgbClr val="0033CC"/>
                </a:solidFill>
                <a:latin typeface="Arial" panose="020B0604020202020204" pitchFamily="34" charset="0"/>
              </a:rPr>
              <a:t>INSEGURAS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4378123-ADAB-4553-8EC6-3CB719275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6553200" cy="543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Herramientas defectuosas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Equipos en mal estado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Materiales defectuosos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Peligros de incendio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Gases, Polvos, Humos, Vapores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Ruido excesivo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Iluminación o ventilación inadecuada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Desorden y desaseo 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Resguardos protecciones inadecuadas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Congestión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Señalizaciones inadecuadas e insuficientes</a:t>
            </a:r>
          </a:p>
          <a:p>
            <a:pPr>
              <a:spcBef>
                <a:spcPct val="50000"/>
              </a:spcBef>
            </a:pPr>
            <a:r>
              <a:rPr lang="es-ES_tradnl" altLang="en-US" sz="2000">
                <a:solidFill>
                  <a:srgbClr val="0033CC"/>
                </a:solidFill>
                <a:latin typeface="Arial" panose="020B0604020202020204" pitchFamily="34" charset="0"/>
              </a:rPr>
              <a:t> Etc. </a:t>
            </a:r>
            <a:r>
              <a:rPr lang="es-ES_tradnl" altLang="en-US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319" name="Picture 7" descr="peligro transito">
            <a:extLst>
              <a:ext uri="{FF2B5EF4-FFF2-40B4-BE49-F238E27FC236}">
                <a16:creationId xmlns:a16="http://schemas.microsoft.com/office/drawing/2014/main" id="{68836E51-8A65-4E5D-8185-A1797AC2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133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 autoUpdateAnimBg="0"/>
      <p:bldP spid="133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Marcador de pie de página">
            <a:extLst>
              <a:ext uri="{FF2B5EF4-FFF2-40B4-BE49-F238E27FC236}">
                <a16:creationId xmlns:a16="http://schemas.microsoft.com/office/drawing/2014/main" id="{4DAA72B6-A7C1-49DC-B335-890DA5B9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29699" name="Line 2">
            <a:extLst>
              <a:ext uri="{FF2B5EF4-FFF2-40B4-BE49-F238E27FC236}">
                <a16:creationId xmlns:a16="http://schemas.microsoft.com/office/drawing/2014/main" id="{34CBFF1E-607D-4C51-9120-8363E813F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2800" y="4267200"/>
            <a:ext cx="1117600" cy="0"/>
          </a:xfrm>
          <a:prstGeom prst="line">
            <a:avLst/>
          </a:prstGeom>
          <a:noFill/>
          <a:ln w="101600">
            <a:solidFill>
              <a:srgbClr val="FF50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3">
            <a:extLst>
              <a:ext uri="{FF2B5EF4-FFF2-40B4-BE49-F238E27FC236}">
                <a16:creationId xmlns:a16="http://schemas.microsoft.com/office/drawing/2014/main" id="{687F9A55-3399-4E42-BAC3-FB0AB3ECF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800" y="3505200"/>
            <a:ext cx="1270000" cy="0"/>
          </a:xfrm>
          <a:prstGeom prst="line">
            <a:avLst/>
          </a:prstGeom>
          <a:noFill/>
          <a:ln w="101600">
            <a:solidFill>
              <a:srgbClr val="FF50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4">
            <a:extLst>
              <a:ext uri="{FF2B5EF4-FFF2-40B4-BE49-F238E27FC236}">
                <a16:creationId xmlns:a16="http://schemas.microsoft.com/office/drawing/2014/main" id="{6BAEE32E-7C3D-4F70-9BA2-67BC9731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191000"/>
            <a:ext cx="1828800" cy="1066800"/>
          </a:xfrm>
          <a:prstGeom prst="homePlate">
            <a:avLst>
              <a:gd name="adj" fmla="val 4821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65F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29702" name="AutoShape 5">
            <a:extLst>
              <a:ext uri="{FF2B5EF4-FFF2-40B4-BE49-F238E27FC236}">
                <a16:creationId xmlns:a16="http://schemas.microsoft.com/office/drawing/2014/main" id="{E752EC4E-53F6-4C5B-957A-89C21B2EF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352800"/>
            <a:ext cx="1981200" cy="1066800"/>
          </a:xfrm>
          <a:prstGeom prst="homePlate">
            <a:avLst>
              <a:gd name="adj" fmla="val 6190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65F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29703" name="AutoShape 6">
            <a:extLst>
              <a:ext uri="{FF2B5EF4-FFF2-40B4-BE49-F238E27FC236}">
                <a16:creationId xmlns:a16="http://schemas.microsoft.com/office/drawing/2014/main" id="{B7F50B79-3C5E-45E4-87A4-AC2E779A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14600"/>
            <a:ext cx="1981200" cy="1066800"/>
          </a:xfrm>
          <a:prstGeom prst="homePlate">
            <a:avLst>
              <a:gd name="adj" fmla="val 6190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65F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29704" name="Rectangle 7">
            <a:extLst>
              <a:ext uri="{FF2B5EF4-FFF2-40B4-BE49-F238E27FC236}">
                <a16:creationId xmlns:a16="http://schemas.microsoft.com/office/drawing/2014/main" id="{7D5C8476-9EAE-4EB2-A257-1659B9C0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_tradnl" altLang="en-US" sz="2800"/>
              <a:t>CAUSA </a:t>
            </a:r>
          </a:p>
          <a:p>
            <a:pPr algn="ctr" eaLnBrk="1" hangingPunct="1">
              <a:buFontTx/>
              <a:buNone/>
            </a:pPr>
            <a:r>
              <a:rPr lang="es-ES_tradnl" altLang="en-US" sz="2800"/>
              <a:t>BASICA</a:t>
            </a:r>
          </a:p>
        </p:txBody>
      </p:sp>
      <p:sp>
        <p:nvSpPr>
          <p:cNvPr id="29705" name="AutoShape 8">
            <a:extLst>
              <a:ext uri="{FF2B5EF4-FFF2-40B4-BE49-F238E27FC236}">
                <a16:creationId xmlns:a16="http://schemas.microsoft.com/office/drawing/2014/main" id="{108A17AA-2809-4F8C-9CBF-0A237397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2514600" cy="12954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618FF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29706" name="Rectangle 9">
            <a:extLst>
              <a:ext uri="{FF2B5EF4-FFF2-40B4-BE49-F238E27FC236}">
                <a16:creationId xmlns:a16="http://schemas.microsoft.com/office/drawing/2014/main" id="{4449328B-379E-41CD-8E39-EF87160A6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s-ES_tradnl" altLang="en-US" sz="2000" b="1">
                <a:latin typeface="Arial" panose="020B0604020202020204" pitchFamily="34" charset="0"/>
              </a:rPr>
              <a:t>CAUSA INMEDIATA</a:t>
            </a:r>
          </a:p>
        </p:txBody>
      </p:sp>
      <p:sp>
        <p:nvSpPr>
          <p:cNvPr id="29707" name="Rectangle 10">
            <a:extLst>
              <a:ext uri="{FF2B5EF4-FFF2-40B4-BE49-F238E27FC236}">
                <a16:creationId xmlns:a16="http://schemas.microsoft.com/office/drawing/2014/main" id="{4FECDC1A-8E8A-48BD-B11A-F2BABC88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s-ES_tradnl" altLang="en-US" sz="2000" b="1">
                <a:latin typeface="Arial" panose="020B0604020202020204" pitchFamily="34" charset="0"/>
              </a:rPr>
              <a:t>ACCIDENTE INCIDENTE</a:t>
            </a:r>
          </a:p>
        </p:txBody>
      </p:sp>
      <p:sp>
        <p:nvSpPr>
          <p:cNvPr id="29708" name="Rectangle 11">
            <a:extLst>
              <a:ext uri="{FF2B5EF4-FFF2-40B4-BE49-F238E27FC236}">
                <a16:creationId xmlns:a16="http://schemas.microsoft.com/office/drawing/2014/main" id="{6176B725-D7BB-42AB-BBF0-979AD431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81200"/>
            <a:ext cx="251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s-ES_tradnl" altLang="en-US" sz="2000" b="1">
                <a:latin typeface="Arial" panose="020B0604020202020204" pitchFamily="34" charset="0"/>
              </a:rPr>
              <a:t>LESION O PERDIDA</a:t>
            </a:r>
          </a:p>
        </p:txBody>
      </p:sp>
      <p:sp>
        <p:nvSpPr>
          <p:cNvPr id="29709" name="Line 12">
            <a:extLst>
              <a:ext uri="{FF2B5EF4-FFF2-40B4-BE49-F238E27FC236}">
                <a16:creationId xmlns:a16="http://schemas.microsoft.com/office/drawing/2014/main" id="{6DFC6E22-E2F0-4808-ADF9-F399D0566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5105400"/>
            <a:ext cx="1117600" cy="0"/>
          </a:xfrm>
          <a:prstGeom prst="line">
            <a:avLst/>
          </a:prstGeom>
          <a:noFill/>
          <a:ln w="101600">
            <a:solidFill>
              <a:srgbClr val="FF50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3">
            <a:extLst>
              <a:ext uri="{FF2B5EF4-FFF2-40B4-BE49-F238E27FC236}">
                <a16:creationId xmlns:a16="http://schemas.microsoft.com/office/drawing/2014/main" id="{866871C1-1ED2-42AF-BBDD-8EA2B2FBD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533900"/>
            <a:ext cx="0" cy="609600"/>
          </a:xfrm>
          <a:prstGeom prst="line">
            <a:avLst/>
          </a:prstGeom>
          <a:noFill/>
          <a:ln w="76200">
            <a:solidFill>
              <a:srgbClr val="FF50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>
            <a:extLst>
              <a:ext uri="{FF2B5EF4-FFF2-40B4-BE49-F238E27FC236}">
                <a16:creationId xmlns:a16="http://schemas.microsoft.com/office/drawing/2014/main" id="{225274E1-7F44-4C02-AC6B-F03739B99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3695700"/>
            <a:ext cx="0" cy="609600"/>
          </a:xfrm>
          <a:prstGeom prst="line">
            <a:avLst/>
          </a:prstGeom>
          <a:noFill/>
          <a:ln w="76200">
            <a:solidFill>
              <a:srgbClr val="FF50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5">
            <a:extLst>
              <a:ext uri="{FF2B5EF4-FFF2-40B4-BE49-F238E27FC236}">
                <a16:creationId xmlns:a16="http://schemas.microsoft.com/office/drawing/2014/main" id="{6D2A4513-B3AE-454C-81F2-49A5D16DD1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933700"/>
            <a:ext cx="0" cy="609600"/>
          </a:xfrm>
          <a:prstGeom prst="line">
            <a:avLst/>
          </a:prstGeom>
          <a:noFill/>
          <a:ln w="76200">
            <a:solidFill>
              <a:srgbClr val="FF50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6">
            <a:extLst>
              <a:ext uri="{FF2B5EF4-FFF2-40B4-BE49-F238E27FC236}">
                <a16:creationId xmlns:a16="http://schemas.microsoft.com/office/drawing/2014/main" id="{06B84529-E57A-4561-8D7F-80F6E9BA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400"/>
              <a:t>SECUENCIA DE LOS SUCESOS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DAF79014-05C3-4C8F-9FA1-EE2A1FE1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2C23116-B900-4875-8C25-4F874DB7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>
                <a:solidFill>
                  <a:schemeClr val="accent2"/>
                </a:solidFill>
              </a:rPr>
              <a:t>Causas de los Accidentes</a:t>
            </a:r>
            <a:endParaRPr lang="es-ES" altLang="en-US" sz="3600">
              <a:solidFill>
                <a:schemeClr val="accent2"/>
              </a:solidFill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4BE5625-CBD1-4226-90BC-1F9CA7E5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7086600" cy="3733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 sz="2400"/>
              <a:t>Debemos tener presente que las causas de los accidentes pueden ser determinadas, eliminadas y controladas.</a:t>
            </a:r>
          </a:p>
          <a:p>
            <a:pPr eaLnBrk="1" hangingPunct="1">
              <a:buFontTx/>
              <a:buNone/>
            </a:pPr>
            <a:endParaRPr lang="es-MX" altLang="en-US" sz="2400"/>
          </a:p>
          <a:p>
            <a:pPr eaLnBrk="1" hangingPunct="1"/>
            <a:r>
              <a:rPr lang="es-MX" altLang="en-US" sz="2400"/>
              <a:t>El 90% de los accidentes se producen por fallas humanas (acciones inseguras)</a:t>
            </a:r>
          </a:p>
          <a:p>
            <a:pPr eaLnBrk="1" hangingPunct="1"/>
            <a:endParaRPr lang="es-MX" altLang="en-US" sz="2400"/>
          </a:p>
          <a:p>
            <a:pPr eaLnBrk="1" hangingPunct="1"/>
            <a:r>
              <a:rPr lang="es-MX" altLang="en-US" sz="2400"/>
              <a:t>Los accidentes ocurren por </a:t>
            </a:r>
            <a:r>
              <a:rPr lang="es-MX" altLang="en-US" sz="2400" b="1">
                <a:solidFill>
                  <a:srgbClr val="FF3300"/>
                </a:solidFill>
              </a:rPr>
              <a:t>causalidad</a:t>
            </a:r>
            <a:r>
              <a:rPr lang="es-MX" altLang="en-US" sz="2400">
                <a:solidFill>
                  <a:srgbClr val="FF3300"/>
                </a:solidFill>
              </a:rPr>
              <a:t> </a:t>
            </a:r>
            <a:r>
              <a:rPr lang="es-MX" altLang="en-US" sz="2400"/>
              <a:t>no por casualidad</a:t>
            </a:r>
            <a:endParaRPr lang="es-E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2 Marcador de pie de página">
            <a:extLst>
              <a:ext uri="{FF2B5EF4-FFF2-40B4-BE49-F238E27FC236}">
                <a16:creationId xmlns:a16="http://schemas.microsoft.com/office/drawing/2014/main" id="{9D91BDA3-E88B-4C52-B854-5EA6D199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5E6B736-B8A9-4F02-A7FA-C7A68E57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86325"/>
            <a:ext cx="2514600" cy="5334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B611A74-530E-45BA-8641-8EAE0BFB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0"/>
            <a:ext cx="2514600" cy="5334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D731C3C4-05F3-4465-9E17-7A68ACAE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86325"/>
            <a:ext cx="2057400" cy="5334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BDC14BDE-7CDE-493D-AFDE-F31B4AEE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7245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_tradnl" altLang="en-US" sz="2400" b="1">
                <a:solidFill>
                  <a:srgbClr val="FB220B"/>
                </a:solidFill>
                <a:latin typeface="Futura XBlk BT" pitchFamily="34" charset="0"/>
              </a:rPr>
              <a:t>INSTANCIAS DEL CONTROL OPERACIONAL</a:t>
            </a:r>
            <a:endParaRPr lang="es-ES_tradnl" altLang="en-US" sz="2400" b="1">
              <a:solidFill>
                <a:srgbClr val="FAFD00"/>
              </a:solidFill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A9E1435-BEF2-4931-8497-0097A0DD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926013"/>
            <a:ext cx="2405063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marL="388938" indent="-388938" algn="just" defTabSz="762000">
              <a:spcBef>
                <a:spcPct val="35000"/>
              </a:spcBef>
              <a:defRPr/>
            </a:pPr>
            <a:r>
              <a:rPr lang="es-ES_tradnl" sz="2400" b="1"/>
              <a:t>IN</a:t>
            </a: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-SUCESO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6F316160-C880-45EF-9046-3BAB1C666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4926013"/>
            <a:ext cx="2978150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marL="388938" indent="-388938" algn="just" defTabSz="762000">
              <a:spcBef>
                <a:spcPct val="35000"/>
              </a:spcBef>
              <a:defRPr/>
            </a:pP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PRE-SUCESO</a:t>
            </a:r>
            <a:endParaRPr lang="es-ES_tradnl" sz="2800" b="1">
              <a:solidFill>
                <a:srgbClr val="FCF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D85CAEB9-194E-415F-9FF5-C6EDC98FA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953000"/>
            <a:ext cx="27479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88938" indent="-388938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5000"/>
              </a:spcBef>
              <a:buFontTx/>
              <a:buNone/>
            </a:pPr>
            <a:r>
              <a:rPr lang="es-ES_tradnl" altLang="en-US" sz="2400" b="1">
                <a:latin typeface="Arial" panose="020B0604020202020204" pitchFamily="34" charset="0"/>
              </a:rPr>
              <a:t>POST-SUCESO</a:t>
            </a:r>
            <a:endParaRPr lang="es-ES_tradnl" altLang="en-US" sz="2800" b="1">
              <a:solidFill>
                <a:srgbClr val="FCFEB9"/>
              </a:solidFill>
            </a:endParaRPr>
          </a:p>
        </p:txBody>
      </p:sp>
      <p:sp>
        <p:nvSpPr>
          <p:cNvPr id="33802" name="Freeform 9">
            <a:extLst>
              <a:ext uri="{FF2B5EF4-FFF2-40B4-BE49-F238E27FC236}">
                <a16:creationId xmlns:a16="http://schemas.microsoft.com/office/drawing/2014/main" id="{056194FB-035C-44FB-B18E-C8DDE7BF2E04}"/>
              </a:ext>
            </a:extLst>
          </p:cNvPr>
          <p:cNvSpPr>
            <a:spLocks/>
          </p:cNvSpPr>
          <p:nvPr/>
        </p:nvSpPr>
        <p:spPr bwMode="auto">
          <a:xfrm>
            <a:off x="1457325" y="1612900"/>
            <a:ext cx="606425" cy="3068638"/>
          </a:xfrm>
          <a:custGeom>
            <a:avLst/>
            <a:gdLst>
              <a:gd name="T0" fmla="*/ 0 w 382"/>
              <a:gd name="T1" fmla="*/ 2147483646 h 1933"/>
              <a:gd name="T2" fmla="*/ 2147483646 w 382"/>
              <a:gd name="T3" fmla="*/ 0 h 1933"/>
              <a:gd name="T4" fmla="*/ 2147483646 w 382"/>
              <a:gd name="T5" fmla="*/ 2147483646 h 1933"/>
              <a:gd name="T6" fmla="*/ 0 w 382"/>
              <a:gd name="T7" fmla="*/ 2147483646 h 1933"/>
              <a:gd name="T8" fmla="*/ 0 w 382"/>
              <a:gd name="T9" fmla="*/ 2147483646 h 1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933"/>
              <a:gd name="T17" fmla="*/ 382 w 382"/>
              <a:gd name="T18" fmla="*/ 1933 h 1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933">
                <a:moveTo>
                  <a:pt x="0" y="472"/>
                </a:moveTo>
                <a:lnTo>
                  <a:pt x="381" y="0"/>
                </a:lnTo>
                <a:lnTo>
                  <a:pt x="381" y="1460"/>
                </a:lnTo>
                <a:lnTo>
                  <a:pt x="0" y="1932"/>
                </a:lnTo>
                <a:lnTo>
                  <a:pt x="0" y="47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10">
            <a:extLst>
              <a:ext uri="{FF2B5EF4-FFF2-40B4-BE49-F238E27FC236}">
                <a16:creationId xmlns:a16="http://schemas.microsoft.com/office/drawing/2014/main" id="{61D48717-4CB8-4BED-A933-B5866B8655EC}"/>
              </a:ext>
            </a:extLst>
          </p:cNvPr>
          <p:cNvSpPr>
            <a:spLocks/>
          </p:cNvSpPr>
          <p:nvPr/>
        </p:nvSpPr>
        <p:spPr bwMode="auto">
          <a:xfrm>
            <a:off x="1228725" y="2347913"/>
            <a:ext cx="239713" cy="2328862"/>
          </a:xfrm>
          <a:custGeom>
            <a:avLst/>
            <a:gdLst>
              <a:gd name="T0" fmla="*/ 0 w 151"/>
              <a:gd name="T1" fmla="*/ 0 h 1467"/>
              <a:gd name="T2" fmla="*/ 2147483646 w 151"/>
              <a:gd name="T3" fmla="*/ 0 h 1467"/>
              <a:gd name="T4" fmla="*/ 2147483646 w 151"/>
              <a:gd name="T5" fmla="*/ 2147483646 h 1467"/>
              <a:gd name="T6" fmla="*/ 0 w 151"/>
              <a:gd name="T7" fmla="*/ 2147483646 h 1467"/>
              <a:gd name="T8" fmla="*/ 0 w 151"/>
              <a:gd name="T9" fmla="*/ 0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1467"/>
              <a:gd name="T17" fmla="*/ 151 w 151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1467">
                <a:moveTo>
                  <a:pt x="0" y="0"/>
                </a:moveTo>
                <a:lnTo>
                  <a:pt x="150" y="0"/>
                </a:lnTo>
                <a:lnTo>
                  <a:pt x="150" y="1466"/>
                </a:lnTo>
                <a:lnTo>
                  <a:pt x="0" y="14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7F7F7F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Freeform 11">
            <a:extLst>
              <a:ext uri="{FF2B5EF4-FFF2-40B4-BE49-F238E27FC236}">
                <a16:creationId xmlns:a16="http://schemas.microsoft.com/office/drawing/2014/main" id="{D54E398C-0EE3-48E3-A7F5-90408E11B844}"/>
              </a:ext>
            </a:extLst>
          </p:cNvPr>
          <p:cNvSpPr>
            <a:spLocks/>
          </p:cNvSpPr>
          <p:nvPr/>
        </p:nvSpPr>
        <p:spPr bwMode="auto">
          <a:xfrm>
            <a:off x="1227138" y="1600200"/>
            <a:ext cx="836612" cy="750888"/>
          </a:xfrm>
          <a:custGeom>
            <a:avLst/>
            <a:gdLst>
              <a:gd name="T0" fmla="*/ 2147483646 w 527"/>
              <a:gd name="T1" fmla="*/ 2147483646 h 473"/>
              <a:gd name="T2" fmla="*/ 2147483646 w 527"/>
              <a:gd name="T3" fmla="*/ 0 h 473"/>
              <a:gd name="T4" fmla="*/ 2147483646 w 527"/>
              <a:gd name="T5" fmla="*/ 2147483646 h 473"/>
              <a:gd name="T6" fmla="*/ 0 w 527"/>
              <a:gd name="T7" fmla="*/ 2147483646 h 473"/>
              <a:gd name="T8" fmla="*/ 2147483646 w 527"/>
              <a:gd name="T9" fmla="*/ 2147483646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7"/>
              <a:gd name="T16" fmla="*/ 0 h 473"/>
              <a:gd name="T17" fmla="*/ 527 w 527"/>
              <a:gd name="T18" fmla="*/ 473 h 4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" h="473">
                <a:moveTo>
                  <a:pt x="375" y="2"/>
                </a:moveTo>
                <a:lnTo>
                  <a:pt x="526" y="0"/>
                </a:lnTo>
                <a:lnTo>
                  <a:pt x="147" y="472"/>
                </a:lnTo>
                <a:lnTo>
                  <a:pt x="0" y="472"/>
                </a:lnTo>
                <a:lnTo>
                  <a:pt x="375" y="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666666"/>
              </a:gs>
            </a:gsLst>
            <a:lin ang="1890000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Freeform 12">
            <a:extLst>
              <a:ext uri="{FF2B5EF4-FFF2-40B4-BE49-F238E27FC236}">
                <a16:creationId xmlns:a16="http://schemas.microsoft.com/office/drawing/2014/main" id="{F37F0367-390D-4009-B23C-E41EB61BA250}"/>
              </a:ext>
            </a:extLst>
          </p:cNvPr>
          <p:cNvSpPr>
            <a:spLocks/>
          </p:cNvSpPr>
          <p:nvPr/>
        </p:nvSpPr>
        <p:spPr bwMode="auto">
          <a:xfrm>
            <a:off x="1733550" y="2382838"/>
            <a:ext cx="106363" cy="230187"/>
          </a:xfrm>
          <a:custGeom>
            <a:avLst/>
            <a:gdLst>
              <a:gd name="T0" fmla="*/ 2147483646 w 67"/>
              <a:gd name="T1" fmla="*/ 2147483646 h 145"/>
              <a:gd name="T2" fmla="*/ 2147483646 w 67"/>
              <a:gd name="T3" fmla="*/ 2147483646 h 145"/>
              <a:gd name="T4" fmla="*/ 2147483646 w 67"/>
              <a:gd name="T5" fmla="*/ 2147483646 h 145"/>
              <a:gd name="T6" fmla="*/ 2147483646 w 67"/>
              <a:gd name="T7" fmla="*/ 2147483646 h 145"/>
              <a:gd name="T8" fmla="*/ 2147483646 w 67"/>
              <a:gd name="T9" fmla="*/ 2147483646 h 145"/>
              <a:gd name="T10" fmla="*/ 2147483646 w 67"/>
              <a:gd name="T11" fmla="*/ 2147483646 h 145"/>
              <a:gd name="T12" fmla="*/ 0 w 67"/>
              <a:gd name="T13" fmla="*/ 2147483646 h 145"/>
              <a:gd name="T14" fmla="*/ 0 w 67"/>
              <a:gd name="T15" fmla="*/ 2147483646 h 145"/>
              <a:gd name="T16" fmla="*/ 0 w 67"/>
              <a:gd name="T17" fmla="*/ 2147483646 h 145"/>
              <a:gd name="T18" fmla="*/ 2147483646 w 67"/>
              <a:gd name="T19" fmla="*/ 2147483646 h 145"/>
              <a:gd name="T20" fmla="*/ 2147483646 w 67"/>
              <a:gd name="T21" fmla="*/ 2147483646 h 145"/>
              <a:gd name="T22" fmla="*/ 2147483646 w 67"/>
              <a:gd name="T23" fmla="*/ 2147483646 h 145"/>
              <a:gd name="T24" fmla="*/ 2147483646 w 67"/>
              <a:gd name="T25" fmla="*/ 2147483646 h 145"/>
              <a:gd name="T26" fmla="*/ 2147483646 w 67"/>
              <a:gd name="T27" fmla="*/ 2147483646 h 145"/>
              <a:gd name="T28" fmla="*/ 2147483646 w 67"/>
              <a:gd name="T29" fmla="*/ 2147483646 h 145"/>
              <a:gd name="T30" fmla="*/ 2147483646 w 67"/>
              <a:gd name="T31" fmla="*/ 2147483646 h 145"/>
              <a:gd name="T32" fmla="*/ 2147483646 w 67"/>
              <a:gd name="T33" fmla="*/ 2147483646 h 145"/>
              <a:gd name="T34" fmla="*/ 2147483646 w 67"/>
              <a:gd name="T35" fmla="*/ 2147483646 h 145"/>
              <a:gd name="T36" fmla="*/ 2147483646 w 67"/>
              <a:gd name="T37" fmla="*/ 2147483646 h 145"/>
              <a:gd name="T38" fmla="*/ 2147483646 w 67"/>
              <a:gd name="T39" fmla="*/ 2147483646 h 145"/>
              <a:gd name="T40" fmla="*/ 2147483646 w 67"/>
              <a:gd name="T41" fmla="*/ 2147483646 h 145"/>
              <a:gd name="T42" fmla="*/ 2147483646 w 67"/>
              <a:gd name="T43" fmla="*/ 2147483646 h 145"/>
              <a:gd name="T44" fmla="*/ 2147483646 w 67"/>
              <a:gd name="T45" fmla="*/ 0 h 145"/>
              <a:gd name="T46" fmla="*/ 2147483646 w 67"/>
              <a:gd name="T47" fmla="*/ 0 h 145"/>
              <a:gd name="T48" fmla="*/ 2147483646 w 67"/>
              <a:gd name="T49" fmla="*/ 0 h 145"/>
              <a:gd name="T50" fmla="*/ 2147483646 w 67"/>
              <a:gd name="T51" fmla="*/ 2147483646 h 145"/>
              <a:gd name="T52" fmla="*/ 2147483646 w 67"/>
              <a:gd name="T53" fmla="*/ 2147483646 h 145"/>
              <a:gd name="T54" fmla="*/ 2147483646 w 67"/>
              <a:gd name="T55" fmla="*/ 2147483646 h 145"/>
              <a:gd name="T56" fmla="*/ 2147483646 w 67"/>
              <a:gd name="T57" fmla="*/ 2147483646 h 145"/>
              <a:gd name="T58" fmla="*/ 2147483646 w 67"/>
              <a:gd name="T59" fmla="*/ 2147483646 h 145"/>
              <a:gd name="T60" fmla="*/ 2147483646 w 67"/>
              <a:gd name="T61" fmla="*/ 2147483646 h 145"/>
              <a:gd name="T62" fmla="*/ 2147483646 w 67"/>
              <a:gd name="T63" fmla="*/ 2147483646 h 145"/>
              <a:gd name="T64" fmla="*/ 2147483646 w 67"/>
              <a:gd name="T65" fmla="*/ 2147483646 h 145"/>
              <a:gd name="T66" fmla="*/ 2147483646 w 67"/>
              <a:gd name="T67" fmla="*/ 2147483646 h 145"/>
              <a:gd name="T68" fmla="*/ 2147483646 w 67"/>
              <a:gd name="T69" fmla="*/ 2147483646 h 145"/>
              <a:gd name="T70" fmla="*/ 2147483646 w 67"/>
              <a:gd name="T71" fmla="*/ 2147483646 h 145"/>
              <a:gd name="T72" fmla="*/ 2147483646 w 67"/>
              <a:gd name="T73" fmla="*/ 2147483646 h 145"/>
              <a:gd name="T74" fmla="*/ 2147483646 w 67"/>
              <a:gd name="T75" fmla="*/ 2147483646 h 145"/>
              <a:gd name="T76" fmla="*/ 2147483646 w 67"/>
              <a:gd name="T77" fmla="*/ 2147483646 h 145"/>
              <a:gd name="T78" fmla="*/ 2147483646 w 67"/>
              <a:gd name="T79" fmla="*/ 2147483646 h 145"/>
              <a:gd name="T80" fmla="*/ 2147483646 w 67"/>
              <a:gd name="T81" fmla="*/ 2147483646 h 145"/>
              <a:gd name="T82" fmla="*/ 2147483646 w 67"/>
              <a:gd name="T83" fmla="*/ 2147483646 h 145"/>
              <a:gd name="T84" fmla="*/ 2147483646 w 67"/>
              <a:gd name="T85" fmla="*/ 2147483646 h 145"/>
              <a:gd name="T86" fmla="*/ 2147483646 w 67"/>
              <a:gd name="T87" fmla="*/ 2147483646 h 145"/>
              <a:gd name="T88" fmla="*/ 2147483646 w 67"/>
              <a:gd name="T89" fmla="*/ 2147483646 h 145"/>
              <a:gd name="T90" fmla="*/ 2147483646 w 67"/>
              <a:gd name="T91" fmla="*/ 2147483646 h 145"/>
              <a:gd name="T92" fmla="*/ 2147483646 w 67"/>
              <a:gd name="T93" fmla="*/ 2147483646 h 145"/>
              <a:gd name="T94" fmla="*/ 2147483646 w 67"/>
              <a:gd name="T95" fmla="*/ 2147483646 h 145"/>
              <a:gd name="T96" fmla="*/ 2147483646 w 67"/>
              <a:gd name="T97" fmla="*/ 2147483646 h 145"/>
              <a:gd name="T98" fmla="*/ 2147483646 w 67"/>
              <a:gd name="T99" fmla="*/ 2147483646 h 145"/>
              <a:gd name="T100" fmla="*/ 2147483646 w 67"/>
              <a:gd name="T101" fmla="*/ 2147483646 h 145"/>
              <a:gd name="T102" fmla="*/ 2147483646 w 67"/>
              <a:gd name="T103" fmla="*/ 2147483646 h 145"/>
              <a:gd name="T104" fmla="*/ 2147483646 w 67"/>
              <a:gd name="T105" fmla="*/ 2147483646 h 145"/>
              <a:gd name="T106" fmla="*/ 2147483646 w 67"/>
              <a:gd name="T107" fmla="*/ 2147483646 h 145"/>
              <a:gd name="T108" fmla="*/ 2147483646 w 67"/>
              <a:gd name="T109" fmla="*/ 2147483646 h 145"/>
              <a:gd name="T110" fmla="*/ 2147483646 w 67"/>
              <a:gd name="T111" fmla="*/ 2147483646 h 145"/>
              <a:gd name="T112" fmla="*/ 2147483646 w 67"/>
              <a:gd name="T113" fmla="*/ 2147483646 h 145"/>
              <a:gd name="T114" fmla="*/ 2147483646 w 67"/>
              <a:gd name="T115" fmla="*/ 2147483646 h 145"/>
              <a:gd name="T116" fmla="*/ 2147483646 w 67"/>
              <a:gd name="T117" fmla="*/ 2147483646 h 145"/>
              <a:gd name="T118" fmla="*/ 2147483646 w 67"/>
              <a:gd name="T119" fmla="*/ 2147483646 h 145"/>
              <a:gd name="T120" fmla="*/ 2147483646 w 67"/>
              <a:gd name="T121" fmla="*/ 2147483646 h 145"/>
              <a:gd name="T122" fmla="*/ 2147483646 w 67"/>
              <a:gd name="T123" fmla="*/ 2147483646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145"/>
              <a:gd name="T188" fmla="*/ 67 w 67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145">
                <a:moveTo>
                  <a:pt x="6" y="114"/>
                </a:moveTo>
                <a:lnTo>
                  <a:pt x="5" y="109"/>
                </a:lnTo>
                <a:lnTo>
                  <a:pt x="4" y="105"/>
                </a:lnTo>
                <a:lnTo>
                  <a:pt x="3" y="100"/>
                </a:lnTo>
                <a:lnTo>
                  <a:pt x="2" y="94"/>
                </a:lnTo>
                <a:lnTo>
                  <a:pt x="1" y="88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1" y="58"/>
                </a:lnTo>
                <a:lnTo>
                  <a:pt x="2" y="51"/>
                </a:lnTo>
                <a:lnTo>
                  <a:pt x="3" y="44"/>
                </a:lnTo>
                <a:lnTo>
                  <a:pt x="4" y="38"/>
                </a:lnTo>
                <a:lnTo>
                  <a:pt x="6" y="33"/>
                </a:lnTo>
                <a:lnTo>
                  <a:pt x="8" y="27"/>
                </a:lnTo>
                <a:lnTo>
                  <a:pt x="10" y="21"/>
                </a:lnTo>
                <a:lnTo>
                  <a:pt x="13" y="16"/>
                </a:lnTo>
                <a:lnTo>
                  <a:pt x="15" y="13"/>
                </a:lnTo>
                <a:lnTo>
                  <a:pt x="18" y="9"/>
                </a:lnTo>
                <a:lnTo>
                  <a:pt x="20" y="6"/>
                </a:lnTo>
                <a:lnTo>
                  <a:pt x="24" y="3"/>
                </a:lnTo>
                <a:lnTo>
                  <a:pt x="27" y="1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40" y="1"/>
                </a:lnTo>
                <a:lnTo>
                  <a:pt x="43" y="3"/>
                </a:lnTo>
                <a:lnTo>
                  <a:pt x="46" y="6"/>
                </a:lnTo>
                <a:lnTo>
                  <a:pt x="48" y="9"/>
                </a:lnTo>
                <a:lnTo>
                  <a:pt x="51" y="13"/>
                </a:lnTo>
                <a:lnTo>
                  <a:pt x="54" y="16"/>
                </a:lnTo>
                <a:lnTo>
                  <a:pt x="56" y="21"/>
                </a:lnTo>
                <a:lnTo>
                  <a:pt x="59" y="27"/>
                </a:lnTo>
                <a:lnTo>
                  <a:pt x="60" y="33"/>
                </a:lnTo>
                <a:lnTo>
                  <a:pt x="62" y="38"/>
                </a:lnTo>
                <a:lnTo>
                  <a:pt x="64" y="44"/>
                </a:lnTo>
                <a:lnTo>
                  <a:pt x="65" y="51"/>
                </a:lnTo>
                <a:lnTo>
                  <a:pt x="65" y="58"/>
                </a:lnTo>
                <a:lnTo>
                  <a:pt x="66" y="72"/>
                </a:lnTo>
                <a:lnTo>
                  <a:pt x="65" y="86"/>
                </a:lnTo>
                <a:lnTo>
                  <a:pt x="65" y="93"/>
                </a:lnTo>
                <a:lnTo>
                  <a:pt x="64" y="100"/>
                </a:lnTo>
                <a:lnTo>
                  <a:pt x="62" y="106"/>
                </a:lnTo>
                <a:lnTo>
                  <a:pt x="60" y="111"/>
                </a:lnTo>
                <a:lnTo>
                  <a:pt x="59" y="117"/>
                </a:lnTo>
                <a:lnTo>
                  <a:pt x="56" y="122"/>
                </a:lnTo>
                <a:lnTo>
                  <a:pt x="54" y="127"/>
                </a:lnTo>
                <a:lnTo>
                  <a:pt x="51" y="131"/>
                </a:lnTo>
                <a:lnTo>
                  <a:pt x="48" y="135"/>
                </a:lnTo>
                <a:lnTo>
                  <a:pt x="46" y="138"/>
                </a:lnTo>
                <a:lnTo>
                  <a:pt x="43" y="141"/>
                </a:lnTo>
                <a:lnTo>
                  <a:pt x="40" y="142"/>
                </a:lnTo>
                <a:lnTo>
                  <a:pt x="36" y="143"/>
                </a:lnTo>
                <a:lnTo>
                  <a:pt x="33" y="144"/>
                </a:lnTo>
                <a:lnTo>
                  <a:pt x="30" y="143"/>
                </a:lnTo>
                <a:lnTo>
                  <a:pt x="26" y="142"/>
                </a:lnTo>
                <a:lnTo>
                  <a:pt x="22" y="139"/>
                </a:lnTo>
                <a:lnTo>
                  <a:pt x="18" y="136"/>
                </a:lnTo>
                <a:lnTo>
                  <a:pt x="15" y="132"/>
                </a:lnTo>
                <a:lnTo>
                  <a:pt x="12" y="127"/>
                </a:lnTo>
                <a:lnTo>
                  <a:pt x="9" y="121"/>
                </a:lnTo>
                <a:lnTo>
                  <a:pt x="6" y="1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Freeform 13">
            <a:extLst>
              <a:ext uri="{FF2B5EF4-FFF2-40B4-BE49-F238E27FC236}">
                <a16:creationId xmlns:a16="http://schemas.microsoft.com/office/drawing/2014/main" id="{752F4AD3-6C69-488E-A062-48AF41294107}"/>
              </a:ext>
            </a:extLst>
          </p:cNvPr>
          <p:cNvSpPr>
            <a:spLocks/>
          </p:cNvSpPr>
          <p:nvPr/>
        </p:nvSpPr>
        <p:spPr bwMode="auto">
          <a:xfrm>
            <a:off x="1455738" y="1604963"/>
            <a:ext cx="608012" cy="765175"/>
          </a:xfrm>
          <a:custGeom>
            <a:avLst/>
            <a:gdLst>
              <a:gd name="T0" fmla="*/ 0 w 383"/>
              <a:gd name="T1" fmla="*/ 2147483646 h 482"/>
              <a:gd name="T2" fmla="*/ 2147483646 w 383"/>
              <a:gd name="T3" fmla="*/ 0 h 482"/>
              <a:gd name="T4" fmla="*/ 2147483646 w 383"/>
              <a:gd name="T5" fmla="*/ 0 h 482"/>
              <a:gd name="T6" fmla="*/ 0 60000 65536"/>
              <a:gd name="T7" fmla="*/ 0 60000 65536"/>
              <a:gd name="T8" fmla="*/ 0 60000 65536"/>
              <a:gd name="T9" fmla="*/ 0 w 383"/>
              <a:gd name="T10" fmla="*/ 0 h 482"/>
              <a:gd name="T11" fmla="*/ 383 w 383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82">
                <a:moveTo>
                  <a:pt x="0" y="481"/>
                </a:moveTo>
                <a:lnTo>
                  <a:pt x="382" y="0"/>
                </a:lnTo>
                <a:lnTo>
                  <a:pt x="377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14">
            <a:extLst>
              <a:ext uri="{FF2B5EF4-FFF2-40B4-BE49-F238E27FC236}">
                <a16:creationId xmlns:a16="http://schemas.microsoft.com/office/drawing/2014/main" id="{9319B4D8-D3DC-4303-902F-379954D7B159}"/>
              </a:ext>
            </a:extLst>
          </p:cNvPr>
          <p:cNvSpPr>
            <a:spLocks/>
          </p:cNvSpPr>
          <p:nvPr/>
        </p:nvSpPr>
        <p:spPr bwMode="auto">
          <a:xfrm>
            <a:off x="1503363" y="2794000"/>
            <a:ext cx="608012" cy="758825"/>
          </a:xfrm>
          <a:custGeom>
            <a:avLst/>
            <a:gdLst>
              <a:gd name="T0" fmla="*/ 0 w 383"/>
              <a:gd name="T1" fmla="*/ 2147483646 h 478"/>
              <a:gd name="T2" fmla="*/ 2147483646 w 383"/>
              <a:gd name="T3" fmla="*/ 0 h 478"/>
              <a:gd name="T4" fmla="*/ 2147483646 w 383"/>
              <a:gd name="T5" fmla="*/ 0 h 478"/>
              <a:gd name="T6" fmla="*/ 0 60000 65536"/>
              <a:gd name="T7" fmla="*/ 0 60000 65536"/>
              <a:gd name="T8" fmla="*/ 0 60000 65536"/>
              <a:gd name="T9" fmla="*/ 0 w 383"/>
              <a:gd name="T10" fmla="*/ 0 h 478"/>
              <a:gd name="T11" fmla="*/ 383 w 383"/>
              <a:gd name="T12" fmla="*/ 478 h 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78">
                <a:moveTo>
                  <a:pt x="0" y="477"/>
                </a:moveTo>
                <a:lnTo>
                  <a:pt x="382" y="0"/>
                </a:lnTo>
                <a:lnTo>
                  <a:pt x="37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5">
            <a:extLst>
              <a:ext uri="{FF2B5EF4-FFF2-40B4-BE49-F238E27FC236}">
                <a16:creationId xmlns:a16="http://schemas.microsoft.com/office/drawing/2014/main" id="{597E0866-2602-4FF8-9BC7-65B6BF7DD19B}"/>
              </a:ext>
            </a:extLst>
          </p:cNvPr>
          <p:cNvSpPr>
            <a:spLocks/>
          </p:cNvSpPr>
          <p:nvPr/>
        </p:nvSpPr>
        <p:spPr bwMode="auto">
          <a:xfrm>
            <a:off x="1733550" y="3625850"/>
            <a:ext cx="106363" cy="233363"/>
          </a:xfrm>
          <a:custGeom>
            <a:avLst/>
            <a:gdLst>
              <a:gd name="T0" fmla="*/ 2147483646 w 67"/>
              <a:gd name="T1" fmla="*/ 2147483646 h 147"/>
              <a:gd name="T2" fmla="*/ 2147483646 w 67"/>
              <a:gd name="T3" fmla="*/ 2147483646 h 147"/>
              <a:gd name="T4" fmla="*/ 2147483646 w 67"/>
              <a:gd name="T5" fmla="*/ 2147483646 h 147"/>
              <a:gd name="T6" fmla="*/ 2147483646 w 67"/>
              <a:gd name="T7" fmla="*/ 2147483646 h 147"/>
              <a:gd name="T8" fmla="*/ 2147483646 w 67"/>
              <a:gd name="T9" fmla="*/ 2147483646 h 147"/>
              <a:gd name="T10" fmla="*/ 2147483646 w 67"/>
              <a:gd name="T11" fmla="*/ 2147483646 h 147"/>
              <a:gd name="T12" fmla="*/ 0 w 67"/>
              <a:gd name="T13" fmla="*/ 2147483646 h 147"/>
              <a:gd name="T14" fmla="*/ 0 w 67"/>
              <a:gd name="T15" fmla="*/ 2147483646 h 147"/>
              <a:gd name="T16" fmla="*/ 0 w 67"/>
              <a:gd name="T17" fmla="*/ 2147483646 h 147"/>
              <a:gd name="T18" fmla="*/ 2147483646 w 67"/>
              <a:gd name="T19" fmla="*/ 2147483646 h 147"/>
              <a:gd name="T20" fmla="*/ 2147483646 w 67"/>
              <a:gd name="T21" fmla="*/ 2147483646 h 147"/>
              <a:gd name="T22" fmla="*/ 2147483646 w 67"/>
              <a:gd name="T23" fmla="*/ 2147483646 h 147"/>
              <a:gd name="T24" fmla="*/ 2147483646 w 67"/>
              <a:gd name="T25" fmla="*/ 2147483646 h 147"/>
              <a:gd name="T26" fmla="*/ 2147483646 w 67"/>
              <a:gd name="T27" fmla="*/ 2147483646 h 147"/>
              <a:gd name="T28" fmla="*/ 2147483646 w 67"/>
              <a:gd name="T29" fmla="*/ 2147483646 h 147"/>
              <a:gd name="T30" fmla="*/ 2147483646 w 67"/>
              <a:gd name="T31" fmla="*/ 2147483646 h 147"/>
              <a:gd name="T32" fmla="*/ 2147483646 w 67"/>
              <a:gd name="T33" fmla="*/ 2147483646 h 147"/>
              <a:gd name="T34" fmla="*/ 2147483646 w 67"/>
              <a:gd name="T35" fmla="*/ 2147483646 h 147"/>
              <a:gd name="T36" fmla="*/ 2147483646 w 67"/>
              <a:gd name="T37" fmla="*/ 2147483646 h 147"/>
              <a:gd name="T38" fmla="*/ 2147483646 w 67"/>
              <a:gd name="T39" fmla="*/ 2147483646 h 147"/>
              <a:gd name="T40" fmla="*/ 2147483646 w 67"/>
              <a:gd name="T41" fmla="*/ 2147483646 h 147"/>
              <a:gd name="T42" fmla="*/ 2147483646 w 67"/>
              <a:gd name="T43" fmla="*/ 2147483646 h 147"/>
              <a:gd name="T44" fmla="*/ 2147483646 w 67"/>
              <a:gd name="T45" fmla="*/ 0 h 147"/>
              <a:gd name="T46" fmla="*/ 2147483646 w 67"/>
              <a:gd name="T47" fmla="*/ 0 h 147"/>
              <a:gd name="T48" fmla="*/ 2147483646 w 67"/>
              <a:gd name="T49" fmla="*/ 0 h 147"/>
              <a:gd name="T50" fmla="*/ 2147483646 w 67"/>
              <a:gd name="T51" fmla="*/ 2147483646 h 147"/>
              <a:gd name="T52" fmla="*/ 2147483646 w 67"/>
              <a:gd name="T53" fmla="*/ 2147483646 h 147"/>
              <a:gd name="T54" fmla="*/ 2147483646 w 67"/>
              <a:gd name="T55" fmla="*/ 2147483646 h 147"/>
              <a:gd name="T56" fmla="*/ 2147483646 w 67"/>
              <a:gd name="T57" fmla="*/ 2147483646 h 147"/>
              <a:gd name="T58" fmla="*/ 2147483646 w 67"/>
              <a:gd name="T59" fmla="*/ 2147483646 h 147"/>
              <a:gd name="T60" fmla="*/ 2147483646 w 67"/>
              <a:gd name="T61" fmla="*/ 2147483646 h 147"/>
              <a:gd name="T62" fmla="*/ 2147483646 w 67"/>
              <a:gd name="T63" fmla="*/ 2147483646 h 147"/>
              <a:gd name="T64" fmla="*/ 2147483646 w 67"/>
              <a:gd name="T65" fmla="*/ 2147483646 h 147"/>
              <a:gd name="T66" fmla="*/ 2147483646 w 67"/>
              <a:gd name="T67" fmla="*/ 2147483646 h 147"/>
              <a:gd name="T68" fmla="*/ 2147483646 w 67"/>
              <a:gd name="T69" fmla="*/ 2147483646 h 147"/>
              <a:gd name="T70" fmla="*/ 2147483646 w 67"/>
              <a:gd name="T71" fmla="*/ 2147483646 h 147"/>
              <a:gd name="T72" fmla="*/ 2147483646 w 67"/>
              <a:gd name="T73" fmla="*/ 2147483646 h 147"/>
              <a:gd name="T74" fmla="*/ 2147483646 w 67"/>
              <a:gd name="T75" fmla="*/ 2147483646 h 147"/>
              <a:gd name="T76" fmla="*/ 2147483646 w 67"/>
              <a:gd name="T77" fmla="*/ 2147483646 h 147"/>
              <a:gd name="T78" fmla="*/ 2147483646 w 67"/>
              <a:gd name="T79" fmla="*/ 2147483646 h 147"/>
              <a:gd name="T80" fmla="*/ 2147483646 w 67"/>
              <a:gd name="T81" fmla="*/ 2147483646 h 147"/>
              <a:gd name="T82" fmla="*/ 2147483646 w 67"/>
              <a:gd name="T83" fmla="*/ 2147483646 h 147"/>
              <a:gd name="T84" fmla="*/ 2147483646 w 67"/>
              <a:gd name="T85" fmla="*/ 2147483646 h 147"/>
              <a:gd name="T86" fmla="*/ 2147483646 w 67"/>
              <a:gd name="T87" fmla="*/ 2147483646 h 147"/>
              <a:gd name="T88" fmla="*/ 2147483646 w 67"/>
              <a:gd name="T89" fmla="*/ 2147483646 h 147"/>
              <a:gd name="T90" fmla="*/ 2147483646 w 67"/>
              <a:gd name="T91" fmla="*/ 2147483646 h 147"/>
              <a:gd name="T92" fmla="*/ 2147483646 w 67"/>
              <a:gd name="T93" fmla="*/ 2147483646 h 147"/>
              <a:gd name="T94" fmla="*/ 2147483646 w 67"/>
              <a:gd name="T95" fmla="*/ 2147483646 h 147"/>
              <a:gd name="T96" fmla="*/ 2147483646 w 67"/>
              <a:gd name="T97" fmla="*/ 2147483646 h 147"/>
              <a:gd name="T98" fmla="*/ 2147483646 w 67"/>
              <a:gd name="T99" fmla="*/ 2147483646 h 147"/>
              <a:gd name="T100" fmla="*/ 2147483646 w 67"/>
              <a:gd name="T101" fmla="*/ 2147483646 h 147"/>
              <a:gd name="T102" fmla="*/ 2147483646 w 67"/>
              <a:gd name="T103" fmla="*/ 2147483646 h 147"/>
              <a:gd name="T104" fmla="*/ 2147483646 w 67"/>
              <a:gd name="T105" fmla="*/ 2147483646 h 147"/>
              <a:gd name="T106" fmla="*/ 2147483646 w 67"/>
              <a:gd name="T107" fmla="*/ 2147483646 h 147"/>
              <a:gd name="T108" fmla="*/ 2147483646 w 67"/>
              <a:gd name="T109" fmla="*/ 2147483646 h 147"/>
              <a:gd name="T110" fmla="*/ 2147483646 w 67"/>
              <a:gd name="T111" fmla="*/ 2147483646 h 147"/>
              <a:gd name="T112" fmla="*/ 2147483646 w 67"/>
              <a:gd name="T113" fmla="*/ 2147483646 h 147"/>
              <a:gd name="T114" fmla="*/ 2147483646 w 67"/>
              <a:gd name="T115" fmla="*/ 2147483646 h 147"/>
              <a:gd name="T116" fmla="*/ 2147483646 w 67"/>
              <a:gd name="T117" fmla="*/ 2147483646 h 147"/>
              <a:gd name="T118" fmla="*/ 2147483646 w 67"/>
              <a:gd name="T119" fmla="*/ 2147483646 h 147"/>
              <a:gd name="T120" fmla="*/ 2147483646 w 67"/>
              <a:gd name="T121" fmla="*/ 2147483646 h 147"/>
              <a:gd name="T122" fmla="*/ 2147483646 w 67"/>
              <a:gd name="T123" fmla="*/ 2147483646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147"/>
              <a:gd name="T188" fmla="*/ 67 w 6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147">
                <a:moveTo>
                  <a:pt x="6" y="115"/>
                </a:moveTo>
                <a:lnTo>
                  <a:pt x="5" y="110"/>
                </a:lnTo>
                <a:lnTo>
                  <a:pt x="4" y="106"/>
                </a:lnTo>
                <a:lnTo>
                  <a:pt x="3" y="101"/>
                </a:lnTo>
                <a:lnTo>
                  <a:pt x="2" y="95"/>
                </a:lnTo>
                <a:lnTo>
                  <a:pt x="1" y="90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1" y="58"/>
                </a:lnTo>
                <a:lnTo>
                  <a:pt x="2" y="51"/>
                </a:lnTo>
                <a:lnTo>
                  <a:pt x="3" y="45"/>
                </a:lnTo>
                <a:lnTo>
                  <a:pt x="4" y="38"/>
                </a:lnTo>
                <a:lnTo>
                  <a:pt x="6" y="31"/>
                </a:lnTo>
                <a:lnTo>
                  <a:pt x="8" y="26"/>
                </a:lnTo>
                <a:lnTo>
                  <a:pt x="10" y="21"/>
                </a:lnTo>
                <a:lnTo>
                  <a:pt x="13" y="17"/>
                </a:lnTo>
                <a:lnTo>
                  <a:pt x="15" y="12"/>
                </a:lnTo>
                <a:lnTo>
                  <a:pt x="18" y="8"/>
                </a:lnTo>
                <a:lnTo>
                  <a:pt x="20" y="5"/>
                </a:lnTo>
                <a:lnTo>
                  <a:pt x="24" y="2"/>
                </a:lnTo>
                <a:lnTo>
                  <a:pt x="27" y="1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40" y="1"/>
                </a:lnTo>
                <a:lnTo>
                  <a:pt x="43" y="2"/>
                </a:lnTo>
                <a:lnTo>
                  <a:pt x="46" y="5"/>
                </a:lnTo>
                <a:lnTo>
                  <a:pt x="48" y="8"/>
                </a:lnTo>
                <a:lnTo>
                  <a:pt x="51" y="12"/>
                </a:lnTo>
                <a:lnTo>
                  <a:pt x="54" y="17"/>
                </a:lnTo>
                <a:lnTo>
                  <a:pt x="56" y="21"/>
                </a:lnTo>
                <a:lnTo>
                  <a:pt x="59" y="26"/>
                </a:lnTo>
                <a:lnTo>
                  <a:pt x="60" y="31"/>
                </a:lnTo>
                <a:lnTo>
                  <a:pt x="62" y="38"/>
                </a:lnTo>
                <a:lnTo>
                  <a:pt x="64" y="45"/>
                </a:lnTo>
                <a:lnTo>
                  <a:pt x="65" y="51"/>
                </a:lnTo>
                <a:lnTo>
                  <a:pt x="65" y="58"/>
                </a:lnTo>
                <a:lnTo>
                  <a:pt x="66" y="72"/>
                </a:lnTo>
                <a:lnTo>
                  <a:pt x="65" y="87"/>
                </a:lnTo>
                <a:lnTo>
                  <a:pt x="65" y="94"/>
                </a:lnTo>
                <a:lnTo>
                  <a:pt x="64" y="101"/>
                </a:lnTo>
                <a:lnTo>
                  <a:pt x="62" y="107"/>
                </a:lnTo>
                <a:lnTo>
                  <a:pt x="60" y="114"/>
                </a:lnTo>
                <a:lnTo>
                  <a:pt x="59" y="119"/>
                </a:lnTo>
                <a:lnTo>
                  <a:pt x="56" y="125"/>
                </a:lnTo>
                <a:lnTo>
                  <a:pt x="54" y="128"/>
                </a:lnTo>
                <a:lnTo>
                  <a:pt x="51" y="133"/>
                </a:lnTo>
                <a:lnTo>
                  <a:pt x="48" y="137"/>
                </a:lnTo>
                <a:lnTo>
                  <a:pt x="46" y="140"/>
                </a:lnTo>
                <a:lnTo>
                  <a:pt x="43" y="142"/>
                </a:lnTo>
                <a:lnTo>
                  <a:pt x="40" y="145"/>
                </a:lnTo>
                <a:lnTo>
                  <a:pt x="36" y="146"/>
                </a:lnTo>
                <a:lnTo>
                  <a:pt x="33" y="146"/>
                </a:lnTo>
                <a:lnTo>
                  <a:pt x="30" y="146"/>
                </a:lnTo>
                <a:lnTo>
                  <a:pt x="26" y="144"/>
                </a:lnTo>
                <a:lnTo>
                  <a:pt x="22" y="141"/>
                </a:lnTo>
                <a:lnTo>
                  <a:pt x="18" y="138"/>
                </a:lnTo>
                <a:lnTo>
                  <a:pt x="15" y="133"/>
                </a:lnTo>
                <a:lnTo>
                  <a:pt x="12" y="128"/>
                </a:lnTo>
                <a:lnTo>
                  <a:pt x="9" y="122"/>
                </a:lnTo>
                <a:lnTo>
                  <a:pt x="6" y="11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6">
            <a:extLst>
              <a:ext uri="{FF2B5EF4-FFF2-40B4-BE49-F238E27FC236}">
                <a16:creationId xmlns:a16="http://schemas.microsoft.com/office/drawing/2014/main" id="{A44005C0-8B19-45B2-976C-96745AFE260B}"/>
              </a:ext>
            </a:extLst>
          </p:cNvPr>
          <p:cNvSpPr>
            <a:spLocks/>
          </p:cNvSpPr>
          <p:nvPr/>
        </p:nvSpPr>
        <p:spPr bwMode="auto">
          <a:xfrm>
            <a:off x="2241550" y="1612900"/>
            <a:ext cx="608013" cy="3068638"/>
          </a:xfrm>
          <a:custGeom>
            <a:avLst/>
            <a:gdLst>
              <a:gd name="T0" fmla="*/ 0 w 383"/>
              <a:gd name="T1" fmla="*/ 2147483646 h 1933"/>
              <a:gd name="T2" fmla="*/ 2147483646 w 383"/>
              <a:gd name="T3" fmla="*/ 0 h 1933"/>
              <a:gd name="T4" fmla="*/ 2147483646 w 383"/>
              <a:gd name="T5" fmla="*/ 2147483646 h 1933"/>
              <a:gd name="T6" fmla="*/ 0 w 383"/>
              <a:gd name="T7" fmla="*/ 2147483646 h 1933"/>
              <a:gd name="T8" fmla="*/ 0 w 383"/>
              <a:gd name="T9" fmla="*/ 2147483646 h 1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3"/>
              <a:gd name="T16" fmla="*/ 0 h 1933"/>
              <a:gd name="T17" fmla="*/ 383 w 383"/>
              <a:gd name="T18" fmla="*/ 1933 h 1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3" h="1933">
                <a:moveTo>
                  <a:pt x="0" y="472"/>
                </a:moveTo>
                <a:lnTo>
                  <a:pt x="382" y="0"/>
                </a:lnTo>
                <a:lnTo>
                  <a:pt x="382" y="1460"/>
                </a:lnTo>
                <a:lnTo>
                  <a:pt x="0" y="1932"/>
                </a:lnTo>
                <a:lnTo>
                  <a:pt x="0" y="47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7">
            <a:extLst>
              <a:ext uri="{FF2B5EF4-FFF2-40B4-BE49-F238E27FC236}">
                <a16:creationId xmlns:a16="http://schemas.microsoft.com/office/drawing/2014/main" id="{ADD3618D-36EF-4876-961E-BDD70286A05E}"/>
              </a:ext>
            </a:extLst>
          </p:cNvPr>
          <p:cNvSpPr>
            <a:spLocks/>
          </p:cNvSpPr>
          <p:nvPr/>
        </p:nvSpPr>
        <p:spPr bwMode="auto">
          <a:xfrm>
            <a:off x="2012950" y="2347913"/>
            <a:ext cx="238125" cy="2328862"/>
          </a:xfrm>
          <a:custGeom>
            <a:avLst/>
            <a:gdLst>
              <a:gd name="T0" fmla="*/ 0 w 150"/>
              <a:gd name="T1" fmla="*/ 0 h 1467"/>
              <a:gd name="T2" fmla="*/ 2147483646 w 150"/>
              <a:gd name="T3" fmla="*/ 0 h 1467"/>
              <a:gd name="T4" fmla="*/ 2147483646 w 150"/>
              <a:gd name="T5" fmla="*/ 2147483646 h 1467"/>
              <a:gd name="T6" fmla="*/ 0 w 150"/>
              <a:gd name="T7" fmla="*/ 2147483646 h 1467"/>
              <a:gd name="T8" fmla="*/ 0 w 150"/>
              <a:gd name="T9" fmla="*/ 0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67"/>
              <a:gd name="T17" fmla="*/ 150 w 150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67">
                <a:moveTo>
                  <a:pt x="0" y="0"/>
                </a:moveTo>
                <a:lnTo>
                  <a:pt x="149" y="0"/>
                </a:lnTo>
                <a:lnTo>
                  <a:pt x="149" y="1466"/>
                </a:lnTo>
                <a:lnTo>
                  <a:pt x="0" y="14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7F7F7F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8">
            <a:extLst>
              <a:ext uri="{FF2B5EF4-FFF2-40B4-BE49-F238E27FC236}">
                <a16:creationId xmlns:a16="http://schemas.microsoft.com/office/drawing/2014/main" id="{BB029C19-6EEC-4506-8C9B-A149E6FCE9B5}"/>
              </a:ext>
            </a:extLst>
          </p:cNvPr>
          <p:cNvSpPr>
            <a:spLocks/>
          </p:cNvSpPr>
          <p:nvPr/>
        </p:nvSpPr>
        <p:spPr bwMode="auto">
          <a:xfrm>
            <a:off x="2012950" y="1600200"/>
            <a:ext cx="835025" cy="750888"/>
          </a:xfrm>
          <a:custGeom>
            <a:avLst/>
            <a:gdLst>
              <a:gd name="T0" fmla="*/ 2147483646 w 526"/>
              <a:gd name="T1" fmla="*/ 2147483646 h 473"/>
              <a:gd name="T2" fmla="*/ 2147483646 w 526"/>
              <a:gd name="T3" fmla="*/ 0 h 473"/>
              <a:gd name="T4" fmla="*/ 2147483646 w 526"/>
              <a:gd name="T5" fmla="*/ 2147483646 h 473"/>
              <a:gd name="T6" fmla="*/ 0 w 526"/>
              <a:gd name="T7" fmla="*/ 2147483646 h 473"/>
              <a:gd name="T8" fmla="*/ 2147483646 w 526"/>
              <a:gd name="T9" fmla="*/ 2147483646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473"/>
              <a:gd name="T17" fmla="*/ 526 w 526"/>
              <a:gd name="T18" fmla="*/ 473 h 4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473">
                <a:moveTo>
                  <a:pt x="375" y="2"/>
                </a:moveTo>
                <a:lnTo>
                  <a:pt x="525" y="0"/>
                </a:lnTo>
                <a:lnTo>
                  <a:pt x="146" y="472"/>
                </a:lnTo>
                <a:lnTo>
                  <a:pt x="0" y="472"/>
                </a:lnTo>
                <a:lnTo>
                  <a:pt x="375" y="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666666"/>
              </a:gs>
            </a:gsLst>
            <a:lin ang="1890000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19">
            <a:extLst>
              <a:ext uri="{FF2B5EF4-FFF2-40B4-BE49-F238E27FC236}">
                <a16:creationId xmlns:a16="http://schemas.microsoft.com/office/drawing/2014/main" id="{183E26A4-9F3D-42FC-974F-E8D0C991B382}"/>
              </a:ext>
            </a:extLst>
          </p:cNvPr>
          <p:cNvSpPr>
            <a:spLocks/>
          </p:cNvSpPr>
          <p:nvPr/>
        </p:nvSpPr>
        <p:spPr bwMode="auto">
          <a:xfrm>
            <a:off x="2241550" y="1604963"/>
            <a:ext cx="606425" cy="765175"/>
          </a:xfrm>
          <a:custGeom>
            <a:avLst/>
            <a:gdLst>
              <a:gd name="T0" fmla="*/ 0 w 382"/>
              <a:gd name="T1" fmla="*/ 2147483646 h 482"/>
              <a:gd name="T2" fmla="*/ 2147483646 w 382"/>
              <a:gd name="T3" fmla="*/ 0 h 482"/>
              <a:gd name="T4" fmla="*/ 2147483646 w 382"/>
              <a:gd name="T5" fmla="*/ 0 h 482"/>
              <a:gd name="T6" fmla="*/ 0 60000 65536"/>
              <a:gd name="T7" fmla="*/ 0 60000 65536"/>
              <a:gd name="T8" fmla="*/ 0 60000 65536"/>
              <a:gd name="T9" fmla="*/ 0 w 382"/>
              <a:gd name="T10" fmla="*/ 0 h 482"/>
              <a:gd name="T11" fmla="*/ 382 w 382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482">
                <a:moveTo>
                  <a:pt x="0" y="481"/>
                </a:moveTo>
                <a:lnTo>
                  <a:pt x="381" y="0"/>
                </a:lnTo>
                <a:lnTo>
                  <a:pt x="377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Freeform 20">
            <a:extLst>
              <a:ext uri="{FF2B5EF4-FFF2-40B4-BE49-F238E27FC236}">
                <a16:creationId xmlns:a16="http://schemas.microsoft.com/office/drawing/2014/main" id="{D36E39AC-5941-422D-BE03-4C8DF4165294}"/>
              </a:ext>
            </a:extLst>
          </p:cNvPr>
          <p:cNvSpPr>
            <a:spLocks/>
          </p:cNvSpPr>
          <p:nvPr/>
        </p:nvSpPr>
        <p:spPr bwMode="auto">
          <a:xfrm>
            <a:off x="2241550" y="2794000"/>
            <a:ext cx="606425" cy="758825"/>
          </a:xfrm>
          <a:custGeom>
            <a:avLst/>
            <a:gdLst>
              <a:gd name="T0" fmla="*/ 0 w 382"/>
              <a:gd name="T1" fmla="*/ 2147483646 h 478"/>
              <a:gd name="T2" fmla="*/ 2147483646 w 382"/>
              <a:gd name="T3" fmla="*/ 0 h 478"/>
              <a:gd name="T4" fmla="*/ 2147483646 w 382"/>
              <a:gd name="T5" fmla="*/ 0 h 478"/>
              <a:gd name="T6" fmla="*/ 0 60000 65536"/>
              <a:gd name="T7" fmla="*/ 0 60000 65536"/>
              <a:gd name="T8" fmla="*/ 0 60000 65536"/>
              <a:gd name="T9" fmla="*/ 0 w 382"/>
              <a:gd name="T10" fmla="*/ 0 h 478"/>
              <a:gd name="T11" fmla="*/ 382 w 382"/>
              <a:gd name="T12" fmla="*/ 478 h 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478">
                <a:moveTo>
                  <a:pt x="0" y="477"/>
                </a:moveTo>
                <a:lnTo>
                  <a:pt x="381" y="0"/>
                </a:lnTo>
                <a:lnTo>
                  <a:pt x="377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Freeform 21">
            <a:extLst>
              <a:ext uri="{FF2B5EF4-FFF2-40B4-BE49-F238E27FC236}">
                <a16:creationId xmlns:a16="http://schemas.microsoft.com/office/drawing/2014/main" id="{5576941F-459B-4225-BEFE-3861F7CA480C}"/>
              </a:ext>
            </a:extLst>
          </p:cNvPr>
          <p:cNvSpPr>
            <a:spLocks/>
          </p:cNvSpPr>
          <p:nvPr/>
        </p:nvSpPr>
        <p:spPr bwMode="auto">
          <a:xfrm>
            <a:off x="2505075" y="2500313"/>
            <a:ext cx="101600" cy="225425"/>
          </a:xfrm>
          <a:custGeom>
            <a:avLst/>
            <a:gdLst>
              <a:gd name="T0" fmla="*/ 2147483646 w 64"/>
              <a:gd name="T1" fmla="*/ 2147483646 h 142"/>
              <a:gd name="T2" fmla="*/ 2147483646 w 64"/>
              <a:gd name="T3" fmla="*/ 2147483646 h 142"/>
              <a:gd name="T4" fmla="*/ 2147483646 w 64"/>
              <a:gd name="T5" fmla="*/ 2147483646 h 142"/>
              <a:gd name="T6" fmla="*/ 2147483646 w 64"/>
              <a:gd name="T7" fmla="*/ 2147483646 h 142"/>
              <a:gd name="T8" fmla="*/ 2147483646 w 64"/>
              <a:gd name="T9" fmla="*/ 2147483646 h 142"/>
              <a:gd name="T10" fmla="*/ 2147483646 w 64"/>
              <a:gd name="T11" fmla="*/ 2147483646 h 142"/>
              <a:gd name="T12" fmla="*/ 2147483646 w 64"/>
              <a:gd name="T13" fmla="*/ 2147483646 h 142"/>
              <a:gd name="T14" fmla="*/ 0 w 64"/>
              <a:gd name="T15" fmla="*/ 2147483646 h 142"/>
              <a:gd name="T16" fmla="*/ 0 w 64"/>
              <a:gd name="T17" fmla="*/ 2147483646 h 142"/>
              <a:gd name="T18" fmla="*/ 2147483646 w 64"/>
              <a:gd name="T19" fmla="*/ 2147483646 h 142"/>
              <a:gd name="T20" fmla="*/ 2147483646 w 64"/>
              <a:gd name="T21" fmla="*/ 2147483646 h 142"/>
              <a:gd name="T22" fmla="*/ 2147483646 w 64"/>
              <a:gd name="T23" fmla="*/ 2147483646 h 142"/>
              <a:gd name="T24" fmla="*/ 2147483646 w 64"/>
              <a:gd name="T25" fmla="*/ 2147483646 h 142"/>
              <a:gd name="T26" fmla="*/ 2147483646 w 64"/>
              <a:gd name="T27" fmla="*/ 2147483646 h 142"/>
              <a:gd name="T28" fmla="*/ 2147483646 w 64"/>
              <a:gd name="T29" fmla="*/ 2147483646 h 142"/>
              <a:gd name="T30" fmla="*/ 2147483646 w 64"/>
              <a:gd name="T31" fmla="*/ 2147483646 h 142"/>
              <a:gd name="T32" fmla="*/ 2147483646 w 64"/>
              <a:gd name="T33" fmla="*/ 2147483646 h 142"/>
              <a:gd name="T34" fmla="*/ 2147483646 w 64"/>
              <a:gd name="T35" fmla="*/ 2147483646 h 142"/>
              <a:gd name="T36" fmla="*/ 2147483646 w 64"/>
              <a:gd name="T37" fmla="*/ 2147483646 h 142"/>
              <a:gd name="T38" fmla="*/ 2147483646 w 64"/>
              <a:gd name="T39" fmla="*/ 2147483646 h 142"/>
              <a:gd name="T40" fmla="*/ 2147483646 w 64"/>
              <a:gd name="T41" fmla="*/ 2147483646 h 142"/>
              <a:gd name="T42" fmla="*/ 2147483646 w 64"/>
              <a:gd name="T43" fmla="*/ 2147483646 h 142"/>
              <a:gd name="T44" fmla="*/ 2147483646 w 64"/>
              <a:gd name="T45" fmla="*/ 0 h 142"/>
              <a:gd name="T46" fmla="*/ 2147483646 w 64"/>
              <a:gd name="T47" fmla="*/ 0 h 142"/>
              <a:gd name="T48" fmla="*/ 2147483646 w 64"/>
              <a:gd name="T49" fmla="*/ 0 h 142"/>
              <a:gd name="T50" fmla="*/ 2147483646 w 64"/>
              <a:gd name="T51" fmla="*/ 2147483646 h 142"/>
              <a:gd name="T52" fmla="*/ 2147483646 w 64"/>
              <a:gd name="T53" fmla="*/ 2147483646 h 142"/>
              <a:gd name="T54" fmla="*/ 2147483646 w 64"/>
              <a:gd name="T55" fmla="*/ 2147483646 h 142"/>
              <a:gd name="T56" fmla="*/ 2147483646 w 64"/>
              <a:gd name="T57" fmla="*/ 2147483646 h 142"/>
              <a:gd name="T58" fmla="*/ 2147483646 w 64"/>
              <a:gd name="T59" fmla="*/ 2147483646 h 142"/>
              <a:gd name="T60" fmla="*/ 2147483646 w 64"/>
              <a:gd name="T61" fmla="*/ 2147483646 h 142"/>
              <a:gd name="T62" fmla="*/ 2147483646 w 64"/>
              <a:gd name="T63" fmla="*/ 2147483646 h 142"/>
              <a:gd name="T64" fmla="*/ 2147483646 w 64"/>
              <a:gd name="T65" fmla="*/ 2147483646 h 142"/>
              <a:gd name="T66" fmla="*/ 2147483646 w 64"/>
              <a:gd name="T67" fmla="*/ 2147483646 h 142"/>
              <a:gd name="T68" fmla="*/ 2147483646 w 64"/>
              <a:gd name="T69" fmla="*/ 2147483646 h 142"/>
              <a:gd name="T70" fmla="*/ 2147483646 w 64"/>
              <a:gd name="T71" fmla="*/ 2147483646 h 142"/>
              <a:gd name="T72" fmla="*/ 2147483646 w 64"/>
              <a:gd name="T73" fmla="*/ 2147483646 h 142"/>
              <a:gd name="T74" fmla="*/ 2147483646 w 64"/>
              <a:gd name="T75" fmla="*/ 2147483646 h 142"/>
              <a:gd name="T76" fmla="*/ 2147483646 w 64"/>
              <a:gd name="T77" fmla="*/ 2147483646 h 142"/>
              <a:gd name="T78" fmla="*/ 2147483646 w 64"/>
              <a:gd name="T79" fmla="*/ 2147483646 h 142"/>
              <a:gd name="T80" fmla="*/ 2147483646 w 64"/>
              <a:gd name="T81" fmla="*/ 2147483646 h 142"/>
              <a:gd name="T82" fmla="*/ 2147483646 w 64"/>
              <a:gd name="T83" fmla="*/ 2147483646 h 142"/>
              <a:gd name="T84" fmla="*/ 2147483646 w 64"/>
              <a:gd name="T85" fmla="*/ 2147483646 h 142"/>
              <a:gd name="T86" fmla="*/ 2147483646 w 64"/>
              <a:gd name="T87" fmla="*/ 2147483646 h 142"/>
              <a:gd name="T88" fmla="*/ 2147483646 w 64"/>
              <a:gd name="T89" fmla="*/ 2147483646 h 142"/>
              <a:gd name="T90" fmla="*/ 2147483646 w 64"/>
              <a:gd name="T91" fmla="*/ 2147483646 h 142"/>
              <a:gd name="T92" fmla="*/ 2147483646 w 64"/>
              <a:gd name="T93" fmla="*/ 2147483646 h 142"/>
              <a:gd name="T94" fmla="*/ 2147483646 w 64"/>
              <a:gd name="T95" fmla="*/ 2147483646 h 142"/>
              <a:gd name="T96" fmla="*/ 2147483646 w 64"/>
              <a:gd name="T97" fmla="*/ 2147483646 h 142"/>
              <a:gd name="T98" fmla="*/ 2147483646 w 64"/>
              <a:gd name="T99" fmla="*/ 2147483646 h 142"/>
              <a:gd name="T100" fmla="*/ 2147483646 w 64"/>
              <a:gd name="T101" fmla="*/ 2147483646 h 142"/>
              <a:gd name="T102" fmla="*/ 2147483646 w 64"/>
              <a:gd name="T103" fmla="*/ 2147483646 h 142"/>
              <a:gd name="T104" fmla="*/ 2147483646 w 64"/>
              <a:gd name="T105" fmla="*/ 2147483646 h 142"/>
              <a:gd name="T106" fmla="*/ 2147483646 w 64"/>
              <a:gd name="T107" fmla="*/ 2147483646 h 142"/>
              <a:gd name="T108" fmla="*/ 2147483646 w 64"/>
              <a:gd name="T109" fmla="*/ 2147483646 h 142"/>
              <a:gd name="T110" fmla="*/ 2147483646 w 64"/>
              <a:gd name="T111" fmla="*/ 2147483646 h 142"/>
              <a:gd name="T112" fmla="*/ 2147483646 w 64"/>
              <a:gd name="T113" fmla="*/ 2147483646 h 142"/>
              <a:gd name="T114" fmla="*/ 2147483646 w 64"/>
              <a:gd name="T115" fmla="*/ 2147483646 h 142"/>
              <a:gd name="T116" fmla="*/ 2147483646 w 64"/>
              <a:gd name="T117" fmla="*/ 2147483646 h 142"/>
              <a:gd name="T118" fmla="*/ 2147483646 w 64"/>
              <a:gd name="T119" fmla="*/ 2147483646 h 142"/>
              <a:gd name="T120" fmla="*/ 2147483646 w 64"/>
              <a:gd name="T121" fmla="*/ 2147483646 h 142"/>
              <a:gd name="T122" fmla="*/ 2147483646 w 64"/>
              <a:gd name="T123" fmla="*/ 2147483646 h 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"/>
              <a:gd name="T187" fmla="*/ 0 h 142"/>
              <a:gd name="T188" fmla="*/ 64 w 64"/>
              <a:gd name="T189" fmla="*/ 142 h 1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" h="142">
                <a:moveTo>
                  <a:pt x="6" y="112"/>
                </a:moveTo>
                <a:lnTo>
                  <a:pt x="5" y="108"/>
                </a:lnTo>
                <a:lnTo>
                  <a:pt x="4" y="103"/>
                </a:lnTo>
                <a:lnTo>
                  <a:pt x="3" y="97"/>
                </a:lnTo>
                <a:lnTo>
                  <a:pt x="2" y="93"/>
                </a:lnTo>
                <a:lnTo>
                  <a:pt x="2" y="87"/>
                </a:lnTo>
                <a:lnTo>
                  <a:pt x="1" y="83"/>
                </a:lnTo>
                <a:lnTo>
                  <a:pt x="0" y="76"/>
                </a:lnTo>
                <a:lnTo>
                  <a:pt x="0" y="71"/>
                </a:lnTo>
                <a:lnTo>
                  <a:pt x="1" y="57"/>
                </a:lnTo>
                <a:lnTo>
                  <a:pt x="2" y="49"/>
                </a:lnTo>
                <a:lnTo>
                  <a:pt x="3" y="44"/>
                </a:lnTo>
                <a:lnTo>
                  <a:pt x="4" y="37"/>
                </a:lnTo>
                <a:lnTo>
                  <a:pt x="6" y="31"/>
                </a:lnTo>
                <a:lnTo>
                  <a:pt x="7" y="26"/>
                </a:lnTo>
                <a:lnTo>
                  <a:pt x="9" y="21"/>
                </a:lnTo>
                <a:lnTo>
                  <a:pt x="12" y="16"/>
                </a:lnTo>
                <a:lnTo>
                  <a:pt x="15" y="11"/>
                </a:lnTo>
                <a:lnTo>
                  <a:pt x="17" y="9"/>
                </a:lnTo>
                <a:lnTo>
                  <a:pt x="19" y="6"/>
                </a:lnTo>
                <a:lnTo>
                  <a:pt x="22" y="3"/>
                </a:lnTo>
                <a:lnTo>
                  <a:pt x="25" y="1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8" y="1"/>
                </a:lnTo>
                <a:lnTo>
                  <a:pt x="41" y="3"/>
                </a:lnTo>
                <a:lnTo>
                  <a:pt x="44" y="6"/>
                </a:lnTo>
                <a:lnTo>
                  <a:pt x="46" y="9"/>
                </a:lnTo>
                <a:lnTo>
                  <a:pt x="49" y="11"/>
                </a:lnTo>
                <a:lnTo>
                  <a:pt x="51" y="16"/>
                </a:lnTo>
                <a:lnTo>
                  <a:pt x="54" y="21"/>
                </a:lnTo>
                <a:lnTo>
                  <a:pt x="56" y="26"/>
                </a:lnTo>
                <a:lnTo>
                  <a:pt x="57" y="31"/>
                </a:lnTo>
                <a:lnTo>
                  <a:pt x="58" y="37"/>
                </a:lnTo>
                <a:lnTo>
                  <a:pt x="60" y="44"/>
                </a:lnTo>
                <a:lnTo>
                  <a:pt x="61" y="49"/>
                </a:lnTo>
                <a:lnTo>
                  <a:pt x="62" y="57"/>
                </a:lnTo>
                <a:lnTo>
                  <a:pt x="63" y="71"/>
                </a:lnTo>
                <a:lnTo>
                  <a:pt x="62" y="85"/>
                </a:lnTo>
                <a:lnTo>
                  <a:pt x="61" y="92"/>
                </a:lnTo>
                <a:lnTo>
                  <a:pt x="60" y="99"/>
                </a:lnTo>
                <a:lnTo>
                  <a:pt x="58" y="104"/>
                </a:lnTo>
                <a:lnTo>
                  <a:pt x="57" y="110"/>
                </a:lnTo>
                <a:lnTo>
                  <a:pt x="56" y="116"/>
                </a:lnTo>
                <a:lnTo>
                  <a:pt x="54" y="120"/>
                </a:lnTo>
                <a:lnTo>
                  <a:pt x="51" y="125"/>
                </a:lnTo>
                <a:lnTo>
                  <a:pt x="49" y="130"/>
                </a:lnTo>
                <a:lnTo>
                  <a:pt x="46" y="133"/>
                </a:lnTo>
                <a:lnTo>
                  <a:pt x="44" y="135"/>
                </a:lnTo>
                <a:lnTo>
                  <a:pt x="41" y="139"/>
                </a:lnTo>
                <a:lnTo>
                  <a:pt x="38" y="140"/>
                </a:lnTo>
                <a:lnTo>
                  <a:pt x="34" y="141"/>
                </a:lnTo>
                <a:lnTo>
                  <a:pt x="32" y="141"/>
                </a:lnTo>
                <a:lnTo>
                  <a:pt x="28" y="141"/>
                </a:lnTo>
                <a:lnTo>
                  <a:pt x="24" y="140"/>
                </a:lnTo>
                <a:lnTo>
                  <a:pt x="20" y="138"/>
                </a:lnTo>
                <a:lnTo>
                  <a:pt x="17" y="134"/>
                </a:lnTo>
                <a:lnTo>
                  <a:pt x="14" y="130"/>
                </a:lnTo>
                <a:lnTo>
                  <a:pt x="11" y="125"/>
                </a:lnTo>
                <a:lnTo>
                  <a:pt x="9" y="119"/>
                </a:lnTo>
                <a:lnTo>
                  <a:pt x="6" y="1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2">
            <a:extLst>
              <a:ext uri="{FF2B5EF4-FFF2-40B4-BE49-F238E27FC236}">
                <a16:creationId xmlns:a16="http://schemas.microsoft.com/office/drawing/2014/main" id="{29422D43-FC6A-4B4F-8920-B9376E7B88C9}"/>
              </a:ext>
            </a:extLst>
          </p:cNvPr>
          <p:cNvSpPr>
            <a:spLocks/>
          </p:cNvSpPr>
          <p:nvPr/>
        </p:nvSpPr>
        <p:spPr bwMode="auto">
          <a:xfrm>
            <a:off x="2906713" y="1612900"/>
            <a:ext cx="606425" cy="3068638"/>
          </a:xfrm>
          <a:custGeom>
            <a:avLst/>
            <a:gdLst>
              <a:gd name="T0" fmla="*/ 0 w 382"/>
              <a:gd name="T1" fmla="*/ 2147483646 h 1933"/>
              <a:gd name="T2" fmla="*/ 2147483646 w 382"/>
              <a:gd name="T3" fmla="*/ 0 h 1933"/>
              <a:gd name="T4" fmla="*/ 2147483646 w 382"/>
              <a:gd name="T5" fmla="*/ 2147483646 h 1933"/>
              <a:gd name="T6" fmla="*/ 0 w 382"/>
              <a:gd name="T7" fmla="*/ 2147483646 h 1933"/>
              <a:gd name="T8" fmla="*/ 0 w 382"/>
              <a:gd name="T9" fmla="*/ 2147483646 h 1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933"/>
              <a:gd name="T17" fmla="*/ 382 w 382"/>
              <a:gd name="T18" fmla="*/ 1933 h 1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933">
                <a:moveTo>
                  <a:pt x="0" y="472"/>
                </a:moveTo>
                <a:lnTo>
                  <a:pt x="381" y="0"/>
                </a:lnTo>
                <a:lnTo>
                  <a:pt x="381" y="1460"/>
                </a:lnTo>
                <a:lnTo>
                  <a:pt x="0" y="1932"/>
                </a:lnTo>
                <a:lnTo>
                  <a:pt x="0" y="47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3">
            <a:extLst>
              <a:ext uri="{FF2B5EF4-FFF2-40B4-BE49-F238E27FC236}">
                <a16:creationId xmlns:a16="http://schemas.microsoft.com/office/drawing/2014/main" id="{CD9C3CDC-9EA5-4028-9D63-5B2F21125038}"/>
              </a:ext>
            </a:extLst>
          </p:cNvPr>
          <p:cNvSpPr>
            <a:spLocks/>
          </p:cNvSpPr>
          <p:nvPr/>
        </p:nvSpPr>
        <p:spPr bwMode="auto">
          <a:xfrm>
            <a:off x="2678113" y="2347913"/>
            <a:ext cx="236537" cy="2328862"/>
          </a:xfrm>
          <a:custGeom>
            <a:avLst/>
            <a:gdLst>
              <a:gd name="T0" fmla="*/ 0 w 149"/>
              <a:gd name="T1" fmla="*/ 0 h 1467"/>
              <a:gd name="T2" fmla="*/ 2147483646 w 149"/>
              <a:gd name="T3" fmla="*/ 0 h 1467"/>
              <a:gd name="T4" fmla="*/ 2147483646 w 149"/>
              <a:gd name="T5" fmla="*/ 2147483646 h 1467"/>
              <a:gd name="T6" fmla="*/ 0 w 149"/>
              <a:gd name="T7" fmla="*/ 2147483646 h 1467"/>
              <a:gd name="T8" fmla="*/ 0 w 149"/>
              <a:gd name="T9" fmla="*/ 0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"/>
              <a:gd name="T16" fmla="*/ 0 h 1467"/>
              <a:gd name="T17" fmla="*/ 149 w 149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" h="1467">
                <a:moveTo>
                  <a:pt x="0" y="0"/>
                </a:moveTo>
                <a:lnTo>
                  <a:pt x="148" y="0"/>
                </a:lnTo>
                <a:lnTo>
                  <a:pt x="148" y="1466"/>
                </a:lnTo>
                <a:lnTo>
                  <a:pt x="0" y="14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7F7F7F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4">
            <a:extLst>
              <a:ext uri="{FF2B5EF4-FFF2-40B4-BE49-F238E27FC236}">
                <a16:creationId xmlns:a16="http://schemas.microsoft.com/office/drawing/2014/main" id="{823A61A8-B4F4-474D-AAE4-84DD3C49133A}"/>
              </a:ext>
            </a:extLst>
          </p:cNvPr>
          <p:cNvSpPr>
            <a:spLocks/>
          </p:cNvSpPr>
          <p:nvPr/>
        </p:nvSpPr>
        <p:spPr bwMode="auto">
          <a:xfrm>
            <a:off x="2674938" y="1600200"/>
            <a:ext cx="838200" cy="750888"/>
          </a:xfrm>
          <a:custGeom>
            <a:avLst/>
            <a:gdLst>
              <a:gd name="T0" fmla="*/ 2147483646 w 528"/>
              <a:gd name="T1" fmla="*/ 2147483646 h 473"/>
              <a:gd name="T2" fmla="*/ 2147483646 w 528"/>
              <a:gd name="T3" fmla="*/ 0 h 473"/>
              <a:gd name="T4" fmla="*/ 2147483646 w 528"/>
              <a:gd name="T5" fmla="*/ 2147483646 h 473"/>
              <a:gd name="T6" fmla="*/ 0 w 528"/>
              <a:gd name="T7" fmla="*/ 2147483646 h 473"/>
              <a:gd name="T8" fmla="*/ 2147483646 w 528"/>
              <a:gd name="T9" fmla="*/ 2147483646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473"/>
              <a:gd name="T17" fmla="*/ 528 w 528"/>
              <a:gd name="T18" fmla="*/ 473 h 4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473">
                <a:moveTo>
                  <a:pt x="376" y="2"/>
                </a:moveTo>
                <a:lnTo>
                  <a:pt x="527" y="0"/>
                </a:lnTo>
                <a:lnTo>
                  <a:pt x="148" y="472"/>
                </a:lnTo>
                <a:lnTo>
                  <a:pt x="0" y="472"/>
                </a:lnTo>
                <a:lnTo>
                  <a:pt x="376" y="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666666"/>
              </a:gs>
            </a:gsLst>
            <a:lin ang="1890000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5">
            <a:extLst>
              <a:ext uri="{FF2B5EF4-FFF2-40B4-BE49-F238E27FC236}">
                <a16:creationId xmlns:a16="http://schemas.microsoft.com/office/drawing/2014/main" id="{67EE954A-B91D-48DD-800F-0F00129BDB2D}"/>
              </a:ext>
            </a:extLst>
          </p:cNvPr>
          <p:cNvSpPr>
            <a:spLocks/>
          </p:cNvSpPr>
          <p:nvPr/>
        </p:nvSpPr>
        <p:spPr bwMode="auto">
          <a:xfrm>
            <a:off x="2901950" y="1604963"/>
            <a:ext cx="611188" cy="765175"/>
          </a:xfrm>
          <a:custGeom>
            <a:avLst/>
            <a:gdLst>
              <a:gd name="T0" fmla="*/ 0 w 385"/>
              <a:gd name="T1" fmla="*/ 2147483646 h 482"/>
              <a:gd name="T2" fmla="*/ 2147483646 w 385"/>
              <a:gd name="T3" fmla="*/ 0 h 482"/>
              <a:gd name="T4" fmla="*/ 2147483646 w 385"/>
              <a:gd name="T5" fmla="*/ 0 h 482"/>
              <a:gd name="T6" fmla="*/ 0 60000 65536"/>
              <a:gd name="T7" fmla="*/ 0 60000 65536"/>
              <a:gd name="T8" fmla="*/ 0 60000 65536"/>
              <a:gd name="T9" fmla="*/ 0 w 385"/>
              <a:gd name="T10" fmla="*/ 0 h 482"/>
              <a:gd name="T11" fmla="*/ 385 w 385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482">
                <a:moveTo>
                  <a:pt x="0" y="481"/>
                </a:moveTo>
                <a:lnTo>
                  <a:pt x="384" y="0"/>
                </a:lnTo>
                <a:lnTo>
                  <a:pt x="379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Freeform 26">
            <a:extLst>
              <a:ext uri="{FF2B5EF4-FFF2-40B4-BE49-F238E27FC236}">
                <a16:creationId xmlns:a16="http://schemas.microsoft.com/office/drawing/2014/main" id="{B6A9A313-A1C1-47C2-8404-45AD6C0C8A12}"/>
              </a:ext>
            </a:extLst>
          </p:cNvPr>
          <p:cNvSpPr>
            <a:spLocks/>
          </p:cNvSpPr>
          <p:nvPr/>
        </p:nvSpPr>
        <p:spPr bwMode="auto">
          <a:xfrm>
            <a:off x="2901950" y="2794000"/>
            <a:ext cx="611188" cy="758825"/>
          </a:xfrm>
          <a:custGeom>
            <a:avLst/>
            <a:gdLst>
              <a:gd name="T0" fmla="*/ 0 w 385"/>
              <a:gd name="T1" fmla="*/ 2147483646 h 478"/>
              <a:gd name="T2" fmla="*/ 2147483646 w 385"/>
              <a:gd name="T3" fmla="*/ 0 h 478"/>
              <a:gd name="T4" fmla="*/ 2147483646 w 385"/>
              <a:gd name="T5" fmla="*/ 0 h 478"/>
              <a:gd name="T6" fmla="*/ 0 60000 65536"/>
              <a:gd name="T7" fmla="*/ 0 60000 65536"/>
              <a:gd name="T8" fmla="*/ 0 60000 65536"/>
              <a:gd name="T9" fmla="*/ 0 w 385"/>
              <a:gd name="T10" fmla="*/ 0 h 478"/>
              <a:gd name="T11" fmla="*/ 385 w 385"/>
              <a:gd name="T12" fmla="*/ 478 h 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478">
                <a:moveTo>
                  <a:pt x="0" y="477"/>
                </a:moveTo>
                <a:lnTo>
                  <a:pt x="384" y="0"/>
                </a:lnTo>
                <a:lnTo>
                  <a:pt x="379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27">
            <a:extLst>
              <a:ext uri="{FF2B5EF4-FFF2-40B4-BE49-F238E27FC236}">
                <a16:creationId xmlns:a16="http://schemas.microsoft.com/office/drawing/2014/main" id="{2A04C406-B47A-4929-968E-881CA80ECD13}"/>
              </a:ext>
            </a:extLst>
          </p:cNvPr>
          <p:cNvSpPr>
            <a:spLocks/>
          </p:cNvSpPr>
          <p:nvPr/>
        </p:nvSpPr>
        <p:spPr bwMode="auto">
          <a:xfrm>
            <a:off x="5176838" y="1612900"/>
            <a:ext cx="606425" cy="3068638"/>
          </a:xfrm>
          <a:custGeom>
            <a:avLst/>
            <a:gdLst>
              <a:gd name="T0" fmla="*/ 0 w 382"/>
              <a:gd name="T1" fmla="*/ 2147483646 h 1933"/>
              <a:gd name="T2" fmla="*/ 2147483646 w 382"/>
              <a:gd name="T3" fmla="*/ 0 h 1933"/>
              <a:gd name="T4" fmla="*/ 2147483646 w 382"/>
              <a:gd name="T5" fmla="*/ 2147483646 h 1933"/>
              <a:gd name="T6" fmla="*/ 0 w 382"/>
              <a:gd name="T7" fmla="*/ 2147483646 h 1933"/>
              <a:gd name="T8" fmla="*/ 0 w 382"/>
              <a:gd name="T9" fmla="*/ 2147483646 h 1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"/>
              <a:gd name="T16" fmla="*/ 0 h 1933"/>
              <a:gd name="T17" fmla="*/ 382 w 382"/>
              <a:gd name="T18" fmla="*/ 1933 h 1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" h="1933">
                <a:moveTo>
                  <a:pt x="0" y="472"/>
                </a:moveTo>
                <a:lnTo>
                  <a:pt x="381" y="0"/>
                </a:lnTo>
                <a:lnTo>
                  <a:pt x="381" y="1460"/>
                </a:lnTo>
                <a:lnTo>
                  <a:pt x="0" y="1932"/>
                </a:lnTo>
                <a:lnTo>
                  <a:pt x="0" y="47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B2B2B2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8">
            <a:extLst>
              <a:ext uri="{FF2B5EF4-FFF2-40B4-BE49-F238E27FC236}">
                <a16:creationId xmlns:a16="http://schemas.microsoft.com/office/drawing/2014/main" id="{DA594A17-7AF3-4CA7-A49A-7AF4D9B4E12C}"/>
              </a:ext>
            </a:extLst>
          </p:cNvPr>
          <p:cNvSpPr>
            <a:spLocks/>
          </p:cNvSpPr>
          <p:nvPr/>
        </p:nvSpPr>
        <p:spPr bwMode="auto">
          <a:xfrm>
            <a:off x="4946650" y="2347913"/>
            <a:ext cx="233363" cy="2328862"/>
          </a:xfrm>
          <a:custGeom>
            <a:avLst/>
            <a:gdLst>
              <a:gd name="T0" fmla="*/ 0 w 147"/>
              <a:gd name="T1" fmla="*/ 0 h 1467"/>
              <a:gd name="T2" fmla="*/ 2147483646 w 147"/>
              <a:gd name="T3" fmla="*/ 0 h 1467"/>
              <a:gd name="T4" fmla="*/ 2147483646 w 147"/>
              <a:gd name="T5" fmla="*/ 2147483646 h 1467"/>
              <a:gd name="T6" fmla="*/ 0 w 147"/>
              <a:gd name="T7" fmla="*/ 2147483646 h 1467"/>
              <a:gd name="T8" fmla="*/ 0 w 147"/>
              <a:gd name="T9" fmla="*/ 0 h 1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"/>
              <a:gd name="T16" fmla="*/ 0 h 1467"/>
              <a:gd name="T17" fmla="*/ 147 w 147"/>
              <a:gd name="T18" fmla="*/ 1467 h 1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" h="1467">
                <a:moveTo>
                  <a:pt x="0" y="0"/>
                </a:moveTo>
                <a:lnTo>
                  <a:pt x="146" y="0"/>
                </a:lnTo>
                <a:lnTo>
                  <a:pt x="146" y="1466"/>
                </a:lnTo>
                <a:lnTo>
                  <a:pt x="0" y="14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7F7F7F"/>
              </a:gs>
            </a:gsLst>
            <a:lin ang="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29">
            <a:extLst>
              <a:ext uri="{FF2B5EF4-FFF2-40B4-BE49-F238E27FC236}">
                <a16:creationId xmlns:a16="http://schemas.microsoft.com/office/drawing/2014/main" id="{CA9C396A-70A4-4A1D-A763-A63D8E50EBA6}"/>
              </a:ext>
            </a:extLst>
          </p:cNvPr>
          <p:cNvSpPr>
            <a:spLocks/>
          </p:cNvSpPr>
          <p:nvPr/>
        </p:nvSpPr>
        <p:spPr bwMode="auto">
          <a:xfrm>
            <a:off x="4943475" y="1600200"/>
            <a:ext cx="839788" cy="750888"/>
          </a:xfrm>
          <a:custGeom>
            <a:avLst/>
            <a:gdLst>
              <a:gd name="T0" fmla="*/ 2147483646 w 529"/>
              <a:gd name="T1" fmla="*/ 2147483646 h 473"/>
              <a:gd name="T2" fmla="*/ 2147483646 w 529"/>
              <a:gd name="T3" fmla="*/ 0 h 473"/>
              <a:gd name="T4" fmla="*/ 2147483646 w 529"/>
              <a:gd name="T5" fmla="*/ 2147483646 h 473"/>
              <a:gd name="T6" fmla="*/ 0 w 529"/>
              <a:gd name="T7" fmla="*/ 2147483646 h 473"/>
              <a:gd name="T8" fmla="*/ 2147483646 w 529"/>
              <a:gd name="T9" fmla="*/ 2147483646 h 4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473"/>
              <a:gd name="T17" fmla="*/ 529 w 529"/>
              <a:gd name="T18" fmla="*/ 473 h 4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473">
                <a:moveTo>
                  <a:pt x="377" y="2"/>
                </a:moveTo>
                <a:lnTo>
                  <a:pt x="528" y="0"/>
                </a:lnTo>
                <a:lnTo>
                  <a:pt x="148" y="472"/>
                </a:lnTo>
                <a:lnTo>
                  <a:pt x="0" y="472"/>
                </a:lnTo>
                <a:lnTo>
                  <a:pt x="377" y="2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666666"/>
              </a:gs>
            </a:gsLst>
            <a:lin ang="18900000" scaled="1"/>
          </a:gra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0">
            <a:extLst>
              <a:ext uri="{FF2B5EF4-FFF2-40B4-BE49-F238E27FC236}">
                <a16:creationId xmlns:a16="http://schemas.microsoft.com/office/drawing/2014/main" id="{5800E707-A290-4926-A28C-8F66AD660E76}"/>
              </a:ext>
            </a:extLst>
          </p:cNvPr>
          <p:cNvSpPr>
            <a:spLocks/>
          </p:cNvSpPr>
          <p:nvPr/>
        </p:nvSpPr>
        <p:spPr bwMode="auto">
          <a:xfrm>
            <a:off x="5175250" y="1604963"/>
            <a:ext cx="608013" cy="765175"/>
          </a:xfrm>
          <a:custGeom>
            <a:avLst/>
            <a:gdLst>
              <a:gd name="T0" fmla="*/ 0 w 383"/>
              <a:gd name="T1" fmla="*/ 2147483646 h 482"/>
              <a:gd name="T2" fmla="*/ 2147483646 w 383"/>
              <a:gd name="T3" fmla="*/ 0 h 482"/>
              <a:gd name="T4" fmla="*/ 2147483646 w 383"/>
              <a:gd name="T5" fmla="*/ 0 h 482"/>
              <a:gd name="T6" fmla="*/ 0 60000 65536"/>
              <a:gd name="T7" fmla="*/ 0 60000 65536"/>
              <a:gd name="T8" fmla="*/ 0 60000 65536"/>
              <a:gd name="T9" fmla="*/ 0 w 383"/>
              <a:gd name="T10" fmla="*/ 0 h 482"/>
              <a:gd name="T11" fmla="*/ 383 w 383"/>
              <a:gd name="T12" fmla="*/ 482 h 4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82">
                <a:moveTo>
                  <a:pt x="0" y="481"/>
                </a:moveTo>
                <a:lnTo>
                  <a:pt x="382" y="0"/>
                </a:lnTo>
                <a:lnTo>
                  <a:pt x="377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Freeform 31">
            <a:extLst>
              <a:ext uri="{FF2B5EF4-FFF2-40B4-BE49-F238E27FC236}">
                <a16:creationId xmlns:a16="http://schemas.microsoft.com/office/drawing/2014/main" id="{802CB3F9-14FA-4CDB-84E2-62D81B428FFB}"/>
              </a:ext>
            </a:extLst>
          </p:cNvPr>
          <p:cNvSpPr>
            <a:spLocks/>
          </p:cNvSpPr>
          <p:nvPr/>
        </p:nvSpPr>
        <p:spPr bwMode="auto">
          <a:xfrm>
            <a:off x="5175250" y="2794000"/>
            <a:ext cx="608013" cy="758825"/>
          </a:xfrm>
          <a:custGeom>
            <a:avLst/>
            <a:gdLst>
              <a:gd name="T0" fmla="*/ 0 w 383"/>
              <a:gd name="T1" fmla="*/ 2147483646 h 478"/>
              <a:gd name="T2" fmla="*/ 2147483646 w 383"/>
              <a:gd name="T3" fmla="*/ 0 h 478"/>
              <a:gd name="T4" fmla="*/ 2147483646 w 383"/>
              <a:gd name="T5" fmla="*/ 0 h 478"/>
              <a:gd name="T6" fmla="*/ 0 60000 65536"/>
              <a:gd name="T7" fmla="*/ 0 60000 65536"/>
              <a:gd name="T8" fmla="*/ 0 60000 65536"/>
              <a:gd name="T9" fmla="*/ 0 w 383"/>
              <a:gd name="T10" fmla="*/ 0 h 478"/>
              <a:gd name="T11" fmla="*/ 383 w 383"/>
              <a:gd name="T12" fmla="*/ 478 h 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78">
                <a:moveTo>
                  <a:pt x="0" y="477"/>
                </a:moveTo>
                <a:lnTo>
                  <a:pt x="382" y="0"/>
                </a:lnTo>
                <a:lnTo>
                  <a:pt x="377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2">
            <a:extLst>
              <a:ext uri="{FF2B5EF4-FFF2-40B4-BE49-F238E27FC236}">
                <a16:creationId xmlns:a16="http://schemas.microsoft.com/office/drawing/2014/main" id="{51DDD466-458B-4756-93F1-FBBC4EAA0674}"/>
              </a:ext>
            </a:extLst>
          </p:cNvPr>
          <p:cNvSpPr>
            <a:spLocks/>
          </p:cNvSpPr>
          <p:nvPr/>
        </p:nvSpPr>
        <p:spPr bwMode="auto">
          <a:xfrm>
            <a:off x="1908175" y="1874838"/>
            <a:ext cx="106363" cy="230187"/>
          </a:xfrm>
          <a:custGeom>
            <a:avLst/>
            <a:gdLst>
              <a:gd name="T0" fmla="*/ 2147483646 w 67"/>
              <a:gd name="T1" fmla="*/ 2147483646 h 145"/>
              <a:gd name="T2" fmla="*/ 2147483646 w 67"/>
              <a:gd name="T3" fmla="*/ 2147483646 h 145"/>
              <a:gd name="T4" fmla="*/ 2147483646 w 67"/>
              <a:gd name="T5" fmla="*/ 2147483646 h 145"/>
              <a:gd name="T6" fmla="*/ 2147483646 w 67"/>
              <a:gd name="T7" fmla="*/ 2147483646 h 145"/>
              <a:gd name="T8" fmla="*/ 2147483646 w 67"/>
              <a:gd name="T9" fmla="*/ 2147483646 h 145"/>
              <a:gd name="T10" fmla="*/ 2147483646 w 67"/>
              <a:gd name="T11" fmla="*/ 2147483646 h 145"/>
              <a:gd name="T12" fmla="*/ 0 w 67"/>
              <a:gd name="T13" fmla="*/ 2147483646 h 145"/>
              <a:gd name="T14" fmla="*/ 0 w 67"/>
              <a:gd name="T15" fmla="*/ 2147483646 h 145"/>
              <a:gd name="T16" fmla="*/ 0 w 67"/>
              <a:gd name="T17" fmla="*/ 2147483646 h 145"/>
              <a:gd name="T18" fmla="*/ 2147483646 w 67"/>
              <a:gd name="T19" fmla="*/ 2147483646 h 145"/>
              <a:gd name="T20" fmla="*/ 2147483646 w 67"/>
              <a:gd name="T21" fmla="*/ 2147483646 h 145"/>
              <a:gd name="T22" fmla="*/ 2147483646 w 67"/>
              <a:gd name="T23" fmla="*/ 2147483646 h 145"/>
              <a:gd name="T24" fmla="*/ 2147483646 w 67"/>
              <a:gd name="T25" fmla="*/ 2147483646 h 145"/>
              <a:gd name="T26" fmla="*/ 2147483646 w 67"/>
              <a:gd name="T27" fmla="*/ 2147483646 h 145"/>
              <a:gd name="T28" fmla="*/ 2147483646 w 67"/>
              <a:gd name="T29" fmla="*/ 2147483646 h 145"/>
              <a:gd name="T30" fmla="*/ 2147483646 w 67"/>
              <a:gd name="T31" fmla="*/ 2147483646 h 145"/>
              <a:gd name="T32" fmla="*/ 2147483646 w 67"/>
              <a:gd name="T33" fmla="*/ 2147483646 h 145"/>
              <a:gd name="T34" fmla="*/ 2147483646 w 67"/>
              <a:gd name="T35" fmla="*/ 2147483646 h 145"/>
              <a:gd name="T36" fmla="*/ 2147483646 w 67"/>
              <a:gd name="T37" fmla="*/ 2147483646 h 145"/>
              <a:gd name="T38" fmla="*/ 2147483646 w 67"/>
              <a:gd name="T39" fmla="*/ 2147483646 h 145"/>
              <a:gd name="T40" fmla="*/ 2147483646 w 67"/>
              <a:gd name="T41" fmla="*/ 2147483646 h 145"/>
              <a:gd name="T42" fmla="*/ 2147483646 w 67"/>
              <a:gd name="T43" fmla="*/ 2147483646 h 145"/>
              <a:gd name="T44" fmla="*/ 2147483646 w 67"/>
              <a:gd name="T45" fmla="*/ 0 h 145"/>
              <a:gd name="T46" fmla="*/ 2147483646 w 67"/>
              <a:gd name="T47" fmla="*/ 0 h 145"/>
              <a:gd name="T48" fmla="*/ 2147483646 w 67"/>
              <a:gd name="T49" fmla="*/ 0 h 145"/>
              <a:gd name="T50" fmla="*/ 2147483646 w 67"/>
              <a:gd name="T51" fmla="*/ 2147483646 h 145"/>
              <a:gd name="T52" fmla="*/ 2147483646 w 67"/>
              <a:gd name="T53" fmla="*/ 2147483646 h 145"/>
              <a:gd name="T54" fmla="*/ 2147483646 w 67"/>
              <a:gd name="T55" fmla="*/ 2147483646 h 145"/>
              <a:gd name="T56" fmla="*/ 2147483646 w 67"/>
              <a:gd name="T57" fmla="*/ 2147483646 h 145"/>
              <a:gd name="T58" fmla="*/ 2147483646 w 67"/>
              <a:gd name="T59" fmla="*/ 2147483646 h 145"/>
              <a:gd name="T60" fmla="*/ 2147483646 w 67"/>
              <a:gd name="T61" fmla="*/ 2147483646 h 145"/>
              <a:gd name="T62" fmla="*/ 2147483646 w 67"/>
              <a:gd name="T63" fmla="*/ 2147483646 h 145"/>
              <a:gd name="T64" fmla="*/ 2147483646 w 67"/>
              <a:gd name="T65" fmla="*/ 2147483646 h 145"/>
              <a:gd name="T66" fmla="*/ 2147483646 w 67"/>
              <a:gd name="T67" fmla="*/ 2147483646 h 145"/>
              <a:gd name="T68" fmla="*/ 2147483646 w 67"/>
              <a:gd name="T69" fmla="*/ 2147483646 h 145"/>
              <a:gd name="T70" fmla="*/ 2147483646 w 67"/>
              <a:gd name="T71" fmla="*/ 2147483646 h 145"/>
              <a:gd name="T72" fmla="*/ 2147483646 w 67"/>
              <a:gd name="T73" fmla="*/ 2147483646 h 145"/>
              <a:gd name="T74" fmla="*/ 2147483646 w 67"/>
              <a:gd name="T75" fmla="*/ 2147483646 h 145"/>
              <a:gd name="T76" fmla="*/ 2147483646 w 67"/>
              <a:gd name="T77" fmla="*/ 2147483646 h 145"/>
              <a:gd name="T78" fmla="*/ 2147483646 w 67"/>
              <a:gd name="T79" fmla="*/ 2147483646 h 145"/>
              <a:gd name="T80" fmla="*/ 2147483646 w 67"/>
              <a:gd name="T81" fmla="*/ 2147483646 h 145"/>
              <a:gd name="T82" fmla="*/ 2147483646 w 67"/>
              <a:gd name="T83" fmla="*/ 2147483646 h 145"/>
              <a:gd name="T84" fmla="*/ 2147483646 w 67"/>
              <a:gd name="T85" fmla="*/ 2147483646 h 145"/>
              <a:gd name="T86" fmla="*/ 2147483646 w 67"/>
              <a:gd name="T87" fmla="*/ 2147483646 h 145"/>
              <a:gd name="T88" fmla="*/ 2147483646 w 67"/>
              <a:gd name="T89" fmla="*/ 2147483646 h 145"/>
              <a:gd name="T90" fmla="*/ 2147483646 w 67"/>
              <a:gd name="T91" fmla="*/ 2147483646 h 145"/>
              <a:gd name="T92" fmla="*/ 2147483646 w 67"/>
              <a:gd name="T93" fmla="*/ 2147483646 h 145"/>
              <a:gd name="T94" fmla="*/ 2147483646 w 67"/>
              <a:gd name="T95" fmla="*/ 2147483646 h 145"/>
              <a:gd name="T96" fmla="*/ 2147483646 w 67"/>
              <a:gd name="T97" fmla="*/ 2147483646 h 145"/>
              <a:gd name="T98" fmla="*/ 2147483646 w 67"/>
              <a:gd name="T99" fmla="*/ 2147483646 h 145"/>
              <a:gd name="T100" fmla="*/ 2147483646 w 67"/>
              <a:gd name="T101" fmla="*/ 2147483646 h 145"/>
              <a:gd name="T102" fmla="*/ 2147483646 w 67"/>
              <a:gd name="T103" fmla="*/ 2147483646 h 145"/>
              <a:gd name="T104" fmla="*/ 2147483646 w 67"/>
              <a:gd name="T105" fmla="*/ 2147483646 h 145"/>
              <a:gd name="T106" fmla="*/ 2147483646 w 67"/>
              <a:gd name="T107" fmla="*/ 2147483646 h 145"/>
              <a:gd name="T108" fmla="*/ 2147483646 w 67"/>
              <a:gd name="T109" fmla="*/ 2147483646 h 145"/>
              <a:gd name="T110" fmla="*/ 2147483646 w 67"/>
              <a:gd name="T111" fmla="*/ 2147483646 h 145"/>
              <a:gd name="T112" fmla="*/ 2147483646 w 67"/>
              <a:gd name="T113" fmla="*/ 2147483646 h 145"/>
              <a:gd name="T114" fmla="*/ 2147483646 w 67"/>
              <a:gd name="T115" fmla="*/ 2147483646 h 145"/>
              <a:gd name="T116" fmla="*/ 2147483646 w 67"/>
              <a:gd name="T117" fmla="*/ 2147483646 h 145"/>
              <a:gd name="T118" fmla="*/ 2147483646 w 67"/>
              <a:gd name="T119" fmla="*/ 2147483646 h 145"/>
              <a:gd name="T120" fmla="*/ 2147483646 w 67"/>
              <a:gd name="T121" fmla="*/ 2147483646 h 145"/>
              <a:gd name="T122" fmla="*/ 2147483646 w 67"/>
              <a:gd name="T123" fmla="*/ 2147483646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145"/>
              <a:gd name="T188" fmla="*/ 67 w 67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145">
                <a:moveTo>
                  <a:pt x="6" y="114"/>
                </a:moveTo>
                <a:lnTo>
                  <a:pt x="5" y="109"/>
                </a:lnTo>
                <a:lnTo>
                  <a:pt x="4" y="105"/>
                </a:lnTo>
                <a:lnTo>
                  <a:pt x="3" y="100"/>
                </a:lnTo>
                <a:lnTo>
                  <a:pt x="2" y="94"/>
                </a:lnTo>
                <a:lnTo>
                  <a:pt x="1" y="88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1" y="58"/>
                </a:lnTo>
                <a:lnTo>
                  <a:pt x="2" y="51"/>
                </a:lnTo>
                <a:lnTo>
                  <a:pt x="3" y="44"/>
                </a:lnTo>
                <a:lnTo>
                  <a:pt x="4" y="38"/>
                </a:lnTo>
                <a:lnTo>
                  <a:pt x="6" y="33"/>
                </a:lnTo>
                <a:lnTo>
                  <a:pt x="8" y="27"/>
                </a:lnTo>
                <a:lnTo>
                  <a:pt x="10" y="21"/>
                </a:lnTo>
                <a:lnTo>
                  <a:pt x="13" y="16"/>
                </a:lnTo>
                <a:lnTo>
                  <a:pt x="15" y="13"/>
                </a:lnTo>
                <a:lnTo>
                  <a:pt x="18" y="9"/>
                </a:lnTo>
                <a:lnTo>
                  <a:pt x="20" y="6"/>
                </a:lnTo>
                <a:lnTo>
                  <a:pt x="24" y="3"/>
                </a:lnTo>
                <a:lnTo>
                  <a:pt x="27" y="1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40" y="1"/>
                </a:lnTo>
                <a:lnTo>
                  <a:pt x="43" y="3"/>
                </a:lnTo>
                <a:lnTo>
                  <a:pt x="46" y="6"/>
                </a:lnTo>
                <a:lnTo>
                  <a:pt x="48" y="9"/>
                </a:lnTo>
                <a:lnTo>
                  <a:pt x="51" y="13"/>
                </a:lnTo>
                <a:lnTo>
                  <a:pt x="54" y="16"/>
                </a:lnTo>
                <a:lnTo>
                  <a:pt x="56" y="21"/>
                </a:lnTo>
                <a:lnTo>
                  <a:pt x="59" y="27"/>
                </a:lnTo>
                <a:lnTo>
                  <a:pt x="60" y="33"/>
                </a:lnTo>
                <a:lnTo>
                  <a:pt x="62" y="38"/>
                </a:lnTo>
                <a:lnTo>
                  <a:pt x="64" y="44"/>
                </a:lnTo>
                <a:lnTo>
                  <a:pt x="65" y="51"/>
                </a:lnTo>
                <a:lnTo>
                  <a:pt x="65" y="58"/>
                </a:lnTo>
                <a:lnTo>
                  <a:pt x="66" y="72"/>
                </a:lnTo>
                <a:lnTo>
                  <a:pt x="65" y="86"/>
                </a:lnTo>
                <a:lnTo>
                  <a:pt x="65" y="93"/>
                </a:lnTo>
                <a:lnTo>
                  <a:pt x="64" y="100"/>
                </a:lnTo>
                <a:lnTo>
                  <a:pt x="62" y="106"/>
                </a:lnTo>
                <a:lnTo>
                  <a:pt x="60" y="111"/>
                </a:lnTo>
                <a:lnTo>
                  <a:pt x="59" y="117"/>
                </a:lnTo>
                <a:lnTo>
                  <a:pt x="56" y="122"/>
                </a:lnTo>
                <a:lnTo>
                  <a:pt x="54" y="127"/>
                </a:lnTo>
                <a:lnTo>
                  <a:pt x="51" y="131"/>
                </a:lnTo>
                <a:lnTo>
                  <a:pt x="48" y="135"/>
                </a:lnTo>
                <a:lnTo>
                  <a:pt x="46" y="138"/>
                </a:lnTo>
                <a:lnTo>
                  <a:pt x="43" y="141"/>
                </a:lnTo>
                <a:lnTo>
                  <a:pt x="40" y="142"/>
                </a:lnTo>
                <a:lnTo>
                  <a:pt x="36" y="143"/>
                </a:lnTo>
                <a:lnTo>
                  <a:pt x="33" y="144"/>
                </a:lnTo>
                <a:lnTo>
                  <a:pt x="30" y="143"/>
                </a:lnTo>
                <a:lnTo>
                  <a:pt x="26" y="142"/>
                </a:lnTo>
                <a:lnTo>
                  <a:pt x="22" y="139"/>
                </a:lnTo>
                <a:lnTo>
                  <a:pt x="18" y="136"/>
                </a:lnTo>
                <a:lnTo>
                  <a:pt x="15" y="132"/>
                </a:lnTo>
                <a:lnTo>
                  <a:pt x="12" y="127"/>
                </a:lnTo>
                <a:lnTo>
                  <a:pt x="9" y="121"/>
                </a:lnTo>
                <a:lnTo>
                  <a:pt x="6" y="1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Freeform 33">
            <a:extLst>
              <a:ext uri="{FF2B5EF4-FFF2-40B4-BE49-F238E27FC236}">
                <a16:creationId xmlns:a16="http://schemas.microsoft.com/office/drawing/2014/main" id="{584D50B2-303B-48B7-B412-FFC61398458B}"/>
              </a:ext>
            </a:extLst>
          </p:cNvPr>
          <p:cNvSpPr>
            <a:spLocks/>
          </p:cNvSpPr>
          <p:nvPr/>
        </p:nvSpPr>
        <p:spPr bwMode="auto">
          <a:xfrm>
            <a:off x="1558925" y="2954338"/>
            <a:ext cx="106363" cy="230187"/>
          </a:xfrm>
          <a:custGeom>
            <a:avLst/>
            <a:gdLst>
              <a:gd name="T0" fmla="*/ 2147483646 w 67"/>
              <a:gd name="T1" fmla="*/ 2147483646 h 145"/>
              <a:gd name="T2" fmla="*/ 2147483646 w 67"/>
              <a:gd name="T3" fmla="*/ 2147483646 h 145"/>
              <a:gd name="T4" fmla="*/ 2147483646 w 67"/>
              <a:gd name="T5" fmla="*/ 2147483646 h 145"/>
              <a:gd name="T6" fmla="*/ 2147483646 w 67"/>
              <a:gd name="T7" fmla="*/ 2147483646 h 145"/>
              <a:gd name="T8" fmla="*/ 2147483646 w 67"/>
              <a:gd name="T9" fmla="*/ 2147483646 h 145"/>
              <a:gd name="T10" fmla="*/ 2147483646 w 67"/>
              <a:gd name="T11" fmla="*/ 2147483646 h 145"/>
              <a:gd name="T12" fmla="*/ 0 w 67"/>
              <a:gd name="T13" fmla="*/ 2147483646 h 145"/>
              <a:gd name="T14" fmla="*/ 0 w 67"/>
              <a:gd name="T15" fmla="*/ 2147483646 h 145"/>
              <a:gd name="T16" fmla="*/ 0 w 67"/>
              <a:gd name="T17" fmla="*/ 2147483646 h 145"/>
              <a:gd name="T18" fmla="*/ 2147483646 w 67"/>
              <a:gd name="T19" fmla="*/ 2147483646 h 145"/>
              <a:gd name="T20" fmla="*/ 2147483646 w 67"/>
              <a:gd name="T21" fmla="*/ 2147483646 h 145"/>
              <a:gd name="T22" fmla="*/ 2147483646 w 67"/>
              <a:gd name="T23" fmla="*/ 2147483646 h 145"/>
              <a:gd name="T24" fmla="*/ 2147483646 w 67"/>
              <a:gd name="T25" fmla="*/ 2147483646 h 145"/>
              <a:gd name="T26" fmla="*/ 2147483646 w 67"/>
              <a:gd name="T27" fmla="*/ 2147483646 h 145"/>
              <a:gd name="T28" fmla="*/ 2147483646 w 67"/>
              <a:gd name="T29" fmla="*/ 2147483646 h 145"/>
              <a:gd name="T30" fmla="*/ 2147483646 w 67"/>
              <a:gd name="T31" fmla="*/ 2147483646 h 145"/>
              <a:gd name="T32" fmla="*/ 2147483646 w 67"/>
              <a:gd name="T33" fmla="*/ 2147483646 h 145"/>
              <a:gd name="T34" fmla="*/ 2147483646 w 67"/>
              <a:gd name="T35" fmla="*/ 2147483646 h 145"/>
              <a:gd name="T36" fmla="*/ 2147483646 w 67"/>
              <a:gd name="T37" fmla="*/ 2147483646 h 145"/>
              <a:gd name="T38" fmla="*/ 2147483646 w 67"/>
              <a:gd name="T39" fmla="*/ 2147483646 h 145"/>
              <a:gd name="T40" fmla="*/ 2147483646 w 67"/>
              <a:gd name="T41" fmla="*/ 2147483646 h 145"/>
              <a:gd name="T42" fmla="*/ 2147483646 w 67"/>
              <a:gd name="T43" fmla="*/ 2147483646 h 145"/>
              <a:gd name="T44" fmla="*/ 2147483646 w 67"/>
              <a:gd name="T45" fmla="*/ 0 h 145"/>
              <a:gd name="T46" fmla="*/ 2147483646 w 67"/>
              <a:gd name="T47" fmla="*/ 0 h 145"/>
              <a:gd name="T48" fmla="*/ 2147483646 w 67"/>
              <a:gd name="T49" fmla="*/ 0 h 145"/>
              <a:gd name="T50" fmla="*/ 2147483646 w 67"/>
              <a:gd name="T51" fmla="*/ 2147483646 h 145"/>
              <a:gd name="T52" fmla="*/ 2147483646 w 67"/>
              <a:gd name="T53" fmla="*/ 2147483646 h 145"/>
              <a:gd name="T54" fmla="*/ 2147483646 w 67"/>
              <a:gd name="T55" fmla="*/ 2147483646 h 145"/>
              <a:gd name="T56" fmla="*/ 2147483646 w 67"/>
              <a:gd name="T57" fmla="*/ 2147483646 h 145"/>
              <a:gd name="T58" fmla="*/ 2147483646 w 67"/>
              <a:gd name="T59" fmla="*/ 2147483646 h 145"/>
              <a:gd name="T60" fmla="*/ 2147483646 w 67"/>
              <a:gd name="T61" fmla="*/ 2147483646 h 145"/>
              <a:gd name="T62" fmla="*/ 2147483646 w 67"/>
              <a:gd name="T63" fmla="*/ 2147483646 h 145"/>
              <a:gd name="T64" fmla="*/ 2147483646 w 67"/>
              <a:gd name="T65" fmla="*/ 2147483646 h 145"/>
              <a:gd name="T66" fmla="*/ 2147483646 w 67"/>
              <a:gd name="T67" fmla="*/ 2147483646 h 145"/>
              <a:gd name="T68" fmla="*/ 2147483646 w 67"/>
              <a:gd name="T69" fmla="*/ 2147483646 h 145"/>
              <a:gd name="T70" fmla="*/ 2147483646 w 67"/>
              <a:gd name="T71" fmla="*/ 2147483646 h 145"/>
              <a:gd name="T72" fmla="*/ 2147483646 w 67"/>
              <a:gd name="T73" fmla="*/ 2147483646 h 145"/>
              <a:gd name="T74" fmla="*/ 2147483646 w 67"/>
              <a:gd name="T75" fmla="*/ 2147483646 h 145"/>
              <a:gd name="T76" fmla="*/ 2147483646 w 67"/>
              <a:gd name="T77" fmla="*/ 2147483646 h 145"/>
              <a:gd name="T78" fmla="*/ 2147483646 w 67"/>
              <a:gd name="T79" fmla="*/ 2147483646 h 145"/>
              <a:gd name="T80" fmla="*/ 2147483646 w 67"/>
              <a:gd name="T81" fmla="*/ 2147483646 h 145"/>
              <a:gd name="T82" fmla="*/ 2147483646 w 67"/>
              <a:gd name="T83" fmla="*/ 2147483646 h 145"/>
              <a:gd name="T84" fmla="*/ 2147483646 w 67"/>
              <a:gd name="T85" fmla="*/ 2147483646 h 145"/>
              <a:gd name="T86" fmla="*/ 2147483646 w 67"/>
              <a:gd name="T87" fmla="*/ 2147483646 h 145"/>
              <a:gd name="T88" fmla="*/ 2147483646 w 67"/>
              <a:gd name="T89" fmla="*/ 2147483646 h 145"/>
              <a:gd name="T90" fmla="*/ 2147483646 w 67"/>
              <a:gd name="T91" fmla="*/ 2147483646 h 145"/>
              <a:gd name="T92" fmla="*/ 2147483646 w 67"/>
              <a:gd name="T93" fmla="*/ 2147483646 h 145"/>
              <a:gd name="T94" fmla="*/ 2147483646 w 67"/>
              <a:gd name="T95" fmla="*/ 2147483646 h 145"/>
              <a:gd name="T96" fmla="*/ 2147483646 w 67"/>
              <a:gd name="T97" fmla="*/ 2147483646 h 145"/>
              <a:gd name="T98" fmla="*/ 2147483646 w 67"/>
              <a:gd name="T99" fmla="*/ 2147483646 h 145"/>
              <a:gd name="T100" fmla="*/ 2147483646 w 67"/>
              <a:gd name="T101" fmla="*/ 2147483646 h 145"/>
              <a:gd name="T102" fmla="*/ 2147483646 w 67"/>
              <a:gd name="T103" fmla="*/ 2147483646 h 145"/>
              <a:gd name="T104" fmla="*/ 2147483646 w 67"/>
              <a:gd name="T105" fmla="*/ 2147483646 h 145"/>
              <a:gd name="T106" fmla="*/ 2147483646 w 67"/>
              <a:gd name="T107" fmla="*/ 2147483646 h 145"/>
              <a:gd name="T108" fmla="*/ 2147483646 w 67"/>
              <a:gd name="T109" fmla="*/ 2147483646 h 145"/>
              <a:gd name="T110" fmla="*/ 2147483646 w 67"/>
              <a:gd name="T111" fmla="*/ 2147483646 h 145"/>
              <a:gd name="T112" fmla="*/ 2147483646 w 67"/>
              <a:gd name="T113" fmla="*/ 2147483646 h 145"/>
              <a:gd name="T114" fmla="*/ 2147483646 w 67"/>
              <a:gd name="T115" fmla="*/ 2147483646 h 145"/>
              <a:gd name="T116" fmla="*/ 2147483646 w 67"/>
              <a:gd name="T117" fmla="*/ 2147483646 h 145"/>
              <a:gd name="T118" fmla="*/ 2147483646 w 67"/>
              <a:gd name="T119" fmla="*/ 2147483646 h 145"/>
              <a:gd name="T120" fmla="*/ 2147483646 w 67"/>
              <a:gd name="T121" fmla="*/ 2147483646 h 145"/>
              <a:gd name="T122" fmla="*/ 2147483646 w 67"/>
              <a:gd name="T123" fmla="*/ 2147483646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"/>
              <a:gd name="T187" fmla="*/ 0 h 145"/>
              <a:gd name="T188" fmla="*/ 67 w 67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" h="145">
                <a:moveTo>
                  <a:pt x="6" y="114"/>
                </a:moveTo>
                <a:lnTo>
                  <a:pt x="5" y="109"/>
                </a:lnTo>
                <a:lnTo>
                  <a:pt x="4" y="105"/>
                </a:lnTo>
                <a:lnTo>
                  <a:pt x="3" y="100"/>
                </a:lnTo>
                <a:lnTo>
                  <a:pt x="2" y="94"/>
                </a:lnTo>
                <a:lnTo>
                  <a:pt x="1" y="88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1" y="58"/>
                </a:lnTo>
                <a:lnTo>
                  <a:pt x="2" y="51"/>
                </a:lnTo>
                <a:lnTo>
                  <a:pt x="3" y="44"/>
                </a:lnTo>
                <a:lnTo>
                  <a:pt x="4" y="38"/>
                </a:lnTo>
                <a:lnTo>
                  <a:pt x="6" y="33"/>
                </a:lnTo>
                <a:lnTo>
                  <a:pt x="8" y="27"/>
                </a:lnTo>
                <a:lnTo>
                  <a:pt x="10" y="21"/>
                </a:lnTo>
                <a:lnTo>
                  <a:pt x="13" y="16"/>
                </a:lnTo>
                <a:lnTo>
                  <a:pt x="15" y="13"/>
                </a:lnTo>
                <a:lnTo>
                  <a:pt x="18" y="9"/>
                </a:lnTo>
                <a:lnTo>
                  <a:pt x="20" y="6"/>
                </a:lnTo>
                <a:lnTo>
                  <a:pt x="24" y="3"/>
                </a:lnTo>
                <a:lnTo>
                  <a:pt x="27" y="1"/>
                </a:lnTo>
                <a:lnTo>
                  <a:pt x="30" y="0"/>
                </a:lnTo>
                <a:lnTo>
                  <a:pt x="33" y="0"/>
                </a:lnTo>
                <a:lnTo>
                  <a:pt x="36" y="0"/>
                </a:lnTo>
                <a:lnTo>
                  <a:pt x="40" y="1"/>
                </a:lnTo>
                <a:lnTo>
                  <a:pt x="43" y="3"/>
                </a:lnTo>
                <a:lnTo>
                  <a:pt x="46" y="6"/>
                </a:lnTo>
                <a:lnTo>
                  <a:pt x="48" y="9"/>
                </a:lnTo>
                <a:lnTo>
                  <a:pt x="51" y="13"/>
                </a:lnTo>
                <a:lnTo>
                  <a:pt x="54" y="16"/>
                </a:lnTo>
                <a:lnTo>
                  <a:pt x="56" y="21"/>
                </a:lnTo>
                <a:lnTo>
                  <a:pt x="59" y="27"/>
                </a:lnTo>
                <a:lnTo>
                  <a:pt x="60" y="33"/>
                </a:lnTo>
                <a:lnTo>
                  <a:pt x="62" y="38"/>
                </a:lnTo>
                <a:lnTo>
                  <a:pt x="64" y="44"/>
                </a:lnTo>
                <a:lnTo>
                  <a:pt x="65" y="51"/>
                </a:lnTo>
                <a:lnTo>
                  <a:pt x="65" y="58"/>
                </a:lnTo>
                <a:lnTo>
                  <a:pt x="66" y="72"/>
                </a:lnTo>
                <a:lnTo>
                  <a:pt x="65" y="86"/>
                </a:lnTo>
                <a:lnTo>
                  <a:pt x="65" y="93"/>
                </a:lnTo>
                <a:lnTo>
                  <a:pt x="64" y="100"/>
                </a:lnTo>
                <a:lnTo>
                  <a:pt x="62" y="106"/>
                </a:lnTo>
                <a:lnTo>
                  <a:pt x="60" y="111"/>
                </a:lnTo>
                <a:lnTo>
                  <a:pt x="59" y="117"/>
                </a:lnTo>
                <a:lnTo>
                  <a:pt x="56" y="122"/>
                </a:lnTo>
                <a:lnTo>
                  <a:pt x="54" y="127"/>
                </a:lnTo>
                <a:lnTo>
                  <a:pt x="51" y="131"/>
                </a:lnTo>
                <a:lnTo>
                  <a:pt x="48" y="135"/>
                </a:lnTo>
                <a:lnTo>
                  <a:pt x="46" y="138"/>
                </a:lnTo>
                <a:lnTo>
                  <a:pt x="43" y="141"/>
                </a:lnTo>
                <a:lnTo>
                  <a:pt x="40" y="142"/>
                </a:lnTo>
                <a:lnTo>
                  <a:pt x="36" y="143"/>
                </a:lnTo>
                <a:lnTo>
                  <a:pt x="33" y="144"/>
                </a:lnTo>
                <a:lnTo>
                  <a:pt x="30" y="143"/>
                </a:lnTo>
                <a:lnTo>
                  <a:pt x="26" y="142"/>
                </a:lnTo>
                <a:lnTo>
                  <a:pt x="22" y="139"/>
                </a:lnTo>
                <a:lnTo>
                  <a:pt x="18" y="136"/>
                </a:lnTo>
                <a:lnTo>
                  <a:pt x="15" y="132"/>
                </a:lnTo>
                <a:lnTo>
                  <a:pt x="12" y="127"/>
                </a:lnTo>
                <a:lnTo>
                  <a:pt x="9" y="121"/>
                </a:lnTo>
                <a:lnTo>
                  <a:pt x="6" y="1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4">
            <a:extLst>
              <a:ext uri="{FF2B5EF4-FFF2-40B4-BE49-F238E27FC236}">
                <a16:creationId xmlns:a16="http://schemas.microsoft.com/office/drawing/2014/main" id="{64CAE4F2-2A54-4B2C-8774-CB22AE45A1BF}"/>
              </a:ext>
            </a:extLst>
          </p:cNvPr>
          <p:cNvSpPr>
            <a:spLocks/>
          </p:cNvSpPr>
          <p:nvPr/>
        </p:nvSpPr>
        <p:spPr bwMode="auto">
          <a:xfrm>
            <a:off x="3203575" y="2500313"/>
            <a:ext cx="101600" cy="225425"/>
          </a:xfrm>
          <a:custGeom>
            <a:avLst/>
            <a:gdLst>
              <a:gd name="T0" fmla="*/ 2147483646 w 64"/>
              <a:gd name="T1" fmla="*/ 2147483646 h 142"/>
              <a:gd name="T2" fmla="*/ 2147483646 w 64"/>
              <a:gd name="T3" fmla="*/ 2147483646 h 142"/>
              <a:gd name="T4" fmla="*/ 2147483646 w 64"/>
              <a:gd name="T5" fmla="*/ 2147483646 h 142"/>
              <a:gd name="T6" fmla="*/ 2147483646 w 64"/>
              <a:gd name="T7" fmla="*/ 2147483646 h 142"/>
              <a:gd name="T8" fmla="*/ 2147483646 w 64"/>
              <a:gd name="T9" fmla="*/ 2147483646 h 142"/>
              <a:gd name="T10" fmla="*/ 2147483646 w 64"/>
              <a:gd name="T11" fmla="*/ 2147483646 h 142"/>
              <a:gd name="T12" fmla="*/ 2147483646 w 64"/>
              <a:gd name="T13" fmla="*/ 2147483646 h 142"/>
              <a:gd name="T14" fmla="*/ 0 w 64"/>
              <a:gd name="T15" fmla="*/ 2147483646 h 142"/>
              <a:gd name="T16" fmla="*/ 0 w 64"/>
              <a:gd name="T17" fmla="*/ 2147483646 h 142"/>
              <a:gd name="T18" fmla="*/ 2147483646 w 64"/>
              <a:gd name="T19" fmla="*/ 2147483646 h 142"/>
              <a:gd name="T20" fmla="*/ 2147483646 w 64"/>
              <a:gd name="T21" fmla="*/ 2147483646 h 142"/>
              <a:gd name="T22" fmla="*/ 2147483646 w 64"/>
              <a:gd name="T23" fmla="*/ 2147483646 h 142"/>
              <a:gd name="T24" fmla="*/ 2147483646 w 64"/>
              <a:gd name="T25" fmla="*/ 2147483646 h 142"/>
              <a:gd name="T26" fmla="*/ 2147483646 w 64"/>
              <a:gd name="T27" fmla="*/ 2147483646 h 142"/>
              <a:gd name="T28" fmla="*/ 2147483646 w 64"/>
              <a:gd name="T29" fmla="*/ 2147483646 h 142"/>
              <a:gd name="T30" fmla="*/ 2147483646 w 64"/>
              <a:gd name="T31" fmla="*/ 2147483646 h 142"/>
              <a:gd name="T32" fmla="*/ 2147483646 w 64"/>
              <a:gd name="T33" fmla="*/ 2147483646 h 142"/>
              <a:gd name="T34" fmla="*/ 2147483646 w 64"/>
              <a:gd name="T35" fmla="*/ 2147483646 h 142"/>
              <a:gd name="T36" fmla="*/ 2147483646 w 64"/>
              <a:gd name="T37" fmla="*/ 2147483646 h 142"/>
              <a:gd name="T38" fmla="*/ 2147483646 w 64"/>
              <a:gd name="T39" fmla="*/ 2147483646 h 142"/>
              <a:gd name="T40" fmla="*/ 2147483646 w 64"/>
              <a:gd name="T41" fmla="*/ 2147483646 h 142"/>
              <a:gd name="T42" fmla="*/ 2147483646 w 64"/>
              <a:gd name="T43" fmla="*/ 2147483646 h 142"/>
              <a:gd name="T44" fmla="*/ 2147483646 w 64"/>
              <a:gd name="T45" fmla="*/ 0 h 142"/>
              <a:gd name="T46" fmla="*/ 2147483646 w 64"/>
              <a:gd name="T47" fmla="*/ 0 h 142"/>
              <a:gd name="T48" fmla="*/ 2147483646 w 64"/>
              <a:gd name="T49" fmla="*/ 0 h 142"/>
              <a:gd name="T50" fmla="*/ 2147483646 w 64"/>
              <a:gd name="T51" fmla="*/ 2147483646 h 142"/>
              <a:gd name="T52" fmla="*/ 2147483646 w 64"/>
              <a:gd name="T53" fmla="*/ 2147483646 h 142"/>
              <a:gd name="T54" fmla="*/ 2147483646 w 64"/>
              <a:gd name="T55" fmla="*/ 2147483646 h 142"/>
              <a:gd name="T56" fmla="*/ 2147483646 w 64"/>
              <a:gd name="T57" fmla="*/ 2147483646 h 142"/>
              <a:gd name="T58" fmla="*/ 2147483646 w 64"/>
              <a:gd name="T59" fmla="*/ 2147483646 h 142"/>
              <a:gd name="T60" fmla="*/ 2147483646 w 64"/>
              <a:gd name="T61" fmla="*/ 2147483646 h 142"/>
              <a:gd name="T62" fmla="*/ 2147483646 w 64"/>
              <a:gd name="T63" fmla="*/ 2147483646 h 142"/>
              <a:gd name="T64" fmla="*/ 2147483646 w 64"/>
              <a:gd name="T65" fmla="*/ 2147483646 h 142"/>
              <a:gd name="T66" fmla="*/ 2147483646 w 64"/>
              <a:gd name="T67" fmla="*/ 2147483646 h 142"/>
              <a:gd name="T68" fmla="*/ 2147483646 w 64"/>
              <a:gd name="T69" fmla="*/ 2147483646 h 142"/>
              <a:gd name="T70" fmla="*/ 2147483646 w 64"/>
              <a:gd name="T71" fmla="*/ 2147483646 h 142"/>
              <a:gd name="T72" fmla="*/ 2147483646 w 64"/>
              <a:gd name="T73" fmla="*/ 2147483646 h 142"/>
              <a:gd name="T74" fmla="*/ 2147483646 w 64"/>
              <a:gd name="T75" fmla="*/ 2147483646 h 142"/>
              <a:gd name="T76" fmla="*/ 2147483646 w 64"/>
              <a:gd name="T77" fmla="*/ 2147483646 h 142"/>
              <a:gd name="T78" fmla="*/ 2147483646 w 64"/>
              <a:gd name="T79" fmla="*/ 2147483646 h 142"/>
              <a:gd name="T80" fmla="*/ 2147483646 w 64"/>
              <a:gd name="T81" fmla="*/ 2147483646 h 142"/>
              <a:gd name="T82" fmla="*/ 2147483646 w 64"/>
              <a:gd name="T83" fmla="*/ 2147483646 h 142"/>
              <a:gd name="T84" fmla="*/ 2147483646 w 64"/>
              <a:gd name="T85" fmla="*/ 2147483646 h 142"/>
              <a:gd name="T86" fmla="*/ 2147483646 w 64"/>
              <a:gd name="T87" fmla="*/ 2147483646 h 142"/>
              <a:gd name="T88" fmla="*/ 2147483646 w 64"/>
              <a:gd name="T89" fmla="*/ 2147483646 h 142"/>
              <a:gd name="T90" fmla="*/ 2147483646 w 64"/>
              <a:gd name="T91" fmla="*/ 2147483646 h 142"/>
              <a:gd name="T92" fmla="*/ 2147483646 w 64"/>
              <a:gd name="T93" fmla="*/ 2147483646 h 142"/>
              <a:gd name="T94" fmla="*/ 2147483646 w 64"/>
              <a:gd name="T95" fmla="*/ 2147483646 h 142"/>
              <a:gd name="T96" fmla="*/ 2147483646 w 64"/>
              <a:gd name="T97" fmla="*/ 2147483646 h 142"/>
              <a:gd name="T98" fmla="*/ 2147483646 w 64"/>
              <a:gd name="T99" fmla="*/ 2147483646 h 142"/>
              <a:gd name="T100" fmla="*/ 2147483646 w 64"/>
              <a:gd name="T101" fmla="*/ 2147483646 h 142"/>
              <a:gd name="T102" fmla="*/ 2147483646 w 64"/>
              <a:gd name="T103" fmla="*/ 2147483646 h 142"/>
              <a:gd name="T104" fmla="*/ 2147483646 w 64"/>
              <a:gd name="T105" fmla="*/ 2147483646 h 142"/>
              <a:gd name="T106" fmla="*/ 2147483646 w 64"/>
              <a:gd name="T107" fmla="*/ 2147483646 h 142"/>
              <a:gd name="T108" fmla="*/ 2147483646 w 64"/>
              <a:gd name="T109" fmla="*/ 2147483646 h 142"/>
              <a:gd name="T110" fmla="*/ 2147483646 w 64"/>
              <a:gd name="T111" fmla="*/ 2147483646 h 142"/>
              <a:gd name="T112" fmla="*/ 2147483646 w 64"/>
              <a:gd name="T113" fmla="*/ 2147483646 h 142"/>
              <a:gd name="T114" fmla="*/ 2147483646 w 64"/>
              <a:gd name="T115" fmla="*/ 2147483646 h 142"/>
              <a:gd name="T116" fmla="*/ 2147483646 w 64"/>
              <a:gd name="T117" fmla="*/ 2147483646 h 142"/>
              <a:gd name="T118" fmla="*/ 2147483646 w 64"/>
              <a:gd name="T119" fmla="*/ 2147483646 h 142"/>
              <a:gd name="T120" fmla="*/ 2147483646 w 64"/>
              <a:gd name="T121" fmla="*/ 2147483646 h 142"/>
              <a:gd name="T122" fmla="*/ 2147483646 w 64"/>
              <a:gd name="T123" fmla="*/ 2147483646 h 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"/>
              <a:gd name="T187" fmla="*/ 0 h 142"/>
              <a:gd name="T188" fmla="*/ 64 w 64"/>
              <a:gd name="T189" fmla="*/ 142 h 1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" h="142">
                <a:moveTo>
                  <a:pt x="6" y="112"/>
                </a:moveTo>
                <a:lnTo>
                  <a:pt x="5" y="108"/>
                </a:lnTo>
                <a:lnTo>
                  <a:pt x="4" y="103"/>
                </a:lnTo>
                <a:lnTo>
                  <a:pt x="3" y="97"/>
                </a:lnTo>
                <a:lnTo>
                  <a:pt x="2" y="93"/>
                </a:lnTo>
                <a:lnTo>
                  <a:pt x="2" y="87"/>
                </a:lnTo>
                <a:lnTo>
                  <a:pt x="1" y="83"/>
                </a:lnTo>
                <a:lnTo>
                  <a:pt x="0" y="76"/>
                </a:lnTo>
                <a:lnTo>
                  <a:pt x="0" y="71"/>
                </a:lnTo>
                <a:lnTo>
                  <a:pt x="1" y="57"/>
                </a:lnTo>
                <a:lnTo>
                  <a:pt x="2" y="49"/>
                </a:lnTo>
                <a:lnTo>
                  <a:pt x="3" y="44"/>
                </a:lnTo>
                <a:lnTo>
                  <a:pt x="4" y="37"/>
                </a:lnTo>
                <a:lnTo>
                  <a:pt x="6" y="31"/>
                </a:lnTo>
                <a:lnTo>
                  <a:pt x="7" y="26"/>
                </a:lnTo>
                <a:lnTo>
                  <a:pt x="9" y="21"/>
                </a:lnTo>
                <a:lnTo>
                  <a:pt x="12" y="16"/>
                </a:lnTo>
                <a:lnTo>
                  <a:pt x="15" y="11"/>
                </a:lnTo>
                <a:lnTo>
                  <a:pt x="17" y="9"/>
                </a:lnTo>
                <a:lnTo>
                  <a:pt x="19" y="6"/>
                </a:lnTo>
                <a:lnTo>
                  <a:pt x="22" y="3"/>
                </a:lnTo>
                <a:lnTo>
                  <a:pt x="25" y="1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8" y="1"/>
                </a:lnTo>
                <a:lnTo>
                  <a:pt x="41" y="3"/>
                </a:lnTo>
                <a:lnTo>
                  <a:pt x="44" y="6"/>
                </a:lnTo>
                <a:lnTo>
                  <a:pt x="46" y="9"/>
                </a:lnTo>
                <a:lnTo>
                  <a:pt x="49" y="11"/>
                </a:lnTo>
                <a:lnTo>
                  <a:pt x="51" y="16"/>
                </a:lnTo>
                <a:lnTo>
                  <a:pt x="54" y="21"/>
                </a:lnTo>
                <a:lnTo>
                  <a:pt x="56" y="26"/>
                </a:lnTo>
                <a:lnTo>
                  <a:pt x="57" y="31"/>
                </a:lnTo>
                <a:lnTo>
                  <a:pt x="58" y="37"/>
                </a:lnTo>
                <a:lnTo>
                  <a:pt x="60" y="44"/>
                </a:lnTo>
                <a:lnTo>
                  <a:pt x="61" y="49"/>
                </a:lnTo>
                <a:lnTo>
                  <a:pt x="62" y="57"/>
                </a:lnTo>
                <a:lnTo>
                  <a:pt x="63" y="71"/>
                </a:lnTo>
                <a:lnTo>
                  <a:pt x="62" y="85"/>
                </a:lnTo>
                <a:lnTo>
                  <a:pt x="61" y="92"/>
                </a:lnTo>
                <a:lnTo>
                  <a:pt x="60" y="99"/>
                </a:lnTo>
                <a:lnTo>
                  <a:pt x="58" y="104"/>
                </a:lnTo>
                <a:lnTo>
                  <a:pt x="57" y="110"/>
                </a:lnTo>
                <a:lnTo>
                  <a:pt x="56" y="116"/>
                </a:lnTo>
                <a:lnTo>
                  <a:pt x="54" y="120"/>
                </a:lnTo>
                <a:lnTo>
                  <a:pt x="51" y="125"/>
                </a:lnTo>
                <a:lnTo>
                  <a:pt x="49" y="130"/>
                </a:lnTo>
                <a:lnTo>
                  <a:pt x="46" y="133"/>
                </a:lnTo>
                <a:lnTo>
                  <a:pt x="44" y="135"/>
                </a:lnTo>
                <a:lnTo>
                  <a:pt x="41" y="139"/>
                </a:lnTo>
                <a:lnTo>
                  <a:pt x="38" y="140"/>
                </a:lnTo>
                <a:lnTo>
                  <a:pt x="34" y="141"/>
                </a:lnTo>
                <a:lnTo>
                  <a:pt x="32" y="141"/>
                </a:lnTo>
                <a:lnTo>
                  <a:pt x="28" y="141"/>
                </a:lnTo>
                <a:lnTo>
                  <a:pt x="24" y="140"/>
                </a:lnTo>
                <a:lnTo>
                  <a:pt x="20" y="138"/>
                </a:lnTo>
                <a:lnTo>
                  <a:pt x="17" y="134"/>
                </a:lnTo>
                <a:lnTo>
                  <a:pt x="14" y="130"/>
                </a:lnTo>
                <a:lnTo>
                  <a:pt x="11" y="125"/>
                </a:lnTo>
                <a:lnTo>
                  <a:pt x="9" y="119"/>
                </a:lnTo>
                <a:lnTo>
                  <a:pt x="6" y="1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5">
            <a:extLst>
              <a:ext uri="{FF2B5EF4-FFF2-40B4-BE49-F238E27FC236}">
                <a16:creationId xmlns:a16="http://schemas.microsoft.com/office/drawing/2014/main" id="{E59BA682-EF80-4E4A-AB03-F8DDEA738128}"/>
              </a:ext>
            </a:extLst>
          </p:cNvPr>
          <p:cNvSpPr>
            <a:spLocks/>
          </p:cNvSpPr>
          <p:nvPr/>
        </p:nvSpPr>
        <p:spPr bwMode="auto">
          <a:xfrm>
            <a:off x="3387725" y="1928813"/>
            <a:ext cx="96838" cy="225425"/>
          </a:xfrm>
          <a:custGeom>
            <a:avLst/>
            <a:gdLst>
              <a:gd name="T0" fmla="*/ 2147483646 w 61"/>
              <a:gd name="T1" fmla="*/ 2147483646 h 142"/>
              <a:gd name="T2" fmla="*/ 2147483646 w 61"/>
              <a:gd name="T3" fmla="*/ 2147483646 h 142"/>
              <a:gd name="T4" fmla="*/ 2147483646 w 61"/>
              <a:gd name="T5" fmla="*/ 2147483646 h 142"/>
              <a:gd name="T6" fmla="*/ 2147483646 w 61"/>
              <a:gd name="T7" fmla="*/ 2147483646 h 142"/>
              <a:gd name="T8" fmla="*/ 2147483646 w 61"/>
              <a:gd name="T9" fmla="*/ 2147483646 h 142"/>
              <a:gd name="T10" fmla="*/ 2147483646 w 61"/>
              <a:gd name="T11" fmla="*/ 2147483646 h 142"/>
              <a:gd name="T12" fmla="*/ 0 w 61"/>
              <a:gd name="T13" fmla="*/ 2147483646 h 142"/>
              <a:gd name="T14" fmla="*/ 0 w 61"/>
              <a:gd name="T15" fmla="*/ 2147483646 h 142"/>
              <a:gd name="T16" fmla="*/ 0 w 61"/>
              <a:gd name="T17" fmla="*/ 2147483646 h 142"/>
              <a:gd name="T18" fmla="*/ 0 w 61"/>
              <a:gd name="T19" fmla="*/ 2147483646 h 142"/>
              <a:gd name="T20" fmla="*/ 2147483646 w 61"/>
              <a:gd name="T21" fmla="*/ 2147483646 h 142"/>
              <a:gd name="T22" fmla="*/ 2147483646 w 61"/>
              <a:gd name="T23" fmla="*/ 2147483646 h 142"/>
              <a:gd name="T24" fmla="*/ 2147483646 w 61"/>
              <a:gd name="T25" fmla="*/ 2147483646 h 142"/>
              <a:gd name="T26" fmla="*/ 2147483646 w 61"/>
              <a:gd name="T27" fmla="*/ 2147483646 h 142"/>
              <a:gd name="T28" fmla="*/ 2147483646 w 61"/>
              <a:gd name="T29" fmla="*/ 2147483646 h 142"/>
              <a:gd name="T30" fmla="*/ 2147483646 w 61"/>
              <a:gd name="T31" fmla="*/ 2147483646 h 142"/>
              <a:gd name="T32" fmla="*/ 2147483646 w 61"/>
              <a:gd name="T33" fmla="*/ 2147483646 h 142"/>
              <a:gd name="T34" fmla="*/ 2147483646 w 61"/>
              <a:gd name="T35" fmla="*/ 2147483646 h 142"/>
              <a:gd name="T36" fmla="*/ 2147483646 w 61"/>
              <a:gd name="T37" fmla="*/ 2147483646 h 142"/>
              <a:gd name="T38" fmla="*/ 2147483646 w 61"/>
              <a:gd name="T39" fmla="*/ 2147483646 h 142"/>
              <a:gd name="T40" fmla="*/ 2147483646 w 61"/>
              <a:gd name="T41" fmla="*/ 2147483646 h 142"/>
              <a:gd name="T42" fmla="*/ 2147483646 w 61"/>
              <a:gd name="T43" fmla="*/ 2147483646 h 142"/>
              <a:gd name="T44" fmla="*/ 2147483646 w 61"/>
              <a:gd name="T45" fmla="*/ 0 h 142"/>
              <a:gd name="T46" fmla="*/ 2147483646 w 61"/>
              <a:gd name="T47" fmla="*/ 0 h 142"/>
              <a:gd name="T48" fmla="*/ 2147483646 w 61"/>
              <a:gd name="T49" fmla="*/ 0 h 142"/>
              <a:gd name="T50" fmla="*/ 2147483646 w 61"/>
              <a:gd name="T51" fmla="*/ 2147483646 h 142"/>
              <a:gd name="T52" fmla="*/ 2147483646 w 61"/>
              <a:gd name="T53" fmla="*/ 2147483646 h 142"/>
              <a:gd name="T54" fmla="*/ 2147483646 w 61"/>
              <a:gd name="T55" fmla="*/ 2147483646 h 142"/>
              <a:gd name="T56" fmla="*/ 2147483646 w 61"/>
              <a:gd name="T57" fmla="*/ 2147483646 h 142"/>
              <a:gd name="T58" fmla="*/ 2147483646 w 61"/>
              <a:gd name="T59" fmla="*/ 2147483646 h 142"/>
              <a:gd name="T60" fmla="*/ 2147483646 w 61"/>
              <a:gd name="T61" fmla="*/ 2147483646 h 142"/>
              <a:gd name="T62" fmla="*/ 2147483646 w 61"/>
              <a:gd name="T63" fmla="*/ 2147483646 h 142"/>
              <a:gd name="T64" fmla="*/ 2147483646 w 61"/>
              <a:gd name="T65" fmla="*/ 2147483646 h 142"/>
              <a:gd name="T66" fmla="*/ 2147483646 w 61"/>
              <a:gd name="T67" fmla="*/ 2147483646 h 142"/>
              <a:gd name="T68" fmla="*/ 2147483646 w 61"/>
              <a:gd name="T69" fmla="*/ 2147483646 h 142"/>
              <a:gd name="T70" fmla="*/ 2147483646 w 61"/>
              <a:gd name="T71" fmla="*/ 2147483646 h 142"/>
              <a:gd name="T72" fmla="*/ 2147483646 w 61"/>
              <a:gd name="T73" fmla="*/ 2147483646 h 142"/>
              <a:gd name="T74" fmla="*/ 2147483646 w 61"/>
              <a:gd name="T75" fmla="*/ 2147483646 h 142"/>
              <a:gd name="T76" fmla="*/ 2147483646 w 61"/>
              <a:gd name="T77" fmla="*/ 2147483646 h 142"/>
              <a:gd name="T78" fmla="*/ 2147483646 w 61"/>
              <a:gd name="T79" fmla="*/ 2147483646 h 142"/>
              <a:gd name="T80" fmla="*/ 2147483646 w 61"/>
              <a:gd name="T81" fmla="*/ 2147483646 h 142"/>
              <a:gd name="T82" fmla="*/ 2147483646 w 61"/>
              <a:gd name="T83" fmla="*/ 2147483646 h 142"/>
              <a:gd name="T84" fmla="*/ 2147483646 w 61"/>
              <a:gd name="T85" fmla="*/ 2147483646 h 142"/>
              <a:gd name="T86" fmla="*/ 2147483646 w 61"/>
              <a:gd name="T87" fmla="*/ 2147483646 h 142"/>
              <a:gd name="T88" fmla="*/ 2147483646 w 61"/>
              <a:gd name="T89" fmla="*/ 2147483646 h 142"/>
              <a:gd name="T90" fmla="*/ 2147483646 w 61"/>
              <a:gd name="T91" fmla="*/ 2147483646 h 142"/>
              <a:gd name="T92" fmla="*/ 2147483646 w 61"/>
              <a:gd name="T93" fmla="*/ 2147483646 h 142"/>
              <a:gd name="T94" fmla="*/ 2147483646 w 61"/>
              <a:gd name="T95" fmla="*/ 2147483646 h 142"/>
              <a:gd name="T96" fmla="*/ 2147483646 w 61"/>
              <a:gd name="T97" fmla="*/ 2147483646 h 142"/>
              <a:gd name="T98" fmla="*/ 2147483646 w 61"/>
              <a:gd name="T99" fmla="*/ 2147483646 h 142"/>
              <a:gd name="T100" fmla="*/ 2147483646 w 61"/>
              <a:gd name="T101" fmla="*/ 2147483646 h 142"/>
              <a:gd name="T102" fmla="*/ 2147483646 w 61"/>
              <a:gd name="T103" fmla="*/ 2147483646 h 142"/>
              <a:gd name="T104" fmla="*/ 2147483646 w 61"/>
              <a:gd name="T105" fmla="*/ 2147483646 h 142"/>
              <a:gd name="T106" fmla="*/ 2147483646 w 61"/>
              <a:gd name="T107" fmla="*/ 2147483646 h 142"/>
              <a:gd name="T108" fmla="*/ 2147483646 w 61"/>
              <a:gd name="T109" fmla="*/ 2147483646 h 142"/>
              <a:gd name="T110" fmla="*/ 2147483646 w 61"/>
              <a:gd name="T111" fmla="*/ 2147483646 h 142"/>
              <a:gd name="T112" fmla="*/ 2147483646 w 61"/>
              <a:gd name="T113" fmla="*/ 2147483646 h 142"/>
              <a:gd name="T114" fmla="*/ 2147483646 w 61"/>
              <a:gd name="T115" fmla="*/ 2147483646 h 142"/>
              <a:gd name="T116" fmla="*/ 2147483646 w 61"/>
              <a:gd name="T117" fmla="*/ 2147483646 h 142"/>
              <a:gd name="T118" fmla="*/ 2147483646 w 61"/>
              <a:gd name="T119" fmla="*/ 2147483646 h 142"/>
              <a:gd name="T120" fmla="*/ 2147483646 w 61"/>
              <a:gd name="T121" fmla="*/ 2147483646 h 142"/>
              <a:gd name="T122" fmla="*/ 2147483646 w 61"/>
              <a:gd name="T123" fmla="*/ 2147483646 h 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1"/>
              <a:gd name="T187" fmla="*/ 0 h 142"/>
              <a:gd name="T188" fmla="*/ 61 w 61"/>
              <a:gd name="T189" fmla="*/ 142 h 1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1" h="142">
                <a:moveTo>
                  <a:pt x="5" y="112"/>
                </a:moveTo>
                <a:lnTo>
                  <a:pt x="4" y="108"/>
                </a:lnTo>
                <a:lnTo>
                  <a:pt x="3" y="103"/>
                </a:lnTo>
                <a:lnTo>
                  <a:pt x="2" y="97"/>
                </a:lnTo>
                <a:lnTo>
                  <a:pt x="1" y="93"/>
                </a:lnTo>
                <a:lnTo>
                  <a:pt x="1" y="88"/>
                </a:lnTo>
                <a:lnTo>
                  <a:pt x="0" y="83"/>
                </a:lnTo>
                <a:lnTo>
                  <a:pt x="0" y="77"/>
                </a:lnTo>
                <a:lnTo>
                  <a:pt x="0" y="71"/>
                </a:lnTo>
                <a:lnTo>
                  <a:pt x="0" y="56"/>
                </a:lnTo>
                <a:lnTo>
                  <a:pt x="1" y="49"/>
                </a:lnTo>
                <a:lnTo>
                  <a:pt x="2" y="44"/>
                </a:lnTo>
                <a:lnTo>
                  <a:pt x="4" y="38"/>
                </a:lnTo>
                <a:lnTo>
                  <a:pt x="5" y="31"/>
                </a:lnTo>
                <a:lnTo>
                  <a:pt x="7" y="26"/>
                </a:lnTo>
                <a:lnTo>
                  <a:pt x="9" y="21"/>
                </a:lnTo>
                <a:lnTo>
                  <a:pt x="11" y="17"/>
                </a:lnTo>
                <a:lnTo>
                  <a:pt x="13" y="13"/>
                </a:lnTo>
                <a:lnTo>
                  <a:pt x="15" y="9"/>
                </a:lnTo>
                <a:lnTo>
                  <a:pt x="18" y="6"/>
                </a:lnTo>
                <a:lnTo>
                  <a:pt x="21" y="3"/>
                </a:lnTo>
                <a:lnTo>
                  <a:pt x="23" y="1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6" y="1"/>
                </a:lnTo>
                <a:lnTo>
                  <a:pt x="39" y="3"/>
                </a:lnTo>
                <a:lnTo>
                  <a:pt x="41" y="6"/>
                </a:lnTo>
                <a:lnTo>
                  <a:pt x="44" y="9"/>
                </a:lnTo>
                <a:lnTo>
                  <a:pt x="47" y="13"/>
                </a:lnTo>
                <a:lnTo>
                  <a:pt x="48" y="17"/>
                </a:lnTo>
                <a:lnTo>
                  <a:pt x="51" y="21"/>
                </a:lnTo>
                <a:lnTo>
                  <a:pt x="53" y="26"/>
                </a:lnTo>
                <a:lnTo>
                  <a:pt x="55" y="31"/>
                </a:lnTo>
                <a:lnTo>
                  <a:pt x="56" y="38"/>
                </a:lnTo>
                <a:lnTo>
                  <a:pt x="57" y="44"/>
                </a:lnTo>
                <a:lnTo>
                  <a:pt x="59" y="49"/>
                </a:lnTo>
                <a:lnTo>
                  <a:pt x="59" y="56"/>
                </a:lnTo>
                <a:lnTo>
                  <a:pt x="60" y="71"/>
                </a:lnTo>
                <a:lnTo>
                  <a:pt x="59" y="85"/>
                </a:lnTo>
                <a:lnTo>
                  <a:pt x="59" y="92"/>
                </a:lnTo>
                <a:lnTo>
                  <a:pt x="57" y="97"/>
                </a:lnTo>
                <a:lnTo>
                  <a:pt x="56" y="104"/>
                </a:lnTo>
                <a:lnTo>
                  <a:pt x="55" y="110"/>
                </a:lnTo>
                <a:lnTo>
                  <a:pt x="53" y="116"/>
                </a:lnTo>
                <a:lnTo>
                  <a:pt x="51" y="120"/>
                </a:lnTo>
                <a:lnTo>
                  <a:pt x="48" y="125"/>
                </a:lnTo>
                <a:lnTo>
                  <a:pt x="47" y="130"/>
                </a:lnTo>
                <a:lnTo>
                  <a:pt x="44" y="133"/>
                </a:lnTo>
                <a:lnTo>
                  <a:pt x="41" y="136"/>
                </a:lnTo>
                <a:lnTo>
                  <a:pt x="39" y="139"/>
                </a:lnTo>
                <a:lnTo>
                  <a:pt x="36" y="141"/>
                </a:lnTo>
                <a:lnTo>
                  <a:pt x="32" y="141"/>
                </a:lnTo>
                <a:lnTo>
                  <a:pt x="30" y="141"/>
                </a:lnTo>
                <a:lnTo>
                  <a:pt x="26" y="141"/>
                </a:lnTo>
                <a:lnTo>
                  <a:pt x="23" y="140"/>
                </a:lnTo>
                <a:lnTo>
                  <a:pt x="20" y="138"/>
                </a:lnTo>
                <a:lnTo>
                  <a:pt x="16" y="134"/>
                </a:lnTo>
                <a:lnTo>
                  <a:pt x="13" y="130"/>
                </a:lnTo>
                <a:lnTo>
                  <a:pt x="11" y="125"/>
                </a:lnTo>
                <a:lnTo>
                  <a:pt x="8" y="119"/>
                </a:lnTo>
                <a:lnTo>
                  <a:pt x="5" y="1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6">
            <a:extLst>
              <a:ext uri="{FF2B5EF4-FFF2-40B4-BE49-F238E27FC236}">
                <a16:creationId xmlns:a16="http://schemas.microsoft.com/office/drawing/2014/main" id="{5BAA3A18-6C5C-4402-9603-93986BA6A01B}"/>
              </a:ext>
            </a:extLst>
          </p:cNvPr>
          <p:cNvSpPr>
            <a:spLocks/>
          </p:cNvSpPr>
          <p:nvPr/>
        </p:nvSpPr>
        <p:spPr bwMode="auto">
          <a:xfrm>
            <a:off x="3387725" y="2565400"/>
            <a:ext cx="96838" cy="230188"/>
          </a:xfrm>
          <a:custGeom>
            <a:avLst/>
            <a:gdLst>
              <a:gd name="T0" fmla="*/ 2147483646 w 61"/>
              <a:gd name="T1" fmla="*/ 2147483646 h 145"/>
              <a:gd name="T2" fmla="*/ 2147483646 w 61"/>
              <a:gd name="T3" fmla="*/ 2147483646 h 145"/>
              <a:gd name="T4" fmla="*/ 2147483646 w 61"/>
              <a:gd name="T5" fmla="*/ 2147483646 h 145"/>
              <a:gd name="T6" fmla="*/ 2147483646 w 61"/>
              <a:gd name="T7" fmla="*/ 2147483646 h 145"/>
              <a:gd name="T8" fmla="*/ 2147483646 w 61"/>
              <a:gd name="T9" fmla="*/ 2147483646 h 145"/>
              <a:gd name="T10" fmla="*/ 2147483646 w 61"/>
              <a:gd name="T11" fmla="*/ 2147483646 h 145"/>
              <a:gd name="T12" fmla="*/ 0 w 61"/>
              <a:gd name="T13" fmla="*/ 2147483646 h 145"/>
              <a:gd name="T14" fmla="*/ 0 w 61"/>
              <a:gd name="T15" fmla="*/ 2147483646 h 145"/>
              <a:gd name="T16" fmla="*/ 0 w 61"/>
              <a:gd name="T17" fmla="*/ 2147483646 h 145"/>
              <a:gd name="T18" fmla="*/ 0 w 61"/>
              <a:gd name="T19" fmla="*/ 2147483646 h 145"/>
              <a:gd name="T20" fmla="*/ 2147483646 w 61"/>
              <a:gd name="T21" fmla="*/ 2147483646 h 145"/>
              <a:gd name="T22" fmla="*/ 2147483646 w 61"/>
              <a:gd name="T23" fmla="*/ 2147483646 h 145"/>
              <a:gd name="T24" fmla="*/ 2147483646 w 61"/>
              <a:gd name="T25" fmla="*/ 2147483646 h 145"/>
              <a:gd name="T26" fmla="*/ 2147483646 w 61"/>
              <a:gd name="T27" fmla="*/ 2147483646 h 145"/>
              <a:gd name="T28" fmla="*/ 2147483646 w 61"/>
              <a:gd name="T29" fmla="*/ 2147483646 h 145"/>
              <a:gd name="T30" fmla="*/ 2147483646 w 61"/>
              <a:gd name="T31" fmla="*/ 2147483646 h 145"/>
              <a:gd name="T32" fmla="*/ 2147483646 w 61"/>
              <a:gd name="T33" fmla="*/ 2147483646 h 145"/>
              <a:gd name="T34" fmla="*/ 2147483646 w 61"/>
              <a:gd name="T35" fmla="*/ 2147483646 h 145"/>
              <a:gd name="T36" fmla="*/ 2147483646 w 61"/>
              <a:gd name="T37" fmla="*/ 2147483646 h 145"/>
              <a:gd name="T38" fmla="*/ 2147483646 w 61"/>
              <a:gd name="T39" fmla="*/ 2147483646 h 145"/>
              <a:gd name="T40" fmla="*/ 2147483646 w 61"/>
              <a:gd name="T41" fmla="*/ 2147483646 h 145"/>
              <a:gd name="T42" fmla="*/ 2147483646 w 61"/>
              <a:gd name="T43" fmla="*/ 2147483646 h 145"/>
              <a:gd name="T44" fmla="*/ 2147483646 w 61"/>
              <a:gd name="T45" fmla="*/ 0 h 145"/>
              <a:gd name="T46" fmla="*/ 2147483646 w 61"/>
              <a:gd name="T47" fmla="*/ 0 h 145"/>
              <a:gd name="T48" fmla="*/ 2147483646 w 61"/>
              <a:gd name="T49" fmla="*/ 0 h 145"/>
              <a:gd name="T50" fmla="*/ 2147483646 w 61"/>
              <a:gd name="T51" fmla="*/ 2147483646 h 145"/>
              <a:gd name="T52" fmla="*/ 2147483646 w 61"/>
              <a:gd name="T53" fmla="*/ 2147483646 h 145"/>
              <a:gd name="T54" fmla="*/ 2147483646 w 61"/>
              <a:gd name="T55" fmla="*/ 2147483646 h 145"/>
              <a:gd name="T56" fmla="*/ 2147483646 w 61"/>
              <a:gd name="T57" fmla="*/ 2147483646 h 145"/>
              <a:gd name="T58" fmla="*/ 2147483646 w 61"/>
              <a:gd name="T59" fmla="*/ 2147483646 h 145"/>
              <a:gd name="T60" fmla="*/ 2147483646 w 61"/>
              <a:gd name="T61" fmla="*/ 2147483646 h 145"/>
              <a:gd name="T62" fmla="*/ 2147483646 w 61"/>
              <a:gd name="T63" fmla="*/ 2147483646 h 145"/>
              <a:gd name="T64" fmla="*/ 2147483646 w 61"/>
              <a:gd name="T65" fmla="*/ 2147483646 h 145"/>
              <a:gd name="T66" fmla="*/ 2147483646 w 61"/>
              <a:gd name="T67" fmla="*/ 2147483646 h 145"/>
              <a:gd name="T68" fmla="*/ 2147483646 w 61"/>
              <a:gd name="T69" fmla="*/ 2147483646 h 145"/>
              <a:gd name="T70" fmla="*/ 2147483646 w 61"/>
              <a:gd name="T71" fmla="*/ 2147483646 h 145"/>
              <a:gd name="T72" fmla="*/ 2147483646 w 61"/>
              <a:gd name="T73" fmla="*/ 2147483646 h 145"/>
              <a:gd name="T74" fmla="*/ 2147483646 w 61"/>
              <a:gd name="T75" fmla="*/ 2147483646 h 145"/>
              <a:gd name="T76" fmla="*/ 2147483646 w 61"/>
              <a:gd name="T77" fmla="*/ 2147483646 h 145"/>
              <a:gd name="T78" fmla="*/ 2147483646 w 61"/>
              <a:gd name="T79" fmla="*/ 2147483646 h 145"/>
              <a:gd name="T80" fmla="*/ 2147483646 w 61"/>
              <a:gd name="T81" fmla="*/ 2147483646 h 145"/>
              <a:gd name="T82" fmla="*/ 2147483646 w 61"/>
              <a:gd name="T83" fmla="*/ 2147483646 h 145"/>
              <a:gd name="T84" fmla="*/ 2147483646 w 61"/>
              <a:gd name="T85" fmla="*/ 2147483646 h 145"/>
              <a:gd name="T86" fmla="*/ 2147483646 w 61"/>
              <a:gd name="T87" fmla="*/ 2147483646 h 145"/>
              <a:gd name="T88" fmla="*/ 2147483646 w 61"/>
              <a:gd name="T89" fmla="*/ 2147483646 h 145"/>
              <a:gd name="T90" fmla="*/ 2147483646 w 61"/>
              <a:gd name="T91" fmla="*/ 2147483646 h 145"/>
              <a:gd name="T92" fmla="*/ 2147483646 w 61"/>
              <a:gd name="T93" fmla="*/ 2147483646 h 145"/>
              <a:gd name="T94" fmla="*/ 2147483646 w 61"/>
              <a:gd name="T95" fmla="*/ 2147483646 h 145"/>
              <a:gd name="T96" fmla="*/ 2147483646 w 61"/>
              <a:gd name="T97" fmla="*/ 2147483646 h 145"/>
              <a:gd name="T98" fmla="*/ 2147483646 w 61"/>
              <a:gd name="T99" fmla="*/ 2147483646 h 145"/>
              <a:gd name="T100" fmla="*/ 2147483646 w 61"/>
              <a:gd name="T101" fmla="*/ 2147483646 h 145"/>
              <a:gd name="T102" fmla="*/ 2147483646 w 61"/>
              <a:gd name="T103" fmla="*/ 2147483646 h 145"/>
              <a:gd name="T104" fmla="*/ 2147483646 w 61"/>
              <a:gd name="T105" fmla="*/ 2147483646 h 145"/>
              <a:gd name="T106" fmla="*/ 2147483646 w 61"/>
              <a:gd name="T107" fmla="*/ 2147483646 h 145"/>
              <a:gd name="T108" fmla="*/ 2147483646 w 61"/>
              <a:gd name="T109" fmla="*/ 2147483646 h 145"/>
              <a:gd name="T110" fmla="*/ 2147483646 w 61"/>
              <a:gd name="T111" fmla="*/ 2147483646 h 145"/>
              <a:gd name="T112" fmla="*/ 2147483646 w 61"/>
              <a:gd name="T113" fmla="*/ 2147483646 h 145"/>
              <a:gd name="T114" fmla="*/ 2147483646 w 61"/>
              <a:gd name="T115" fmla="*/ 2147483646 h 145"/>
              <a:gd name="T116" fmla="*/ 2147483646 w 61"/>
              <a:gd name="T117" fmla="*/ 2147483646 h 145"/>
              <a:gd name="T118" fmla="*/ 2147483646 w 61"/>
              <a:gd name="T119" fmla="*/ 2147483646 h 145"/>
              <a:gd name="T120" fmla="*/ 2147483646 w 61"/>
              <a:gd name="T121" fmla="*/ 2147483646 h 145"/>
              <a:gd name="T122" fmla="*/ 2147483646 w 61"/>
              <a:gd name="T123" fmla="*/ 2147483646 h 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1"/>
              <a:gd name="T187" fmla="*/ 0 h 145"/>
              <a:gd name="T188" fmla="*/ 61 w 61"/>
              <a:gd name="T189" fmla="*/ 145 h 1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1" h="145">
                <a:moveTo>
                  <a:pt x="5" y="114"/>
                </a:moveTo>
                <a:lnTo>
                  <a:pt x="4" y="109"/>
                </a:lnTo>
                <a:lnTo>
                  <a:pt x="3" y="105"/>
                </a:lnTo>
                <a:lnTo>
                  <a:pt x="2" y="100"/>
                </a:lnTo>
                <a:lnTo>
                  <a:pt x="1" y="94"/>
                </a:lnTo>
                <a:lnTo>
                  <a:pt x="1" y="88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0" y="58"/>
                </a:lnTo>
                <a:lnTo>
                  <a:pt x="1" y="51"/>
                </a:lnTo>
                <a:lnTo>
                  <a:pt x="2" y="44"/>
                </a:lnTo>
                <a:lnTo>
                  <a:pt x="4" y="38"/>
                </a:lnTo>
                <a:lnTo>
                  <a:pt x="5" y="33"/>
                </a:lnTo>
                <a:lnTo>
                  <a:pt x="7" y="27"/>
                </a:lnTo>
                <a:lnTo>
                  <a:pt x="9" y="21"/>
                </a:lnTo>
                <a:lnTo>
                  <a:pt x="11" y="16"/>
                </a:lnTo>
                <a:lnTo>
                  <a:pt x="13" y="13"/>
                </a:lnTo>
                <a:lnTo>
                  <a:pt x="15" y="9"/>
                </a:lnTo>
                <a:lnTo>
                  <a:pt x="18" y="6"/>
                </a:lnTo>
                <a:lnTo>
                  <a:pt x="21" y="3"/>
                </a:lnTo>
                <a:lnTo>
                  <a:pt x="23" y="1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6" y="1"/>
                </a:lnTo>
                <a:lnTo>
                  <a:pt x="39" y="3"/>
                </a:lnTo>
                <a:lnTo>
                  <a:pt x="41" y="6"/>
                </a:lnTo>
                <a:lnTo>
                  <a:pt x="44" y="9"/>
                </a:lnTo>
                <a:lnTo>
                  <a:pt x="47" y="13"/>
                </a:lnTo>
                <a:lnTo>
                  <a:pt x="48" y="16"/>
                </a:lnTo>
                <a:lnTo>
                  <a:pt x="51" y="21"/>
                </a:lnTo>
                <a:lnTo>
                  <a:pt x="53" y="27"/>
                </a:lnTo>
                <a:lnTo>
                  <a:pt x="55" y="33"/>
                </a:lnTo>
                <a:lnTo>
                  <a:pt x="56" y="38"/>
                </a:lnTo>
                <a:lnTo>
                  <a:pt x="57" y="44"/>
                </a:lnTo>
                <a:lnTo>
                  <a:pt x="59" y="51"/>
                </a:lnTo>
                <a:lnTo>
                  <a:pt x="59" y="58"/>
                </a:lnTo>
                <a:lnTo>
                  <a:pt x="60" y="72"/>
                </a:lnTo>
                <a:lnTo>
                  <a:pt x="59" y="86"/>
                </a:lnTo>
                <a:lnTo>
                  <a:pt x="59" y="93"/>
                </a:lnTo>
                <a:lnTo>
                  <a:pt x="57" y="100"/>
                </a:lnTo>
                <a:lnTo>
                  <a:pt x="56" y="106"/>
                </a:lnTo>
                <a:lnTo>
                  <a:pt x="55" y="111"/>
                </a:lnTo>
                <a:lnTo>
                  <a:pt x="53" y="117"/>
                </a:lnTo>
                <a:lnTo>
                  <a:pt x="51" y="122"/>
                </a:lnTo>
                <a:lnTo>
                  <a:pt x="48" y="127"/>
                </a:lnTo>
                <a:lnTo>
                  <a:pt x="47" y="131"/>
                </a:lnTo>
                <a:lnTo>
                  <a:pt x="44" y="135"/>
                </a:lnTo>
                <a:lnTo>
                  <a:pt x="41" y="138"/>
                </a:lnTo>
                <a:lnTo>
                  <a:pt x="39" y="139"/>
                </a:lnTo>
                <a:lnTo>
                  <a:pt x="36" y="142"/>
                </a:lnTo>
                <a:lnTo>
                  <a:pt x="32" y="143"/>
                </a:lnTo>
                <a:lnTo>
                  <a:pt x="30" y="144"/>
                </a:lnTo>
                <a:lnTo>
                  <a:pt x="26" y="143"/>
                </a:lnTo>
                <a:lnTo>
                  <a:pt x="23" y="142"/>
                </a:lnTo>
                <a:lnTo>
                  <a:pt x="20" y="139"/>
                </a:lnTo>
                <a:lnTo>
                  <a:pt x="16" y="136"/>
                </a:lnTo>
                <a:lnTo>
                  <a:pt x="13" y="132"/>
                </a:lnTo>
                <a:lnTo>
                  <a:pt x="11" y="127"/>
                </a:lnTo>
                <a:lnTo>
                  <a:pt x="8" y="121"/>
                </a:lnTo>
                <a:lnTo>
                  <a:pt x="5" y="1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7">
            <a:extLst>
              <a:ext uri="{FF2B5EF4-FFF2-40B4-BE49-F238E27FC236}">
                <a16:creationId xmlns:a16="http://schemas.microsoft.com/office/drawing/2014/main" id="{98A694F0-AC6E-4AC9-A843-583DAD8CA469}"/>
              </a:ext>
            </a:extLst>
          </p:cNvPr>
          <p:cNvSpPr>
            <a:spLocks/>
          </p:cNvSpPr>
          <p:nvPr/>
        </p:nvSpPr>
        <p:spPr bwMode="auto">
          <a:xfrm>
            <a:off x="2995613" y="2401888"/>
            <a:ext cx="103187" cy="231775"/>
          </a:xfrm>
          <a:custGeom>
            <a:avLst/>
            <a:gdLst>
              <a:gd name="T0" fmla="*/ 2147483646 w 65"/>
              <a:gd name="T1" fmla="*/ 2147483646 h 146"/>
              <a:gd name="T2" fmla="*/ 2147483646 w 65"/>
              <a:gd name="T3" fmla="*/ 2147483646 h 146"/>
              <a:gd name="T4" fmla="*/ 2147483646 w 65"/>
              <a:gd name="T5" fmla="*/ 2147483646 h 146"/>
              <a:gd name="T6" fmla="*/ 2147483646 w 65"/>
              <a:gd name="T7" fmla="*/ 2147483646 h 146"/>
              <a:gd name="T8" fmla="*/ 2147483646 w 65"/>
              <a:gd name="T9" fmla="*/ 2147483646 h 146"/>
              <a:gd name="T10" fmla="*/ 2147483646 w 65"/>
              <a:gd name="T11" fmla="*/ 2147483646 h 146"/>
              <a:gd name="T12" fmla="*/ 2147483646 w 65"/>
              <a:gd name="T13" fmla="*/ 2147483646 h 146"/>
              <a:gd name="T14" fmla="*/ 0 w 65"/>
              <a:gd name="T15" fmla="*/ 2147483646 h 146"/>
              <a:gd name="T16" fmla="*/ 0 w 65"/>
              <a:gd name="T17" fmla="*/ 2147483646 h 146"/>
              <a:gd name="T18" fmla="*/ 2147483646 w 65"/>
              <a:gd name="T19" fmla="*/ 2147483646 h 146"/>
              <a:gd name="T20" fmla="*/ 2147483646 w 65"/>
              <a:gd name="T21" fmla="*/ 2147483646 h 146"/>
              <a:gd name="T22" fmla="*/ 2147483646 w 65"/>
              <a:gd name="T23" fmla="*/ 2147483646 h 146"/>
              <a:gd name="T24" fmla="*/ 2147483646 w 65"/>
              <a:gd name="T25" fmla="*/ 2147483646 h 146"/>
              <a:gd name="T26" fmla="*/ 2147483646 w 65"/>
              <a:gd name="T27" fmla="*/ 2147483646 h 146"/>
              <a:gd name="T28" fmla="*/ 2147483646 w 65"/>
              <a:gd name="T29" fmla="*/ 2147483646 h 146"/>
              <a:gd name="T30" fmla="*/ 2147483646 w 65"/>
              <a:gd name="T31" fmla="*/ 2147483646 h 146"/>
              <a:gd name="T32" fmla="*/ 2147483646 w 65"/>
              <a:gd name="T33" fmla="*/ 2147483646 h 146"/>
              <a:gd name="T34" fmla="*/ 2147483646 w 65"/>
              <a:gd name="T35" fmla="*/ 2147483646 h 146"/>
              <a:gd name="T36" fmla="*/ 2147483646 w 65"/>
              <a:gd name="T37" fmla="*/ 2147483646 h 146"/>
              <a:gd name="T38" fmla="*/ 2147483646 w 65"/>
              <a:gd name="T39" fmla="*/ 2147483646 h 146"/>
              <a:gd name="T40" fmla="*/ 2147483646 w 65"/>
              <a:gd name="T41" fmla="*/ 2147483646 h 146"/>
              <a:gd name="T42" fmla="*/ 2147483646 w 65"/>
              <a:gd name="T43" fmla="*/ 2147483646 h 146"/>
              <a:gd name="T44" fmla="*/ 2147483646 w 65"/>
              <a:gd name="T45" fmla="*/ 2147483646 h 146"/>
              <a:gd name="T46" fmla="*/ 2147483646 w 65"/>
              <a:gd name="T47" fmla="*/ 0 h 146"/>
              <a:gd name="T48" fmla="*/ 2147483646 w 65"/>
              <a:gd name="T49" fmla="*/ 2147483646 h 146"/>
              <a:gd name="T50" fmla="*/ 2147483646 w 65"/>
              <a:gd name="T51" fmla="*/ 2147483646 h 146"/>
              <a:gd name="T52" fmla="*/ 2147483646 w 65"/>
              <a:gd name="T53" fmla="*/ 2147483646 h 146"/>
              <a:gd name="T54" fmla="*/ 2147483646 w 65"/>
              <a:gd name="T55" fmla="*/ 2147483646 h 146"/>
              <a:gd name="T56" fmla="*/ 2147483646 w 65"/>
              <a:gd name="T57" fmla="*/ 2147483646 h 146"/>
              <a:gd name="T58" fmla="*/ 2147483646 w 65"/>
              <a:gd name="T59" fmla="*/ 2147483646 h 146"/>
              <a:gd name="T60" fmla="*/ 2147483646 w 65"/>
              <a:gd name="T61" fmla="*/ 2147483646 h 146"/>
              <a:gd name="T62" fmla="*/ 2147483646 w 65"/>
              <a:gd name="T63" fmla="*/ 2147483646 h 146"/>
              <a:gd name="T64" fmla="*/ 2147483646 w 65"/>
              <a:gd name="T65" fmla="*/ 2147483646 h 146"/>
              <a:gd name="T66" fmla="*/ 2147483646 w 65"/>
              <a:gd name="T67" fmla="*/ 2147483646 h 146"/>
              <a:gd name="T68" fmla="*/ 2147483646 w 65"/>
              <a:gd name="T69" fmla="*/ 2147483646 h 146"/>
              <a:gd name="T70" fmla="*/ 2147483646 w 65"/>
              <a:gd name="T71" fmla="*/ 2147483646 h 146"/>
              <a:gd name="T72" fmla="*/ 2147483646 w 65"/>
              <a:gd name="T73" fmla="*/ 2147483646 h 146"/>
              <a:gd name="T74" fmla="*/ 2147483646 w 65"/>
              <a:gd name="T75" fmla="*/ 2147483646 h 146"/>
              <a:gd name="T76" fmla="*/ 2147483646 w 65"/>
              <a:gd name="T77" fmla="*/ 2147483646 h 146"/>
              <a:gd name="T78" fmla="*/ 2147483646 w 65"/>
              <a:gd name="T79" fmla="*/ 2147483646 h 146"/>
              <a:gd name="T80" fmla="*/ 2147483646 w 65"/>
              <a:gd name="T81" fmla="*/ 2147483646 h 146"/>
              <a:gd name="T82" fmla="*/ 2147483646 w 65"/>
              <a:gd name="T83" fmla="*/ 2147483646 h 146"/>
              <a:gd name="T84" fmla="*/ 2147483646 w 65"/>
              <a:gd name="T85" fmla="*/ 2147483646 h 146"/>
              <a:gd name="T86" fmla="*/ 2147483646 w 65"/>
              <a:gd name="T87" fmla="*/ 2147483646 h 146"/>
              <a:gd name="T88" fmla="*/ 2147483646 w 65"/>
              <a:gd name="T89" fmla="*/ 2147483646 h 146"/>
              <a:gd name="T90" fmla="*/ 2147483646 w 65"/>
              <a:gd name="T91" fmla="*/ 2147483646 h 146"/>
              <a:gd name="T92" fmla="*/ 2147483646 w 65"/>
              <a:gd name="T93" fmla="*/ 2147483646 h 146"/>
              <a:gd name="T94" fmla="*/ 2147483646 w 65"/>
              <a:gd name="T95" fmla="*/ 2147483646 h 146"/>
              <a:gd name="T96" fmla="*/ 2147483646 w 65"/>
              <a:gd name="T97" fmla="*/ 2147483646 h 146"/>
              <a:gd name="T98" fmla="*/ 2147483646 w 65"/>
              <a:gd name="T99" fmla="*/ 2147483646 h 146"/>
              <a:gd name="T100" fmla="*/ 2147483646 w 65"/>
              <a:gd name="T101" fmla="*/ 2147483646 h 146"/>
              <a:gd name="T102" fmla="*/ 2147483646 w 65"/>
              <a:gd name="T103" fmla="*/ 2147483646 h 146"/>
              <a:gd name="T104" fmla="*/ 2147483646 w 65"/>
              <a:gd name="T105" fmla="*/ 2147483646 h 146"/>
              <a:gd name="T106" fmla="*/ 2147483646 w 65"/>
              <a:gd name="T107" fmla="*/ 2147483646 h 146"/>
              <a:gd name="T108" fmla="*/ 2147483646 w 65"/>
              <a:gd name="T109" fmla="*/ 2147483646 h 146"/>
              <a:gd name="T110" fmla="*/ 2147483646 w 65"/>
              <a:gd name="T111" fmla="*/ 2147483646 h 146"/>
              <a:gd name="T112" fmla="*/ 2147483646 w 65"/>
              <a:gd name="T113" fmla="*/ 2147483646 h 146"/>
              <a:gd name="T114" fmla="*/ 2147483646 w 65"/>
              <a:gd name="T115" fmla="*/ 2147483646 h 146"/>
              <a:gd name="T116" fmla="*/ 2147483646 w 65"/>
              <a:gd name="T117" fmla="*/ 2147483646 h 146"/>
              <a:gd name="T118" fmla="*/ 2147483646 w 65"/>
              <a:gd name="T119" fmla="*/ 2147483646 h 146"/>
              <a:gd name="T120" fmla="*/ 2147483646 w 65"/>
              <a:gd name="T121" fmla="*/ 2147483646 h 146"/>
              <a:gd name="T122" fmla="*/ 2147483646 w 65"/>
              <a:gd name="T123" fmla="*/ 2147483646 h 1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"/>
              <a:gd name="T187" fmla="*/ 0 h 146"/>
              <a:gd name="T188" fmla="*/ 65 w 65"/>
              <a:gd name="T189" fmla="*/ 146 h 1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" h="146">
                <a:moveTo>
                  <a:pt x="7" y="115"/>
                </a:moveTo>
                <a:lnTo>
                  <a:pt x="5" y="110"/>
                </a:lnTo>
                <a:lnTo>
                  <a:pt x="4" y="105"/>
                </a:lnTo>
                <a:lnTo>
                  <a:pt x="3" y="101"/>
                </a:lnTo>
                <a:lnTo>
                  <a:pt x="2" y="95"/>
                </a:lnTo>
                <a:lnTo>
                  <a:pt x="1" y="90"/>
                </a:lnTo>
                <a:lnTo>
                  <a:pt x="1" y="84"/>
                </a:lnTo>
                <a:lnTo>
                  <a:pt x="0" y="78"/>
                </a:lnTo>
                <a:lnTo>
                  <a:pt x="0" y="73"/>
                </a:lnTo>
                <a:lnTo>
                  <a:pt x="1" y="58"/>
                </a:lnTo>
                <a:lnTo>
                  <a:pt x="2" y="51"/>
                </a:lnTo>
                <a:lnTo>
                  <a:pt x="3" y="44"/>
                </a:lnTo>
                <a:lnTo>
                  <a:pt x="5" y="39"/>
                </a:lnTo>
                <a:lnTo>
                  <a:pt x="7" y="33"/>
                </a:lnTo>
                <a:lnTo>
                  <a:pt x="8" y="27"/>
                </a:lnTo>
                <a:lnTo>
                  <a:pt x="10" y="22"/>
                </a:lnTo>
                <a:lnTo>
                  <a:pt x="12" y="18"/>
                </a:lnTo>
                <a:lnTo>
                  <a:pt x="14" y="13"/>
                </a:lnTo>
                <a:lnTo>
                  <a:pt x="17" y="9"/>
                </a:lnTo>
                <a:lnTo>
                  <a:pt x="20" y="6"/>
                </a:lnTo>
                <a:lnTo>
                  <a:pt x="23" y="5"/>
                </a:lnTo>
                <a:lnTo>
                  <a:pt x="26" y="2"/>
                </a:lnTo>
                <a:lnTo>
                  <a:pt x="30" y="1"/>
                </a:lnTo>
                <a:lnTo>
                  <a:pt x="32" y="0"/>
                </a:lnTo>
                <a:lnTo>
                  <a:pt x="35" y="1"/>
                </a:lnTo>
                <a:lnTo>
                  <a:pt x="39" y="2"/>
                </a:lnTo>
                <a:lnTo>
                  <a:pt x="42" y="5"/>
                </a:lnTo>
                <a:lnTo>
                  <a:pt x="45" y="6"/>
                </a:lnTo>
                <a:lnTo>
                  <a:pt x="48" y="9"/>
                </a:lnTo>
                <a:lnTo>
                  <a:pt x="50" y="13"/>
                </a:lnTo>
                <a:lnTo>
                  <a:pt x="53" y="18"/>
                </a:lnTo>
                <a:lnTo>
                  <a:pt x="54" y="22"/>
                </a:lnTo>
                <a:lnTo>
                  <a:pt x="57" y="27"/>
                </a:lnTo>
                <a:lnTo>
                  <a:pt x="58" y="33"/>
                </a:lnTo>
                <a:lnTo>
                  <a:pt x="60" y="39"/>
                </a:lnTo>
                <a:lnTo>
                  <a:pt x="62" y="44"/>
                </a:lnTo>
                <a:lnTo>
                  <a:pt x="63" y="51"/>
                </a:lnTo>
                <a:lnTo>
                  <a:pt x="64" y="58"/>
                </a:lnTo>
                <a:lnTo>
                  <a:pt x="64" y="73"/>
                </a:lnTo>
                <a:lnTo>
                  <a:pt x="64" y="88"/>
                </a:lnTo>
                <a:lnTo>
                  <a:pt x="63" y="94"/>
                </a:lnTo>
                <a:lnTo>
                  <a:pt x="62" y="101"/>
                </a:lnTo>
                <a:lnTo>
                  <a:pt x="60" y="108"/>
                </a:lnTo>
                <a:lnTo>
                  <a:pt x="58" y="113"/>
                </a:lnTo>
                <a:lnTo>
                  <a:pt x="57" y="119"/>
                </a:lnTo>
                <a:lnTo>
                  <a:pt x="54" y="124"/>
                </a:lnTo>
                <a:lnTo>
                  <a:pt x="53" y="129"/>
                </a:lnTo>
                <a:lnTo>
                  <a:pt x="50" y="132"/>
                </a:lnTo>
                <a:lnTo>
                  <a:pt x="48" y="136"/>
                </a:lnTo>
                <a:lnTo>
                  <a:pt x="45" y="139"/>
                </a:lnTo>
                <a:lnTo>
                  <a:pt x="42" y="141"/>
                </a:lnTo>
                <a:lnTo>
                  <a:pt x="39" y="144"/>
                </a:lnTo>
                <a:lnTo>
                  <a:pt x="35" y="145"/>
                </a:lnTo>
                <a:lnTo>
                  <a:pt x="32" y="145"/>
                </a:lnTo>
                <a:lnTo>
                  <a:pt x="29" y="145"/>
                </a:lnTo>
                <a:lnTo>
                  <a:pt x="25" y="143"/>
                </a:lnTo>
                <a:lnTo>
                  <a:pt x="21" y="140"/>
                </a:lnTo>
                <a:lnTo>
                  <a:pt x="18" y="137"/>
                </a:lnTo>
                <a:lnTo>
                  <a:pt x="14" y="133"/>
                </a:lnTo>
                <a:lnTo>
                  <a:pt x="11" y="127"/>
                </a:lnTo>
                <a:lnTo>
                  <a:pt x="9" y="122"/>
                </a:lnTo>
                <a:lnTo>
                  <a:pt x="7" y="11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38">
            <a:extLst>
              <a:ext uri="{FF2B5EF4-FFF2-40B4-BE49-F238E27FC236}">
                <a16:creationId xmlns:a16="http://schemas.microsoft.com/office/drawing/2014/main" id="{59173BDB-C8FB-42AD-B330-845243FDE050}"/>
              </a:ext>
            </a:extLst>
          </p:cNvPr>
          <p:cNvSpPr>
            <a:spLocks/>
          </p:cNvSpPr>
          <p:nvPr/>
        </p:nvSpPr>
        <p:spPr bwMode="auto">
          <a:xfrm>
            <a:off x="2995613" y="3040063"/>
            <a:ext cx="103187" cy="227012"/>
          </a:xfrm>
          <a:custGeom>
            <a:avLst/>
            <a:gdLst>
              <a:gd name="T0" fmla="*/ 2147483646 w 65"/>
              <a:gd name="T1" fmla="*/ 2147483646 h 143"/>
              <a:gd name="T2" fmla="*/ 2147483646 w 65"/>
              <a:gd name="T3" fmla="*/ 2147483646 h 143"/>
              <a:gd name="T4" fmla="*/ 2147483646 w 65"/>
              <a:gd name="T5" fmla="*/ 2147483646 h 143"/>
              <a:gd name="T6" fmla="*/ 2147483646 w 65"/>
              <a:gd name="T7" fmla="*/ 2147483646 h 143"/>
              <a:gd name="T8" fmla="*/ 2147483646 w 65"/>
              <a:gd name="T9" fmla="*/ 2147483646 h 143"/>
              <a:gd name="T10" fmla="*/ 2147483646 w 65"/>
              <a:gd name="T11" fmla="*/ 2147483646 h 143"/>
              <a:gd name="T12" fmla="*/ 2147483646 w 65"/>
              <a:gd name="T13" fmla="*/ 2147483646 h 143"/>
              <a:gd name="T14" fmla="*/ 0 w 65"/>
              <a:gd name="T15" fmla="*/ 2147483646 h 143"/>
              <a:gd name="T16" fmla="*/ 0 w 65"/>
              <a:gd name="T17" fmla="*/ 2147483646 h 143"/>
              <a:gd name="T18" fmla="*/ 2147483646 w 65"/>
              <a:gd name="T19" fmla="*/ 2147483646 h 143"/>
              <a:gd name="T20" fmla="*/ 2147483646 w 65"/>
              <a:gd name="T21" fmla="*/ 2147483646 h 143"/>
              <a:gd name="T22" fmla="*/ 2147483646 w 65"/>
              <a:gd name="T23" fmla="*/ 2147483646 h 143"/>
              <a:gd name="T24" fmla="*/ 2147483646 w 65"/>
              <a:gd name="T25" fmla="*/ 2147483646 h 143"/>
              <a:gd name="T26" fmla="*/ 2147483646 w 65"/>
              <a:gd name="T27" fmla="*/ 2147483646 h 143"/>
              <a:gd name="T28" fmla="*/ 2147483646 w 65"/>
              <a:gd name="T29" fmla="*/ 2147483646 h 143"/>
              <a:gd name="T30" fmla="*/ 2147483646 w 65"/>
              <a:gd name="T31" fmla="*/ 2147483646 h 143"/>
              <a:gd name="T32" fmla="*/ 2147483646 w 65"/>
              <a:gd name="T33" fmla="*/ 2147483646 h 143"/>
              <a:gd name="T34" fmla="*/ 2147483646 w 65"/>
              <a:gd name="T35" fmla="*/ 2147483646 h 143"/>
              <a:gd name="T36" fmla="*/ 2147483646 w 65"/>
              <a:gd name="T37" fmla="*/ 2147483646 h 143"/>
              <a:gd name="T38" fmla="*/ 2147483646 w 65"/>
              <a:gd name="T39" fmla="*/ 2147483646 h 143"/>
              <a:gd name="T40" fmla="*/ 2147483646 w 65"/>
              <a:gd name="T41" fmla="*/ 2147483646 h 143"/>
              <a:gd name="T42" fmla="*/ 2147483646 w 65"/>
              <a:gd name="T43" fmla="*/ 2147483646 h 143"/>
              <a:gd name="T44" fmla="*/ 2147483646 w 65"/>
              <a:gd name="T45" fmla="*/ 0 h 143"/>
              <a:gd name="T46" fmla="*/ 2147483646 w 65"/>
              <a:gd name="T47" fmla="*/ 0 h 143"/>
              <a:gd name="T48" fmla="*/ 2147483646 w 65"/>
              <a:gd name="T49" fmla="*/ 0 h 143"/>
              <a:gd name="T50" fmla="*/ 2147483646 w 65"/>
              <a:gd name="T51" fmla="*/ 2147483646 h 143"/>
              <a:gd name="T52" fmla="*/ 2147483646 w 65"/>
              <a:gd name="T53" fmla="*/ 2147483646 h 143"/>
              <a:gd name="T54" fmla="*/ 2147483646 w 65"/>
              <a:gd name="T55" fmla="*/ 2147483646 h 143"/>
              <a:gd name="T56" fmla="*/ 2147483646 w 65"/>
              <a:gd name="T57" fmla="*/ 2147483646 h 143"/>
              <a:gd name="T58" fmla="*/ 2147483646 w 65"/>
              <a:gd name="T59" fmla="*/ 2147483646 h 143"/>
              <a:gd name="T60" fmla="*/ 2147483646 w 65"/>
              <a:gd name="T61" fmla="*/ 2147483646 h 143"/>
              <a:gd name="T62" fmla="*/ 2147483646 w 65"/>
              <a:gd name="T63" fmla="*/ 2147483646 h 143"/>
              <a:gd name="T64" fmla="*/ 2147483646 w 65"/>
              <a:gd name="T65" fmla="*/ 2147483646 h 143"/>
              <a:gd name="T66" fmla="*/ 2147483646 w 65"/>
              <a:gd name="T67" fmla="*/ 2147483646 h 143"/>
              <a:gd name="T68" fmla="*/ 2147483646 w 65"/>
              <a:gd name="T69" fmla="*/ 2147483646 h 143"/>
              <a:gd name="T70" fmla="*/ 2147483646 w 65"/>
              <a:gd name="T71" fmla="*/ 2147483646 h 143"/>
              <a:gd name="T72" fmla="*/ 2147483646 w 65"/>
              <a:gd name="T73" fmla="*/ 2147483646 h 143"/>
              <a:gd name="T74" fmla="*/ 2147483646 w 65"/>
              <a:gd name="T75" fmla="*/ 2147483646 h 143"/>
              <a:gd name="T76" fmla="*/ 2147483646 w 65"/>
              <a:gd name="T77" fmla="*/ 2147483646 h 143"/>
              <a:gd name="T78" fmla="*/ 2147483646 w 65"/>
              <a:gd name="T79" fmla="*/ 2147483646 h 143"/>
              <a:gd name="T80" fmla="*/ 2147483646 w 65"/>
              <a:gd name="T81" fmla="*/ 2147483646 h 143"/>
              <a:gd name="T82" fmla="*/ 2147483646 w 65"/>
              <a:gd name="T83" fmla="*/ 2147483646 h 143"/>
              <a:gd name="T84" fmla="*/ 2147483646 w 65"/>
              <a:gd name="T85" fmla="*/ 2147483646 h 143"/>
              <a:gd name="T86" fmla="*/ 2147483646 w 65"/>
              <a:gd name="T87" fmla="*/ 2147483646 h 143"/>
              <a:gd name="T88" fmla="*/ 2147483646 w 65"/>
              <a:gd name="T89" fmla="*/ 2147483646 h 143"/>
              <a:gd name="T90" fmla="*/ 2147483646 w 65"/>
              <a:gd name="T91" fmla="*/ 2147483646 h 143"/>
              <a:gd name="T92" fmla="*/ 2147483646 w 65"/>
              <a:gd name="T93" fmla="*/ 2147483646 h 143"/>
              <a:gd name="T94" fmla="*/ 2147483646 w 65"/>
              <a:gd name="T95" fmla="*/ 2147483646 h 143"/>
              <a:gd name="T96" fmla="*/ 2147483646 w 65"/>
              <a:gd name="T97" fmla="*/ 2147483646 h 143"/>
              <a:gd name="T98" fmla="*/ 2147483646 w 65"/>
              <a:gd name="T99" fmla="*/ 2147483646 h 143"/>
              <a:gd name="T100" fmla="*/ 2147483646 w 65"/>
              <a:gd name="T101" fmla="*/ 2147483646 h 143"/>
              <a:gd name="T102" fmla="*/ 2147483646 w 65"/>
              <a:gd name="T103" fmla="*/ 2147483646 h 143"/>
              <a:gd name="T104" fmla="*/ 2147483646 w 65"/>
              <a:gd name="T105" fmla="*/ 2147483646 h 143"/>
              <a:gd name="T106" fmla="*/ 2147483646 w 65"/>
              <a:gd name="T107" fmla="*/ 2147483646 h 143"/>
              <a:gd name="T108" fmla="*/ 2147483646 w 65"/>
              <a:gd name="T109" fmla="*/ 2147483646 h 143"/>
              <a:gd name="T110" fmla="*/ 2147483646 w 65"/>
              <a:gd name="T111" fmla="*/ 2147483646 h 143"/>
              <a:gd name="T112" fmla="*/ 2147483646 w 65"/>
              <a:gd name="T113" fmla="*/ 2147483646 h 143"/>
              <a:gd name="T114" fmla="*/ 2147483646 w 65"/>
              <a:gd name="T115" fmla="*/ 2147483646 h 143"/>
              <a:gd name="T116" fmla="*/ 2147483646 w 65"/>
              <a:gd name="T117" fmla="*/ 2147483646 h 143"/>
              <a:gd name="T118" fmla="*/ 2147483646 w 65"/>
              <a:gd name="T119" fmla="*/ 2147483646 h 143"/>
              <a:gd name="T120" fmla="*/ 2147483646 w 65"/>
              <a:gd name="T121" fmla="*/ 2147483646 h 143"/>
              <a:gd name="T122" fmla="*/ 2147483646 w 65"/>
              <a:gd name="T123" fmla="*/ 2147483646 h 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"/>
              <a:gd name="T187" fmla="*/ 0 h 143"/>
              <a:gd name="T188" fmla="*/ 65 w 65"/>
              <a:gd name="T189" fmla="*/ 143 h 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" h="143">
                <a:moveTo>
                  <a:pt x="7" y="112"/>
                </a:moveTo>
                <a:lnTo>
                  <a:pt x="5" y="107"/>
                </a:lnTo>
                <a:lnTo>
                  <a:pt x="4" y="103"/>
                </a:lnTo>
                <a:lnTo>
                  <a:pt x="3" y="98"/>
                </a:lnTo>
                <a:lnTo>
                  <a:pt x="2" y="92"/>
                </a:lnTo>
                <a:lnTo>
                  <a:pt x="1" y="88"/>
                </a:lnTo>
                <a:lnTo>
                  <a:pt x="1" y="82"/>
                </a:lnTo>
                <a:lnTo>
                  <a:pt x="0" y="76"/>
                </a:lnTo>
                <a:lnTo>
                  <a:pt x="0" y="70"/>
                </a:lnTo>
                <a:lnTo>
                  <a:pt x="1" y="57"/>
                </a:lnTo>
                <a:lnTo>
                  <a:pt x="2" y="50"/>
                </a:lnTo>
                <a:lnTo>
                  <a:pt x="3" y="44"/>
                </a:lnTo>
                <a:lnTo>
                  <a:pt x="5" y="37"/>
                </a:lnTo>
                <a:lnTo>
                  <a:pt x="7" y="31"/>
                </a:lnTo>
                <a:lnTo>
                  <a:pt x="8" y="25"/>
                </a:lnTo>
                <a:lnTo>
                  <a:pt x="10" y="21"/>
                </a:lnTo>
                <a:lnTo>
                  <a:pt x="12" y="16"/>
                </a:lnTo>
                <a:lnTo>
                  <a:pt x="14" y="12"/>
                </a:lnTo>
                <a:lnTo>
                  <a:pt x="17" y="8"/>
                </a:lnTo>
                <a:lnTo>
                  <a:pt x="20" y="5"/>
                </a:lnTo>
                <a:lnTo>
                  <a:pt x="23" y="3"/>
                </a:lnTo>
                <a:lnTo>
                  <a:pt x="26" y="1"/>
                </a:lnTo>
                <a:lnTo>
                  <a:pt x="30" y="0"/>
                </a:lnTo>
                <a:lnTo>
                  <a:pt x="32" y="0"/>
                </a:lnTo>
                <a:lnTo>
                  <a:pt x="35" y="0"/>
                </a:lnTo>
                <a:lnTo>
                  <a:pt x="39" y="1"/>
                </a:lnTo>
                <a:lnTo>
                  <a:pt x="42" y="3"/>
                </a:lnTo>
                <a:lnTo>
                  <a:pt x="45" y="5"/>
                </a:lnTo>
                <a:lnTo>
                  <a:pt x="48" y="8"/>
                </a:lnTo>
                <a:lnTo>
                  <a:pt x="50" y="12"/>
                </a:lnTo>
                <a:lnTo>
                  <a:pt x="53" y="16"/>
                </a:lnTo>
                <a:lnTo>
                  <a:pt x="54" y="21"/>
                </a:lnTo>
                <a:lnTo>
                  <a:pt x="57" y="25"/>
                </a:lnTo>
                <a:lnTo>
                  <a:pt x="58" y="31"/>
                </a:lnTo>
                <a:lnTo>
                  <a:pt x="60" y="37"/>
                </a:lnTo>
                <a:lnTo>
                  <a:pt x="62" y="44"/>
                </a:lnTo>
                <a:lnTo>
                  <a:pt x="63" y="50"/>
                </a:lnTo>
                <a:lnTo>
                  <a:pt x="64" y="57"/>
                </a:lnTo>
                <a:lnTo>
                  <a:pt x="64" y="70"/>
                </a:lnTo>
                <a:lnTo>
                  <a:pt x="64" y="84"/>
                </a:lnTo>
                <a:lnTo>
                  <a:pt x="63" y="91"/>
                </a:lnTo>
                <a:lnTo>
                  <a:pt x="62" y="98"/>
                </a:lnTo>
                <a:lnTo>
                  <a:pt x="60" y="104"/>
                </a:lnTo>
                <a:lnTo>
                  <a:pt x="58" y="111"/>
                </a:lnTo>
                <a:lnTo>
                  <a:pt x="57" y="117"/>
                </a:lnTo>
                <a:lnTo>
                  <a:pt x="54" y="121"/>
                </a:lnTo>
                <a:lnTo>
                  <a:pt x="53" y="125"/>
                </a:lnTo>
                <a:lnTo>
                  <a:pt x="50" y="129"/>
                </a:lnTo>
                <a:lnTo>
                  <a:pt x="48" y="133"/>
                </a:lnTo>
                <a:lnTo>
                  <a:pt x="45" y="136"/>
                </a:lnTo>
                <a:lnTo>
                  <a:pt x="42" y="139"/>
                </a:lnTo>
                <a:lnTo>
                  <a:pt x="39" y="141"/>
                </a:lnTo>
                <a:lnTo>
                  <a:pt x="35" y="142"/>
                </a:lnTo>
                <a:lnTo>
                  <a:pt x="32" y="142"/>
                </a:lnTo>
                <a:lnTo>
                  <a:pt x="29" y="142"/>
                </a:lnTo>
                <a:lnTo>
                  <a:pt x="25" y="140"/>
                </a:lnTo>
                <a:lnTo>
                  <a:pt x="21" y="137"/>
                </a:lnTo>
                <a:lnTo>
                  <a:pt x="18" y="134"/>
                </a:lnTo>
                <a:lnTo>
                  <a:pt x="14" y="130"/>
                </a:lnTo>
                <a:lnTo>
                  <a:pt x="11" y="125"/>
                </a:lnTo>
                <a:lnTo>
                  <a:pt x="9" y="119"/>
                </a:lnTo>
                <a:lnTo>
                  <a:pt x="7" y="1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Freeform 39">
            <a:extLst>
              <a:ext uri="{FF2B5EF4-FFF2-40B4-BE49-F238E27FC236}">
                <a16:creationId xmlns:a16="http://schemas.microsoft.com/office/drawing/2014/main" id="{717641DA-10B2-4383-931F-83E39924D61E}"/>
              </a:ext>
            </a:extLst>
          </p:cNvPr>
          <p:cNvSpPr>
            <a:spLocks/>
          </p:cNvSpPr>
          <p:nvPr/>
        </p:nvSpPr>
        <p:spPr bwMode="auto">
          <a:xfrm>
            <a:off x="2536825" y="3659188"/>
            <a:ext cx="101600" cy="225425"/>
          </a:xfrm>
          <a:custGeom>
            <a:avLst/>
            <a:gdLst>
              <a:gd name="T0" fmla="*/ 2147483646 w 64"/>
              <a:gd name="T1" fmla="*/ 2147483646 h 142"/>
              <a:gd name="T2" fmla="*/ 2147483646 w 64"/>
              <a:gd name="T3" fmla="*/ 2147483646 h 142"/>
              <a:gd name="T4" fmla="*/ 2147483646 w 64"/>
              <a:gd name="T5" fmla="*/ 2147483646 h 142"/>
              <a:gd name="T6" fmla="*/ 2147483646 w 64"/>
              <a:gd name="T7" fmla="*/ 2147483646 h 142"/>
              <a:gd name="T8" fmla="*/ 2147483646 w 64"/>
              <a:gd name="T9" fmla="*/ 2147483646 h 142"/>
              <a:gd name="T10" fmla="*/ 2147483646 w 64"/>
              <a:gd name="T11" fmla="*/ 2147483646 h 142"/>
              <a:gd name="T12" fmla="*/ 2147483646 w 64"/>
              <a:gd name="T13" fmla="*/ 2147483646 h 142"/>
              <a:gd name="T14" fmla="*/ 0 w 64"/>
              <a:gd name="T15" fmla="*/ 2147483646 h 142"/>
              <a:gd name="T16" fmla="*/ 0 w 64"/>
              <a:gd name="T17" fmla="*/ 2147483646 h 142"/>
              <a:gd name="T18" fmla="*/ 2147483646 w 64"/>
              <a:gd name="T19" fmla="*/ 2147483646 h 142"/>
              <a:gd name="T20" fmla="*/ 2147483646 w 64"/>
              <a:gd name="T21" fmla="*/ 2147483646 h 142"/>
              <a:gd name="T22" fmla="*/ 2147483646 w 64"/>
              <a:gd name="T23" fmla="*/ 2147483646 h 142"/>
              <a:gd name="T24" fmla="*/ 2147483646 w 64"/>
              <a:gd name="T25" fmla="*/ 2147483646 h 142"/>
              <a:gd name="T26" fmla="*/ 2147483646 w 64"/>
              <a:gd name="T27" fmla="*/ 2147483646 h 142"/>
              <a:gd name="T28" fmla="*/ 2147483646 w 64"/>
              <a:gd name="T29" fmla="*/ 2147483646 h 142"/>
              <a:gd name="T30" fmla="*/ 2147483646 w 64"/>
              <a:gd name="T31" fmla="*/ 2147483646 h 142"/>
              <a:gd name="T32" fmla="*/ 2147483646 w 64"/>
              <a:gd name="T33" fmla="*/ 2147483646 h 142"/>
              <a:gd name="T34" fmla="*/ 2147483646 w 64"/>
              <a:gd name="T35" fmla="*/ 2147483646 h 142"/>
              <a:gd name="T36" fmla="*/ 2147483646 w 64"/>
              <a:gd name="T37" fmla="*/ 2147483646 h 142"/>
              <a:gd name="T38" fmla="*/ 2147483646 w 64"/>
              <a:gd name="T39" fmla="*/ 2147483646 h 142"/>
              <a:gd name="T40" fmla="*/ 2147483646 w 64"/>
              <a:gd name="T41" fmla="*/ 2147483646 h 142"/>
              <a:gd name="T42" fmla="*/ 2147483646 w 64"/>
              <a:gd name="T43" fmla="*/ 2147483646 h 142"/>
              <a:gd name="T44" fmla="*/ 2147483646 w 64"/>
              <a:gd name="T45" fmla="*/ 0 h 142"/>
              <a:gd name="T46" fmla="*/ 2147483646 w 64"/>
              <a:gd name="T47" fmla="*/ 0 h 142"/>
              <a:gd name="T48" fmla="*/ 2147483646 w 64"/>
              <a:gd name="T49" fmla="*/ 0 h 142"/>
              <a:gd name="T50" fmla="*/ 2147483646 w 64"/>
              <a:gd name="T51" fmla="*/ 2147483646 h 142"/>
              <a:gd name="T52" fmla="*/ 2147483646 w 64"/>
              <a:gd name="T53" fmla="*/ 2147483646 h 142"/>
              <a:gd name="T54" fmla="*/ 2147483646 w 64"/>
              <a:gd name="T55" fmla="*/ 2147483646 h 142"/>
              <a:gd name="T56" fmla="*/ 2147483646 w 64"/>
              <a:gd name="T57" fmla="*/ 2147483646 h 142"/>
              <a:gd name="T58" fmla="*/ 2147483646 w 64"/>
              <a:gd name="T59" fmla="*/ 2147483646 h 142"/>
              <a:gd name="T60" fmla="*/ 2147483646 w 64"/>
              <a:gd name="T61" fmla="*/ 2147483646 h 142"/>
              <a:gd name="T62" fmla="*/ 2147483646 w 64"/>
              <a:gd name="T63" fmla="*/ 2147483646 h 142"/>
              <a:gd name="T64" fmla="*/ 2147483646 w 64"/>
              <a:gd name="T65" fmla="*/ 2147483646 h 142"/>
              <a:gd name="T66" fmla="*/ 2147483646 w 64"/>
              <a:gd name="T67" fmla="*/ 2147483646 h 142"/>
              <a:gd name="T68" fmla="*/ 2147483646 w 64"/>
              <a:gd name="T69" fmla="*/ 2147483646 h 142"/>
              <a:gd name="T70" fmla="*/ 2147483646 w 64"/>
              <a:gd name="T71" fmla="*/ 2147483646 h 142"/>
              <a:gd name="T72" fmla="*/ 2147483646 w 64"/>
              <a:gd name="T73" fmla="*/ 2147483646 h 142"/>
              <a:gd name="T74" fmla="*/ 2147483646 w 64"/>
              <a:gd name="T75" fmla="*/ 2147483646 h 142"/>
              <a:gd name="T76" fmla="*/ 2147483646 w 64"/>
              <a:gd name="T77" fmla="*/ 2147483646 h 142"/>
              <a:gd name="T78" fmla="*/ 2147483646 w 64"/>
              <a:gd name="T79" fmla="*/ 2147483646 h 142"/>
              <a:gd name="T80" fmla="*/ 2147483646 w 64"/>
              <a:gd name="T81" fmla="*/ 2147483646 h 142"/>
              <a:gd name="T82" fmla="*/ 2147483646 w 64"/>
              <a:gd name="T83" fmla="*/ 2147483646 h 142"/>
              <a:gd name="T84" fmla="*/ 2147483646 w 64"/>
              <a:gd name="T85" fmla="*/ 2147483646 h 142"/>
              <a:gd name="T86" fmla="*/ 2147483646 w 64"/>
              <a:gd name="T87" fmla="*/ 2147483646 h 142"/>
              <a:gd name="T88" fmla="*/ 2147483646 w 64"/>
              <a:gd name="T89" fmla="*/ 2147483646 h 142"/>
              <a:gd name="T90" fmla="*/ 2147483646 w 64"/>
              <a:gd name="T91" fmla="*/ 2147483646 h 142"/>
              <a:gd name="T92" fmla="*/ 2147483646 w 64"/>
              <a:gd name="T93" fmla="*/ 2147483646 h 142"/>
              <a:gd name="T94" fmla="*/ 2147483646 w 64"/>
              <a:gd name="T95" fmla="*/ 2147483646 h 142"/>
              <a:gd name="T96" fmla="*/ 2147483646 w 64"/>
              <a:gd name="T97" fmla="*/ 2147483646 h 142"/>
              <a:gd name="T98" fmla="*/ 2147483646 w 64"/>
              <a:gd name="T99" fmla="*/ 2147483646 h 142"/>
              <a:gd name="T100" fmla="*/ 2147483646 w 64"/>
              <a:gd name="T101" fmla="*/ 2147483646 h 142"/>
              <a:gd name="T102" fmla="*/ 2147483646 w 64"/>
              <a:gd name="T103" fmla="*/ 2147483646 h 142"/>
              <a:gd name="T104" fmla="*/ 2147483646 w 64"/>
              <a:gd name="T105" fmla="*/ 2147483646 h 142"/>
              <a:gd name="T106" fmla="*/ 2147483646 w 64"/>
              <a:gd name="T107" fmla="*/ 2147483646 h 142"/>
              <a:gd name="T108" fmla="*/ 2147483646 w 64"/>
              <a:gd name="T109" fmla="*/ 2147483646 h 142"/>
              <a:gd name="T110" fmla="*/ 2147483646 w 64"/>
              <a:gd name="T111" fmla="*/ 2147483646 h 142"/>
              <a:gd name="T112" fmla="*/ 2147483646 w 64"/>
              <a:gd name="T113" fmla="*/ 2147483646 h 142"/>
              <a:gd name="T114" fmla="*/ 2147483646 w 64"/>
              <a:gd name="T115" fmla="*/ 2147483646 h 142"/>
              <a:gd name="T116" fmla="*/ 2147483646 w 64"/>
              <a:gd name="T117" fmla="*/ 2147483646 h 142"/>
              <a:gd name="T118" fmla="*/ 2147483646 w 64"/>
              <a:gd name="T119" fmla="*/ 2147483646 h 142"/>
              <a:gd name="T120" fmla="*/ 2147483646 w 64"/>
              <a:gd name="T121" fmla="*/ 2147483646 h 142"/>
              <a:gd name="T122" fmla="*/ 2147483646 w 64"/>
              <a:gd name="T123" fmla="*/ 2147483646 h 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"/>
              <a:gd name="T187" fmla="*/ 0 h 142"/>
              <a:gd name="T188" fmla="*/ 64 w 64"/>
              <a:gd name="T189" fmla="*/ 142 h 1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" h="142">
                <a:moveTo>
                  <a:pt x="6" y="112"/>
                </a:moveTo>
                <a:lnTo>
                  <a:pt x="5" y="108"/>
                </a:lnTo>
                <a:lnTo>
                  <a:pt x="4" y="103"/>
                </a:lnTo>
                <a:lnTo>
                  <a:pt x="3" y="97"/>
                </a:lnTo>
                <a:lnTo>
                  <a:pt x="2" y="93"/>
                </a:lnTo>
                <a:lnTo>
                  <a:pt x="2" y="87"/>
                </a:lnTo>
                <a:lnTo>
                  <a:pt x="1" y="83"/>
                </a:lnTo>
                <a:lnTo>
                  <a:pt x="0" y="76"/>
                </a:lnTo>
                <a:lnTo>
                  <a:pt x="0" y="71"/>
                </a:lnTo>
                <a:lnTo>
                  <a:pt x="1" y="57"/>
                </a:lnTo>
                <a:lnTo>
                  <a:pt x="2" y="49"/>
                </a:lnTo>
                <a:lnTo>
                  <a:pt x="3" y="44"/>
                </a:lnTo>
                <a:lnTo>
                  <a:pt x="4" y="37"/>
                </a:lnTo>
                <a:lnTo>
                  <a:pt x="6" y="31"/>
                </a:lnTo>
                <a:lnTo>
                  <a:pt x="7" y="26"/>
                </a:lnTo>
                <a:lnTo>
                  <a:pt x="9" y="21"/>
                </a:lnTo>
                <a:lnTo>
                  <a:pt x="12" y="16"/>
                </a:lnTo>
                <a:lnTo>
                  <a:pt x="15" y="11"/>
                </a:lnTo>
                <a:lnTo>
                  <a:pt x="17" y="9"/>
                </a:lnTo>
                <a:lnTo>
                  <a:pt x="19" y="6"/>
                </a:lnTo>
                <a:lnTo>
                  <a:pt x="22" y="3"/>
                </a:lnTo>
                <a:lnTo>
                  <a:pt x="25" y="1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8" y="1"/>
                </a:lnTo>
                <a:lnTo>
                  <a:pt x="41" y="3"/>
                </a:lnTo>
                <a:lnTo>
                  <a:pt x="44" y="6"/>
                </a:lnTo>
                <a:lnTo>
                  <a:pt x="46" y="9"/>
                </a:lnTo>
                <a:lnTo>
                  <a:pt x="49" y="11"/>
                </a:lnTo>
                <a:lnTo>
                  <a:pt x="51" y="16"/>
                </a:lnTo>
                <a:lnTo>
                  <a:pt x="54" y="21"/>
                </a:lnTo>
                <a:lnTo>
                  <a:pt x="56" y="26"/>
                </a:lnTo>
                <a:lnTo>
                  <a:pt x="57" y="31"/>
                </a:lnTo>
                <a:lnTo>
                  <a:pt x="58" y="37"/>
                </a:lnTo>
                <a:lnTo>
                  <a:pt x="60" y="44"/>
                </a:lnTo>
                <a:lnTo>
                  <a:pt x="61" y="49"/>
                </a:lnTo>
                <a:lnTo>
                  <a:pt x="62" y="57"/>
                </a:lnTo>
                <a:lnTo>
                  <a:pt x="63" y="71"/>
                </a:lnTo>
                <a:lnTo>
                  <a:pt x="62" y="85"/>
                </a:lnTo>
                <a:lnTo>
                  <a:pt x="61" y="92"/>
                </a:lnTo>
                <a:lnTo>
                  <a:pt x="60" y="99"/>
                </a:lnTo>
                <a:lnTo>
                  <a:pt x="58" y="104"/>
                </a:lnTo>
                <a:lnTo>
                  <a:pt x="57" y="110"/>
                </a:lnTo>
                <a:lnTo>
                  <a:pt x="56" y="116"/>
                </a:lnTo>
                <a:lnTo>
                  <a:pt x="54" y="120"/>
                </a:lnTo>
                <a:lnTo>
                  <a:pt x="51" y="125"/>
                </a:lnTo>
                <a:lnTo>
                  <a:pt x="49" y="130"/>
                </a:lnTo>
                <a:lnTo>
                  <a:pt x="46" y="133"/>
                </a:lnTo>
                <a:lnTo>
                  <a:pt x="44" y="135"/>
                </a:lnTo>
                <a:lnTo>
                  <a:pt x="41" y="139"/>
                </a:lnTo>
                <a:lnTo>
                  <a:pt x="38" y="140"/>
                </a:lnTo>
                <a:lnTo>
                  <a:pt x="34" y="141"/>
                </a:lnTo>
                <a:lnTo>
                  <a:pt x="32" y="141"/>
                </a:lnTo>
                <a:lnTo>
                  <a:pt x="28" y="141"/>
                </a:lnTo>
                <a:lnTo>
                  <a:pt x="24" y="140"/>
                </a:lnTo>
                <a:lnTo>
                  <a:pt x="20" y="138"/>
                </a:lnTo>
                <a:lnTo>
                  <a:pt x="17" y="134"/>
                </a:lnTo>
                <a:lnTo>
                  <a:pt x="14" y="130"/>
                </a:lnTo>
                <a:lnTo>
                  <a:pt x="11" y="125"/>
                </a:lnTo>
                <a:lnTo>
                  <a:pt x="9" y="119"/>
                </a:lnTo>
                <a:lnTo>
                  <a:pt x="6" y="112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40">
            <a:extLst>
              <a:ext uri="{FF2B5EF4-FFF2-40B4-BE49-F238E27FC236}">
                <a16:creationId xmlns:a16="http://schemas.microsoft.com/office/drawing/2014/main" id="{5D7270BC-BF46-4401-867D-6D5C7F83281D}"/>
              </a:ext>
            </a:extLst>
          </p:cNvPr>
          <p:cNvSpPr>
            <a:spLocks/>
          </p:cNvSpPr>
          <p:nvPr/>
        </p:nvSpPr>
        <p:spPr bwMode="auto">
          <a:xfrm>
            <a:off x="2297113" y="3560763"/>
            <a:ext cx="103187" cy="231775"/>
          </a:xfrm>
          <a:custGeom>
            <a:avLst/>
            <a:gdLst>
              <a:gd name="T0" fmla="*/ 2147483646 w 65"/>
              <a:gd name="T1" fmla="*/ 2147483646 h 146"/>
              <a:gd name="T2" fmla="*/ 2147483646 w 65"/>
              <a:gd name="T3" fmla="*/ 2147483646 h 146"/>
              <a:gd name="T4" fmla="*/ 2147483646 w 65"/>
              <a:gd name="T5" fmla="*/ 2147483646 h 146"/>
              <a:gd name="T6" fmla="*/ 2147483646 w 65"/>
              <a:gd name="T7" fmla="*/ 2147483646 h 146"/>
              <a:gd name="T8" fmla="*/ 2147483646 w 65"/>
              <a:gd name="T9" fmla="*/ 2147483646 h 146"/>
              <a:gd name="T10" fmla="*/ 2147483646 w 65"/>
              <a:gd name="T11" fmla="*/ 2147483646 h 146"/>
              <a:gd name="T12" fmla="*/ 2147483646 w 65"/>
              <a:gd name="T13" fmla="*/ 2147483646 h 146"/>
              <a:gd name="T14" fmla="*/ 0 w 65"/>
              <a:gd name="T15" fmla="*/ 2147483646 h 146"/>
              <a:gd name="T16" fmla="*/ 0 w 65"/>
              <a:gd name="T17" fmla="*/ 2147483646 h 146"/>
              <a:gd name="T18" fmla="*/ 2147483646 w 65"/>
              <a:gd name="T19" fmla="*/ 2147483646 h 146"/>
              <a:gd name="T20" fmla="*/ 2147483646 w 65"/>
              <a:gd name="T21" fmla="*/ 2147483646 h 146"/>
              <a:gd name="T22" fmla="*/ 2147483646 w 65"/>
              <a:gd name="T23" fmla="*/ 2147483646 h 146"/>
              <a:gd name="T24" fmla="*/ 2147483646 w 65"/>
              <a:gd name="T25" fmla="*/ 2147483646 h 146"/>
              <a:gd name="T26" fmla="*/ 2147483646 w 65"/>
              <a:gd name="T27" fmla="*/ 2147483646 h 146"/>
              <a:gd name="T28" fmla="*/ 2147483646 w 65"/>
              <a:gd name="T29" fmla="*/ 2147483646 h 146"/>
              <a:gd name="T30" fmla="*/ 2147483646 w 65"/>
              <a:gd name="T31" fmla="*/ 2147483646 h 146"/>
              <a:gd name="T32" fmla="*/ 2147483646 w 65"/>
              <a:gd name="T33" fmla="*/ 2147483646 h 146"/>
              <a:gd name="T34" fmla="*/ 2147483646 w 65"/>
              <a:gd name="T35" fmla="*/ 2147483646 h 146"/>
              <a:gd name="T36" fmla="*/ 2147483646 w 65"/>
              <a:gd name="T37" fmla="*/ 2147483646 h 146"/>
              <a:gd name="T38" fmla="*/ 2147483646 w 65"/>
              <a:gd name="T39" fmla="*/ 2147483646 h 146"/>
              <a:gd name="T40" fmla="*/ 2147483646 w 65"/>
              <a:gd name="T41" fmla="*/ 2147483646 h 146"/>
              <a:gd name="T42" fmla="*/ 2147483646 w 65"/>
              <a:gd name="T43" fmla="*/ 2147483646 h 146"/>
              <a:gd name="T44" fmla="*/ 2147483646 w 65"/>
              <a:gd name="T45" fmla="*/ 2147483646 h 146"/>
              <a:gd name="T46" fmla="*/ 2147483646 w 65"/>
              <a:gd name="T47" fmla="*/ 0 h 146"/>
              <a:gd name="T48" fmla="*/ 2147483646 w 65"/>
              <a:gd name="T49" fmla="*/ 2147483646 h 146"/>
              <a:gd name="T50" fmla="*/ 2147483646 w 65"/>
              <a:gd name="T51" fmla="*/ 2147483646 h 146"/>
              <a:gd name="T52" fmla="*/ 2147483646 w 65"/>
              <a:gd name="T53" fmla="*/ 2147483646 h 146"/>
              <a:gd name="T54" fmla="*/ 2147483646 w 65"/>
              <a:gd name="T55" fmla="*/ 2147483646 h 146"/>
              <a:gd name="T56" fmla="*/ 2147483646 w 65"/>
              <a:gd name="T57" fmla="*/ 2147483646 h 146"/>
              <a:gd name="T58" fmla="*/ 2147483646 w 65"/>
              <a:gd name="T59" fmla="*/ 2147483646 h 146"/>
              <a:gd name="T60" fmla="*/ 2147483646 w 65"/>
              <a:gd name="T61" fmla="*/ 2147483646 h 146"/>
              <a:gd name="T62" fmla="*/ 2147483646 w 65"/>
              <a:gd name="T63" fmla="*/ 2147483646 h 146"/>
              <a:gd name="T64" fmla="*/ 2147483646 w 65"/>
              <a:gd name="T65" fmla="*/ 2147483646 h 146"/>
              <a:gd name="T66" fmla="*/ 2147483646 w 65"/>
              <a:gd name="T67" fmla="*/ 2147483646 h 146"/>
              <a:gd name="T68" fmla="*/ 2147483646 w 65"/>
              <a:gd name="T69" fmla="*/ 2147483646 h 146"/>
              <a:gd name="T70" fmla="*/ 2147483646 w 65"/>
              <a:gd name="T71" fmla="*/ 2147483646 h 146"/>
              <a:gd name="T72" fmla="*/ 2147483646 w 65"/>
              <a:gd name="T73" fmla="*/ 2147483646 h 146"/>
              <a:gd name="T74" fmla="*/ 2147483646 w 65"/>
              <a:gd name="T75" fmla="*/ 2147483646 h 146"/>
              <a:gd name="T76" fmla="*/ 2147483646 w 65"/>
              <a:gd name="T77" fmla="*/ 2147483646 h 146"/>
              <a:gd name="T78" fmla="*/ 2147483646 w 65"/>
              <a:gd name="T79" fmla="*/ 2147483646 h 146"/>
              <a:gd name="T80" fmla="*/ 2147483646 w 65"/>
              <a:gd name="T81" fmla="*/ 2147483646 h 146"/>
              <a:gd name="T82" fmla="*/ 2147483646 w 65"/>
              <a:gd name="T83" fmla="*/ 2147483646 h 146"/>
              <a:gd name="T84" fmla="*/ 2147483646 w 65"/>
              <a:gd name="T85" fmla="*/ 2147483646 h 146"/>
              <a:gd name="T86" fmla="*/ 2147483646 w 65"/>
              <a:gd name="T87" fmla="*/ 2147483646 h 146"/>
              <a:gd name="T88" fmla="*/ 2147483646 w 65"/>
              <a:gd name="T89" fmla="*/ 2147483646 h 146"/>
              <a:gd name="T90" fmla="*/ 2147483646 w 65"/>
              <a:gd name="T91" fmla="*/ 2147483646 h 146"/>
              <a:gd name="T92" fmla="*/ 2147483646 w 65"/>
              <a:gd name="T93" fmla="*/ 2147483646 h 146"/>
              <a:gd name="T94" fmla="*/ 2147483646 w 65"/>
              <a:gd name="T95" fmla="*/ 2147483646 h 146"/>
              <a:gd name="T96" fmla="*/ 2147483646 w 65"/>
              <a:gd name="T97" fmla="*/ 2147483646 h 146"/>
              <a:gd name="T98" fmla="*/ 2147483646 w 65"/>
              <a:gd name="T99" fmla="*/ 2147483646 h 146"/>
              <a:gd name="T100" fmla="*/ 2147483646 w 65"/>
              <a:gd name="T101" fmla="*/ 2147483646 h 146"/>
              <a:gd name="T102" fmla="*/ 2147483646 w 65"/>
              <a:gd name="T103" fmla="*/ 2147483646 h 146"/>
              <a:gd name="T104" fmla="*/ 2147483646 w 65"/>
              <a:gd name="T105" fmla="*/ 2147483646 h 146"/>
              <a:gd name="T106" fmla="*/ 2147483646 w 65"/>
              <a:gd name="T107" fmla="*/ 2147483646 h 146"/>
              <a:gd name="T108" fmla="*/ 2147483646 w 65"/>
              <a:gd name="T109" fmla="*/ 2147483646 h 146"/>
              <a:gd name="T110" fmla="*/ 2147483646 w 65"/>
              <a:gd name="T111" fmla="*/ 2147483646 h 146"/>
              <a:gd name="T112" fmla="*/ 2147483646 w 65"/>
              <a:gd name="T113" fmla="*/ 2147483646 h 146"/>
              <a:gd name="T114" fmla="*/ 2147483646 w 65"/>
              <a:gd name="T115" fmla="*/ 2147483646 h 146"/>
              <a:gd name="T116" fmla="*/ 2147483646 w 65"/>
              <a:gd name="T117" fmla="*/ 2147483646 h 146"/>
              <a:gd name="T118" fmla="*/ 2147483646 w 65"/>
              <a:gd name="T119" fmla="*/ 2147483646 h 146"/>
              <a:gd name="T120" fmla="*/ 2147483646 w 65"/>
              <a:gd name="T121" fmla="*/ 2147483646 h 146"/>
              <a:gd name="T122" fmla="*/ 2147483646 w 65"/>
              <a:gd name="T123" fmla="*/ 2147483646 h 1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"/>
              <a:gd name="T187" fmla="*/ 0 h 146"/>
              <a:gd name="T188" fmla="*/ 65 w 65"/>
              <a:gd name="T189" fmla="*/ 146 h 1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" h="146">
                <a:moveTo>
                  <a:pt x="7" y="115"/>
                </a:moveTo>
                <a:lnTo>
                  <a:pt x="5" y="110"/>
                </a:lnTo>
                <a:lnTo>
                  <a:pt x="4" y="105"/>
                </a:lnTo>
                <a:lnTo>
                  <a:pt x="3" y="101"/>
                </a:lnTo>
                <a:lnTo>
                  <a:pt x="2" y="95"/>
                </a:lnTo>
                <a:lnTo>
                  <a:pt x="1" y="90"/>
                </a:lnTo>
                <a:lnTo>
                  <a:pt x="1" y="84"/>
                </a:lnTo>
                <a:lnTo>
                  <a:pt x="0" y="78"/>
                </a:lnTo>
                <a:lnTo>
                  <a:pt x="0" y="73"/>
                </a:lnTo>
                <a:lnTo>
                  <a:pt x="1" y="58"/>
                </a:lnTo>
                <a:lnTo>
                  <a:pt x="2" y="51"/>
                </a:lnTo>
                <a:lnTo>
                  <a:pt x="3" y="44"/>
                </a:lnTo>
                <a:lnTo>
                  <a:pt x="5" y="39"/>
                </a:lnTo>
                <a:lnTo>
                  <a:pt x="7" y="33"/>
                </a:lnTo>
                <a:lnTo>
                  <a:pt x="8" y="27"/>
                </a:lnTo>
                <a:lnTo>
                  <a:pt x="10" y="22"/>
                </a:lnTo>
                <a:lnTo>
                  <a:pt x="12" y="18"/>
                </a:lnTo>
                <a:lnTo>
                  <a:pt x="14" y="13"/>
                </a:lnTo>
                <a:lnTo>
                  <a:pt x="17" y="9"/>
                </a:lnTo>
                <a:lnTo>
                  <a:pt x="20" y="6"/>
                </a:lnTo>
                <a:lnTo>
                  <a:pt x="23" y="5"/>
                </a:lnTo>
                <a:lnTo>
                  <a:pt x="26" y="2"/>
                </a:lnTo>
                <a:lnTo>
                  <a:pt x="30" y="1"/>
                </a:lnTo>
                <a:lnTo>
                  <a:pt x="32" y="0"/>
                </a:lnTo>
                <a:lnTo>
                  <a:pt x="35" y="1"/>
                </a:lnTo>
                <a:lnTo>
                  <a:pt x="39" y="2"/>
                </a:lnTo>
                <a:lnTo>
                  <a:pt x="42" y="5"/>
                </a:lnTo>
                <a:lnTo>
                  <a:pt x="45" y="6"/>
                </a:lnTo>
                <a:lnTo>
                  <a:pt x="48" y="9"/>
                </a:lnTo>
                <a:lnTo>
                  <a:pt x="50" y="13"/>
                </a:lnTo>
                <a:lnTo>
                  <a:pt x="53" y="18"/>
                </a:lnTo>
                <a:lnTo>
                  <a:pt x="54" y="22"/>
                </a:lnTo>
                <a:lnTo>
                  <a:pt x="57" y="27"/>
                </a:lnTo>
                <a:lnTo>
                  <a:pt x="58" y="33"/>
                </a:lnTo>
                <a:lnTo>
                  <a:pt x="60" y="39"/>
                </a:lnTo>
                <a:lnTo>
                  <a:pt x="62" y="44"/>
                </a:lnTo>
                <a:lnTo>
                  <a:pt x="63" y="51"/>
                </a:lnTo>
                <a:lnTo>
                  <a:pt x="64" y="58"/>
                </a:lnTo>
                <a:lnTo>
                  <a:pt x="64" y="73"/>
                </a:lnTo>
                <a:lnTo>
                  <a:pt x="64" y="88"/>
                </a:lnTo>
                <a:lnTo>
                  <a:pt x="63" y="94"/>
                </a:lnTo>
                <a:lnTo>
                  <a:pt x="62" y="101"/>
                </a:lnTo>
                <a:lnTo>
                  <a:pt x="60" y="108"/>
                </a:lnTo>
                <a:lnTo>
                  <a:pt x="58" y="113"/>
                </a:lnTo>
                <a:lnTo>
                  <a:pt x="57" y="119"/>
                </a:lnTo>
                <a:lnTo>
                  <a:pt x="54" y="124"/>
                </a:lnTo>
                <a:lnTo>
                  <a:pt x="53" y="129"/>
                </a:lnTo>
                <a:lnTo>
                  <a:pt x="50" y="132"/>
                </a:lnTo>
                <a:lnTo>
                  <a:pt x="48" y="136"/>
                </a:lnTo>
                <a:lnTo>
                  <a:pt x="45" y="139"/>
                </a:lnTo>
                <a:lnTo>
                  <a:pt x="42" y="141"/>
                </a:lnTo>
                <a:lnTo>
                  <a:pt x="39" y="144"/>
                </a:lnTo>
                <a:lnTo>
                  <a:pt x="35" y="145"/>
                </a:lnTo>
                <a:lnTo>
                  <a:pt x="32" y="145"/>
                </a:lnTo>
                <a:lnTo>
                  <a:pt x="29" y="145"/>
                </a:lnTo>
                <a:lnTo>
                  <a:pt x="25" y="143"/>
                </a:lnTo>
                <a:lnTo>
                  <a:pt x="21" y="140"/>
                </a:lnTo>
                <a:lnTo>
                  <a:pt x="18" y="137"/>
                </a:lnTo>
                <a:lnTo>
                  <a:pt x="14" y="133"/>
                </a:lnTo>
                <a:lnTo>
                  <a:pt x="11" y="127"/>
                </a:lnTo>
                <a:lnTo>
                  <a:pt x="9" y="122"/>
                </a:lnTo>
                <a:lnTo>
                  <a:pt x="7" y="11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3834" name="Group 41">
            <a:extLst>
              <a:ext uri="{FF2B5EF4-FFF2-40B4-BE49-F238E27FC236}">
                <a16:creationId xmlns:a16="http://schemas.microsoft.com/office/drawing/2014/main" id="{BE315487-F3F1-47EE-B330-ECD7DBCE0CE8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1600200"/>
            <a:ext cx="839788" cy="3081338"/>
            <a:chOff x="4572" y="1290"/>
            <a:chExt cx="529" cy="1941"/>
          </a:xfrm>
        </p:grpSpPr>
        <p:sp>
          <p:nvSpPr>
            <p:cNvPr id="33837" name="Freeform 42">
              <a:extLst>
                <a:ext uri="{FF2B5EF4-FFF2-40B4-BE49-F238E27FC236}">
                  <a16:creationId xmlns:a16="http://schemas.microsoft.com/office/drawing/2014/main" id="{B6EE7206-AAE4-47D7-8F9B-E842695A6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1298"/>
              <a:ext cx="382" cy="1933"/>
            </a:xfrm>
            <a:custGeom>
              <a:avLst/>
              <a:gdLst>
                <a:gd name="T0" fmla="*/ 0 w 382"/>
                <a:gd name="T1" fmla="*/ 472 h 1933"/>
                <a:gd name="T2" fmla="*/ 381 w 382"/>
                <a:gd name="T3" fmla="*/ 0 h 1933"/>
                <a:gd name="T4" fmla="*/ 381 w 382"/>
                <a:gd name="T5" fmla="*/ 1460 h 1933"/>
                <a:gd name="T6" fmla="*/ 0 w 382"/>
                <a:gd name="T7" fmla="*/ 1932 h 1933"/>
                <a:gd name="T8" fmla="*/ 0 w 382"/>
                <a:gd name="T9" fmla="*/ 472 h 19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1933"/>
                <a:gd name="T17" fmla="*/ 382 w 382"/>
                <a:gd name="T18" fmla="*/ 1933 h 19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1933">
                  <a:moveTo>
                    <a:pt x="0" y="472"/>
                  </a:moveTo>
                  <a:lnTo>
                    <a:pt x="381" y="0"/>
                  </a:lnTo>
                  <a:lnTo>
                    <a:pt x="381" y="1460"/>
                  </a:lnTo>
                  <a:lnTo>
                    <a:pt x="0" y="1932"/>
                  </a:lnTo>
                  <a:lnTo>
                    <a:pt x="0" y="47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B2B2B2"/>
                </a:gs>
              </a:gsLst>
              <a:lin ang="0" scaled="1"/>
            </a:gra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43">
              <a:extLst>
                <a:ext uri="{FF2B5EF4-FFF2-40B4-BE49-F238E27FC236}">
                  <a16:creationId xmlns:a16="http://schemas.microsoft.com/office/drawing/2014/main" id="{C3BD20AB-975E-4522-ACFC-17876D84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61"/>
              <a:ext cx="147" cy="1467"/>
            </a:xfrm>
            <a:custGeom>
              <a:avLst/>
              <a:gdLst>
                <a:gd name="T0" fmla="*/ 0 w 147"/>
                <a:gd name="T1" fmla="*/ 0 h 1467"/>
                <a:gd name="T2" fmla="*/ 146 w 147"/>
                <a:gd name="T3" fmla="*/ 0 h 1467"/>
                <a:gd name="T4" fmla="*/ 146 w 147"/>
                <a:gd name="T5" fmla="*/ 1466 h 1467"/>
                <a:gd name="T6" fmla="*/ 0 w 147"/>
                <a:gd name="T7" fmla="*/ 1466 h 1467"/>
                <a:gd name="T8" fmla="*/ 0 w 147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467"/>
                <a:gd name="T17" fmla="*/ 147 w 147"/>
                <a:gd name="T18" fmla="*/ 1467 h 1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467">
                  <a:moveTo>
                    <a:pt x="0" y="0"/>
                  </a:moveTo>
                  <a:lnTo>
                    <a:pt x="146" y="0"/>
                  </a:lnTo>
                  <a:lnTo>
                    <a:pt x="146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7F7F7F"/>
                </a:gs>
              </a:gsLst>
              <a:lin ang="0" scaled="1"/>
            </a:gra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44">
              <a:extLst>
                <a:ext uri="{FF2B5EF4-FFF2-40B4-BE49-F238E27FC236}">
                  <a16:creationId xmlns:a16="http://schemas.microsoft.com/office/drawing/2014/main" id="{9CBEA3A6-B6BC-4659-A5D9-9EA0F806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290"/>
              <a:ext cx="529" cy="473"/>
            </a:xfrm>
            <a:custGeom>
              <a:avLst/>
              <a:gdLst>
                <a:gd name="T0" fmla="*/ 377 w 529"/>
                <a:gd name="T1" fmla="*/ 2 h 473"/>
                <a:gd name="T2" fmla="*/ 528 w 529"/>
                <a:gd name="T3" fmla="*/ 0 h 473"/>
                <a:gd name="T4" fmla="*/ 148 w 529"/>
                <a:gd name="T5" fmla="*/ 472 h 473"/>
                <a:gd name="T6" fmla="*/ 0 w 529"/>
                <a:gd name="T7" fmla="*/ 472 h 473"/>
                <a:gd name="T8" fmla="*/ 377 w 529"/>
                <a:gd name="T9" fmla="*/ 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473"/>
                <a:gd name="T17" fmla="*/ 529 w 529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473">
                  <a:moveTo>
                    <a:pt x="377" y="2"/>
                  </a:moveTo>
                  <a:lnTo>
                    <a:pt x="528" y="0"/>
                  </a:lnTo>
                  <a:lnTo>
                    <a:pt x="148" y="472"/>
                  </a:lnTo>
                  <a:lnTo>
                    <a:pt x="0" y="472"/>
                  </a:lnTo>
                  <a:lnTo>
                    <a:pt x="377" y="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666666"/>
                </a:gs>
              </a:gsLst>
              <a:lin ang="18900000" scaled="1"/>
            </a:gra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45">
              <a:extLst>
                <a:ext uri="{FF2B5EF4-FFF2-40B4-BE49-F238E27FC236}">
                  <a16:creationId xmlns:a16="http://schemas.microsoft.com/office/drawing/2014/main" id="{AA603C10-4428-46ED-B405-34F3DD85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293"/>
              <a:ext cx="383" cy="482"/>
            </a:xfrm>
            <a:custGeom>
              <a:avLst/>
              <a:gdLst>
                <a:gd name="T0" fmla="*/ 0 w 383"/>
                <a:gd name="T1" fmla="*/ 481 h 482"/>
                <a:gd name="T2" fmla="*/ 382 w 383"/>
                <a:gd name="T3" fmla="*/ 0 h 482"/>
                <a:gd name="T4" fmla="*/ 377 w 383"/>
                <a:gd name="T5" fmla="*/ 0 h 482"/>
                <a:gd name="T6" fmla="*/ 0 60000 65536"/>
                <a:gd name="T7" fmla="*/ 0 60000 65536"/>
                <a:gd name="T8" fmla="*/ 0 60000 65536"/>
                <a:gd name="T9" fmla="*/ 0 w 383"/>
                <a:gd name="T10" fmla="*/ 0 h 482"/>
                <a:gd name="T11" fmla="*/ 383 w 383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482">
                  <a:moveTo>
                    <a:pt x="0" y="481"/>
                  </a:moveTo>
                  <a:lnTo>
                    <a:pt x="382" y="0"/>
                  </a:lnTo>
                  <a:lnTo>
                    <a:pt x="377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46">
              <a:extLst>
                <a:ext uri="{FF2B5EF4-FFF2-40B4-BE49-F238E27FC236}">
                  <a16:creationId xmlns:a16="http://schemas.microsoft.com/office/drawing/2014/main" id="{2611DFA7-29BD-42D5-9C62-8729A9ACF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042"/>
              <a:ext cx="383" cy="478"/>
            </a:xfrm>
            <a:custGeom>
              <a:avLst/>
              <a:gdLst>
                <a:gd name="T0" fmla="*/ 0 w 383"/>
                <a:gd name="T1" fmla="*/ 477 h 478"/>
                <a:gd name="T2" fmla="*/ 382 w 383"/>
                <a:gd name="T3" fmla="*/ 0 h 478"/>
                <a:gd name="T4" fmla="*/ 377 w 383"/>
                <a:gd name="T5" fmla="*/ 0 h 478"/>
                <a:gd name="T6" fmla="*/ 0 60000 65536"/>
                <a:gd name="T7" fmla="*/ 0 60000 65536"/>
                <a:gd name="T8" fmla="*/ 0 60000 65536"/>
                <a:gd name="T9" fmla="*/ 0 w 383"/>
                <a:gd name="T10" fmla="*/ 0 h 478"/>
                <a:gd name="T11" fmla="*/ 383 w 383"/>
                <a:gd name="T12" fmla="*/ 478 h 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478">
                  <a:moveTo>
                    <a:pt x="0" y="477"/>
                  </a:moveTo>
                  <a:lnTo>
                    <a:pt x="382" y="0"/>
                  </a:lnTo>
                  <a:lnTo>
                    <a:pt x="377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47">
              <a:extLst>
                <a:ext uri="{FF2B5EF4-FFF2-40B4-BE49-F238E27FC236}">
                  <a16:creationId xmlns:a16="http://schemas.microsoft.com/office/drawing/2014/main" id="{FFF9E14A-04C6-4708-9E44-50E24B9DE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889"/>
              <a:ext cx="64" cy="145"/>
            </a:xfrm>
            <a:custGeom>
              <a:avLst/>
              <a:gdLst>
                <a:gd name="T0" fmla="*/ 6 w 64"/>
                <a:gd name="T1" fmla="*/ 115 h 145"/>
                <a:gd name="T2" fmla="*/ 5 w 64"/>
                <a:gd name="T3" fmla="*/ 110 h 145"/>
                <a:gd name="T4" fmla="*/ 4 w 64"/>
                <a:gd name="T5" fmla="*/ 105 h 145"/>
                <a:gd name="T6" fmla="*/ 3 w 64"/>
                <a:gd name="T7" fmla="*/ 100 h 145"/>
                <a:gd name="T8" fmla="*/ 2 w 64"/>
                <a:gd name="T9" fmla="*/ 95 h 145"/>
                <a:gd name="T10" fmla="*/ 1 w 64"/>
                <a:gd name="T11" fmla="*/ 90 h 145"/>
                <a:gd name="T12" fmla="*/ 1 w 64"/>
                <a:gd name="T13" fmla="*/ 84 h 145"/>
                <a:gd name="T14" fmla="*/ 0 w 64"/>
                <a:gd name="T15" fmla="*/ 78 h 145"/>
                <a:gd name="T16" fmla="*/ 0 w 64"/>
                <a:gd name="T17" fmla="*/ 73 h 145"/>
                <a:gd name="T18" fmla="*/ 1 w 64"/>
                <a:gd name="T19" fmla="*/ 59 h 145"/>
                <a:gd name="T20" fmla="*/ 2 w 64"/>
                <a:gd name="T21" fmla="*/ 50 h 145"/>
                <a:gd name="T22" fmla="*/ 3 w 64"/>
                <a:gd name="T23" fmla="*/ 44 h 145"/>
                <a:gd name="T24" fmla="*/ 5 w 64"/>
                <a:gd name="T25" fmla="*/ 39 h 145"/>
                <a:gd name="T26" fmla="*/ 6 w 64"/>
                <a:gd name="T27" fmla="*/ 32 h 145"/>
                <a:gd name="T28" fmla="*/ 8 w 64"/>
                <a:gd name="T29" fmla="*/ 27 h 145"/>
                <a:gd name="T30" fmla="*/ 9 w 64"/>
                <a:gd name="T31" fmla="*/ 22 h 145"/>
                <a:gd name="T32" fmla="*/ 12 w 64"/>
                <a:gd name="T33" fmla="*/ 18 h 145"/>
                <a:gd name="T34" fmla="*/ 14 w 64"/>
                <a:gd name="T35" fmla="*/ 13 h 145"/>
                <a:gd name="T36" fmla="*/ 17 w 64"/>
                <a:gd name="T37" fmla="*/ 9 h 145"/>
                <a:gd name="T38" fmla="*/ 20 w 64"/>
                <a:gd name="T39" fmla="*/ 6 h 145"/>
                <a:gd name="T40" fmla="*/ 23 w 64"/>
                <a:gd name="T41" fmla="*/ 4 h 145"/>
                <a:gd name="T42" fmla="*/ 25 w 64"/>
                <a:gd name="T43" fmla="*/ 2 h 145"/>
                <a:gd name="T44" fmla="*/ 29 w 64"/>
                <a:gd name="T45" fmla="*/ 1 h 145"/>
                <a:gd name="T46" fmla="*/ 32 w 64"/>
                <a:gd name="T47" fmla="*/ 0 h 145"/>
                <a:gd name="T48" fmla="*/ 35 w 64"/>
                <a:gd name="T49" fmla="*/ 1 h 145"/>
                <a:gd name="T50" fmla="*/ 39 w 64"/>
                <a:gd name="T51" fmla="*/ 2 h 145"/>
                <a:gd name="T52" fmla="*/ 41 w 64"/>
                <a:gd name="T53" fmla="*/ 4 h 145"/>
                <a:gd name="T54" fmla="*/ 44 w 64"/>
                <a:gd name="T55" fmla="*/ 6 h 145"/>
                <a:gd name="T56" fmla="*/ 47 w 64"/>
                <a:gd name="T57" fmla="*/ 9 h 145"/>
                <a:gd name="T58" fmla="*/ 49 w 64"/>
                <a:gd name="T59" fmla="*/ 13 h 145"/>
                <a:gd name="T60" fmla="*/ 52 w 64"/>
                <a:gd name="T61" fmla="*/ 18 h 145"/>
                <a:gd name="T62" fmla="*/ 54 w 64"/>
                <a:gd name="T63" fmla="*/ 22 h 145"/>
                <a:gd name="T64" fmla="*/ 56 w 64"/>
                <a:gd name="T65" fmla="*/ 27 h 145"/>
                <a:gd name="T66" fmla="*/ 57 w 64"/>
                <a:gd name="T67" fmla="*/ 32 h 145"/>
                <a:gd name="T68" fmla="*/ 59 w 64"/>
                <a:gd name="T69" fmla="*/ 39 h 145"/>
                <a:gd name="T70" fmla="*/ 61 w 64"/>
                <a:gd name="T71" fmla="*/ 44 h 145"/>
                <a:gd name="T72" fmla="*/ 62 w 64"/>
                <a:gd name="T73" fmla="*/ 50 h 145"/>
                <a:gd name="T74" fmla="*/ 63 w 64"/>
                <a:gd name="T75" fmla="*/ 59 h 145"/>
                <a:gd name="T76" fmla="*/ 63 w 64"/>
                <a:gd name="T77" fmla="*/ 73 h 145"/>
                <a:gd name="T78" fmla="*/ 63 w 64"/>
                <a:gd name="T79" fmla="*/ 87 h 145"/>
                <a:gd name="T80" fmla="*/ 62 w 64"/>
                <a:gd name="T81" fmla="*/ 94 h 145"/>
                <a:gd name="T82" fmla="*/ 61 w 64"/>
                <a:gd name="T83" fmla="*/ 101 h 145"/>
                <a:gd name="T84" fmla="*/ 59 w 64"/>
                <a:gd name="T85" fmla="*/ 107 h 145"/>
                <a:gd name="T86" fmla="*/ 57 w 64"/>
                <a:gd name="T87" fmla="*/ 114 h 145"/>
                <a:gd name="T88" fmla="*/ 56 w 64"/>
                <a:gd name="T89" fmla="*/ 118 h 145"/>
                <a:gd name="T90" fmla="*/ 54 w 64"/>
                <a:gd name="T91" fmla="*/ 124 h 145"/>
                <a:gd name="T92" fmla="*/ 52 w 64"/>
                <a:gd name="T93" fmla="*/ 128 h 145"/>
                <a:gd name="T94" fmla="*/ 49 w 64"/>
                <a:gd name="T95" fmla="*/ 132 h 145"/>
                <a:gd name="T96" fmla="*/ 47 w 64"/>
                <a:gd name="T97" fmla="*/ 136 h 145"/>
                <a:gd name="T98" fmla="*/ 44 w 64"/>
                <a:gd name="T99" fmla="*/ 139 h 145"/>
                <a:gd name="T100" fmla="*/ 41 w 64"/>
                <a:gd name="T101" fmla="*/ 142 h 145"/>
                <a:gd name="T102" fmla="*/ 39 w 64"/>
                <a:gd name="T103" fmla="*/ 144 h 145"/>
                <a:gd name="T104" fmla="*/ 35 w 64"/>
                <a:gd name="T105" fmla="*/ 144 h 145"/>
                <a:gd name="T106" fmla="*/ 32 w 64"/>
                <a:gd name="T107" fmla="*/ 144 h 145"/>
                <a:gd name="T108" fmla="*/ 28 w 64"/>
                <a:gd name="T109" fmla="*/ 144 h 145"/>
                <a:gd name="T110" fmla="*/ 24 w 64"/>
                <a:gd name="T111" fmla="*/ 143 h 145"/>
                <a:gd name="T112" fmla="*/ 21 w 64"/>
                <a:gd name="T113" fmla="*/ 140 h 145"/>
                <a:gd name="T114" fmla="*/ 18 w 64"/>
                <a:gd name="T115" fmla="*/ 137 h 145"/>
                <a:gd name="T116" fmla="*/ 14 w 64"/>
                <a:gd name="T117" fmla="*/ 132 h 145"/>
                <a:gd name="T118" fmla="*/ 11 w 64"/>
                <a:gd name="T119" fmla="*/ 128 h 145"/>
                <a:gd name="T120" fmla="*/ 8 w 64"/>
                <a:gd name="T121" fmla="*/ 122 h 145"/>
                <a:gd name="T122" fmla="*/ 6 w 64"/>
                <a:gd name="T123" fmla="*/ 11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145"/>
                <a:gd name="T188" fmla="*/ 64 w 64"/>
                <a:gd name="T189" fmla="*/ 145 h 1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145">
                  <a:moveTo>
                    <a:pt x="6" y="115"/>
                  </a:moveTo>
                  <a:lnTo>
                    <a:pt x="5" y="110"/>
                  </a:lnTo>
                  <a:lnTo>
                    <a:pt x="4" y="105"/>
                  </a:lnTo>
                  <a:lnTo>
                    <a:pt x="3" y="100"/>
                  </a:lnTo>
                  <a:lnTo>
                    <a:pt x="2" y="95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9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9" y="22"/>
                  </a:lnTo>
                  <a:lnTo>
                    <a:pt x="12" y="18"/>
                  </a:lnTo>
                  <a:lnTo>
                    <a:pt x="14" y="13"/>
                  </a:lnTo>
                  <a:lnTo>
                    <a:pt x="17" y="9"/>
                  </a:lnTo>
                  <a:lnTo>
                    <a:pt x="20" y="6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7" y="9"/>
                  </a:lnTo>
                  <a:lnTo>
                    <a:pt x="49" y="13"/>
                  </a:lnTo>
                  <a:lnTo>
                    <a:pt x="52" y="18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57" y="32"/>
                  </a:lnTo>
                  <a:lnTo>
                    <a:pt x="59" y="39"/>
                  </a:lnTo>
                  <a:lnTo>
                    <a:pt x="61" y="44"/>
                  </a:lnTo>
                  <a:lnTo>
                    <a:pt x="62" y="50"/>
                  </a:lnTo>
                  <a:lnTo>
                    <a:pt x="63" y="59"/>
                  </a:lnTo>
                  <a:lnTo>
                    <a:pt x="63" y="73"/>
                  </a:lnTo>
                  <a:lnTo>
                    <a:pt x="63" y="87"/>
                  </a:lnTo>
                  <a:lnTo>
                    <a:pt x="62" y="94"/>
                  </a:lnTo>
                  <a:lnTo>
                    <a:pt x="61" y="101"/>
                  </a:lnTo>
                  <a:lnTo>
                    <a:pt x="59" y="107"/>
                  </a:lnTo>
                  <a:lnTo>
                    <a:pt x="57" y="114"/>
                  </a:lnTo>
                  <a:lnTo>
                    <a:pt x="56" y="118"/>
                  </a:lnTo>
                  <a:lnTo>
                    <a:pt x="54" y="124"/>
                  </a:lnTo>
                  <a:lnTo>
                    <a:pt x="52" y="128"/>
                  </a:lnTo>
                  <a:lnTo>
                    <a:pt x="49" y="132"/>
                  </a:lnTo>
                  <a:lnTo>
                    <a:pt x="47" y="136"/>
                  </a:lnTo>
                  <a:lnTo>
                    <a:pt x="44" y="139"/>
                  </a:lnTo>
                  <a:lnTo>
                    <a:pt x="41" y="142"/>
                  </a:lnTo>
                  <a:lnTo>
                    <a:pt x="39" y="144"/>
                  </a:lnTo>
                  <a:lnTo>
                    <a:pt x="35" y="144"/>
                  </a:lnTo>
                  <a:lnTo>
                    <a:pt x="32" y="144"/>
                  </a:lnTo>
                  <a:lnTo>
                    <a:pt x="28" y="144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18" y="137"/>
                  </a:lnTo>
                  <a:lnTo>
                    <a:pt x="14" y="132"/>
                  </a:lnTo>
                  <a:lnTo>
                    <a:pt x="11" y="128"/>
                  </a:lnTo>
                  <a:lnTo>
                    <a:pt x="8" y="122"/>
                  </a:lnTo>
                  <a:lnTo>
                    <a:pt x="6" y="11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48">
              <a:extLst>
                <a:ext uri="{FF2B5EF4-FFF2-40B4-BE49-F238E27FC236}">
                  <a16:creationId xmlns:a16="http://schemas.microsoft.com/office/drawing/2014/main" id="{039FAF97-0CC2-45EF-A0BB-FE93F265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531"/>
              <a:ext cx="60" cy="147"/>
            </a:xfrm>
            <a:custGeom>
              <a:avLst/>
              <a:gdLst>
                <a:gd name="T0" fmla="*/ 5 w 60"/>
                <a:gd name="T1" fmla="*/ 115 h 147"/>
                <a:gd name="T2" fmla="*/ 4 w 60"/>
                <a:gd name="T3" fmla="*/ 111 h 147"/>
                <a:gd name="T4" fmla="*/ 3 w 60"/>
                <a:gd name="T5" fmla="*/ 106 h 147"/>
                <a:gd name="T6" fmla="*/ 2 w 60"/>
                <a:gd name="T7" fmla="*/ 101 h 147"/>
                <a:gd name="T8" fmla="*/ 1 w 60"/>
                <a:gd name="T9" fmla="*/ 95 h 147"/>
                <a:gd name="T10" fmla="*/ 1 w 60"/>
                <a:gd name="T11" fmla="*/ 91 h 147"/>
                <a:gd name="T12" fmla="*/ 1 w 60"/>
                <a:gd name="T13" fmla="*/ 85 h 147"/>
                <a:gd name="T14" fmla="*/ 0 w 60"/>
                <a:gd name="T15" fmla="*/ 79 h 147"/>
                <a:gd name="T16" fmla="*/ 0 w 60"/>
                <a:gd name="T17" fmla="*/ 73 h 147"/>
                <a:gd name="T18" fmla="*/ 1 w 60"/>
                <a:gd name="T19" fmla="*/ 59 h 147"/>
                <a:gd name="T20" fmla="*/ 1 w 60"/>
                <a:gd name="T21" fmla="*/ 52 h 147"/>
                <a:gd name="T22" fmla="*/ 3 w 60"/>
                <a:gd name="T23" fmla="*/ 45 h 147"/>
                <a:gd name="T24" fmla="*/ 4 w 60"/>
                <a:gd name="T25" fmla="*/ 38 h 147"/>
                <a:gd name="T26" fmla="*/ 5 w 60"/>
                <a:gd name="T27" fmla="*/ 32 h 147"/>
                <a:gd name="T28" fmla="*/ 7 w 60"/>
                <a:gd name="T29" fmla="*/ 27 h 147"/>
                <a:gd name="T30" fmla="*/ 9 w 60"/>
                <a:gd name="T31" fmla="*/ 21 h 147"/>
                <a:gd name="T32" fmla="*/ 11 w 60"/>
                <a:gd name="T33" fmla="*/ 18 h 147"/>
                <a:gd name="T34" fmla="*/ 13 w 60"/>
                <a:gd name="T35" fmla="*/ 13 h 147"/>
                <a:gd name="T36" fmla="*/ 15 w 60"/>
                <a:gd name="T37" fmla="*/ 9 h 147"/>
                <a:gd name="T38" fmla="*/ 18 w 60"/>
                <a:gd name="T39" fmla="*/ 6 h 147"/>
                <a:gd name="T40" fmla="*/ 20 w 60"/>
                <a:gd name="T41" fmla="*/ 4 h 147"/>
                <a:gd name="T42" fmla="*/ 24 w 60"/>
                <a:gd name="T43" fmla="*/ 1 h 147"/>
                <a:gd name="T44" fmla="*/ 26 w 60"/>
                <a:gd name="T45" fmla="*/ 0 h 147"/>
                <a:gd name="T46" fmla="*/ 30 w 60"/>
                <a:gd name="T47" fmla="*/ 0 h 147"/>
                <a:gd name="T48" fmla="*/ 33 w 60"/>
                <a:gd name="T49" fmla="*/ 0 h 147"/>
                <a:gd name="T50" fmla="*/ 35 w 60"/>
                <a:gd name="T51" fmla="*/ 1 h 147"/>
                <a:gd name="T52" fmla="*/ 39 w 60"/>
                <a:gd name="T53" fmla="*/ 4 h 147"/>
                <a:gd name="T54" fmla="*/ 41 w 60"/>
                <a:gd name="T55" fmla="*/ 6 h 147"/>
                <a:gd name="T56" fmla="*/ 43 w 60"/>
                <a:gd name="T57" fmla="*/ 9 h 147"/>
                <a:gd name="T58" fmla="*/ 46 w 60"/>
                <a:gd name="T59" fmla="*/ 13 h 147"/>
                <a:gd name="T60" fmla="*/ 48 w 60"/>
                <a:gd name="T61" fmla="*/ 18 h 147"/>
                <a:gd name="T62" fmla="*/ 50 w 60"/>
                <a:gd name="T63" fmla="*/ 21 h 147"/>
                <a:gd name="T64" fmla="*/ 52 w 60"/>
                <a:gd name="T65" fmla="*/ 27 h 147"/>
                <a:gd name="T66" fmla="*/ 54 w 60"/>
                <a:gd name="T67" fmla="*/ 32 h 147"/>
                <a:gd name="T68" fmla="*/ 55 w 60"/>
                <a:gd name="T69" fmla="*/ 38 h 147"/>
                <a:gd name="T70" fmla="*/ 56 w 60"/>
                <a:gd name="T71" fmla="*/ 45 h 147"/>
                <a:gd name="T72" fmla="*/ 57 w 60"/>
                <a:gd name="T73" fmla="*/ 52 h 147"/>
                <a:gd name="T74" fmla="*/ 58 w 60"/>
                <a:gd name="T75" fmla="*/ 59 h 147"/>
                <a:gd name="T76" fmla="*/ 59 w 60"/>
                <a:gd name="T77" fmla="*/ 73 h 147"/>
                <a:gd name="T78" fmla="*/ 58 w 60"/>
                <a:gd name="T79" fmla="*/ 87 h 147"/>
                <a:gd name="T80" fmla="*/ 57 w 60"/>
                <a:gd name="T81" fmla="*/ 94 h 147"/>
                <a:gd name="T82" fmla="*/ 56 w 60"/>
                <a:gd name="T83" fmla="*/ 101 h 147"/>
                <a:gd name="T84" fmla="*/ 55 w 60"/>
                <a:gd name="T85" fmla="*/ 107 h 147"/>
                <a:gd name="T86" fmla="*/ 54 w 60"/>
                <a:gd name="T87" fmla="*/ 113 h 147"/>
                <a:gd name="T88" fmla="*/ 52 w 60"/>
                <a:gd name="T89" fmla="*/ 119 h 147"/>
                <a:gd name="T90" fmla="*/ 50 w 60"/>
                <a:gd name="T91" fmla="*/ 125 h 147"/>
                <a:gd name="T92" fmla="*/ 48 w 60"/>
                <a:gd name="T93" fmla="*/ 128 h 147"/>
                <a:gd name="T94" fmla="*/ 46 w 60"/>
                <a:gd name="T95" fmla="*/ 133 h 147"/>
                <a:gd name="T96" fmla="*/ 43 w 60"/>
                <a:gd name="T97" fmla="*/ 137 h 147"/>
                <a:gd name="T98" fmla="*/ 41 w 60"/>
                <a:gd name="T99" fmla="*/ 140 h 147"/>
                <a:gd name="T100" fmla="*/ 39 w 60"/>
                <a:gd name="T101" fmla="*/ 142 h 147"/>
                <a:gd name="T102" fmla="*/ 35 w 60"/>
                <a:gd name="T103" fmla="*/ 144 h 147"/>
                <a:gd name="T104" fmla="*/ 33 w 60"/>
                <a:gd name="T105" fmla="*/ 146 h 147"/>
                <a:gd name="T106" fmla="*/ 30 w 60"/>
                <a:gd name="T107" fmla="*/ 146 h 147"/>
                <a:gd name="T108" fmla="*/ 26 w 60"/>
                <a:gd name="T109" fmla="*/ 146 h 147"/>
                <a:gd name="T110" fmla="*/ 23 w 60"/>
                <a:gd name="T111" fmla="*/ 144 h 147"/>
                <a:gd name="T112" fmla="*/ 19 w 60"/>
                <a:gd name="T113" fmla="*/ 141 h 147"/>
                <a:gd name="T114" fmla="*/ 16 w 60"/>
                <a:gd name="T115" fmla="*/ 138 h 147"/>
                <a:gd name="T116" fmla="*/ 13 w 60"/>
                <a:gd name="T117" fmla="*/ 133 h 147"/>
                <a:gd name="T118" fmla="*/ 11 w 60"/>
                <a:gd name="T119" fmla="*/ 128 h 147"/>
                <a:gd name="T120" fmla="*/ 8 w 60"/>
                <a:gd name="T121" fmla="*/ 122 h 147"/>
                <a:gd name="T122" fmla="*/ 5 w 60"/>
                <a:gd name="T123" fmla="*/ 115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"/>
                <a:gd name="T187" fmla="*/ 0 h 147"/>
                <a:gd name="T188" fmla="*/ 60 w 60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" h="147">
                  <a:moveTo>
                    <a:pt x="5" y="115"/>
                  </a:moveTo>
                  <a:lnTo>
                    <a:pt x="4" y="111"/>
                  </a:lnTo>
                  <a:lnTo>
                    <a:pt x="3" y="106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5"/>
                  </a:lnTo>
                  <a:lnTo>
                    <a:pt x="4" y="38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3" y="9"/>
                  </a:lnTo>
                  <a:lnTo>
                    <a:pt x="46" y="13"/>
                  </a:lnTo>
                  <a:lnTo>
                    <a:pt x="48" y="18"/>
                  </a:lnTo>
                  <a:lnTo>
                    <a:pt x="50" y="21"/>
                  </a:lnTo>
                  <a:lnTo>
                    <a:pt x="52" y="27"/>
                  </a:lnTo>
                  <a:lnTo>
                    <a:pt x="54" y="32"/>
                  </a:lnTo>
                  <a:lnTo>
                    <a:pt x="55" y="38"/>
                  </a:lnTo>
                  <a:lnTo>
                    <a:pt x="56" y="45"/>
                  </a:lnTo>
                  <a:lnTo>
                    <a:pt x="57" y="52"/>
                  </a:lnTo>
                  <a:lnTo>
                    <a:pt x="58" y="59"/>
                  </a:lnTo>
                  <a:lnTo>
                    <a:pt x="59" y="73"/>
                  </a:lnTo>
                  <a:lnTo>
                    <a:pt x="58" y="87"/>
                  </a:lnTo>
                  <a:lnTo>
                    <a:pt x="57" y="94"/>
                  </a:lnTo>
                  <a:lnTo>
                    <a:pt x="56" y="101"/>
                  </a:lnTo>
                  <a:lnTo>
                    <a:pt x="55" y="107"/>
                  </a:lnTo>
                  <a:lnTo>
                    <a:pt x="54" y="113"/>
                  </a:lnTo>
                  <a:lnTo>
                    <a:pt x="52" y="119"/>
                  </a:lnTo>
                  <a:lnTo>
                    <a:pt x="50" y="125"/>
                  </a:lnTo>
                  <a:lnTo>
                    <a:pt x="48" y="128"/>
                  </a:lnTo>
                  <a:lnTo>
                    <a:pt x="46" y="133"/>
                  </a:lnTo>
                  <a:lnTo>
                    <a:pt x="43" y="137"/>
                  </a:lnTo>
                  <a:lnTo>
                    <a:pt x="41" y="140"/>
                  </a:lnTo>
                  <a:lnTo>
                    <a:pt x="39" y="142"/>
                  </a:lnTo>
                  <a:lnTo>
                    <a:pt x="35" y="144"/>
                  </a:lnTo>
                  <a:lnTo>
                    <a:pt x="33" y="146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6" y="138"/>
                  </a:lnTo>
                  <a:lnTo>
                    <a:pt x="13" y="133"/>
                  </a:lnTo>
                  <a:lnTo>
                    <a:pt x="11" y="128"/>
                  </a:lnTo>
                  <a:lnTo>
                    <a:pt x="8" y="122"/>
                  </a:lnTo>
                  <a:lnTo>
                    <a:pt x="5" y="11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49">
              <a:extLst>
                <a:ext uri="{FF2B5EF4-FFF2-40B4-BE49-F238E27FC236}">
                  <a16:creationId xmlns:a16="http://schemas.microsoft.com/office/drawing/2014/main" id="{2B6FEF90-1E53-481A-A7C8-CBA7A4CB1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154"/>
              <a:ext cx="64" cy="144"/>
            </a:xfrm>
            <a:custGeom>
              <a:avLst/>
              <a:gdLst>
                <a:gd name="T0" fmla="*/ 6 w 64"/>
                <a:gd name="T1" fmla="*/ 114 h 144"/>
                <a:gd name="T2" fmla="*/ 5 w 64"/>
                <a:gd name="T3" fmla="*/ 108 h 144"/>
                <a:gd name="T4" fmla="*/ 4 w 64"/>
                <a:gd name="T5" fmla="*/ 103 h 144"/>
                <a:gd name="T6" fmla="*/ 3 w 64"/>
                <a:gd name="T7" fmla="*/ 99 h 144"/>
                <a:gd name="T8" fmla="*/ 2 w 64"/>
                <a:gd name="T9" fmla="*/ 93 h 144"/>
                <a:gd name="T10" fmla="*/ 1 w 64"/>
                <a:gd name="T11" fmla="*/ 88 h 144"/>
                <a:gd name="T12" fmla="*/ 1 w 64"/>
                <a:gd name="T13" fmla="*/ 83 h 144"/>
                <a:gd name="T14" fmla="*/ 0 w 64"/>
                <a:gd name="T15" fmla="*/ 77 h 144"/>
                <a:gd name="T16" fmla="*/ 0 w 64"/>
                <a:gd name="T17" fmla="*/ 71 h 144"/>
                <a:gd name="T18" fmla="*/ 1 w 64"/>
                <a:gd name="T19" fmla="*/ 57 h 144"/>
                <a:gd name="T20" fmla="*/ 2 w 64"/>
                <a:gd name="T21" fmla="*/ 50 h 144"/>
                <a:gd name="T22" fmla="*/ 3 w 64"/>
                <a:gd name="T23" fmla="*/ 44 h 144"/>
                <a:gd name="T24" fmla="*/ 5 w 64"/>
                <a:gd name="T25" fmla="*/ 37 h 144"/>
                <a:gd name="T26" fmla="*/ 6 w 64"/>
                <a:gd name="T27" fmla="*/ 31 h 144"/>
                <a:gd name="T28" fmla="*/ 8 w 64"/>
                <a:gd name="T29" fmla="*/ 26 h 144"/>
                <a:gd name="T30" fmla="*/ 9 w 64"/>
                <a:gd name="T31" fmla="*/ 21 h 144"/>
                <a:gd name="T32" fmla="*/ 12 w 64"/>
                <a:gd name="T33" fmla="*/ 16 h 144"/>
                <a:gd name="T34" fmla="*/ 14 w 64"/>
                <a:gd name="T35" fmla="*/ 12 h 144"/>
                <a:gd name="T36" fmla="*/ 17 w 64"/>
                <a:gd name="T37" fmla="*/ 8 h 144"/>
                <a:gd name="T38" fmla="*/ 20 w 64"/>
                <a:gd name="T39" fmla="*/ 5 h 144"/>
                <a:gd name="T40" fmla="*/ 23 w 64"/>
                <a:gd name="T41" fmla="*/ 3 h 144"/>
                <a:gd name="T42" fmla="*/ 25 w 64"/>
                <a:gd name="T43" fmla="*/ 1 h 144"/>
                <a:gd name="T44" fmla="*/ 29 w 64"/>
                <a:gd name="T45" fmla="*/ 0 h 144"/>
                <a:gd name="T46" fmla="*/ 32 w 64"/>
                <a:gd name="T47" fmla="*/ 0 h 144"/>
                <a:gd name="T48" fmla="*/ 35 w 64"/>
                <a:gd name="T49" fmla="*/ 0 h 144"/>
                <a:gd name="T50" fmla="*/ 39 w 64"/>
                <a:gd name="T51" fmla="*/ 1 h 144"/>
                <a:gd name="T52" fmla="*/ 41 w 64"/>
                <a:gd name="T53" fmla="*/ 3 h 144"/>
                <a:gd name="T54" fmla="*/ 44 w 64"/>
                <a:gd name="T55" fmla="*/ 5 h 144"/>
                <a:gd name="T56" fmla="*/ 47 w 64"/>
                <a:gd name="T57" fmla="*/ 8 h 144"/>
                <a:gd name="T58" fmla="*/ 49 w 64"/>
                <a:gd name="T59" fmla="*/ 12 h 144"/>
                <a:gd name="T60" fmla="*/ 52 w 64"/>
                <a:gd name="T61" fmla="*/ 16 h 144"/>
                <a:gd name="T62" fmla="*/ 54 w 64"/>
                <a:gd name="T63" fmla="*/ 21 h 144"/>
                <a:gd name="T64" fmla="*/ 56 w 64"/>
                <a:gd name="T65" fmla="*/ 26 h 144"/>
                <a:gd name="T66" fmla="*/ 57 w 64"/>
                <a:gd name="T67" fmla="*/ 31 h 144"/>
                <a:gd name="T68" fmla="*/ 59 w 64"/>
                <a:gd name="T69" fmla="*/ 37 h 144"/>
                <a:gd name="T70" fmla="*/ 61 w 64"/>
                <a:gd name="T71" fmla="*/ 44 h 144"/>
                <a:gd name="T72" fmla="*/ 62 w 64"/>
                <a:gd name="T73" fmla="*/ 50 h 144"/>
                <a:gd name="T74" fmla="*/ 63 w 64"/>
                <a:gd name="T75" fmla="*/ 57 h 144"/>
                <a:gd name="T76" fmla="*/ 63 w 64"/>
                <a:gd name="T77" fmla="*/ 71 h 144"/>
                <a:gd name="T78" fmla="*/ 63 w 64"/>
                <a:gd name="T79" fmla="*/ 86 h 144"/>
                <a:gd name="T80" fmla="*/ 62 w 64"/>
                <a:gd name="T81" fmla="*/ 93 h 144"/>
                <a:gd name="T82" fmla="*/ 61 w 64"/>
                <a:gd name="T83" fmla="*/ 99 h 144"/>
                <a:gd name="T84" fmla="*/ 59 w 64"/>
                <a:gd name="T85" fmla="*/ 105 h 144"/>
                <a:gd name="T86" fmla="*/ 57 w 64"/>
                <a:gd name="T87" fmla="*/ 112 h 144"/>
                <a:gd name="T88" fmla="*/ 56 w 64"/>
                <a:gd name="T89" fmla="*/ 117 h 144"/>
                <a:gd name="T90" fmla="*/ 54 w 64"/>
                <a:gd name="T91" fmla="*/ 122 h 144"/>
                <a:gd name="T92" fmla="*/ 52 w 64"/>
                <a:gd name="T93" fmla="*/ 126 h 144"/>
                <a:gd name="T94" fmla="*/ 49 w 64"/>
                <a:gd name="T95" fmla="*/ 130 h 144"/>
                <a:gd name="T96" fmla="*/ 47 w 64"/>
                <a:gd name="T97" fmla="*/ 134 h 144"/>
                <a:gd name="T98" fmla="*/ 44 w 64"/>
                <a:gd name="T99" fmla="*/ 137 h 144"/>
                <a:gd name="T100" fmla="*/ 41 w 64"/>
                <a:gd name="T101" fmla="*/ 140 h 144"/>
                <a:gd name="T102" fmla="*/ 39 w 64"/>
                <a:gd name="T103" fmla="*/ 142 h 144"/>
                <a:gd name="T104" fmla="*/ 35 w 64"/>
                <a:gd name="T105" fmla="*/ 143 h 144"/>
                <a:gd name="T106" fmla="*/ 32 w 64"/>
                <a:gd name="T107" fmla="*/ 143 h 144"/>
                <a:gd name="T108" fmla="*/ 28 w 64"/>
                <a:gd name="T109" fmla="*/ 143 h 144"/>
                <a:gd name="T110" fmla="*/ 24 w 64"/>
                <a:gd name="T111" fmla="*/ 141 h 144"/>
                <a:gd name="T112" fmla="*/ 21 w 64"/>
                <a:gd name="T113" fmla="*/ 138 h 144"/>
                <a:gd name="T114" fmla="*/ 18 w 64"/>
                <a:gd name="T115" fmla="*/ 135 h 144"/>
                <a:gd name="T116" fmla="*/ 14 w 64"/>
                <a:gd name="T117" fmla="*/ 131 h 144"/>
                <a:gd name="T118" fmla="*/ 11 w 64"/>
                <a:gd name="T119" fmla="*/ 126 h 144"/>
                <a:gd name="T120" fmla="*/ 8 w 64"/>
                <a:gd name="T121" fmla="*/ 120 h 144"/>
                <a:gd name="T122" fmla="*/ 6 w 64"/>
                <a:gd name="T123" fmla="*/ 114 h 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144"/>
                <a:gd name="T188" fmla="*/ 64 w 64"/>
                <a:gd name="T189" fmla="*/ 144 h 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144">
                  <a:moveTo>
                    <a:pt x="6" y="114"/>
                  </a:moveTo>
                  <a:lnTo>
                    <a:pt x="5" y="108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2" y="93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7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54" y="21"/>
                  </a:lnTo>
                  <a:lnTo>
                    <a:pt x="56" y="26"/>
                  </a:lnTo>
                  <a:lnTo>
                    <a:pt x="57" y="31"/>
                  </a:lnTo>
                  <a:lnTo>
                    <a:pt x="59" y="37"/>
                  </a:lnTo>
                  <a:lnTo>
                    <a:pt x="61" y="44"/>
                  </a:lnTo>
                  <a:lnTo>
                    <a:pt x="62" y="50"/>
                  </a:lnTo>
                  <a:lnTo>
                    <a:pt x="63" y="57"/>
                  </a:lnTo>
                  <a:lnTo>
                    <a:pt x="63" y="71"/>
                  </a:lnTo>
                  <a:lnTo>
                    <a:pt x="63" y="86"/>
                  </a:lnTo>
                  <a:lnTo>
                    <a:pt x="62" y="93"/>
                  </a:lnTo>
                  <a:lnTo>
                    <a:pt x="61" y="99"/>
                  </a:lnTo>
                  <a:lnTo>
                    <a:pt x="59" y="105"/>
                  </a:lnTo>
                  <a:lnTo>
                    <a:pt x="57" y="112"/>
                  </a:lnTo>
                  <a:lnTo>
                    <a:pt x="56" y="117"/>
                  </a:lnTo>
                  <a:lnTo>
                    <a:pt x="54" y="122"/>
                  </a:lnTo>
                  <a:lnTo>
                    <a:pt x="52" y="126"/>
                  </a:lnTo>
                  <a:lnTo>
                    <a:pt x="49" y="130"/>
                  </a:lnTo>
                  <a:lnTo>
                    <a:pt x="47" y="134"/>
                  </a:lnTo>
                  <a:lnTo>
                    <a:pt x="44" y="137"/>
                  </a:lnTo>
                  <a:lnTo>
                    <a:pt x="41" y="140"/>
                  </a:lnTo>
                  <a:lnTo>
                    <a:pt x="39" y="142"/>
                  </a:lnTo>
                  <a:lnTo>
                    <a:pt x="35" y="143"/>
                  </a:lnTo>
                  <a:lnTo>
                    <a:pt x="32" y="143"/>
                  </a:lnTo>
                  <a:lnTo>
                    <a:pt x="28" y="143"/>
                  </a:lnTo>
                  <a:lnTo>
                    <a:pt x="24" y="141"/>
                  </a:lnTo>
                  <a:lnTo>
                    <a:pt x="21" y="138"/>
                  </a:lnTo>
                  <a:lnTo>
                    <a:pt x="18" y="135"/>
                  </a:lnTo>
                  <a:lnTo>
                    <a:pt x="14" y="131"/>
                  </a:lnTo>
                  <a:lnTo>
                    <a:pt x="11" y="126"/>
                  </a:lnTo>
                  <a:lnTo>
                    <a:pt x="8" y="120"/>
                  </a:lnTo>
                  <a:lnTo>
                    <a:pt x="6" y="1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50">
              <a:extLst>
                <a:ext uri="{FF2B5EF4-FFF2-40B4-BE49-F238E27FC236}">
                  <a16:creationId xmlns:a16="http://schemas.microsoft.com/office/drawing/2014/main" id="{2EFAC475-174B-445D-BA8E-4AC6607E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677"/>
              <a:ext cx="64" cy="144"/>
            </a:xfrm>
            <a:custGeom>
              <a:avLst/>
              <a:gdLst>
                <a:gd name="T0" fmla="*/ 6 w 64"/>
                <a:gd name="T1" fmla="*/ 114 h 144"/>
                <a:gd name="T2" fmla="*/ 5 w 64"/>
                <a:gd name="T3" fmla="*/ 109 h 144"/>
                <a:gd name="T4" fmla="*/ 4 w 64"/>
                <a:gd name="T5" fmla="*/ 105 h 144"/>
                <a:gd name="T6" fmla="*/ 3 w 64"/>
                <a:gd name="T7" fmla="*/ 99 h 144"/>
                <a:gd name="T8" fmla="*/ 2 w 64"/>
                <a:gd name="T9" fmla="*/ 94 h 144"/>
                <a:gd name="T10" fmla="*/ 1 w 64"/>
                <a:gd name="T11" fmla="*/ 90 h 144"/>
                <a:gd name="T12" fmla="*/ 1 w 64"/>
                <a:gd name="T13" fmla="*/ 84 h 144"/>
                <a:gd name="T14" fmla="*/ 0 w 64"/>
                <a:gd name="T15" fmla="*/ 78 h 144"/>
                <a:gd name="T16" fmla="*/ 0 w 64"/>
                <a:gd name="T17" fmla="*/ 72 h 144"/>
                <a:gd name="T18" fmla="*/ 1 w 64"/>
                <a:gd name="T19" fmla="*/ 58 h 144"/>
                <a:gd name="T20" fmla="*/ 2 w 64"/>
                <a:gd name="T21" fmla="*/ 51 h 144"/>
                <a:gd name="T22" fmla="*/ 3 w 64"/>
                <a:gd name="T23" fmla="*/ 44 h 144"/>
                <a:gd name="T24" fmla="*/ 5 w 64"/>
                <a:gd name="T25" fmla="*/ 38 h 144"/>
                <a:gd name="T26" fmla="*/ 6 w 64"/>
                <a:gd name="T27" fmla="*/ 31 h 144"/>
                <a:gd name="T28" fmla="*/ 8 w 64"/>
                <a:gd name="T29" fmla="*/ 27 h 144"/>
                <a:gd name="T30" fmla="*/ 9 w 64"/>
                <a:gd name="T31" fmla="*/ 22 h 144"/>
                <a:gd name="T32" fmla="*/ 12 w 64"/>
                <a:gd name="T33" fmla="*/ 17 h 144"/>
                <a:gd name="T34" fmla="*/ 14 w 64"/>
                <a:gd name="T35" fmla="*/ 13 h 144"/>
                <a:gd name="T36" fmla="*/ 17 w 64"/>
                <a:gd name="T37" fmla="*/ 9 h 144"/>
                <a:gd name="T38" fmla="*/ 20 w 64"/>
                <a:gd name="T39" fmla="*/ 6 h 144"/>
                <a:gd name="T40" fmla="*/ 23 w 64"/>
                <a:gd name="T41" fmla="*/ 3 h 144"/>
                <a:gd name="T42" fmla="*/ 25 w 64"/>
                <a:gd name="T43" fmla="*/ 2 h 144"/>
                <a:gd name="T44" fmla="*/ 29 w 64"/>
                <a:gd name="T45" fmla="*/ 1 h 144"/>
                <a:gd name="T46" fmla="*/ 32 w 64"/>
                <a:gd name="T47" fmla="*/ 0 h 144"/>
                <a:gd name="T48" fmla="*/ 35 w 64"/>
                <a:gd name="T49" fmla="*/ 1 h 144"/>
                <a:gd name="T50" fmla="*/ 39 w 64"/>
                <a:gd name="T51" fmla="*/ 2 h 144"/>
                <a:gd name="T52" fmla="*/ 41 w 64"/>
                <a:gd name="T53" fmla="*/ 3 h 144"/>
                <a:gd name="T54" fmla="*/ 44 w 64"/>
                <a:gd name="T55" fmla="*/ 6 h 144"/>
                <a:gd name="T56" fmla="*/ 47 w 64"/>
                <a:gd name="T57" fmla="*/ 9 h 144"/>
                <a:gd name="T58" fmla="*/ 49 w 64"/>
                <a:gd name="T59" fmla="*/ 13 h 144"/>
                <a:gd name="T60" fmla="*/ 52 w 64"/>
                <a:gd name="T61" fmla="*/ 17 h 144"/>
                <a:gd name="T62" fmla="*/ 54 w 64"/>
                <a:gd name="T63" fmla="*/ 22 h 144"/>
                <a:gd name="T64" fmla="*/ 56 w 64"/>
                <a:gd name="T65" fmla="*/ 27 h 144"/>
                <a:gd name="T66" fmla="*/ 57 w 64"/>
                <a:gd name="T67" fmla="*/ 31 h 144"/>
                <a:gd name="T68" fmla="*/ 59 w 64"/>
                <a:gd name="T69" fmla="*/ 38 h 144"/>
                <a:gd name="T70" fmla="*/ 61 w 64"/>
                <a:gd name="T71" fmla="*/ 44 h 144"/>
                <a:gd name="T72" fmla="*/ 62 w 64"/>
                <a:gd name="T73" fmla="*/ 51 h 144"/>
                <a:gd name="T74" fmla="*/ 63 w 64"/>
                <a:gd name="T75" fmla="*/ 58 h 144"/>
                <a:gd name="T76" fmla="*/ 63 w 64"/>
                <a:gd name="T77" fmla="*/ 72 h 144"/>
                <a:gd name="T78" fmla="*/ 63 w 64"/>
                <a:gd name="T79" fmla="*/ 86 h 144"/>
                <a:gd name="T80" fmla="*/ 62 w 64"/>
                <a:gd name="T81" fmla="*/ 93 h 144"/>
                <a:gd name="T82" fmla="*/ 61 w 64"/>
                <a:gd name="T83" fmla="*/ 100 h 144"/>
                <a:gd name="T84" fmla="*/ 59 w 64"/>
                <a:gd name="T85" fmla="*/ 106 h 144"/>
                <a:gd name="T86" fmla="*/ 57 w 64"/>
                <a:gd name="T87" fmla="*/ 113 h 144"/>
                <a:gd name="T88" fmla="*/ 56 w 64"/>
                <a:gd name="T89" fmla="*/ 117 h 144"/>
                <a:gd name="T90" fmla="*/ 54 w 64"/>
                <a:gd name="T91" fmla="*/ 123 h 144"/>
                <a:gd name="T92" fmla="*/ 52 w 64"/>
                <a:gd name="T93" fmla="*/ 127 h 144"/>
                <a:gd name="T94" fmla="*/ 49 w 64"/>
                <a:gd name="T95" fmla="*/ 131 h 144"/>
                <a:gd name="T96" fmla="*/ 47 w 64"/>
                <a:gd name="T97" fmla="*/ 135 h 144"/>
                <a:gd name="T98" fmla="*/ 44 w 64"/>
                <a:gd name="T99" fmla="*/ 138 h 144"/>
                <a:gd name="T100" fmla="*/ 41 w 64"/>
                <a:gd name="T101" fmla="*/ 141 h 144"/>
                <a:gd name="T102" fmla="*/ 39 w 64"/>
                <a:gd name="T103" fmla="*/ 143 h 144"/>
                <a:gd name="T104" fmla="*/ 35 w 64"/>
                <a:gd name="T105" fmla="*/ 143 h 144"/>
                <a:gd name="T106" fmla="*/ 32 w 64"/>
                <a:gd name="T107" fmla="*/ 143 h 144"/>
                <a:gd name="T108" fmla="*/ 28 w 64"/>
                <a:gd name="T109" fmla="*/ 143 h 144"/>
                <a:gd name="T110" fmla="*/ 24 w 64"/>
                <a:gd name="T111" fmla="*/ 142 h 144"/>
                <a:gd name="T112" fmla="*/ 21 w 64"/>
                <a:gd name="T113" fmla="*/ 140 h 144"/>
                <a:gd name="T114" fmla="*/ 18 w 64"/>
                <a:gd name="T115" fmla="*/ 136 h 144"/>
                <a:gd name="T116" fmla="*/ 14 w 64"/>
                <a:gd name="T117" fmla="*/ 131 h 144"/>
                <a:gd name="T118" fmla="*/ 11 w 64"/>
                <a:gd name="T119" fmla="*/ 127 h 144"/>
                <a:gd name="T120" fmla="*/ 8 w 64"/>
                <a:gd name="T121" fmla="*/ 121 h 144"/>
                <a:gd name="T122" fmla="*/ 6 w 64"/>
                <a:gd name="T123" fmla="*/ 114 h 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144"/>
                <a:gd name="T188" fmla="*/ 64 w 64"/>
                <a:gd name="T189" fmla="*/ 144 h 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144">
                  <a:moveTo>
                    <a:pt x="6" y="114"/>
                  </a:moveTo>
                  <a:lnTo>
                    <a:pt x="5" y="109"/>
                  </a:lnTo>
                  <a:lnTo>
                    <a:pt x="4" y="105"/>
                  </a:lnTo>
                  <a:lnTo>
                    <a:pt x="3" y="99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58"/>
                  </a:lnTo>
                  <a:lnTo>
                    <a:pt x="2" y="51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1"/>
                  </a:lnTo>
                  <a:lnTo>
                    <a:pt x="8" y="27"/>
                  </a:lnTo>
                  <a:lnTo>
                    <a:pt x="9" y="22"/>
                  </a:lnTo>
                  <a:lnTo>
                    <a:pt x="12" y="17"/>
                  </a:lnTo>
                  <a:lnTo>
                    <a:pt x="14" y="13"/>
                  </a:lnTo>
                  <a:lnTo>
                    <a:pt x="17" y="9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4" y="6"/>
                  </a:lnTo>
                  <a:lnTo>
                    <a:pt x="47" y="9"/>
                  </a:lnTo>
                  <a:lnTo>
                    <a:pt x="49" y="13"/>
                  </a:lnTo>
                  <a:lnTo>
                    <a:pt x="52" y="17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1" y="44"/>
                  </a:lnTo>
                  <a:lnTo>
                    <a:pt x="62" y="51"/>
                  </a:lnTo>
                  <a:lnTo>
                    <a:pt x="63" y="58"/>
                  </a:lnTo>
                  <a:lnTo>
                    <a:pt x="63" y="72"/>
                  </a:lnTo>
                  <a:lnTo>
                    <a:pt x="63" y="86"/>
                  </a:lnTo>
                  <a:lnTo>
                    <a:pt x="62" y="93"/>
                  </a:lnTo>
                  <a:lnTo>
                    <a:pt x="61" y="100"/>
                  </a:lnTo>
                  <a:lnTo>
                    <a:pt x="59" y="106"/>
                  </a:lnTo>
                  <a:lnTo>
                    <a:pt x="57" y="113"/>
                  </a:lnTo>
                  <a:lnTo>
                    <a:pt x="56" y="117"/>
                  </a:lnTo>
                  <a:lnTo>
                    <a:pt x="54" y="123"/>
                  </a:lnTo>
                  <a:lnTo>
                    <a:pt x="52" y="127"/>
                  </a:lnTo>
                  <a:lnTo>
                    <a:pt x="49" y="131"/>
                  </a:lnTo>
                  <a:lnTo>
                    <a:pt x="47" y="135"/>
                  </a:lnTo>
                  <a:lnTo>
                    <a:pt x="44" y="138"/>
                  </a:lnTo>
                  <a:lnTo>
                    <a:pt x="41" y="141"/>
                  </a:lnTo>
                  <a:lnTo>
                    <a:pt x="39" y="143"/>
                  </a:lnTo>
                  <a:lnTo>
                    <a:pt x="35" y="143"/>
                  </a:lnTo>
                  <a:lnTo>
                    <a:pt x="32" y="143"/>
                  </a:lnTo>
                  <a:lnTo>
                    <a:pt x="28" y="143"/>
                  </a:lnTo>
                  <a:lnTo>
                    <a:pt x="24" y="142"/>
                  </a:lnTo>
                  <a:lnTo>
                    <a:pt x="21" y="140"/>
                  </a:lnTo>
                  <a:lnTo>
                    <a:pt x="18" y="136"/>
                  </a:lnTo>
                  <a:lnTo>
                    <a:pt x="14" y="131"/>
                  </a:lnTo>
                  <a:lnTo>
                    <a:pt x="11" y="127"/>
                  </a:lnTo>
                  <a:lnTo>
                    <a:pt x="8" y="121"/>
                  </a:lnTo>
                  <a:lnTo>
                    <a:pt x="6" y="1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51">
              <a:extLst>
                <a:ext uri="{FF2B5EF4-FFF2-40B4-BE49-F238E27FC236}">
                  <a16:creationId xmlns:a16="http://schemas.microsoft.com/office/drawing/2014/main" id="{6091E6AE-69EA-4DE1-82FD-AE320D29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464"/>
              <a:ext cx="64" cy="144"/>
            </a:xfrm>
            <a:custGeom>
              <a:avLst/>
              <a:gdLst>
                <a:gd name="T0" fmla="*/ 6 w 64"/>
                <a:gd name="T1" fmla="*/ 114 h 144"/>
                <a:gd name="T2" fmla="*/ 5 w 64"/>
                <a:gd name="T3" fmla="*/ 108 h 144"/>
                <a:gd name="T4" fmla="*/ 4 w 64"/>
                <a:gd name="T5" fmla="*/ 105 h 144"/>
                <a:gd name="T6" fmla="*/ 3 w 64"/>
                <a:gd name="T7" fmla="*/ 99 h 144"/>
                <a:gd name="T8" fmla="*/ 2 w 64"/>
                <a:gd name="T9" fmla="*/ 94 h 144"/>
                <a:gd name="T10" fmla="*/ 1 w 64"/>
                <a:gd name="T11" fmla="*/ 88 h 144"/>
                <a:gd name="T12" fmla="*/ 1 w 64"/>
                <a:gd name="T13" fmla="*/ 84 h 144"/>
                <a:gd name="T14" fmla="*/ 0 w 64"/>
                <a:gd name="T15" fmla="*/ 78 h 144"/>
                <a:gd name="T16" fmla="*/ 0 w 64"/>
                <a:gd name="T17" fmla="*/ 72 h 144"/>
                <a:gd name="T18" fmla="*/ 1 w 64"/>
                <a:gd name="T19" fmla="*/ 57 h 144"/>
                <a:gd name="T20" fmla="*/ 2 w 64"/>
                <a:gd name="T21" fmla="*/ 50 h 144"/>
                <a:gd name="T22" fmla="*/ 3 w 64"/>
                <a:gd name="T23" fmla="*/ 44 h 144"/>
                <a:gd name="T24" fmla="*/ 5 w 64"/>
                <a:gd name="T25" fmla="*/ 38 h 144"/>
                <a:gd name="T26" fmla="*/ 6 w 64"/>
                <a:gd name="T27" fmla="*/ 31 h 144"/>
                <a:gd name="T28" fmla="*/ 8 w 64"/>
                <a:gd name="T29" fmla="*/ 26 h 144"/>
                <a:gd name="T30" fmla="*/ 9 w 64"/>
                <a:gd name="T31" fmla="*/ 21 h 144"/>
                <a:gd name="T32" fmla="*/ 12 w 64"/>
                <a:gd name="T33" fmla="*/ 16 h 144"/>
                <a:gd name="T34" fmla="*/ 14 w 64"/>
                <a:gd name="T35" fmla="*/ 12 h 144"/>
                <a:gd name="T36" fmla="*/ 17 w 64"/>
                <a:gd name="T37" fmla="*/ 8 h 144"/>
                <a:gd name="T38" fmla="*/ 20 w 64"/>
                <a:gd name="T39" fmla="*/ 6 h 144"/>
                <a:gd name="T40" fmla="*/ 23 w 64"/>
                <a:gd name="T41" fmla="*/ 3 h 144"/>
                <a:gd name="T42" fmla="*/ 25 w 64"/>
                <a:gd name="T43" fmla="*/ 1 h 144"/>
                <a:gd name="T44" fmla="*/ 29 w 64"/>
                <a:gd name="T45" fmla="*/ 0 h 144"/>
                <a:gd name="T46" fmla="*/ 32 w 64"/>
                <a:gd name="T47" fmla="*/ 0 h 144"/>
                <a:gd name="T48" fmla="*/ 35 w 64"/>
                <a:gd name="T49" fmla="*/ 0 h 144"/>
                <a:gd name="T50" fmla="*/ 39 w 64"/>
                <a:gd name="T51" fmla="*/ 1 h 144"/>
                <a:gd name="T52" fmla="*/ 41 w 64"/>
                <a:gd name="T53" fmla="*/ 3 h 144"/>
                <a:gd name="T54" fmla="*/ 44 w 64"/>
                <a:gd name="T55" fmla="*/ 6 h 144"/>
                <a:gd name="T56" fmla="*/ 47 w 64"/>
                <a:gd name="T57" fmla="*/ 8 h 144"/>
                <a:gd name="T58" fmla="*/ 49 w 64"/>
                <a:gd name="T59" fmla="*/ 12 h 144"/>
                <a:gd name="T60" fmla="*/ 52 w 64"/>
                <a:gd name="T61" fmla="*/ 16 h 144"/>
                <a:gd name="T62" fmla="*/ 54 w 64"/>
                <a:gd name="T63" fmla="*/ 21 h 144"/>
                <a:gd name="T64" fmla="*/ 56 w 64"/>
                <a:gd name="T65" fmla="*/ 26 h 144"/>
                <a:gd name="T66" fmla="*/ 57 w 64"/>
                <a:gd name="T67" fmla="*/ 31 h 144"/>
                <a:gd name="T68" fmla="*/ 59 w 64"/>
                <a:gd name="T69" fmla="*/ 38 h 144"/>
                <a:gd name="T70" fmla="*/ 61 w 64"/>
                <a:gd name="T71" fmla="*/ 44 h 144"/>
                <a:gd name="T72" fmla="*/ 62 w 64"/>
                <a:gd name="T73" fmla="*/ 50 h 144"/>
                <a:gd name="T74" fmla="*/ 63 w 64"/>
                <a:gd name="T75" fmla="*/ 57 h 144"/>
                <a:gd name="T76" fmla="*/ 63 w 64"/>
                <a:gd name="T77" fmla="*/ 72 h 144"/>
                <a:gd name="T78" fmla="*/ 63 w 64"/>
                <a:gd name="T79" fmla="*/ 86 h 144"/>
                <a:gd name="T80" fmla="*/ 62 w 64"/>
                <a:gd name="T81" fmla="*/ 93 h 144"/>
                <a:gd name="T82" fmla="*/ 61 w 64"/>
                <a:gd name="T83" fmla="*/ 100 h 144"/>
                <a:gd name="T84" fmla="*/ 59 w 64"/>
                <a:gd name="T85" fmla="*/ 106 h 144"/>
                <a:gd name="T86" fmla="*/ 57 w 64"/>
                <a:gd name="T87" fmla="*/ 112 h 144"/>
                <a:gd name="T88" fmla="*/ 56 w 64"/>
                <a:gd name="T89" fmla="*/ 117 h 144"/>
                <a:gd name="T90" fmla="*/ 54 w 64"/>
                <a:gd name="T91" fmla="*/ 122 h 144"/>
                <a:gd name="T92" fmla="*/ 52 w 64"/>
                <a:gd name="T93" fmla="*/ 127 h 144"/>
                <a:gd name="T94" fmla="*/ 49 w 64"/>
                <a:gd name="T95" fmla="*/ 130 h 144"/>
                <a:gd name="T96" fmla="*/ 47 w 64"/>
                <a:gd name="T97" fmla="*/ 135 h 144"/>
                <a:gd name="T98" fmla="*/ 44 w 64"/>
                <a:gd name="T99" fmla="*/ 137 h 144"/>
                <a:gd name="T100" fmla="*/ 41 w 64"/>
                <a:gd name="T101" fmla="*/ 140 h 144"/>
                <a:gd name="T102" fmla="*/ 39 w 64"/>
                <a:gd name="T103" fmla="*/ 142 h 144"/>
                <a:gd name="T104" fmla="*/ 35 w 64"/>
                <a:gd name="T105" fmla="*/ 143 h 144"/>
                <a:gd name="T106" fmla="*/ 32 w 64"/>
                <a:gd name="T107" fmla="*/ 143 h 144"/>
                <a:gd name="T108" fmla="*/ 28 w 64"/>
                <a:gd name="T109" fmla="*/ 143 h 144"/>
                <a:gd name="T110" fmla="*/ 24 w 64"/>
                <a:gd name="T111" fmla="*/ 141 h 144"/>
                <a:gd name="T112" fmla="*/ 21 w 64"/>
                <a:gd name="T113" fmla="*/ 140 h 144"/>
                <a:gd name="T114" fmla="*/ 18 w 64"/>
                <a:gd name="T115" fmla="*/ 135 h 144"/>
                <a:gd name="T116" fmla="*/ 14 w 64"/>
                <a:gd name="T117" fmla="*/ 131 h 144"/>
                <a:gd name="T118" fmla="*/ 11 w 64"/>
                <a:gd name="T119" fmla="*/ 127 h 144"/>
                <a:gd name="T120" fmla="*/ 8 w 64"/>
                <a:gd name="T121" fmla="*/ 121 h 144"/>
                <a:gd name="T122" fmla="*/ 6 w 64"/>
                <a:gd name="T123" fmla="*/ 114 h 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144"/>
                <a:gd name="T188" fmla="*/ 64 w 64"/>
                <a:gd name="T189" fmla="*/ 144 h 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144">
                  <a:moveTo>
                    <a:pt x="6" y="114"/>
                  </a:moveTo>
                  <a:lnTo>
                    <a:pt x="5" y="108"/>
                  </a:lnTo>
                  <a:lnTo>
                    <a:pt x="4" y="105"/>
                  </a:lnTo>
                  <a:lnTo>
                    <a:pt x="3" y="99"/>
                  </a:lnTo>
                  <a:lnTo>
                    <a:pt x="2" y="94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54" y="21"/>
                  </a:lnTo>
                  <a:lnTo>
                    <a:pt x="56" y="26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1" y="44"/>
                  </a:lnTo>
                  <a:lnTo>
                    <a:pt x="62" y="50"/>
                  </a:lnTo>
                  <a:lnTo>
                    <a:pt x="63" y="57"/>
                  </a:lnTo>
                  <a:lnTo>
                    <a:pt x="63" y="72"/>
                  </a:lnTo>
                  <a:lnTo>
                    <a:pt x="63" y="86"/>
                  </a:lnTo>
                  <a:lnTo>
                    <a:pt x="62" y="93"/>
                  </a:lnTo>
                  <a:lnTo>
                    <a:pt x="61" y="100"/>
                  </a:lnTo>
                  <a:lnTo>
                    <a:pt x="59" y="106"/>
                  </a:lnTo>
                  <a:lnTo>
                    <a:pt x="57" y="112"/>
                  </a:lnTo>
                  <a:lnTo>
                    <a:pt x="56" y="117"/>
                  </a:lnTo>
                  <a:lnTo>
                    <a:pt x="54" y="122"/>
                  </a:lnTo>
                  <a:lnTo>
                    <a:pt x="52" y="127"/>
                  </a:lnTo>
                  <a:lnTo>
                    <a:pt x="49" y="130"/>
                  </a:lnTo>
                  <a:lnTo>
                    <a:pt x="47" y="135"/>
                  </a:lnTo>
                  <a:lnTo>
                    <a:pt x="44" y="137"/>
                  </a:lnTo>
                  <a:lnTo>
                    <a:pt x="41" y="140"/>
                  </a:lnTo>
                  <a:lnTo>
                    <a:pt x="39" y="142"/>
                  </a:lnTo>
                  <a:lnTo>
                    <a:pt x="35" y="143"/>
                  </a:lnTo>
                  <a:lnTo>
                    <a:pt x="32" y="143"/>
                  </a:lnTo>
                  <a:lnTo>
                    <a:pt x="28" y="143"/>
                  </a:lnTo>
                  <a:lnTo>
                    <a:pt x="24" y="141"/>
                  </a:lnTo>
                  <a:lnTo>
                    <a:pt x="21" y="140"/>
                  </a:lnTo>
                  <a:lnTo>
                    <a:pt x="18" y="135"/>
                  </a:lnTo>
                  <a:lnTo>
                    <a:pt x="14" y="131"/>
                  </a:lnTo>
                  <a:lnTo>
                    <a:pt x="11" y="127"/>
                  </a:lnTo>
                  <a:lnTo>
                    <a:pt x="8" y="121"/>
                  </a:lnTo>
                  <a:lnTo>
                    <a:pt x="6" y="1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2">
              <a:extLst>
                <a:ext uri="{FF2B5EF4-FFF2-40B4-BE49-F238E27FC236}">
                  <a16:creationId xmlns:a16="http://schemas.microsoft.com/office/drawing/2014/main" id="{0C849CA2-ADCD-48CE-94CC-0F141B0B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2633"/>
              <a:ext cx="63" cy="144"/>
            </a:xfrm>
            <a:custGeom>
              <a:avLst/>
              <a:gdLst>
                <a:gd name="T0" fmla="*/ 6 w 63"/>
                <a:gd name="T1" fmla="*/ 114 h 144"/>
                <a:gd name="T2" fmla="*/ 4 w 63"/>
                <a:gd name="T3" fmla="*/ 109 h 144"/>
                <a:gd name="T4" fmla="*/ 3 w 63"/>
                <a:gd name="T5" fmla="*/ 105 h 144"/>
                <a:gd name="T6" fmla="*/ 2 w 63"/>
                <a:gd name="T7" fmla="*/ 99 h 144"/>
                <a:gd name="T8" fmla="*/ 2 w 63"/>
                <a:gd name="T9" fmla="*/ 94 h 144"/>
                <a:gd name="T10" fmla="*/ 0 w 63"/>
                <a:gd name="T11" fmla="*/ 90 h 144"/>
                <a:gd name="T12" fmla="*/ 0 w 63"/>
                <a:gd name="T13" fmla="*/ 84 h 144"/>
                <a:gd name="T14" fmla="*/ 0 w 63"/>
                <a:gd name="T15" fmla="*/ 78 h 144"/>
                <a:gd name="T16" fmla="*/ 0 w 63"/>
                <a:gd name="T17" fmla="*/ 72 h 144"/>
                <a:gd name="T18" fmla="*/ 0 w 63"/>
                <a:gd name="T19" fmla="*/ 58 h 144"/>
                <a:gd name="T20" fmla="*/ 2 w 63"/>
                <a:gd name="T21" fmla="*/ 51 h 144"/>
                <a:gd name="T22" fmla="*/ 2 w 63"/>
                <a:gd name="T23" fmla="*/ 44 h 144"/>
                <a:gd name="T24" fmla="*/ 4 w 63"/>
                <a:gd name="T25" fmla="*/ 38 h 144"/>
                <a:gd name="T26" fmla="*/ 6 w 63"/>
                <a:gd name="T27" fmla="*/ 31 h 144"/>
                <a:gd name="T28" fmla="*/ 7 w 63"/>
                <a:gd name="T29" fmla="*/ 27 h 144"/>
                <a:gd name="T30" fmla="*/ 9 w 63"/>
                <a:gd name="T31" fmla="*/ 22 h 144"/>
                <a:gd name="T32" fmla="*/ 11 w 63"/>
                <a:gd name="T33" fmla="*/ 17 h 144"/>
                <a:gd name="T34" fmla="*/ 14 w 63"/>
                <a:gd name="T35" fmla="*/ 13 h 144"/>
                <a:gd name="T36" fmla="*/ 17 w 63"/>
                <a:gd name="T37" fmla="*/ 9 h 144"/>
                <a:gd name="T38" fmla="*/ 19 w 63"/>
                <a:gd name="T39" fmla="*/ 6 h 144"/>
                <a:gd name="T40" fmla="*/ 21 w 63"/>
                <a:gd name="T41" fmla="*/ 3 h 144"/>
                <a:gd name="T42" fmla="*/ 24 w 63"/>
                <a:gd name="T43" fmla="*/ 2 h 144"/>
                <a:gd name="T44" fmla="*/ 28 w 63"/>
                <a:gd name="T45" fmla="*/ 1 h 144"/>
                <a:gd name="T46" fmla="*/ 31 w 63"/>
                <a:gd name="T47" fmla="*/ 0 h 144"/>
                <a:gd name="T48" fmla="*/ 33 w 63"/>
                <a:gd name="T49" fmla="*/ 1 h 144"/>
                <a:gd name="T50" fmla="*/ 37 w 63"/>
                <a:gd name="T51" fmla="*/ 2 h 144"/>
                <a:gd name="T52" fmla="*/ 40 w 63"/>
                <a:gd name="T53" fmla="*/ 3 h 144"/>
                <a:gd name="T54" fmla="*/ 43 w 63"/>
                <a:gd name="T55" fmla="*/ 6 h 144"/>
                <a:gd name="T56" fmla="*/ 45 w 63"/>
                <a:gd name="T57" fmla="*/ 9 h 144"/>
                <a:gd name="T58" fmla="*/ 48 w 63"/>
                <a:gd name="T59" fmla="*/ 13 h 144"/>
                <a:gd name="T60" fmla="*/ 50 w 63"/>
                <a:gd name="T61" fmla="*/ 17 h 144"/>
                <a:gd name="T62" fmla="*/ 53 w 63"/>
                <a:gd name="T63" fmla="*/ 22 h 144"/>
                <a:gd name="T64" fmla="*/ 55 w 63"/>
                <a:gd name="T65" fmla="*/ 27 h 144"/>
                <a:gd name="T66" fmla="*/ 56 w 63"/>
                <a:gd name="T67" fmla="*/ 31 h 144"/>
                <a:gd name="T68" fmla="*/ 57 w 63"/>
                <a:gd name="T69" fmla="*/ 38 h 144"/>
                <a:gd name="T70" fmla="*/ 59 w 63"/>
                <a:gd name="T71" fmla="*/ 44 h 144"/>
                <a:gd name="T72" fmla="*/ 60 w 63"/>
                <a:gd name="T73" fmla="*/ 51 h 144"/>
                <a:gd name="T74" fmla="*/ 61 w 63"/>
                <a:gd name="T75" fmla="*/ 58 h 144"/>
                <a:gd name="T76" fmla="*/ 62 w 63"/>
                <a:gd name="T77" fmla="*/ 72 h 144"/>
                <a:gd name="T78" fmla="*/ 61 w 63"/>
                <a:gd name="T79" fmla="*/ 86 h 144"/>
                <a:gd name="T80" fmla="*/ 60 w 63"/>
                <a:gd name="T81" fmla="*/ 93 h 144"/>
                <a:gd name="T82" fmla="*/ 59 w 63"/>
                <a:gd name="T83" fmla="*/ 100 h 144"/>
                <a:gd name="T84" fmla="*/ 57 w 63"/>
                <a:gd name="T85" fmla="*/ 106 h 144"/>
                <a:gd name="T86" fmla="*/ 56 w 63"/>
                <a:gd name="T87" fmla="*/ 113 h 144"/>
                <a:gd name="T88" fmla="*/ 55 w 63"/>
                <a:gd name="T89" fmla="*/ 117 h 144"/>
                <a:gd name="T90" fmla="*/ 53 w 63"/>
                <a:gd name="T91" fmla="*/ 123 h 144"/>
                <a:gd name="T92" fmla="*/ 50 w 63"/>
                <a:gd name="T93" fmla="*/ 127 h 144"/>
                <a:gd name="T94" fmla="*/ 48 w 63"/>
                <a:gd name="T95" fmla="*/ 131 h 144"/>
                <a:gd name="T96" fmla="*/ 45 w 63"/>
                <a:gd name="T97" fmla="*/ 135 h 144"/>
                <a:gd name="T98" fmla="*/ 43 w 63"/>
                <a:gd name="T99" fmla="*/ 138 h 144"/>
                <a:gd name="T100" fmla="*/ 40 w 63"/>
                <a:gd name="T101" fmla="*/ 141 h 144"/>
                <a:gd name="T102" fmla="*/ 37 w 63"/>
                <a:gd name="T103" fmla="*/ 143 h 144"/>
                <a:gd name="T104" fmla="*/ 33 w 63"/>
                <a:gd name="T105" fmla="*/ 143 h 144"/>
                <a:gd name="T106" fmla="*/ 31 w 63"/>
                <a:gd name="T107" fmla="*/ 143 h 144"/>
                <a:gd name="T108" fmla="*/ 27 w 63"/>
                <a:gd name="T109" fmla="*/ 143 h 144"/>
                <a:gd name="T110" fmla="*/ 24 w 63"/>
                <a:gd name="T111" fmla="*/ 142 h 144"/>
                <a:gd name="T112" fmla="*/ 20 w 63"/>
                <a:gd name="T113" fmla="*/ 140 h 144"/>
                <a:gd name="T114" fmla="*/ 17 w 63"/>
                <a:gd name="T115" fmla="*/ 136 h 144"/>
                <a:gd name="T116" fmla="*/ 13 w 63"/>
                <a:gd name="T117" fmla="*/ 131 h 144"/>
                <a:gd name="T118" fmla="*/ 11 w 63"/>
                <a:gd name="T119" fmla="*/ 127 h 144"/>
                <a:gd name="T120" fmla="*/ 7 w 63"/>
                <a:gd name="T121" fmla="*/ 121 h 144"/>
                <a:gd name="T122" fmla="*/ 6 w 63"/>
                <a:gd name="T123" fmla="*/ 114 h 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"/>
                <a:gd name="T187" fmla="*/ 0 h 144"/>
                <a:gd name="T188" fmla="*/ 63 w 63"/>
                <a:gd name="T189" fmla="*/ 144 h 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" h="144">
                  <a:moveTo>
                    <a:pt x="6" y="114"/>
                  </a:moveTo>
                  <a:lnTo>
                    <a:pt x="4" y="109"/>
                  </a:lnTo>
                  <a:lnTo>
                    <a:pt x="3" y="105"/>
                  </a:lnTo>
                  <a:lnTo>
                    <a:pt x="2" y="99"/>
                  </a:lnTo>
                  <a:lnTo>
                    <a:pt x="2" y="94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4" y="38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13"/>
                  </a:lnTo>
                  <a:lnTo>
                    <a:pt x="50" y="17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57" y="38"/>
                  </a:lnTo>
                  <a:lnTo>
                    <a:pt x="59" y="44"/>
                  </a:lnTo>
                  <a:lnTo>
                    <a:pt x="60" y="51"/>
                  </a:lnTo>
                  <a:lnTo>
                    <a:pt x="61" y="58"/>
                  </a:lnTo>
                  <a:lnTo>
                    <a:pt x="62" y="72"/>
                  </a:lnTo>
                  <a:lnTo>
                    <a:pt x="61" y="86"/>
                  </a:lnTo>
                  <a:lnTo>
                    <a:pt x="60" y="93"/>
                  </a:lnTo>
                  <a:lnTo>
                    <a:pt x="59" y="100"/>
                  </a:lnTo>
                  <a:lnTo>
                    <a:pt x="57" y="106"/>
                  </a:lnTo>
                  <a:lnTo>
                    <a:pt x="56" y="113"/>
                  </a:lnTo>
                  <a:lnTo>
                    <a:pt x="55" y="117"/>
                  </a:lnTo>
                  <a:lnTo>
                    <a:pt x="53" y="123"/>
                  </a:lnTo>
                  <a:lnTo>
                    <a:pt x="50" y="127"/>
                  </a:lnTo>
                  <a:lnTo>
                    <a:pt x="48" y="131"/>
                  </a:lnTo>
                  <a:lnTo>
                    <a:pt x="45" y="135"/>
                  </a:lnTo>
                  <a:lnTo>
                    <a:pt x="43" y="138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3" y="143"/>
                  </a:lnTo>
                  <a:lnTo>
                    <a:pt x="31" y="143"/>
                  </a:lnTo>
                  <a:lnTo>
                    <a:pt x="27" y="143"/>
                  </a:lnTo>
                  <a:lnTo>
                    <a:pt x="24" y="142"/>
                  </a:lnTo>
                  <a:lnTo>
                    <a:pt x="20" y="140"/>
                  </a:lnTo>
                  <a:lnTo>
                    <a:pt x="17" y="136"/>
                  </a:lnTo>
                  <a:lnTo>
                    <a:pt x="13" y="131"/>
                  </a:lnTo>
                  <a:lnTo>
                    <a:pt x="11" y="127"/>
                  </a:lnTo>
                  <a:lnTo>
                    <a:pt x="7" y="121"/>
                  </a:lnTo>
                  <a:lnTo>
                    <a:pt x="6" y="1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53">
              <a:extLst>
                <a:ext uri="{FF2B5EF4-FFF2-40B4-BE49-F238E27FC236}">
                  <a16:creationId xmlns:a16="http://schemas.microsoft.com/office/drawing/2014/main" id="{283ED262-6323-45D9-896D-E1E5A1DDB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2420"/>
              <a:ext cx="63" cy="143"/>
            </a:xfrm>
            <a:custGeom>
              <a:avLst/>
              <a:gdLst>
                <a:gd name="T0" fmla="*/ 6 w 63"/>
                <a:gd name="T1" fmla="*/ 112 h 143"/>
                <a:gd name="T2" fmla="*/ 4 w 63"/>
                <a:gd name="T3" fmla="*/ 107 h 143"/>
                <a:gd name="T4" fmla="*/ 3 w 63"/>
                <a:gd name="T5" fmla="*/ 103 h 143"/>
                <a:gd name="T6" fmla="*/ 2 w 63"/>
                <a:gd name="T7" fmla="*/ 98 h 143"/>
                <a:gd name="T8" fmla="*/ 2 w 63"/>
                <a:gd name="T9" fmla="*/ 92 h 143"/>
                <a:gd name="T10" fmla="*/ 0 w 63"/>
                <a:gd name="T11" fmla="*/ 88 h 143"/>
                <a:gd name="T12" fmla="*/ 0 w 63"/>
                <a:gd name="T13" fmla="*/ 82 h 143"/>
                <a:gd name="T14" fmla="*/ 0 w 63"/>
                <a:gd name="T15" fmla="*/ 76 h 143"/>
                <a:gd name="T16" fmla="*/ 0 w 63"/>
                <a:gd name="T17" fmla="*/ 70 h 143"/>
                <a:gd name="T18" fmla="*/ 0 w 63"/>
                <a:gd name="T19" fmla="*/ 57 h 143"/>
                <a:gd name="T20" fmla="*/ 2 w 63"/>
                <a:gd name="T21" fmla="*/ 50 h 143"/>
                <a:gd name="T22" fmla="*/ 2 w 63"/>
                <a:gd name="T23" fmla="*/ 44 h 143"/>
                <a:gd name="T24" fmla="*/ 4 w 63"/>
                <a:gd name="T25" fmla="*/ 37 h 143"/>
                <a:gd name="T26" fmla="*/ 6 w 63"/>
                <a:gd name="T27" fmla="*/ 30 h 143"/>
                <a:gd name="T28" fmla="*/ 7 w 63"/>
                <a:gd name="T29" fmla="*/ 25 h 143"/>
                <a:gd name="T30" fmla="*/ 9 w 63"/>
                <a:gd name="T31" fmla="*/ 21 h 143"/>
                <a:gd name="T32" fmla="*/ 11 w 63"/>
                <a:gd name="T33" fmla="*/ 16 h 143"/>
                <a:gd name="T34" fmla="*/ 14 w 63"/>
                <a:gd name="T35" fmla="*/ 12 h 143"/>
                <a:gd name="T36" fmla="*/ 17 w 63"/>
                <a:gd name="T37" fmla="*/ 8 h 143"/>
                <a:gd name="T38" fmla="*/ 19 w 63"/>
                <a:gd name="T39" fmla="*/ 5 h 143"/>
                <a:gd name="T40" fmla="*/ 21 w 63"/>
                <a:gd name="T41" fmla="*/ 2 h 143"/>
                <a:gd name="T42" fmla="*/ 24 w 63"/>
                <a:gd name="T43" fmla="*/ 1 h 143"/>
                <a:gd name="T44" fmla="*/ 28 w 63"/>
                <a:gd name="T45" fmla="*/ 0 h 143"/>
                <a:gd name="T46" fmla="*/ 31 w 63"/>
                <a:gd name="T47" fmla="*/ 0 h 143"/>
                <a:gd name="T48" fmla="*/ 33 w 63"/>
                <a:gd name="T49" fmla="*/ 0 h 143"/>
                <a:gd name="T50" fmla="*/ 37 w 63"/>
                <a:gd name="T51" fmla="*/ 1 h 143"/>
                <a:gd name="T52" fmla="*/ 40 w 63"/>
                <a:gd name="T53" fmla="*/ 2 h 143"/>
                <a:gd name="T54" fmla="*/ 43 w 63"/>
                <a:gd name="T55" fmla="*/ 5 h 143"/>
                <a:gd name="T56" fmla="*/ 45 w 63"/>
                <a:gd name="T57" fmla="*/ 8 h 143"/>
                <a:gd name="T58" fmla="*/ 48 w 63"/>
                <a:gd name="T59" fmla="*/ 12 h 143"/>
                <a:gd name="T60" fmla="*/ 50 w 63"/>
                <a:gd name="T61" fmla="*/ 16 h 143"/>
                <a:gd name="T62" fmla="*/ 53 w 63"/>
                <a:gd name="T63" fmla="*/ 21 h 143"/>
                <a:gd name="T64" fmla="*/ 55 w 63"/>
                <a:gd name="T65" fmla="*/ 25 h 143"/>
                <a:gd name="T66" fmla="*/ 56 w 63"/>
                <a:gd name="T67" fmla="*/ 30 h 143"/>
                <a:gd name="T68" fmla="*/ 57 w 63"/>
                <a:gd name="T69" fmla="*/ 37 h 143"/>
                <a:gd name="T70" fmla="*/ 59 w 63"/>
                <a:gd name="T71" fmla="*/ 44 h 143"/>
                <a:gd name="T72" fmla="*/ 60 w 63"/>
                <a:gd name="T73" fmla="*/ 50 h 143"/>
                <a:gd name="T74" fmla="*/ 61 w 63"/>
                <a:gd name="T75" fmla="*/ 57 h 143"/>
                <a:gd name="T76" fmla="*/ 62 w 63"/>
                <a:gd name="T77" fmla="*/ 70 h 143"/>
                <a:gd name="T78" fmla="*/ 61 w 63"/>
                <a:gd name="T79" fmla="*/ 84 h 143"/>
                <a:gd name="T80" fmla="*/ 60 w 63"/>
                <a:gd name="T81" fmla="*/ 91 h 143"/>
                <a:gd name="T82" fmla="*/ 59 w 63"/>
                <a:gd name="T83" fmla="*/ 98 h 143"/>
                <a:gd name="T84" fmla="*/ 57 w 63"/>
                <a:gd name="T85" fmla="*/ 104 h 143"/>
                <a:gd name="T86" fmla="*/ 56 w 63"/>
                <a:gd name="T87" fmla="*/ 111 h 143"/>
                <a:gd name="T88" fmla="*/ 55 w 63"/>
                <a:gd name="T89" fmla="*/ 115 h 143"/>
                <a:gd name="T90" fmla="*/ 53 w 63"/>
                <a:gd name="T91" fmla="*/ 121 h 143"/>
                <a:gd name="T92" fmla="*/ 50 w 63"/>
                <a:gd name="T93" fmla="*/ 125 h 143"/>
                <a:gd name="T94" fmla="*/ 48 w 63"/>
                <a:gd name="T95" fmla="*/ 129 h 143"/>
                <a:gd name="T96" fmla="*/ 45 w 63"/>
                <a:gd name="T97" fmla="*/ 133 h 143"/>
                <a:gd name="T98" fmla="*/ 43 w 63"/>
                <a:gd name="T99" fmla="*/ 136 h 143"/>
                <a:gd name="T100" fmla="*/ 40 w 63"/>
                <a:gd name="T101" fmla="*/ 139 h 143"/>
                <a:gd name="T102" fmla="*/ 37 w 63"/>
                <a:gd name="T103" fmla="*/ 141 h 143"/>
                <a:gd name="T104" fmla="*/ 33 w 63"/>
                <a:gd name="T105" fmla="*/ 142 h 143"/>
                <a:gd name="T106" fmla="*/ 31 w 63"/>
                <a:gd name="T107" fmla="*/ 142 h 143"/>
                <a:gd name="T108" fmla="*/ 27 w 63"/>
                <a:gd name="T109" fmla="*/ 142 h 143"/>
                <a:gd name="T110" fmla="*/ 24 w 63"/>
                <a:gd name="T111" fmla="*/ 140 h 143"/>
                <a:gd name="T112" fmla="*/ 20 w 63"/>
                <a:gd name="T113" fmla="*/ 137 h 143"/>
                <a:gd name="T114" fmla="*/ 17 w 63"/>
                <a:gd name="T115" fmla="*/ 134 h 143"/>
                <a:gd name="T116" fmla="*/ 13 w 63"/>
                <a:gd name="T117" fmla="*/ 129 h 143"/>
                <a:gd name="T118" fmla="*/ 11 w 63"/>
                <a:gd name="T119" fmla="*/ 125 h 143"/>
                <a:gd name="T120" fmla="*/ 7 w 63"/>
                <a:gd name="T121" fmla="*/ 119 h 143"/>
                <a:gd name="T122" fmla="*/ 6 w 63"/>
                <a:gd name="T123" fmla="*/ 112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"/>
                <a:gd name="T187" fmla="*/ 0 h 143"/>
                <a:gd name="T188" fmla="*/ 63 w 63"/>
                <a:gd name="T189" fmla="*/ 143 h 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" h="143">
                  <a:moveTo>
                    <a:pt x="6" y="112"/>
                  </a:moveTo>
                  <a:lnTo>
                    <a:pt x="4" y="107"/>
                  </a:lnTo>
                  <a:lnTo>
                    <a:pt x="3" y="103"/>
                  </a:lnTo>
                  <a:lnTo>
                    <a:pt x="2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6" y="30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8" y="12"/>
                  </a:lnTo>
                  <a:lnTo>
                    <a:pt x="50" y="16"/>
                  </a:lnTo>
                  <a:lnTo>
                    <a:pt x="53" y="21"/>
                  </a:lnTo>
                  <a:lnTo>
                    <a:pt x="55" y="25"/>
                  </a:lnTo>
                  <a:lnTo>
                    <a:pt x="56" y="30"/>
                  </a:lnTo>
                  <a:lnTo>
                    <a:pt x="57" y="37"/>
                  </a:lnTo>
                  <a:lnTo>
                    <a:pt x="59" y="44"/>
                  </a:lnTo>
                  <a:lnTo>
                    <a:pt x="60" y="50"/>
                  </a:lnTo>
                  <a:lnTo>
                    <a:pt x="61" y="57"/>
                  </a:lnTo>
                  <a:lnTo>
                    <a:pt x="62" y="70"/>
                  </a:lnTo>
                  <a:lnTo>
                    <a:pt x="61" y="84"/>
                  </a:lnTo>
                  <a:lnTo>
                    <a:pt x="60" y="91"/>
                  </a:lnTo>
                  <a:lnTo>
                    <a:pt x="59" y="98"/>
                  </a:lnTo>
                  <a:lnTo>
                    <a:pt x="57" y="104"/>
                  </a:lnTo>
                  <a:lnTo>
                    <a:pt x="56" y="111"/>
                  </a:lnTo>
                  <a:lnTo>
                    <a:pt x="55" y="115"/>
                  </a:lnTo>
                  <a:lnTo>
                    <a:pt x="53" y="121"/>
                  </a:lnTo>
                  <a:lnTo>
                    <a:pt x="50" y="125"/>
                  </a:lnTo>
                  <a:lnTo>
                    <a:pt x="48" y="129"/>
                  </a:lnTo>
                  <a:lnTo>
                    <a:pt x="45" y="133"/>
                  </a:lnTo>
                  <a:lnTo>
                    <a:pt x="43" y="136"/>
                  </a:lnTo>
                  <a:lnTo>
                    <a:pt x="40" y="139"/>
                  </a:lnTo>
                  <a:lnTo>
                    <a:pt x="37" y="141"/>
                  </a:lnTo>
                  <a:lnTo>
                    <a:pt x="33" y="142"/>
                  </a:lnTo>
                  <a:lnTo>
                    <a:pt x="31" y="142"/>
                  </a:lnTo>
                  <a:lnTo>
                    <a:pt x="27" y="142"/>
                  </a:lnTo>
                  <a:lnTo>
                    <a:pt x="24" y="140"/>
                  </a:lnTo>
                  <a:lnTo>
                    <a:pt x="20" y="137"/>
                  </a:lnTo>
                  <a:lnTo>
                    <a:pt x="17" y="134"/>
                  </a:lnTo>
                  <a:lnTo>
                    <a:pt x="13" y="129"/>
                  </a:lnTo>
                  <a:lnTo>
                    <a:pt x="11" y="125"/>
                  </a:lnTo>
                  <a:lnTo>
                    <a:pt x="7" y="119"/>
                  </a:lnTo>
                  <a:lnTo>
                    <a:pt x="6" y="1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54">
              <a:extLst>
                <a:ext uri="{FF2B5EF4-FFF2-40B4-BE49-F238E27FC236}">
                  <a16:creationId xmlns:a16="http://schemas.microsoft.com/office/drawing/2014/main" id="{F69CAC6A-357C-45E4-A334-09AE385E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2205"/>
              <a:ext cx="63" cy="145"/>
            </a:xfrm>
            <a:custGeom>
              <a:avLst/>
              <a:gdLst>
                <a:gd name="T0" fmla="*/ 6 w 63"/>
                <a:gd name="T1" fmla="*/ 115 h 145"/>
                <a:gd name="T2" fmla="*/ 4 w 63"/>
                <a:gd name="T3" fmla="*/ 110 h 145"/>
                <a:gd name="T4" fmla="*/ 3 w 63"/>
                <a:gd name="T5" fmla="*/ 105 h 145"/>
                <a:gd name="T6" fmla="*/ 2 w 63"/>
                <a:gd name="T7" fmla="*/ 100 h 145"/>
                <a:gd name="T8" fmla="*/ 2 w 63"/>
                <a:gd name="T9" fmla="*/ 95 h 145"/>
                <a:gd name="T10" fmla="*/ 0 w 63"/>
                <a:gd name="T11" fmla="*/ 89 h 145"/>
                <a:gd name="T12" fmla="*/ 0 w 63"/>
                <a:gd name="T13" fmla="*/ 84 h 145"/>
                <a:gd name="T14" fmla="*/ 0 w 63"/>
                <a:gd name="T15" fmla="*/ 78 h 145"/>
                <a:gd name="T16" fmla="*/ 0 w 63"/>
                <a:gd name="T17" fmla="*/ 73 h 145"/>
                <a:gd name="T18" fmla="*/ 0 w 63"/>
                <a:gd name="T19" fmla="*/ 57 h 145"/>
                <a:gd name="T20" fmla="*/ 2 w 63"/>
                <a:gd name="T21" fmla="*/ 50 h 145"/>
                <a:gd name="T22" fmla="*/ 2 w 63"/>
                <a:gd name="T23" fmla="*/ 44 h 145"/>
                <a:gd name="T24" fmla="*/ 4 w 63"/>
                <a:gd name="T25" fmla="*/ 39 h 145"/>
                <a:gd name="T26" fmla="*/ 6 w 63"/>
                <a:gd name="T27" fmla="*/ 32 h 145"/>
                <a:gd name="T28" fmla="*/ 7 w 63"/>
                <a:gd name="T29" fmla="*/ 27 h 145"/>
                <a:gd name="T30" fmla="*/ 9 w 63"/>
                <a:gd name="T31" fmla="*/ 22 h 145"/>
                <a:gd name="T32" fmla="*/ 11 w 63"/>
                <a:gd name="T33" fmla="*/ 18 h 145"/>
                <a:gd name="T34" fmla="*/ 14 w 63"/>
                <a:gd name="T35" fmla="*/ 13 h 145"/>
                <a:gd name="T36" fmla="*/ 17 w 63"/>
                <a:gd name="T37" fmla="*/ 8 h 145"/>
                <a:gd name="T38" fmla="*/ 19 w 63"/>
                <a:gd name="T39" fmla="*/ 6 h 145"/>
                <a:gd name="T40" fmla="*/ 21 w 63"/>
                <a:gd name="T41" fmla="*/ 4 h 145"/>
                <a:gd name="T42" fmla="*/ 24 w 63"/>
                <a:gd name="T43" fmla="*/ 1 h 145"/>
                <a:gd name="T44" fmla="*/ 28 w 63"/>
                <a:gd name="T45" fmla="*/ 1 h 145"/>
                <a:gd name="T46" fmla="*/ 31 w 63"/>
                <a:gd name="T47" fmla="*/ 0 h 145"/>
                <a:gd name="T48" fmla="*/ 33 w 63"/>
                <a:gd name="T49" fmla="*/ 1 h 145"/>
                <a:gd name="T50" fmla="*/ 37 w 63"/>
                <a:gd name="T51" fmla="*/ 1 h 145"/>
                <a:gd name="T52" fmla="*/ 40 w 63"/>
                <a:gd name="T53" fmla="*/ 4 h 145"/>
                <a:gd name="T54" fmla="*/ 43 w 63"/>
                <a:gd name="T55" fmla="*/ 6 h 145"/>
                <a:gd name="T56" fmla="*/ 45 w 63"/>
                <a:gd name="T57" fmla="*/ 8 h 145"/>
                <a:gd name="T58" fmla="*/ 48 w 63"/>
                <a:gd name="T59" fmla="*/ 13 h 145"/>
                <a:gd name="T60" fmla="*/ 50 w 63"/>
                <a:gd name="T61" fmla="*/ 18 h 145"/>
                <a:gd name="T62" fmla="*/ 53 w 63"/>
                <a:gd name="T63" fmla="*/ 22 h 145"/>
                <a:gd name="T64" fmla="*/ 55 w 63"/>
                <a:gd name="T65" fmla="*/ 27 h 145"/>
                <a:gd name="T66" fmla="*/ 56 w 63"/>
                <a:gd name="T67" fmla="*/ 32 h 145"/>
                <a:gd name="T68" fmla="*/ 57 w 63"/>
                <a:gd name="T69" fmla="*/ 39 h 145"/>
                <a:gd name="T70" fmla="*/ 59 w 63"/>
                <a:gd name="T71" fmla="*/ 44 h 145"/>
                <a:gd name="T72" fmla="*/ 60 w 63"/>
                <a:gd name="T73" fmla="*/ 50 h 145"/>
                <a:gd name="T74" fmla="*/ 61 w 63"/>
                <a:gd name="T75" fmla="*/ 57 h 145"/>
                <a:gd name="T76" fmla="*/ 62 w 63"/>
                <a:gd name="T77" fmla="*/ 73 h 145"/>
                <a:gd name="T78" fmla="*/ 61 w 63"/>
                <a:gd name="T79" fmla="*/ 87 h 145"/>
                <a:gd name="T80" fmla="*/ 60 w 63"/>
                <a:gd name="T81" fmla="*/ 94 h 145"/>
                <a:gd name="T82" fmla="*/ 59 w 63"/>
                <a:gd name="T83" fmla="*/ 101 h 145"/>
                <a:gd name="T84" fmla="*/ 57 w 63"/>
                <a:gd name="T85" fmla="*/ 107 h 145"/>
                <a:gd name="T86" fmla="*/ 56 w 63"/>
                <a:gd name="T87" fmla="*/ 112 h 145"/>
                <a:gd name="T88" fmla="*/ 55 w 63"/>
                <a:gd name="T89" fmla="*/ 118 h 145"/>
                <a:gd name="T90" fmla="*/ 53 w 63"/>
                <a:gd name="T91" fmla="*/ 123 h 145"/>
                <a:gd name="T92" fmla="*/ 50 w 63"/>
                <a:gd name="T93" fmla="*/ 128 h 145"/>
                <a:gd name="T94" fmla="*/ 48 w 63"/>
                <a:gd name="T95" fmla="*/ 132 h 145"/>
                <a:gd name="T96" fmla="*/ 45 w 63"/>
                <a:gd name="T97" fmla="*/ 136 h 145"/>
                <a:gd name="T98" fmla="*/ 43 w 63"/>
                <a:gd name="T99" fmla="*/ 138 h 145"/>
                <a:gd name="T100" fmla="*/ 40 w 63"/>
                <a:gd name="T101" fmla="*/ 140 h 145"/>
                <a:gd name="T102" fmla="*/ 37 w 63"/>
                <a:gd name="T103" fmla="*/ 143 h 145"/>
                <a:gd name="T104" fmla="*/ 33 w 63"/>
                <a:gd name="T105" fmla="*/ 144 h 145"/>
                <a:gd name="T106" fmla="*/ 31 w 63"/>
                <a:gd name="T107" fmla="*/ 144 h 145"/>
                <a:gd name="T108" fmla="*/ 27 w 63"/>
                <a:gd name="T109" fmla="*/ 144 h 145"/>
                <a:gd name="T110" fmla="*/ 24 w 63"/>
                <a:gd name="T111" fmla="*/ 142 h 145"/>
                <a:gd name="T112" fmla="*/ 20 w 63"/>
                <a:gd name="T113" fmla="*/ 140 h 145"/>
                <a:gd name="T114" fmla="*/ 17 w 63"/>
                <a:gd name="T115" fmla="*/ 136 h 145"/>
                <a:gd name="T116" fmla="*/ 13 w 63"/>
                <a:gd name="T117" fmla="*/ 132 h 145"/>
                <a:gd name="T118" fmla="*/ 11 w 63"/>
                <a:gd name="T119" fmla="*/ 128 h 145"/>
                <a:gd name="T120" fmla="*/ 7 w 63"/>
                <a:gd name="T121" fmla="*/ 122 h 145"/>
                <a:gd name="T122" fmla="*/ 6 w 63"/>
                <a:gd name="T123" fmla="*/ 11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"/>
                <a:gd name="T187" fmla="*/ 0 h 145"/>
                <a:gd name="T188" fmla="*/ 63 w 63"/>
                <a:gd name="T189" fmla="*/ 145 h 1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" h="145">
                  <a:moveTo>
                    <a:pt x="6" y="115"/>
                  </a:moveTo>
                  <a:lnTo>
                    <a:pt x="4" y="110"/>
                  </a:lnTo>
                  <a:lnTo>
                    <a:pt x="3" y="105"/>
                  </a:lnTo>
                  <a:lnTo>
                    <a:pt x="2" y="100"/>
                  </a:lnTo>
                  <a:lnTo>
                    <a:pt x="2" y="95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57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4" y="39"/>
                  </a:lnTo>
                  <a:lnTo>
                    <a:pt x="6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3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8" y="13"/>
                  </a:lnTo>
                  <a:lnTo>
                    <a:pt x="50" y="18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6" y="32"/>
                  </a:lnTo>
                  <a:lnTo>
                    <a:pt x="57" y="39"/>
                  </a:lnTo>
                  <a:lnTo>
                    <a:pt x="59" y="44"/>
                  </a:lnTo>
                  <a:lnTo>
                    <a:pt x="60" y="50"/>
                  </a:lnTo>
                  <a:lnTo>
                    <a:pt x="61" y="57"/>
                  </a:lnTo>
                  <a:lnTo>
                    <a:pt x="62" y="73"/>
                  </a:lnTo>
                  <a:lnTo>
                    <a:pt x="61" y="87"/>
                  </a:lnTo>
                  <a:lnTo>
                    <a:pt x="60" y="94"/>
                  </a:lnTo>
                  <a:lnTo>
                    <a:pt x="59" y="101"/>
                  </a:lnTo>
                  <a:lnTo>
                    <a:pt x="57" y="107"/>
                  </a:lnTo>
                  <a:lnTo>
                    <a:pt x="56" y="112"/>
                  </a:lnTo>
                  <a:lnTo>
                    <a:pt x="55" y="118"/>
                  </a:lnTo>
                  <a:lnTo>
                    <a:pt x="53" y="123"/>
                  </a:lnTo>
                  <a:lnTo>
                    <a:pt x="50" y="128"/>
                  </a:lnTo>
                  <a:lnTo>
                    <a:pt x="48" y="132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0" y="140"/>
                  </a:lnTo>
                  <a:lnTo>
                    <a:pt x="37" y="143"/>
                  </a:lnTo>
                  <a:lnTo>
                    <a:pt x="33" y="144"/>
                  </a:lnTo>
                  <a:lnTo>
                    <a:pt x="31" y="144"/>
                  </a:lnTo>
                  <a:lnTo>
                    <a:pt x="27" y="144"/>
                  </a:lnTo>
                  <a:lnTo>
                    <a:pt x="24" y="142"/>
                  </a:lnTo>
                  <a:lnTo>
                    <a:pt x="20" y="140"/>
                  </a:lnTo>
                  <a:lnTo>
                    <a:pt x="17" y="136"/>
                  </a:lnTo>
                  <a:lnTo>
                    <a:pt x="13" y="132"/>
                  </a:lnTo>
                  <a:lnTo>
                    <a:pt x="11" y="128"/>
                  </a:lnTo>
                  <a:lnTo>
                    <a:pt x="7" y="122"/>
                  </a:lnTo>
                  <a:lnTo>
                    <a:pt x="6" y="11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5" name="Freeform 55">
            <a:extLst>
              <a:ext uri="{FF2B5EF4-FFF2-40B4-BE49-F238E27FC236}">
                <a16:creationId xmlns:a16="http://schemas.microsoft.com/office/drawing/2014/main" id="{E514E0B7-CF39-4B19-8F1A-7B0305CA3CE0}"/>
              </a:ext>
            </a:extLst>
          </p:cNvPr>
          <p:cNvSpPr>
            <a:spLocks/>
          </p:cNvSpPr>
          <p:nvPr/>
        </p:nvSpPr>
        <p:spPr bwMode="auto">
          <a:xfrm>
            <a:off x="5613400" y="3141663"/>
            <a:ext cx="95250" cy="233362"/>
          </a:xfrm>
          <a:custGeom>
            <a:avLst/>
            <a:gdLst>
              <a:gd name="T0" fmla="*/ 2147483646 w 60"/>
              <a:gd name="T1" fmla="*/ 2147483646 h 147"/>
              <a:gd name="T2" fmla="*/ 2147483646 w 60"/>
              <a:gd name="T3" fmla="*/ 2147483646 h 147"/>
              <a:gd name="T4" fmla="*/ 2147483646 w 60"/>
              <a:gd name="T5" fmla="*/ 2147483646 h 147"/>
              <a:gd name="T6" fmla="*/ 2147483646 w 60"/>
              <a:gd name="T7" fmla="*/ 2147483646 h 147"/>
              <a:gd name="T8" fmla="*/ 2147483646 w 60"/>
              <a:gd name="T9" fmla="*/ 2147483646 h 147"/>
              <a:gd name="T10" fmla="*/ 2147483646 w 60"/>
              <a:gd name="T11" fmla="*/ 2147483646 h 147"/>
              <a:gd name="T12" fmla="*/ 2147483646 w 60"/>
              <a:gd name="T13" fmla="*/ 2147483646 h 147"/>
              <a:gd name="T14" fmla="*/ 0 w 60"/>
              <a:gd name="T15" fmla="*/ 2147483646 h 147"/>
              <a:gd name="T16" fmla="*/ 0 w 60"/>
              <a:gd name="T17" fmla="*/ 2147483646 h 147"/>
              <a:gd name="T18" fmla="*/ 2147483646 w 60"/>
              <a:gd name="T19" fmla="*/ 2147483646 h 147"/>
              <a:gd name="T20" fmla="*/ 2147483646 w 60"/>
              <a:gd name="T21" fmla="*/ 2147483646 h 147"/>
              <a:gd name="T22" fmla="*/ 2147483646 w 60"/>
              <a:gd name="T23" fmla="*/ 2147483646 h 147"/>
              <a:gd name="T24" fmla="*/ 2147483646 w 60"/>
              <a:gd name="T25" fmla="*/ 2147483646 h 147"/>
              <a:gd name="T26" fmla="*/ 2147483646 w 60"/>
              <a:gd name="T27" fmla="*/ 2147483646 h 147"/>
              <a:gd name="T28" fmla="*/ 2147483646 w 60"/>
              <a:gd name="T29" fmla="*/ 2147483646 h 147"/>
              <a:gd name="T30" fmla="*/ 2147483646 w 60"/>
              <a:gd name="T31" fmla="*/ 2147483646 h 147"/>
              <a:gd name="T32" fmla="*/ 2147483646 w 60"/>
              <a:gd name="T33" fmla="*/ 2147483646 h 147"/>
              <a:gd name="T34" fmla="*/ 2147483646 w 60"/>
              <a:gd name="T35" fmla="*/ 2147483646 h 147"/>
              <a:gd name="T36" fmla="*/ 2147483646 w 60"/>
              <a:gd name="T37" fmla="*/ 2147483646 h 147"/>
              <a:gd name="T38" fmla="*/ 2147483646 w 60"/>
              <a:gd name="T39" fmla="*/ 2147483646 h 147"/>
              <a:gd name="T40" fmla="*/ 2147483646 w 60"/>
              <a:gd name="T41" fmla="*/ 2147483646 h 147"/>
              <a:gd name="T42" fmla="*/ 2147483646 w 60"/>
              <a:gd name="T43" fmla="*/ 2147483646 h 147"/>
              <a:gd name="T44" fmla="*/ 2147483646 w 60"/>
              <a:gd name="T45" fmla="*/ 0 h 147"/>
              <a:gd name="T46" fmla="*/ 2147483646 w 60"/>
              <a:gd name="T47" fmla="*/ 0 h 147"/>
              <a:gd name="T48" fmla="*/ 2147483646 w 60"/>
              <a:gd name="T49" fmla="*/ 0 h 147"/>
              <a:gd name="T50" fmla="*/ 2147483646 w 60"/>
              <a:gd name="T51" fmla="*/ 2147483646 h 147"/>
              <a:gd name="T52" fmla="*/ 2147483646 w 60"/>
              <a:gd name="T53" fmla="*/ 2147483646 h 147"/>
              <a:gd name="T54" fmla="*/ 2147483646 w 60"/>
              <a:gd name="T55" fmla="*/ 2147483646 h 147"/>
              <a:gd name="T56" fmla="*/ 2147483646 w 60"/>
              <a:gd name="T57" fmla="*/ 2147483646 h 147"/>
              <a:gd name="T58" fmla="*/ 2147483646 w 60"/>
              <a:gd name="T59" fmla="*/ 2147483646 h 147"/>
              <a:gd name="T60" fmla="*/ 2147483646 w 60"/>
              <a:gd name="T61" fmla="*/ 2147483646 h 147"/>
              <a:gd name="T62" fmla="*/ 2147483646 w 60"/>
              <a:gd name="T63" fmla="*/ 2147483646 h 147"/>
              <a:gd name="T64" fmla="*/ 2147483646 w 60"/>
              <a:gd name="T65" fmla="*/ 2147483646 h 147"/>
              <a:gd name="T66" fmla="*/ 2147483646 w 60"/>
              <a:gd name="T67" fmla="*/ 2147483646 h 147"/>
              <a:gd name="T68" fmla="*/ 2147483646 w 60"/>
              <a:gd name="T69" fmla="*/ 2147483646 h 147"/>
              <a:gd name="T70" fmla="*/ 2147483646 w 60"/>
              <a:gd name="T71" fmla="*/ 2147483646 h 147"/>
              <a:gd name="T72" fmla="*/ 2147483646 w 60"/>
              <a:gd name="T73" fmla="*/ 2147483646 h 147"/>
              <a:gd name="T74" fmla="*/ 2147483646 w 60"/>
              <a:gd name="T75" fmla="*/ 2147483646 h 147"/>
              <a:gd name="T76" fmla="*/ 2147483646 w 60"/>
              <a:gd name="T77" fmla="*/ 2147483646 h 147"/>
              <a:gd name="T78" fmla="*/ 2147483646 w 60"/>
              <a:gd name="T79" fmla="*/ 2147483646 h 147"/>
              <a:gd name="T80" fmla="*/ 2147483646 w 60"/>
              <a:gd name="T81" fmla="*/ 2147483646 h 147"/>
              <a:gd name="T82" fmla="*/ 2147483646 w 60"/>
              <a:gd name="T83" fmla="*/ 2147483646 h 147"/>
              <a:gd name="T84" fmla="*/ 2147483646 w 60"/>
              <a:gd name="T85" fmla="*/ 2147483646 h 147"/>
              <a:gd name="T86" fmla="*/ 2147483646 w 60"/>
              <a:gd name="T87" fmla="*/ 2147483646 h 147"/>
              <a:gd name="T88" fmla="*/ 2147483646 w 60"/>
              <a:gd name="T89" fmla="*/ 2147483646 h 147"/>
              <a:gd name="T90" fmla="*/ 2147483646 w 60"/>
              <a:gd name="T91" fmla="*/ 2147483646 h 147"/>
              <a:gd name="T92" fmla="*/ 2147483646 w 60"/>
              <a:gd name="T93" fmla="*/ 2147483646 h 147"/>
              <a:gd name="T94" fmla="*/ 2147483646 w 60"/>
              <a:gd name="T95" fmla="*/ 2147483646 h 147"/>
              <a:gd name="T96" fmla="*/ 2147483646 w 60"/>
              <a:gd name="T97" fmla="*/ 2147483646 h 147"/>
              <a:gd name="T98" fmla="*/ 2147483646 w 60"/>
              <a:gd name="T99" fmla="*/ 2147483646 h 147"/>
              <a:gd name="T100" fmla="*/ 2147483646 w 60"/>
              <a:gd name="T101" fmla="*/ 2147483646 h 147"/>
              <a:gd name="T102" fmla="*/ 2147483646 w 60"/>
              <a:gd name="T103" fmla="*/ 2147483646 h 147"/>
              <a:gd name="T104" fmla="*/ 2147483646 w 60"/>
              <a:gd name="T105" fmla="*/ 2147483646 h 147"/>
              <a:gd name="T106" fmla="*/ 2147483646 w 60"/>
              <a:gd name="T107" fmla="*/ 2147483646 h 147"/>
              <a:gd name="T108" fmla="*/ 2147483646 w 60"/>
              <a:gd name="T109" fmla="*/ 2147483646 h 147"/>
              <a:gd name="T110" fmla="*/ 2147483646 w 60"/>
              <a:gd name="T111" fmla="*/ 2147483646 h 147"/>
              <a:gd name="T112" fmla="*/ 2147483646 w 60"/>
              <a:gd name="T113" fmla="*/ 2147483646 h 147"/>
              <a:gd name="T114" fmla="*/ 2147483646 w 60"/>
              <a:gd name="T115" fmla="*/ 2147483646 h 147"/>
              <a:gd name="T116" fmla="*/ 2147483646 w 60"/>
              <a:gd name="T117" fmla="*/ 2147483646 h 147"/>
              <a:gd name="T118" fmla="*/ 2147483646 w 60"/>
              <a:gd name="T119" fmla="*/ 2147483646 h 147"/>
              <a:gd name="T120" fmla="*/ 2147483646 w 60"/>
              <a:gd name="T121" fmla="*/ 2147483646 h 147"/>
              <a:gd name="T122" fmla="*/ 2147483646 w 60"/>
              <a:gd name="T123" fmla="*/ 2147483646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"/>
              <a:gd name="T187" fmla="*/ 0 h 147"/>
              <a:gd name="T188" fmla="*/ 60 w 60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" h="147">
                <a:moveTo>
                  <a:pt x="5" y="115"/>
                </a:moveTo>
                <a:lnTo>
                  <a:pt x="4" y="111"/>
                </a:lnTo>
                <a:lnTo>
                  <a:pt x="3" y="106"/>
                </a:lnTo>
                <a:lnTo>
                  <a:pt x="2" y="101"/>
                </a:lnTo>
                <a:lnTo>
                  <a:pt x="1" y="95"/>
                </a:lnTo>
                <a:lnTo>
                  <a:pt x="1" y="91"/>
                </a:lnTo>
                <a:lnTo>
                  <a:pt x="1" y="85"/>
                </a:lnTo>
                <a:lnTo>
                  <a:pt x="0" y="79"/>
                </a:lnTo>
                <a:lnTo>
                  <a:pt x="0" y="73"/>
                </a:lnTo>
                <a:lnTo>
                  <a:pt x="1" y="59"/>
                </a:lnTo>
                <a:lnTo>
                  <a:pt x="1" y="52"/>
                </a:lnTo>
                <a:lnTo>
                  <a:pt x="3" y="45"/>
                </a:lnTo>
                <a:lnTo>
                  <a:pt x="4" y="38"/>
                </a:lnTo>
                <a:lnTo>
                  <a:pt x="5" y="32"/>
                </a:lnTo>
                <a:lnTo>
                  <a:pt x="7" y="27"/>
                </a:lnTo>
                <a:lnTo>
                  <a:pt x="9" y="21"/>
                </a:lnTo>
                <a:lnTo>
                  <a:pt x="11" y="18"/>
                </a:lnTo>
                <a:lnTo>
                  <a:pt x="13" y="13"/>
                </a:lnTo>
                <a:lnTo>
                  <a:pt x="15" y="9"/>
                </a:lnTo>
                <a:lnTo>
                  <a:pt x="18" y="6"/>
                </a:lnTo>
                <a:lnTo>
                  <a:pt x="20" y="4"/>
                </a:lnTo>
                <a:lnTo>
                  <a:pt x="24" y="1"/>
                </a:lnTo>
                <a:lnTo>
                  <a:pt x="26" y="0"/>
                </a:lnTo>
                <a:lnTo>
                  <a:pt x="30" y="0"/>
                </a:lnTo>
                <a:lnTo>
                  <a:pt x="33" y="0"/>
                </a:lnTo>
                <a:lnTo>
                  <a:pt x="35" y="1"/>
                </a:lnTo>
                <a:lnTo>
                  <a:pt x="39" y="4"/>
                </a:lnTo>
                <a:lnTo>
                  <a:pt x="41" y="6"/>
                </a:lnTo>
                <a:lnTo>
                  <a:pt x="43" y="9"/>
                </a:lnTo>
                <a:lnTo>
                  <a:pt x="46" y="13"/>
                </a:lnTo>
                <a:lnTo>
                  <a:pt x="48" y="18"/>
                </a:lnTo>
                <a:lnTo>
                  <a:pt x="50" y="21"/>
                </a:lnTo>
                <a:lnTo>
                  <a:pt x="52" y="27"/>
                </a:lnTo>
                <a:lnTo>
                  <a:pt x="54" y="32"/>
                </a:lnTo>
                <a:lnTo>
                  <a:pt x="55" y="38"/>
                </a:lnTo>
                <a:lnTo>
                  <a:pt x="56" y="45"/>
                </a:lnTo>
                <a:lnTo>
                  <a:pt x="57" y="52"/>
                </a:lnTo>
                <a:lnTo>
                  <a:pt x="58" y="59"/>
                </a:lnTo>
                <a:lnTo>
                  <a:pt x="59" y="73"/>
                </a:lnTo>
                <a:lnTo>
                  <a:pt x="58" y="87"/>
                </a:lnTo>
                <a:lnTo>
                  <a:pt x="57" y="94"/>
                </a:lnTo>
                <a:lnTo>
                  <a:pt x="56" y="101"/>
                </a:lnTo>
                <a:lnTo>
                  <a:pt x="55" y="107"/>
                </a:lnTo>
                <a:lnTo>
                  <a:pt x="54" y="113"/>
                </a:lnTo>
                <a:lnTo>
                  <a:pt x="52" y="119"/>
                </a:lnTo>
                <a:lnTo>
                  <a:pt x="50" y="125"/>
                </a:lnTo>
                <a:lnTo>
                  <a:pt x="48" y="128"/>
                </a:lnTo>
                <a:lnTo>
                  <a:pt x="46" y="133"/>
                </a:lnTo>
                <a:lnTo>
                  <a:pt x="43" y="137"/>
                </a:lnTo>
                <a:lnTo>
                  <a:pt x="41" y="140"/>
                </a:lnTo>
                <a:lnTo>
                  <a:pt x="39" y="142"/>
                </a:lnTo>
                <a:lnTo>
                  <a:pt x="35" y="144"/>
                </a:lnTo>
                <a:lnTo>
                  <a:pt x="33" y="146"/>
                </a:lnTo>
                <a:lnTo>
                  <a:pt x="30" y="146"/>
                </a:lnTo>
                <a:lnTo>
                  <a:pt x="26" y="146"/>
                </a:lnTo>
                <a:lnTo>
                  <a:pt x="23" y="144"/>
                </a:lnTo>
                <a:lnTo>
                  <a:pt x="19" y="141"/>
                </a:lnTo>
                <a:lnTo>
                  <a:pt x="16" y="138"/>
                </a:lnTo>
                <a:lnTo>
                  <a:pt x="13" y="133"/>
                </a:lnTo>
                <a:lnTo>
                  <a:pt x="11" y="128"/>
                </a:lnTo>
                <a:lnTo>
                  <a:pt x="8" y="122"/>
                </a:lnTo>
                <a:lnTo>
                  <a:pt x="5" y="115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56">
            <a:extLst>
              <a:ext uri="{FF2B5EF4-FFF2-40B4-BE49-F238E27FC236}">
                <a16:creationId xmlns:a16="http://schemas.microsoft.com/office/drawing/2014/main" id="{984A9B41-D901-4A33-8857-E12EAB46E86E}"/>
              </a:ext>
            </a:extLst>
          </p:cNvPr>
          <p:cNvSpPr>
            <a:spLocks/>
          </p:cNvSpPr>
          <p:nvPr/>
        </p:nvSpPr>
        <p:spPr bwMode="auto">
          <a:xfrm>
            <a:off x="5243513" y="4124325"/>
            <a:ext cx="101600" cy="228600"/>
          </a:xfrm>
          <a:custGeom>
            <a:avLst/>
            <a:gdLst>
              <a:gd name="T0" fmla="*/ 2147483646 w 64"/>
              <a:gd name="T1" fmla="*/ 2147483646 h 144"/>
              <a:gd name="T2" fmla="*/ 2147483646 w 64"/>
              <a:gd name="T3" fmla="*/ 2147483646 h 144"/>
              <a:gd name="T4" fmla="*/ 2147483646 w 64"/>
              <a:gd name="T5" fmla="*/ 2147483646 h 144"/>
              <a:gd name="T6" fmla="*/ 2147483646 w 64"/>
              <a:gd name="T7" fmla="*/ 2147483646 h 144"/>
              <a:gd name="T8" fmla="*/ 2147483646 w 64"/>
              <a:gd name="T9" fmla="*/ 2147483646 h 144"/>
              <a:gd name="T10" fmla="*/ 2147483646 w 64"/>
              <a:gd name="T11" fmla="*/ 2147483646 h 144"/>
              <a:gd name="T12" fmla="*/ 2147483646 w 64"/>
              <a:gd name="T13" fmla="*/ 2147483646 h 144"/>
              <a:gd name="T14" fmla="*/ 0 w 64"/>
              <a:gd name="T15" fmla="*/ 2147483646 h 144"/>
              <a:gd name="T16" fmla="*/ 0 w 64"/>
              <a:gd name="T17" fmla="*/ 2147483646 h 144"/>
              <a:gd name="T18" fmla="*/ 2147483646 w 64"/>
              <a:gd name="T19" fmla="*/ 2147483646 h 144"/>
              <a:gd name="T20" fmla="*/ 2147483646 w 64"/>
              <a:gd name="T21" fmla="*/ 2147483646 h 144"/>
              <a:gd name="T22" fmla="*/ 2147483646 w 64"/>
              <a:gd name="T23" fmla="*/ 2147483646 h 144"/>
              <a:gd name="T24" fmla="*/ 2147483646 w 64"/>
              <a:gd name="T25" fmla="*/ 2147483646 h 144"/>
              <a:gd name="T26" fmla="*/ 2147483646 w 64"/>
              <a:gd name="T27" fmla="*/ 2147483646 h 144"/>
              <a:gd name="T28" fmla="*/ 2147483646 w 64"/>
              <a:gd name="T29" fmla="*/ 2147483646 h 144"/>
              <a:gd name="T30" fmla="*/ 2147483646 w 64"/>
              <a:gd name="T31" fmla="*/ 2147483646 h 144"/>
              <a:gd name="T32" fmla="*/ 2147483646 w 64"/>
              <a:gd name="T33" fmla="*/ 2147483646 h 144"/>
              <a:gd name="T34" fmla="*/ 2147483646 w 64"/>
              <a:gd name="T35" fmla="*/ 2147483646 h 144"/>
              <a:gd name="T36" fmla="*/ 2147483646 w 64"/>
              <a:gd name="T37" fmla="*/ 2147483646 h 144"/>
              <a:gd name="T38" fmla="*/ 2147483646 w 64"/>
              <a:gd name="T39" fmla="*/ 2147483646 h 144"/>
              <a:gd name="T40" fmla="*/ 2147483646 w 64"/>
              <a:gd name="T41" fmla="*/ 2147483646 h 144"/>
              <a:gd name="T42" fmla="*/ 2147483646 w 64"/>
              <a:gd name="T43" fmla="*/ 2147483646 h 144"/>
              <a:gd name="T44" fmla="*/ 2147483646 w 64"/>
              <a:gd name="T45" fmla="*/ 0 h 144"/>
              <a:gd name="T46" fmla="*/ 2147483646 w 64"/>
              <a:gd name="T47" fmla="*/ 0 h 144"/>
              <a:gd name="T48" fmla="*/ 2147483646 w 64"/>
              <a:gd name="T49" fmla="*/ 0 h 144"/>
              <a:gd name="T50" fmla="*/ 2147483646 w 64"/>
              <a:gd name="T51" fmla="*/ 2147483646 h 144"/>
              <a:gd name="T52" fmla="*/ 2147483646 w 64"/>
              <a:gd name="T53" fmla="*/ 2147483646 h 144"/>
              <a:gd name="T54" fmla="*/ 2147483646 w 64"/>
              <a:gd name="T55" fmla="*/ 2147483646 h 144"/>
              <a:gd name="T56" fmla="*/ 2147483646 w 64"/>
              <a:gd name="T57" fmla="*/ 2147483646 h 144"/>
              <a:gd name="T58" fmla="*/ 2147483646 w 64"/>
              <a:gd name="T59" fmla="*/ 2147483646 h 144"/>
              <a:gd name="T60" fmla="*/ 2147483646 w 64"/>
              <a:gd name="T61" fmla="*/ 2147483646 h 144"/>
              <a:gd name="T62" fmla="*/ 2147483646 w 64"/>
              <a:gd name="T63" fmla="*/ 2147483646 h 144"/>
              <a:gd name="T64" fmla="*/ 2147483646 w 64"/>
              <a:gd name="T65" fmla="*/ 2147483646 h 144"/>
              <a:gd name="T66" fmla="*/ 2147483646 w 64"/>
              <a:gd name="T67" fmla="*/ 2147483646 h 144"/>
              <a:gd name="T68" fmla="*/ 2147483646 w 64"/>
              <a:gd name="T69" fmla="*/ 2147483646 h 144"/>
              <a:gd name="T70" fmla="*/ 2147483646 w 64"/>
              <a:gd name="T71" fmla="*/ 2147483646 h 144"/>
              <a:gd name="T72" fmla="*/ 2147483646 w 64"/>
              <a:gd name="T73" fmla="*/ 2147483646 h 144"/>
              <a:gd name="T74" fmla="*/ 2147483646 w 64"/>
              <a:gd name="T75" fmla="*/ 2147483646 h 144"/>
              <a:gd name="T76" fmla="*/ 2147483646 w 64"/>
              <a:gd name="T77" fmla="*/ 2147483646 h 144"/>
              <a:gd name="T78" fmla="*/ 2147483646 w 64"/>
              <a:gd name="T79" fmla="*/ 2147483646 h 144"/>
              <a:gd name="T80" fmla="*/ 2147483646 w 64"/>
              <a:gd name="T81" fmla="*/ 2147483646 h 144"/>
              <a:gd name="T82" fmla="*/ 2147483646 w 64"/>
              <a:gd name="T83" fmla="*/ 2147483646 h 144"/>
              <a:gd name="T84" fmla="*/ 2147483646 w 64"/>
              <a:gd name="T85" fmla="*/ 2147483646 h 144"/>
              <a:gd name="T86" fmla="*/ 2147483646 w 64"/>
              <a:gd name="T87" fmla="*/ 2147483646 h 144"/>
              <a:gd name="T88" fmla="*/ 2147483646 w 64"/>
              <a:gd name="T89" fmla="*/ 2147483646 h 144"/>
              <a:gd name="T90" fmla="*/ 2147483646 w 64"/>
              <a:gd name="T91" fmla="*/ 2147483646 h 144"/>
              <a:gd name="T92" fmla="*/ 2147483646 w 64"/>
              <a:gd name="T93" fmla="*/ 2147483646 h 144"/>
              <a:gd name="T94" fmla="*/ 2147483646 w 64"/>
              <a:gd name="T95" fmla="*/ 2147483646 h 144"/>
              <a:gd name="T96" fmla="*/ 2147483646 w 64"/>
              <a:gd name="T97" fmla="*/ 2147483646 h 144"/>
              <a:gd name="T98" fmla="*/ 2147483646 w 64"/>
              <a:gd name="T99" fmla="*/ 2147483646 h 144"/>
              <a:gd name="T100" fmla="*/ 2147483646 w 64"/>
              <a:gd name="T101" fmla="*/ 2147483646 h 144"/>
              <a:gd name="T102" fmla="*/ 2147483646 w 64"/>
              <a:gd name="T103" fmla="*/ 2147483646 h 144"/>
              <a:gd name="T104" fmla="*/ 2147483646 w 64"/>
              <a:gd name="T105" fmla="*/ 2147483646 h 144"/>
              <a:gd name="T106" fmla="*/ 2147483646 w 64"/>
              <a:gd name="T107" fmla="*/ 2147483646 h 144"/>
              <a:gd name="T108" fmla="*/ 2147483646 w 64"/>
              <a:gd name="T109" fmla="*/ 2147483646 h 144"/>
              <a:gd name="T110" fmla="*/ 2147483646 w 64"/>
              <a:gd name="T111" fmla="*/ 2147483646 h 144"/>
              <a:gd name="T112" fmla="*/ 2147483646 w 64"/>
              <a:gd name="T113" fmla="*/ 2147483646 h 144"/>
              <a:gd name="T114" fmla="*/ 2147483646 w 64"/>
              <a:gd name="T115" fmla="*/ 2147483646 h 144"/>
              <a:gd name="T116" fmla="*/ 2147483646 w 64"/>
              <a:gd name="T117" fmla="*/ 2147483646 h 144"/>
              <a:gd name="T118" fmla="*/ 2147483646 w 64"/>
              <a:gd name="T119" fmla="*/ 2147483646 h 144"/>
              <a:gd name="T120" fmla="*/ 2147483646 w 64"/>
              <a:gd name="T121" fmla="*/ 2147483646 h 144"/>
              <a:gd name="T122" fmla="*/ 2147483646 w 64"/>
              <a:gd name="T123" fmla="*/ 2147483646 h 1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"/>
              <a:gd name="T187" fmla="*/ 0 h 144"/>
              <a:gd name="T188" fmla="*/ 64 w 64"/>
              <a:gd name="T189" fmla="*/ 144 h 1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" h="144">
                <a:moveTo>
                  <a:pt x="6" y="114"/>
                </a:moveTo>
                <a:lnTo>
                  <a:pt x="5" y="108"/>
                </a:lnTo>
                <a:lnTo>
                  <a:pt x="4" y="103"/>
                </a:lnTo>
                <a:lnTo>
                  <a:pt x="3" y="99"/>
                </a:lnTo>
                <a:lnTo>
                  <a:pt x="2" y="93"/>
                </a:lnTo>
                <a:lnTo>
                  <a:pt x="1" y="88"/>
                </a:lnTo>
                <a:lnTo>
                  <a:pt x="1" y="83"/>
                </a:lnTo>
                <a:lnTo>
                  <a:pt x="0" y="77"/>
                </a:lnTo>
                <a:lnTo>
                  <a:pt x="0" y="71"/>
                </a:lnTo>
                <a:lnTo>
                  <a:pt x="1" y="57"/>
                </a:lnTo>
                <a:lnTo>
                  <a:pt x="2" y="50"/>
                </a:lnTo>
                <a:lnTo>
                  <a:pt x="3" y="44"/>
                </a:lnTo>
                <a:lnTo>
                  <a:pt x="5" y="37"/>
                </a:lnTo>
                <a:lnTo>
                  <a:pt x="6" y="31"/>
                </a:lnTo>
                <a:lnTo>
                  <a:pt x="8" y="26"/>
                </a:lnTo>
                <a:lnTo>
                  <a:pt x="9" y="21"/>
                </a:lnTo>
                <a:lnTo>
                  <a:pt x="12" y="16"/>
                </a:lnTo>
                <a:lnTo>
                  <a:pt x="14" y="12"/>
                </a:lnTo>
                <a:lnTo>
                  <a:pt x="17" y="8"/>
                </a:lnTo>
                <a:lnTo>
                  <a:pt x="20" y="5"/>
                </a:lnTo>
                <a:lnTo>
                  <a:pt x="23" y="3"/>
                </a:lnTo>
                <a:lnTo>
                  <a:pt x="25" y="1"/>
                </a:lnTo>
                <a:lnTo>
                  <a:pt x="29" y="0"/>
                </a:lnTo>
                <a:lnTo>
                  <a:pt x="32" y="0"/>
                </a:lnTo>
                <a:lnTo>
                  <a:pt x="35" y="0"/>
                </a:lnTo>
                <a:lnTo>
                  <a:pt x="39" y="1"/>
                </a:lnTo>
                <a:lnTo>
                  <a:pt x="41" y="3"/>
                </a:lnTo>
                <a:lnTo>
                  <a:pt x="44" y="5"/>
                </a:lnTo>
                <a:lnTo>
                  <a:pt x="47" y="8"/>
                </a:lnTo>
                <a:lnTo>
                  <a:pt x="49" y="12"/>
                </a:lnTo>
                <a:lnTo>
                  <a:pt x="52" y="16"/>
                </a:lnTo>
                <a:lnTo>
                  <a:pt x="54" y="21"/>
                </a:lnTo>
                <a:lnTo>
                  <a:pt x="56" y="26"/>
                </a:lnTo>
                <a:lnTo>
                  <a:pt x="57" y="31"/>
                </a:lnTo>
                <a:lnTo>
                  <a:pt x="59" y="37"/>
                </a:lnTo>
                <a:lnTo>
                  <a:pt x="61" y="44"/>
                </a:lnTo>
                <a:lnTo>
                  <a:pt x="62" y="50"/>
                </a:lnTo>
                <a:lnTo>
                  <a:pt x="63" y="57"/>
                </a:lnTo>
                <a:lnTo>
                  <a:pt x="63" y="71"/>
                </a:lnTo>
                <a:lnTo>
                  <a:pt x="63" y="86"/>
                </a:lnTo>
                <a:lnTo>
                  <a:pt x="62" y="93"/>
                </a:lnTo>
                <a:lnTo>
                  <a:pt x="61" y="99"/>
                </a:lnTo>
                <a:lnTo>
                  <a:pt x="59" y="105"/>
                </a:lnTo>
                <a:lnTo>
                  <a:pt x="57" y="112"/>
                </a:lnTo>
                <a:lnTo>
                  <a:pt x="56" y="117"/>
                </a:lnTo>
                <a:lnTo>
                  <a:pt x="54" y="122"/>
                </a:lnTo>
                <a:lnTo>
                  <a:pt x="52" y="126"/>
                </a:lnTo>
                <a:lnTo>
                  <a:pt x="49" y="130"/>
                </a:lnTo>
                <a:lnTo>
                  <a:pt x="47" y="134"/>
                </a:lnTo>
                <a:lnTo>
                  <a:pt x="44" y="137"/>
                </a:lnTo>
                <a:lnTo>
                  <a:pt x="41" y="140"/>
                </a:lnTo>
                <a:lnTo>
                  <a:pt x="39" y="142"/>
                </a:lnTo>
                <a:lnTo>
                  <a:pt x="35" y="143"/>
                </a:lnTo>
                <a:lnTo>
                  <a:pt x="32" y="143"/>
                </a:lnTo>
                <a:lnTo>
                  <a:pt x="28" y="143"/>
                </a:lnTo>
                <a:lnTo>
                  <a:pt x="24" y="141"/>
                </a:lnTo>
                <a:lnTo>
                  <a:pt x="21" y="138"/>
                </a:lnTo>
                <a:lnTo>
                  <a:pt x="18" y="135"/>
                </a:lnTo>
                <a:lnTo>
                  <a:pt x="14" y="131"/>
                </a:lnTo>
                <a:lnTo>
                  <a:pt x="11" y="126"/>
                </a:lnTo>
                <a:lnTo>
                  <a:pt x="8" y="120"/>
                </a:lnTo>
                <a:lnTo>
                  <a:pt x="6" y="1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CCEEF30-5080-437B-9628-A35CC7C7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A5480E8-A3E1-4FD6-9611-DEE2618A7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CL" altLang="en-US"/>
              <a:t>CONCLUSIONES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073EE84-6ED6-4578-8C41-AED84ABAF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n-US"/>
              <a:t>	De la  información  y estadísticas que se dispone se puede concluir que:</a:t>
            </a:r>
          </a:p>
          <a:p>
            <a:pPr eaLnBrk="1" hangingPunct="1"/>
            <a:endParaRPr lang="es-ES_tradnl" altLang="en-US"/>
          </a:p>
          <a:p>
            <a:pPr eaLnBrk="1" hangingPunct="1">
              <a:buSzPct val="80000"/>
              <a:buFont typeface="Symbol" panose="05050102010706020507" pitchFamily="18" charset="2"/>
              <a:buChar char="·"/>
            </a:pPr>
            <a:r>
              <a:rPr lang="es-ES_tradnl" altLang="en-US" sz="2800" b="1"/>
              <a:t>Los accidentes que deterioran las empresas no suceden, son causados.  </a:t>
            </a:r>
          </a:p>
          <a:p>
            <a:pPr eaLnBrk="1" hangingPunct="1"/>
            <a:endParaRPr lang="es-ES_tradnl" altLang="en-US" sz="2800" b="1"/>
          </a:p>
          <a:p>
            <a:pPr eaLnBrk="1" hangingPunct="1"/>
            <a:r>
              <a:rPr lang="es-ES_tradnl" altLang="en-US" sz="2800" b="1"/>
              <a:t>Las causas de los accidentes pueden ser determinadas y controladas.</a:t>
            </a:r>
            <a:endParaRPr lang="es-CL" altLang="en-US" sz="2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96E15D8-92D3-4783-9A52-175D9240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CAE7E09-8C91-4C37-A460-D2AC0CBA8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CL" altLang="en-US"/>
              <a:t>CONCLUSIONES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24A7E77-2340-4D17-8F5E-77D8D53BE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 altLang="en-US" b="1"/>
              <a:t>Se puede observar que las personas que cometen la acción incorrecta, saben de los riesgos a que se exponen; sin embargo adoptan una  cultura lejana a los criterios de seguridad.</a:t>
            </a:r>
          </a:p>
          <a:p>
            <a:pPr eaLnBrk="1" hangingPunct="1"/>
            <a:endParaRPr lang="es-CL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32B3AB5-1BC4-4025-A0D2-A13E6750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5F42F65-5A9C-4258-B85C-4B0BD4C6A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altLang="en-US" b="1">
                <a:solidFill>
                  <a:srgbClr val="FF0000"/>
                </a:solidFill>
              </a:rPr>
              <a:t>			</a:t>
            </a:r>
            <a:r>
              <a:rPr lang="es-CL" altLang="en-US" b="1" u="sng">
                <a:solidFill>
                  <a:srgbClr val="FF0000"/>
                </a:solidFill>
              </a:rPr>
              <a:t>Prevención</a:t>
            </a:r>
            <a:endParaRPr lang="es-ES" altLang="en-US" b="1" u="sng">
              <a:solidFill>
                <a:srgbClr val="FF0000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3375EED-F89E-4C8E-A03F-4E6E5DC45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L" altLang="en-US"/>
          </a:p>
          <a:p>
            <a:pPr eaLnBrk="1" hangingPunct="1"/>
            <a:endParaRPr lang="es-CL" altLang="en-US"/>
          </a:p>
          <a:p>
            <a:pPr eaLnBrk="1" hangingPunct="1"/>
            <a:r>
              <a:rPr lang="es-CL" altLang="en-US"/>
              <a:t>“Ver venir, anticiparse, evitar un daño o perdida no deseada”</a:t>
            </a:r>
            <a:endParaRPr lang="es-E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3D358C6-A6E7-4AAB-B0C6-3F452B95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3C7A886-15FF-4455-9245-C86640BEB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s-CL" altLang="en-US"/>
              <a:t>CONCLUSIONES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F4BB6A-37CD-4955-916F-F002338F4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pPr eaLnBrk="1" hangingPunct="1"/>
            <a:r>
              <a:rPr lang="es-ES_tradnl" altLang="en-US" sz="2800"/>
              <a:t>Según E. Scott Geller (E.E.U.U.) Profesor de Sicología del Comportamiento y  Asesor de Seguridad Industrial, </a:t>
            </a:r>
          </a:p>
          <a:p>
            <a:pPr eaLnBrk="1" hangingPunct="1"/>
            <a:endParaRPr lang="es-ES_tradnl" altLang="en-US" sz="2800"/>
          </a:p>
          <a:p>
            <a:pPr algn="ctr" eaLnBrk="1" hangingPunct="1">
              <a:buFontTx/>
              <a:buNone/>
            </a:pPr>
            <a:r>
              <a:rPr lang="es-ES_tradnl" altLang="en-US" sz="2800" i="1">
                <a:solidFill>
                  <a:srgbClr val="FF0000"/>
                </a:solidFill>
              </a:rPr>
              <a:t>	“...los mayores peligros para la salud y seguridad, son los creados por el comportamiento permisivo de las propias personas, en las distintas actividades que realizan, trabajo, movilización, vacaciones,  actividades deportivas, hogar, etc...”.</a:t>
            </a:r>
          </a:p>
          <a:p>
            <a:pPr algn="ctr" eaLnBrk="1" hangingPunct="1"/>
            <a:endParaRPr lang="es-CL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8BD128E-D2C3-4D2C-9017-9547551C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EE514B8-CE89-474E-8211-53DFE3A69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CL" altLang="en-US"/>
              <a:t>CONCLUSIONES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069B6FF-38A6-412D-B546-12EF8DAA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s-CL" altLang="en-US" b="1"/>
              <a:t>La práctica y experiencia aportada por Investigadores y Expertos en Prevención de Riesgos, son mas que suficientes para afirmar que el comportamiento humano es el responsable de mas del 90 % de los accidentes laborales.</a:t>
            </a:r>
          </a:p>
          <a:p>
            <a:pPr eaLnBrk="1" hangingPunct="1"/>
            <a:endParaRPr lang="es-CL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Marcador de pie de página">
            <a:extLst>
              <a:ext uri="{FF2B5EF4-FFF2-40B4-BE49-F238E27FC236}">
                <a16:creationId xmlns:a16="http://schemas.microsoft.com/office/drawing/2014/main" id="{D40285D4-7A85-4022-B73A-327BC9CD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BEDC097A-3563-487F-A763-DB79EF78BACF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5650" y="990600"/>
          <a:ext cx="266382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Imagen" r:id="rId3" imgW="1650749" imgH="1623588" progId="MS_ClipArt_Gallery.2">
                  <p:embed/>
                </p:oleObj>
              </mc:Choice>
              <mc:Fallback>
                <p:oleObj name="Imagen" r:id="rId3" imgW="1650749" imgH="1623588" progId="MS_ClipArt_Gallery.2">
                  <p:embed/>
                  <p:pic>
                    <p:nvPicPr>
                      <p:cNvPr id="44035" name="Object 2">
                        <a:extLst>
                          <a:ext uri="{FF2B5EF4-FFF2-40B4-BE49-F238E27FC236}">
                            <a16:creationId xmlns:a16="http://schemas.microsoft.com/office/drawing/2014/main" id="{BEDC097A-3563-487F-A763-DB79EF78B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90600"/>
                        <a:ext cx="2663825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3">
            <a:extLst>
              <a:ext uri="{FF2B5EF4-FFF2-40B4-BE49-F238E27FC236}">
                <a16:creationId xmlns:a16="http://schemas.microsoft.com/office/drawing/2014/main" id="{198791DD-2D6F-42E9-831C-68CA6D84E70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63938" y="4149725"/>
          <a:ext cx="172402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n" r:id="rId5" imgW="1724558" imgH="1761134" progId="MS_ClipArt_Gallery.2">
                  <p:embed/>
                </p:oleObj>
              </mc:Choice>
              <mc:Fallback>
                <p:oleObj name="Imagen" r:id="rId5" imgW="1724558" imgH="1761134" progId="MS_ClipArt_Gallery.2">
                  <p:embed/>
                  <p:pic>
                    <p:nvPicPr>
                      <p:cNvPr id="44036" name="Object 3">
                        <a:extLst>
                          <a:ext uri="{FF2B5EF4-FFF2-40B4-BE49-F238E27FC236}">
                            <a16:creationId xmlns:a16="http://schemas.microsoft.com/office/drawing/2014/main" id="{198791DD-2D6F-42E9-831C-68CA6D84E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149725"/>
                        <a:ext cx="1724025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4">
            <a:extLst>
              <a:ext uri="{FF2B5EF4-FFF2-40B4-BE49-F238E27FC236}">
                <a16:creationId xmlns:a16="http://schemas.microsoft.com/office/drawing/2014/main" id="{F889F7A2-5C33-447A-BCC7-E10F2430D1A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1850" y="3643313"/>
          <a:ext cx="2278063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n" r:id="rId7" imgW="3328657" imgH="3376943" progId="MS_ClipArt_Gallery.2">
                  <p:embed/>
                </p:oleObj>
              </mc:Choice>
              <mc:Fallback>
                <p:oleObj name="Imagen" r:id="rId7" imgW="3328657" imgH="3376943" progId="MS_ClipArt_Gallery.2">
                  <p:embed/>
                  <p:pic>
                    <p:nvPicPr>
                      <p:cNvPr id="44037" name="Object 4">
                        <a:extLst>
                          <a:ext uri="{FF2B5EF4-FFF2-40B4-BE49-F238E27FC236}">
                            <a16:creationId xmlns:a16="http://schemas.microsoft.com/office/drawing/2014/main" id="{F889F7A2-5C33-447A-BCC7-E10F2430D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643313"/>
                        <a:ext cx="2278063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5">
            <a:extLst>
              <a:ext uri="{FF2B5EF4-FFF2-40B4-BE49-F238E27FC236}">
                <a16:creationId xmlns:a16="http://schemas.microsoft.com/office/drawing/2014/main" id="{9300D015-3666-448F-ABFD-6055E7DF4A30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19800" y="4005263"/>
          <a:ext cx="3124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" r:id="rId9" imgW="4529750" imgH="2871457" progId="MS_ClipArt_Gallery.2">
                  <p:embed/>
                </p:oleObj>
              </mc:Choice>
              <mc:Fallback>
                <p:oleObj name="Imagen" r:id="rId9" imgW="4529750" imgH="2871457" progId="MS_ClipArt_Gallery.2">
                  <p:embed/>
                  <p:pic>
                    <p:nvPicPr>
                      <p:cNvPr id="44038" name="Object 5">
                        <a:extLst>
                          <a:ext uri="{FF2B5EF4-FFF2-40B4-BE49-F238E27FC236}">
                            <a16:creationId xmlns:a16="http://schemas.microsoft.com/office/drawing/2014/main" id="{9300D015-3666-448F-ABFD-6055E7D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005263"/>
                        <a:ext cx="31242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6">
            <a:extLst>
              <a:ext uri="{FF2B5EF4-FFF2-40B4-BE49-F238E27FC236}">
                <a16:creationId xmlns:a16="http://schemas.microsoft.com/office/drawing/2014/main" id="{9130502B-A8DD-4777-B70C-30338288F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052513"/>
          <a:ext cx="3384550" cy="28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n" r:id="rId11" imgW="0" imgH="0" progId="MS_ClipArt_Gallery.2">
                  <p:embed/>
                </p:oleObj>
              </mc:Choice>
              <mc:Fallback>
                <p:oleObj name="Imagen" r:id="rId11" imgW="0" imgH="0" progId="MS_ClipArt_Gallery.2">
                  <p:embed/>
                  <p:pic>
                    <p:nvPicPr>
                      <p:cNvPr id="44039" name="Object 6">
                        <a:extLst>
                          <a:ext uri="{FF2B5EF4-FFF2-40B4-BE49-F238E27FC236}">
                            <a16:creationId xmlns:a16="http://schemas.microsoft.com/office/drawing/2014/main" id="{9130502B-A8DD-4777-B70C-30338288F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052513"/>
                        <a:ext cx="3384550" cy="284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7">
            <a:extLst>
              <a:ext uri="{FF2B5EF4-FFF2-40B4-BE49-F238E27FC236}">
                <a16:creationId xmlns:a16="http://schemas.microsoft.com/office/drawing/2014/main" id="{EF3DC195-3513-4866-BF9A-FEEB92180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1989138"/>
          <a:ext cx="3529012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n" r:id="rId13" imgW="2309813" imgH="3176588" progId="MS_ClipArt_Gallery.2">
                  <p:embed/>
                </p:oleObj>
              </mc:Choice>
              <mc:Fallback>
                <p:oleObj name="Imagen" r:id="rId13" imgW="2309813" imgH="3176588" progId="MS_ClipArt_Gallery.2">
                  <p:embed/>
                  <p:pic>
                    <p:nvPicPr>
                      <p:cNvPr id="44040" name="Object 7">
                        <a:extLst>
                          <a:ext uri="{FF2B5EF4-FFF2-40B4-BE49-F238E27FC236}">
                            <a16:creationId xmlns:a16="http://schemas.microsoft.com/office/drawing/2014/main" id="{EF3DC195-3513-4866-BF9A-FEEB92180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89138"/>
                        <a:ext cx="3529012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8">
            <a:extLst>
              <a:ext uri="{FF2B5EF4-FFF2-40B4-BE49-F238E27FC236}">
                <a16:creationId xmlns:a16="http://schemas.microsoft.com/office/drawing/2014/main" id="{7B423952-2855-46C1-92F0-E8A3DB8E7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7625" y="2060575"/>
          <a:ext cx="129063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n" r:id="rId15" imgW="638251" imgH="916229" progId="MS_ClipArt_Gallery.2">
                  <p:embed/>
                </p:oleObj>
              </mc:Choice>
              <mc:Fallback>
                <p:oleObj name="Imagen" r:id="rId15" imgW="638251" imgH="916229" progId="MS_ClipArt_Gallery.2">
                  <p:embed/>
                  <p:pic>
                    <p:nvPicPr>
                      <p:cNvPr id="44041" name="Object 8">
                        <a:extLst>
                          <a:ext uri="{FF2B5EF4-FFF2-40B4-BE49-F238E27FC236}">
                            <a16:creationId xmlns:a16="http://schemas.microsoft.com/office/drawing/2014/main" id="{7B423952-2855-46C1-92F0-E8A3DB8E7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290638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9">
            <a:extLst>
              <a:ext uri="{FF2B5EF4-FFF2-40B4-BE49-F238E27FC236}">
                <a16:creationId xmlns:a16="http://schemas.microsoft.com/office/drawing/2014/main" id="{18D67B6F-E6E5-4FE9-8AD0-58005556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4400">
                <a:solidFill>
                  <a:schemeClr val="tx2"/>
                </a:solidFill>
              </a:rPr>
              <a:t>Consecuencia de los Accidentes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4 Marcador de pie de página">
            <a:extLst>
              <a:ext uri="{FF2B5EF4-FFF2-40B4-BE49-F238E27FC236}">
                <a16:creationId xmlns:a16="http://schemas.microsoft.com/office/drawing/2014/main" id="{9F6B34EE-D6DC-4A58-AEB4-D3675801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D673924B-F55A-4EFE-BC8F-0E3F61712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622300"/>
            <a:ext cx="7345362" cy="1081088"/>
          </a:xfrm>
          <a:noFill/>
        </p:spPr>
        <p:txBody>
          <a:bodyPr/>
          <a:lstStyle/>
          <a:p>
            <a:pPr eaLnBrk="1" hangingPunct="1"/>
            <a:r>
              <a:rPr lang="es-MX" altLang="en-US" b="1" u="sng"/>
              <a:t>Consecuencias de los Accidentes</a:t>
            </a:r>
            <a:endParaRPr lang="es-ES" altLang="en-US" b="1" u="sng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64EDF8A-2136-49B0-AC66-24B99DD0F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7010400" cy="3200400"/>
          </a:xfrm>
          <a:solidFill>
            <a:srgbClr val="CCFF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altLang="en-US" sz="2800"/>
              <a:t>         </a:t>
            </a:r>
            <a:r>
              <a:rPr lang="es-MX" altLang="en-US" sz="2800" b="1" u="sng"/>
              <a:t>Consecuencia para los Lesionados</a:t>
            </a:r>
            <a:r>
              <a:rPr lang="es-MX" altLang="en-US" sz="280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2800"/>
              <a:t>Reducción de los ingresos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2800"/>
              <a:t>Desorganización de actividades fuera del hogar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2800"/>
              <a:t>Desorden de la vida familiar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2800"/>
              <a:t>Desconfianza en si mismo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2800"/>
              <a:t>Lesión Incapacitante</a:t>
            </a:r>
            <a:endParaRPr lang="es-ES" altLang="en-US" sz="2800"/>
          </a:p>
        </p:txBody>
      </p:sp>
      <p:grpSp>
        <p:nvGrpSpPr>
          <p:cNvPr id="45061" name="Group 4">
            <a:extLst>
              <a:ext uri="{FF2B5EF4-FFF2-40B4-BE49-F238E27FC236}">
                <a16:creationId xmlns:a16="http://schemas.microsoft.com/office/drawing/2014/main" id="{D2935BC1-1ED9-40D5-8CC8-DEBB43B904EF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924175"/>
            <a:ext cx="2519363" cy="3025775"/>
            <a:chOff x="1776" y="2139"/>
            <a:chExt cx="1200" cy="1749"/>
          </a:xfrm>
        </p:grpSpPr>
        <p:sp>
          <p:nvSpPr>
            <p:cNvPr id="45062" name="Freeform 5">
              <a:extLst>
                <a:ext uri="{FF2B5EF4-FFF2-40B4-BE49-F238E27FC236}">
                  <a16:creationId xmlns:a16="http://schemas.microsoft.com/office/drawing/2014/main" id="{19D5C2A9-8A7D-4CDE-978B-61C6D207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2921"/>
              <a:ext cx="277" cy="635"/>
            </a:xfrm>
            <a:custGeom>
              <a:avLst/>
              <a:gdLst>
                <a:gd name="T0" fmla="*/ 81385 w 187"/>
                <a:gd name="T1" fmla="*/ 19956 h 510"/>
                <a:gd name="T2" fmla="*/ 100855 w 187"/>
                <a:gd name="T3" fmla="*/ 18410 h 510"/>
                <a:gd name="T4" fmla="*/ 120554 w 187"/>
                <a:gd name="T5" fmla="*/ 15814 h 510"/>
                <a:gd name="T6" fmla="*/ 132695 w 187"/>
                <a:gd name="T7" fmla="*/ 12317 h 510"/>
                <a:gd name="T8" fmla="*/ 132695 w 187"/>
                <a:gd name="T9" fmla="*/ 8325 h 510"/>
                <a:gd name="T10" fmla="*/ 124075 w 187"/>
                <a:gd name="T11" fmla="*/ 4923 h 510"/>
                <a:gd name="T12" fmla="*/ 109462 w 187"/>
                <a:gd name="T13" fmla="*/ 2372 h 510"/>
                <a:gd name="T14" fmla="*/ 92700 w 187"/>
                <a:gd name="T15" fmla="*/ 987 h 510"/>
                <a:gd name="T16" fmla="*/ 76209 w 187"/>
                <a:gd name="T17" fmla="*/ 865 h 510"/>
                <a:gd name="T18" fmla="*/ 59050 w 187"/>
                <a:gd name="T19" fmla="*/ 1822 h 510"/>
                <a:gd name="T20" fmla="*/ 42248 w 187"/>
                <a:gd name="T21" fmla="*/ 3517 h 510"/>
                <a:gd name="T22" fmla="*/ 30153 w 187"/>
                <a:gd name="T23" fmla="*/ 5445 h 510"/>
                <a:gd name="T24" fmla="*/ 23447 w 187"/>
                <a:gd name="T25" fmla="*/ 7097 h 510"/>
                <a:gd name="T26" fmla="*/ 16713 w 187"/>
                <a:gd name="T27" fmla="*/ 9103 h 510"/>
                <a:gd name="T28" fmla="*/ 13426 w 187"/>
                <a:gd name="T29" fmla="*/ 11832 h 510"/>
                <a:gd name="T30" fmla="*/ 16713 w 187"/>
                <a:gd name="T31" fmla="*/ 15394 h 510"/>
                <a:gd name="T32" fmla="*/ 20948 w 187"/>
                <a:gd name="T33" fmla="*/ 16871 h 510"/>
                <a:gd name="T34" fmla="*/ 26912 w 187"/>
                <a:gd name="T35" fmla="*/ 17836 h 510"/>
                <a:gd name="T36" fmla="*/ 37745 w 187"/>
                <a:gd name="T37" fmla="*/ 19112 h 510"/>
                <a:gd name="T38" fmla="*/ 54322 w 187"/>
                <a:gd name="T39" fmla="*/ 20106 h 510"/>
                <a:gd name="T40" fmla="*/ 60475 w 187"/>
                <a:gd name="T41" fmla="*/ 20687 h 510"/>
                <a:gd name="T42" fmla="*/ 49887 w 187"/>
                <a:gd name="T43" fmla="*/ 20860 h 510"/>
                <a:gd name="T44" fmla="*/ 42248 w 187"/>
                <a:gd name="T45" fmla="*/ 20533 h 510"/>
                <a:gd name="T46" fmla="*/ 30153 w 187"/>
                <a:gd name="T47" fmla="*/ 19775 h 510"/>
                <a:gd name="T48" fmla="*/ 16713 w 187"/>
                <a:gd name="T49" fmla="*/ 18457 h 510"/>
                <a:gd name="T50" fmla="*/ 6564 w 187"/>
                <a:gd name="T51" fmla="*/ 16491 h 510"/>
                <a:gd name="T52" fmla="*/ 1407 w 187"/>
                <a:gd name="T53" fmla="*/ 14573 h 510"/>
                <a:gd name="T54" fmla="*/ 0 w 187"/>
                <a:gd name="T55" fmla="*/ 12790 h 510"/>
                <a:gd name="T56" fmla="*/ 0 w 187"/>
                <a:gd name="T57" fmla="*/ 11505 h 510"/>
                <a:gd name="T58" fmla="*/ 1 w 187"/>
                <a:gd name="T59" fmla="*/ 10717 h 510"/>
                <a:gd name="T60" fmla="*/ 1407 w 187"/>
                <a:gd name="T61" fmla="*/ 9637 h 510"/>
                <a:gd name="T62" fmla="*/ 8137 w 187"/>
                <a:gd name="T63" fmla="*/ 7456 h 510"/>
                <a:gd name="T64" fmla="*/ 20948 w 187"/>
                <a:gd name="T65" fmla="*/ 4638 h 510"/>
                <a:gd name="T66" fmla="*/ 43182 w 187"/>
                <a:gd name="T67" fmla="*/ 1738 h 510"/>
                <a:gd name="T68" fmla="*/ 62492 w 187"/>
                <a:gd name="T69" fmla="*/ 512 h 510"/>
                <a:gd name="T70" fmla="*/ 89053 w 187"/>
                <a:gd name="T71" fmla="*/ 1 h 510"/>
                <a:gd name="T72" fmla="*/ 101773 w 187"/>
                <a:gd name="T73" fmla="*/ 512 h 510"/>
                <a:gd name="T74" fmla="*/ 115402 w 187"/>
                <a:gd name="T75" fmla="*/ 1530 h 510"/>
                <a:gd name="T76" fmla="*/ 128172 w 187"/>
                <a:gd name="T77" fmla="*/ 3102 h 510"/>
                <a:gd name="T78" fmla="*/ 138504 w 187"/>
                <a:gd name="T79" fmla="*/ 5275 h 510"/>
                <a:gd name="T80" fmla="*/ 141837 w 187"/>
                <a:gd name="T81" fmla="*/ 6274 h 510"/>
                <a:gd name="T82" fmla="*/ 145173 w 187"/>
                <a:gd name="T83" fmla="*/ 7830 h 510"/>
                <a:gd name="T84" fmla="*/ 147034 w 187"/>
                <a:gd name="T85" fmla="*/ 9637 h 510"/>
                <a:gd name="T86" fmla="*/ 148398 w 187"/>
                <a:gd name="T87" fmla="*/ 11390 h 510"/>
                <a:gd name="T88" fmla="*/ 146375 w 187"/>
                <a:gd name="T89" fmla="*/ 12355 h 510"/>
                <a:gd name="T90" fmla="*/ 143819 w 187"/>
                <a:gd name="T91" fmla="*/ 13878 h 510"/>
                <a:gd name="T92" fmla="*/ 135909 w 187"/>
                <a:gd name="T93" fmla="*/ 15785 h 510"/>
                <a:gd name="T94" fmla="*/ 122680 w 187"/>
                <a:gd name="T95" fmla="*/ 17936 h 510"/>
                <a:gd name="T96" fmla="*/ 100855 w 187"/>
                <a:gd name="T97" fmla="*/ 20006 h 510"/>
                <a:gd name="T98" fmla="*/ 67761 w 187"/>
                <a:gd name="T99" fmla="*/ 21144 h 510"/>
                <a:gd name="T100" fmla="*/ 49887 w 187"/>
                <a:gd name="T101" fmla="*/ 20799 h 510"/>
                <a:gd name="T102" fmla="*/ 43639 w 187"/>
                <a:gd name="T103" fmla="*/ 20552 h 510"/>
                <a:gd name="T104" fmla="*/ 45035 w 187"/>
                <a:gd name="T105" fmla="*/ 20178 h 510"/>
                <a:gd name="T106" fmla="*/ 52594 w 187"/>
                <a:gd name="T107" fmla="*/ 20006 h 510"/>
                <a:gd name="T108" fmla="*/ 61198 w 187"/>
                <a:gd name="T109" fmla="*/ 20314 h 510"/>
                <a:gd name="T110" fmla="*/ 68086 w 187"/>
                <a:gd name="T111" fmla="*/ 2036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7"/>
                <a:gd name="T169" fmla="*/ 0 h 510"/>
                <a:gd name="T170" fmla="*/ 187 w 187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7" h="510">
                  <a:moveTo>
                    <a:pt x="86" y="490"/>
                  </a:moveTo>
                  <a:lnTo>
                    <a:pt x="91" y="489"/>
                  </a:lnTo>
                  <a:lnTo>
                    <a:pt x="96" y="486"/>
                  </a:lnTo>
                  <a:lnTo>
                    <a:pt x="102" y="480"/>
                  </a:lnTo>
                  <a:lnTo>
                    <a:pt x="108" y="474"/>
                  </a:lnTo>
                  <a:lnTo>
                    <a:pt x="114" y="466"/>
                  </a:lnTo>
                  <a:lnTo>
                    <a:pt x="121" y="455"/>
                  </a:lnTo>
                  <a:lnTo>
                    <a:pt x="127" y="443"/>
                  </a:lnTo>
                  <a:lnTo>
                    <a:pt x="134" y="430"/>
                  </a:lnTo>
                  <a:lnTo>
                    <a:pt x="140" y="415"/>
                  </a:lnTo>
                  <a:lnTo>
                    <a:pt x="145" y="398"/>
                  </a:lnTo>
                  <a:lnTo>
                    <a:pt x="151" y="381"/>
                  </a:lnTo>
                  <a:lnTo>
                    <a:pt x="156" y="362"/>
                  </a:lnTo>
                  <a:lnTo>
                    <a:pt x="161" y="340"/>
                  </a:lnTo>
                  <a:lnTo>
                    <a:pt x="164" y="319"/>
                  </a:lnTo>
                  <a:lnTo>
                    <a:pt x="167" y="296"/>
                  </a:lnTo>
                  <a:lnTo>
                    <a:pt x="168" y="272"/>
                  </a:lnTo>
                  <a:lnTo>
                    <a:pt x="169" y="247"/>
                  </a:lnTo>
                  <a:lnTo>
                    <a:pt x="168" y="222"/>
                  </a:lnTo>
                  <a:lnTo>
                    <a:pt x="167" y="200"/>
                  </a:lnTo>
                  <a:lnTo>
                    <a:pt x="165" y="178"/>
                  </a:lnTo>
                  <a:lnTo>
                    <a:pt x="163" y="157"/>
                  </a:lnTo>
                  <a:lnTo>
                    <a:pt x="159" y="137"/>
                  </a:lnTo>
                  <a:lnTo>
                    <a:pt x="156" y="119"/>
                  </a:lnTo>
                  <a:lnTo>
                    <a:pt x="151" y="101"/>
                  </a:lnTo>
                  <a:lnTo>
                    <a:pt x="147" y="85"/>
                  </a:lnTo>
                  <a:lnTo>
                    <a:pt x="142" y="71"/>
                  </a:lnTo>
                  <a:lnTo>
                    <a:pt x="138" y="57"/>
                  </a:lnTo>
                  <a:lnTo>
                    <a:pt x="132" y="46"/>
                  </a:lnTo>
                  <a:lnTo>
                    <a:pt x="127" y="38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20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21"/>
                  </a:lnTo>
                  <a:lnTo>
                    <a:pt x="91" y="25"/>
                  </a:lnTo>
                  <a:lnTo>
                    <a:pt x="85" y="30"/>
                  </a:lnTo>
                  <a:lnTo>
                    <a:pt x="79" y="37"/>
                  </a:lnTo>
                  <a:lnTo>
                    <a:pt x="74" y="44"/>
                  </a:lnTo>
                  <a:lnTo>
                    <a:pt x="69" y="53"/>
                  </a:lnTo>
                  <a:lnTo>
                    <a:pt x="63" y="63"/>
                  </a:lnTo>
                  <a:lnTo>
                    <a:pt x="58" y="74"/>
                  </a:lnTo>
                  <a:lnTo>
                    <a:pt x="53" y="85"/>
                  </a:lnTo>
                  <a:lnTo>
                    <a:pt x="48" y="97"/>
                  </a:lnTo>
                  <a:lnTo>
                    <a:pt x="45" y="109"/>
                  </a:lnTo>
                  <a:lnTo>
                    <a:pt x="41" y="120"/>
                  </a:lnTo>
                  <a:lnTo>
                    <a:pt x="38" y="131"/>
                  </a:lnTo>
                  <a:lnTo>
                    <a:pt x="36" y="142"/>
                  </a:lnTo>
                  <a:lnTo>
                    <a:pt x="34" y="151"/>
                  </a:lnTo>
                  <a:lnTo>
                    <a:pt x="32" y="160"/>
                  </a:lnTo>
                  <a:lnTo>
                    <a:pt x="30" y="171"/>
                  </a:lnTo>
                  <a:lnTo>
                    <a:pt x="27" y="181"/>
                  </a:lnTo>
                  <a:lnTo>
                    <a:pt x="26" y="194"/>
                  </a:lnTo>
                  <a:lnTo>
                    <a:pt x="23" y="206"/>
                  </a:lnTo>
                  <a:lnTo>
                    <a:pt x="21" y="219"/>
                  </a:lnTo>
                  <a:lnTo>
                    <a:pt x="20" y="234"/>
                  </a:lnTo>
                  <a:lnTo>
                    <a:pt x="19" y="249"/>
                  </a:lnTo>
                  <a:lnTo>
                    <a:pt x="18" y="267"/>
                  </a:lnTo>
                  <a:lnTo>
                    <a:pt x="17" y="285"/>
                  </a:lnTo>
                  <a:lnTo>
                    <a:pt x="17" y="303"/>
                  </a:lnTo>
                  <a:lnTo>
                    <a:pt x="18" y="324"/>
                  </a:lnTo>
                  <a:lnTo>
                    <a:pt x="19" y="347"/>
                  </a:lnTo>
                  <a:lnTo>
                    <a:pt x="21" y="371"/>
                  </a:lnTo>
                  <a:lnTo>
                    <a:pt x="24" y="396"/>
                  </a:lnTo>
                  <a:lnTo>
                    <a:pt x="24" y="398"/>
                  </a:lnTo>
                  <a:lnTo>
                    <a:pt x="25" y="402"/>
                  </a:lnTo>
                  <a:lnTo>
                    <a:pt x="26" y="406"/>
                  </a:lnTo>
                  <a:lnTo>
                    <a:pt x="27" y="411"/>
                  </a:lnTo>
                  <a:lnTo>
                    <a:pt x="29" y="417"/>
                  </a:lnTo>
                  <a:lnTo>
                    <a:pt x="31" y="423"/>
                  </a:lnTo>
                  <a:lnTo>
                    <a:pt x="34" y="430"/>
                  </a:lnTo>
                  <a:lnTo>
                    <a:pt x="37" y="438"/>
                  </a:lnTo>
                  <a:lnTo>
                    <a:pt x="40" y="445"/>
                  </a:lnTo>
                  <a:lnTo>
                    <a:pt x="44" y="452"/>
                  </a:lnTo>
                  <a:lnTo>
                    <a:pt x="47" y="460"/>
                  </a:lnTo>
                  <a:lnTo>
                    <a:pt x="52" y="466"/>
                  </a:lnTo>
                  <a:lnTo>
                    <a:pt x="57" y="473"/>
                  </a:lnTo>
                  <a:lnTo>
                    <a:pt x="62" y="478"/>
                  </a:lnTo>
                  <a:lnTo>
                    <a:pt x="68" y="484"/>
                  </a:lnTo>
                  <a:lnTo>
                    <a:pt x="70" y="485"/>
                  </a:lnTo>
                  <a:lnTo>
                    <a:pt x="72" y="489"/>
                  </a:lnTo>
                  <a:lnTo>
                    <a:pt x="75" y="493"/>
                  </a:lnTo>
                  <a:lnTo>
                    <a:pt x="76" y="498"/>
                  </a:lnTo>
                  <a:lnTo>
                    <a:pt x="74" y="501"/>
                  </a:lnTo>
                  <a:lnTo>
                    <a:pt x="71" y="503"/>
                  </a:lnTo>
                  <a:lnTo>
                    <a:pt x="68" y="504"/>
                  </a:lnTo>
                  <a:lnTo>
                    <a:pt x="63" y="502"/>
                  </a:lnTo>
                  <a:lnTo>
                    <a:pt x="61" y="501"/>
                  </a:lnTo>
                  <a:lnTo>
                    <a:pt x="60" y="500"/>
                  </a:lnTo>
                  <a:lnTo>
                    <a:pt x="56" y="497"/>
                  </a:lnTo>
                  <a:lnTo>
                    <a:pt x="53" y="494"/>
                  </a:lnTo>
                  <a:lnTo>
                    <a:pt x="50" y="491"/>
                  </a:lnTo>
                  <a:lnTo>
                    <a:pt x="47" y="487"/>
                  </a:lnTo>
                  <a:lnTo>
                    <a:pt x="43" y="482"/>
                  </a:lnTo>
                  <a:lnTo>
                    <a:pt x="38" y="476"/>
                  </a:lnTo>
                  <a:lnTo>
                    <a:pt x="34" y="469"/>
                  </a:lnTo>
                  <a:lnTo>
                    <a:pt x="30" y="462"/>
                  </a:lnTo>
                  <a:lnTo>
                    <a:pt x="25" y="454"/>
                  </a:lnTo>
                  <a:lnTo>
                    <a:pt x="21" y="444"/>
                  </a:lnTo>
                  <a:lnTo>
                    <a:pt x="17" y="434"/>
                  </a:lnTo>
                  <a:lnTo>
                    <a:pt x="14" y="422"/>
                  </a:lnTo>
                  <a:lnTo>
                    <a:pt x="11" y="410"/>
                  </a:lnTo>
                  <a:lnTo>
                    <a:pt x="8" y="397"/>
                  </a:lnTo>
                  <a:lnTo>
                    <a:pt x="6" y="384"/>
                  </a:lnTo>
                  <a:lnTo>
                    <a:pt x="5" y="374"/>
                  </a:lnTo>
                  <a:lnTo>
                    <a:pt x="3" y="362"/>
                  </a:lnTo>
                  <a:lnTo>
                    <a:pt x="2" y="351"/>
                  </a:lnTo>
                  <a:lnTo>
                    <a:pt x="1" y="339"/>
                  </a:lnTo>
                  <a:lnTo>
                    <a:pt x="1" y="328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299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1" y="265"/>
                  </a:lnTo>
                  <a:lnTo>
                    <a:pt x="1" y="261"/>
                  </a:lnTo>
                  <a:lnTo>
                    <a:pt x="1" y="258"/>
                  </a:lnTo>
                  <a:lnTo>
                    <a:pt x="1" y="254"/>
                  </a:lnTo>
                  <a:lnTo>
                    <a:pt x="1" y="248"/>
                  </a:lnTo>
                  <a:lnTo>
                    <a:pt x="1" y="241"/>
                  </a:lnTo>
                  <a:lnTo>
                    <a:pt x="2" y="231"/>
                  </a:lnTo>
                  <a:lnTo>
                    <a:pt x="4" y="220"/>
                  </a:lnTo>
                  <a:lnTo>
                    <a:pt x="5" y="208"/>
                  </a:lnTo>
                  <a:lnTo>
                    <a:pt x="7" y="194"/>
                  </a:lnTo>
                  <a:lnTo>
                    <a:pt x="10" y="179"/>
                  </a:lnTo>
                  <a:lnTo>
                    <a:pt x="13" y="163"/>
                  </a:lnTo>
                  <a:lnTo>
                    <a:pt x="16" y="146"/>
                  </a:lnTo>
                  <a:lnTo>
                    <a:pt x="21" y="129"/>
                  </a:lnTo>
                  <a:lnTo>
                    <a:pt x="26" y="112"/>
                  </a:lnTo>
                  <a:lnTo>
                    <a:pt x="31" y="94"/>
                  </a:lnTo>
                  <a:lnTo>
                    <a:pt x="38" y="76"/>
                  </a:lnTo>
                  <a:lnTo>
                    <a:pt x="46" y="57"/>
                  </a:lnTo>
                  <a:lnTo>
                    <a:pt x="54" y="41"/>
                  </a:lnTo>
                  <a:lnTo>
                    <a:pt x="57" y="34"/>
                  </a:lnTo>
                  <a:lnTo>
                    <a:pt x="63" y="27"/>
                  </a:lnTo>
                  <a:lnTo>
                    <a:pt x="70" y="19"/>
                  </a:lnTo>
                  <a:lnTo>
                    <a:pt x="78" y="12"/>
                  </a:lnTo>
                  <a:lnTo>
                    <a:pt x="85" y="6"/>
                  </a:lnTo>
                  <a:lnTo>
                    <a:pt x="94" y="1"/>
                  </a:lnTo>
                  <a:lnTo>
                    <a:pt x="104" y="0"/>
                  </a:lnTo>
                  <a:lnTo>
                    <a:pt x="112" y="1"/>
                  </a:lnTo>
                  <a:lnTo>
                    <a:pt x="116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28" y="12"/>
                  </a:lnTo>
                  <a:lnTo>
                    <a:pt x="132" y="17"/>
                  </a:lnTo>
                  <a:lnTo>
                    <a:pt x="136" y="23"/>
                  </a:lnTo>
                  <a:lnTo>
                    <a:pt x="140" y="30"/>
                  </a:lnTo>
                  <a:lnTo>
                    <a:pt x="145" y="37"/>
                  </a:lnTo>
                  <a:lnTo>
                    <a:pt x="149" y="44"/>
                  </a:lnTo>
                  <a:lnTo>
                    <a:pt x="153" y="53"/>
                  </a:lnTo>
                  <a:lnTo>
                    <a:pt x="157" y="64"/>
                  </a:lnTo>
                  <a:lnTo>
                    <a:pt x="161" y="75"/>
                  </a:lnTo>
                  <a:lnTo>
                    <a:pt x="165" y="86"/>
                  </a:lnTo>
                  <a:lnTo>
                    <a:pt x="169" y="99"/>
                  </a:lnTo>
                  <a:lnTo>
                    <a:pt x="171" y="113"/>
                  </a:lnTo>
                  <a:lnTo>
                    <a:pt x="174" y="127"/>
                  </a:lnTo>
                  <a:lnTo>
                    <a:pt x="175" y="131"/>
                  </a:lnTo>
                  <a:lnTo>
                    <a:pt x="176" y="137"/>
                  </a:lnTo>
                  <a:lnTo>
                    <a:pt x="177" y="144"/>
                  </a:lnTo>
                  <a:lnTo>
                    <a:pt x="178" y="151"/>
                  </a:lnTo>
                  <a:lnTo>
                    <a:pt x="179" y="159"/>
                  </a:lnTo>
                  <a:lnTo>
                    <a:pt x="180" y="168"/>
                  </a:lnTo>
                  <a:lnTo>
                    <a:pt x="181" y="178"/>
                  </a:lnTo>
                  <a:lnTo>
                    <a:pt x="182" y="189"/>
                  </a:lnTo>
                  <a:lnTo>
                    <a:pt x="183" y="199"/>
                  </a:lnTo>
                  <a:lnTo>
                    <a:pt x="184" y="210"/>
                  </a:lnTo>
                  <a:lnTo>
                    <a:pt x="185" y="220"/>
                  </a:lnTo>
                  <a:lnTo>
                    <a:pt x="185" y="231"/>
                  </a:lnTo>
                  <a:lnTo>
                    <a:pt x="186" y="242"/>
                  </a:lnTo>
                  <a:lnTo>
                    <a:pt x="186" y="253"/>
                  </a:lnTo>
                  <a:lnTo>
                    <a:pt x="186" y="263"/>
                  </a:lnTo>
                  <a:lnTo>
                    <a:pt x="186" y="274"/>
                  </a:lnTo>
                  <a:lnTo>
                    <a:pt x="185" y="279"/>
                  </a:lnTo>
                  <a:lnTo>
                    <a:pt x="185" y="285"/>
                  </a:lnTo>
                  <a:lnTo>
                    <a:pt x="185" y="291"/>
                  </a:lnTo>
                  <a:lnTo>
                    <a:pt x="184" y="297"/>
                  </a:lnTo>
                  <a:lnTo>
                    <a:pt x="183" y="306"/>
                  </a:lnTo>
                  <a:lnTo>
                    <a:pt x="182" y="315"/>
                  </a:lnTo>
                  <a:lnTo>
                    <a:pt x="181" y="324"/>
                  </a:lnTo>
                  <a:lnTo>
                    <a:pt x="180" y="334"/>
                  </a:lnTo>
                  <a:lnTo>
                    <a:pt x="178" y="344"/>
                  </a:lnTo>
                  <a:lnTo>
                    <a:pt x="175" y="356"/>
                  </a:lnTo>
                  <a:lnTo>
                    <a:pt x="173" y="368"/>
                  </a:lnTo>
                  <a:lnTo>
                    <a:pt x="171" y="380"/>
                  </a:lnTo>
                  <a:lnTo>
                    <a:pt x="167" y="392"/>
                  </a:lnTo>
                  <a:lnTo>
                    <a:pt x="164" y="405"/>
                  </a:lnTo>
                  <a:lnTo>
                    <a:pt x="159" y="418"/>
                  </a:lnTo>
                  <a:lnTo>
                    <a:pt x="154" y="432"/>
                  </a:lnTo>
                  <a:lnTo>
                    <a:pt x="149" y="443"/>
                  </a:lnTo>
                  <a:lnTo>
                    <a:pt x="143" y="456"/>
                  </a:lnTo>
                  <a:lnTo>
                    <a:pt x="136" y="468"/>
                  </a:lnTo>
                  <a:lnTo>
                    <a:pt x="127" y="481"/>
                  </a:lnTo>
                  <a:lnTo>
                    <a:pt x="117" y="492"/>
                  </a:lnTo>
                  <a:lnTo>
                    <a:pt x="107" y="501"/>
                  </a:lnTo>
                  <a:lnTo>
                    <a:pt x="96" y="507"/>
                  </a:lnTo>
                  <a:lnTo>
                    <a:pt x="85" y="509"/>
                  </a:lnTo>
                  <a:lnTo>
                    <a:pt x="78" y="508"/>
                  </a:lnTo>
                  <a:lnTo>
                    <a:pt x="72" y="506"/>
                  </a:lnTo>
                  <a:lnTo>
                    <a:pt x="67" y="504"/>
                  </a:lnTo>
                  <a:lnTo>
                    <a:pt x="63" y="501"/>
                  </a:lnTo>
                  <a:lnTo>
                    <a:pt x="59" y="499"/>
                  </a:lnTo>
                  <a:lnTo>
                    <a:pt x="56" y="497"/>
                  </a:lnTo>
                  <a:lnTo>
                    <a:pt x="55" y="496"/>
                  </a:lnTo>
                  <a:lnTo>
                    <a:pt x="55" y="495"/>
                  </a:lnTo>
                  <a:lnTo>
                    <a:pt x="55" y="494"/>
                  </a:lnTo>
                  <a:lnTo>
                    <a:pt x="55" y="492"/>
                  </a:lnTo>
                  <a:lnTo>
                    <a:pt x="56" y="489"/>
                  </a:lnTo>
                  <a:lnTo>
                    <a:pt x="57" y="486"/>
                  </a:lnTo>
                  <a:lnTo>
                    <a:pt x="58" y="483"/>
                  </a:lnTo>
                  <a:lnTo>
                    <a:pt x="60" y="481"/>
                  </a:lnTo>
                  <a:lnTo>
                    <a:pt x="63" y="480"/>
                  </a:lnTo>
                  <a:lnTo>
                    <a:pt x="66" y="481"/>
                  </a:lnTo>
                  <a:lnTo>
                    <a:pt x="69" y="484"/>
                  </a:lnTo>
                  <a:lnTo>
                    <a:pt x="72" y="486"/>
                  </a:lnTo>
                  <a:lnTo>
                    <a:pt x="75" y="488"/>
                  </a:lnTo>
                  <a:lnTo>
                    <a:pt x="77" y="489"/>
                  </a:lnTo>
                  <a:lnTo>
                    <a:pt x="78" y="490"/>
                  </a:lnTo>
                  <a:lnTo>
                    <a:pt x="80" y="490"/>
                  </a:lnTo>
                  <a:lnTo>
                    <a:pt x="83" y="490"/>
                  </a:lnTo>
                  <a:lnTo>
                    <a:pt x="86" y="49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6">
              <a:extLst>
                <a:ext uri="{FF2B5EF4-FFF2-40B4-BE49-F238E27FC236}">
                  <a16:creationId xmlns:a16="http://schemas.microsoft.com/office/drawing/2014/main" id="{7229879A-0CEC-4416-9FFC-7074E2A2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2921"/>
              <a:ext cx="286" cy="642"/>
            </a:xfrm>
            <a:custGeom>
              <a:avLst/>
              <a:gdLst>
                <a:gd name="T0" fmla="*/ 79587 w 193"/>
                <a:gd name="T1" fmla="*/ 20170 h 516"/>
                <a:gd name="T2" fmla="*/ 100033 w 193"/>
                <a:gd name="T3" fmla="*/ 18866 h 516"/>
                <a:gd name="T4" fmla="*/ 120068 w 193"/>
                <a:gd name="T5" fmla="*/ 16499 h 516"/>
                <a:gd name="T6" fmla="*/ 134913 w 193"/>
                <a:gd name="T7" fmla="*/ 13251 h 516"/>
                <a:gd name="T8" fmla="*/ 138385 w 193"/>
                <a:gd name="T9" fmla="*/ 9242 h 516"/>
                <a:gd name="T10" fmla="*/ 131295 w 193"/>
                <a:gd name="T11" fmla="*/ 5686 h 516"/>
                <a:gd name="T12" fmla="*/ 117937 w 193"/>
                <a:gd name="T13" fmla="*/ 2952 h 516"/>
                <a:gd name="T14" fmla="*/ 100991 w 193"/>
                <a:gd name="T15" fmla="*/ 1206 h 516"/>
                <a:gd name="T16" fmla="*/ 84211 w 193"/>
                <a:gd name="T17" fmla="*/ 724 h 516"/>
                <a:gd name="T18" fmla="*/ 65918 w 193"/>
                <a:gd name="T19" fmla="*/ 1500 h 516"/>
                <a:gd name="T20" fmla="*/ 48196 w 193"/>
                <a:gd name="T21" fmla="*/ 3064 h 516"/>
                <a:gd name="T22" fmla="*/ 33483 w 193"/>
                <a:gd name="T23" fmla="*/ 4978 h 516"/>
                <a:gd name="T24" fmla="*/ 26576 w 193"/>
                <a:gd name="T25" fmla="*/ 6651 h 516"/>
                <a:gd name="T26" fmla="*/ 19366 w 193"/>
                <a:gd name="T27" fmla="*/ 8550 h 516"/>
                <a:gd name="T28" fmla="*/ 14919 w 193"/>
                <a:gd name="T29" fmla="*/ 11079 h 516"/>
                <a:gd name="T30" fmla="*/ 15883 w 193"/>
                <a:gd name="T31" fmla="*/ 14418 h 516"/>
                <a:gd name="T32" fmla="*/ 21091 w 193"/>
                <a:gd name="T33" fmla="*/ 16680 h 516"/>
                <a:gd name="T34" fmla="*/ 25576 w 193"/>
                <a:gd name="T35" fmla="*/ 17574 h 516"/>
                <a:gd name="T36" fmla="*/ 36243 w 193"/>
                <a:gd name="T37" fmla="*/ 18764 h 516"/>
                <a:gd name="T38" fmla="*/ 51486 w 193"/>
                <a:gd name="T39" fmla="*/ 19844 h 516"/>
                <a:gd name="T40" fmla="*/ 61438 w 193"/>
                <a:gd name="T41" fmla="*/ 20489 h 516"/>
                <a:gd name="T42" fmla="*/ 56163 w 193"/>
                <a:gd name="T43" fmla="*/ 20943 h 516"/>
                <a:gd name="T44" fmla="*/ 46314 w 193"/>
                <a:gd name="T45" fmla="*/ 20641 h 516"/>
                <a:gd name="T46" fmla="*/ 34877 w 193"/>
                <a:gd name="T47" fmla="*/ 19989 h 516"/>
                <a:gd name="T48" fmla="*/ 21091 w 193"/>
                <a:gd name="T49" fmla="*/ 18811 h 516"/>
                <a:gd name="T50" fmla="*/ 8819 w 193"/>
                <a:gd name="T51" fmla="*/ 17028 h 516"/>
                <a:gd name="T52" fmla="*/ 2088 w 193"/>
                <a:gd name="T53" fmla="*/ 15001 h 516"/>
                <a:gd name="T54" fmla="*/ 0 w 193"/>
                <a:gd name="T55" fmla="*/ 13236 h 516"/>
                <a:gd name="T56" fmla="*/ 0 w 193"/>
                <a:gd name="T57" fmla="*/ 11760 h 516"/>
                <a:gd name="T58" fmla="*/ 1 w 193"/>
                <a:gd name="T59" fmla="*/ 10816 h 516"/>
                <a:gd name="T60" fmla="*/ 1 w 193"/>
                <a:gd name="T61" fmla="*/ 10014 h 516"/>
                <a:gd name="T62" fmla="*/ 5511 w 193"/>
                <a:gd name="T63" fmla="*/ 8049 h 516"/>
                <a:gd name="T64" fmla="*/ 17934 w 193"/>
                <a:gd name="T65" fmla="*/ 5389 h 516"/>
                <a:gd name="T66" fmla="*/ 37900 w 193"/>
                <a:gd name="T67" fmla="*/ 2379 h 516"/>
                <a:gd name="T68" fmla="*/ 58191 w 193"/>
                <a:gd name="T69" fmla="*/ 779 h 516"/>
                <a:gd name="T70" fmla="*/ 86231 w 193"/>
                <a:gd name="T71" fmla="*/ 0 h 516"/>
                <a:gd name="T72" fmla="*/ 102824 w 193"/>
                <a:gd name="T73" fmla="*/ 325 h 516"/>
                <a:gd name="T74" fmla="*/ 116543 w 193"/>
                <a:gd name="T75" fmla="*/ 1206 h 516"/>
                <a:gd name="T76" fmla="*/ 129906 w 193"/>
                <a:gd name="T77" fmla="*/ 2687 h 516"/>
                <a:gd name="T78" fmla="*/ 141653 w 193"/>
                <a:gd name="T79" fmla="*/ 4692 h 516"/>
                <a:gd name="T80" fmla="*/ 146657 w 193"/>
                <a:gd name="T81" fmla="*/ 5973 h 516"/>
                <a:gd name="T82" fmla="*/ 149655 w 193"/>
                <a:gd name="T83" fmla="*/ 7385 h 516"/>
                <a:gd name="T84" fmla="*/ 152816 w 193"/>
                <a:gd name="T85" fmla="*/ 9135 h 516"/>
                <a:gd name="T86" fmla="*/ 153868 w 193"/>
                <a:gd name="T87" fmla="*/ 10921 h 516"/>
                <a:gd name="T88" fmla="*/ 152816 w 193"/>
                <a:gd name="T89" fmla="*/ 12057 h 516"/>
                <a:gd name="T90" fmla="*/ 149655 w 193"/>
                <a:gd name="T91" fmla="*/ 13457 h 516"/>
                <a:gd name="T92" fmla="*/ 143172 w 193"/>
                <a:gd name="T93" fmla="*/ 15277 h 516"/>
                <a:gd name="T94" fmla="*/ 131295 w 193"/>
                <a:gd name="T95" fmla="*/ 17338 h 516"/>
                <a:gd name="T96" fmla="*/ 111988 w 193"/>
                <a:gd name="T97" fmla="*/ 19442 h 516"/>
                <a:gd name="T98" fmla="*/ 79587 w 193"/>
                <a:gd name="T99" fmla="*/ 21034 h 516"/>
                <a:gd name="T100" fmla="*/ 55137 w 193"/>
                <a:gd name="T101" fmla="*/ 20943 h 516"/>
                <a:gd name="T102" fmla="*/ 45394 w 193"/>
                <a:gd name="T103" fmla="*/ 20607 h 516"/>
                <a:gd name="T104" fmla="*/ 46314 w 193"/>
                <a:gd name="T105" fmla="*/ 20303 h 516"/>
                <a:gd name="T106" fmla="*/ 51683 w 193"/>
                <a:gd name="T107" fmla="*/ 19962 h 516"/>
                <a:gd name="T108" fmla="*/ 61438 w 193"/>
                <a:gd name="T109" fmla="*/ 20278 h 516"/>
                <a:gd name="T110" fmla="*/ 68631 w 193"/>
                <a:gd name="T111" fmla="*/ 20342 h 5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3"/>
                <a:gd name="T169" fmla="*/ 0 h 516"/>
                <a:gd name="T170" fmla="*/ 193 w 193"/>
                <a:gd name="T171" fmla="*/ 516 h 5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3" h="516">
                  <a:moveTo>
                    <a:pt x="89" y="496"/>
                  </a:moveTo>
                  <a:lnTo>
                    <a:pt x="89" y="496"/>
                  </a:lnTo>
                  <a:lnTo>
                    <a:pt x="94" y="495"/>
                  </a:lnTo>
                  <a:lnTo>
                    <a:pt x="99" y="492"/>
                  </a:lnTo>
                  <a:lnTo>
                    <a:pt x="105" y="486"/>
                  </a:lnTo>
                  <a:lnTo>
                    <a:pt x="111" y="480"/>
                  </a:lnTo>
                  <a:lnTo>
                    <a:pt x="118" y="471"/>
                  </a:lnTo>
                  <a:lnTo>
                    <a:pt x="125" y="460"/>
                  </a:lnTo>
                  <a:lnTo>
                    <a:pt x="131" y="448"/>
                  </a:lnTo>
                  <a:lnTo>
                    <a:pt x="138" y="435"/>
                  </a:lnTo>
                  <a:lnTo>
                    <a:pt x="145" y="420"/>
                  </a:lnTo>
                  <a:lnTo>
                    <a:pt x="150" y="403"/>
                  </a:lnTo>
                  <a:lnTo>
                    <a:pt x="156" y="385"/>
                  </a:lnTo>
                  <a:lnTo>
                    <a:pt x="161" y="366"/>
                  </a:lnTo>
                  <a:lnTo>
                    <a:pt x="166" y="344"/>
                  </a:lnTo>
                  <a:lnTo>
                    <a:pt x="169" y="323"/>
                  </a:lnTo>
                  <a:lnTo>
                    <a:pt x="172" y="299"/>
                  </a:lnTo>
                  <a:lnTo>
                    <a:pt x="173" y="275"/>
                  </a:lnTo>
                  <a:lnTo>
                    <a:pt x="174" y="250"/>
                  </a:lnTo>
                  <a:lnTo>
                    <a:pt x="173" y="225"/>
                  </a:lnTo>
                  <a:lnTo>
                    <a:pt x="172" y="202"/>
                  </a:lnTo>
                  <a:lnTo>
                    <a:pt x="170" y="180"/>
                  </a:lnTo>
                  <a:lnTo>
                    <a:pt x="168" y="159"/>
                  </a:lnTo>
                  <a:lnTo>
                    <a:pt x="164" y="139"/>
                  </a:lnTo>
                  <a:lnTo>
                    <a:pt x="161" y="120"/>
                  </a:lnTo>
                  <a:lnTo>
                    <a:pt x="156" y="102"/>
                  </a:lnTo>
                  <a:lnTo>
                    <a:pt x="152" y="86"/>
                  </a:lnTo>
                  <a:lnTo>
                    <a:pt x="147" y="72"/>
                  </a:lnTo>
                  <a:lnTo>
                    <a:pt x="142" y="58"/>
                  </a:lnTo>
                  <a:lnTo>
                    <a:pt x="136" y="47"/>
                  </a:lnTo>
                  <a:lnTo>
                    <a:pt x="131" y="38"/>
                  </a:lnTo>
                  <a:lnTo>
                    <a:pt x="126" y="30"/>
                  </a:lnTo>
                  <a:lnTo>
                    <a:pt x="121" y="24"/>
                  </a:lnTo>
                  <a:lnTo>
                    <a:pt x="116" y="20"/>
                  </a:lnTo>
                  <a:lnTo>
                    <a:pt x="111" y="18"/>
                  </a:lnTo>
                  <a:lnTo>
                    <a:pt x="105" y="18"/>
                  </a:lnTo>
                  <a:lnTo>
                    <a:pt x="99" y="21"/>
                  </a:lnTo>
                  <a:lnTo>
                    <a:pt x="94" y="25"/>
                  </a:lnTo>
                  <a:lnTo>
                    <a:pt x="88" y="30"/>
                  </a:lnTo>
                  <a:lnTo>
                    <a:pt x="82" y="37"/>
                  </a:lnTo>
                  <a:lnTo>
                    <a:pt x="76" y="45"/>
                  </a:lnTo>
                  <a:lnTo>
                    <a:pt x="71" y="54"/>
                  </a:lnTo>
                  <a:lnTo>
                    <a:pt x="65" y="64"/>
                  </a:lnTo>
                  <a:lnTo>
                    <a:pt x="60" y="75"/>
                  </a:lnTo>
                  <a:lnTo>
                    <a:pt x="55" y="86"/>
                  </a:lnTo>
                  <a:lnTo>
                    <a:pt x="50" y="98"/>
                  </a:lnTo>
                  <a:lnTo>
                    <a:pt x="46" y="110"/>
                  </a:lnTo>
                  <a:lnTo>
                    <a:pt x="42" y="121"/>
                  </a:lnTo>
                  <a:lnTo>
                    <a:pt x="39" y="133"/>
                  </a:lnTo>
                  <a:lnTo>
                    <a:pt x="37" y="144"/>
                  </a:lnTo>
                  <a:lnTo>
                    <a:pt x="35" y="153"/>
                  </a:lnTo>
                  <a:lnTo>
                    <a:pt x="33" y="162"/>
                  </a:lnTo>
                  <a:lnTo>
                    <a:pt x="31" y="173"/>
                  </a:lnTo>
                  <a:lnTo>
                    <a:pt x="28" y="183"/>
                  </a:lnTo>
                  <a:lnTo>
                    <a:pt x="27" y="196"/>
                  </a:lnTo>
                  <a:lnTo>
                    <a:pt x="24" y="208"/>
                  </a:lnTo>
                  <a:lnTo>
                    <a:pt x="22" y="222"/>
                  </a:lnTo>
                  <a:lnTo>
                    <a:pt x="21" y="237"/>
                  </a:lnTo>
                  <a:lnTo>
                    <a:pt x="20" y="252"/>
                  </a:lnTo>
                  <a:lnTo>
                    <a:pt x="19" y="270"/>
                  </a:lnTo>
                  <a:lnTo>
                    <a:pt x="18" y="288"/>
                  </a:lnTo>
                  <a:lnTo>
                    <a:pt x="18" y="307"/>
                  </a:lnTo>
                  <a:lnTo>
                    <a:pt x="19" y="328"/>
                  </a:lnTo>
                  <a:lnTo>
                    <a:pt x="20" y="351"/>
                  </a:lnTo>
                  <a:lnTo>
                    <a:pt x="22" y="375"/>
                  </a:lnTo>
                  <a:lnTo>
                    <a:pt x="25" y="401"/>
                  </a:lnTo>
                  <a:lnTo>
                    <a:pt x="25" y="403"/>
                  </a:lnTo>
                  <a:lnTo>
                    <a:pt x="26" y="407"/>
                  </a:lnTo>
                  <a:lnTo>
                    <a:pt x="27" y="411"/>
                  </a:lnTo>
                  <a:lnTo>
                    <a:pt x="28" y="416"/>
                  </a:lnTo>
                  <a:lnTo>
                    <a:pt x="30" y="422"/>
                  </a:lnTo>
                  <a:lnTo>
                    <a:pt x="32" y="428"/>
                  </a:lnTo>
                  <a:lnTo>
                    <a:pt x="35" y="435"/>
                  </a:lnTo>
                  <a:lnTo>
                    <a:pt x="38" y="443"/>
                  </a:lnTo>
                  <a:lnTo>
                    <a:pt x="41" y="450"/>
                  </a:lnTo>
                  <a:lnTo>
                    <a:pt x="45" y="457"/>
                  </a:lnTo>
                  <a:lnTo>
                    <a:pt x="49" y="465"/>
                  </a:lnTo>
                  <a:lnTo>
                    <a:pt x="54" y="471"/>
                  </a:lnTo>
                  <a:lnTo>
                    <a:pt x="59" y="479"/>
                  </a:lnTo>
                  <a:lnTo>
                    <a:pt x="64" y="484"/>
                  </a:lnTo>
                  <a:lnTo>
                    <a:pt x="70" y="490"/>
                  </a:lnTo>
                  <a:lnTo>
                    <a:pt x="72" y="491"/>
                  </a:lnTo>
                  <a:lnTo>
                    <a:pt x="74" y="495"/>
                  </a:lnTo>
                  <a:lnTo>
                    <a:pt x="77" y="499"/>
                  </a:lnTo>
                  <a:lnTo>
                    <a:pt x="78" y="504"/>
                  </a:lnTo>
                  <a:lnTo>
                    <a:pt x="76" y="507"/>
                  </a:lnTo>
                  <a:lnTo>
                    <a:pt x="73" y="509"/>
                  </a:lnTo>
                  <a:lnTo>
                    <a:pt x="70" y="510"/>
                  </a:lnTo>
                  <a:lnTo>
                    <a:pt x="65" y="508"/>
                  </a:lnTo>
                  <a:lnTo>
                    <a:pt x="63" y="507"/>
                  </a:lnTo>
                  <a:lnTo>
                    <a:pt x="62" y="506"/>
                  </a:lnTo>
                  <a:lnTo>
                    <a:pt x="58" y="503"/>
                  </a:lnTo>
                  <a:lnTo>
                    <a:pt x="55" y="500"/>
                  </a:lnTo>
                  <a:lnTo>
                    <a:pt x="52" y="497"/>
                  </a:lnTo>
                  <a:lnTo>
                    <a:pt x="48" y="493"/>
                  </a:lnTo>
                  <a:lnTo>
                    <a:pt x="44" y="488"/>
                  </a:lnTo>
                  <a:lnTo>
                    <a:pt x="39" y="482"/>
                  </a:lnTo>
                  <a:lnTo>
                    <a:pt x="35" y="475"/>
                  </a:lnTo>
                  <a:lnTo>
                    <a:pt x="31" y="467"/>
                  </a:lnTo>
                  <a:lnTo>
                    <a:pt x="26" y="459"/>
                  </a:lnTo>
                  <a:lnTo>
                    <a:pt x="22" y="449"/>
                  </a:lnTo>
                  <a:lnTo>
                    <a:pt x="18" y="439"/>
                  </a:lnTo>
                  <a:lnTo>
                    <a:pt x="14" y="427"/>
                  </a:lnTo>
                  <a:lnTo>
                    <a:pt x="11" y="415"/>
                  </a:lnTo>
                  <a:lnTo>
                    <a:pt x="8" y="402"/>
                  </a:lnTo>
                  <a:lnTo>
                    <a:pt x="6" y="389"/>
                  </a:lnTo>
                  <a:lnTo>
                    <a:pt x="5" y="378"/>
                  </a:lnTo>
                  <a:lnTo>
                    <a:pt x="3" y="366"/>
                  </a:lnTo>
                  <a:lnTo>
                    <a:pt x="2" y="355"/>
                  </a:lnTo>
                  <a:lnTo>
                    <a:pt x="1" y="343"/>
                  </a:lnTo>
                  <a:lnTo>
                    <a:pt x="1" y="332"/>
                  </a:lnTo>
                  <a:lnTo>
                    <a:pt x="0" y="322"/>
                  </a:lnTo>
                  <a:lnTo>
                    <a:pt x="0" y="312"/>
                  </a:lnTo>
                  <a:lnTo>
                    <a:pt x="0" y="303"/>
                  </a:lnTo>
                  <a:lnTo>
                    <a:pt x="0" y="294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1" y="268"/>
                  </a:lnTo>
                  <a:lnTo>
                    <a:pt x="1" y="264"/>
                  </a:lnTo>
                  <a:lnTo>
                    <a:pt x="1" y="261"/>
                  </a:lnTo>
                  <a:lnTo>
                    <a:pt x="1" y="257"/>
                  </a:lnTo>
                  <a:lnTo>
                    <a:pt x="1" y="251"/>
                  </a:lnTo>
                  <a:lnTo>
                    <a:pt x="1" y="244"/>
                  </a:lnTo>
                  <a:lnTo>
                    <a:pt x="2" y="234"/>
                  </a:lnTo>
                  <a:lnTo>
                    <a:pt x="4" y="223"/>
                  </a:lnTo>
                  <a:lnTo>
                    <a:pt x="5" y="210"/>
                  </a:lnTo>
                  <a:lnTo>
                    <a:pt x="7" y="196"/>
                  </a:lnTo>
                  <a:lnTo>
                    <a:pt x="10" y="181"/>
                  </a:lnTo>
                  <a:lnTo>
                    <a:pt x="13" y="165"/>
                  </a:lnTo>
                  <a:lnTo>
                    <a:pt x="17" y="148"/>
                  </a:lnTo>
                  <a:lnTo>
                    <a:pt x="22" y="131"/>
                  </a:lnTo>
                  <a:lnTo>
                    <a:pt x="27" y="113"/>
                  </a:lnTo>
                  <a:lnTo>
                    <a:pt x="32" y="95"/>
                  </a:lnTo>
                  <a:lnTo>
                    <a:pt x="39" y="77"/>
                  </a:lnTo>
                  <a:lnTo>
                    <a:pt x="47" y="58"/>
                  </a:lnTo>
                  <a:lnTo>
                    <a:pt x="56" y="41"/>
                  </a:lnTo>
                  <a:lnTo>
                    <a:pt x="59" y="34"/>
                  </a:lnTo>
                  <a:lnTo>
                    <a:pt x="65" y="27"/>
                  </a:lnTo>
                  <a:lnTo>
                    <a:pt x="72" y="19"/>
                  </a:lnTo>
                  <a:lnTo>
                    <a:pt x="80" y="12"/>
                  </a:lnTo>
                  <a:lnTo>
                    <a:pt x="88" y="6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0" y="2"/>
                  </a:lnTo>
                  <a:lnTo>
                    <a:pt x="124" y="5"/>
                  </a:lnTo>
                  <a:lnTo>
                    <a:pt x="128" y="8"/>
                  </a:lnTo>
                  <a:lnTo>
                    <a:pt x="132" y="12"/>
                  </a:lnTo>
                  <a:lnTo>
                    <a:pt x="136" y="17"/>
                  </a:lnTo>
                  <a:lnTo>
                    <a:pt x="140" y="23"/>
                  </a:lnTo>
                  <a:lnTo>
                    <a:pt x="145" y="30"/>
                  </a:lnTo>
                  <a:lnTo>
                    <a:pt x="150" y="37"/>
                  </a:lnTo>
                  <a:lnTo>
                    <a:pt x="154" y="45"/>
                  </a:lnTo>
                  <a:lnTo>
                    <a:pt x="158" y="54"/>
                  </a:lnTo>
                  <a:lnTo>
                    <a:pt x="162" y="65"/>
                  </a:lnTo>
                  <a:lnTo>
                    <a:pt x="166" y="76"/>
                  </a:lnTo>
                  <a:lnTo>
                    <a:pt x="170" y="87"/>
                  </a:lnTo>
                  <a:lnTo>
                    <a:pt x="174" y="100"/>
                  </a:lnTo>
                  <a:lnTo>
                    <a:pt x="177" y="114"/>
                  </a:lnTo>
                  <a:lnTo>
                    <a:pt x="180" y="128"/>
                  </a:lnTo>
                  <a:lnTo>
                    <a:pt x="181" y="133"/>
                  </a:lnTo>
                  <a:lnTo>
                    <a:pt x="182" y="139"/>
                  </a:lnTo>
                  <a:lnTo>
                    <a:pt x="183" y="146"/>
                  </a:lnTo>
                  <a:lnTo>
                    <a:pt x="184" y="153"/>
                  </a:lnTo>
                  <a:lnTo>
                    <a:pt x="185" y="161"/>
                  </a:lnTo>
                  <a:lnTo>
                    <a:pt x="186" y="170"/>
                  </a:lnTo>
                  <a:lnTo>
                    <a:pt x="187" y="180"/>
                  </a:lnTo>
                  <a:lnTo>
                    <a:pt x="188" y="191"/>
                  </a:lnTo>
                  <a:lnTo>
                    <a:pt x="189" y="201"/>
                  </a:lnTo>
                  <a:lnTo>
                    <a:pt x="190" y="212"/>
                  </a:lnTo>
                  <a:lnTo>
                    <a:pt x="191" y="223"/>
                  </a:lnTo>
                  <a:lnTo>
                    <a:pt x="191" y="234"/>
                  </a:lnTo>
                  <a:lnTo>
                    <a:pt x="192" y="245"/>
                  </a:lnTo>
                  <a:lnTo>
                    <a:pt x="192" y="256"/>
                  </a:lnTo>
                  <a:lnTo>
                    <a:pt x="192" y="266"/>
                  </a:lnTo>
                  <a:lnTo>
                    <a:pt x="192" y="277"/>
                  </a:lnTo>
                  <a:lnTo>
                    <a:pt x="191" y="282"/>
                  </a:lnTo>
                  <a:lnTo>
                    <a:pt x="191" y="288"/>
                  </a:lnTo>
                  <a:lnTo>
                    <a:pt x="191" y="294"/>
                  </a:lnTo>
                  <a:lnTo>
                    <a:pt x="190" y="301"/>
                  </a:lnTo>
                  <a:lnTo>
                    <a:pt x="189" y="310"/>
                  </a:lnTo>
                  <a:lnTo>
                    <a:pt x="188" y="319"/>
                  </a:lnTo>
                  <a:lnTo>
                    <a:pt x="187" y="328"/>
                  </a:lnTo>
                  <a:lnTo>
                    <a:pt x="186" y="338"/>
                  </a:lnTo>
                  <a:lnTo>
                    <a:pt x="184" y="348"/>
                  </a:lnTo>
                  <a:lnTo>
                    <a:pt x="181" y="360"/>
                  </a:lnTo>
                  <a:lnTo>
                    <a:pt x="179" y="372"/>
                  </a:lnTo>
                  <a:lnTo>
                    <a:pt x="176" y="384"/>
                  </a:lnTo>
                  <a:lnTo>
                    <a:pt x="172" y="397"/>
                  </a:lnTo>
                  <a:lnTo>
                    <a:pt x="169" y="410"/>
                  </a:lnTo>
                  <a:lnTo>
                    <a:pt x="164" y="423"/>
                  </a:lnTo>
                  <a:lnTo>
                    <a:pt x="159" y="437"/>
                  </a:lnTo>
                  <a:lnTo>
                    <a:pt x="154" y="448"/>
                  </a:lnTo>
                  <a:lnTo>
                    <a:pt x="148" y="461"/>
                  </a:lnTo>
                  <a:lnTo>
                    <a:pt x="140" y="474"/>
                  </a:lnTo>
                  <a:lnTo>
                    <a:pt x="131" y="487"/>
                  </a:lnTo>
                  <a:lnTo>
                    <a:pt x="121" y="498"/>
                  </a:lnTo>
                  <a:lnTo>
                    <a:pt x="110" y="507"/>
                  </a:lnTo>
                  <a:lnTo>
                    <a:pt x="99" y="513"/>
                  </a:lnTo>
                  <a:lnTo>
                    <a:pt x="88" y="515"/>
                  </a:lnTo>
                  <a:lnTo>
                    <a:pt x="81" y="514"/>
                  </a:lnTo>
                  <a:lnTo>
                    <a:pt x="74" y="512"/>
                  </a:lnTo>
                  <a:lnTo>
                    <a:pt x="69" y="510"/>
                  </a:lnTo>
                  <a:lnTo>
                    <a:pt x="65" y="507"/>
                  </a:lnTo>
                  <a:lnTo>
                    <a:pt x="61" y="505"/>
                  </a:lnTo>
                  <a:lnTo>
                    <a:pt x="58" y="503"/>
                  </a:lnTo>
                  <a:lnTo>
                    <a:pt x="57" y="502"/>
                  </a:lnTo>
                  <a:lnTo>
                    <a:pt x="57" y="501"/>
                  </a:lnTo>
                  <a:lnTo>
                    <a:pt x="57" y="500"/>
                  </a:lnTo>
                  <a:lnTo>
                    <a:pt x="57" y="498"/>
                  </a:lnTo>
                  <a:lnTo>
                    <a:pt x="58" y="495"/>
                  </a:lnTo>
                  <a:lnTo>
                    <a:pt x="59" y="492"/>
                  </a:lnTo>
                  <a:lnTo>
                    <a:pt x="60" y="489"/>
                  </a:lnTo>
                  <a:lnTo>
                    <a:pt x="62" y="487"/>
                  </a:lnTo>
                  <a:lnTo>
                    <a:pt x="65" y="486"/>
                  </a:lnTo>
                  <a:lnTo>
                    <a:pt x="68" y="487"/>
                  </a:lnTo>
                  <a:lnTo>
                    <a:pt x="71" y="490"/>
                  </a:lnTo>
                  <a:lnTo>
                    <a:pt x="74" y="492"/>
                  </a:lnTo>
                  <a:lnTo>
                    <a:pt x="77" y="494"/>
                  </a:lnTo>
                  <a:lnTo>
                    <a:pt x="79" y="495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6" y="496"/>
                  </a:lnTo>
                  <a:lnTo>
                    <a:pt x="89" y="4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7">
              <a:extLst>
                <a:ext uri="{FF2B5EF4-FFF2-40B4-BE49-F238E27FC236}">
                  <a16:creationId xmlns:a16="http://schemas.microsoft.com/office/drawing/2014/main" id="{97DBD6DC-207A-448C-B415-C656A6A7E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3508"/>
              <a:ext cx="41" cy="9"/>
            </a:xfrm>
            <a:custGeom>
              <a:avLst/>
              <a:gdLst>
                <a:gd name="T0" fmla="*/ 17853 w 28"/>
                <a:gd name="T1" fmla="*/ 162 h 7"/>
                <a:gd name="T2" fmla="*/ 1275 w 28"/>
                <a:gd name="T3" fmla="*/ 0 h 7"/>
                <a:gd name="T4" fmla="*/ 0 w 28"/>
                <a:gd name="T5" fmla="*/ 267 h 7"/>
                <a:gd name="T6" fmla="*/ 17151 w 28"/>
                <a:gd name="T7" fmla="*/ 441 h 7"/>
                <a:gd name="T8" fmla="*/ 17853 w 28"/>
                <a:gd name="T9" fmla="*/ 16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"/>
                <a:gd name="T17" fmla="*/ 28 w 2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">
                  <a:moveTo>
                    <a:pt x="27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6" y="6"/>
                  </a:lnTo>
                  <a:lnTo>
                    <a:pt x="27" y="2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8">
              <a:extLst>
                <a:ext uri="{FF2B5EF4-FFF2-40B4-BE49-F238E27FC236}">
                  <a16:creationId xmlns:a16="http://schemas.microsoft.com/office/drawing/2014/main" id="{B8B3076B-ED96-48D5-A3F0-4F9899F8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3508"/>
              <a:ext cx="50" cy="17"/>
            </a:xfrm>
            <a:custGeom>
              <a:avLst/>
              <a:gdLst>
                <a:gd name="T0" fmla="*/ 23446 w 34"/>
                <a:gd name="T1" fmla="*/ 390 h 13"/>
                <a:gd name="T2" fmla="*/ 1304 w 34"/>
                <a:gd name="T3" fmla="*/ 0 h 13"/>
                <a:gd name="T4" fmla="*/ 0 w 34"/>
                <a:gd name="T5" fmla="*/ 724 h 13"/>
                <a:gd name="T6" fmla="*/ 22418 w 34"/>
                <a:gd name="T7" fmla="*/ 1140 h 13"/>
                <a:gd name="T8" fmla="*/ 23446 w 34"/>
                <a:gd name="T9" fmla="*/ 39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3"/>
                <a:gd name="T17" fmla="*/ 34 w 3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3">
                  <a:moveTo>
                    <a:pt x="33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32" y="12"/>
                  </a:lnTo>
                  <a:lnTo>
                    <a:pt x="33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9">
              <a:extLst>
                <a:ext uri="{FF2B5EF4-FFF2-40B4-BE49-F238E27FC236}">
                  <a16:creationId xmlns:a16="http://schemas.microsoft.com/office/drawing/2014/main" id="{1E70EFC5-5584-41A1-B52E-9FB82DD92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9" y="3508"/>
              <a:ext cx="52" cy="14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Freeform 10">
              <a:extLst>
                <a:ext uri="{FF2B5EF4-FFF2-40B4-BE49-F238E27FC236}">
                  <a16:creationId xmlns:a16="http://schemas.microsoft.com/office/drawing/2014/main" id="{A286914B-921B-48F9-AD61-6E7268824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181"/>
              <a:ext cx="43" cy="7"/>
            </a:xfrm>
            <a:custGeom>
              <a:avLst/>
              <a:gdLst>
                <a:gd name="T0" fmla="*/ 22879 w 29"/>
                <a:gd name="T1" fmla="*/ 1 h 6"/>
                <a:gd name="T2" fmla="*/ 1452 w 29"/>
                <a:gd name="T3" fmla="*/ 0 h 6"/>
                <a:gd name="T4" fmla="*/ 0 w 29"/>
                <a:gd name="T5" fmla="*/ 55 h 6"/>
                <a:gd name="T6" fmla="*/ 21481 w 29"/>
                <a:gd name="T7" fmla="*/ 68 h 6"/>
                <a:gd name="T8" fmla="*/ 22879 w 29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6"/>
                <a:gd name="T17" fmla="*/ 29 w 2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6">
                  <a:moveTo>
                    <a:pt x="28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6" y="5"/>
                  </a:lnTo>
                  <a:lnTo>
                    <a:pt x="28" y="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1">
              <a:extLst>
                <a:ext uri="{FF2B5EF4-FFF2-40B4-BE49-F238E27FC236}">
                  <a16:creationId xmlns:a16="http://schemas.microsoft.com/office/drawing/2014/main" id="{C4128A86-BB1E-43C5-B62F-D21759CB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181"/>
              <a:ext cx="52" cy="15"/>
            </a:xfrm>
            <a:custGeom>
              <a:avLst/>
              <a:gdLst>
                <a:gd name="T0" fmla="*/ 28890 w 35"/>
                <a:gd name="T1" fmla="*/ 149 h 12"/>
                <a:gd name="T2" fmla="*/ 2194 w 35"/>
                <a:gd name="T3" fmla="*/ 0 h 12"/>
                <a:gd name="T4" fmla="*/ 0 w 35"/>
                <a:gd name="T5" fmla="*/ 305 h 12"/>
                <a:gd name="T6" fmla="*/ 26875 w 35"/>
                <a:gd name="T7" fmla="*/ 529 h 12"/>
                <a:gd name="T8" fmla="*/ 28890 w 35"/>
                <a:gd name="T9" fmla="*/ 14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2"/>
                <a:gd name="T17" fmla="*/ 35 w 3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2">
                  <a:moveTo>
                    <a:pt x="34" y="3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32" y="11"/>
                  </a:lnTo>
                  <a:lnTo>
                    <a:pt x="34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2">
              <a:extLst>
                <a:ext uri="{FF2B5EF4-FFF2-40B4-BE49-F238E27FC236}">
                  <a16:creationId xmlns:a16="http://schemas.microsoft.com/office/drawing/2014/main" id="{EDB83DA5-8FEF-48C3-A6EF-C20F50B94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7" y="3181"/>
              <a:ext cx="51" cy="12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Freeform 13">
              <a:extLst>
                <a:ext uri="{FF2B5EF4-FFF2-40B4-BE49-F238E27FC236}">
                  <a16:creationId xmlns:a16="http://schemas.microsoft.com/office/drawing/2014/main" id="{CE2032CB-176C-44F7-A79E-62BADE65D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3522"/>
              <a:ext cx="41" cy="29"/>
            </a:xfrm>
            <a:custGeom>
              <a:avLst/>
              <a:gdLst>
                <a:gd name="T0" fmla="*/ 13576 w 27"/>
                <a:gd name="T1" fmla="*/ 1 h 23"/>
                <a:gd name="T2" fmla="*/ 14169 w 27"/>
                <a:gd name="T3" fmla="*/ 126 h 23"/>
                <a:gd name="T4" fmla="*/ 16836 w 27"/>
                <a:gd name="T5" fmla="*/ 159 h 23"/>
                <a:gd name="T6" fmla="*/ 18206 w 27"/>
                <a:gd name="T7" fmla="*/ 252 h 23"/>
                <a:gd name="T8" fmla="*/ 20615 w 27"/>
                <a:gd name="T9" fmla="*/ 318 h 23"/>
                <a:gd name="T10" fmla="*/ 23268 w 27"/>
                <a:gd name="T11" fmla="*/ 376 h 23"/>
                <a:gd name="T12" fmla="*/ 24169 w 27"/>
                <a:gd name="T13" fmla="*/ 474 h 23"/>
                <a:gd name="T14" fmla="*/ 26322 w 27"/>
                <a:gd name="T15" fmla="*/ 474 h 23"/>
                <a:gd name="T16" fmla="*/ 29225 w 27"/>
                <a:gd name="T17" fmla="*/ 506 h 23"/>
                <a:gd name="T18" fmla="*/ 29225 w 27"/>
                <a:gd name="T19" fmla="*/ 598 h 23"/>
                <a:gd name="T20" fmla="*/ 30530 w 27"/>
                <a:gd name="T21" fmla="*/ 638 h 23"/>
                <a:gd name="T22" fmla="*/ 31304 w 27"/>
                <a:gd name="T23" fmla="*/ 782 h 23"/>
                <a:gd name="T24" fmla="*/ 31304 w 27"/>
                <a:gd name="T25" fmla="*/ 855 h 23"/>
                <a:gd name="T26" fmla="*/ 31304 w 27"/>
                <a:gd name="T27" fmla="*/ 986 h 23"/>
                <a:gd name="T28" fmla="*/ 30530 w 27"/>
                <a:gd name="T29" fmla="*/ 1078 h 23"/>
                <a:gd name="T30" fmla="*/ 29225 w 27"/>
                <a:gd name="T31" fmla="*/ 1122 h 23"/>
                <a:gd name="T32" fmla="*/ 24169 w 27"/>
                <a:gd name="T33" fmla="*/ 1078 h 23"/>
                <a:gd name="T34" fmla="*/ 19246 w 27"/>
                <a:gd name="T35" fmla="*/ 1014 h 23"/>
                <a:gd name="T36" fmla="*/ 15916 w 27"/>
                <a:gd name="T37" fmla="*/ 951 h 23"/>
                <a:gd name="T38" fmla="*/ 11989 w 27"/>
                <a:gd name="T39" fmla="*/ 855 h 23"/>
                <a:gd name="T40" fmla="*/ 8940 w 27"/>
                <a:gd name="T41" fmla="*/ 754 h 23"/>
                <a:gd name="T42" fmla="*/ 6145 w 27"/>
                <a:gd name="T43" fmla="*/ 620 h 23"/>
                <a:gd name="T44" fmla="*/ 4047 w 27"/>
                <a:gd name="T45" fmla="*/ 506 h 23"/>
                <a:gd name="T46" fmla="*/ 2665 w 27"/>
                <a:gd name="T47" fmla="*/ 474 h 23"/>
                <a:gd name="T48" fmla="*/ 0 w 27"/>
                <a:gd name="T49" fmla="*/ 376 h 23"/>
                <a:gd name="T50" fmla="*/ 0 w 27"/>
                <a:gd name="T51" fmla="*/ 318 h 23"/>
                <a:gd name="T52" fmla="*/ 0 w 27"/>
                <a:gd name="T53" fmla="*/ 200 h 23"/>
                <a:gd name="T54" fmla="*/ 2665 w 27"/>
                <a:gd name="T55" fmla="*/ 126 h 23"/>
                <a:gd name="T56" fmla="*/ 4047 w 27"/>
                <a:gd name="T57" fmla="*/ 126 h 23"/>
                <a:gd name="T58" fmla="*/ 6145 w 27"/>
                <a:gd name="T59" fmla="*/ 1 h 23"/>
                <a:gd name="T60" fmla="*/ 8940 w 27"/>
                <a:gd name="T61" fmla="*/ 0 h 23"/>
                <a:gd name="T62" fmla="*/ 11087 w 27"/>
                <a:gd name="T63" fmla="*/ 0 h 23"/>
                <a:gd name="T64" fmla="*/ 13576 w 27"/>
                <a:gd name="T65" fmla="*/ 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3"/>
                <a:gd name="T101" fmla="*/ 27 w 27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3">
                  <a:moveTo>
                    <a:pt x="11" y="1"/>
                  </a:moveTo>
                  <a:lnTo>
                    <a:pt x="12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9" y="7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4" y="22"/>
                  </a:lnTo>
                  <a:lnTo>
                    <a:pt x="20" y="21"/>
                  </a:lnTo>
                  <a:lnTo>
                    <a:pt x="16" y="20"/>
                  </a:lnTo>
                  <a:lnTo>
                    <a:pt x="13" y="18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4">
              <a:extLst>
                <a:ext uri="{FF2B5EF4-FFF2-40B4-BE49-F238E27FC236}">
                  <a16:creationId xmlns:a16="http://schemas.microsoft.com/office/drawing/2014/main" id="{2517D375-25F6-4324-B454-73056B04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929"/>
              <a:ext cx="5" cy="8"/>
            </a:xfrm>
            <a:custGeom>
              <a:avLst/>
              <a:gdLst>
                <a:gd name="T0" fmla="*/ 0 w 3"/>
                <a:gd name="T1" fmla="*/ 655 h 6"/>
                <a:gd name="T2" fmla="*/ 6147 w 3"/>
                <a:gd name="T3" fmla="*/ 655 h 6"/>
                <a:gd name="T4" fmla="*/ 10245 w 3"/>
                <a:gd name="T5" fmla="*/ 368 h 6"/>
                <a:gd name="T6" fmla="*/ 10245 w 3"/>
                <a:gd name="T7" fmla="*/ 1 h 6"/>
                <a:gd name="T8" fmla="*/ 6147 w 3"/>
                <a:gd name="T9" fmla="*/ 0 h 6"/>
                <a:gd name="T10" fmla="*/ 0 w 3"/>
                <a:gd name="T11" fmla="*/ 65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0" y="5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5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5">
              <a:extLst>
                <a:ext uri="{FF2B5EF4-FFF2-40B4-BE49-F238E27FC236}">
                  <a16:creationId xmlns:a16="http://schemas.microsoft.com/office/drawing/2014/main" id="{DC796D55-4BB8-4472-9C45-29652D933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2924"/>
              <a:ext cx="105" cy="89"/>
            </a:xfrm>
            <a:custGeom>
              <a:avLst/>
              <a:gdLst>
                <a:gd name="T0" fmla="*/ 6659 w 71"/>
                <a:gd name="T1" fmla="*/ 3262 h 71"/>
                <a:gd name="T2" fmla="*/ 6659 w 71"/>
                <a:gd name="T3" fmla="*/ 3262 h 71"/>
                <a:gd name="T4" fmla="*/ 15570 w 71"/>
                <a:gd name="T5" fmla="*/ 2220 h 71"/>
                <a:gd name="T6" fmla="*/ 23026 w 71"/>
                <a:gd name="T7" fmla="*/ 1424 h 71"/>
                <a:gd name="T8" fmla="*/ 30434 w 71"/>
                <a:gd name="T9" fmla="*/ 961 h 71"/>
                <a:gd name="T10" fmla="*/ 36825 w 71"/>
                <a:gd name="T11" fmla="*/ 721 h 71"/>
                <a:gd name="T12" fmla="*/ 40634 w 71"/>
                <a:gd name="T13" fmla="*/ 575 h 71"/>
                <a:gd name="T14" fmla="*/ 45640 w 71"/>
                <a:gd name="T15" fmla="*/ 575 h 71"/>
                <a:gd name="T16" fmla="*/ 48914 w 71"/>
                <a:gd name="T17" fmla="*/ 577 h 71"/>
                <a:gd name="T18" fmla="*/ 50360 w 71"/>
                <a:gd name="T19" fmla="*/ 671 h 71"/>
                <a:gd name="T20" fmla="*/ 54460 w 71"/>
                <a:gd name="T21" fmla="*/ 187 h 71"/>
                <a:gd name="T22" fmla="*/ 49594 w 71"/>
                <a:gd name="T23" fmla="*/ 119 h 71"/>
                <a:gd name="T24" fmla="*/ 45640 w 71"/>
                <a:gd name="T25" fmla="*/ 0 h 71"/>
                <a:gd name="T26" fmla="*/ 39282 w 71"/>
                <a:gd name="T27" fmla="*/ 1 h 71"/>
                <a:gd name="T28" fmla="*/ 31852 w 71"/>
                <a:gd name="T29" fmla="*/ 234 h 71"/>
                <a:gd name="T30" fmla="*/ 24901 w 71"/>
                <a:gd name="T31" fmla="*/ 575 h 71"/>
                <a:gd name="T32" fmla="*/ 17150 w 71"/>
                <a:gd name="T33" fmla="*/ 1133 h 71"/>
                <a:gd name="T34" fmla="*/ 8462 w 71"/>
                <a:gd name="T35" fmla="*/ 1893 h 71"/>
                <a:gd name="T36" fmla="*/ 0 w 71"/>
                <a:gd name="T37" fmla="*/ 3029 h 71"/>
                <a:gd name="T38" fmla="*/ 6659 w 71"/>
                <a:gd name="T39" fmla="*/ 3262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1"/>
                <a:gd name="T62" fmla="*/ 71 w 71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1">
                  <a:moveTo>
                    <a:pt x="9" y="70"/>
                  </a:moveTo>
                  <a:lnTo>
                    <a:pt x="9" y="70"/>
                  </a:lnTo>
                  <a:lnTo>
                    <a:pt x="20" y="47"/>
                  </a:lnTo>
                  <a:lnTo>
                    <a:pt x="30" y="31"/>
                  </a:lnTo>
                  <a:lnTo>
                    <a:pt x="39" y="21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5" y="14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9" y="0"/>
                  </a:lnTo>
                  <a:lnTo>
                    <a:pt x="51" y="1"/>
                  </a:lnTo>
                  <a:lnTo>
                    <a:pt x="41" y="5"/>
                  </a:lnTo>
                  <a:lnTo>
                    <a:pt x="32" y="12"/>
                  </a:lnTo>
                  <a:lnTo>
                    <a:pt x="22" y="24"/>
                  </a:lnTo>
                  <a:lnTo>
                    <a:pt x="11" y="41"/>
                  </a:lnTo>
                  <a:lnTo>
                    <a:pt x="0" y="65"/>
                  </a:lnTo>
                  <a:lnTo>
                    <a:pt x="9" y="7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6">
              <a:extLst>
                <a:ext uri="{FF2B5EF4-FFF2-40B4-BE49-F238E27FC236}">
                  <a16:creationId xmlns:a16="http://schemas.microsoft.com/office/drawing/2014/main" id="{165BFC0F-6941-40A1-8259-5A8D858C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3013"/>
              <a:ext cx="66" cy="239"/>
            </a:xfrm>
            <a:custGeom>
              <a:avLst/>
              <a:gdLst>
                <a:gd name="T0" fmla="*/ 6802 w 45"/>
                <a:gd name="T1" fmla="*/ 7888 h 192"/>
                <a:gd name="T2" fmla="*/ 6802 w 45"/>
                <a:gd name="T3" fmla="*/ 7888 h 192"/>
                <a:gd name="T4" fmla="*/ 7215 w 45"/>
                <a:gd name="T5" fmla="*/ 7622 h 192"/>
                <a:gd name="T6" fmla="*/ 7215 w 45"/>
                <a:gd name="T7" fmla="*/ 7229 h 192"/>
                <a:gd name="T8" fmla="*/ 7215 w 45"/>
                <a:gd name="T9" fmla="*/ 6901 h 192"/>
                <a:gd name="T10" fmla="*/ 7215 w 45"/>
                <a:gd name="T11" fmla="*/ 6484 h 192"/>
                <a:gd name="T12" fmla="*/ 8090 w 45"/>
                <a:gd name="T13" fmla="*/ 6058 h 192"/>
                <a:gd name="T14" fmla="*/ 9574 w 45"/>
                <a:gd name="T15" fmla="*/ 5597 h 192"/>
                <a:gd name="T16" fmla="*/ 10582 w 45"/>
                <a:gd name="T17" fmla="*/ 5136 h 192"/>
                <a:gd name="T18" fmla="*/ 11455 w 45"/>
                <a:gd name="T19" fmla="*/ 4632 h 192"/>
                <a:gd name="T20" fmla="*/ 12739 w 45"/>
                <a:gd name="T21" fmla="*/ 4126 h 192"/>
                <a:gd name="T22" fmla="*/ 14042 w 45"/>
                <a:gd name="T23" fmla="*/ 3578 h 192"/>
                <a:gd name="T24" fmla="*/ 15927 w 45"/>
                <a:gd name="T25" fmla="*/ 3068 h 192"/>
                <a:gd name="T26" fmla="*/ 18644 w 45"/>
                <a:gd name="T27" fmla="*/ 2488 h 192"/>
                <a:gd name="T28" fmla="*/ 20595 w 45"/>
                <a:gd name="T29" fmla="*/ 1962 h 192"/>
                <a:gd name="T30" fmla="*/ 22763 w 45"/>
                <a:gd name="T31" fmla="*/ 1323 h 192"/>
                <a:gd name="T32" fmla="*/ 26158 w 45"/>
                <a:gd name="T33" fmla="*/ 726 h 192"/>
                <a:gd name="T34" fmla="*/ 29685 w 45"/>
                <a:gd name="T35" fmla="*/ 185 h 192"/>
                <a:gd name="T36" fmla="*/ 23360 w 45"/>
                <a:gd name="T37" fmla="*/ 0 h 192"/>
                <a:gd name="T38" fmla="*/ 20240 w 45"/>
                <a:gd name="T39" fmla="*/ 551 h 192"/>
                <a:gd name="T40" fmla="*/ 16801 w 45"/>
                <a:gd name="T41" fmla="*/ 1175 h 192"/>
                <a:gd name="T42" fmla="*/ 14042 w 45"/>
                <a:gd name="T43" fmla="*/ 1764 h 192"/>
                <a:gd name="T44" fmla="*/ 11865 w 45"/>
                <a:gd name="T45" fmla="*/ 2309 h 192"/>
                <a:gd name="T46" fmla="*/ 9574 w 45"/>
                <a:gd name="T47" fmla="*/ 2951 h 192"/>
                <a:gd name="T48" fmla="*/ 7215 w 45"/>
                <a:gd name="T49" fmla="*/ 3500 h 192"/>
                <a:gd name="T50" fmla="*/ 6802 w 45"/>
                <a:gd name="T51" fmla="*/ 4027 h 192"/>
                <a:gd name="T52" fmla="*/ 4638 w 45"/>
                <a:gd name="T53" fmla="*/ 4587 h 192"/>
                <a:gd name="T54" fmla="*/ 4038 w 45"/>
                <a:gd name="T55" fmla="*/ 5044 h 192"/>
                <a:gd name="T56" fmla="*/ 2753 w 45"/>
                <a:gd name="T57" fmla="*/ 5544 h 192"/>
                <a:gd name="T58" fmla="*/ 1877 w 45"/>
                <a:gd name="T59" fmla="*/ 5982 h 192"/>
                <a:gd name="T60" fmla="*/ 1280 w 45"/>
                <a:gd name="T61" fmla="*/ 6424 h 192"/>
                <a:gd name="T62" fmla="*/ 1280 w 45"/>
                <a:gd name="T63" fmla="*/ 6895 h 192"/>
                <a:gd name="T64" fmla="*/ 1 w 45"/>
                <a:gd name="T65" fmla="*/ 7229 h 192"/>
                <a:gd name="T66" fmla="*/ 1 w 45"/>
                <a:gd name="T67" fmla="*/ 7589 h 192"/>
                <a:gd name="T68" fmla="*/ 0 w 45"/>
                <a:gd name="T69" fmla="*/ 7873 h 192"/>
                <a:gd name="T70" fmla="*/ 6802 w 45"/>
                <a:gd name="T71" fmla="*/ 7888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"/>
                <a:gd name="T109" fmla="*/ 0 h 192"/>
                <a:gd name="T110" fmla="*/ 45 w 45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" h="192">
                  <a:moveTo>
                    <a:pt x="10" y="191"/>
                  </a:moveTo>
                  <a:lnTo>
                    <a:pt x="10" y="191"/>
                  </a:lnTo>
                  <a:lnTo>
                    <a:pt x="11" y="184"/>
                  </a:lnTo>
                  <a:lnTo>
                    <a:pt x="11" y="175"/>
                  </a:lnTo>
                  <a:lnTo>
                    <a:pt x="11" y="167"/>
                  </a:lnTo>
                  <a:lnTo>
                    <a:pt x="11" y="157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4"/>
                  </a:lnTo>
                  <a:lnTo>
                    <a:pt x="17" y="112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4" y="74"/>
                  </a:lnTo>
                  <a:lnTo>
                    <a:pt x="27" y="60"/>
                  </a:lnTo>
                  <a:lnTo>
                    <a:pt x="31" y="47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0" y="14"/>
                  </a:lnTo>
                  <a:lnTo>
                    <a:pt x="25" y="28"/>
                  </a:lnTo>
                  <a:lnTo>
                    <a:pt x="21" y="43"/>
                  </a:lnTo>
                  <a:lnTo>
                    <a:pt x="18" y="56"/>
                  </a:lnTo>
                  <a:lnTo>
                    <a:pt x="14" y="71"/>
                  </a:lnTo>
                  <a:lnTo>
                    <a:pt x="11" y="84"/>
                  </a:lnTo>
                  <a:lnTo>
                    <a:pt x="10" y="97"/>
                  </a:lnTo>
                  <a:lnTo>
                    <a:pt x="7" y="111"/>
                  </a:lnTo>
                  <a:lnTo>
                    <a:pt x="6" y="122"/>
                  </a:lnTo>
                  <a:lnTo>
                    <a:pt x="4" y="134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2" y="166"/>
                  </a:lnTo>
                  <a:lnTo>
                    <a:pt x="1" y="175"/>
                  </a:lnTo>
                  <a:lnTo>
                    <a:pt x="1" y="183"/>
                  </a:lnTo>
                  <a:lnTo>
                    <a:pt x="0" y="190"/>
                  </a:lnTo>
                  <a:lnTo>
                    <a:pt x="10" y="19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7">
              <a:extLst>
                <a:ext uri="{FF2B5EF4-FFF2-40B4-BE49-F238E27FC236}">
                  <a16:creationId xmlns:a16="http://schemas.microsoft.com/office/drawing/2014/main" id="{7454F3B5-4599-4E67-8896-FA5BBA97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257"/>
              <a:ext cx="42" cy="220"/>
            </a:xfrm>
            <a:custGeom>
              <a:avLst/>
              <a:gdLst>
                <a:gd name="T0" fmla="*/ 27275 w 28"/>
                <a:gd name="T1" fmla="*/ 6844 h 177"/>
                <a:gd name="T2" fmla="*/ 27275 w 28"/>
                <a:gd name="T3" fmla="*/ 6844 h 177"/>
                <a:gd name="T4" fmla="*/ 23846 w 28"/>
                <a:gd name="T5" fmla="*/ 6492 h 177"/>
                <a:gd name="T6" fmla="*/ 19926 w 28"/>
                <a:gd name="T7" fmla="*/ 6118 h 177"/>
                <a:gd name="T8" fmla="*/ 18206 w 28"/>
                <a:gd name="T9" fmla="*/ 5628 h 177"/>
                <a:gd name="T10" fmla="*/ 15897 w 28"/>
                <a:gd name="T11" fmla="*/ 5188 h 177"/>
                <a:gd name="T12" fmla="*/ 15584 w 28"/>
                <a:gd name="T13" fmla="*/ 4775 h 177"/>
                <a:gd name="T14" fmla="*/ 13284 w 28"/>
                <a:gd name="T15" fmla="*/ 4262 h 177"/>
                <a:gd name="T16" fmla="*/ 11439 w 28"/>
                <a:gd name="T17" fmla="*/ 3780 h 177"/>
                <a:gd name="T18" fmla="*/ 11439 w 28"/>
                <a:gd name="T19" fmla="*/ 3289 h 177"/>
                <a:gd name="T20" fmla="*/ 11439 w 28"/>
                <a:gd name="T21" fmla="*/ 2792 h 177"/>
                <a:gd name="T22" fmla="*/ 10389 w 28"/>
                <a:gd name="T23" fmla="*/ 2282 h 177"/>
                <a:gd name="T24" fmla="*/ 10389 w 28"/>
                <a:gd name="T25" fmla="*/ 1836 h 177"/>
                <a:gd name="T26" fmla="*/ 10389 w 28"/>
                <a:gd name="T27" fmla="*/ 1448 h 177"/>
                <a:gd name="T28" fmla="*/ 10389 w 28"/>
                <a:gd name="T29" fmla="*/ 1017 h 177"/>
                <a:gd name="T30" fmla="*/ 10389 w 28"/>
                <a:gd name="T31" fmla="*/ 619 h 177"/>
                <a:gd name="T32" fmla="*/ 10389 w 28"/>
                <a:gd name="T33" fmla="*/ 323 h 177"/>
                <a:gd name="T34" fmla="*/ 10389 w 28"/>
                <a:gd name="T35" fmla="*/ 1 h 177"/>
                <a:gd name="T36" fmla="*/ 1598 w 28"/>
                <a:gd name="T37" fmla="*/ 0 h 177"/>
                <a:gd name="T38" fmla="*/ 0 w 28"/>
                <a:gd name="T39" fmla="*/ 323 h 177"/>
                <a:gd name="T40" fmla="*/ 0 w 28"/>
                <a:gd name="T41" fmla="*/ 619 h 177"/>
                <a:gd name="T42" fmla="*/ 0 w 28"/>
                <a:gd name="T43" fmla="*/ 1017 h 177"/>
                <a:gd name="T44" fmla="*/ 0 w 28"/>
                <a:gd name="T45" fmla="*/ 1448 h 177"/>
                <a:gd name="T46" fmla="*/ 0 w 28"/>
                <a:gd name="T47" fmla="*/ 1836 h 177"/>
                <a:gd name="T48" fmla="*/ 1598 w 28"/>
                <a:gd name="T49" fmla="*/ 2282 h 177"/>
                <a:gd name="T50" fmla="*/ 2397 w 28"/>
                <a:gd name="T51" fmla="*/ 2831 h 177"/>
                <a:gd name="T52" fmla="*/ 2397 w 28"/>
                <a:gd name="T53" fmla="*/ 3321 h 177"/>
                <a:gd name="T54" fmla="*/ 2397 w 28"/>
                <a:gd name="T55" fmla="*/ 3842 h 177"/>
                <a:gd name="T56" fmla="*/ 4163 w 28"/>
                <a:gd name="T57" fmla="*/ 4313 h 177"/>
                <a:gd name="T58" fmla="*/ 6245 w 28"/>
                <a:gd name="T59" fmla="*/ 4823 h 177"/>
                <a:gd name="T60" fmla="*/ 7626 w 28"/>
                <a:gd name="T61" fmla="*/ 5337 h 177"/>
                <a:gd name="T62" fmla="*/ 9368 w 28"/>
                <a:gd name="T63" fmla="*/ 5770 h 177"/>
                <a:gd name="T64" fmla="*/ 11439 w 28"/>
                <a:gd name="T65" fmla="*/ 6262 h 177"/>
                <a:gd name="T66" fmla="*/ 15584 w 28"/>
                <a:gd name="T67" fmla="*/ 6666 h 177"/>
                <a:gd name="T68" fmla="*/ 19380 w 28"/>
                <a:gd name="T69" fmla="*/ 7105 h 177"/>
                <a:gd name="T70" fmla="*/ 27275 w 28"/>
                <a:gd name="T71" fmla="*/ 6844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177"/>
                <a:gd name="T110" fmla="*/ 28 w 28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177">
                  <a:moveTo>
                    <a:pt x="27" y="170"/>
                  </a:moveTo>
                  <a:lnTo>
                    <a:pt x="27" y="170"/>
                  </a:lnTo>
                  <a:lnTo>
                    <a:pt x="24" y="161"/>
                  </a:lnTo>
                  <a:lnTo>
                    <a:pt x="20" y="151"/>
                  </a:lnTo>
                  <a:lnTo>
                    <a:pt x="18" y="140"/>
                  </a:lnTo>
                  <a:lnTo>
                    <a:pt x="16" y="129"/>
                  </a:lnTo>
                  <a:lnTo>
                    <a:pt x="15" y="118"/>
                  </a:lnTo>
                  <a:lnTo>
                    <a:pt x="13" y="105"/>
                  </a:lnTo>
                  <a:lnTo>
                    <a:pt x="11" y="94"/>
                  </a:lnTo>
                  <a:lnTo>
                    <a:pt x="11" y="81"/>
                  </a:lnTo>
                  <a:lnTo>
                    <a:pt x="11" y="69"/>
                  </a:lnTo>
                  <a:lnTo>
                    <a:pt x="10" y="57"/>
                  </a:lnTo>
                  <a:lnTo>
                    <a:pt x="10" y="46"/>
                  </a:lnTo>
                  <a:lnTo>
                    <a:pt x="10" y="35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0" y="8"/>
                  </a:lnTo>
                  <a:lnTo>
                    <a:pt x="10" y="1"/>
                  </a:lnTo>
                  <a:lnTo>
                    <a:pt x="1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2" y="70"/>
                  </a:lnTo>
                  <a:lnTo>
                    <a:pt x="2" y="82"/>
                  </a:lnTo>
                  <a:lnTo>
                    <a:pt x="2" y="95"/>
                  </a:lnTo>
                  <a:lnTo>
                    <a:pt x="4" y="107"/>
                  </a:lnTo>
                  <a:lnTo>
                    <a:pt x="6" y="120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1" y="155"/>
                  </a:lnTo>
                  <a:lnTo>
                    <a:pt x="15" y="166"/>
                  </a:lnTo>
                  <a:lnTo>
                    <a:pt x="19" y="176"/>
                  </a:lnTo>
                  <a:lnTo>
                    <a:pt x="27" y="17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8">
              <a:extLst>
                <a:ext uri="{FF2B5EF4-FFF2-40B4-BE49-F238E27FC236}">
                  <a16:creationId xmlns:a16="http://schemas.microsoft.com/office/drawing/2014/main" id="{C5433585-7429-4AB6-AD69-4A8C5B43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3476"/>
              <a:ext cx="103" cy="76"/>
            </a:xfrm>
            <a:custGeom>
              <a:avLst/>
              <a:gdLst>
                <a:gd name="T0" fmla="*/ 56408 w 69"/>
                <a:gd name="T1" fmla="*/ 2006 h 61"/>
                <a:gd name="T2" fmla="*/ 52951 w 69"/>
                <a:gd name="T3" fmla="*/ 2053 h 61"/>
                <a:gd name="T4" fmla="*/ 47131 w 69"/>
                <a:gd name="T5" fmla="*/ 2053 h 61"/>
                <a:gd name="T6" fmla="*/ 42264 w 69"/>
                <a:gd name="T7" fmla="*/ 2006 h 61"/>
                <a:gd name="T8" fmla="*/ 36580 w 69"/>
                <a:gd name="T9" fmla="*/ 1861 h 61"/>
                <a:gd name="T10" fmla="*/ 29774 w 69"/>
                <a:gd name="T11" fmla="*/ 1510 h 61"/>
                <a:gd name="T12" fmla="*/ 22318 w 69"/>
                <a:gd name="T13" fmla="*/ 1138 h 61"/>
                <a:gd name="T14" fmla="*/ 14951 w 69"/>
                <a:gd name="T15" fmla="*/ 638 h 61"/>
                <a:gd name="T16" fmla="*/ 7701 w 69"/>
                <a:gd name="T17" fmla="*/ 0 h 61"/>
                <a:gd name="T18" fmla="*/ 0 w 69"/>
                <a:gd name="T19" fmla="*/ 187 h 61"/>
                <a:gd name="T20" fmla="*/ 5996 w 69"/>
                <a:gd name="T21" fmla="*/ 871 h 61"/>
                <a:gd name="T22" fmla="*/ 14951 w 69"/>
                <a:gd name="T23" fmla="*/ 1494 h 61"/>
                <a:gd name="T24" fmla="*/ 22318 w 69"/>
                <a:gd name="T25" fmla="*/ 1881 h 61"/>
                <a:gd name="T26" fmla="*/ 30782 w 69"/>
                <a:gd name="T27" fmla="*/ 2203 h 61"/>
                <a:gd name="T28" fmla="*/ 38928 w 69"/>
                <a:gd name="T29" fmla="*/ 2431 h 61"/>
                <a:gd name="T30" fmla="*/ 45950 w 69"/>
                <a:gd name="T31" fmla="*/ 2538 h 61"/>
                <a:gd name="T32" fmla="*/ 54605 w 69"/>
                <a:gd name="T33" fmla="*/ 2538 h 61"/>
                <a:gd name="T34" fmla="*/ 61903 w 69"/>
                <a:gd name="T35" fmla="*/ 2385 h 61"/>
                <a:gd name="T36" fmla="*/ 56408 w 69"/>
                <a:gd name="T37" fmla="*/ 2006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1"/>
                <a:gd name="T59" fmla="*/ 69 w 69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1">
                  <a:moveTo>
                    <a:pt x="62" y="47"/>
                  </a:moveTo>
                  <a:lnTo>
                    <a:pt x="58" y="49"/>
                  </a:lnTo>
                  <a:lnTo>
                    <a:pt x="52" y="49"/>
                  </a:lnTo>
                  <a:lnTo>
                    <a:pt x="47" y="47"/>
                  </a:lnTo>
                  <a:lnTo>
                    <a:pt x="40" y="44"/>
                  </a:lnTo>
                  <a:lnTo>
                    <a:pt x="33" y="36"/>
                  </a:lnTo>
                  <a:lnTo>
                    <a:pt x="25" y="27"/>
                  </a:lnTo>
                  <a:lnTo>
                    <a:pt x="17" y="15"/>
                  </a:lnTo>
                  <a:lnTo>
                    <a:pt x="9" y="0"/>
                  </a:lnTo>
                  <a:lnTo>
                    <a:pt x="0" y="5"/>
                  </a:lnTo>
                  <a:lnTo>
                    <a:pt x="7" y="21"/>
                  </a:lnTo>
                  <a:lnTo>
                    <a:pt x="17" y="35"/>
                  </a:lnTo>
                  <a:lnTo>
                    <a:pt x="25" y="45"/>
                  </a:lnTo>
                  <a:lnTo>
                    <a:pt x="34" y="53"/>
                  </a:lnTo>
                  <a:lnTo>
                    <a:pt x="43" y="58"/>
                  </a:lnTo>
                  <a:lnTo>
                    <a:pt x="51" y="60"/>
                  </a:lnTo>
                  <a:lnTo>
                    <a:pt x="60" y="60"/>
                  </a:lnTo>
                  <a:lnTo>
                    <a:pt x="68" y="57"/>
                  </a:lnTo>
                  <a:lnTo>
                    <a:pt x="62" y="47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9">
              <a:extLst>
                <a:ext uri="{FF2B5EF4-FFF2-40B4-BE49-F238E27FC236}">
                  <a16:creationId xmlns:a16="http://schemas.microsoft.com/office/drawing/2014/main" id="{F8F316B5-4559-487E-82E5-DE989C6C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3539"/>
              <a:ext cx="6" cy="9"/>
            </a:xfrm>
            <a:custGeom>
              <a:avLst/>
              <a:gdLst>
                <a:gd name="T0" fmla="*/ 1911 w 4"/>
                <a:gd name="T1" fmla="*/ 441 h 7"/>
                <a:gd name="T2" fmla="*/ 3482 w 4"/>
                <a:gd name="T3" fmla="*/ 343 h 7"/>
                <a:gd name="T4" fmla="*/ 3482 w 4"/>
                <a:gd name="T5" fmla="*/ 267 h 7"/>
                <a:gd name="T6" fmla="*/ 3482 w 4"/>
                <a:gd name="T7" fmla="*/ 208 h 7"/>
                <a:gd name="T8" fmla="*/ 3482 w 4"/>
                <a:gd name="T9" fmla="*/ 162 h 7"/>
                <a:gd name="T10" fmla="*/ 1911 w 4"/>
                <a:gd name="T11" fmla="*/ 1 h 7"/>
                <a:gd name="T12" fmla="*/ 1911 w 4"/>
                <a:gd name="T13" fmla="*/ 0 h 7"/>
                <a:gd name="T14" fmla="*/ 1166 w 4"/>
                <a:gd name="T15" fmla="*/ 0 h 7"/>
                <a:gd name="T16" fmla="*/ 0 w 4"/>
                <a:gd name="T17" fmla="*/ 1 h 7"/>
                <a:gd name="T18" fmla="*/ 1911 w 4"/>
                <a:gd name="T19" fmla="*/ 44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2" y="6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6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20">
              <a:extLst>
                <a:ext uri="{FF2B5EF4-FFF2-40B4-BE49-F238E27FC236}">
                  <a16:creationId xmlns:a16="http://schemas.microsoft.com/office/drawing/2014/main" id="{87E649F7-69DD-4FEE-9A12-3CD84BDF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3542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1166 w 2"/>
                <a:gd name="T3" fmla="*/ 72 h 5"/>
                <a:gd name="T4" fmla="*/ 1166 w 2"/>
                <a:gd name="T5" fmla="*/ 1 h 5"/>
                <a:gd name="T6" fmla="*/ 1166 w 2"/>
                <a:gd name="T7" fmla="*/ 0 h 5"/>
                <a:gd name="T8" fmla="*/ 0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1">
              <a:extLst>
                <a:ext uri="{FF2B5EF4-FFF2-40B4-BE49-F238E27FC236}">
                  <a16:creationId xmlns:a16="http://schemas.microsoft.com/office/drawing/2014/main" id="{CE63B19C-9C90-4D09-B714-0A7DBA4E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3476"/>
              <a:ext cx="97" cy="75"/>
            </a:xfrm>
            <a:custGeom>
              <a:avLst/>
              <a:gdLst>
                <a:gd name="T0" fmla="*/ 0 w 65"/>
                <a:gd name="T1" fmla="*/ 233 h 60"/>
                <a:gd name="T2" fmla="*/ 0 w 65"/>
                <a:gd name="T3" fmla="*/ 233 h 60"/>
                <a:gd name="T4" fmla="*/ 7336 w 65"/>
                <a:gd name="T5" fmla="*/ 889 h 60"/>
                <a:gd name="T6" fmla="*/ 14789 w 65"/>
                <a:gd name="T7" fmla="*/ 1551 h 60"/>
                <a:gd name="T8" fmla="*/ 22234 w 65"/>
                <a:gd name="T9" fmla="*/ 1969 h 60"/>
                <a:gd name="T10" fmla="*/ 29688 w 65"/>
                <a:gd name="T11" fmla="*/ 2273 h 60"/>
                <a:gd name="T12" fmla="*/ 36384 w 65"/>
                <a:gd name="T13" fmla="*/ 2523 h 60"/>
                <a:gd name="T14" fmla="*/ 43522 w 65"/>
                <a:gd name="T15" fmla="*/ 2645 h 60"/>
                <a:gd name="T16" fmla="*/ 51758 w 65"/>
                <a:gd name="T17" fmla="*/ 2645 h 60"/>
                <a:gd name="T18" fmla="*/ 57952 w 65"/>
                <a:gd name="T19" fmla="*/ 2541 h 60"/>
                <a:gd name="T20" fmla="*/ 54296 w 65"/>
                <a:gd name="T21" fmla="*/ 2150 h 60"/>
                <a:gd name="T22" fmla="*/ 50764 w 65"/>
                <a:gd name="T23" fmla="*/ 2170 h 60"/>
                <a:gd name="T24" fmla="*/ 45362 w 65"/>
                <a:gd name="T25" fmla="*/ 2170 h 60"/>
                <a:gd name="T26" fmla="*/ 40380 w 65"/>
                <a:gd name="T27" fmla="*/ 2116 h 60"/>
                <a:gd name="T28" fmla="*/ 33180 w 65"/>
                <a:gd name="T29" fmla="*/ 1939 h 60"/>
                <a:gd name="T30" fmla="*/ 28027 w 65"/>
                <a:gd name="T31" fmla="*/ 1614 h 60"/>
                <a:gd name="T32" fmla="*/ 22070 w 65"/>
                <a:gd name="T33" fmla="*/ 1241 h 60"/>
                <a:gd name="T34" fmla="*/ 14789 w 65"/>
                <a:gd name="T35" fmla="*/ 705 h 60"/>
                <a:gd name="T36" fmla="*/ 7336 w 65"/>
                <a:gd name="T37" fmla="*/ 0 h 60"/>
                <a:gd name="T38" fmla="*/ 0 w 65"/>
                <a:gd name="T39" fmla="*/ 233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60"/>
                <a:gd name="T62" fmla="*/ 65 w 65"/>
                <a:gd name="T63" fmla="*/ 60 h 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60">
                  <a:moveTo>
                    <a:pt x="0" y="5"/>
                  </a:moveTo>
                  <a:lnTo>
                    <a:pt x="0" y="5"/>
                  </a:lnTo>
                  <a:lnTo>
                    <a:pt x="8" y="20"/>
                  </a:lnTo>
                  <a:lnTo>
                    <a:pt x="16" y="34"/>
                  </a:lnTo>
                  <a:lnTo>
                    <a:pt x="25" y="44"/>
                  </a:lnTo>
                  <a:lnTo>
                    <a:pt x="33" y="51"/>
                  </a:lnTo>
                  <a:lnTo>
                    <a:pt x="40" y="56"/>
                  </a:lnTo>
                  <a:lnTo>
                    <a:pt x="48" y="59"/>
                  </a:lnTo>
                  <a:lnTo>
                    <a:pt x="57" y="59"/>
                  </a:lnTo>
                  <a:lnTo>
                    <a:pt x="64" y="57"/>
                  </a:lnTo>
                  <a:lnTo>
                    <a:pt x="60" y="48"/>
                  </a:lnTo>
                  <a:lnTo>
                    <a:pt x="56" y="49"/>
                  </a:lnTo>
                  <a:lnTo>
                    <a:pt x="50" y="49"/>
                  </a:lnTo>
                  <a:lnTo>
                    <a:pt x="45" y="47"/>
                  </a:lnTo>
                  <a:lnTo>
                    <a:pt x="37" y="43"/>
                  </a:lnTo>
                  <a:lnTo>
                    <a:pt x="31" y="36"/>
                  </a:lnTo>
                  <a:lnTo>
                    <a:pt x="24" y="27"/>
                  </a:lnTo>
                  <a:lnTo>
                    <a:pt x="16" y="15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2">
              <a:extLst>
                <a:ext uri="{FF2B5EF4-FFF2-40B4-BE49-F238E27FC236}">
                  <a16:creationId xmlns:a16="http://schemas.microsoft.com/office/drawing/2014/main" id="{39582A06-DEB8-43D6-A156-F9DBFC944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3257"/>
              <a:ext cx="38" cy="219"/>
            </a:xfrm>
            <a:custGeom>
              <a:avLst/>
              <a:gdLst>
                <a:gd name="T0" fmla="*/ 1 w 26"/>
                <a:gd name="T1" fmla="*/ 0 h 176"/>
                <a:gd name="T2" fmla="*/ 1 w 26"/>
                <a:gd name="T3" fmla="*/ 0 h 176"/>
                <a:gd name="T4" fmla="*/ 0 w 26"/>
                <a:gd name="T5" fmla="*/ 329 h 176"/>
                <a:gd name="T6" fmla="*/ 0 w 26"/>
                <a:gd name="T7" fmla="*/ 633 h 176"/>
                <a:gd name="T8" fmla="*/ 0 w 26"/>
                <a:gd name="T9" fmla="*/ 1051 h 176"/>
                <a:gd name="T10" fmla="*/ 0 w 26"/>
                <a:gd name="T11" fmla="*/ 1458 h 176"/>
                <a:gd name="T12" fmla="*/ 0 w 26"/>
                <a:gd name="T13" fmla="*/ 1890 h 176"/>
                <a:gd name="T14" fmla="*/ 0 w 26"/>
                <a:gd name="T15" fmla="*/ 2352 h 176"/>
                <a:gd name="T16" fmla="*/ 1 w 26"/>
                <a:gd name="T17" fmla="*/ 2869 h 176"/>
                <a:gd name="T18" fmla="*/ 1258 w 26"/>
                <a:gd name="T19" fmla="*/ 3385 h 176"/>
                <a:gd name="T20" fmla="*/ 1258 w 26"/>
                <a:gd name="T21" fmla="*/ 3903 h 176"/>
                <a:gd name="T22" fmla="*/ 1839 w 26"/>
                <a:gd name="T23" fmla="*/ 4360 h 176"/>
                <a:gd name="T24" fmla="*/ 3082 w 26"/>
                <a:gd name="T25" fmla="*/ 4910 h 176"/>
                <a:gd name="T26" fmla="*/ 3929 w 26"/>
                <a:gd name="T27" fmla="*/ 5394 h 176"/>
                <a:gd name="T28" fmla="*/ 5742 w 26"/>
                <a:gd name="T29" fmla="*/ 5861 h 176"/>
                <a:gd name="T30" fmla="*/ 6941 w 26"/>
                <a:gd name="T31" fmla="*/ 6377 h 176"/>
                <a:gd name="T32" fmla="*/ 9621 w 26"/>
                <a:gd name="T33" fmla="*/ 6750 h 176"/>
                <a:gd name="T34" fmla="*/ 11385 w 26"/>
                <a:gd name="T35" fmla="*/ 7170 h 176"/>
                <a:gd name="T36" fmla="*/ 16013 w 26"/>
                <a:gd name="T37" fmla="*/ 7017 h 176"/>
                <a:gd name="T38" fmla="*/ 14061 w 26"/>
                <a:gd name="T39" fmla="*/ 6615 h 176"/>
                <a:gd name="T40" fmla="*/ 12265 w 26"/>
                <a:gd name="T41" fmla="*/ 6200 h 176"/>
                <a:gd name="T42" fmla="*/ 10956 w 26"/>
                <a:gd name="T43" fmla="*/ 5761 h 176"/>
                <a:gd name="T44" fmla="*/ 9621 w 26"/>
                <a:gd name="T45" fmla="*/ 5348 h 176"/>
                <a:gd name="T46" fmla="*/ 8392 w 26"/>
                <a:gd name="T47" fmla="*/ 4857 h 176"/>
                <a:gd name="T48" fmla="*/ 6941 w 26"/>
                <a:gd name="T49" fmla="*/ 4335 h 176"/>
                <a:gd name="T50" fmla="*/ 6583 w 26"/>
                <a:gd name="T51" fmla="*/ 3885 h 176"/>
                <a:gd name="T52" fmla="*/ 6583 w 26"/>
                <a:gd name="T53" fmla="*/ 3345 h 176"/>
                <a:gd name="T54" fmla="*/ 5742 w 26"/>
                <a:gd name="T55" fmla="*/ 2816 h 176"/>
                <a:gd name="T56" fmla="*/ 5330 w 26"/>
                <a:gd name="T57" fmla="*/ 2352 h 176"/>
                <a:gd name="T58" fmla="*/ 5330 w 26"/>
                <a:gd name="T59" fmla="*/ 1890 h 176"/>
                <a:gd name="T60" fmla="*/ 5330 w 26"/>
                <a:gd name="T61" fmla="*/ 1458 h 176"/>
                <a:gd name="T62" fmla="*/ 5330 w 26"/>
                <a:gd name="T63" fmla="*/ 1051 h 176"/>
                <a:gd name="T64" fmla="*/ 5330 w 26"/>
                <a:gd name="T65" fmla="*/ 633 h 176"/>
                <a:gd name="T66" fmla="*/ 5330 w 26"/>
                <a:gd name="T67" fmla="*/ 329 h 176"/>
                <a:gd name="T68" fmla="*/ 5742 w 26"/>
                <a:gd name="T69" fmla="*/ 1 h 176"/>
                <a:gd name="T70" fmla="*/ 1 w 26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76"/>
                <a:gd name="T110" fmla="*/ 26 w 26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76">
                  <a:moveTo>
                    <a:pt x="1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1" y="70"/>
                  </a:lnTo>
                  <a:lnTo>
                    <a:pt x="2" y="82"/>
                  </a:lnTo>
                  <a:lnTo>
                    <a:pt x="2" y="95"/>
                  </a:lnTo>
                  <a:lnTo>
                    <a:pt x="3" y="107"/>
                  </a:lnTo>
                  <a:lnTo>
                    <a:pt x="5" y="120"/>
                  </a:lnTo>
                  <a:lnTo>
                    <a:pt x="6" y="131"/>
                  </a:lnTo>
                  <a:lnTo>
                    <a:pt x="9" y="143"/>
                  </a:lnTo>
                  <a:lnTo>
                    <a:pt x="11" y="155"/>
                  </a:lnTo>
                  <a:lnTo>
                    <a:pt x="15" y="165"/>
                  </a:lnTo>
                  <a:lnTo>
                    <a:pt x="18" y="175"/>
                  </a:lnTo>
                  <a:lnTo>
                    <a:pt x="25" y="170"/>
                  </a:lnTo>
                  <a:lnTo>
                    <a:pt x="22" y="161"/>
                  </a:lnTo>
                  <a:lnTo>
                    <a:pt x="19" y="151"/>
                  </a:lnTo>
                  <a:lnTo>
                    <a:pt x="17" y="140"/>
                  </a:lnTo>
                  <a:lnTo>
                    <a:pt x="15" y="130"/>
                  </a:lnTo>
                  <a:lnTo>
                    <a:pt x="13" y="118"/>
                  </a:lnTo>
                  <a:lnTo>
                    <a:pt x="11" y="105"/>
                  </a:lnTo>
                  <a:lnTo>
                    <a:pt x="10" y="94"/>
                  </a:lnTo>
                  <a:lnTo>
                    <a:pt x="10" y="81"/>
                  </a:lnTo>
                  <a:lnTo>
                    <a:pt x="9" y="69"/>
                  </a:lnTo>
                  <a:lnTo>
                    <a:pt x="8" y="57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8" y="2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9" y="1"/>
                  </a:lnTo>
                  <a:lnTo>
                    <a:pt x="1" y="0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3">
              <a:extLst>
                <a:ext uri="{FF2B5EF4-FFF2-40B4-BE49-F238E27FC236}">
                  <a16:creationId xmlns:a16="http://schemas.microsoft.com/office/drawing/2014/main" id="{0016AC3B-9490-4070-9133-546AFB3F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3013"/>
              <a:ext cx="64" cy="239"/>
            </a:xfrm>
            <a:custGeom>
              <a:avLst/>
              <a:gdLst>
                <a:gd name="T0" fmla="*/ 29583 w 43"/>
                <a:gd name="T1" fmla="*/ 0 h 192"/>
                <a:gd name="T2" fmla="*/ 29583 w 43"/>
                <a:gd name="T3" fmla="*/ 0 h 192"/>
                <a:gd name="T4" fmla="*/ 26200 w 43"/>
                <a:gd name="T5" fmla="*/ 551 h 192"/>
                <a:gd name="T6" fmla="*/ 21504 w 43"/>
                <a:gd name="T7" fmla="*/ 1125 h 192"/>
                <a:gd name="T8" fmla="*/ 17695 w 43"/>
                <a:gd name="T9" fmla="*/ 1764 h 192"/>
                <a:gd name="T10" fmla="*/ 15582 w 43"/>
                <a:gd name="T11" fmla="*/ 2309 h 192"/>
                <a:gd name="T12" fmla="*/ 11889 w 43"/>
                <a:gd name="T13" fmla="*/ 2874 h 192"/>
                <a:gd name="T14" fmla="*/ 9417 w 43"/>
                <a:gd name="T15" fmla="*/ 3403 h 192"/>
                <a:gd name="T16" fmla="*/ 7458 w 43"/>
                <a:gd name="T17" fmla="*/ 4027 h 192"/>
                <a:gd name="T18" fmla="*/ 5806 w 43"/>
                <a:gd name="T19" fmla="*/ 4572 h 192"/>
                <a:gd name="T20" fmla="*/ 3901 w 43"/>
                <a:gd name="T21" fmla="*/ 5044 h 192"/>
                <a:gd name="T22" fmla="*/ 3367 w 43"/>
                <a:gd name="T23" fmla="*/ 5579 h 192"/>
                <a:gd name="T24" fmla="*/ 2262 w 43"/>
                <a:gd name="T25" fmla="*/ 5982 h 192"/>
                <a:gd name="T26" fmla="*/ 1520 w 43"/>
                <a:gd name="T27" fmla="*/ 6424 h 192"/>
                <a:gd name="T28" fmla="*/ 1 w 43"/>
                <a:gd name="T29" fmla="*/ 6895 h 192"/>
                <a:gd name="T30" fmla="*/ 1 w 43"/>
                <a:gd name="T31" fmla="*/ 7229 h 192"/>
                <a:gd name="T32" fmla="*/ 0 w 43"/>
                <a:gd name="T33" fmla="*/ 7589 h 192"/>
                <a:gd name="T34" fmla="*/ 0 w 43"/>
                <a:gd name="T35" fmla="*/ 7873 h 192"/>
                <a:gd name="T36" fmla="*/ 7458 w 43"/>
                <a:gd name="T37" fmla="*/ 7888 h 192"/>
                <a:gd name="T38" fmla="*/ 7458 w 43"/>
                <a:gd name="T39" fmla="*/ 7622 h 192"/>
                <a:gd name="T40" fmla="*/ 8641 w 43"/>
                <a:gd name="T41" fmla="*/ 7229 h 192"/>
                <a:gd name="T42" fmla="*/ 8641 w 43"/>
                <a:gd name="T43" fmla="*/ 6901 h 192"/>
                <a:gd name="T44" fmla="*/ 9417 w 43"/>
                <a:gd name="T45" fmla="*/ 6484 h 192"/>
                <a:gd name="T46" fmla="*/ 9417 w 43"/>
                <a:gd name="T47" fmla="*/ 6058 h 192"/>
                <a:gd name="T48" fmla="*/ 11100 w 43"/>
                <a:gd name="T49" fmla="*/ 5597 h 192"/>
                <a:gd name="T50" fmla="*/ 11889 w 43"/>
                <a:gd name="T51" fmla="*/ 5136 h 192"/>
                <a:gd name="T52" fmla="*/ 14016 w 43"/>
                <a:gd name="T53" fmla="*/ 4587 h 192"/>
                <a:gd name="T54" fmla="*/ 15582 w 43"/>
                <a:gd name="T55" fmla="*/ 4082 h 192"/>
                <a:gd name="T56" fmla="*/ 17603 w 43"/>
                <a:gd name="T57" fmla="*/ 3575 h 192"/>
                <a:gd name="T58" fmla="*/ 19876 w 43"/>
                <a:gd name="T59" fmla="*/ 3040 h 192"/>
                <a:gd name="T60" fmla="*/ 22591 w 43"/>
                <a:gd name="T61" fmla="*/ 2442 h 192"/>
                <a:gd name="T62" fmla="*/ 24871 w 43"/>
                <a:gd name="T63" fmla="*/ 1905 h 192"/>
                <a:gd name="T64" fmla="*/ 27761 w 43"/>
                <a:gd name="T65" fmla="*/ 1323 h 192"/>
                <a:gd name="T66" fmla="*/ 33189 w 43"/>
                <a:gd name="T67" fmla="*/ 686 h 192"/>
                <a:gd name="T68" fmla="*/ 36598 w 43"/>
                <a:gd name="T69" fmla="*/ 185 h 192"/>
                <a:gd name="T70" fmla="*/ 29583 w 43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192"/>
                <a:gd name="T110" fmla="*/ 43 w 43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192">
                  <a:moveTo>
                    <a:pt x="34" y="0"/>
                  </a:moveTo>
                  <a:lnTo>
                    <a:pt x="34" y="0"/>
                  </a:lnTo>
                  <a:lnTo>
                    <a:pt x="30" y="14"/>
                  </a:lnTo>
                  <a:lnTo>
                    <a:pt x="25" y="27"/>
                  </a:lnTo>
                  <a:lnTo>
                    <a:pt x="21" y="43"/>
                  </a:lnTo>
                  <a:lnTo>
                    <a:pt x="18" y="56"/>
                  </a:lnTo>
                  <a:lnTo>
                    <a:pt x="14" y="70"/>
                  </a:lnTo>
                  <a:lnTo>
                    <a:pt x="11" y="83"/>
                  </a:lnTo>
                  <a:lnTo>
                    <a:pt x="9" y="97"/>
                  </a:lnTo>
                  <a:lnTo>
                    <a:pt x="7" y="110"/>
                  </a:lnTo>
                  <a:lnTo>
                    <a:pt x="5" y="122"/>
                  </a:lnTo>
                  <a:lnTo>
                    <a:pt x="4" y="135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1" y="166"/>
                  </a:lnTo>
                  <a:lnTo>
                    <a:pt x="1" y="175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9" y="191"/>
                  </a:lnTo>
                  <a:lnTo>
                    <a:pt x="9" y="184"/>
                  </a:lnTo>
                  <a:lnTo>
                    <a:pt x="10" y="175"/>
                  </a:lnTo>
                  <a:lnTo>
                    <a:pt x="10" y="167"/>
                  </a:lnTo>
                  <a:lnTo>
                    <a:pt x="11" y="157"/>
                  </a:lnTo>
                  <a:lnTo>
                    <a:pt x="11" y="146"/>
                  </a:lnTo>
                  <a:lnTo>
                    <a:pt x="13" y="136"/>
                  </a:lnTo>
                  <a:lnTo>
                    <a:pt x="14" y="124"/>
                  </a:lnTo>
                  <a:lnTo>
                    <a:pt x="16" y="111"/>
                  </a:lnTo>
                  <a:lnTo>
                    <a:pt x="18" y="99"/>
                  </a:lnTo>
                  <a:lnTo>
                    <a:pt x="20" y="86"/>
                  </a:lnTo>
                  <a:lnTo>
                    <a:pt x="23" y="73"/>
                  </a:lnTo>
                  <a:lnTo>
                    <a:pt x="26" y="59"/>
                  </a:lnTo>
                  <a:lnTo>
                    <a:pt x="29" y="46"/>
                  </a:lnTo>
                  <a:lnTo>
                    <a:pt x="32" y="32"/>
                  </a:lnTo>
                  <a:lnTo>
                    <a:pt x="38" y="17"/>
                  </a:lnTo>
                  <a:lnTo>
                    <a:pt x="42" y="5"/>
                  </a:lnTo>
                  <a:lnTo>
                    <a:pt x="34" y="0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">
              <a:extLst>
                <a:ext uri="{FF2B5EF4-FFF2-40B4-BE49-F238E27FC236}">
                  <a16:creationId xmlns:a16="http://schemas.microsoft.com/office/drawing/2014/main" id="{47BC4B65-8197-4968-B0C3-10F1022F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2927"/>
              <a:ext cx="97" cy="86"/>
            </a:xfrm>
            <a:custGeom>
              <a:avLst/>
              <a:gdLst>
                <a:gd name="T0" fmla="*/ 57952 w 65"/>
                <a:gd name="T1" fmla="*/ 1 h 69"/>
                <a:gd name="T2" fmla="*/ 54296 w 65"/>
                <a:gd name="T3" fmla="*/ 0 h 69"/>
                <a:gd name="T4" fmla="*/ 49149 w 65"/>
                <a:gd name="T5" fmla="*/ 0 h 69"/>
                <a:gd name="T6" fmla="*/ 42125 w 65"/>
                <a:gd name="T7" fmla="*/ 2 h 69"/>
                <a:gd name="T8" fmla="*/ 35387 w 65"/>
                <a:gd name="T9" fmla="*/ 233 h 69"/>
                <a:gd name="T10" fmla="*/ 28027 w 65"/>
                <a:gd name="T11" fmla="*/ 550 h 69"/>
                <a:gd name="T12" fmla="*/ 18781 w 65"/>
                <a:gd name="T13" fmla="*/ 1066 h 69"/>
                <a:gd name="T14" fmla="*/ 9910 w 65"/>
                <a:gd name="T15" fmla="*/ 1688 h 69"/>
                <a:gd name="T16" fmla="*/ 0 w 65"/>
                <a:gd name="T17" fmla="*/ 2654 h 69"/>
                <a:gd name="T18" fmla="*/ 7336 w 65"/>
                <a:gd name="T19" fmla="*/ 2893 h 69"/>
                <a:gd name="T20" fmla="*/ 16338 w 65"/>
                <a:gd name="T21" fmla="*/ 1918 h 69"/>
                <a:gd name="T22" fmla="*/ 25510 w 65"/>
                <a:gd name="T23" fmla="*/ 1329 h 69"/>
                <a:gd name="T24" fmla="*/ 33180 w 65"/>
                <a:gd name="T25" fmla="*/ 855 h 69"/>
                <a:gd name="T26" fmla="*/ 39648 w 65"/>
                <a:gd name="T27" fmla="*/ 638 h 69"/>
                <a:gd name="T28" fmla="*/ 45362 w 65"/>
                <a:gd name="T29" fmla="*/ 450 h 69"/>
                <a:gd name="T30" fmla="*/ 49515 w 65"/>
                <a:gd name="T31" fmla="*/ 411 h 69"/>
                <a:gd name="T32" fmla="*/ 52961 w 65"/>
                <a:gd name="T33" fmla="*/ 411 h 69"/>
                <a:gd name="T34" fmla="*/ 55166 w 65"/>
                <a:gd name="T35" fmla="*/ 450 h 69"/>
                <a:gd name="T36" fmla="*/ 57952 w 65"/>
                <a:gd name="T37" fmla="*/ 1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9"/>
                <a:gd name="T59" fmla="*/ 65 w 65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9">
                  <a:moveTo>
                    <a:pt x="64" y="1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39" y="6"/>
                  </a:lnTo>
                  <a:lnTo>
                    <a:pt x="31" y="13"/>
                  </a:lnTo>
                  <a:lnTo>
                    <a:pt x="21" y="25"/>
                  </a:lnTo>
                  <a:lnTo>
                    <a:pt x="11" y="40"/>
                  </a:lnTo>
                  <a:lnTo>
                    <a:pt x="0" y="63"/>
                  </a:lnTo>
                  <a:lnTo>
                    <a:pt x="8" y="68"/>
                  </a:lnTo>
                  <a:lnTo>
                    <a:pt x="18" y="46"/>
                  </a:lnTo>
                  <a:lnTo>
                    <a:pt x="28" y="31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0" y="11"/>
                  </a:lnTo>
                  <a:lnTo>
                    <a:pt x="55" y="10"/>
                  </a:lnTo>
                  <a:lnTo>
                    <a:pt x="59" y="10"/>
                  </a:lnTo>
                  <a:lnTo>
                    <a:pt x="61" y="11"/>
                  </a:lnTo>
                  <a:lnTo>
                    <a:pt x="64" y="1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5">
              <a:extLst>
                <a:ext uri="{FF2B5EF4-FFF2-40B4-BE49-F238E27FC236}">
                  <a16:creationId xmlns:a16="http://schemas.microsoft.com/office/drawing/2014/main" id="{5F4144A7-E9D4-417A-ACE3-FFB928A6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928"/>
              <a:ext cx="3" cy="8"/>
            </a:xfrm>
            <a:custGeom>
              <a:avLst/>
              <a:gdLst>
                <a:gd name="T0" fmla="*/ 0 w 2"/>
                <a:gd name="T1" fmla="*/ 655 h 6"/>
                <a:gd name="T2" fmla="*/ 1166 w 2"/>
                <a:gd name="T3" fmla="*/ 655 h 6"/>
                <a:gd name="T4" fmla="*/ 1166 w 2"/>
                <a:gd name="T5" fmla="*/ 368 h 6"/>
                <a:gd name="T6" fmla="*/ 1166 w 2"/>
                <a:gd name="T7" fmla="*/ 1 h 6"/>
                <a:gd name="T8" fmla="*/ 0 w 2"/>
                <a:gd name="T9" fmla="*/ 0 h 6"/>
                <a:gd name="T10" fmla="*/ 0 w 2"/>
                <a:gd name="T11" fmla="*/ 65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26">
              <a:extLst>
                <a:ext uri="{FF2B5EF4-FFF2-40B4-BE49-F238E27FC236}">
                  <a16:creationId xmlns:a16="http://schemas.microsoft.com/office/drawing/2014/main" id="{441F749A-0DCB-401C-8CC5-BEC4D79C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" y="3543"/>
              <a:ext cx="3" cy="5"/>
            </a:xfrm>
            <a:custGeom>
              <a:avLst/>
              <a:gdLst>
                <a:gd name="T0" fmla="*/ 1166 w 2"/>
                <a:gd name="T1" fmla="*/ 125 h 4"/>
                <a:gd name="T2" fmla="*/ 0 w 2"/>
                <a:gd name="T3" fmla="*/ 110 h 4"/>
                <a:gd name="T4" fmla="*/ 0 w 2"/>
                <a:gd name="T5" fmla="*/ 1 h 4"/>
                <a:gd name="T6" fmla="*/ 0 w 2"/>
                <a:gd name="T7" fmla="*/ 0 h 4"/>
                <a:gd name="T8" fmla="*/ 1166 w 2"/>
                <a:gd name="T9" fmla="*/ 0 h 4"/>
                <a:gd name="T10" fmla="*/ 1166 w 2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1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27">
              <a:extLst>
                <a:ext uri="{FF2B5EF4-FFF2-40B4-BE49-F238E27FC236}">
                  <a16:creationId xmlns:a16="http://schemas.microsoft.com/office/drawing/2014/main" id="{20AB14F5-4B57-41CE-8793-DCD15E3AA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3477"/>
              <a:ext cx="87" cy="72"/>
            </a:xfrm>
            <a:custGeom>
              <a:avLst/>
              <a:gdLst>
                <a:gd name="T0" fmla="*/ 0 w 59"/>
                <a:gd name="T1" fmla="*/ 148 h 58"/>
                <a:gd name="T2" fmla="*/ 0 w 59"/>
                <a:gd name="T3" fmla="*/ 148 h 58"/>
                <a:gd name="T4" fmla="*/ 4940 w 59"/>
                <a:gd name="T5" fmla="*/ 700 h 58"/>
                <a:gd name="T6" fmla="*/ 10741 w 59"/>
                <a:gd name="T7" fmla="*/ 1188 h 58"/>
                <a:gd name="T8" fmla="*/ 16965 w 59"/>
                <a:gd name="T9" fmla="*/ 1611 h 58"/>
                <a:gd name="T10" fmla="*/ 22038 w 59"/>
                <a:gd name="T11" fmla="*/ 1896 h 58"/>
                <a:gd name="T12" fmla="*/ 27225 w 59"/>
                <a:gd name="T13" fmla="*/ 2063 h 58"/>
                <a:gd name="T14" fmla="*/ 32907 w 59"/>
                <a:gd name="T15" fmla="*/ 2226 h 58"/>
                <a:gd name="T16" fmla="*/ 38684 w 59"/>
                <a:gd name="T17" fmla="*/ 2259 h 58"/>
                <a:gd name="T18" fmla="*/ 43000 w 59"/>
                <a:gd name="T19" fmla="*/ 2226 h 58"/>
                <a:gd name="T20" fmla="*/ 41369 w 59"/>
                <a:gd name="T21" fmla="*/ 1896 h 58"/>
                <a:gd name="T22" fmla="*/ 38684 w 59"/>
                <a:gd name="T23" fmla="*/ 1896 h 58"/>
                <a:gd name="T24" fmla="*/ 33821 w 59"/>
                <a:gd name="T25" fmla="*/ 1896 h 58"/>
                <a:gd name="T26" fmla="*/ 29896 w 59"/>
                <a:gd name="T27" fmla="*/ 1793 h 58"/>
                <a:gd name="T28" fmla="*/ 26234 w 59"/>
                <a:gd name="T29" fmla="*/ 1611 h 58"/>
                <a:gd name="T30" fmla="*/ 20274 w 59"/>
                <a:gd name="T31" fmla="*/ 1339 h 58"/>
                <a:gd name="T32" fmla="*/ 15838 w 59"/>
                <a:gd name="T33" fmla="*/ 957 h 58"/>
                <a:gd name="T34" fmla="*/ 10548 w 59"/>
                <a:gd name="T35" fmla="*/ 541 h 58"/>
                <a:gd name="T36" fmla="*/ 4288 w 59"/>
                <a:gd name="T37" fmla="*/ 0 h 58"/>
                <a:gd name="T38" fmla="*/ 0 w 59"/>
                <a:gd name="T39" fmla="*/ 148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58"/>
                <a:gd name="T62" fmla="*/ 59 w 59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58">
                  <a:moveTo>
                    <a:pt x="0" y="4"/>
                  </a:moveTo>
                  <a:lnTo>
                    <a:pt x="0" y="4"/>
                  </a:lnTo>
                  <a:lnTo>
                    <a:pt x="7" y="18"/>
                  </a:lnTo>
                  <a:lnTo>
                    <a:pt x="15" y="31"/>
                  </a:lnTo>
                  <a:lnTo>
                    <a:pt x="23" y="41"/>
                  </a:lnTo>
                  <a:lnTo>
                    <a:pt x="30" y="48"/>
                  </a:lnTo>
                  <a:lnTo>
                    <a:pt x="37" y="52"/>
                  </a:lnTo>
                  <a:lnTo>
                    <a:pt x="45" y="56"/>
                  </a:lnTo>
                  <a:lnTo>
                    <a:pt x="52" y="57"/>
                  </a:lnTo>
                  <a:lnTo>
                    <a:pt x="58" y="56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1" y="45"/>
                  </a:lnTo>
                  <a:lnTo>
                    <a:pt x="35" y="41"/>
                  </a:lnTo>
                  <a:lnTo>
                    <a:pt x="28" y="34"/>
                  </a:lnTo>
                  <a:lnTo>
                    <a:pt x="22" y="25"/>
                  </a:lnTo>
                  <a:lnTo>
                    <a:pt x="14" y="14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8">
              <a:extLst>
                <a:ext uri="{FF2B5EF4-FFF2-40B4-BE49-F238E27FC236}">
                  <a16:creationId xmlns:a16="http://schemas.microsoft.com/office/drawing/2014/main" id="{EAEE91D4-9F60-4A2C-9D1F-EEFF35309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3257"/>
              <a:ext cx="37" cy="219"/>
            </a:xfrm>
            <a:custGeom>
              <a:avLst/>
              <a:gdLst>
                <a:gd name="T0" fmla="*/ 1400 w 25"/>
                <a:gd name="T1" fmla="*/ 0 h 176"/>
                <a:gd name="T2" fmla="*/ 1400 w 25"/>
                <a:gd name="T3" fmla="*/ 0 h 176"/>
                <a:gd name="T4" fmla="*/ 1 w 25"/>
                <a:gd name="T5" fmla="*/ 329 h 176"/>
                <a:gd name="T6" fmla="*/ 1 w 25"/>
                <a:gd name="T7" fmla="*/ 633 h 176"/>
                <a:gd name="T8" fmla="*/ 0 w 25"/>
                <a:gd name="T9" fmla="*/ 1051 h 176"/>
                <a:gd name="T10" fmla="*/ 0 w 25"/>
                <a:gd name="T11" fmla="*/ 1458 h 176"/>
                <a:gd name="T12" fmla="*/ 1 w 25"/>
                <a:gd name="T13" fmla="*/ 1890 h 176"/>
                <a:gd name="T14" fmla="*/ 1 w 25"/>
                <a:gd name="T15" fmla="*/ 2352 h 176"/>
                <a:gd name="T16" fmla="*/ 1400 w 25"/>
                <a:gd name="T17" fmla="*/ 2869 h 176"/>
                <a:gd name="T18" fmla="*/ 1400 w 25"/>
                <a:gd name="T19" fmla="*/ 3385 h 176"/>
                <a:gd name="T20" fmla="*/ 2072 w 25"/>
                <a:gd name="T21" fmla="*/ 3903 h 176"/>
                <a:gd name="T22" fmla="*/ 3067 w 25"/>
                <a:gd name="T23" fmla="*/ 4348 h 176"/>
                <a:gd name="T24" fmla="*/ 4539 w 25"/>
                <a:gd name="T25" fmla="*/ 4910 h 176"/>
                <a:gd name="T26" fmla="*/ 5457 w 25"/>
                <a:gd name="T27" fmla="*/ 5394 h 176"/>
                <a:gd name="T28" fmla="*/ 8076 w 25"/>
                <a:gd name="T29" fmla="*/ 5861 h 176"/>
                <a:gd name="T30" fmla="*/ 9647 w 25"/>
                <a:gd name="T31" fmla="*/ 6332 h 176"/>
                <a:gd name="T32" fmla="*/ 11143 w 25"/>
                <a:gd name="T33" fmla="*/ 6750 h 176"/>
                <a:gd name="T34" fmla="*/ 14278 w 25"/>
                <a:gd name="T35" fmla="*/ 7170 h 176"/>
                <a:gd name="T36" fmla="*/ 18802 w 25"/>
                <a:gd name="T37" fmla="*/ 7034 h 176"/>
                <a:gd name="T38" fmla="*/ 17689 w 25"/>
                <a:gd name="T39" fmla="*/ 6615 h 176"/>
                <a:gd name="T40" fmla="*/ 14278 w 25"/>
                <a:gd name="T41" fmla="*/ 6200 h 176"/>
                <a:gd name="T42" fmla="*/ 12704 w 25"/>
                <a:gd name="T43" fmla="*/ 5762 h 176"/>
                <a:gd name="T44" fmla="*/ 11143 w 25"/>
                <a:gd name="T45" fmla="*/ 5348 h 176"/>
                <a:gd name="T46" fmla="*/ 9647 w 25"/>
                <a:gd name="T47" fmla="*/ 4857 h 176"/>
                <a:gd name="T48" fmla="*/ 8076 w 25"/>
                <a:gd name="T49" fmla="*/ 4335 h 176"/>
                <a:gd name="T50" fmla="*/ 8076 w 25"/>
                <a:gd name="T51" fmla="*/ 3885 h 176"/>
                <a:gd name="T52" fmla="*/ 6718 w 25"/>
                <a:gd name="T53" fmla="*/ 3345 h 176"/>
                <a:gd name="T54" fmla="*/ 6518 w 25"/>
                <a:gd name="T55" fmla="*/ 2816 h 176"/>
                <a:gd name="T56" fmla="*/ 5457 w 25"/>
                <a:gd name="T57" fmla="*/ 2352 h 176"/>
                <a:gd name="T58" fmla="*/ 6518 w 25"/>
                <a:gd name="T59" fmla="*/ 1890 h 176"/>
                <a:gd name="T60" fmla="*/ 5457 w 25"/>
                <a:gd name="T61" fmla="*/ 1458 h 176"/>
                <a:gd name="T62" fmla="*/ 5457 w 25"/>
                <a:gd name="T63" fmla="*/ 1051 h 176"/>
                <a:gd name="T64" fmla="*/ 6518 w 25"/>
                <a:gd name="T65" fmla="*/ 633 h 176"/>
                <a:gd name="T66" fmla="*/ 6518 w 25"/>
                <a:gd name="T67" fmla="*/ 329 h 176"/>
                <a:gd name="T68" fmla="*/ 6518 w 25"/>
                <a:gd name="T69" fmla="*/ 1 h 176"/>
                <a:gd name="T70" fmla="*/ 1400 w 25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76"/>
                <a:gd name="T110" fmla="*/ 25 w 25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76">
                  <a:moveTo>
                    <a:pt x="2" y="0"/>
                  </a:moveTo>
                  <a:lnTo>
                    <a:pt x="2" y="0"/>
                  </a:lnTo>
                  <a:lnTo>
                    <a:pt x="1" y="8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1" y="57"/>
                  </a:lnTo>
                  <a:lnTo>
                    <a:pt x="2" y="70"/>
                  </a:lnTo>
                  <a:lnTo>
                    <a:pt x="2" y="82"/>
                  </a:lnTo>
                  <a:lnTo>
                    <a:pt x="3" y="95"/>
                  </a:lnTo>
                  <a:lnTo>
                    <a:pt x="4" y="106"/>
                  </a:lnTo>
                  <a:lnTo>
                    <a:pt x="6" y="120"/>
                  </a:lnTo>
                  <a:lnTo>
                    <a:pt x="7" y="131"/>
                  </a:lnTo>
                  <a:lnTo>
                    <a:pt x="10" y="143"/>
                  </a:lnTo>
                  <a:lnTo>
                    <a:pt x="12" y="154"/>
                  </a:lnTo>
                  <a:lnTo>
                    <a:pt x="14" y="165"/>
                  </a:lnTo>
                  <a:lnTo>
                    <a:pt x="18" y="175"/>
                  </a:lnTo>
                  <a:lnTo>
                    <a:pt x="24" y="171"/>
                  </a:lnTo>
                  <a:lnTo>
                    <a:pt x="22" y="161"/>
                  </a:lnTo>
                  <a:lnTo>
                    <a:pt x="18" y="151"/>
                  </a:lnTo>
                  <a:lnTo>
                    <a:pt x="16" y="141"/>
                  </a:lnTo>
                  <a:lnTo>
                    <a:pt x="14" y="130"/>
                  </a:lnTo>
                  <a:lnTo>
                    <a:pt x="12" y="118"/>
                  </a:lnTo>
                  <a:lnTo>
                    <a:pt x="10" y="105"/>
                  </a:lnTo>
                  <a:lnTo>
                    <a:pt x="10" y="94"/>
                  </a:lnTo>
                  <a:lnTo>
                    <a:pt x="9" y="81"/>
                  </a:lnTo>
                  <a:lnTo>
                    <a:pt x="8" y="69"/>
                  </a:lnTo>
                  <a:lnTo>
                    <a:pt x="7" y="57"/>
                  </a:lnTo>
                  <a:lnTo>
                    <a:pt x="8" y="46"/>
                  </a:lnTo>
                  <a:lnTo>
                    <a:pt x="7" y="35"/>
                  </a:lnTo>
                  <a:lnTo>
                    <a:pt x="7" y="2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8" y="1"/>
                  </a:lnTo>
                  <a:lnTo>
                    <a:pt x="2" y="0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9">
              <a:extLst>
                <a:ext uri="{FF2B5EF4-FFF2-40B4-BE49-F238E27FC236}">
                  <a16:creationId xmlns:a16="http://schemas.microsoft.com/office/drawing/2014/main" id="{BA949F2A-119D-4D9F-B217-64C41E49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013"/>
              <a:ext cx="62" cy="239"/>
            </a:xfrm>
            <a:custGeom>
              <a:avLst/>
              <a:gdLst>
                <a:gd name="T0" fmla="*/ 25467 w 42"/>
                <a:gd name="T1" fmla="*/ 0 h 192"/>
                <a:gd name="T2" fmla="*/ 25467 w 42"/>
                <a:gd name="T3" fmla="*/ 0 h 192"/>
                <a:gd name="T4" fmla="*/ 21644 w 42"/>
                <a:gd name="T5" fmla="*/ 551 h 192"/>
                <a:gd name="T6" fmla="*/ 17971 w 42"/>
                <a:gd name="T7" fmla="*/ 1175 h 192"/>
                <a:gd name="T8" fmla="*/ 15814 w 42"/>
                <a:gd name="T9" fmla="*/ 1743 h 192"/>
                <a:gd name="T10" fmla="*/ 12803 w 42"/>
                <a:gd name="T11" fmla="*/ 2267 h 192"/>
                <a:gd name="T12" fmla="*/ 10713 w 42"/>
                <a:gd name="T13" fmla="*/ 2874 h 192"/>
                <a:gd name="T14" fmla="*/ 8247 w 42"/>
                <a:gd name="T15" fmla="*/ 3403 h 192"/>
                <a:gd name="T16" fmla="*/ 6520 w 42"/>
                <a:gd name="T17" fmla="*/ 3955 h 192"/>
                <a:gd name="T18" fmla="*/ 5025 w 42"/>
                <a:gd name="T19" fmla="*/ 4572 h 192"/>
                <a:gd name="T20" fmla="*/ 3404 w 42"/>
                <a:gd name="T21" fmla="*/ 5044 h 192"/>
                <a:gd name="T22" fmla="*/ 2992 w 42"/>
                <a:gd name="T23" fmla="*/ 5544 h 192"/>
                <a:gd name="T24" fmla="*/ 2027 w 42"/>
                <a:gd name="T25" fmla="*/ 5982 h 192"/>
                <a:gd name="T26" fmla="*/ 1373 w 42"/>
                <a:gd name="T27" fmla="*/ 6424 h 192"/>
                <a:gd name="T28" fmla="*/ 1 w 42"/>
                <a:gd name="T29" fmla="*/ 6895 h 192"/>
                <a:gd name="T30" fmla="*/ 0 w 42"/>
                <a:gd name="T31" fmla="*/ 7229 h 192"/>
                <a:gd name="T32" fmla="*/ 0 w 42"/>
                <a:gd name="T33" fmla="*/ 7589 h 192"/>
                <a:gd name="T34" fmla="*/ 0 w 42"/>
                <a:gd name="T35" fmla="*/ 7873 h 192"/>
                <a:gd name="T36" fmla="*/ 5025 w 42"/>
                <a:gd name="T37" fmla="*/ 7888 h 192"/>
                <a:gd name="T38" fmla="*/ 5025 w 42"/>
                <a:gd name="T39" fmla="*/ 7622 h 192"/>
                <a:gd name="T40" fmla="*/ 6296 w 42"/>
                <a:gd name="T41" fmla="*/ 7229 h 192"/>
                <a:gd name="T42" fmla="*/ 6520 w 42"/>
                <a:gd name="T43" fmla="*/ 6901 h 192"/>
                <a:gd name="T44" fmla="*/ 6520 w 42"/>
                <a:gd name="T45" fmla="*/ 6484 h 192"/>
                <a:gd name="T46" fmla="*/ 7418 w 42"/>
                <a:gd name="T47" fmla="*/ 6058 h 192"/>
                <a:gd name="T48" fmla="*/ 8247 w 42"/>
                <a:gd name="T49" fmla="*/ 5579 h 192"/>
                <a:gd name="T50" fmla="*/ 9294 w 42"/>
                <a:gd name="T51" fmla="*/ 5081 h 192"/>
                <a:gd name="T52" fmla="*/ 10713 w 42"/>
                <a:gd name="T53" fmla="*/ 4587 h 192"/>
                <a:gd name="T54" fmla="*/ 12803 w 42"/>
                <a:gd name="T55" fmla="*/ 4052 h 192"/>
                <a:gd name="T56" fmla="*/ 13720 w 42"/>
                <a:gd name="T57" fmla="*/ 3513 h 192"/>
                <a:gd name="T58" fmla="*/ 15814 w 42"/>
                <a:gd name="T59" fmla="*/ 2989 h 192"/>
                <a:gd name="T60" fmla="*/ 17971 w 42"/>
                <a:gd name="T61" fmla="*/ 2401 h 192"/>
                <a:gd name="T62" fmla="*/ 20974 w 42"/>
                <a:gd name="T63" fmla="*/ 1855 h 192"/>
                <a:gd name="T64" fmla="*/ 23344 w 42"/>
                <a:gd name="T65" fmla="*/ 1317 h 192"/>
                <a:gd name="T66" fmla="*/ 26939 w 42"/>
                <a:gd name="T67" fmla="*/ 686 h 192"/>
                <a:gd name="T68" fmla="*/ 30962 w 42"/>
                <a:gd name="T69" fmla="*/ 149 h 192"/>
                <a:gd name="T70" fmla="*/ 25467 w 42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192"/>
                <a:gd name="T110" fmla="*/ 42 w 42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192">
                  <a:moveTo>
                    <a:pt x="34" y="0"/>
                  </a:moveTo>
                  <a:lnTo>
                    <a:pt x="34" y="0"/>
                  </a:lnTo>
                  <a:lnTo>
                    <a:pt x="29" y="14"/>
                  </a:lnTo>
                  <a:lnTo>
                    <a:pt x="24" y="28"/>
                  </a:lnTo>
                  <a:lnTo>
                    <a:pt x="21" y="42"/>
                  </a:lnTo>
                  <a:lnTo>
                    <a:pt x="17" y="55"/>
                  </a:lnTo>
                  <a:lnTo>
                    <a:pt x="14" y="70"/>
                  </a:lnTo>
                  <a:lnTo>
                    <a:pt x="11" y="83"/>
                  </a:lnTo>
                  <a:lnTo>
                    <a:pt x="9" y="96"/>
                  </a:lnTo>
                  <a:lnTo>
                    <a:pt x="7" y="110"/>
                  </a:lnTo>
                  <a:lnTo>
                    <a:pt x="5" y="122"/>
                  </a:lnTo>
                  <a:lnTo>
                    <a:pt x="4" y="134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1" y="166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7" y="191"/>
                  </a:lnTo>
                  <a:lnTo>
                    <a:pt x="7" y="184"/>
                  </a:lnTo>
                  <a:lnTo>
                    <a:pt x="8" y="175"/>
                  </a:lnTo>
                  <a:lnTo>
                    <a:pt x="9" y="167"/>
                  </a:lnTo>
                  <a:lnTo>
                    <a:pt x="9" y="157"/>
                  </a:lnTo>
                  <a:lnTo>
                    <a:pt x="10" y="146"/>
                  </a:lnTo>
                  <a:lnTo>
                    <a:pt x="11" y="135"/>
                  </a:lnTo>
                  <a:lnTo>
                    <a:pt x="12" y="123"/>
                  </a:lnTo>
                  <a:lnTo>
                    <a:pt x="14" y="111"/>
                  </a:lnTo>
                  <a:lnTo>
                    <a:pt x="17" y="98"/>
                  </a:lnTo>
                  <a:lnTo>
                    <a:pt x="18" y="85"/>
                  </a:lnTo>
                  <a:lnTo>
                    <a:pt x="21" y="72"/>
                  </a:lnTo>
                  <a:lnTo>
                    <a:pt x="24" y="58"/>
                  </a:lnTo>
                  <a:lnTo>
                    <a:pt x="28" y="45"/>
                  </a:lnTo>
                  <a:lnTo>
                    <a:pt x="31" y="31"/>
                  </a:lnTo>
                  <a:lnTo>
                    <a:pt x="36" y="17"/>
                  </a:lnTo>
                  <a:lnTo>
                    <a:pt x="41" y="4"/>
                  </a:lnTo>
                  <a:lnTo>
                    <a:pt x="34" y="0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30">
              <a:extLst>
                <a:ext uri="{FF2B5EF4-FFF2-40B4-BE49-F238E27FC236}">
                  <a16:creationId xmlns:a16="http://schemas.microsoft.com/office/drawing/2014/main" id="{77C02107-A32C-482C-85FA-AAF907CF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928"/>
              <a:ext cx="87" cy="84"/>
            </a:xfrm>
            <a:custGeom>
              <a:avLst/>
              <a:gdLst>
                <a:gd name="T0" fmla="*/ 43000 w 59"/>
                <a:gd name="T1" fmla="*/ 1 h 67"/>
                <a:gd name="T2" fmla="*/ 40049 w 59"/>
                <a:gd name="T3" fmla="*/ 0 h 67"/>
                <a:gd name="T4" fmla="*/ 35834 w 59"/>
                <a:gd name="T5" fmla="*/ 1 h 67"/>
                <a:gd name="T6" fmla="*/ 31454 w 59"/>
                <a:gd name="T7" fmla="*/ 119 h 67"/>
                <a:gd name="T8" fmla="*/ 26234 w 59"/>
                <a:gd name="T9" fmla="*/ 293 h 67"/>
                <a:gd name="T10" fmla="*/ 20274 w 59"/>
                <a:gd name="T11" fmla="*/ 721 h 67"/>
                <a:gd name="T12" fmla="*/ 13749 w 59"/>
                <a:gd name="T13" fmla="*/ 1206 h 67"/>
                <a:gd name="T14" fmla="*/ 7284 w 59"/>
                <a:gd name="T15" fmla="*/ 1896 h 67"/>
                <a:gd name="T16" fmla="*/ 0 w 59"/>
                <a:gd name="T17" fmla="*/ 2905 h 67"/>
                <a:gd name="T18" fmla="*/ 4940 w 59"/>
                <a:gd name="T19" fmla="*/ 3077 h 67"/>
                <a:gd name="T20" fmla="*/ 12065 w 59"/>
                <a:gd name="T21" fmla="*/ 2183 h 67"/>
                <a:gd name="T22" fmla="*/ 18463 w 59"/>
                <a:gd name="T23" fmla="*/ 1424 h 67"/>
                <a:gd name="T24" fmla="*/ 25016 w 59"/>
                <a:gd name="T25" fmla="*/ 962 h 67"/>
                <a:gd name="T26" fmla="*/ 29896 w 59"/>
                <a:gd name="T27" fmla="*/ 721 h 67"/>
                <a:gd name="T28" fmla="*/ 33821 w 59"/>
                <a:gd name="T29" fmla="*/ 460 h 67"/>
                <a:gd name="T30" fmla="*/ 37715 w 59"/>
                <a:gd name="T31" fmla="*/ 428 h 67"/>
                <a:gd name="T32" fmla="*/ 40049 w 59"/>
                <a:gd name="T33" fmla="*/ 428 h 67"/>
                <a:gd name="T34" fmla="*/ 42092 w 59"/>
                <a:gd name="T35" fmla="*/ 428 h 67"/>
                <a:gd name="T36" fmla="*/ 43000 w 59"/>
                <a:gd name="T37" fmla="*/ 1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67"/>
                <a:gd name="T59" fmla="*/ 59 w 59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67">
                  <a:moveTo>
                    <a:pt x="58" y="1"/>
                  </a:moveTo>
                  <a:lnTo>
                    <a:pt x="54" y="0"/>
                  </a:lnTo>
                  <a:lnTo>
                    <a:pt x="49" y="1"/>
                  </a:lnTo>
                  <a:lnTo>
                    <a:pt x="43" y="2"/>
                  </a:lnTo>
                  <a:lnTo>
                    <a:pt x="35" y="6"/>
                  </a:lnTo>
                  <a:lnTo>
                    <a:pt x="28" y="15"/>
                  </a:lnTo>
                  <a:lnTo>
                    <a:pt x="19" y="26"/>
                  </a:lnTo>
                  <a:lnTo>
                    <a:pt x="10" y="41"/>
                  </a:lnTo>
                  <a:lnTo>
                    <a:pt x="0" y="62"/>
                  </a:lnTo>
                  <a:lnTo>
                    <a:pt x="7" y="66"/>
                  </a:lnTo>
                  <a:lnTo>
                    <a:pt x="16" y="46"/>
                  </a:lnTo>
                  <a:lnTo>
                    <a:pt x="25" y="31"/>
                  </a:lnTo>
                  <a:lnTo>
                    <a:pt x="34" y="21"/>
                  </a:lnTo>
                  <a:lnTo>
                    <a:pt x="41" y="15"/>
                  </a:lnTo>
                  <a:lnTo>
                    <a:pt x="46" y="10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8" y="1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1">
              <a:extLst>
                <a:ext uri="{FF2B5EF4-FFF2-40B4-BE49-F238E27FC236}">
                  <a16:creationId xmlns:a16="http://schemas.microsoft.com/office/drawing/2014/main" id="{145423E7-00CA-448C-98AD-5646BC84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2929"/>
              <a:ext cx="5" cy="5"/>
            </a:xfrm>
            <a:custGeom>
              <a:avLst/>
              <a:gdLst>
                <a:gd name="T0" fmla="*/ 10245 w 3"/>
                <a:gd name="T1" fmla="*/ 125 h 4"/>
                <a:gd name="T2" fmla="*/ 0 w 3"/>
                <a:gd name="T3" fmla="*/ 125 h 4"/>
                <a:gd name="T4" fmla="*/ 0 w 3"/>
                <a:gd name="T5" fmla="*/ 110 h 4"/>
                <a:gd name="T6" fmla="*/ 0 w 3"/>
                <a:gd name="T7" fmla="*/ 0 h 4"/>
                <a:gd name="T8" fmla="*/ 6147 w 3"/>
                <a:gd name="T9" fmla="*/ 0 h 4"/>
                <a:gd name="T10" fmla="*/ 10245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3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32">
              <a:extLst>
                <a:ext uri="{FF2B5EF4-FFF2-40B4-BE49-F238E27FC236}">
                  <a16:creationId xmlns:a16="http://schemas.microsoft.com/office/drawing/2014/main" id="{1F549924-E81D-4D13-9202-5C66803CE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544"/>
              <a:ext cx="5" cy="4"/>
            </a:xfrm>
            <a:custGeom>
              <a:avLst/>
              <a:gdLst>
                <a:gd name="T0" fmla="*/ 6147 w 3"/>
                <a:gd name="T1" fmla="*/ 276 h 3"/>
                <a:gd name="T2" fmla="*/ 0 w 3"/>
                <a:gd name="T3" fmla="*/ 276 h 3"/>
                <a:gd name="T4" fmla="*/ 0 w 3"/>
                <a:gd name="T5" fmla="*/ 1 h 3"/>
                <a:gd name="T6" fmla="*/ 0 w 3"/>
                <a:gd name="T7" fmla="*/ 0 h 3"/>
                <a:gd name="T8" fmla="*/ 10245 w 3"/>
                <a:gd name="T9" fmla="*/ 0 h 3"/>
                <a:gd name="T10" fmla="*/ 6147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33">
              <a:extLst>
                <a:ext uri="{FF2B5EF4-FFF2-40B4-BE49-F238E27FC236}">
                  <a16:creationId xmlns:a16="http://schemas.microsoft.com/office/drawing/2014/main" id="{9FC47A42-52E6-4C40-86E2-908C2EAE7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3477"/>
              <a:ext cx="81" cy="71"/>
            </a:xfrm>
            <a:custGeom>
              <a:avLst/>
              <a:gdLst>
                <a:gd name="T0" fmla="*/ 0 w 55"/>
                <a:gd name="T1" fmla="*/ 149 h 57"/>
                <a:gd name="T2" fmla="*/ 0 w 55"/>
                <a:gd name="T3" fmla="*/ 149 h 57"/>
                <a:gd name="T4" fmla="*/ 4885 w 55"/>
                <a:gd name="T5" fmla="*/ 695 h 57"/>
                <a:gd name="T6" fmla="*/ 10359 w 55"/>
                <a:gd name="T7" fmla="*/ 1212 h 57"/>
                <a:gd name="T8" fmla="*/ 15604 w 55"/>
                <a:gd name="T9" fmla="*/ 1647 h 57"/>
                <a:gd name="T10" fmla="*/ 20976 w 55"/>
                <a:gd name="T11" fmla="*/ 1913 h 57"/>
                <a:gd name="T12" fmla="*/ 25378 w 55"/>
                <a:gd name="T13" fmla="*/ 2174 h 57"/>
                <a:gd name="T14" fmla="*/ 29269 w 55"/>
                <a:gd name="T15" fmla="*/ 2222 h 57"/>
                <a:gd name="T16" fmla="*/ 35250 w 55"/>
                <a:gd name="T17" fmla="*/ 2343 h 57"/>
                <a:gd name="T18" fmla="*/ 39219 w 55"/>
                <a:gd name="T19" fmla="*/ 2343 h 57"/>
                <a:gd name="T20" fmla="*/ 38164 w 55"/>
                <a:gd name="T21" fmla="*/ 2052 h 57"/>
                <a:gd name="T22" fmla="*/ 36332 w 55"/>
                <a:gd name="T23" fmla="*/ 2052 h 57"/>
                <a:gd name="T24" fmla="*/ 31874 w 55"/>
                <a:gd name="T25" fmla="*/ 1973 h 57"/>
                <a:gd name="T26" fmla="*/ 28125 w 55"/>
                <a:gd name="T27" fmla="*/ 1858 h 57"/>
                <a:gd name="T28" fmla="*/ 22980 w 55"/>
                <a:gd name="T29" fmla="*/ 1674 h 57"/>
                <a:gd name="T30" fmla="*/ 19623 w 55"/>
                <a:gd name="T31" fmla="*/ 1401 h 57"/>
                <a:gd name="T32" fmla="*/ 14243 w 55"/>
                <a:gd name="T33" fmla="*/ 990 h 57"/>
                <a:gd name="T34" fmla="*/ 10359 w 55"/>
                <a:gd name="T35" fmla="*/ 558 h 57"/>
                <a:gd name="T36" fmla="*/ 4225 w 55"/>
                <a:gd name="T37" fmla="*/ 0 h 57"/>
                <a:gd name="T38" fmla="*/ 0 w 55"/>
                <a:gd name="T39" fmla="*/ 149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57"/>
                <a:gd name="T62" fmla="*/ 55 w 55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57">
                  <a:moveTo>
                    <a:pt x="0" y="4"/>
                  </a:moveTo>
                  <a:lnTo>
                    <a:pt x="0" y="4"/>
                  </a:lnTo>
                  <a:lnTo>
                    <a:pt x="7" y="17"/>
                  </a:lnTo>
                  <a:lnTo>
                    <a:pt x="14" y="29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35" y="51"/>
                  </a:lnTo>
                  <a:lnTo>
                    <a:pt x="41" y="54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4" y="47"/>
                  </a:lnTo>
                  <a:lnTo>
                    <a:pt x="39" y="44"/>
                  </a:lnTo>
                  <a:lnTo>
                    <a:pt x="32" y="40"/>
                  </a:lnTo>
                  <a:lnTo>
                    <a:pt x="27" y="33"/>
                  </a:lnTo>
                  <a:lnTo>
                    <a:pt x="20" y="24"/>
                  </a:lnTo>
                  <a:lnTo>
                    <a:pt x="14" y="14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34">
              <a:extLst>
                <a:ext uri="{FF2B5EF4-FFF2-40B4-BE49-F238E27FC236}">
                  <a16:creationId xmlns:a16="http://schemas.microsoft.com/office/drawing/2014/main" id="{84A25725-C7DA-4DB7-8F92-D9FD8D90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3258"/>
              <a:ext cx="36" cy="218"/>
            </a:xfrm>
            <a:custGeom>
              <a:avLst/>
              <a:gdLst>
                <a:gd name="T0" fmla="*/ 1547 w 24"/>
                <a:gd name="T1" fmla="*/ 0 h 175"/>
                <a:gd name="T2" fmla="*/ 1547 w 24"/>
                <a:gd name="T3" fmla="*/ 0 h 175"/>
                <a:gd name="T4" fmla="*/ 0 w 24"/>
                <a:gd name="T5" fmla="*/ 289 h 175"/>
                <a:gd name="T6" fmla="*/ 0 w 24"/>
                <a:gd name="T7" fmla="*/ 638 h 175"/>
                <a:gd name="T8" fmla="*/ 0 w 24"/>
                <a:gd name="T9" fmla="*/ 990 h 175"/>
                <a:gd name="T10" fmla="*/ 0 w 24"/>
                <a:gd name="T11" fmla="*/ 1415 h 175"/>
                <a:gd name="T12" fmla="*/ 0 w 24"/>
                <a:gd name="T13" fmla="*/ 1881 h 175"/>
                <a:gd name="T14" fmla="*/ 1547 w 24"/>
                <a:gd name="T15" fmla="*/ 2343 h 175"/>
                <a:gd name="T16" fmla="*/ 1547 w 24"/>
                <a:gd name="T17" fmla="*/ 2885 h 175"/>
                <a:gd name="T18" fmla="*/ 2397 w 24"/>
                <a:gd name="T19" fmla="*/ 3408 h 175"/>
                <a:gd name="T20" fmla="*/ 2397 w 24"/>
                <a:gd name="T21" fmla="*/ 3959 h 175"/>
                <a:gd name="T22" fmla="*/ 4163 w 24"/>
                <a:gd name="T23" fmla="*/ 4391 h 175"/>
                <a:gd name="T24" fmla="*/ 5223 w 24"/>
                <a:gd name="T25" fmla="*/ 4958 h 175"/>
                <a:gd name="T26" fmla="*/ 7626 w 24"/>
                <a:gd name="T27" fmla="*/ 5470 h 175"/>
                <a:gd name="T28" fmla="*/ 9368 w 24"/>
                <a:gd name="T29" fmla="*/ 5931 h 175"/>
                <a:gd name="T30" fmla="*/ 11439 w 24"/>
                <a:gd name="T31" fmla="*/ 6420 h 175"/>
                <a:gd name="T32" fmla="*/ 14004 w 24"/>
                <a:gd name="T33" fmla="*/ 6853 h 175"/>
                <a:gd name="T34" fmla="*/ 17159 w 24"/>
                <a:gd name="T35" fmla="*/ 7290 h 175"/>
                <a:gd name="T36" fmla="*/ 23126 w 24"/>
                <a:gd name="T37" fmla="*/ 7144 h 175"/>
                <a:gd name="T38" fmla="*/ 19926 w 24"/>
                <a:gd name="T39" fmla="*/ 6726 h 175"/>
                <a:gd name="T40" fmla="*/ 17159 w 24"/>
                <a:gd name="T41" fmla="*/ 6295 h 175"/>
                <a:gd name="T42" fmla="*/ 14004 w 24"/>
                <a:gd name="T43" fmla="*/ 5852 h 175"/>
                <a:gd name="T44" fmla="*/ 13284 w 24"/>
                <a:gd name="T45" fmla="*/ 5399 h 175"/>
                <a:gd name="T46" fmla="*/ 11439 w 24"/>
                <a:gd name="T47" fmla="*/ 4932 h 175"/>
                <a:gd name="T48" fmla="*/ 10359 w 24"/>
                <a:gd name="T49" fmla="*/ 4382 h 175"/>
                <a:gd name="T50" fmla="*/ 9368 w 24"/>
                <a:gd name="T51" fmla="*/ 3918 h 175"/>
                <a:gd name="T52" fmla="*/ 7626 w 24"/>
                <a:gd name="T53" fmla="*/ 3373 h 175"/>
                <a:gd name="T54" fmla="*/ 7626 w 24"/>
                <a:gd name="T55" fmla="*/ 2885 h 175"/>
                <a:gd name="T56" fmla="*/ 6245 w 24"/>
                <a:gd name="T57" fmla="*/ 2343 h 175"/>
                <a:gd name="T58" fmla="*/ 6245 w 24"/>
                <a:gd name="T59" fmla="*/ 1881 h 175"/>
                <a:gd name="T60" fmla="*/ 6245 w 24"/>
                <a:gd name="T61" fmla="*/ 1415 h 175"/>
                <a:gd name="T62" fmla="*/ 6245 w 24"/>
                <a:gd name="T63" fmla="*/ 990 h 175"/>
                <a:gd name="T64" fmla="*/ 6245 w 24"/>
                <a:gd name="T65" fmla="*/ 638 h 175"/>
                <a:gd name="T66" fmla="*/ 6245 w 24"/>
                <a:gd name="T67" fmla="*/ 289 h 175"/>
                <a:gd name="T68" fmla="*/ 6245 w 24"/>
                <a:gd name="T69" fmla="*/ 0 h 175"/>
                <a:gd name="T70" fmla="*/ 1547 w 24"/>
                <a:gd name="T71" fmla="*/ 0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"/>
                <a:gd name="T109" fmla="*/ 0 h 175"/>
                <a:gd name="T110" fmla="*/ 24 w 24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" h="175">
                  <a:moveTo>
                    <a:pt x="1" y="0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1" y="69"/>
                  </a:lnTo>
                  <a:lnTo>
                    <a:pt x="2" y="81"/>
                  </a:lnTo>
                  <a:lnTo>
                    <a:pt x="2" y="94"/>
                  </a:lnTo>
                  <a:lnTo>
                    <a:pt x="4" y="105"/>
                  </a:lnTo>
                  <a:lnTo>
                    <a:pt x="5" y="119"/>
                  </a:lnTo>
                  <a:lnTo>
                    <a:pt x="7" y="131"/>
                  </a:lnTo>
                  <a:lnTo>
                    <a:pt x="9" y="142"/>
                  </a:lnTo>
                  <a:lnTo>
                    <a:pt x="11" y="153"/>
                  </a:lnTo>
                  <a:lnTo>
                    <a:pt x="14" y="164"/>
                  </a:lnTo>
                  <a:lnTo>
                    <a:pt x="17" y="174"/>
                  </a:lnTo>
                  <a:lnTo>
                    <a:pt x="23" y="170"/>
                  </a:lnTo>
                  <a:lnTo>
                    <a:pt x="20" y="161"/>
                  </a:lnTo>
                  <a:lnTo>
                    <a:pt x="17" y="150"/>
                  </a:lnTo>
                  <a:lnTo>
                    <a:pt x="14" y="140"/>
                  </a:lnTo>
                  <a:lnTo>
                    <a:pt x="13" y="129"/>
                  </a:lnTo>
                  <a:lnTo>
                    <a:pt x="11" y="117"/>
                  </a:lnTo>
                  <a:lnTo>
                    <a:pt x="10" y="104"/>
                  </a:lnTo>
                  <a:lnTo>
                    <a:pt x="9" y="93"/>
                  </a:lnTo>
                  <a:lnTo>
                    <a:pt x="7" y="80"/>
                  </a:lnTo>
                  <a:lnTo>
                    <a:pt x="7" y="69"/>
                  </a:lnTo>
                  <a:lnTo>
                    <a:pt x="6" y="56"/>
                  </a:lnTo>
                  <a:lnTo>
                    <a:pt x="6" y="45"/>
                  </a:lnTo>
                  <a:lnTo>
                    <a:pt x="6" y="34"/>
                  </a:lnTo>
                  <a:lnTo>
                    <a:pt x="6" y="24"/>
                  </a:lnTo>
                  <a:lnTo>
                    <a:pt x="6" y="15"/>
                  </a:lnTo>
                  <a:lnTo>
                    <a:pt x="6" y="7"/>
                  </a:lnTo>
                  <a:lnTo>
                    <a:pt x="6" y="0"/>
                  </a:lnTo>
                  <a:lnTo>
                    <a:pt x="1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35">
              <a:extLst>
                <a:ext uri="{FF2B5EF4-FFF2-40B4-BE49-F238E27FC236}">
                  <a16:creationId xmlns:a16="http://schemas.microsoft.com/office/drawing/2014/main" id="{89739D18-94BF-4D5C-A2CE-1C12CBDCE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013"/>
              <a:ext cx="62" cy="239"/>
            </a:xfrm>
            <a:custGeom>
              <a:avLst/>
              <a:gdLst>
                <a:gd name="T0" fmla="*/ 25467 w 42"/>
                <a:gd name="T1" fmla="*/ 0 h 192"/>
                <a:gd name="T2" fmla="*/ 25467 w 42"/>
                <a:gd name="T3" fmla="*/ 0 h 192"/>
                <a:gd name="T4" fmla="*/ 22496 w 42"/>
                <a:gd name="T5" fmla="*/ 551 h 192"/>
                <a:gd name="T6" fmla="*/ 18900 w 42"/>
                <a:gd name="T7" fmla="*/ 1125 h 192"/>
                <a:gd name="T8" fmla="*/ 15814 w 42"/>
                <a:gd name="T9" fmla="*/ 1743 h 192"/>
                <a:gd name="T10" fmla="*/ 12803 w 42"/>
                <a:gd name="T11" fmla="*/ 2267 h 192"/>
                <a:gd name="T12" fmla="*/ 10713 w 42"/>
                <a:gd name="T13" fmla="*/ 2874 h 192"/>
                <a:gd name="T14" fmla="*/ 9294 w 42"/>
                <a:gd name="T15" fmla="*/ 3393 h 192"/>
                <a:gd name="T16" fmla="*/ 7418 w 42"/>
                <a:gd name="T17" fmla="*/ 3955 h 192"/>
                <a:gd name="T18" fmla="*/ 6296 w 42"/>
                <a:gd name="T19" fmla="*/ 4572 h 192"/>
                <a:gd name="T20" fmla="*/ 3404 w 42"/>
                <a:gd name="T21" fmla="*/ 5044 h 192"/>
                <a:gd name="T22" fmla="*/ 2992 w 42"/>
                <a:gd name="T23" fmla="*/ 5544 h 192"/>
                <a:gd name="T24" fmla="*/ 2027 w 42"/>
                <a:gd name="T25" fmla="*/ 5982 h 192"/>
                <a:gd name="T26" fmla="*/ 1373 w 42"/>
                <a:gd name="T27" fmla="*/ 6424 h 192"/>
                <a:gd name="T28" fmla="*/ 1373 w 42"/>
                <a:gd name="T29" fmla="*/ 6895 h 192"/>
                <a:gd name="T30" fmla="*/ 1 w 42"/>
                <a:gd name="T31" fmla="*/ 7229 h 192"/>
                <a:gd name="T32" fmla="*/ 0 w 42"/>
                <a:gd name="T33" fmla="*/ 7589 h 192"/>
                <a:gd name="T34" fmla="*/ 0 w 42"/>
                <a:gd name="T35" fmla="*/ 7888 h 192"/>
                <a:gd name="T36" fmla="*/ 4417 w 42"/>
                <a:gd name="T37" fmla="*/ 7888 h 192"/>
                <a:gd name="T38" fmla="*/ 5025 w 42"/>
                <a:gd name="T39" fmla="*/ 7622 h 192"/>
                <a:gd name="T40" fmla="*/ 5025 w 42"/>
                <a:gd name="T41" fmla="*/ 7229 h 192"/>
                <a:gd name="T42" fmla="*/ 6296 w 42"/>
                <a:gd name="T43" fmla="*/ 6901 h 192"/>
                <a:gd name="T44" fmla="*/ 6520 w 42"/>
                <a:gd name="T45" fmla="*/ 6484 h 192"/>
                <a:gd name="T46" fmla="*/ 7418 w 42"/>
                <a:gd name="T47" fmla="*/ 6058 h 192"/>
                <a:gd name="T48" fmla="*/ 7418 w 42"/>
                <a:gd name="T49" fmla="*/ 5579 h 192"/>
                <a:gd name="T50" fmla="*/ 9294 w 42"/>
                <a:gd name="T51" fmla="*/ 5081 h 192"/>
                <a:gd name="T52" fmla="*/ 10713 w 42"/>
                <a:gd name="T53" fmla="*/ 4587 h 192"/>
                <a:gd name="T54" fmla="*/ 12174 w 42"/>
                <a:gd name="T55" fmla="*/ 4052 h 192"/>
                <a:gd name="T56" fmla="*/ 13720 w 42"/>
                <a:gd name="T57" fmla="*/ 3500 h 192"/>
                <a:gd name="T58" fmla="*/ 15814 w 42"/>
                <a:gd name="T59" fmla="*/ 2989 h 192"/>
                <a:gd name="T60" fmla="*/ 17971 w 42"/>
                <a:gd name="T61" fmla="*/ 2371 h 192"/>
                <a:gd name="T62" fmla="*/ 20253 w 42"/>
                <a:gd name="T63" fmla="*/ 1855 h 192"/>
                <a:gd name="T64" fmla="*/ 23344 w 42"/>
                <a:gd name="T65" fmla="*/ 1317 h 192"/>
                <a:gd name="T66" fmla="*/ 26939 w 42"/>
                <a:gd name="T67" fmla="*/ 683 h 192"/>
                <a:gd name="T68" fmla="*/ 30962 w 42"/>
                <a:gd name="T69" fmla="*/ 149 h 192"/>
                <a:gd name="T70" fmla="*/ 25467 w 42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192"/>
                <a:gd name="T110" fmla="*/ 42 w 42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192">
                  <a:moveTo>
                    <a:pt x="34" y="0"/>
                  </a:moveTo>
                  <a:lnTo>
                    <a:pt x="34" y="0"/>
                  </a:lnTo>
                  <a:lnTo>
                    <a:pt x="30" y="14"/>
                  </a:lnTo>
                  <a:lnTo>
                    <a:pt x="25" y="27"/>
                  </a:lnTo>
                  <a:lnTo>
                    <a:pt x="21" y="42"/>
                  </a:lnTo>
                  <a:lnTo>
                    <a:pt x="17" y="55"/>
                  </a:lnTo>
                  <a:lnTo>
                    <a:pt x="14" y="70"/>
                  </a:lnTo>
                  <a:lnTo>
                    <a:pt x="12" y="82"/>
                  </a:lnTo>
                  <a:lnTo>
                    <a:pt x="10" y="96"/>
                  </a:lnTo>
                  <a:lnTo>
                    <a:pt x="8" y="110"/>
                  </a:lnTo>
                  <a:lnTo>
                    <a:pt x="5" y="122"/>
                  </a:lnTo>
                  <a:lnTo>
                    <a:pt x="4" y="134"/>
                  </a:lnTo>
                  <a:lnTo>
                    <a:pt x="3" y="145"/>
                  </a:lnTo>
                  <a:lnTo>
                    <a:pt x="2" y="156"/>
                  </a:lnTo>
                  <a:lnTo>
                    <a:pt x="2" y="166"/>
                  </a:lnTo>
                  <a:lnTo>
                    <a:pt x="1" y="175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6" y="191"/>
                  </a:lnTo>
                  <a:lnTo>
                    <a:pt x="7" y="184"/>
                  </a:lnTo>
                  <a:lnTo>
                    <a:pt x="7" y="175"/>
                  </a:lnTo>
                  <a:lnTo>
                    <a:pt x="8" y="167"/>
                  </a:lnTo>
                  <a:lnTo>
                    <a:pt x="9" y="157"/>
                  </a:lnTo>
                  <a:lnTo>
                    <a:pt x="10" y="146"/>
                  </a:lnTo>
                  <a:lnTo>
                    <a:pt x="10" y="135"/>
                  </a:lnTo>
                  <a:lnTo>
                    <a:pt x="12" y="123"/>
                  </a:lnTo>
                  <a:lnTo>
                    <a:pt x="14" y="111"/>
                  </a:lnTo>
                  <a:lnTo>
                    <a:pt x="16" y="98"/>
                  </a:lnTo>
                  <a:lnTo>
                    <a:pt x="18" y="84"/>
                  </a:lnTo>
                  <a:lnTo>
                    <a:pt x="21" y="72"/>
                  </a:lnTo>
                  <a:lnTo>
                    <a:pt x="24" y="57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6" y="16"/>
                  </a:lnTo>
                  <a:lnTo>
                    <a:pt x="41" y="4"/>
                  </a:lnTo>
                  <a:lnTo>
                    <a:pt x="34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6">
              <a:extLst>
                <a:ext uri="{FF2B5EF4-FFF2-40B4-BE49-F238E27FC236}">
                  <a16:creationId xmlns:a16="http://schemas.microsoft.com/office/drawing/2014/main" id="{B21BD7D8-55F3-4017-B9D1-C9464D6B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2929"/>
              <a:ext cx="80" cy="83"/>
            </a:xfrm>
            <a:custGeom>
              <a:avLst/>
              <a:gdLst>
                <a:gd name="T0" fmla="*/ 41350 w 54"/>
                <a:gd name="T1" fmla="*/ 0 h 66"/>
                <a:gd name="T2" fmla="*/ 39221 w 54"/>
                <a:gd name="T3" fmla="*/ 0 h 66"/>
                <a:gd name="T4" fmla="*/ 36179 w 54"/>
                <a:gd name="T5" fmla="*/ 1 h 66"/>
                <a:gd name="T6" fmla="*/ 31618 w 54"/>
                <a:gd name="T7" fmla="*/ 195 h 66"/>
                <a:gd name="T8" fmla="*/ 26474 w 54"/>
                <a:gd name="T9" fmla="*/ 387 h 66"/>
                <a:gd name="T10" fmla="*/ 21050 w 54"/>
                <a:gd name="T11" fmla="*/ 770 h 66"/>
                <a:gd name="T12" fmla="*/ 14406 w 54"/>
                <a:gd name="T13" fmla="*/ 1346 h 66"/>
                <a:gd name="T14" fmla="*/ 8142 w 54"/>
                <a:gd name="T15" fmla="*/ 2026 h 66"/>
                <a:gd name="T16" fmla="*/ 0 w 54"/>
                <a:gd name="T17" fmla="*/ 2994 h 66"/>
                <a:gd name="T18" fmla="*/ 5496 w 54"/>
                <a:gd name="T19" fmla="*/ 3204 h 66"/>
                <a:gd name="T20" fmla="*/ 13015 w 54"/>
                <a:gd name="T21" fmla="*/ 2236 h 66"/>
                <a:gd name="T22" fmla="*/ 19281 w 54"/>
                <a:gd name="T23" fmla="*/ 1530 h 66"/>
                <a:gd name="T24" fmla="*/ 24784 w 54"/>
                <a:gd name="T25" fmla="*/ 1045 h 66"/>
                <a:gd name="T26" fmla="*/ 30216 w 54"/>
                <a:gd name="T27" fmla="*/ 736 h 66"/>
                <a:gd name="T28" fmla="*/ 34609 w 54"/>
                <a:gd name="T29" fmla="*/ 487 h 66"/>
                <a:gd name="T30" fmla="*/ 38258 w 54"/>
                <a:gd name="T31" fmla="*/ 387 h 66"/>
                <a:gd name="T32" fmla="*/ 39917 w 54"/>
                <a:gd name="T33" fmla="*/ 357 h 66"/>
                <a:gd name="T34" fmla="*/ 42317 w 54"/>
                <a:gd name="T35" fmla="*/ 357 h 66"/>
                <a:gd name="T36" fmla="*/ 41350 w 54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66"/>
                <a:gd name="T59" fmla="*/ 54 w 54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66">
                  <a:moveTo>
                    <a:pt x="52" y="0"/>
                  </a:moveTo>
                  <a:lnTo>
                    <a:pt x="49" y="0"/>
                  </a:lnTo>
                  <a:lnTo>
                    <a:pt x="45" y="1"/>
                  </a:lnTo>
                  <a:lnTo>
                    <a:pt x="40" y="4"/>
                  </a:lnTo>
                  <a:lnTo>
                    <a:pt x="33" y="8"/>
                  </a:lnTo>
                  <a:lnTo>
                    <a:pt x="26" y="16"/>
                  </a:lnTo>
                  <a:lnTo>
                    <a:pt x="18" y="27"/>
                  </a:lnTo>
                  <a:lnTo>
                    <a:pt x="10" y="41"/>
                  </a:lnTo>
                  <a:lnTo>
                    <a:pt x="0" y="61"/>
                  </a:lnTo>
                  <a:lnTo>
                    <a:pt x="7" y="65"/>
                  </a:lnTo>
                  <a:lnTo>
                    <a:pt x="16" y="45"/>
                  </a:lnTo>
                  <a:lnTo>
                    <a:pt x="24" y="31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48" y="8"/>
                  </a:lnTo>
                  <a:lnTo>
                    <a:pt x="50" y="7"/>
                  </a:lnTo>
                  <a:lnTo>
                    <a:pt x="53" y="7"/>
                  </a:lnTo>
                  <a:lnTo>
                    <a:pt x="52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7">
              <a:extLst>
                <a:ext uri="{FF2B5EF4-FFF2-40B4-BE49-F238E27FC236}">
                  <a16:creationId xmlns:a16="http://schemas.microsoft.com/office/drawing/2014/main" id="{4E8770C9-B06B-4CE3-A5B9-20CEDABE2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929"/>
              <a:ext cx="4" cy="4"/>
            </a:xfrm>
            <a:custGeom>
              <a:avLst/>
              <a:gdLst>
                <a:gd name="T0" fmla="*/ 1 w 3"/>
                <a:gd name="T1" fmla="*/ 276 h 3"/>
                <a:gd name="T2" fmla="*/ 0 w 3"/>
                <a:gd name="T3" fmla="*/ 276 h 3"/>
                <a:gd name="T4" fmla="*/ 0 w 3"/>
                <a:gd name="T5" fmla="*/ 1 h 3"/>
                <a:gd name="T6" fmla="*/ 0 w 3"/>
                <a:gd name="T7" fmla="*/ 0 h 3"/>
                <a:gd name="T8" fmla="*/ 276 w 3"/>
                <a:gd name="T9" fmla="*/ 0 h 3"/>
                <a:gd name="T10" fmla="*/ 1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8">
              <a:extLst>
                <a:ext uri="{FF2B5EF4-FFF2-40B4-BE49-F238E27FC236}">
                  <a16:creationId xmlns:a16="http://schemas.microsoft.com/office/drawing/2014/main" id="{522DDED3-78EF-4946-8BB4-73D9A82C2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931"/>
              <a:ext cx="3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166 w 2"/>
                <a:gd name="T7" fmla="*/ 0 h 1"/>
                <a:gd name="T8" fmla="*/ 1166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39">
              <a:extLst>
                <a:ext uri="{FF2B5EF4-FFF2-40B4-BE49-F238E27FC236}">
                  <a16:creationId xmlns:a16="http://schemas.microsoft.com/office/drawing/2014/main" id="{50B79134-9056-45E5-B7CD-9B4085DC9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931"/>
              <a:ext cx="73" cy="81"/>
            </a:xfrm>
            <a:custGeom>
              <a:avLst/>
              <a:gdLst>
                <a:gd name="T0" fmla="*/ 3924 w 49"/>
                <a:gd name="T1" fmla="*/ 2725 h 65"/>
                <a:gd name="T2" fmla="*/ 3924 w 49"/>
                <a:gd name="T3" fmla="*/ 2725 h 65"/>
                <a:gd name="T4" fmla="*/ 11242 w 49"/>
                <a:gd name="T5" fmla="*/ 1884 h 65"/>
                <a:gd name="T6" fmla="*/ 18324 w 49"/>
                <a:gd name="T7" fmla="*/ 1326 h 65"/>
                <a:gd name="T8" fmla="*/ 24951 w 49"/>
                <a:gd name="T9" fmla="*/ 871 h 65"/>
                <a:gd name="T10" fmla="*/ 29827 w 49"/>
                <a:gd name="T11" fmla="*/ 638 h 65"/>
                <a:gd name="T12" fmla="*/ 33729 w 49"/>
                <a:gd name="T13" fmla="*/ 411 h 65"/>
                <a:gd name="T14" fmla="*/ 37807 w 49"/>
                <a:gd name="T15" fmla="*/ 290 h 65"/>
                <a:gd name="T16" fmla="*/ 39554 w 49"/>
                <a:gd name="T17" fmla="*/ 233 h 65"/>
                <a:gd name="T18" fmla="*/ 42228 w 49"/>
                <a:gd name="T19" fmla="*/ 187 h 65"/>
                <a:gd name="T20" fmla="*/ 39554 w 49"/>
                <a:gd name="T21" fmla="*/ 0 h 65"/>
                <a:gd name="T22" fmla="*/ 38839 w 49"/>
                <a:gd name="T23" fmla="*/ 0 h 65"/>
                <a:gd name="T24" fmla="*/ 35222 w 49"/>
                <a:gd name="T25" fmla="*/ 2 h 65"/>
                <a:gd name="T26" fmla="*/ 31521 w 49"/>
                <a:gd name="T27" fmla="*/ 187 h 65"/>
                <a:gd name="T28" fmla="*/ 26550 w 49"/>
                <a:gd name="T29" fmla="*/ 361 h 65"/>
                <a:gd name="T30" fmla="*/ 21158 w 49"/>
                <a:gd name="T31" fmla="*/ 685 h 65"/>
                <a:gd name="T32" fmla="*/ 14604 w 49"/>
                <a:gd name="T33" fmla="*/ 1138 h 65"/>
                <a:gd name="T34" fmla="*/ 7546 w 49"/>
                <a:gd name="T35" fmla="*/ 1767 h 65"/>
                <a:gd name="T36" fmla="*/ 0 w 49"/>
                <a:gd name="T37" fmla="*/ 2566 h 65"/>
                <a:gd name="T38" fmla="*/ 3924 w 49"/>
                <a:gd name="T39" fmla="*/ 2725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65"/>
                <a:gd name="T62" fmla="*/ 49 w 49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65">
                  <a:moveTo>
                    <a:pt x="5" y="64"/>
                  </a:moveTo>
                  <a:lnTo>
                    <a:pt x="5" y="64"/>
                  </a:lnTo>
                  <a:lnTo>
                    <a:pt x="13" y="45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4" y="15"/>
                  </a:lnTo>
                  <a:lnTo>
                    <a:pt x="38" y="10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8" y="5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0" y="9"/>
                  </a:lnTo>
                  <a:lnTo>
                    <a:pt x="24" y="16"/>
                  </a:lnTo>
                  <a:lnTo>
                    <a:pt x="17" y="27"/>
                  </a:lnTo>
                  <a:lnTo>
                    <a:pt x="9" y="42"/>
                  </a:lnTo>
                  <a:lnTo>
                    <a:pt x="0" y="61"/>
                  </a:lnTo>
                  <a:lnTo>
                    <a:pt x="5" y="64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0">
              <a:extLst>
                <a:ext uri="{FF2B5EF4-FFF2-40B4-BE49-F238E27FC236}">
                  <a16:creationId xmlns:a16="http://schemas.microsoft.com/office/drawing/2014/main" id="{A07B7A1E-D16E-4C73-AA15-5EBE5C1C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014"/>
              <a:ext cx="61" cy="238"/>
            </a:xfrm>
            <a:custGeom>
              <a:avLst/>
              <a:gdLst>
                <a:gd name="T0" fmla="*/ 4901 w 41"/>
                <a:gd name="T1" fmla="*/ 8015 h 191"/>
                <a:gd name="T2" fmla="*/ 4901 w 41"/>
                <a:gd name="T3" fmla="*/ 8015 h 191"/>
                <a:gd name="T4" fmla="*/ 4901 w 41"/>
                <a:gd name="T5" fmla="*/ 7680 h 191"/>
                <a:gd name="T6" fmla="*/ 5786 w 41"/>
                <a:gd name="T7" fmla="*/ 7302 h 191"/>
                <a:gd name="T8" fmla="*/ 7008 w 41"/>
                <a:gd name="T9" fmla="*/ 6983 h 191"/>
                <a:gd name="T10" fmla="*/ 7292 w 41"/>
                <a:gd name="T11" fmla="*/ 6567 h 191"/>
                <a:gd name="T12" fmla="*/ 7292 w 41"/>
                <a:gd name="T13" fmla="*/ 6041 h 191"/>
                <a:gd name="T14" fmla="*/ 8608 w 41"/>
                <a:gd name="T15" fmla="*/ 5630 h 191"/>
                <a:gd name="T16" fmla="*/ 10427 w 41"/>
                <a:gd name="T17" fmla="*/ 5125 h 191"/>
                <a:gd name="T18" fmla="*/ 11867 w 41"/>
                <a:gd name="T19" fmla="*/ 4624 h 191"/>
                <a:gd name="T20" fmla="*/ 13970 w 41"/>
                <a:gd name="T21" fmla="*/ 4063 h 191"/>
                <a:gd name="T22" fmla="*/ 15513 w 41"/>
                <a:gd name="T23" fmla="*/ 3467 h 191"/>
                <a:gd name="T24" fmla="*/ 17656 w 41"/>
                <a:gd name="T25" fmla="*/ 2922 h 191"/>
                <a:gd name="T26" fmla="*/ 19748 w 41"/>
                <a:gd name="T27" fmla="*/ 2345 h 191"/>
                <a:gd name="T28" fmla="*/ 23080 w 41"/>
                <a:gd name="T29" fmla="*/ 1792 h 191"/>
                <a:gd name="T30" fmla="*/ 26269 w 41"/>
                <a:gd name="T31" fmla="*/ 1212 h 191"/>
                <a:gd name="T32" fmla="*/ 29869 w 41"/>
                <a:gd name="T33" fmla="*/ 685 h 191"/>
                <a:gd name="T34" fmla="*/ 34339 w 41"/>
                <a:gd name="T35" fmla="*/ 120 h 191"/>
                <a:gd name="T36" fmla="*/ 29869 w 41"/>
                <a:gd name="T37" fmla="*/ 0 h 191"/>
                <a:gd name="T38" fmla="*/ 26127 w 41"/>
                <a:gd name="T39" fmla="*/ 550 h 191"/>
                <a:gd name="T40" fmla="*/ 21442 w 41"/>
                <a:gd name="T41" fmla="*/ 1138 h 191"/>
                <a:gd name="T42" fmla="*/ 19054 w 41"/>
                <a:gd name="T43" fmla="*/ 1754 h 191"/>
                <a:gd name="T44" fmla="*/ 15513 w 41"/>
                <a:gd name="T45" fmla="*/ 2233 h 191"/>
                <a:gd name="T46" fmla="*/ 12807 w 41"/>
                <a:gd name="T47" fmla="*/ 2860 h 191"/>
                <a:gd name="T48" fmla="*/ 10427 w 41"/>
                <a:gd name="T49" fmla="*/ 3419 h 191"/>
                <a:gd name="T50" fmla="*/ 8608 w 41"/>
                <a:gd name="T51" fmla="*/ 3984 h 191"/>
                <a:gd name="T52" fmla="*/ 7008 w 41"/>
                <a:gd name="T53" fmla="*/ 4601 h 191"/>
                <a:gd name="T54" fmla="*/ 4901 w 41"/>
                <a:gd name="T55" fmla="*/ 5103 h 191"/>
                <a:gd name="T56" fmla="*/ 3294 w 41"/>
                <a:gd name="T57" fmla="*/ 5604 h 191"/>
                <a:gd name="T58" fmla="*/ 2214 w 41"/>
                <a:gd name="T59" fmla="*/ 6027 h 191"/>
                <a:gd name="T60" fmla="*/ 2214 w 41"/>
                <a:gd name="T61" fmla="*/ 6503 h 191"/>
                <a:gd name="T62" fmla="*/ 1488 w 41"/>
                <a:gd name="T63" fmla="*/ 6958 h 191"/>
                <a:gd name="T64" fmla="*/ 1 w 41"/>
                <a:gd name="T65" fmla="*/ 7302 h 191"/>
                <a:gd name="T66" fmla="*/ 1 w 41"/>
                <a:gd name="T67" fmla="*/ 7680 h 191"/>
                <a:gd name="T68" fmla="*/ 0 w 41"/>
                <a:gd name="T69" fmla="*/ 8015 h 191"/>
                <a:gd name="T70" fmla="*/ 4901 w 41"/>
                <a:gd name="T71" fmla="*/ 8015 h 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191"/>
                <a:gd name="T110" fmla="*/ 41 w 41"/>
                <a:gd name="T111" fmla="*/ 191 h 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191">
                  <a:moveTo>
                    <a:pt x="6" y="190"/>
                  </a:moveTo>
                  <a:lnTo>
                    <a:pt x="6" y="190"/>
                  </a:lnTo>
                  <a:lnTo>
                    <a:pt x="6" y="182"/>
                  </a:lnTo>
                  <a:lnTo>
                    <a:pt x="7" y="174"/>
                  </a:lnTo>
                  <a:lnTo>
                    <a:pt x="8" y="166"/>
                  </a:lnTo>
                  <a:lnTo>
                    <a:pt x="9" y="156"/>
                  </a:lnTo>
                  <a:lnTo>
                    <a:pt x="9" y="144"/>
                  </a:lnTo>
                  <a:lnTo>
                    <a:pt x="10" y="134"/>
                  </a:lnTo>
                  <a:lnTo>
                    <a:pt x="12" y="122"/>
                  </a:lnTo>
                  <a:lnTo>
                    <a:pt x="14" y="110"/>
                  </a:lnTo>
                  <a:lnTo>
                    <a:pt x="16" y="96"/>
                  </a:lnTo>
                  <a:lnTo>
                    <a:pt x="18" y="83"/>
                  </a:lnTo>
                  <a:lnTo>
                    <a:pt x="21" y="70"/>
                  </a:lnTo>
                  <a:lnTo>
                    <a:pt x="23" y="56"/>
                  </a:lnTo>
                  <a:lnTo>
                    <a:pt x="27" y="43"/>
                  </a:lnTo>
                  <a:lnTo>
                    <a:pt x="31" y="29"/>
                  </a:lnTo>
                  <a:lnTo>
                    <a:pt x="35" y="16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13"/>
                  </a:lnTo>
                  <a:lnTo>
                    <a:pt x="25" y="27"/>
                  </a:lnTo>
                  <a:lnTo>
                    <a:pt x="22" y="41"/>
                  </a:lnTo>
                  <a:lnTo>
                    <a:pt x="18" y="54"/>
                  </a:lnTo>
                  <a:lnTo>
                    <a:pt x="15" y="68"/>
                  </a:lnTo>
                  <a:lnTo>
                    <a:pt x="12" y="81"/>
                  </a:lnTo>
                  <a:lnTo>
                    <a:pt x="10" y="95"/>
                  </a:lnTo>
                  <a:lnTo>
                    <a:pt x="8" y="109"/>
                  </a:lnTo>
                  <a:lnTo>
                    <a:pt x="6" y="121"/>
                  </a:lnTo>
                  <a:lnTo>
                    <a:pt x="4" y="133"/>
                  </a:lnTo>
                  <a:lnTo>
                    <a:pt x="3" y="143"/>
                  </a:lnTo>
                  <a:lnTo>
                    <a:pt x="3" y="155"/>
                  </a:lnTo>
                  <a:lnTo>
                    <a:pt x="2" y="165"/>
                  </a:lnTo>
                  <a:lnTo>
                    <a:pt x="1" y="174"/>
                  </a:lnTo>
                  <a:lnTo>
                    <a:pt x="1" y="182"/>
                  </a:lnTo>
                  <a:lnTo>
                    <a:pt x="0" y="190"/>
                  </a:lnTo>
                  <a:lnTo>
                    <a:pt x="6" y="190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1">
              <a:extLst>
                <a:ext uri="{FF2B5EF4-FFF2-40B4-BE49-F238E27FC236}">
                  <a16:creationId xmlns:a16="http://schemas.microsoft.com/office/drawing/2014/main" id="{C1BC4663-19E8-4C5A-818B-2840AB1C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258"/>
              <a:ext cx="32" cy="217"/>
            </a:xfrm>
            <a:custGeom>
              <a:avLst/>
              <a:gdLst>
                <a:gd name="T0" fmla="*/ 12390 w 22"/>
                <a:gd name="T1" fmla="*/ 7227 h 174"/>
                <a:gd name="T2" fmla="*/ 12390 w 22"/>
                <a:gd name="T3" fmla="*/ 7227 h 174"/>
                <a:gd name="T4" fmla="*/ 10441 w 22"/>
                <a:gd name="T5" fmla="*/ 6884 h 174"/>
                <a:gd name="T6" fmla="*/ 9121 w 22"/>
                <a:gd name="T7" fmla="*/ 6420 h 174"/>
                <a:gd name="T8" fmla="*/ 7839 w 22"/>
                <a:gd name="T9" fmla="*/ 5994 h 174"/>
                <a:gd name="T10" fmla="*/ 6817 w 22"/>
                <a:gd name="T11" fmla="*/ 5520 h 174"/>
                <a:gd name="T12" fmla="*/ 5389 w 22"/>
                <a:gd name="T13" fmla="*/ 4995 h 174"/>
                <a:gd name="T14" fmla="*/ 4687 w 22"/>
                <a:gd name="T15" fmla="*/ 4456 h 174"/>
                <a:gd name="T16" fmla="*/ 4185 w 22"/>
                <a:gd name="T17" fmla="*/ 3992 h 174"/>
                <a:gd name="T18" fmla="*/ 3705 w 22"/>
                <a:gd name="T19" fmla="*/ 3436 h 174"/>
                <a:gd name="T20" fmla="*/ 2877 w 22"/>
                <a:gd name="T21" fmla="*/ 2933 h 174"/>
                <a:gd name="T22" fmla="*/ 2877 w 22"/>
                <a:gd name="T23" fmla="*/ 2396 h 174"/>
                <a:gd name="T24" fmla="*/ 2877 w 22"/>
                <a:gd name="T25" fmla="*/ 1921 h 174"/>
                <a:gd name="T26" fmla="*/ 2877 w 22"/>
                <a:gd name="T27" fmla="*/ 1428 h 174"/>
                <a:gd name="T28" fmla="*/ 2877 w 22"/>
                <a:gd name="T29" fmla="*/ 1009 h 174"/>
                <a:gd name="T30" fmla="*/ 2877 w 22"/>
                <a:gd name="T31" fmla="*/ 565 h 174"/>
                <a:gd name="T32" fmla="*/ 2877 w 22"/>
                <a:gd name="T33" fmla="*/ 291 h 174"/>
                <a:gd name="T34" fmla="*/ 2877 w 22"/>
                <a:gd name="T35" fmla="*/ 0 h 174"/>
                <a:gd name="T36" fmla="*/ 0 w 22"/>
                <a:gd name="T37" fmla="*/ 0 h 174"/>
                <a:gd name="T38" fmla="*/ 0 w 22"/>
                <a:gd name="T39" fmla="*/ 291 h 174"/>
                <a:gd name="T40" fmla="*/ 0 w 22"/>
                <a:gd name="T41" fmla="*/ 565 h 174"/>
                <a:gd name="T42" fmla="*/ 0 w 22"/>
                <a:gd name="T43" fmla="*/ 1009 h 174"/>
                <a:gd name="T44" fmla="*/ 0 w 22"/>
                <a:gd name="T45" fmla="*/ 1428 h 174"/>
                <a:gd name="T46" fmla="*/ 0 w 22"/>
                <a:gd name="T47" fmla="*/ 1921 h 174"/>
                <a:gd name="T48" fmla="*/ 0 w 22"/>
                <a:gd name="T49" fmla="*/ 2396 h 174"/>
                <a:gd name="T50" fmla="*/ 1 w 22"/>
                <a:gd name="T51" fmla="*/ 2933 h 174"/>
                <a:gd name="T52" fmla="*/ 1 w 22"/>
                <a:gd name="T53" fmla="*/ 3455 h 174"/>
                <a:gd name="T54" fmla="*/ 1204 w 22"/>
                <a:gd name="T55" fmla="*/ 4005 h 174"/>
                <a:gd name="T56" fmla="*/ 1751 w 22"/>
                <a:gd name="T57" fmla="*/ 4466 h 174"/>
                <a:gd name="T58" fmla="*/ 2877 w 22"/>
                <a:gd name="T59" fmla="*/ 5010 h 174"/>
                <a:gd name="T60" fmla="*/ 3705 w 22"/>
                <a:gd name="T61" fmla="*/ 5557 h 174"/>
                <a:gd name="T62" fmla="*/ 4687 w 22"/>
                <a:gd name="T63" fmla="*/ 6077 h 174"/>
                <a:gd name="T64" fmla="*/ 6271 w 22"/>
                <a:gd name="T65" fmla="*/ 6529 h 174"/>
                <a:gd name="T66" fmla="*/ 7946 w 22"/>
                <a:gd name="T67" fmla="*/ 7030 h 174"/>
                <a:gd name="T68" fmla="*/ 9916 w 22"/>
                <a:gd name="T69" fmla="*/ 7383 h 174"/>
                <a:gd name="T70" fmla="*/ 12390 w 22"/>
                <a:gd name="T71" fmla="*/ 7227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74"/>
                <a:gd name="T110" fmla="*/ 22 w 22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74">
                  <a:moveTo>
                    <a:pt x="21" y="170"/>
                  </a:moveTo>
                  <a:lnTo>
                    <a:pt x="21" y="170"/>
                  </a:lnTo>
                  <a:lnTo>
                    <a:pt x="18" y="161"/>
                  </a:lnTo>
                  <a:lnTo>
                    <a:pt x="16" y="151"/>
                  </a:lnTo>
                  <a:lnTo>
                    <a:pt x="13" y="140"/>
                  </a:lnTo>
                  <a:lnTo>
                    <a:pt x="12" y="129"/>
                  </a:lnTo>
                  <a:lnTo>
                    <a:pt x="9" y="117"/>
                  </a:lnTo>
                  <a:lnTo>
                    <a:pt x="8" y="104"/>
                  </a:lnTo>
                  <a:lnTo>
                    <a:pt x="7" y="93"/>
                  </a:lnTo>
                  <a:lnTo>
                    <a:pt x="6" y="80"/>
                  </a:lnTo>
                  <a:lnTo>
                    <a:pt x="5" y="69"/>
                  </a:lnTo>
                  <a:lnTo>
                    <a:pt x="5" y="56"/>
                  </a:lnTo>
                  <a:lnTo>
                    <a:pt x="5" y="45"/>
                  </a:lnTo>
                  <a:lnTo>
                    <a:pt x="5" y="34"/>
                  </a:lnTo>
                  <a:lnTo>
                    <a:pt x="5" y="24"/>
                  </a:lnTo>
                  <a:lnTo>
                    <a:pt x="5" y="14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" y="69"/>
                  </a:lnTo>
                  <a:lnTo>
                    <a:pt x="1" y="81"/>
                  </a:lnTo>
                  <a:lnTo>
                    <a:pt x="2" y="94"/>
                  </a:lnTo>
                  <a:lnTo>
                    <a:pt x="3" y="105"/>
                  </a:lnTo>
                  <a:lnTo>
                    <a:pt x="5" y="118"/>
                  </a:lnTo>
                  <a:lnTo>
                    <a:pt x="6" y="130"/>
                  </a:lnTo>
                  <a:lnTo>
                    <a:pt x="8" y="142"/>
                  </a:lnTo>
                  <a:lnTo>
                    <a:pt x="11" y="153"/>
                  </a:lnTo>
                  <a:lnTo>
                    <a:pt x="14" y="164"/>
                  </a:lnTo>
                  <a:lnTo>
                    <a:pt x="17" y="173"/>
                  </a:lnTo>
                  <a:lnTo>
                    <a:pt x="21" y="170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42">
              <a:extLst>
                <a:ext uri="{FF2B5EF4-FFF2-40B4-BE49-F238E27FC236}">
                  <a16:creationId xmlns:a16="http://schemas.microsoft.com/office/drawing/2014/main" id="{45DB3752-A1A9-4E7B-8A01-403F8EC47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3477"/>
              <a:ext cx="75" cy="72"/>
            </a:xfrm>
            <a:custGeom>
              <a:avLst/>
              <a:gdLst>
                <a:gd name="T0" fmla="*/ 48450 w 50"/>
                <a:gd name="T1" fmla="*/ 2000 h 58"/>
                <a:gd name="T2" fmla="*/ 44834 w 50"/>
                <a:gd name="T3" fmla="*/ 1980 h 58"/>
                <a:gd name="T4" fmla="*/ 39459 w 50"/>
                <a:gd name="T5" fmla="*/ 1896 h 58"/>
                <a:gd name="T6" fmla="*/ 35769 w 50"/>
                <a:gd name="T7" fmla="*/ 1730 h 58"/>
                <a:gd name="T8" fmla="*/ 29889 w 50"/>
                <a:gd name="T9" fmla="*/ 1595 h 58"/>
                <a:gd name="T10" fmla="*/ 23826 w 50"/>
                <a:gd name="T11" fmla="*/ 1298 h 58"/>
                <a:gd name="T12" fmla="*/ 18206 w 50"/>
                <a:gd name="T13" fmla="*/ 951 h 58"/>
                <a:gd name="T14" fmla="*/ 11691 w 50"/>
                <a:gd name="T15" fmla="*/ 500 h 58"/>
                <a:gd name="T16" fmla="*/ 4163 w 50"/>
                <a:gd name="T17" fmla="*/ 0 h 58"/>
                <a:gd name="T18" fmla="*/ 0 w 50"/>
                <a:gd name="T19" fmla="*/ 119 h 58"/>
                <a:gd name="T20" fmla="*/ 6245 w 50"/>
                <a:gd name="T21" fmla="*/ 621 h 58"/>
                <a:gd name="T22" fmla="*/ 11691 w 50"/>
                <a:gd name="T23" fmla="*/ 1106 h 58"/>
                <a:gd name="T24" fmla="*/ 19926 w 50"/>
                <a:gd name="T25" fmla="*/ 1466 h 58"/>
                <a:gd name="T26" fmla="*/ 25739 w 50"/>
                <a:gd name="T27" fmla="*/ 1730 h 58"/>
                <a:gd name="T28" fmla="*/ 31509 w 50"/>
                <a:gd name="T29" fmla="*/ 1980 h 58"/>
                <a:gd name="T30" fmla="*/ 37835 w 50"/>
                <a:gd name="T31" fmla="*/ 2115 h 58"/>
                <a:gd name="T32" fmla="*/ 43605 w 50"/>
                <a:gd name="T33" fmla="*/ 2226 h 58"/>
                <a:gd name="T34" fmla="*/ 48450 w 50"/>
                <a:gd name="T35" fmla="*/ 2259 h 58"/>
                <a:gd name="T36" fmla="*/ 48450 w 50"/>
                <a:gd name="T37" fmla="*/ 2000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58"/>
                <a:gd name="T59" fmla="*/ 50 w 50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58">
                  <a:moveTo>
                    <a:pt x="49" y="51"/>
                  </a:moveTo>
                  <a:lnTo>
                    <a:pt x="45" y="50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0" y="40"/>
                  </a:lnTo>
                  <a:lnTo>
                    <a:pt x="24" y="33"/>
                  </a:lnTo>
                  <a:lnTo>
                    <a:pt x="18" y="24"/>
                  </a:lnTo>
                  <a:lnTo>
                    <a:pt x="12" y="13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16"/>
                  </a:lnTo>
                  <a:lnTo>
                    <a:pt x="12" y="28"/>
                  </a:lnTo>
                  <a:lnTo>
                    <a:pt x="20" y="37"/>
                  </a:lnTo>
                  <a:lnTo>
                    <a:pt x="26" y="44"/>
                  </a:lnTo>
                  <a:lnTo>
                    <a:pt x="32" y="50"/>
                  </a:lnTo>
                  <a:lnTo>
                    <a:pt x="38" y="53"/>
                  </a:lnTo>
                  <a:lnTo>
                    <a:pt x="44" y="56"/>
                  </a:lnTo>
                  <a:lnTo>
                    <a:pt x="49" y="57"/>
                  </a:lnTo>
                  <a:lnTo>
                    <a:pt x="49" y="51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43">
              <a:extLst>
                <a:ext uri="{FF2B5EF4-FFF2-40B4-BE49-F238E27FC236}">
                  <a16:creationId xmlns:a16="http://schemas.microsoft.com/office/drawing/2014/main" id="{37AFB465-D682-4276-9270-C06D9199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3547"/>
              <a:ext cx="5" cy="2"/>
            </a:xfrm>
            <a:custGeom>
              <a:avLst/>
              <a:gdLst>
                <a:gd name="T0" fmla="*/ 125 w 4"/>
                <a:gd name="T1" fmla="*/ 1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125 w 4"/>
                <a:gd name="T9" fmla="*/ 0 h 2"/>
                <a:gd name="T10" fmla="*/ 125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44">
              <a:extLst>
                <a:ext uri="{FF2B5EF4-FFF2-40B4-BE49-F238E27FC236}">
                  <a16:creationId xmlns:a16="http://schemas.microsoft.com/office/drawing/2014/main" id="{4F67DC97-404C-41D9-9396-566FA9E8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544"/>
              <a:ext cx="6" cy="3"/>
            </a:xfrm>
            <a:custGeom>
              <a:avLst/>
              <a:gdLst>
                <a:gd name="T0" fmla="*/ 3482 w 4"/>
                <a:gd name="T1" fmla="*/ 0 h 2"/>
                <a:gd name="T2" fmla="*/ 1166 w 4"/>
                <a:gd name="T3" fmla="*/ 0 h 2"/>
                <a:gd name="T4" fmla="*/ 0 w 4"/>
                <a:gd name="T5" fmla="*/ 0 h 2"/>
                <a:gd name="T6" fmla="*/ 0 w 4"/>
                <a:gd name="T7" fmla="*/ 1166 h 2"/>
                <a:gd name="T8" fmla="*/ 1911 w 4"/>
                <a:gd name="T9" fmla="*/ 1166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45">
              <a:extLst>
                <a:ext uri="{FF2B5EF4-FFF2-40B4-BE49-F238E27FC236}">
                  <a16:creationId xmlns:a16="http://schemas.microsoft.com/office/drawing/2014/main" id="{68DC560C-C5B6-4706-A280-092C802E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3477"/>
              <a:ext cx="70" cy="69"/>
            </a:xfrm>
            <a:custGeom>
              <a:avLst/>
              <a:gdLst>
                <a:gd name="T0" fmla="*/ 0 w 47"/>
                <a:gd name="T1" fmla="*/ 153 h 55"/>
                <a:gd name="T2" fmla="*/ 0 w 47"/>
                <a:gd name="T3" fmla="*/ 153 h 55"/>
                <a:gd name="T4" fmla="*/ 5840 w 47"/>
                <a:gd name="T5" fmla="*/ 723 h 55"/>
                <a:gd name="T6" fmla="*/ 11219 w 47"/>
                <a:gd name="T7" fmla="*/ 1295 h 55"/>
                <a:gd name="T8" fmla="*/ 16709 w 47"/>
                <a:gd name="T9" fmla="*/ 1665 h 55"/>
                <a:gd name="T10" fmla="*/ 22713 w 47"/>
                <a:gd name="T11" fmla="*/ 1975 h 55"/>
                <a:gd name="T12" fmla="*/ 27196 w 47"/>
                <a:gd name="T13" fmla="*/ 2234 h 55"/>
                <a:gd name="T14" fmla="*/ 31400 w 47"/>
                <a:gd name="T15" fmla="*/ 2385 h 55"/>
                <a:gd name="T16" fmla="*/ 35974 w 47"/>
                <a:gd name="T17" fmla="*/ 2478 h 55"/>
                <a:gd name="T18" fmla="*/ 39426 w 47"/>
                <a:gd name="T19" fmla="*/ 2558 h 55"/>
                <a:gd name="T20" fmla="*/ 40505 w 47"/>
                <a:gd name="T21" fmla="*/ 2382 h 55"/>
                <a:gd name="T22" fmla="*/ 37064 w 47"/>
                <a:gd name="T23" fmla="*/ 2325 h 55"/>
                <a:gd name="T24" fmla="*/ 33828 w 47"/>
                <a:gd name="T25" fmla="*/ 2234 h 55"/>
                <a:gd name="T26" fmla="*/ 29753 w 47"/>
                <a:gd name="T27" fmla="*/ 2039 h 55"/>
                <a:gd name="T28" fmla="*/ 24886 w 47"/>
                <a:gd name="T29" fmla="*/ 1853 h 55"/>
                <a:gd name="T30" fmla="*/ 19977 w 47"/>
                <a:gd name="T31" fmla="*/ 1514 h 55"/>
                <a:gd name="T32" fmla="*/ 14582 w 47"/>
                <a:gd name="T33" fmla="*/ 1138 h 55"/>
                <a:gd name="T34" fmla="*/ 9505 w 47"/>
                <a:gd name="T35" fmla="*/ 596 h 55"/>
                <a:gd name="T36" fmla="*/ 3396 w 47"/>
                <a:gd name="T37" fmla="*/ 1 h 55"/>
                <a:gd name="T38" fmla="*/ 3396 w 47"/>
                <a:gd name="T39" fmla="*/ 0 h 55"/>
                <a:gd name="T40" fmla="*/ 0 w 47"/>
                <a:gd name="T41" fmla="*/ 153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5"/>
                <a:gd name="T65" fmla="*/ 47 w 47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5">
                  <a:moveTo>
                    <a:pt x="0" y="3"/>
                  </a:moveTo>
                  <a:lnTo>
                    <a:pt x="0" y="3"/>
                  </a:lnTo>
                  <a:lnTo>
                    <a:pt x="7" y="15"/>
                  </a:lnTo>
                  <a:lnTo>
                    <a:pt x="13" y="27"/>
                  </a:lnTo>
                  <a:lnTo>
                    <a:pt x="19" y="35"/>
                  </a:lnTo>
                  <a:lnTo>
                    <a:pt x="26" y="42"/>
                  </a:lnTo>
                  <a:lnTo>
                    <a:pt x="31" y="47"/>
                  </a:lnTo>
                  <a:lnTo>
                    <a:pt x="36" y="51"/>
                  </a:lnTo>
                  <a:lnTo>
                    <a:pt x="41" y="53"/>
                  </a:lnTo>
                  <a:lnTo>
                    <a:pt x="45" y="54"/>
                  </a:lnTo>
                  <a:lnTo>
                    <a:pt x="46" y="50"/>
                  </a:lnTo>
                  <a:lnTo>
                    <a:pt x="42" y="49"/>
                  </a:lnTo>
                  <a:lnTo>
                    <a:pt x="39" y="47"/>
                  </a:lnTo>
                  <a:lnTo>
                    <a:pt x="34" y="43"/>
                  </a:lnTo>
                  <a:lnTo>
                    <a:pt x="28" y="39"/>
                  </a:lnTo>
                  <a:lnTo>
                    <a:pt x="23" y="32"/>
                  </a:lnTo>
                  <a:lnTo>
                    <a:pt x="17" y="24"/>
                  </a:lnTo>
                  <a:lnTo>
                    <a:pt x="11" y="13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46">
              <a:extLst>
                <a:ext uri="{FF2B5EF4-FFF2-40B4-BE49-F238E27FC236}">
                  <a16:creationId xmlns:a16="http://schemas.microsoft.com/office/drawing/2014/main" id="{CBA849BE-1D67-4A04-9060-809BBD87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3258"/>
              <a:ext cx="32" cy="217"/>
            </a:xfrm>
            <a:custGeom>
              <a:avLst/>
              <a:gdLst>
                <a:gd name="T0" fmla="*/ 1 w 22"/>
                <a:gd name="T1" fmla="*/ 0 h 174"/>
                <a:gd name="T2" fmla="*/ 1 w 22"/>
                <a:gd name="T3" fmla="*/ 0 h 174"/>
                <a:gd name="T4" fmla="*/ 0 w 22"/>
                <a:gd name="T5" fmla="*/ 291 h 174"/>
                <a:gd name="T6" fmla="*/ 0 w 22"/>
                <a:gd name="T7" fmla="*/ 565 h 174"/>
                <a:gd name="T8" fmla="*/ 0 w 22"/>
                <a:gd name="T9" fmla="*/ 1009 h 174"/>
                <a:gd name="T10" fmla="*/ 0 w 22"/>
                <a:gd name="T11" fmla="*/ 1428 h 174"/>
                <a:gd name="T12" fmla="*/ 0 w 22"/>
                <a:gd name="T13" fmla="*/ 1921 h 174"/>
                <a:gd name="T14" fmla="*/ 1 w 22"/>
                <a:gd name="T15" fmla="*/ 2396 h 174"/>
                <a:gd name="T16" fmla="*/ 1204 w 22"/>
                <a:gd name="T17" fmla="*/ 2933 h 174"/>
                <a:gd name="T18" fmla="*/ 1204 w 22"/>
                <a:gd name="T19" fmla="*/ 3436 h 174"/>
                <a:gd name="T20" fmla="*/ 1751 w 22"/>
                <a:gd name="T21" fmla="*/ 4005 h 174"/>
                <a:gd name="T22" fmla="*/ 2547 w 22"/>
                <a:gd name="T23" fmla="*/ 4466 h 174"/>
                <a:gd name="T24" fmla="*/ 2877 w 22"/>
                <a:gd name="T25" fmla="*/ 5010 h 174"/>
                <a:gd name="T26" fmla="*/ 4185 w 22"/>
                <a:gd name="T27" fmla="*/ 5557 h 174"/>
                <a:gd name="T28" fmla="*/ 5389 w 22"/>
                <a:gd name="T29" fmla="*/ 6004 h 174"/>
                <a:gd name="T30" fmla="*/ 6817 w 22"/>
                <a:gd name="T31" fmla="*/ 6529 h 174"/>
                <a:gd name="T32" fmla="*/ 7946 w 22"/>
                <a:gd name="T33" fmla="*/ 6946 h 174"/>
                <a:gd name="T34" fmla="*/ 9916 w 22"/>
                <a:gd name="T35" fmla="*/ 7383 h 174"/>
                <a:gd name="T36" fmla="*/ 12390 w 22"/>
                <a:gd name="T37" fmla="*/ 7227 h 174"/>
                <a:gd name="T38" fmla="*/ 10441 w 22"/>
                <a:gd name="T39" fmla="*/ 6884 h 174"/>
                <a:gd name="T40" fmla="*/ 8854 w 22"/>
                <a:gd name="T41" fmla="*/ 6420 h 174"/>
                <a:gd name="T42" fmla="*/ 6817 w 22"/>
                <a:gd name="T43" fmla="*/ 5994 h 174"/>
                <a:gd name="T44" fmla="*/ 6271 w 22"/>
                <a:gd name="T45" fmla="*/ 5520 h 174"/>
                <a:gd name="T46" fmla="*/ 5389 w 22"/>
                <a:gd name="T47" fmla="*/ 4995 h 174"/>
                <a:gd name="T48" fmla="*/ 4687 w 22"/>
                <a:gd name="T49" fmla="*/ 4456 h 174"/>
                <a:gd name="T50" fmla="*/ 3705 w 22"/>
                <a:gd name="T51" fmla="*/ 3992 h 174"/>
                <a:gd name="T52" fmla="*/ 2877 w 22"/>
                <a:gd name="T53" fmla="*/ 3436 h 174"/>
                <a:gd name="T54" fmla="*/ 2877 w 22"/>
                <a:gd name="T55" fmla="*/ 2933 h 174"/>
                <a:gd name="T56" fmla="*/ 2547 w 22"/>
                <a:gd name="T57" fmla="*/ 2396 h 174"/>
                <a:gd name="T58" fmla="*/ 2877 w 22"/>
                <a:gd name="T59" fmla="*/ 1921 h 174"/>
                <a:gd name="T60" fmla="*/ 2547 w 22"/>
                <a:gd name="T61" fmla="*/ 1428 h 174"/>
                <a:gd name="T62" fmla="*/ 2547 w 22"/>
                <a:gd name="T63" fmla="*/ 1009 h 174"/>
                <a:gd name="T64" fmla="*/ 2877 w 22"/>
                <a:gd name="T65" fmla="*/ 565 h 174"/>
                <a:gd name="T66" fmla="*/ 2877 w 22"/>
                <a:gd name="T67" fmla="*/ 291 h 174"/>
                <a:gd name="T68" fmla="*/ 2877 w 22"/>
                <a:gd name="T69" fmla="*/ 0 h 174"/>
                <a:gd name="T70" fmla="*/ 1 w 22"/>
                <a:gd name="T71" fmla="*/ 0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74"/>
                <a:gd name="T110" fmla="*/ 22 w 22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74">
                  <a:moveTo>
                    <a:pt x="1" y="0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2" y="69"/>
                  </a:lnTo>
                  <a:lnTo>
                    <a:pt x="2" y="80"/>
                  </a:lnTo>
                  <a:lnTo>
                    <a:pt x="3" y="94"/>
                  </a:lnTo>
                  <a:lnTo>
                    <a:pt x="4" y="105"/>
                  </a:lnTo>
                  <a:lnTo>
                    <a:pt x="5" y="118"/>
                  </a:lnTo>
                  <a:lnTo>
                    <a:pt x="7" y="130"/>
                  </a:lnTo>
                  <a:lnTo>
                    <a:pt x="9" y="141"/>
                  </a:lnTo>
                  <a:lnTo>
                    <a:pt x="12" y="153"/>
                  </a:lnTo>
                  <a:lnTo>
                    <a:pt x="14" y="163"/>
                  </a:lnTo>
                  <a:lnTo>
                    <a:pt x="17" y="173"/>
                  </a:lnTo>
                  <a:lnTo>
                    <a:pt x="21" y="170"/>
                  </a:lnTo>
                  <a:lnTo>
                    <a:pt x="18" y="161"/>
                  </a:lnTo>
                  <a:lnTo>
                    <a:pt x="15" y="151"/>
                  </a:lnTo>
                  <a:lnTo>
                    <a:pt x="12" y="140"/>
                  </a:lnTo>
                  <a:lnTo>
                    <a:pt x="11" y="129"/>
                  </a:lnTo>
                  <a:lnTo>
                    <a:pt x="9" y="117"/>
                  </a:lnTo>
                  <a:lnTo>
                    <a:pt x="8" y="104"/>
                  </a:lnTo>
                  <a:lnTo>
                    <a:pt x="6" y="93"/>
                  </a:lnTo>
                  <a:lnTo>
                    <a:pt x="5" y="80"/>
                  </a:lnTo>
                  <a:lnTo>
                    <a:pt x="5" y="69"/>
                  </a:lnTo>
                  <a:lnTo>
                    <a:pt x="4" y="56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4"/>
                  </a:lnTo>
                  <a:lnTo>
                    <a:pt x="5" y="7"/>
                  </a:lnTo>
                  <a:lnTo>
                    <a:pt x="5" y="0"/>
                  </a:lnTo>
                  <a:lnTo>
                    <a:pt x="1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47">
              <a:extLst>
                <a:ext uri="{FF2B5EF4-FFF2-40B4-BE49-F238E27FC236}">
                  <a16:creationId xmlns:a16="http://schemas.microsoft.com/office/drawing/2014/main" id="{41EB0F8D-6CAC-496B-8F3B-A9F3D332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014"/>
              <a:ext cx="58" cy="238"/>
            </a:xfrm>
            <a:custGeom>
              <a:avLst/>
              <a:gdLst>
                <a:gd name="T0" fmla="*/ 29758 w 39"/>
                <a:gd name="T1" fmla="*/ 0 h 191"/>
                <a:gd name="T2" fmla="*/ 29758 w 39"/>
                <a:gd name="T3" fmla="*/ 0 h 191"/>
                <a:gd name="T4" fmla="*/ 24547 w 39"/>
                <a:gd name="T5" fmla="*/ 561 h 191"/>
                <a:gd name="T6" fmla="*/ 21173 w 39"/>
                <a:gd name="T7" fmla="*/ 1085 h 191"/>
                <a:gd name="T8" fmla="*/ 18918 w 39"/>
                <a:gd name="T9" fmla="*/ 1685 h 191"/>
                <a:gd name="T10" fmla="*/ 15325 w 39"/>
                <a:gd name="T11" fmla="*/ 2211 h 191"/>
                <a:gd name="T12" fmla="*/ 12721 w 39"/>
                <a:gd name="T13" fmla="*/ 2860 h 191"/>
                <a:gd name="T14" fmla="*/ 10305 w 39"/>
                <a:gd name="T15" fmla="*/ 3419 h 191"/>
                <a:gd name="T16" fmla="*/ 8554 w 39"/>
                <a:gd name="T17" fmla="*/ 3969 h 191"/>
                <a:gd name="T18" fmla="*/ 6929 w 39"/>
                <a:gd name="T19" fmla="*/ 4537 h 191"/>
                <a:gd name="T20" fmla="*/ 4881 w 39"/>
                <a:gd name="T21" fmla="*/ 5063 h 191"/>
                <a:gd name="T22" fmla="*/ 3282 w 39"/>
                <a:gd name="T23" fmla="*/ 5534 h 191"/>
                <a:gd name="T24" fmla="*/ 2207 w 39"/>
                <a:gd name="T25" fmla="*/ 6027 h 191"/>
                <a:gd name="T26" fmla="*/ 2207 w 39"/>
                <a:gd name="T27" fmla="*/ 6503 h 191"/>
                <a:gd name="T28" fmla="*/ 1484 w 39"/>
                <a:gd name="T29" fmla="*/ 6958 h 191"/>
                <a:gd name="T30" fmla="*/ 1 w 39"/>
                <a:gd name="T31" fmla="*/ 7302 h 191"/>
                <a:gd name="T32" fmla="*/ 1 w 39"/>
                <a:gd name="T33" fmla="*/ 7680 h 191"/>
                <a:gd name="T34" fmla="*/ 0 w 39"/>
                <a:gd name="T35" fmla="*/ 8015 h 191"/>
                <a:gd name="T36" fmla="*/ 3282 w 39"/>
                <a:gd name="T37" fmla="*/ 8015 h 191"/>
                <a:gd name="T38" fmla="*/ 3282 w 39"/>
                <a:gd name="T39" fmla="*/ 7680 h 191"/>
                <a:gd name="T40" fmla="*/ 3868 w 39"/>
                <a:gd name="T41" fmla="*/ 7302 h 191"/>
                <a:gd name="T42" fmla="*/ 4881 w 39"/>
                <a:gd name="T43" fmla="*/ 6983 h 191"/>
                <a:gd name="T44" fmla="*/ 5752 w 39"/>
                <a:gd name="T45" fmla="*/ 6567 h 191"/>
                <a:gd name="T46" fmla="*/ 6929 w 39"/>
                <a:gd name="T47" fmla="*/ 6041 h 191"/>
                <a:gd name="T48" fmla="*/ 7259 w 39"/>
                <a:gd name="T49" fmla="*/ 5604 h 191"/>
                <a:gd name="T50" fmla="*/ 8554 w 39"/>
                <a:gd name="T51" fmla="*/ 5103 h 191"/>
                <a:gd name="T52" fmla="*/ 10305 w 39"/>
                <a:gd name="T53" fmla="*/ 4601 h 191"/>
                <a:gd name="T54" fmla="*/ 11823 w 39"/>
                <a:gd name="T55" fmla="*/ 3984 h 191"/>
                <a:gd name="T56" fmla="*/ 13902 w 39"/>
                <a:gd name="T57" fmla="*/ 3433 h 191"/>
                <a:gd name="T58" fmla="*/ 16054 w 39"/>
                <a:gd name="T59" fmla="*/ 2896 h 191"/>
                <a:gd name="T60" fmla="*/ 18918 w 39"/>
                <a:gd name="T61" fmla="*/ 2324 h 191"/>
                <a:gd name="T62" fmla="*/ 22291 w 39"/>
                <a:gd name="T63" fmla="*/ 1767 h 191"/>
                <a:gd name="T64" fmla="*/ 24547 w 39"/>
                <a:gd name="T65" fmla="*/ 1212 h 191"/>
                <a:gd name="T66" fmla="*/ 29228 w 39"/>
                <a:gd name="T67" fmla="*/ 685 h 191"/>
                <a:gd name="T68" fmla="*/ 32495 w 39"/>
                <a:gd name="T69" fmla="*/ 2 h 191"/>
                <a:gd name="T70" fmla="*/ 29758 w 39"/>
                <a:gd name="T71" fmla="*/ 0 h 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191"/>
                <a:gd name="T110" fmla="*/ 39 w 39"/>
                <a:gd name="T111" fmla="*/ 191 h 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191">
                  <a:moveTo>
                    <a:pt x="35" y="0"/>
                  </a:moveTo>
                  <a:lnTo>
                    <a:pt x="35" y="0"/>
                  </a:lnTo>
                  <a:lnTo>
                    <a:pt x="29" y="14"/>
                  </a:lnTo>
                  <a:lnTo>
                    <a:pt x="25" y="26"/>
                  </a:lnTo>
                  <a:lnTo>
                    <a:pt x="22" y="40"/>
                  </a:lnTo>
                  <a:lnTo>
                    <a:pt x="18" y="53"/>
                  </a:lnTo>
                  <a:lnTo>
                    <a:pt x="15" y="68"/>
                  </a:lnTo>
                  <a:lnTo>
                    <a:pt x="12" y="81"/>
                  </a:lnTo>
                  <a:lnTo>
                    <a:pt x="10" y="94"/>
                  </a:lnTo>
                  <a:lnTo>
                    <a:pt x="8" y="108"/>
                  </a:lnTo>
                  <a:lnTo>
                    <a:pt x="6" y="120"/>
                  </a:lnTo>
                  <a:lnTo>
                    <a:pt x="4" y="132"/>
                  </a:lnTo>
                  <a:lnTo>
                    <a:pt x="3" y="143"/>
                  </a:lnTo>
                  <a:lnTo>
                    <a:pt x="3" y="155"/>
                  </a:lnTo>
                  <a:lnTo>
                    <a:pt x="2" y="165"/>
                  </a:lnTo>
                  <a:lnTo>
                    <a:pt x="1" y="174"/>
                  </a:lnTo>
                  <a:lnTo>
                    <a:pt x="1" y="182"/>
                  </a:lnTo>
                  <a:lnTo>
                    <a:pt x="0" y="190"/>
                  </a:lnTo>
                  <a:lnTo>
                    <a:pt x="4" y="190"/>
                  </a:lnTo>
                  <a:lnTo>
                    <a:pt x="4" y="182"/>
                  </a:lnTo>
                  <a:lnTo>
                    <a:pt x="5" y="174"/>
                  </a:lnTo>
                  <a:lnTo>
                    <a:pt x="6" y="166"/>
                  </a:lnTo>
                  <a:lnTo>
                    <a:pt x="7" y="156"/>
                  </a:lnTo>
                  <a:lnTo>
                    <a:pt x="8" y="144"/>
                  </a:lnTo>
                  <a:lnTo>
                    <a:pt x="9" y="133"/>
                  </a:lnTo>
                  <a:lnTo>
                    <a:pt x="10" y="121"/>
                  </a:lnTo>
                  <a:lnTo>
                    <a:pt x="12" y="109"/>
                  </a:lnTo>
                  <a:lnTo>
                    <a:pt x="14" y="95"/>
                  </a:lnTo>
                  <a:lnTo>
                    <a:pt x="16" y="82"/>
                  </a:lnTo>
                  <a:lnTo>
                    <a:pt x="19" y="69"/>
                  </a:lnTo>
                  <a:lnTo>
                    <a:pt x="22" y="55"/>
                  </a:lnTo>
                  <a:lnTo>
                    <a:pt x="26" y="42"/>
                  </a:lnTo>
                  <a:lnTo>
                    <a:pt x="29" y="29"/>
                  </a:lnTo>
                  <a:lnTo>
                    <a:pt x="34" y="16"/>
                  </a:lnTo>
                  <a:lnTo>
                    <a:pt x="38" y="2"/>
                  </a:lnTo>
                  <a:lnTo>
                    <a:pt x="35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48">
              <a:extLst>
                <a:ext uri="{FF2B5EF4-FFF2-40B4-BE49-F238E27FC236}">
                  <a16:creationId xmlns:a16="http://schemas.microsoft.com/office/drawing/2014/main" id="{512CDC62-D216-4792-BD5C-3C773DF8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2933"/>
              <a:ext cx="66" cy="77"/>
            </a:xfrm>
            <a:custGeom>
              <a:avLst/>
              <a:gdLst>
                <a:gd name="T0" fmla="*/ 27403 w 45"/>
                <a:gd name="T1" fmla="*/ 0 h 62"/>
                <a:gd name="T2" fmla="*/ 27345 w 45"/>
                <a:gd name="T3" fmla="*/ 1 h 62"/>
                <a:gd name="T4" fmla="*/ 24641 w 45"/>
                <a:gd name="T5" fmla="*/ 2 h 62"/>
                <a:gd name="T6" fmla="*/ 21886 w 45"/>
                <a:gd name="T7" fmla="*/ 184 h 62"/>
                <a:gd name="T8" fmla="*/ 18684 w 45"/>
                <a:gd name="T9" fmla="*/ 401 h 62"/>
                <a:gd name="T10" fmla="*/ 15520 w 45"/>
                <a:gd name="T11" fmla="*/ 657 h 62"/>
                <a:gd name="T12" fmla="*/ 10582 w 45"/>
                <a:gd name="T13" fmla="*/ 1043 h 62"/>
                <a:gd name="T14" fmla="*/ 5516 w 45"/>
                <a:gd name="T15" fmla="*/ 1608 h 62"/>
                <a:gd name="T16" fmla="*/ 0 w 45"/>
                <a:gd name="T17" fmla="*/ 2341 h 62"/>
                <a:gd name="T18" fmla="*/ 2753 w 45"/>
                <a:gd name="T19" fmla="*/ 2428 h 62"/>
                <a:gd name="T20" fmla="*/ 8090 w 45"/>
                <a:gd name="T21" fmla="*/ 1710 h 62"/>
                <a:gd name="T22" fmla="*/ 12739 w 45"/>
                <a:gd name="T23" fmla="*/ 1169 h 62"/>
                <a:gd name="T24" fmla="*/ 17402 w 45"/>
                <a:gd name="T25" fmla="*/ 816 h 62"/>
                <a:gd name="T26" fmla="*/ 21459 w 45"/>
                <a:gd name="T27" fmla="*/ 544 h 62"/>
                <a:gd name="T28" fmla="*/ 24275 w 45"/>
                <a:gd name="T29" fmla="*/ 323 h 62"/>
                <a:gd name="T30" fmla="*/ 26158 w 45"/>
                <a:gd name="T31" fmla="*/ 229 h 62"/>
                <a:gd name="T32" fmla="*/ 27403 w 45"/>
                <a:gd name="T33" fmla="*/ 184 h 62"/>
                <a:gd name="T34" fmla="*/ 29685 w 45"/>
                <a:gd name="T35" fmla="*/ 184 h 62"/>
                <a:gd name="T36" fmla="*/ 27403 w 45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62"/>
                <a:gd name="T59" fmla="*/ 45 w 45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62">
                  <a:moveTo>
                    <a:pt x="41" y="0"/>
                  </a:moveTo>
                  <a:lnTo>
                    <a:pt x="40" y="1"/>
                  </a:lnTo>
                  <a:lnTo>
                    <a:pt x="37" y="2"/>
                  </a:lnTo>
                  <a:lnTo>
                    <a:pt x="33" y="5"/>
                  </a:lnTo>
                  <a:lnTo>
                    <a:pt x="28" y="10"/>
                  </a:lnTo>
                  <a:lnTo>
                    <a:pt x="23" y="16"/>
                  </a:lnTo>
                  <a:lnTo>
                    <a:pt x="16" y="26"/>
                  </a:lnTo>
                  <a:lnTo>
                    <a:pt x="8" y="40"/>
                  </a:lnTo>
                  <a:lnTo>
                    <a:pt x="0" y="59"/>
                  </a:lnTo>
                  <a:lnTo>
                    <a:pt x="4" y="61"/>
                  </a:lnTo>
                  <a:lnTo>
                    <a:pt x="12" y="43"/>
                  </a:lnTo>
                  <a:lnTo>
                    <a:pt x="19" y="29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6" y="8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1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49">
              <a:extLst>
                <a:ext uri="{FF2B5EF4-FFF2-40B4-BE49-F238E27FC236}">
                  <a16:creationId xmlns:a16="http://schemas.microsoft.com/office/drawing/2014/main" id="{D24CA9A0-FC43-47AA-993B-0F2BF154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2932"/>
              <a:ext cx="5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6147 w 3"/>
                <a:gd name="T7" fmla="*/ 0 h 1"/>
                <a:gd name="T8" fmla="*/ 10245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50">
              <a:extLst>
                <a:ext uri="{FF2B5EF4-FFF2-40B4-BE49-F238E27FC236}">
                  <a16:creationId xmlns:a16="http://schemas.microsoft.com/office/drawing/2014/main" id="{B3F4AB35-2B66-46C5-A2C3-2A8321CE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3543"/>
              <a:ext cx="7" cy="4"/>
            </a:xfrm>
            <a:custGeom>
              <a:avLst/>
              <a:gdLst>
                <a:gd name="T0" fmla="*/ 1182 w 5"/>
                <a:gd name="T1" fmla="*/ 0 h 3"/>
                <a:gd name="T2" fmla="*/ 603 w 5"/>
                <a:gd name="T3" fmla="*/ 0 h 3"/>
                <a:gd name="T4" fmla="*/ 0 w 5"/>
                <a:gd name="T5" fmla="*/ 1 h 3"/>
                <a:gd name="T6" fmla="*/ 0 w 5"/>
                <a:gd name="T7" fmla="*/ 1 h 3"/>
                <a:gd name="T8" fmla="*/ 603 w 5"/>
                <a:gd name="T9" fmla="*/ 276 h 3"/>
                <a:gd name="T10" fmla="*/ 1182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51">
              <a:extLst>
                <a:ext uri="{FF2B5EF4-FFF2-40B4-BE49-F238E27FC236}">
                  <a16:creationId xmlns:a16="http://schemas.microsoft.com/office/drawing/2014/main" id="{DD9FF36D-572D-408F-AABE-6771C86B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3478"/>
              <a:ext cx="64" cy="66"/>
            </a:xfrm>
            <a:custGeom>
              <a:avLst/>
              <a:gdLst>
                <a:gd name="T0" fmla="*/ 0 w 43"/>
                <a:gd name="T1" fmla="*/ 2 h 53"/>
                <a:gd name="T2" fmla="*/ 0 w 43"/>
                <a:gd name="T3" fmla="*/ 2 h 53"/>
                <a:gd name="T4" fmla="*/ 5011 w 43"/>
                <a:gd name="T5" fmla="*/ 549 h 53"/>
                <a:gd name="T6" fmla="*/ 10469 w 43"/>
                <a:gd name="T7" fmla="*/ 989 h 53"/>
                <a:gd name="T8" fmla="*/ 15582 w 43"/>
                <a:gd name="T9" fmla="*/ 1400 h 53"/>
                <a:gd name="T10" fmla="*/ 20861 w 43"/>
                <a:gd name="T11" fmla="*/ 1645 h 53"/>
                <a:gd name="T12" fmla="*/ 24871 w 43"/>
                <a:gd name="T13" fmla="*/ 1869 h 53"/>
                <a:gd name="T14" fmla="*/ 28490 w 43"/>
                <a:gd name="T15" fmla="*/ 2002 h 53"/>
                <a:gd name="T16" fmla="*/ 33189 w 43"/>
                <a:gd name="T17" fmla="*/ 2080 h 53"/>
                <a:gd name="T18" fmla="*/ 35309 w 43"/>
                <a:gd name="T19" fmla="*/ 2194 h 53"/>
                <a:gd name="T20" fmla="*/ 36598 w 43"/>
                <a:gd name="T21" fmla="*/ 2002 h 53"/>
                <a:gd name="T22" fmla="*/ 33624 w 43"/>
                <a:gd name="T23" fmla="*/ 1964 h 53"/>
                <a:gd name="T24" fmla="*/ 30178 w 43"/>
                <a:gd name="T25" fmla="*/ 1869 h 53"/>
                <a:gd name="T26" fmla="*/ 26337 w 43"/>
                <a:gd name="T27" fmla="*/ 1762 h 53"/>
                <a:gd name="T28" fmla="*/ 21504 w 43"/>
                <a:gd name="T29" fmla="*/ 1534 h 53"/>
                <a:gd name="T30" fmla="*/ 17603 w 43"/>
                <a:gd name="T31" fmla="*/ 1232 h 53"/>
                <a:gd name="T32" fmla="*/ 12861 w 43"/>
                <a:gd name="T33" fmla="*/ 912 h 53"/>
                <a:gd name="T34" fmla="*/ 7458 w 43"/>
                <a:gd name="T35" fmla="*/ 512 h 53"/>
                <a:gd name="T36" fmla="*/ 2262 w 43"/>
                <a:gd name="T37" fmla="*/ 0 h 53"/>
                <a:gd name="T38" fmla="*/ 0 w 43"/>
                <a:gd name="T39" fmla="*/ 2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53"/>
                <a:gd name="T62" fmla="*/ 43 w 43"/>
                <a:gd name="T63" fmla="*/ 53 h 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53">
                  <a:moveTo>
                    <a:pt x="0" y="2"/>
                  </a:moveTo>
                  <a:lnTo>
                    <a:pt x="0" y="2"/>
                  </a:lnTo>
                  <a:lnTo>
                    <a:pt x="6" y="13"/>
                  </a:lnTo>
                  <a:lnTo>
                    <a:pt x="12" y="24"/>
                  </a:lnTo>
                  <a:lnTo>
                    <a:pt x="18" y="33"/>
                  </a:lnTo>
                  <a:lnTo>
                    <a:pt x="24" y="39"/>
                  </a:lnTo>
                  <a:lnTo>
                    <a:pt x="29" y="45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1" y="52"/>
                  </a:lnTo>
                  <a:lnTo>
                    <a:pt x="42" y="48"/>
                  </a:lnTo>
                  <a:lnTo>
                    <a:pt x="39" y="47"/>
                  </a:lnTo>
                  <a:lnTo>
                    <a:pt x="35" y="45"/>
                  </a:lnTo>
                  <a:lnTo>
                    <a:pt x="31" y="42"/>
                  </a:lnTo>
                  <a:lnTo>
                    <a:pt x="25" y="37"/>
                  </a:lnTo>
                  <a:lnTo>
                    <a:pt x="20" y="30"/>
                  </a:lnTo>
                  <a:lnTo>
                    <a:pt x="15" y="22"/>
                  </a:lnTo>
                  <a:lnTo>
                    <a:pt x="9" y="1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52">
              <a:extLst>
                <a:ext uri="{FF2B5EF4-FFF2-40B4-BE49-F238E27FC236}">
                  <a16:creationId xmlns:a16="http://schemas.microsoft.com/office/drawing/2014/main" id="{DE7899C3-131F-4EAD-883D-E5505C2FC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258"/>
              <a:ext cx="30" cy="217"/>
            </a:xfrm>
            <a:custGeom>
              <a:avLst/>
              <a:gdLst>
                <a:gd name="T0" fmla="*/ 1227 w 20"/>
                <a:gd name="T1" fmla="*/ 0 h 174"/>
                <a:gd name="T2" fmla="*/ 1227 w 20"/>
                <a:gd name="T3" fmla="*/ 0 h 174"/>
                <a:gd name="T4" fmla="*/ 0 w 20"/>
                <a:gd name="T5" fmla="*/ 291 h 174"/>
                <a:gd name="T6" fmla="*/ 0 w 20"/>
                <a:gd name="T7" fmla="*/ 565 h 174"/>
                <a:gd name="T8" fmla="*/ 0 w 20"/>
                <a:gd name="T9" fmla="*/ 1009 h 174"/>
                <a:gd name="T10" fmla="*/ 0 w 20"/>
                <a:gd name="T11" fmla="*/ 1428 h 174"/>
                <a:gd name="T12" fmla="*/ 0 w 20"/>
                <a:gd name="T13" fmla="*/ 1921 h 174"/>
                <a:gd name="T14" fmla="*/ 0 w 20"/>
                <a:gd name="T15" fmla="*/ 2396 h 174"/>
                <a:gd name="T16" fmla="*/ 1227 w 20"/>
                <a:gd name="T17" fmla="*/ 2933 h 174"/>
                <a:gd name="T18" fmla="*/ 2367 w 20"/>
                <a:gd name="T19" fmla="*/ 3436 h 174"/>
                <a:gd name="T20" fmla="*/ 2367 w 20"/>
                <a:gd name="T21" fmla="*/ 3992 h 174"/>
                <a:gd name="T22" fmla="*/ 3482 w 20"/>
                <a:gd name="T23" fmla="*/ 4466 h 174"/>
                <a:gd name="T24" fmla="*/ 5223 w 20"/>
                <a:gd name="T25" fmla="*/ 5010 h 174"/>
                <a:gd name="T26" fmla="*/ 7626 w 20"/>
                <a:gd name="T27" fmla="*/ 5557 h 174"/>
                <a:gd name="T28" fmla="*/ 7835 w 20"/>
                <a:gd name="T29" fmla="*/ 6004 h 174"/>
                <a:gd name="T30" fmla="*/ 11439 w 20"/>
                <a:gd name="T31" fmla="*/ 6516 h 174"/>
                <a:gd name="T32" fmla="*/ 14004 w 20"/>
                <a:gd name="T33" fmla="*/ 6946 h 174"/>
                <a:gd name="T34" fmla="*/ 17159 w 20"/>
                <a:gd name="T35" fmla="*/ 7383 h 174"/>
                <a:gd name="T36" fmla="*/ 19209 w 20"/>
                <a:gd name="T37" fmla="*/ 7302 h 174"/>
                <a:gd name="T38" fmla="*/ 15692 w 20"/>
                <a:gd name="T39" fmla="*/ 6884 h 174"/>
                <a:gd name="T40" fmla="*/ 14004 w 20"/>
                <a:gd name="T41" fmla="*/ 6420 h 174"/>
                <a:gd name="T42" fmla="*/ 11439 w 20"/>
                <a:gd name="T43" fmla="*/ 5994 h 174"/>
                <a:gd name="T44" fmla="*/ 9018 w 20"/>
                <a:gd name="T45" fmla="*/ 5520 h 174"/>
                <a:gd name="T46" fmla="*/ 7835 w 20"/>
                <a:gd name="T47" fmla="*/ 4995 h 174"/>
                <a:gd name="T48" fmla="*/ 6012 w 20"/>
                <a:gd name="T49" fmla="*/ 4456 h 174"/>
                <a:gd name="T50" fmla="*/ 5223 w 20"/>
                <a:gd name="T51" fmla="*/ 3992 h 174"/>
                <a:gd name="T52" fmla="*/ 4008 w 20"/>
                <a:gd name="T53" fmla="*/ 3436 h 174"/>
                <a:gd name="T54" fmla="*/ 4008 w 20"/>
                <a:gd name="T55" fmla="*/ 2933 h 174"/>
                <a:gd name="T56" fmla="*/ 3482 w 20"/>
                <a:gd name="T57" fmla="*/ 2396 h 174"/>
                <a:gd name="T58" fmla="*/ 3482 w 20"/>
                <a:gd name="T59" fmla="*/ 1921 h 174"/>
                <a:gd name="T60" fmla="*/ 3482 w 20"/>
                <a:gd name="T61" fmla="*/ 1428 h 174"/>
                <a:gd name="T62" fmla="*/ 3482 w 20"/>
                <a:gd name="T63" fmla="*/ 1009 h 174"/>
                <a:gd name="T64" fmla="*/ 3482 w 20"/>
                <a:gd name="T65" fmla="*/ 565 h 174"/>
                <a:gd name="T66" fmla="*/ 3482 w 20"/>
                <a:gd name="T67" fmla="*/ 291 h 174"/>
                <a:gd name="T68" fmla="*/ 3482 w 20"/>
                <a:gd name="T69" fmla="*/ 0 h 174"/>
                <a:gd name="T70" fmla="*/ 1227 w 20"/>
                <a:gd name="T71" fmla="*/ 0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"/>
                <a:gd name="T109" fmla="*/ 0 h 174"/>
                <a:gd name="T110" fmla="*/ 20 w 20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" h="174">
                  <a:moveTo>
                    <a:pt x="1" y="0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" y="69"/>
                  </a:lnTo>
                  <a:lnTo>
                    <a:pt x="2" y="80"/>
                  </a:lnTo>
                  <a:lnTo>
                    <a:pt x="2" y="93"/>
                  </a:lnTo>
                  <a:lnTo>
                    <a:pt x="3" y="105"/>
                  </a:lnTo>
                  <a:lnTo>
                    <a:pt x="5" y="118"/>
                  </a:lnTo>
                  <a:lnTo>
                    <a:pt x="7" y="130"/>
                  </a:lnTo>
                  <a:lnTo>
                    <a:pt x="8" y="141"/>
                  </a:lnTo>
                  <a:lnTo>
                    <a:pt x="11" y="152"/>
                  </a:lnTo>
                  <a:lnTo>
                    <a:pt x="14" y="163"/>
                  </a:lnTo>
                  <a:lnTo>
                    <a:pt x="17" y="173"/>
                  </a:lnTo>
                  <a:lnTo>
                    <a:pt x="19" y="171"/>
                  </a:lnTo>
                  <a:lnTo>
                    <a:pt x="16" y="161"/>
                  </a:lnTo>
                  <a:lnTo>
                    <a:pt x="14" y="151"/>
                  </a:lnTo>
                  <a:lnTo>
                    <a:pt x="11" y="140"/>
                  </a:lnTo>
                  <a:lnTo>
                    <a:pt x="9" y="129"/>
                  </a:lnTo>
                  <a:lnTo>
                    <a:pt x="8" y="117"/>
                  </a:lnTo>
                  <a:lnTo>
                    <a:pt x="6" y="104"/>
                  </a:lnTo>
                  <a:lnTo>
                    <a:pt x="5" y="93"/>
                  </a:lnTo>
                  <a:lnTo>
                    <a:pt x="4" y="80"/>
                  </a:lnTo>
                  <a:lnTo>
                    <a:pt x="4" y="69"/>
                  </a:lnTo>
                  <a:lnTo>
                    <a:pt x="3" y="56"/>
                  </a:lnTo>
                  <a:lnTo>
                    <a:pt x="3" y="45"/>
                  </a:lnTo>
                  <a:lnTo>
                    <a:pt x="3" y="34"/>
                  </a:lnTo>
                  <a:lnTo>
                    <a:pt x="3" y="24"/>
                  </a:lnTo>
                  <a:lnTo>
                    <a:pt x="3" y="14"/>
                  </a:lnTo>
                  <a:lnTo>
                    <a:pt x="3" y="7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53">
              <a:extLst>
                <a:ext uri="{FF2B5EF4-FFF2-40B4-BE49-F238E27FC236}">
                  <a16:creationId xmlns:a16="http://schemas.microsoft.com/office/drawing/2014/main" id="{0213C82B-CE73-4A36-94F4-38536438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014"/>
              <a:ext cx="56" cy="238"/>
            </a:xfrm>
            <a:custGeom>
              <a:avLst/>
              <a:gdLst>
                <a:gd name="T0" fmla="*/ 24826 w 38"/>
                <a:gd name="T1" fmla="*/ 0 h 191"/>
                <a:gd name="T2" fmla="*/ 24826 w 38"/>
                <a:gd name="T3" fmla="*/ 0 h 191"/>
                <a:gd name="T4" fmla="*/ 21190 w 38"/>
                <a:gd name="T5" fmla="*/ 550 h 191"/>
                <a:gd name="T6" fmla="*/ 18358 w 38"/>
                <a:gd name="T7" fmla="*/ 1085 h 191"/>
                <a:gd name="T8" fmla="*/ 15484 w 38"/>
                <a:gd name="T9" fmla="*/ 1754 h 191"/>
                <a:gd name="T10" fmla="*/ 12457 w 38"/>
                <a:gd name="T11" fmla="*/ 2211 h 191"/>
                <a:gd name="T12" fmla="*/ 10677 w 38"/>
                <a:gd name="T13" fmla="*/ 2860 h 191"/>
                <a:gd name="T14" fmla="*/ 9143 w 38"/>
                <a:gd name="T15" fmla="*/ 3394 h 191"/>
                <a:gd name="T16" fmla="*/ 6296 w 38"/>
                <a:gd name="T17" fmla="*/ 3969 h 191"/>
                <a:gd name="T18" fmla="*/ 4916 w 38"/>
                <a:gd name="T19" fmla="*/ 4537 h 191"/>
                <a:gd name="T20" fmla="*/ 4272 w 38"/>
                <a:gd name="T21" fmla="*/ 5063 h 191"/>
                <a:gd name="T22" fmla="*/ 2899 w 38"/>
                <a:gd name="T23" fmla="*/ 5534 h 191"/>
                <a:gd name="T24" fmla="*/ 1967 w 38"/>
                <a:gd name="T25" fmla="*/ 6027 h 191"/>
                <a:gd name="T26" fmla="*/ 1967 w 38"/>
                <a:gd name="T27" fmla="*/ 6503 h 191"/>
                <a:gd name="T28" fmla="*/ 1335 w 38"/>
                <a:gd name="T29" fmla="*/ 6958 h 191"/>
                <a:gd name="T30" fmla="*/ 1 w 38"/>
                <a:gd name="T31" fmla="*/ 7302 h 191"/>
                <a:gd name="T32" fmla="*/ 0 w 38"/>
                <a:gd name="T33" fmla="*/ 7680 h 191"/>
                <a:gd name="T34" fmla="*/ 0 w 38"/>
                <a:gd name="T35" fmla="*/ 8015 h 191"/>
                <a:gd name="T36" fmla="*/ 1967 w 38"/>
                <a:gd name="T37" fmla="*/ 8015 h 191"/>
                <a:gd name="T38" fmla="*/ 1967 w 38"/>
                <a:gd name="T39" fmla="*/ 7680 h 191"/>
                <a:gd name="T40" fmla="*/ 1967 w 38"/>
                <a:gd name="T41" fmla="*/ 7302 h 191"/>
                <a:gd name="T42" fmla="*/ 2899 w 38"/>
                <a:gd name="T43" fmla="*/ 6958 h 191"/>
                <a:gd name="T44" fmla="*/ 3336 w 38"/>
                <a:gd name="T45" fmla="*/ 6503 h 191"/>
                <a:gd name="T46" fmla="*/ 4272 w 38"/>
                <a:gd name="T47" fmla="*/ 6027 h 191"/>
                <a:gd name="T48" fmla="*/ 4916 w 38"/>
                <a:gd name="T49" fmla="*/ 5604 h 191"/>
                <a:gd name="T50" fmla="*/ 6296 w 38"/>
                <a:gd name="T51" fmla="*/ 5103 h 191"/>
                <a:gd name="T52" fmla="*/ 7245 w 38"/>
                <a:gd name="T53" fmla="*/ 4601 h 191"/>
                <a:gd name="T54" fmla="*/ 9143 w 38"/>
                <a:gd name="T55" fmla="*/ 3984 h 191"/>
                <a:gd name="T56" fmla="*/ 10677 w 38"/>
                <a:gd name="T57" fmla="*/ 3419 h 191"/>
                <a:gd name="T58" fmla="*/ 12457 w 38"/>
                <a:gd name="T59" fmla="*/ 2896 h 191"/>
                <a:gd name="T60" fmla="*/ 15484 w 38"/>
                <a:gd name="T61" fmla="*/ 2233 h 191"/>
                <a:gd name="T62" fmla="*/ 17522 w 38"/>
                <a:gd name="T63" fmla="*/ 1767 h 191"/>
                <a:gd name="T64" fmla="*/ 20150 w 38"/>
                <a:gd name="T65" fmla="*/ 1201 h 191"/>
                <a:gd name="T66" fmla="*/ 23188 w 38"/>
                <a:gd name="T67" fmla="*/ 638 h 191"/>
                <a:gd name="T68" fmla="*/ 27054 w 38"/>
                <a:gd name="T69" fmla="*/ 2 h 191"/>
                <a:gd name="T70" fmla="*/ 24826 w 38"/>
                <a:gd name="T71" fmla="*/ 0 h 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191"/>
                <a:gd name="T110" fmla="*/ 38 w 38"/>
                <a:gd name="T111" fmla="*/ 191 h 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191">
                  <a:moveTo>
                    <a:pt x="34" y="0"/>
                  </a:moveTo>
                  <a:lnTo>
                    <a:pt x="34" y="0"/>
                  </a:lnTo>
                  <a:lnTo>
                    <a:pt x="29" y="13"/>
                  </a:lnTo>
                  <a:lnTo>
                    <a:pt x="25" y="26"/>
                  </a:lnTo>
                  <a:lnTo>
                    <a:pt x="21" y="41"/>
                  </a:lnTo>
                  <a:lnTo>
                    <a:pt x="17" y="53"/>
                  </a:lnTo>
                  <a:lnTo>
                    <a:pt x="15" y="68"/>
                  </a:lnTo>
                  <a:lnTo>
                    <a:pt x="12" y="80"/>
                  </a:lnTo>
                  <a:lnTo>
                    <a:pt x="9" y="94"/>
                  </a:lnTo>
                  <a:lnTo>
                    <a:pt x="7" y="108"/>
                  </a:lnTo>
                  <a:lnTo>
                    <a:pt x="6" y="120"/>
                  </a:lnTo>
                  <a:lnTo>
                    <a:pt x="4" y="132"/>
                  </a:lnTo>
                  <a:lnTo>
                    <a:pt x="3" y="143"/>
                  </a:lnTo>
                  <a:lnTo>
                    <a:pt x="3" y="155"/>
                  </a:lnTo>
                  <a:lnTo>
                    <a:pt x="2" y="165"/>
                  </a:lnTo>
                  <a:lnTo>
                    <a:pt x="1" y="174"/>
                  </a:lnTo>
                  <a:lnTo>
                    <a:pt x="0" y="182"/>
                  </a:lnTo>
                  <a:lnTo>
                    <a:pt x="0" y="190"/>
                  </a:lnTo>
                  <a:lnTo>
                    <a:pt x="3" y="190"/>
                  </a:lnTo>
                  <a:lnTo>
                    <a:pt x="3" y="182"/>
                  </a:lnTo>
                  <a:lnTo>
                    <a:pt x="3" y="174"/>
                  </a:lnTo>
                  <a:lnTo>
                    <a:pt x="4" y="165"/>
                  </a:lnTo>
                  <a:lnTo>
                    <a:pt x="5" y="155"/>
                  </a:lnTo>
                  <a:lnTo>
                    <a:pt x="6" y="143"/>
                  </a:lnTo>
                  <a:lnTo>
                    <a:pt x="7" y="133"/>
                  </a:lnTo>
                  <a:lnTo>
                    <a:pt x="9" y="121"/>
                  </a:lnTo>
                  <a:lnTo>
                    <a:pt x="10" y="109"/>
                  </a:lnTo>
                  <a:lnTo>
                    <a:pt x="12" y="95"/>
                  </a:lnTo>
                  <a:lnTo>
                    <a:pt x="15" y="81"/>
                  </a:lnTo>
                  <a:lnTo>
                    <a:pt x="17" y="69"/>
                  </a:lnTo>
                  <a:lnTo>
                    <a:pt x="21" y="54"/>
                  </a:lnTo>
                  <a:lnTo>
                    <a:pt x="24" y="42"/>
                  </a:lnTo>
                  <a:lnTo>
                    <a:pt x="28" y="28"/>
                  </a:lnTo>
                  <a:lnTo>
                    <a:pt x="32" y="15"/>
                  </a:lnTo>
                  <a:lnTo>
                    <a:pt x="37" y="2"/>
                  </a:lnTo>
                  <a:lnTo>
                    <a:pt x="34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54">
              <a:extLst>
                <a:ext uri="{FF2B5EF4-FFF2-40B4-BE49-F238E27FC236}">
                  <a16:creationId xmlns:a16="http://schemas.microsoft.com/office/drawing/2014/main" id="{ED2AF420-BC21-427E-A72B-8104C363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2936"/>
              <a:ext cx="62" cy="74"/>
            </a:xfrm>
            <a:custGeom>
              <a:avLst/>
              <a:gdLst>
                <a:gd name="T0" fmla="*/ 29515 w 42"/>
                <a:gd name="T1" fmla="*/ 0 h 60"/>
                <a:gd name="T2" fmla="*/ 28798 w 42"/>
                <a:gd name="T3" fmla="*/ 1 h 60"/>
                <a:gd name="T4" fmla="*/ 26939 w 42"/>
                <a:gd name="T5" fmla="*/ 2 h 60"/>
                <a:gd name="T6" fmla="*/ 23344 w 42"/>
                <a:gd name="T7" fmla="*/ 169 h 60"/>
                <a:gd name="T8" fmla="*/ 20253 w 42"/>
                <a:gd name="T9" fmla="*/ 317 h 60"/>
                <a:gd name="T10" fmla="*/ 16164 w 42"/>
                <a:gd name="T11" fmla="*/ 592 h 60"/>
                <a:gd name="T12" fmla="*/ 12174 w 42"/>
                <a:gd name="T13" fmla="*/ 904 h 60"/>
                <a:gd name="T14" fmla="*/ 6520 w 42"/>
                <a:gd name="T15" fmla="*/ 1375 h 60"/>
                <a:gd name="T16" fmla="*/ 0 w 42"/>
                <a:gd name="T17" fmla="*/ 2013 h 60"/>
                <a:gd name="T18" fmla="*/ 2027 w 42"/>
                <a:gd name="T19" fmla="*/ 2092 h 60"/>
                <a:gd name="T20" fmla="*/ 7418 w 42"/>
                <a:gd name="T21" fmla="*/ 1466 h 60"/>
                <a:gd name="T22" fmla="*/ 13720 w 42"/>
                <a:gd name="T23" fmla="*/ 990 h 60"/>
                <a:gd name="T24" fmla="*/ 17971 w 42"/>
                <a:gd name="T25" fmla="*/ 634 h 60"/>
                <a:gd name="T26" fmla="*/ 22496 w 42"/>
                <a:gd name="T27" fmla="*/ 428 h 60"/>
                <a:gd name="T28" fmla="*/ 24670 w 42"/>
                <a:gd name="T29" fmla="*/ 281 h 60"/>
                <a:gd name="T30" fmla="*/ 27900 w 42"/>
                <a:gd name="T31" fmla="*/ 169 h 60"/>
                <a:gd name="T32" fmla="*/ 29515 w 42"/>
                <a:gd name="T33" fmla="*/ 169 h 60"/>
                <a:gd name="T34" fmla="*/ 30962 w 42"/>
                <a:gd name="T35" fmla="*/ 137 h 60"/>
                <a:gd name="T36" fmla="*/ 29515 w 42"/>
                <a:gd name="T37" fmla="*/ 0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0"/>
                <a:gd name="T59" fmla="*/ 42 w 42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0">
                  <a:moveTo>
                    <a:pt x="39" y="0"/>
                  </a:moveTo>
                  <a:lnTo>
                    <a:pt x="38" y="1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27" y="9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9" y="39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10" y="41"/>
                  </a:lnTo>
                  <a:lnTo>
                    <a:pt x="18" y="2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3" y="8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39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55">
              <a:extLst>
                <a:ext uri="{FF2B5EF4-FFF2-40B4-BE49-F238E27FC236}">
                  <a16:creationId xmlns:a16="http://schemas.microsoft.com/office/drawing/2014/main" id="{FED2BCFA-FE27-4E2F-9CEA-FB995AA79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933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166 w 4"/>
                <a:gd name="T7" fmla="*/ 276 h 3"/>
                <a:gd name="T8" fmla="*/ 3482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56">
              <a:extLst>
                <a:ext uri="{FF2B5EF4-FFF2-40B4-BE49-F238E27FC236}">
                  <a16:creationId xmlns:a16="http://schemas.microsoft.com/office/drawing/2014/main" id="{4AE1627B-BE60-4781-B1E3-BA7D10C52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939"/>
              <a:ext cx="122" cy="608"/>
            </a:xfrm>
            <a:custGeom>
              <a:avLst/>
              <a:gdLst>
                <a:gd name="T0" fmla="*/ 54580 w 82"/>
                <a:gd name="T1" fmla="*/ 20470 h 488"/>
                <a:gd name="T2" fmla="*/ 54580 w 82"/>
                <a:gd name="T3" fmla="*/ 20470 h 488"/>
                <a:gd name="T4" fmla="*/ 52335 w 82"/>
                <a:gd name="T5" fmla="*/ 20423 h 488"/>
                <a:gd name="T6" fmla="*/ 48690 w 82"/>
                <a:gd name="T7" fmla="*/ 20291 h 488"/>
                <a:gd name="T8" fmla="*/ 44439 w 82"/>
                <a:gd name="T9" fmla="*/ 20129 h 488"/>
                <a:gd name="T10" fmla="*/ 40500 w 82"/>
                <a:gd name="T11" fmla="*/ 19908 h 488"/>
                <a:gd name="T12" fmla="*/ 35176 w 82"/>
                <a:gd name="T13" fmla="*/ 19618 h 488"/>
                <a:gd name="T14" fmla="*/ 29869 w 82"/>
                <a:gd name="T15" fmla="*/ 19237 h 488"/>
                <a:gd name="T16" fmla="*/ 24015 w 82"/>
                <a:gd name="T17" fmla="*/ 18774 h 488"/>
                <a:gd name="T18" fmla="*/ 19054 w 82"/>
                <a:gd name="T19" fmla="*/ 18249 h 488"/>
                <a:gd name="T20" fmla="*/ 15513 w 82"/>
                <a:gd name="T21" fmla="*/ 17808 h 488"/>
                <a:gd name="T22" fmla="*/ 11867 w 82"/>
                <a:gd name="T23" fmla="*/ 17360 h 488"/>
                <a:gd name="T24" fmla="*/ 9390 w 82"/>
                <a:gd name="T25" fmla="*/ 16884 h 488"/>
                <a:gd name="T26" fmla="*/ 7008 w 82"/>
                <a:gd name="T27" fmla="*/ 16392 h 488"/>
                <a:gd name="T28" fmla="*/ 4901 w 82"/>
                <a:gd name="T29" fmla="*/ 15882 h 488"/>
                <a:gd name="T30" fmla="*/ 3294 w 82"/>
                <a:gd name="T31" fmla="*/ 15346 h 488"/>
                <a:gd name="T32" fmla="*/ 2214 w 82"/>
                <a:gd name="T33" fmla="*/ 14804 h 488"/>
                <a:gd name="T34" fmla="*/ 1488 w 82"/>
                <a:gd name="T35" fmla="*/ 14234 h 488"/>
                <a:gd name="T36" fmla="*/ 1 w 82"/>
                <a:gd name="T37" fmla="*/ 13717 h 488"/>
                <a:gd name="T38" fmla="*/ 0 w 82"/>
                <a:gd name="T39" fmla="*/ 13187 h 488"/>
                <a:gd name="T40" fmla="*/ 0 w 82"/>
                <a:gd name="T41" fmla="*/ 12747 h 488"/>
                <a:gd name="T42" fmla="*/ 0 w 82"/>
                <a:gd name="T43" fmla="*/ 12216 h 488"/>
                <a:gd name="T44" fmla="*/ 0 w 82"/>
                <a:gd name="T45" fmla="*/ 11790 h 488"/>
                <a:gd name="T46" fmla="*/ 0 w 82"/>
                <a:gd name="T47" fmla="*/ 11405 h 488"/>
                <a:gd name="T48" fmla="*/ 0 w 82"/>
                <a:gd name="T49" fmla="*/ 11071 h 488"/>
                <a:gd name="T50" fmla="*/ 1 w 82"/>
                <a:gd name="T51" fmla="*/ 10767 h 488"/>
                <a:gd name="T52" fmla="*/ 1 w 82"/>
                <a:gd name="T53" fmla="*/ 10416 h 488"/>
                <a:gd name="T54" fmla="*/ 1488 w 82"/>
                <a:gd name="T55" fmla="*/ 10083 h 488"/>
                <a:gd name="T56" fmla="*/ 1488 w 82"/>
                <a:gd name="T57" fmla="*/ 9683 h 488"/>
                <a:gd name="T58" fmla="*/ 2214 w 82"/>
                <a:gd name="T59" fmla="*/ 9231 h 488"/>
                <a:gd name="T60" fmla="*/ 3294 w 82"/>
                <a:gd name="T61" fmla="*/ 8730 h 488"/>
                <a:gd name="T62" fmla="*/ 4901 w 82"/>
                <a:gd name="T63" fmla="*/ 8235 h 488"/>
                <a:gd name="T64" fmla="*/ 5786 w 82"/>
                <a:gd name="T65" fmla="*/ 7701 h 488"/>
                <a:gd name="T66" fmla="*/ 8608 w 82"/>
                <a:gd name="T67" fmla="*/ 7159 h 488"/>
                <a:gd name="T68" fmla="*/ 10427 w 82"/>
                <a:gd name="T69" fmla="*/ 6610 h 488"/>
                <a:gd name="T70" fmla="*/ 12807 w 82"/>
                <a:gd name="T71" fmla="*/ 6028 h 488"/>
                <a:gd name="T72" fmla="*/ 15513 w 82"/>
                <a:gd name="T73" fmla="*/ 5472 h 488"/>
                <a:gd name="T74" fmla="*/ 17656 w 82"/>
                <a:gd name="T75" fmla="*/ 4834 h 488"/>
                <a:gd name="T76" fmla="*/ 21442 w 82"/>
                <a:gd name="T77" fmla="*/ 4261 h 488"/>
                <a:gd name="T78" fmla="*/ 26127 w 82"/>
                <a:gd name="T79" fmla="*/ 3702 h 488"/>
                <a:gd name="T80" fmla="*/ 29381 w 82"/>
                <a:gd name="T81" fmla="*/ 3114 h 488"/>
                <a:gd name="T82" fmla="*/ 34339 w 82"/>
                <a:gd name="T83" fmla="*/ 2558 h 488"/>
                <a:gd name="T84" fmla="*/ 42178 w 82"/>
                <a:gd name="T85" fmla="*/ 1767 h 488"/>
                <a:gd name="T86" fmla="*/ 48690 w 82"/>
                <a:gd name="T87" fmla="*/ 1199 h 488"/>
                <a:gd name="T88" fmla="*/ 54580 w 82"/>
                <a:gd name="T89" fmla="*/ 699 h 488"/>
                <a:gd name="T90" fmla="*/ 59304 w 82"/>
                <a:gd name="T91" fmla="*/ 411 h 488"/>
                <a:gd name="T92" fmla="*/ 63502 w 82"/>
                <a:gd name="T93" fmla="*/ 233 h 488"/>
                <a:gd name="T94" fmla="*/ 66117 w 82"/>
                <a:gd name="T95" fmla="*/ 2 h 488"/>
                <a:gd name="T96" fmla="*/ 68452 w 82"/>
                <a:gd name="T97" fmla="*/ 1 h 488"/>
                <a:gd name="T98" fmla="*/ 69869 w 82"/>
                <a:gd name="T99" fmla="*/ 0 h 4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488"/>
                <a:gd name="T152" fmla="*/ 82 w 82"/>
                <a:gd name="T153" fmla="*/ 488 h 4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488">
                  <a:moveTo>
                    <a:pt x="64" y="487"/>
                  </a:moveTo>
                  <a:lnTo>
                    <a:pt x="64" y="487"/>
                  </a:lnTo>
                  <a:lnTo>
                    <a:pt x="61" y="486"/>
                  </a:lnTo>
                  <a:lnTo>
                    <a:pt x="57" y="483"/>
                  </a:lnTo>
                  <a:lnTo>
                    <a:pt x="52" y="479"/>
                  </a:lnTo>
                  <a:lnTo>
                    <a:pt x="47" y="474"/>
                  </a:lnTo>
                  <a:lnTo>
                    <a:pt x="41" y="467"/>
                  </a:lnTo>
                  <a:lnTo>
                    <a:pt x="35" y="458"/>
                  </a:lnTo>
                  <a:lnTo>
                    <a:pt x="28" y="447"/>
                  </a:lnTo>
                  <a:lnTo>
                    <a:pt x="22" y="434"/>
                  </a:lnTo>
                  <a:lnTo>
                    <a:pt x="18" y="424"/>
                  </a:lnTo>
                  <a:lnTo>
                    <a:pt x="14" y="413"/>
                  </a:lnTo>
                  <a:lnTo>
                    <a:pt x="11" y="402"/>
                  </a:lnTo>
                  <a:lnTo>
                    <a:pt x="8" y="390"/>
                  </a:lnTo>
                  <a:lnTo>
                    <a:pt x="6" y="378"/>
                  </a:lnTo>
                  <a:lnTo>
                    <a:pt x="4" y="365"/>
                  </a:lnTo>
                  <a:lnTo>
                    <a:pt x="3" y="352"/>
                  </a:lnTo>
                  <a:lnTo>
                    <a:pt x="2" y="339"/>
                  </a:lnTo>
                  <a:lnTo>
                    <a:pt x="1" y="327"/>
                  </a:lnTo>
                  <a:lnTo>
                    <a:pt x="0" y="314"/>
                  </a:lnTo>
                  <a:lnTo>
                    <a:pt x="0" y="303"/>
                  </a:lnTo>
                  <a:lnTo>
                    <a:pt x="0" y="291"/>
                  </a:lnTo>
                  <a:lnTo>
                    <a:pt x="0" y="281"/>
                  </a:lnTo>
                  <a:lnTo>
                    <a:pt x="0" y="271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1" y="248"/>
                  </a:lnTo>
                  <a:lnTo>
                    <a:pt x="2" y="240"/>
                  </a:lnTo>
                  <a:lnTo>
                    <a:pt x="2" y="230"/>
                  </a:lnTo>
                  <a:lnTo>
                    <a:pt x="3" y="220"/>
                  </a:lnTo>
                  <a:lnTo>
                    <a:pt x="4" y="208"/>
                  </a:lnTo>
                  <a:lnTo>
                    <a:pt x="6" y="196"/>
                  </a:lnTo>
                  <a:lnTo>
                    <a:pt x="7" y="184"/>
                  </a:lnTo>
                  <a:lnTo>
                    <a:pt x="10" y="171"/>
                  </a:lnTo>
                  <a:lnTo>
                    <a:pt x="12" y="157"/>
                  </a:lnTo>
                  <a:lnTo>
                    <a:pt x="15" y="144"/>
                  </a:lnTo>
                  <a:lnTo>
                    <a:pt x="18" y="130"/>
                  </a:lnTo>
                  <a:lnTo>
                    <a:pt x="21" y="115"/>
                  </a:lnTo>
                  <a:lnTo>
                    <a:pt x="25" y="102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40" y="61"/>
                  </a:lnTo>
                  <a:lnTo>
                    <a:pt x="49" y="42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9" y="10"/>
                  </a:lnTo>
                  <a:lnTo>
                    <a:pt x="74" y="6"/>
                  </a:lnTo>
                  <a:lnTo>
                    <a:pt x="77" y="2"/>
                  </a:lnTo>
                  <a:lnTo>
                    <a:pt x="80" y="1"/>
                  </a:lnTo>
                  <a:lnTo>
                    <a:pt x="81" y="0"/>
                  </a:lnTo>
                </a:path>
              </a:pathLst>
            </a:custGeom>
            <a:noFill/>
            <a:ln w="12700" cap="rnd" cmpd="sng">
              <a:solidFill>
                <a:srgbClr val="F7FAF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57">
              <a:extLst>
                <a:ext uri="{FF2B5EF4-FFF2-40B4-BE49-F238E27FC236}">
                  <a16:creationId xmlns:a16="http://schemas.microsoft.com/office/drawing/2014/main" id="{1378C02D-12C6-47FB-8209-8B393A03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942"/>
              <a:ext cx="119" cy="604"/>
            </a:xfrm>
            <a:custGeom>
              <a:avLst/>
              <a:gdLst>
                <a:gd name="T0" fmla="*/ 68090 w 80"/>
                <a:gd name="T1" fmla="*/ 0 h 485"/>
                <a:gd name="T2" fmla="*/ 68090 w 80"/>
                <a:gd name="T3" fmla="*/ 0 h 485"/>
                <a:gd name="T4" fmla="*/ 65971 w 80"/>
                <a:gd name="T5" fmla="*/ 0 h 485"/>
                <a:gd name="T6" fmla="*/ 64422 w 80"/>
                <a:gd name="T7" fmla="*/ 2 h 485"/>
                <a:gd name="T8" fmla="*/ 61605 w 80"/>
                <a:gd name="T9" fmla="*/ 186 h 485"/>
                <a:gd name="T10" fmla="*/ 57975 w 80"/>
                <a:gd name="T11" fmla="*/ 360 h 485"/>
                <a:gd name="T12" fmla="*/ 53949 w 80"/>
                <a:gd name="T13" fmla="*/ 684 h 485"/>
                <a:gd name="T14" fmla="*/ 47462 w 80"/>
                <a:gd name="T15" fmla="*/ 1136 h 485"/>
                <a:gd name="T16" fmla="*/ 42069 w 80"/>
                <a:gd name="T17" fmla="*/ 1745 h 485"/>
                <a:gd name="T18" fmla="*/ 34253 w 80"/>
                <a:gd name="T19" fmla="*/ 2447 h 485"/>
                <a:gd name="T20" fmla="*/ 29353 w 80"/>
                <a:gd name="T21" fmla="*/ 2994 h 485"/>
                <a:gd name="T22" fmla="*/ 26021 w 80"/>
                <a:gd name="T23" fmla="*/ 3539 h 485"/>
                <a:gd name="T24" fmla="*/ 21213 w 80"/>
                <a:gd name="T25" fmla="*/ 4130 h 485"/>
                <a:gd name="T26" fmla="*/ 17615 w 80"/>
                <a:gd name="T27" fmla="*/ 4726 h 485"/>
                <a:gd name="T28" fmla="*/ 15480 w 80"/>
                <a:gd name="T29" fmla="*/ 5287 h 485"/>
                <a:gd name="T30" fmla="*/ 12782 w 80"/>
                <a:gd name="T31" fmla="*/ 5886 h 485"/>
                <a:gd name="T32" fmla="*/ 10407 w 80"/>
                <a:gd name="T33" fmla="*/ 6453 h 485"/>
                <a:gd name="T34" fmla="*/ 8593 w 80"/>
                <a:gd name="T35" fmla="*/ 7046 h 485"/>
                <a:gd name="T36" fmla="*/ 5777 w 80"/>
                <a:gd name="T37" fmla="*/ 7597 h 485"/>
                <a:gd name="T38" fmla="*/ 4888 w 80"/>
                <a:gd name="T39" fmla="*/ 8107 h 485"/>
                <a:gd name="T40" fmla="*/ 3286 w 80"/>
                <a:gd name="T41" fmla="*/ 8617 h 485"/>
                <a:gd name="T42" fmla="*/ 2209 w 80"/>
                <a:gd name="T43" fmla="*/ 9064 h 485"/>
                <a:gd name="T44" fmla="*/ 1485 w 80"/>
                <a:gd name="T45" fmla="*/ 9520 h 485"/>
                <a:gd name="T46" fmla="*/ 1485 w 80"/>
                <a:gd name="T47" fmla="*/ 9934 h 485"/>
                <a:gd name="T48" fmla="*/ 1 w 80"/>
                <a:gd name="T49" fmla="*/ 10232 h 485"/>
                <a:gd name="T50" fmla="*/ 1 w 80"/>
                <a:gd name="T51" fmla="*/ 10601 h 485"/>
                <a:gd name="T52" fmla="*/ 0 w 80"/>
                <a:gd name="T53" fmla="*/ 10889 h 485"/>
                <a:gd name="T54" fmla="*/ 0 w 80"/>
                <a:gd name="T55" fmla="*/ 11207 h 485"/>
                <a:gd name="T56" fmla="*/ 0 w 80"/>
                <a:gd name="T57" fmla="*/ 11606 h 485"/>
                <a:gd name="T58" fmla="*/ 0 w 80"/>
                <a:gd name="T59" fmla="*/ 12041 h 485"/>
                <a:gd name="T60" fmla="*/ 0 w 80"/>
                <a:gd name="T61" fmla="*/ 12573 h 485"/>
                <a:gd name="T62" fmla="*/ 0 w 80"/>
                <a:gd name="T63" fmla="*/ 13013 h 485"/>
                <a:gd name="T64" fmla="*/ 1 w 80"/>
                <a:gd name="T65" fmla="*/ 13561 h 485"/>
                <a:gd name="T66" fmla="*/ 1485 w 80"/>
                <a:gd name="T67" fmla="*/ 14058 h 485"/>
                <a:gd name="T68" fmla="*/ 2209 w 80"/>
                <a:gd name="T69" fmla="*/ 14594 h 485"/>
                <a:gd name="T70" fmla="*/ 3286 w 80"/>
                <a:gd name="T71" fmla="*/ 15129 h 485"/>
                <a:gd name="T72" fmla="*/ 4888 w 80"/>
                <a:gd name="T73" fmla="*/ 15663 h 485"/>
                <a:gd name="T74" fmla="*/ 6996 w 80"/>
                <a:gd name="T75" fmla="*/ 16176 h 485"/>
                <a:gd name="T76" fmla="*/ 9380 w 80"/>
                <a:gd name="T77" fmla="*/ 16667 h 485"/>
                <a:gd name="T78" fmla="*/ 11842 w 80"/>
                <a:gd name="T79" fmla="*/ 17162 h 485"/>
                <a:gd name="T80" fmla="*/ 15480 w 80"/>
                <a:gd name="T81" fmla="*/ 17593 h 485"/>
                <a:gd name="T82" fmla="*/ 19013 w 80"/>
                <a:gd name="T83" fmla="*/ 18000 h 485"/>
                <a:gd name="T84" fmla="*/ 23932 w 80"/>
                <a:gd name="T85" fmla="*/ 18533 h 485"/>
                <a:gd name="T86" fmla="*/ 29353 w 80"/>
                <a:gd name="T87" fmla="*/ 18988 h 485"/>
                <a:gd name="T88" fmla="*/ 34253 w 80"/>
                <a:gd name="T89" fmla="*/ 19354 h 485"/>
                <a:gd name="T90" fmla="*/ 38975 w 80"/>
                <a:gd name="T91" fmla="*/ 19639 h 485"/>
                <a:gd name="T92" fmla="*/ 43663 w 80"/>
                <a:gd name="T93" fmla="*/ 19830 h 485"/>
                <a:gd name="T94" fmla="*/ 46937 w 80"/>
                <a:gd name="T95" fmla="*/ 20037 h 485"/>
                <a:gd name="T96" fmla="*/ 49373 w 80"/>
                <a:gd name="T97" fmla="*/ 20145 h 485"/>
                <a:gd name="T98" fmla="*/ 50951 w 80"/>
                <a:gd name="T99" fmla="*/ 20182 h 4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0"/>
                <a:gd name="T151" fmla="*/ 0 h 485"/>
                <a:gd name="T152" fmla="*/ 80 w 80"/>
                <a:gd name="T153" fmla="*/ 485 h 4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0" h="485">
                  <a:moveTo>
                    <a:pt x="79" y="0"/>
                  </a:moveTo>
                  <a:lnTo>
                    <a:pt x="79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63" y="16"/>
                  </a:lnTo>
                  <a:lnTo>
                    <a:pt x="56" y="27"/>
                  </a:lnTo>
                  <a:lnTo>
                    <a:pt x="49" y="41"/>
                  </a:lnTo>
                  <a:lnTo>
                    <a:pt x="40" y="59"/>
                  </a:lnTo>
                  <a:lnTo>
                    <a:pt x="34" y="72"/>
                  </a:lnTo>
                  <a:lnTo>
                    <a:pt x="30" y="85"/>
                  </a:lnTo>
                  <a:lnTo>
                    <a:pt x="25" y="99"/>
                  </a:lnTo>
                  <a:lnTo>
                    <a:pt x="21" y="113"/>
                  </a:lnTo>
                  <a:lnTo>
                    <a:pt x="18" y="127"/>
                  </a:lnTo>
                  <a:lnTo>
                    <a:pt x="15" y="141"/>
                  </a:lnTo>
                  <a:lnTo>
                    <a:pt x="12" y="155"/>
                  </a:lnTo>
                  <a:lnTo>
                    <a:pt x="10" y="169"/>
                  </a:lnTo>
                  <a:lnTo>
                    <a:pt x="7" y="182"/>
                  </a:lnTo>
                  <a:lnTo>
                    <a:pt x="6" y="194"/>
                  </a:lnTo>
                  <a:lnTo>
                    <a:pt x="4" y="206"/>
                  </a:lnTo>
                  <a:lnTo>
                    <a:pt x="3" y="218"/>
                  </a:lnTo>
                  <a:lnTo>
                    <a:pt x="2" y="228"/>
                  </a:lnTo>
                  <a:lnTo>
                    <a:pt x="2" y="238"/>
                  </a:lnTo>
                  <a:lnTo>
                    <a:pt x="1" y="246"/>
                  </a:lnTo>
                  <a:lnTo>
                    <a:pt x="1" y="254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0" y="289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1" y="325"/>
                  </a:lnTo>
                  <a:lnTo>
                    <a:pt x="2" y="337"/>
                  </a:lnTo>
                  <a:lnTo>
                    <a:pt x="3" y="350"/>
                  </a:lnTo>
                  <a:lnTo>
                    <a:pt x="4" y="363"/>
                  </a:lnTo>
                  <a:lnTo>
                    <a:pt x="6" y="376"/>
                  </a:lnTo>
                  <a:lnTo>
                    <a:pt x="8" y="388"/>
                  </a:lnTo>
                  <a:lnTo>
                    <a:pt x="11" y="400"/>
                  </a:lnTo>
                  <a:lnTo>
                    <a:pt x="14" y="411"/>
                  </a:lnTo>
                  <a:lnTo>
                    <a:pt x="18" y="422"/>
                  </a:lnTo>
                  <a:lnTo>
                    <a:pt x="22" y="432"/>
                  </a:lnTo>
                  <a:lnTo>
                    <a:pt x="28" y="444"/>
                  </a:lnTo>
                  <a:lnTo>
                    <a:pt x="34" y="455"/>
                  </a:lnTo>
                  <a:lnTo>
                    <a:pt x="40" y="464"/>
                  </a:lnTo>
                  <a:lnTo>
                    <a:pt x="46" y="471"/>
                  </a:lnTo>
                  <a:lnTo>
                    <a:pt x="51" y="476"/>
                  </a:lnTo>
                  <a:lnTo>
                    <a:pt x="55" y="480"/>
                  </a:lnTo>
                  <a:lnTo>
                    <a:pt x="58" y="483"/>
                  </a:lnTo>
                  <a:lnTo>
                    <a:pt x="60" y="48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58">
              <a:extLst>
                <a:ext uri="{FF2B5EF4-FFF2-40B4-BE49-F238E27FC236}">
                  <a16:creationId xmlns:a16="http://schemas.microsoft.com/office/drawing/2014/main" id="{944CC257-C5E6-4796-8C6E-3BD8BA95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954"/>
              <a:ext cx="8" cy="7"/>
            </a:xfrm>
            <a:custGeom>
              <a:avLst/>
              <a:gdLst>
                <a:gd name="T0" fmla="*/ 11763 w 5"/>
                <a:gd name="T1" fmla="*/ 1 h 5"/>
                <a:gd name="T2" fmla="*/ 9502 w 5"/>
                <a:gd name="T3" fmla="*/ 0 h 5"/>
                <a:gd name="T4" fmla="*/ 3712 w 5"/>
                <a:gd name="T5" fmla="*/ 0 h 5"/>
                <a:gd name="T6" fmla="*/ 0 w 5"/>
                <a:gd name="T7" fmla="*/ 603 h 5"/>
                <a:gd name="T8" fmla="*/ 0 w 5"/>
                <a:gd name="T9" fmla="*/ 1182 h 5"/>
                <a:gd name="T10" fmla="*/ 11763 w 5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59">
              <a:extLst>
                <a:ext uri="{FF2B5EF4-FFF2-40B4-BE49-F238E27FC236}">
                  <a16:creationId xmlns:a16="http://schemas.microsoft.com/office/drawing/2014/main" id="{23559523-3746-43C9-921F-3562EB0C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958"/>
              <a:ext cx="35" cy="51"/>
            </a:xfrm>
            <a:custGeom>
              <a:avLst/>
              <a:gdLst>
                <a:gd name="T0" fmla="*/ 14333 w 24"/>
                <a:gd name="T1" fmla="*/ 1499 h 41"/>
                <a:gd name="T2" fmla="*/ 14333 w 24"/>
                <a:gd name="T3" fmla="*/ 1499 h 41"/>
                <a:gd name="T4" fmla="*/ 13581 w 24"/>
                <a:gd name="T5" fmla="*/ 1317 h 41"/>
                <a:gd name="T6" fmla="*/ 12050 w 24"/>
                <a:gd name="T7" fmla="*/ 1169 h 41"/>
                <a:gd name="T8" fmla="*/ 11773 w 24"/>
                <a:gd name="T9" fmla="*/ 960 h 41"/>
                <a:gd name="T10" fmla="*/ 10348 w 24"/>
                <a:gd name="T11" fmla="*/ 724 h 41"/>
                <a:gd name="T12" fmla="*/ 8263 w 24"/>
                <a:gd name="T13" fmla="*/ 550 h 41"/>
                <a:gd name="T14" fmla="*/ 8073 w 24"/>
                <a:gd name="T15" fmla="*/ 355 h 41"/>
                <a:gd name="T16" fmla="*/ 6386 w 24"/>
                <a:gd name="T17" fmla="*/ 148 h 41"/>
                <a:gd name="T18" fmla="*/ 4379 w 24"/>
                <a:gd name="T19" fmla="*/ 0 h 41"/>
                <a:gd name="T20" fmla="*/ 0 w 24"/>
                <a:gd name="T21" fmla="*/ 229 h 41"/>
                <a:gd name="T22" fmla="*/ 1234 w 24"/>
                <a:gd name="T23" fmla="*/ 404 h 41"/>
                <a:gd name="T24" fmla="*/ 3003 w 24"/>
                <a:gd name="T25" fmla="*/ 626 h 41"/>
                <a:gd name="T26" fmla="*/ 3828 w 24"/>
                <a:gd name="T27" fmla="*/ 779 h 41"/>
                <a:gd name="T28" fmla="*/ 5536 w 24"/>
                <a:gd name="T29" fmla="*/ 960 h 41"/>
                <a:gd name="T30" fmla="*/ 6386 w 24"/>
                <a:gd name="T31" fmla="*/ 1169 h 41"/>
                <a:gd name="T32" fmla="*/ 7411 w 24"/>
                <a:gd name="T33" fmla="*/ 1317 h 41"/>
                <a:gd name="T34" fmla="*/ 8263 w 24"/>
                <a:gd name="T35" fmla="*/ 1499 h 41"/>
                <a:gd name="T36" fmla="*/ 8263 w 24"/>
                <a:gd name="T37" fmla="*/ 1638 h 41"/>
                <a:gd name="T38" fmla="*/ 14333 w 24"/>
                <a:gd name="T39" fmla="*/ 1499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41"/>
                <a:gd name="T62" fmla="*/ 24 w 24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41">
                  <a:moveTo>
                    <a:pt x="23" y="37"/>
                  </a:moveTo>
                  <a:lnTo>
                    <a:pt x="23" y="37"/>
                  </a:lnTo>
                  <a:lnTo>
                    <a:pt x="22" y="32"/>
                  </a:lnTo>
                  <a:lnTo>
                    <a:pt x="20" y="28"/>
                  </a:lnTo>
                  <a:lnTo>
                    <a:pt x="19" y="23"/>
                  </a:lnTo>
                  <a:lnTo>
                    <a:pt x="17" y="18"/>
                  </a:lnTo>
                  <a:lnTo>
                    <a:pt x="14" y="14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5"/>
                  </a:lnTo>
                  <a:lnTo>
                    <a:pt x="6" y="19"/>
                  </a:lnTo>
                  <a:lnTo>
                    <a:pt x="9" y="23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23" y="37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60">
              <a:extLst>
                <a:ext uri="{FF2B5EF4-FFF2-40B4-BE49-F238E27FC236}">
                  <a16:creationId xmlns:a16="http://schemas.microsoft.com/office/drawing/2014/main" id="{1D7BE76A-B66C-4B86-9B98-FBF6EEAD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3010"/>
              <a:ext cx="49" cy="223"/>
            </a:xfrm>
            <a:custGeom>
              <a:avLst/>
              <a:gdLst>
                <a:gd name="T0" fmla="*/ 26619 w 33"/>
                <a:gd name="T1" fmla="*/ 7499 h 179"/>
                <a:gd name="T2" fmla="*/ 26619 w 33"/>
                <a:gd name="T3" fmla="*/ 7499 h 179"/>
                <a:gd name="T4" fmla="*/ 25575 w 33"/>
                <a:gd name="T5" fmla="*/ 6729 h 179"/>
                <a:gd name="T6" fmla="*/ 25575 w 33"/>
                <a:gd name="T7" fmla="*/ 6019 h 179"/>
                <a:gd name="T8" fmla="*/ 25043 w 33"/>
                <a:gd name="T9" fmla="*/ 5358 h 179"/>
                <a:gd name="T10" fmla="*/ 23964 w 33"/>
                <a:gd name="T11" fmla="*/ 4702 h 179"/>
                <a:gd name="T12" fmla="*/ 22455 w 33"/>
                <a:gd name="T13" fmla="*/ 4078 h 179"/>
                <a:gd name="T14" fmla="*/ 20772 w 33"/>
                <a:gd name="T15" fmla="*/ 3452 h 179"/>
                <a:gd name="T16" fmla="*/ 19964 w 33"/>
                <a:gd name="T17" fmla="*/ 2970 h 179"/>
                <a:gd name="T18" fmla="*/ 18385 w 33"/>
                <a:gd name="T19" fmla="*/ 2431 h 179"/>
                <a:gd name="T20" fmla="*/ 16866 w 33"/>
                <a:gd name="T21" fmla="*/ 2006 h 179"/>
                <a:gd name="T22" fmla="*/ 15123 w 33"/>
                <a:gd name="T23" fmla="*/ 1536 h 179"/>
                <a:gd name="T24" fmla="*/ 13445 w 33"/>
                <a:gd name="T25" fmla="*/ 1198 h 179"/>
                <a:gd name="T26" fmla="*/ 11600 w 33"/>
                <a:gd name="T27" fmla="*/ 795 h 179"/>
                <a:gd name="T28" fmla="*/ 10568 w 33"/>
                <a:gd name="T29" fmla="*/ 549 h 179"/>
                <a:gd name="T30" fmla="*/ 10185 w 33"/>
                <a:gd name="T31" fmla="*/ 330 h 179"/>
                <a:gd name="T32" fmla="*/ 8339 w 33"/>
                <a:gd name="T33" fmla="*/ 120 h 179"/>
                <a:gd name="T34" fmla="*/ 7117 w 33"/>
                <a:gd name="T35" fmla="*/ 0 h 179"/>
                <a:gd name="T36" fmla="*/ 0 w 33"/>
                <a:gd name="T37" fmla="*/ 149 h 179"/>
                <a:gd name="T38" fmla="*/ 1 w 33"/>
                <a:gd name="T39" fmla="*/ 289 h 179"/>
                <a:gd name="T40" fmla="*/ 2174 w 33"/>
                <a:gd name="T41" fmla="*/ 512 h 179"/>
                <a:gd name="T42" fmla="*/ 3228 w 33"/>
                <a:gd name="T43" fmla="*/ 684 h 179"/>
                <a:gd name="T44" fmla="*/ 3782 w 33"/>
                <a:gd name="T45" fmla="*/ 913 h 179"/>
                <a:gd name="T46" fmla="*/ 5616 w 33"/>
                <a:gd name="T47" fmla="*/ 1322 h 179"/>
                <a:gd name="T48" fmla="*/ 7117 w 33"/>
                <a:gd name="T49" fmla="*/ 1674 h 179"/>
                <a:gd name="T50" fmla="*/ 9055 w 33"/>
                <a:gd name="T51" fmla="*/ 2085 h 179"/>
                <a:gd name="T52" fmla="*/ 10568 w 33"/>
                <a:gd name="T53" fmla="*/ 2556 h 179"/>
                <a:gd name="T54" fmla="*/ 11600 w 33"/>
                <a:gd name="T55" fmla="*/ 3067 h 179"/>
                <a:gd name="T56" fmla="*/ 13445 w 33"/>
                <a:gd name="T57" fmla="*/ 3548 h 179"/>
                <a:gd name="T58" fmla="*/ 15123 w 33"/>
                <a:gd name="T59" fmla="*/ 4152 h 179"/>
                <a:gd name="T60" fmla="*/ 15692 w 33"/>
                <a:gd name="T61" fmla="*/ 4760 h 179"/>
                <a:gd name="T62" fmla="*/ 17224 w 33"/>
                <a:gd name="T63" fmla="*/ 5401 h 179"/>
                <a:gd name="T64" fmla="*/ 18385 w 33"/>
                <a:gd name="T65" fmla="*/ 6023 h 179"/>
                <a:gd name="T66" fmla="*/ 18385 w 33"/>
                <a:gd name="T67" fmla="*/ 6729 h 179"/>
                <a:gd name="T68" fmla="*/ 18385 w 33"/>
                <a:gd name="T69" fmla="*/ 7499 h 179"/>
                <a:gd name="T70" fmla="*/ 26619 w 33"/>
                <a:gd name="T71" fmla="*/ 7499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179"/>
                <a:gd name="T110" fmla="*/ 33 w 33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179">
                  <a:moveTo>
                    <a:pt x="32" y="178"/>
                  </a:moveTo>
                  <a:lnTo>
                    <a:pt x="32" y="178"/>
                  </a:lnTo>
                  <a:lnTo>
                    <a:pt x="31" y="161"/>
                  </a:lnTo>
                  <a:lnTo>
                    <a:pt x="31" y="143"/>
                  </a:lnTo>
                  <a:lnTo>
                    <a:pt x="30" y="128"/>
                  </a:lnTo>
                  <a:lnTo>
                    <a:pt x="29" y="112"/>
                  </a:lnTo>
                  <a:lnTo>
                    <a:pt x="27" y="97"/>
                  </a:lnTo>
                  <a:lnTo>
                    <a:pt x="25" y="83"/>
                  </a:lnTo>
                  <a:lnTo>
                    <a:pt x="24" y="71"/>
                  </a:lnTo>
                  <a:lnTo>
                    <a:pt x="22" y="58"/>
                  </a:lnTo>
                  <a:lnTo>
                    <a:pt x="20" y="47"/>
                  </a:lnTo>
                  <a:lnTo>
                    <a:pt x="18" y="37"/>
                  </a:lnTo>
                  <a:lnTo>
                    <a:pt x="16" y="28"/>
                  </a:lnTo>
                  <a:lnTo>
                    <a:pt x="14" y="19"/>
                  </a:lnTo>
                  <a:lnTo>
                    <a:pt x="13" y="13"/>
                  </a:lnTo>
                  <a:lnTo>
                    <a:pt x="12" y="8"/>
                  </a:lnTo>
                  <a:lnTo>
                    <a:pt x="10" y="3"/>
                  </a:lnTo>
                  <a:lnTo>
                    <a:pt x="9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7" y="31"/>
                  </a:lnTo>
                  <a:lnTo>
                    <a:pt x="9" y="40"/>
                  </a:lnTo>
                  <a:lnTo>
                    <a:pt x="11" y="50"/>
                  </a:lnTo>
                  <a:lnTo>
                    <a:pt x="13" y="61"/>
                  </a:lnTo>
                  <a:lnTo>
                    <a:pt x="14" y="73"/>
                  </a:lnTo>
                  <a:lnTo>
                    <a:pt x="16" y="85"/>
                  </a:lnTo>
                  <a:lnTo>
                    <a:pt x="18" y="99"/>
                  </a:lnTo>
                  <a:lnTo>
                    <a:pt x="19" y="113"/>
                  </a:lnTo>
                  <a:lnTo>
                    <a:pt x="21" y="129"/>
                  </a:lnTo>
                  <a:lnTo>
                    <a:pt x="22" y="144"/>
                  </a:lnTo>
                  <a:lnTo>
                    <a:pt x="22" y="161"/>
                  </a:lnTo>
                  <a:lnTo>
                    <a:pt x="22" y="178"/>
                  </a:lnTo>
                  <a:lnTo>
                    <a:pt x="32" y="178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61">
              <a:extLst>
                <a:ext uri="{FF2B5EF4-FFF2-40B4-BE49-F238E27FC236}">
                  <a16:creationId xmlns:a16="http://schemas.microsoft.com/office/drawing/2014/main" id="{FD3FDED8-224E-463B-BC75-8EBFB695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3239"/>
              <a:ext cx="63" cy="232"/>
            </a:xfrm>
            <a:custGeom>
              <a:avLst/>
              <a:gdLst>
                <a:gd name="T0" fmla="*/ 5888 w 43"/>
                <a:gd name="T1" fmla="*/ 7919 h 186"/>
                <a:gd name="T2" fmla="*/ 5888 w 43"/>
                <a:gd name="T3" fmla="*/ 7919 h 186"/>
                <a:gd name="T4" fmla="*/ 9498 w 43"/>
                <a:gd name="T5" fmla="*/ 7323 h 186"/>
                <a:gd name="T6" fmla="*/ 12640 w 43"/>
                <a:gd name="T7" fmla="*/ 6774 h 186"/>
                <a:gd name="T8" fmla="*/ 15782 w 43"/>
                <a:gd name="T9" fmla="*/ 6119 h 186"/>
                <a:gd name="T10" fmla="*/ 18113 w 43"/>
                <a:gd name="T11" fmla="*/ 5578 h 186"/>
                <a:gd name="T12" fmla="*/ 20389 w 43"/>
                <a:gd name="T13" fmla="*/ 5000 h 186"/>
                <a:gd name="T14" fmla="*/ 21260 w 43"/>
                <a:gd name="T15" fmla="*/ 4459 h 186"/>
                <a:gd name="T16" fmla="*/ 23122 w 43"/>
                <a:gd name="T17" fmla="*/ 3908 h 186"/>
                <a:gd name="T18" fmla="*/ 24390 w 43"/>
                <a:gd name="T19" fmla="*/ 3319 h 186"/>
                <a:gd name="T20" fmla="*/ 25864 w 43"/>
                <a:gd name="T21" fmla="*/ 2874 h 186"/>
                <a:gd name="T22" fmla="*/ 25864 w 43"/>
                <a:gd name="T23" fmla="*/ 2355 h 186"/>
                <a:gd name="T24" fmla="*/ 26538 w 43"/>
                <a:gd name="T25" fmla="*/ 1888 h 186"/>
                <a:gd name="T26" fmla="*/ 27132 w 43"/>
                <a:gd name="T27" fmla="*/ 1428 h 186"/>
                <a:gd name="T28" fmla="*/ 27132 w 43"/>
                <a:gd name="T29" fmla="*/ 1010 h 186"/>
                <a:gd name="T30" fmla="*/ 28001 w 43"/>
                <a:gd name="T31" fmla="*/ 649 h 186"/>
                <a:gd name="T32" fmla="*/ 28001 w 43"/>
                <a:gd name="T33" fmla="*/ 291 h 186"/>
                <a:gd name="T34" fmla="*/ 28001 w 43"/>
                <a:gd name="T35" fmla="*/ 0 h 186"/>
                <a:gd name="T36" fmla="*/ 21260 w 43"/>
                <a:gd name="T37" fmla="*/ 0 h 186"/>
                <a:gd name="T38" fmla="*/ 21260 w 43"/>
                <a:gd name="T39" fmla="*/ 291 h 186"/>
                <a:gd name="T40" fmla="*/ 21260 w 43"/>
                <a:gd name="T41" fmla="*/ 649 h 186"/>
                <a:gd name="T42" fmla="*/ 21260 w 43"/>
                <a:gd name="T43" fmla="*/ 992 h 186"/>
                <a:gd name="T44" fmla="*/ 21260 w 43"/>
                <a:gd name="T45" fmla="*/ 1421 h 186"/>
                <a:gd name="T46" fmla="*/ 20389 w 43"/>
                <a:gd name="T47" fmla="*/ 1847 h 186"/>
                <a:gd name="T48" fmla="*/ 19783 w 43"/>
                <a:gd name="T49" fmla="*/ 2304 h 186"/>
                <a:gd name="T50" fmla="*/ 19112 w 43"/>
                <a:gd name="T51" fmla="*/ 2770 h 186"/>
                <a:gd name="T52" fmla="*/ 18113 w 43"/>
                <a:gd name="T53" fmla="*/ 3309 h 186"/>
                <a:gd name="T54" fmla="*/ 16647 w 43"/>
                <a:gd name="T55" fmla="*/ 3806 h 186"/>
                <a:gd name="T56" fmla="*/ 15372 w 43"/>
                <a:gd name="T57" fmla="*/ 4309 h 186"/>
                <a:gd name="T58" fmla="*/ 13916 w 43"/>
                <a:gd name="T59" fmla="*/ 4874 h 186"/>
                <a:gd name="T60" fmla="*/ 11768 w 43"/>
                <a:gd name="T61" fmla="*/ 5375 h 186"/>
                <a:gd name="T62" fmla="*/ 9498 w 43"/>
                <a:gd name="T63" fmla="*/ 5941 h 186"/>
                <a:gd name="T64" fmla="*/ 6760 w 43"/>
                <a:gd name="T65" fmla="*/ 6547 h 186"/>
                <a:gd name="T66" fmla="*/ 3149 w 43"/>
                <a:gd name="T67" fmla="*/ 7108 h 186"/>
                <a:gd name="T68" fmla="*/ 0 w 43"/>
                <a:gd name="T69" fmla="*/ 7657 h 186"/>
                <a:gd name="T70" fmla="*/ 5888 w 43"/>
                <a:gd name="T71" fmla="*/ 7919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186"/>
                <a:gd name="T110" fmla="*/ 43 w 43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186">
                  <a:moveTo>
                    <a:pt x="9" y="185"/>
                  </a:moveTo>
                  <a:lnTo>
                    <a:pt x="9" y="185"/>
                  </a:lnTo>
                  <a:lnTo>
                    <a:pt x="14" y="171"/>
                  </a:lnTo>
                  <a:lnTo>
                    <a:pt x="19" y="158"/>
                  </a:lnTo>
                  <a:lnTo>
                    <a:pt x="24" y="143"/>
                  </a:lnTo>
                  <a:lnTo>
                    <a:pt x="27" y="131"/>
                  </a:lnTo>
                  <a:lnTo>
                    <a:pt x="31" y="117"/>
                  </a:lnTo>
                  <a:lnTo>
                    <a:pt x="32" y="104"/>
                  </a:lnTo>
                  <a:lnTo>
                    <a:pt x="35" y="91"/>
                  </a:lnTo>
                  <a:lnTo>
                    <a:pt x="37" y="78"/>
                  </a:lnTo>
                  <a:lnTo>
                    <a:pt x="39" y="67"/>
                  </a:lnTo>
                  <a:lnTo>
                    <a:pt x="39" y="55"/>
                  </a:lnTo>
                  <a:lnTo>
                    <a:pt x="40" y="44"/>
                  </a:lnTo>
                  <a:lnTo>
                    <a:pt x="41" y="34"/>
                  </a:lnTo>
                  <a:lnTo>
                    <a:pt x="41" y="24"/>
                  </a:lnTo>
                  <a:lnTo>
                    <a:pt x="42" y="15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32" y="33"/>
                  </a:lnTo>
                  <a:lnTo>
                    <a:pt x="31" y="43"/>
                  </a:lnTo>
                  <a:lnTo>
                    <a:pt x="30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5" y="89"/>
                  </a:lnTo>
                  <a:lnTo>
                    <a:pt x="23" y="101"/>
                  </a:lnTo>
                  <a:lnTo>
                    <a:pt x="21" y="114"/>
                  </a:lnTo>
                  <a:lnTo>
                    <a:pt x="18" y="126"/>
                  </a:lnTo>
                  <a:lnTo>
                    <a:pt x="14" y="139"/>
                  </a:lnTo>
                  <a:lnTo>
                    <a:pt x="10" y="153"/>
                  </a:lnTo>
                  <a:lnTo>
                    <a:pt x="5" y="166"/>
                  </a:lnTo>
                  <a:lnTo>
                    <a:pt x="0" y="179"/>
                  </a:lnTo>
                  <a:lnTo>
                    <a:pt x="9" y="185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62">
              <a:extLst>
                <a:ext uri="{FF2B5EF4-FFF2-40B4-BE49-F238E27FC236}">
                  <a16:creationId xmlns:a16="http://schemas.microsoft.com/office/drawing/2014/main" id="{8BB7ECF2-16B3-4DDA-B9BB-C32D2646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470"/>
              <a:ext cx="53" cy="63"/>
            </a:xfrm>
            <a:custGeom>
              <a:avLst/>
              <a:gdLst>
                <a:gd name="T0" fmla="*/ 4218 w 36"/>
                <a:gd name="T1" fmla="*/ 1825 h 51"/>
                <a:gd name="T2" fmla="*/ 9013 w 36"/>
                <a:gd name="T3" fmla="*/ 1649 h 51"/>
                <a:gd name="T4" fmla="*/ 12056 w 36"/>
                <a:gd name="T5" fmla="*/ 1393 h 51"/>
                <a:gd name="T6" fmla="*/ 15202 w 36"/>
                <a:gd name="T7" fmla="*/ 1087 h 51"/>
                <a:gd name="T8" fmla="*/ 18454 w 36"/>
                <a:gd name="T9" fmla="*/ 819 h 51"/>
                <a:gd name="T10" fmla="*/ 21587 w 36"/>
                <a:gd name="T11" fmla="*/ 598 h 51"/>
                <a:gd name="T12" fmla="*/ 22861 w 36"/>
                <a:gd name="T13" fmla="*/ 408 h 51"/>
                <a:gd name="T14" fmla="*/ 24433 w 36"/>
                <a:gd name="T15" fmla="*/ 216 h 51"/>
                <a:gd name="T16" fmla="*/ 25321 w 36"/>
                <a:gd name="T17" fmla="*/ 175 h 51"/>
                <a:gd name="T18" fmla="*/ 18454 w 36"/>
                <a:gd name="T19" fmla="*/ 0 h 51"/>
                <a:gd name="T20" fmla="*/ 18454 w 36"/>
                <a:gd name="T21" fmla="*/ 1 h 51"/>
                <a:gd name="T22" fmla="*/ 17199 w 36"/>
                <a:gd name="T23" fmla="*/ 175 h 51"/>
                <a:gd name="T24" fmla="*/ 15202 w 36"/>
                <a:gd name="T25" fmla="*/ 352 h 51"/>
                <a:gd name="T26" fmla="*/ 13269 w 36"/>
                <a:gd name="T27" fmla="*/ 623 h 51"/>
                <a:gd name="T28" fmla="*/ 10326 w 36"/>
                <a:gd name="T29" fmla="*/ 880 h 51"/>
                <a:gd name="T30" fmla="*/ 6210 w 36"/>
                <a:gd name="T31" fmla="*/ 1087 h 51"/>
                <a:gd name="T32" fmla="*/ 2865 w 36"/>
                <a:gd name="T33" fmla="*/ 1343 h 51"/>
                <a:gd name="T34" fmla="*/ 0 w 36"/>
                <a:gd name="T35" fmla="*/ 1506 h 51"/>
                <a:gd name="T36" fmla="*/ 4218 w 36"/>
                <a:gd name="T37" fmla="*/ 1825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1"/>
                <a:gd name="T59" fmla="*/ 36 w 36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1">
                  <a:moveTo>
                    <a:pt x="6" y="50"/>
                  </a:moveTo>
                  <a:lnTo>
                    <a:pt x="12" y="45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6" y="23"/>
                  </a:lnTo>
                  <a:lnTo>
                    <a:pt x="30" y="16"/>
                  </a:lnTo>
                  <a:lnTo>
                    <a:pt x="32" y="11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6" y="5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63">
              <a:extLst>
                <a:ext uri="{FF2B5EF4-FFF2-40B4-BE49-F238E27FC236}">
                  <a16:creationId xmlns:a16="http://schemas.microsoft.com/office/drawing/2014/main" id="{D7FAB146-4D52-424C-AED1-E3CFB68AA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527"/>
              <a:ext cx="6" cy="7"/>
            </a:xfrm>
            <a:custGeom>
              <a:avLst/>
              <a:gdLst>
                <a:gd name="T0" fmla="*/ 1166 w 4"/>
                <a:gd name="T1" fmla="*/ 0 h 6"/>
                <a:gd name="T2" fmla="*/ 0 w 4"/>
                <a:gd name="T3" fmla="*/ 2 h 6"/>
                <a:gd name="T4" fmla="*/ 0 w 4"/>
                <a:gd name="T5" fmla="*/ 64 h 6"/>
                <a:gd name="T6" fmla="*/ 1911 w 4"/>
                <a:gd name="T7" fmla="*/ 68 h 6"/>
                <a:gd name="T8" fmla="*/ 3482 w 4"/>
                <a:gd name="T9" fmla="*/ 68 h 6"/>
                <a:gd name="T10" fmla="*/ 1166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1" y="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64">
              <a:extLst>
                <a:ext uri="{FF2B5EF4-FFF2-40B4-BE49-F238E27FC236}">
                  <a16:creationId xmlns:a16="http://schemas.microsoft.com/office/drawing/2014/main" id="{EF71AFB7-62BA-4D7F-AC6E-AA4481772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522"/>
              <a:ext cx="6" cy="6"/>
            </a:xfrm>
            <a:custGeom>
              <a:avLst/>
              <a:gdLst>
                <a:gd name="T0" fmla="*/ 1166 w 4"/>
                <a:gd name="T1" fmla="*/ 0 h 5"/>
                <a:gd name="T2" fmla="*/ 0 w 4"/>
                <a:gd name="T3" fmla="*/ 2 h 5"/>
                <a:gd name="T4" fmla="*/ 1166 w 4"/>
                <a:gd name="T5" fmla="*/ 72 h 5"/>
                <a:gd name="T6" fmla="*/ 1911 w 4"/>
                <a:gd name="T7" fmla="*/ 86 h 5"/>
                <a:gd name="T8" fmla="*/ 3482 w 4"/>
                <a:gd name="T9" fmla="*/ 86 h 5"/>
                <a:gd name="T10" fmla="*/ 1166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1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65">
              <a:extLst>
                <a:ext uri="{FF2B5EF4-FFF2-40B4-BE49-F238E27FC236}">
                  <a16:creationId xmlns:a16="http://schemas.microsoft.com/office/drawing/2014/main" id="{90D6D343-CB82-4C08-9BA6-2C0A1C77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3470"/>
              <a:ext cx="47" cy="57"/>
            </a:xfrm>
            <a:custGeom>
              <a:avLst/>
              <a:gdLst>
                <a:gd name="T0" fmla="*/ 15832 w 32"/>
                <a:gd name="T1" fmla="*/ 0 h 46"/>
                <a:gd name="T2" fmla="*/ 15832 w 32"/>
                <a:gd name="T3" fmla="*/ 0 h 46"/>
                <a:gd name="T4" fmla="*/ 15832 w 32"/>
                <a:gd name="T5" fmla="*/ 1 h 46"/>
                <a:gd name="T6" fmla="*/ 14818 w 32"/>
                <a:gd name="T7" fmla="*/ 146 h 46"/>
                <a:gd name="T8" fmla="*/ 12085 w 32"/>
                <a:gd name="T9" fmla="*/ 394 h 46"/>
                <a:gd name="T10" fmla="*/ 10158 w 32"/>
                <a:gd name="T11" fmla="*/ 605 h 46"/>
                <a:gd name="T12" fmla="*/ 8210 w 32"/>
                <a:gd name="T13" fmla="*/ 810 h 46"/>
                <a:gd name="T14" fmla="*/ 5602 w 32"/>
                <a:gd name="T15" fmla="*/ 1073 h 46"/>
                <a:gd name="T16" fmla="*/ 1899 w 32"/>
                <a:gd name="T17" fmla="*/ 1279 h 46"/>
                <a:gd name="T18" fmla="*/ 0 w 32"/>
                <a:gd name="T19" fmla="*/ 1426 h 46"/>
                <a:gd name="T20" fmla="*/ 3206 w 32"/>
                <a:gd name="T21" fmla="*/ 1745 h 46"/>
                <a:gd name="T22" fmla="*/ 6916 w 32"/>
                <a:gd name="T23" fmla="*/ 1577 h 46"/>
                <a:gd name="T24" fmla="*/ 10089 w 32"/>
                <a:gd name="T25" fmla="*/ 1279 h 46"/>
                <a:gd name="T26" fmla="*/ 12085 w 32"/>
                <a:gd name="T27" fmla="*/ 1073 h 46"/>
                <a:gd name="T28" fmla="*/ 15832 w 32"/>
                <a:gd name="T29" fmla="*/ 757 h 46"/>
                <a:gd name="T30" fmla="*/ 17710 w 32"/>
                <a:gd name="T31" fmla="*/ 605 h 46"/>
                <a:gd name="T32" fmla="*/ 19061 w 32"/>
                <a:gd name="T33" fmla="*/ 344 h 46"/>
                <a:gd name="T34" fmla="*/ 20798 w 32"/>
                <a:gd name="T35" fmla="*/ 224 h 46"/>
                <a:gd name="T36" fmla="*/ 21764 w 32"/>
                <a:gd name="T37" fmla="*/ 146 h 46"/>
                <a:gd name="T38" fmla="*/ 15832 w 32"/>
                <a:gd name="T39" fmla="*/ 0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46"/>
                <a:gd name="T62" fmla="*/ 32 w 32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46">
                  <a:moveTo>
                    <a:pt x="23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1" y="4"/>
                  </a:lnTo>
                  <a:lnTo>
                    <a:pt x="18" y="10"/>
                  </a:lnTo>
                  <a:lnTo>
                    <a:pt x="15" y="15"/>
                  </a:lnTo>
                  <a:lnTo>
                    <a:pt x="12" y="21"/>
                  </a:lnTo>
                  <a:lnTo>
                    <a:pt x="8" y="28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5" y="45"/>
                  </a:lnTo>
                  <a:lnTo>
                    <a:pt x="10" y="41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6" y="15"/>
                  </a:lnTo>
                  <a:lnTo>
                    <a:pt x="28" y="9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23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66">
              <a:extLst>
                <a:ext uri="{FF2B5EF4-FFF2-40B4-BE49-F238E27FC236}">
                  <a16:creationId xmlns:a16="http://schemas.microsoft.com/office/drawing/2014/main" id="{0A8D137F-830E-410B-AFB1-C20BF4FE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3239"/>
              <a:ext cx="62" cy="231"/>
            </a:xfrm>
            <a:custGeom>
              <a:avLst/>
              <a:gdLst>
                <a:gd name="T0" fmla="*/ 23344 w 42"/>
                <a:gd name="T1" fmla="*/ 0 h 185"/>
                <a:gd name="T2" fmla="*/ 23344 w 42"/>
                <a:gd name="T3" fmla="*/ 0 h 185"/>
                <a:gd name="T4" fmla="*/ 23344 w 42"/>
                <a:gd name="T5" fmla="*/ 291 h 185"/>
                <a:gd name="T6" fmla="*/ 23344 w 42"/>
                <a:gd name="T7" fmla="*/ 658 h 185"/>
                <a:gd name="T8" fmla="*/ 23344 w 42"/>
                <a:gd name="T9" fmla="*/ 1004 h 185"/>
                <a:gd name="T10" fmla="*/ 23344 w 42"/>
                <a:gd name="T11" fmla="*/ 1431 h 185"/>
                <a:gd name="T12" fmla="*/ 23344 w 42"/>
                <a:gd name="T13" fmla="*/ 1889 h 185"/>
                <a:gd name="T14" fmla="*/ 23344 w 42"/>
                <a:gd name="T15" fmla="*/ 2359 h 185"/>
                <a:gd name="T16" fmla="*/ 21644 w 42"/>
                <a:gd name="T17" fmla="*/ 2819 h 185"/>
                <a:gd name="T18" fmla="*/ 20253 w 42"/>
                <a:gd name="T19" fmla="*/ 3346 h 185"/>
                <a:gd name="T20" fmla="*/ 19508 w 42"/>
                <a:gd name="T21" fmla="*/ 3890 h 185"/>
                <a:gd name="T22" fmla="*/ 17971 w 42"/>
                <a:gd name="T23" fmla="*/ 4395 h 185"/>
                <a:gd name="T24" fmla="*/ 15814 w 42"/>
                <a:gd name="T25" fmla="*/ 4958 h 185"/>
                <a:gd name="T26" fmla="*/ 13720 w 42"/>
                <a:gd name="T27" fmla="*/ 5488 h 185"/>
                <a:gd name="T28" fmla="*/ 10713 w 42"/>
                <a:gd name="T29" fmla="*/ 6065 h 185"/>
                <a:gd name="T30" fmla="*/ 7418 w 42"/>
                <a:gd name="T31" fmla="*/ 6655 h 185"/>
                <a:gd name="T32" fmla="*/ 4417 w 42"/>
                <a:gd name="T33" fmla="*/ 7213 h 185"/>
                <a:gd name="T34" fmla="*/ 0 w 42"/>
                <a:gd name="T35" fmla="*/ 7852 h 185"/>
                <a:gd name="T36" fmla="*/ 6520 w 42"/>
                <a:gd name="T37" fmla="*/ 8013 h 185"/>
                <a:gd name="T38" fmla="*/ 10713 w 42"/>
                <a:gd name="T39" fmla="*/ 7456 h 185"/>
                <a:gd name="T40" fmla="*/ 14208 w 42"/>
                <a:gd name="T41" fmla="*/ 6853 h 185"/>
                <a:gd name="T42" fmla="*/ 17252 w 42"/>
                <a:gd name="T43" fmla="*/ 6288 h 185"/>
                <a:gd name="T44" fmla="*/ 20253 w 42"/>
                <a:gd name="T45" fmla="*/ 5736 h 185"/>
                <a:gd name="T46" fmla="*/ 22496 w 42"/>
                <a:gd name="T47" fmla="*/ 5077 h 185"/>
                <a:gd name="T48" fmla="*/ 23861 w 42"/>
                <a:gd name="T49" fmla="*/ 4516 h 185"/>
                <a:gd name="T50" fmla="*/ 26529 w 42"/>
                <a:gd name="T51" fmla="*/ 3971 h 185"/>
                <a:gd name="T52" fmla="*/ 26939 w 42"/>
                <a:gd name="T53" fmla="*/ 3393 h 185"/>
                <a:gd name="T54" fmla="*/ 28798 w 42"/>
                <a:gd name="T55" fmla="*/ 2946 h 185"/>
                <a:gd name="T56" fmla="*/ 29515 w 42"/>
                <a:gd name="T57" fmla="*/ 2404 h 185"/>
                <a:gd name="T58" fmla="*/ 29897 w 42"/>
                <a:gd name="T59" fmla="*/ 1925 h 185"/>
                <a:gd name="T60" fmla="*/ 29897 w 42"/>
                <a:gd name="T61" fmla="*/ 1448 h 185"/>
                <a:gd name="T62" fmla="*/ 30962 w 42"/>
                <a:gd name="T63" fmla="*/ 1026 h 185"/>
                <a:gd name="T64" fmla="*/ 30962 w 42"/>
                <a:gd name="T65" fmla="*/ 658 h 185"/>
                <a:gd name="T66" fmla="*/ 30962 w 42"/>
                <a:gd name="T67" fmla="*/ 291 h 185"/>
                <a:gd name="T68" fmla="*/ 30962 w 42"/>
                <a:gd name="T69" fmla="*/ 0 h 185"/>
                <a:gd name="T70" fmla="*/ 23344 w 42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185"/>
                <a:gd name="T110" fmla="*/ 42 w 42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185">
                  <a:moveTo>
                    <a:pt x="31" y="0"/>
                  </a:moveTo>
                  <a:lnTo>
                    <a:pt x="31" y="0"/>
                  </a:lnTo>
                  <a:lnTo>
                    <a:pt x="31" y="7"/>
                  </a:lnTo>
                  <a:lnTo>
                    <a:pt x="31" y="15"/>
                  </a:lnTo>
                  <a:lnTo>
                    <a:pt x="31" y="23"/>
                  </a:lnTo>
                  <a:lnTo>
                    <a:pt x="31" y="33"/>
                  </a:lnTo>
                  <a:lnTo>
                    <a:pt x="31" y="43"/>
                  </a:lnTo>
                  <a:lnTo>
                    <a:pt x="31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6" y="89"/>
                  </a:lnTo>
                  <a:lnTo>
                    <a:pt x="24" y="101"/>
                  </a:lnTo>
                  <a:lnTo>
                    <a:pt x="21" y="114"/>
                  </a:lnTo>
                  <a:lnTo>
                    <a:pt x="18" y="126"/>
                  </a:lnTo>
                  <a:lnTo>
                    <a:pt x="14" y="139"/>
                  </a:lnTo>
                  <a:lnTo>
                    <a:pt x="10" y="153"/>
                  </a:lnTo>
                  <a:lnTo>
                    <a:pt x="6" y="166"/>
                  </a:lnTo>
                  <a:lnTo>
                    <a:pt x="0" y="179"/>
                  </a:lnTo>
                  <a:lnTo>
                    <a:pt x="9" y="184"/>
                  </a:lnTo>
                  <a:lnTo>
                    <a:pt x="14" y="171"/>
                  </a:lnTo>
                  <a:lnTo>
                    <a:pt x="19" y="157"/>
                  </a:lnTo>
                  <a:lnTo>
                    <a:pt x="23" y="143"/>
                  </a:lnTo>
                  <a:lnTo>
                    <a:pt x="27" y="131"/>
                  </a:lnTo>
                  <a:lnTo>
                    <a:pt x="30" y="117"/>
                  </a:lnTo>
                  <a:lnTo>
                    <a:pt x="32" y="104"/>
                  </a:lnTo>
                  <a:lnTo>
                    <a:pt x="35" y="91"/>
                  </a:lnTo>
                  <a:lnTo>
                    <a:pt x="36" y="78"/>
                  </a:lnTo>
                  <a:lnTo>
                    <a:pt x="38" y="67"/>
                  </a:lnTo>
                  <a:lnTo>
                    <a:pt x="39" y="55"/>
                  </a:lnTo>
                  <a:lnTo>
                    <a:pt x="40" y="44"/>
                  </a:lnTo>
                  <a:lnTo>
                    <a:pt x="40" y="34"/>
                  </a:lnTo>
                  <a:lnTo>
                    <a:pt x="41" y="24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31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67">
              <a:extLst>
                <a:ext uri="{FF2B5EF4-FFF2-40B4-BE49-F238E27FC236}">
                  <a16:creationId xmlns:a16="http://schemas.microsoft.com/office/drawing/2014/main" id="{ACEE99A7-DBA9-4A32-B436-3F863891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010"/>
              <a:ext cx="46" cy="223"/>
            </a:xfrm>
            <a:custGeom>
              <a:avLst/>
              <a:gdLst>
                <a:gd name="T0" fmla="*/ 0 w 31"/>
                <a:gd name="T1" fmla="*/ 149 h 179"/>
                <a:gd name="T2" fmla="*/ 0 w 31"/>
                <a:gd name="T3" fmla="*/ 149 h 179"/>
                <a:gd name="T4" fmla="*/ 1 w 31"/>
                <a:gd name="T5" fmla="*/ 289 h 179"/>
                <a:gd name="T6" fmla="*/ 1460 w 31"/>
                <a:gd name="T7" fmla="*/ 512 h 179"/>
                <a:gd name="T8" fmla="*/ 2166 w 31"/>
                <a:gd name="T9" fmla="*/ 684 h 179"/>
                <a:gd name="T10" fmla="*/ 3756 w 31"/>
                <a:gd name="T11" fmla="*/ 913 h 179"/>
                <a:gd name="T12" fmla="*/ 5573 w 31"/>
                <a:gd name="T13" fmla="*/ 1322 h 179"/>
                <a:gd name="T14" fmla="*/ 6766 w 31"/>
                <a:gd name="T15" fmla="*/ 1674 h 179"/>
                <a:gd name="T16" fmla="*/ 8270 w 31"/>
                <a:gd name="T17" fmla="*/ 2085 h 179"/>
                <a:gd name="T18" fmla="*/ 10501 w 31"/>
                <a:gd name="T19" fmla="*/ 2525 h 179"/>
                <a:gd name="T20" fmla="*/ 11553 w 31"/>
                <a:gd name="T21" fmla="*/ 3067 h 179"/>
                <a:gd name="T22" fmla="*/ 13355 w 31"/>
                <a:gd name="T23" fmla="*/ 3548 h 179"/>
                <a:gd name="T24" fmla="*/ 14898 w 31"/>
                <a:gd name="T25" fmla="*/ 4152 h 179"/>
                <a:gd name="T26" fmla="*/ 14898 w 31"/>
                <a:gd name="T27" fmla="*/ 4760 h 179"/>
                <a:gd name="T28" fmla="*/ 16705 w 31"/>
                <a:gd name="T29" fmla="*/ 5401 h 179"/>
                <a:gd name="T30" fmla="*/ 17143 w 31"/>
                <a:gd name="T31" fmla="*/ 6023 h 179"/>
                <a:gd name="T32" fmla="*/ 17143 w 31"/>
                <a:gd name="T33" fmla="*/ 6729 h 179"/>
                <a:gd name="T34" fmla="*/ 17143 w 31"/>
                <a:gd name="T35" fmla="*/ 7499 h 179"/>
                <a:gd name="T36" fmla="*/ 24788 w 31"/>
                <a:gd name="T37" fmla="*/ 7499 h 179"/>
                <a:gd name="T38" fmla="*/ 24788 w 31"/>
                <a:gd name="T39" fmla="*/ 6729 h 179"/>
                <a:gd name="T40" fmla="*/ 23804 w 31"/>
                <a:gd name="T41" fmla="*/ 6023 h 179"/>
                <a:gd name="T42" fmla="*/ 23122 w 31"/>
                <a:gd name="T43" fmla="*/ 5358 h 179"/>
                <a:gd name="T44" fmla="*/ 22107 w 31"/>
                <a:gd name="T45" fmla="*/ 4702 h 179"/>
                <a:gd name="T46" fmla="*/ 21620 w 31"/>
                <a:gd name="T47" fmla="*/ 4078 h 179"/>
                <a:gd name="T48" fmla="*/ 19817 w 31"/>
                <a:gd name="T49" fmla="*/ 3452 h 179"/>
                <a:gd name="T50" fmla="*/ 18597 w 31"/>
                <a:gd name="T51" fmla="*/ 2970 h 179"/>
                <a:gd name="T52" fmla="*/ 17143 w 31"/>
                <a:gd name="T53" fmla="*/ 2431 h 179"/>
                <a:gd name="T54" fmla="*/ 14898 w 31"/>
                <a:gd name="T55" fmla="*/ 2006 h 179"/>
                <a:gd name="T56" fmla="*/ 13905 w 31"/>
                <a:gd name="T57" fmla="*/ 1536 h 179"/>
                <a:gd name="T58" fmla="*/ 12272 w 31"/>
                <a:gd name="T59" fmla="*/ 1198 h 179"/>
                <a:gd name="T60" fmla="*/ 10501 w 31"/>
                <a:gd name="T61" fmla="*/ 795 h 179"/>
                <a:gd name="T62" fmla="*/ 10040 w 31"/>
                <a:gd name="T63" fmla="*/ 549 h 179"/>
                <a:gd name="T64" fmla="*/ 8270 w 31"/>
                <a:gd name="T65" fmla="*/ 330 h 179"/>
                <a:gd name="T66" fmla="*/ 7077 w 31"/>
                <a:gd name="T67" fmla="*/ 120 h 179"/>
                <a:gd name="T68" fmla="*/ 6766 w 31"/>
                <a:gd name="T69" fmla="*/ 0 h 179"/>
                <a:gd name="T70" fmla="*/ 0 w 31"/>
                <a:gd name="T71" fmla="*/ 149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179"/>
                <a:gd name="T110" fmla="*/ 31 w 31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179">
                  <a:moveTo>
                    <a:pt x="0" y="4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2" y="12"/>
                  </a:lnTo>
                  <a:lnTo>
                    <a:pt x="3" y="16"/>
                  </a:lnTo>
                  <a:lnTo>
                    <a:pt x="5" y="22"/>
                  </a:lnTo>
                  <a:lnTo>
                    <a:pt x="7" y="31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3" y="60"/>
                  </a:lnTo>
                  <a:lnTo>
                    <a:pt x="14" y="73"/>
                  </a:lnTo>
                  <a:lnTo>
                    <a:pt x="16" y="85"/>
                  </a:lnTo>
                  <a:lnTo>
                    <a:pt x="18" y="99"/>
                  </a:lnTo>
                  <a:lnTo>
                    <a:pt x="18" y="113"/>
                  </a:lnTo>
                  <a:lnTo>
                    <a:pt x="20" y="129"/>
                  </a:lnTo>
                  <a:lnTo>
                    <a:pt x="21" y="144"/>
                  </a:lnTo>
                  <a:lnTo>
                    <a:pt x="21" y="161"/>
                  </a:lnTo>
                  <a:lnTo>
                    <a:pt x="21" y="178"/>
                  </a:lnTo>
                  <a:lnTo>
                    <a:pt x="30" y="178"/>
                  </a:lnTo>
                  <a:lnTo>
                    <a:pt x="30" y="161"/>
                  </a:lnTo>
                  <a:lnTo>
                    <a:pt x="29" y="144"/>
                  </a:lnTo>
                  <a:lnTo>
                    <a:pt x="28" y="128"/>
                  </a:lnTo>
                  <a:lnTo>
                    <a:pt x="27" y="112"/>
                  </a:lnTo>
                  <a:lnTo>
                    <a:pt x="26" y="97"/>
                  </a:lnTo>
                  <a:lnTo>
                    <a:pt x="24" y="83"/>
                  </a:lnTo>
                  <a:lnTo>
                    <a:pt x="23" y="71"/>
                  </a:lnTo>
                  <a:lnTo>
                    <a:pt x="21" y="58"/>
                  </a:lnTo>
                  <a:lnTo>
                    <a:pt x="18" y="47"/>
                  </a:lnTo>
                  <a:lnTo>
                    <a:pt x="17" y="37"/>
                  </a:lnTo>
                  <a:lnTo>
                    <a:pt x="15" y="28"/>
                  </a:lnTo>
                  <a:lnTo>
                    <a:pt x="13" y="19"/>
                  </a:lnTo>
                  <a:lnTo>
                    <a:pt x="12" y="13"/>
                  </a:lnTo>
                  <a:lnTo>
                    <a:pt x="10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4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68">
              <a:extLst>
                <a:ext uri="{FF2B5EF4-FFF2-40B4-BE49-F238E27FC236}">
                  <a16:creationId xmlns:a16="http://schemas.microsoft.com/office/drawing/2014/main" id="{A617F603-421C-4E73-BABC-785523EFB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63"/>
              <a:ext cx="31" cy="46"/>
            </a:xfrm>
            <a:custGeom>
              <a:avLst/>
              <a:gdLst>
                <a:gd name="T0" fmla="*/ 0 w 21"/>
                <a:gd name="T1" fmla="*/ 184 h 37"/>
                <a:gd name="T2" fmla="*/ 1373 w 21"/>
                <a:gd name="T3" fmla="*/ 354 h 37"/>
                <a:gd name="T4" fmla="*/ 2027 w 21"/>
                <a:gd name="T5" fmla="*/ 501 h 37"/>
                <a:gd name="T6" fmla="*/ 3404 w 21"/>
                <a:gd name="T7" fmla="*/ 661 h 37"/>
                <a:gd name="T8" fmla="*/ 5025 w 21"/>
                <a:gd name="T9" fmla="*/ 822 h 37"/>
                <a:gd name="T10" fmla="*/ 6296 w 21"/>
                <a:gd name="T11" fmla="*/ 1022 h 37"/>
                <a:gd name="T12" fmla="*/ 7418 w 21"/>
                <a:gd name="T13" fmla="*/ 1169 h 37"/>
                <a:gd name="T14" fmla="*/ 9294 w 21"/>
                <a:gd name="T15" fmla="*/ 1318 h 37"/>
                <a:gd name="T16" fmla="*/ 9294 w 21"/>
                <a:gd name="T17" fmla="*/ 1476 h 37"/>
                <a:gd name="T18" fmla="*/ 15239 w 21"/>
                <a:gd name="T19" fmla="*/ 1318 h 37"/>
                <a:gd name="T20" fmla="*/ 14208 w 21"/>
                <a:gd name="T21" fmla="*/ 1187 h 37"/>
                <a:gd name="T22" fmla="*/ 12803 w 21"/>
                <a:gd name="T23" fmla="*/ 964 h 37"/>
                <a:gd name="T24" fmla="*/ 10950 w 21"/>
                <a:gd name="T25" fmla="*/ 822 h 37"/>
                <a:gd name="T26" fmla="*/ 10713 w 21"/>
                <a:gd name="T27" fmla="*/ 623 h 37"/>
                <a:gd name="T28" fmla="*/ 9294 w 21"/>
                <a:gd name="T29" fmla="*/ 440 h 37"/>
                <a:gd name="T30" fmla="*/ 7418 w 21"/>
                <a:gd name="T31" fmla="*/ 285 h 37"/>
                <a:gd name="T32" fmla="*/ 6296 w 21"/>
                <a:gd name="T33" fmla="*/ 119 h 37"/>
                <a:gd name="T34" fmla="*/ 4417 w 21"/>
                <a:gd name="T35" fmla="*/ 0 h 37"/>
                <a:gd name="T36" fmla="*/ 0 w 21"/>
                <a:gd name="T37" fmla="*/ 184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37"/>
                <a:gd name="T59" fmla="*/ 21 w 21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37">
                  <a:moveTo>
                    <a:pt x="0" y="5"/>
                  </a:moveTo>
                  <a:lnTo>
                    <a:pt x="2" y="9"/>
                  </a:lnTo>
                  <a:lnTo>
                    <a:pt x="3" y="12"/>
                  </a:lnTo>
                  <a:lnTo>
                    <a:pt x="5" y="16"/>
                  </a:lnTo>
                  <a:lnTo>
                    <a:pt x="7" y="2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20" y="33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4" y="15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69">
              <a:extLst>
                <a:ext uri="{FF2B5EF4-FFF2-40B4-BE49-F238E27FC236}">
                  <a16:creationId xmlns:a16="http://schemas.microsoft.com/office/drawing/2014/main" id="{7C6A1CF9-51A5-4ED7-8572-E9943119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2959"/>
              <a:ext cx="6" cy="5"/>
            </a:xfrm>
            <a:custGeom>
              <a:avLst/>
              <a:gdLst>
                <a:gd name="T0" fmla="*/ 3482 w 4"/>
                <a:gd name="T1" fmla="*/ 1 h 4"/>
                <a:gd name="T2" fmla="*/ 1911 w 4"/>
                <a:gd name="T3" fmla="*/ 0 h 4"/>
                <a:gd name="T4" fmla="*/ 1166 w 4"/>
                <a:gd name="T5" fmla="*/ 0 h 4"/>
                <a:gd name="T6" fmla="*/ 0 w 4"/>
                <a:gd name="T7" fmla="*/ 1 h 4"/>
                <a:gd name="T8" fmla="*/ 0 w 4"/>
                <a:gd name="T9" fmla="*/ 125 h 4"/>
                <a:gd name="T10" fmla="*/ 3482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1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70">
              <a:extLst>
                <a:ext uri="{FF2B5EF4-FFF2-40B4-BE49-F238E27FC236}">
                  <a16:creationId xmlns:a16="http://schemas.microsoft.com/office/drawing/2014/main" id="{2003E3C3-0D28-4B19-B376-62064D24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3518"/>
              <a:ext cx="4" cy="7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603 h 5"/>
                <a:gd name="T4" fmla="*/ 1 w 3"/>
                <a:gd name="T5" fmla="*/ 844 h 5"/>
                <a:gd name="T6" fmla="*/ 1 w 3"/>
                <a:gd name="T7" fmla="*/ 1182 h 5"/>
                <a:gd name="T8" fmla="*/ 276 w 3"/>
                <a:gd name="T9" fmla="*/ 844 h 5"/>
                <a:gd name="T10" fmla="*/ 1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1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71">
              <a:extLst>
                <a:ext uri="{FF2B5EF4-FFF2-40B4-BE49-F238E27FC236}">
                  <a16:creationId xmlns:a16="http://schemas.microsoft.com/office/drawing/2014/main" id="{BEEC8F9A-E163-4220-AA5A-390F2C36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3470"/>
              <a:ext cx="42" cy="52"/>
            </a:xfrm>
            <a:custGeom>
              <a:avLst/>
              <a:gdLst>
                <a:gd name="T0" fmla="*/ 19926 w 28"/>
                <a:gd name="T1" fmla="*/ 0 h 42"/>
                <a:gd name="T2" fmla="*/ 19926 w 28"/>
                <a:gd name="T3" fmla="*/ 0 h 42"/>
                <a:gd name="T4" fmla="*/ 19926 w 28"/>
                <a:gd name="T5" fmla="*/ 1 h 42"/>
                <a:gd name="T6" fmla="*/ 19380 w 28"/>
                <a:gd name="T7" fmla="*/ 146 h 42"/>
                <a:gd name="T8" fmla="*/ 15897 w 28"/>
                <a:gd name="T9" fmla="*/ 343 h 42"/>
                <a:gd name="T10" fmla="*/ 14004 w 28"/>
                <a:gd name="T11" fmla="*/ 526 h 42"/>
                <a:gd name="T12" fmla="*/ 11439 w 28"/>
                <a:gd name="T13" fmla="*/ 743 h 42"/>
                <a:gd name="T14" fmla="*/ 7626 w 28"/>
                <a:gd name="T15" fmla="*/ 920 h 42"/>
                <a:gd name="T16" fmla="*/ 3596 w 28"/>
                <a:gd name="T17" fmla="*/ 1148 h 42"/>
                <a:gd name="T18" fmla="*/ 0 w 28"/>
                <a:gd name="T19" fmla="*/ 1273 h 42"/>
                <a:gd name="T20" fmla="*/ 5394 w 28"/>
                <a:gd name="T21" fmla="*/ 1556 h 42"/>
                <a:gd name="T22" fmla="*/ 9368 w 28"/>
                <a:gd name="T23" fmla="*/ 1410 h 42"/>
                <a:gd name="T24" fmla="*/ 13284 w 28"/>
                <a:gd name="T25" fmla="*/ 1148 h 42"/>
                <a:gd name="T26" fmla="*/ 17159 w 28"/>
                <a:gd name="T27" fmla="*/ 920 h 42"/>
                <a:gd name="T28" fmla="*/ 19926 w 28"/>
                <a:gd name="T29" fmla="*/ 662 h 42"/>
                <a:gd name="T30" fmla="*/ 23376 w 28"/>
                <a:gd name="T31" fmla="*/ 489 h 42"/>
                <a:gd name="T32" fmla="*/ 24920 w 28"/>
                <a:gd name="T33" fmla="*/ 343 h 42"/>
                <a:gd name="T34" fmla="*/ 27275 w 28"/>
                <a:gd name="T35" fmla="*/ 181 h 42"/>
                <a:gd name="T36" fmla="*/ 27275 w 28"/>
                <a:gd name="T37" fmla="*/ 146 h 42"/>
                <a:gd name="T38" fmla="*/ 19926 w 28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42"/>
                <a:gd name="T62" fmla="*/ 28 w 28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5" y="41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4"/>
                  </a:lnTo>
                  <a:lnTo>
                    <a:pt x="20" y="18"/>
                  </a:lnTo>
                  <a:lnTo>
                    <a:pt x="23" y="13"/>
                  </a:lnTo>
                  <a:lnTo>
                    <a:pt x="25" y="9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0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72">
              <a:extLst>
                <a:ext uri="{FF2B5EF4-FFF2-40B4-BE49-F238E27FC236}">
                  <a16:creationId xmlns:a16="http://schemas.microsoft.com/office/drawing/2014/main" id="{64A8D2FE-8CEB-4A39-9061-ACCD467DD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239"/>
              <a:ext cx="61" cy="231"/>
            </a:xfrm>
            <a:custGeom>
              <a:avLst/>
              <a:gdLst>
                <a:gd name="T0" fmla="*/ 26269 w 41"/>
                <a:gd name="T1" fmla="*/ 0 h 185"/>
                <a:gd name="T2" fmla="*/ 26269 w 41"/>
                <a:gd name="T3" fmla="*/ 0 h 185"/>
                <a:gd name="T4" fmla="*/ 26269 w 41"/>
                <a:gd name="T5" fmla="*/ 291 h 185"/>
                <a:gd name="T6" fmla="*/ 26269 w 41"/>
                <a:gd name="T7" fmla="*/ 658 h 185"/>
                <a:gd name="T8" fmla="*/ 26269 w 41"/>
                <a:gd name="T9" fmla="*/ 1004 h 185"/>
                <a:gd name="T10" fmla="*/ 26127 w 41"/>
                <a:gd name="T11" fmla="*/ 1431 h 185"/>
                <a:gd name="T12" fmla="*/ 26127 w 41"/>
                <a:gd name="T13" fmla="*/ 1889 h 185"/>
                <a:gd name="T14" fmla="*/ 26127 w 41"/>
                <a:gd name="T15" fmla="*/ 2359 h 185"/>
                <a:gd name="T16" fmla="*/ 24657 w 41"/>
                <a:gd name="T17" fmla="*/ 2819 h 185"/>
                <a:gd name="T18" fmla="*/ 23080 w 41"/>
                <a:gd name="T19" fmla="*/ 3346 h 185"/>
                <a:gd name="T20" fmla="*/ 21442 w 41"/>
                <a:gd name="T21" fmla="*/ 3890 h 185"/>
                <a:gd name="T22" fmla="*/ 19748 w 41"/>
                <a:gd name="T23" fmla="*/ 4450 h 185"/>
                <a:gd name="T24" fmla="*/ 17656 w 41"/>
                <a:gd name="T25" fmla="*/ 4958 h 185"/>
                <a:gd name="T26" fmla="*/ 14412 w 41"/>
                <a:gd name="T27" fmla="*/ 5556 h 185"/>
                <a:gd name="T28" fmla="*/ 11867 w 41"/>
                <a:gd name="T29" fmla="*/ 6113 h 185"/>
                <a:gd name="T30" fmla="*/ 8608 w 41"/>
                <a:gd name="T31" fmla="*/ 6655 h 185"/>
                <a:gd name="T32" fmla="*/ 3889 w 41"/>
                <a:gd name="T33" fmla="*/ 7213 h 185"/>
                <a:gd name="T34" fmla="*/ 0 w 41"/>
                <a:gd name="T35" fmla="*/ 7852 h 185"/>
                <a:gd name="T36" fmla="*/ 5786 w 41"/>
                <a:gd name="T37" fmla="*/ 8013 h 185"/>
                <a:gd name="T38" fmla="*/ 10849 w 41"/>
                <a:gd name="T39" fmla="*/ 7456 h 185"/>
                <a:gd name="T40" fmla="*/ 14412 w 41"/>
                <a:gd name="T41" fmla="*/ 6853 h 185"/>
                <a:gd name="T42" fmla="*/ 19054 w 41"/>
                <a:gd name="T43" fmla="*/ 6288 h 185"/>
                <a:gd name="T44" fmla="*/ 21442 w 41"/>
                <a:gd name="T45" fmla="*/ 5639 h 185"/>
                <a:gd name="T46" fmla="*/ 24657 w 41"/>
                <a:gd name="T47" fmla="*/ 5077 h 185"/>
                <a:gd name="T48" fmla="*/ 26127 w 41"/>
                <a:gd name="T49" fmla="*/ 4516 h 185"/>
                <a:gd name="T50" fmla="*/ 28349 w 41"/>
                <a:gd name="T51" fmla="*/ 3971 h 185"/>
                <a:gd name="T52" fmla="*/ 29869 w 41"/>
                <a:gd name="T53" fmla="*/ 3393 h 185"/>
                <a:gd name="T54" fmla="*/ 31902 w 41"/>
                <a:gd name="T55" fmla="*/ 2946 h 185"/>
                <a:gd name="T56" fmla="*/ 31902 w 41"/>
                <a:gd name="T57" fmla="*/ 2404 h 185"/>
                <a:gd name="T58" fmla="*/ 32726 w 41"/>
                <a:gd name="T59" fmla="*/ 1925 h 185"/>
                <a:gd name="T60" fmla="*/ 33257 w 41"/>
                <a:gd name="T61" fmla="*/ 1431 h 185"/>
                <a:gd name="T62" fmla="*/ 33257 w 41"/>
                <a:gd name="T63" fmla="*/ 1026 h 185"/>
                <a:gd name="T64" fmla="*/ 34339 w 41"/>
                <a:gd name="T65" fmla="*/ 658 h 185"/>
                <a:gd name="T66" fmla="*/ 34339 w 41"/>
                <a:gd name="T67" fmla="*/ 291 h 185"/>
                <a:gd name="T68" fmla="*/ 34339 w 41"/>
                <a:gd name="T69" fmla="*/ 0 h 185"/>
                <a:gd name="T70" fmla="*/ 26269 w 41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185"/>
                <a:gd name="T110" fmla="*/ 41 w 41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185">
                  <a:moveTo>
                    <a:pt x="31" y="0"/>
                  </a:moveTo>
                  <a:lnTo>
                    <a:pt x="31" y="0"/>
                  </a:lnTo>
                  <a:lnTo>
                    <a:pt x="31" y="7"/>
                  </a:lnTo>
                  <a:lnTo>
                    <a:pt x="31" y="15"/>
                  </a:lnTo>
                  <a:lnTo>
                    <a:pt x="31" y="23"/>
                  </a:lnTo>
                  <a:lnTo>
                    <a:pt x="30" y="33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5" y="89"/>
                  </a:lnTo>
                  <a:lnTo>
                    <a:pt x="23" y="102"/>
                  </a:lnTo>
                  <a:lnTo>
                    <a:pt x="21" y="114"/>
                  </a:lnTo>
                  <a:lnTo>
                    <a:pt x="17" y="127"/>
                  </a:lnTo>
                  <a:lnTo>
                    <a:pt x="14" y="140"/>
                  </a:lnTo>
                  <a:lnTo>
                    <a:pt x="10" y="153"/>
                  </a:lnTo>
                  <a:lnTo>
                    <a:pt x="5" y="166"/>
                  </a:lnTo>
                  <a:lnTo>
                    <a:pt x="0" y="179"/>
                  </a:lnTo>
                  <a:lnTo>
                    <a:pt x="7" y="184"/>
                  </a:lnTo>
                  <a:lnTo>
                    <a:pt x="13" y="171"/>
                  </a:lnTo>
                  <a:lnTo>
                    <a:pt x="17" y="157"/>
                  </a:lnTo>
                  <a:lnTo>
                    <a:pt x="22" y="143"/>
                  </a:lnTo>
                  <a:lnTo>
                    <a:pt x="25" y="130"/>
                  </a:lnTo>
                  <a:lnTo>
                    <a:pt x="29" y="117"/>
                  </a:lnTo>
                  <a:lnTo>
                    <a:pt x="30" y="104"/>
                  </a:lnTo>
                  <a:lnTo>
                    <a:pt x="33" y="91"/>
                  </a:lnTo>
                  <a:lnTo>
                    <a:pt x="35" y="78"/>
                  </a:lnTo>
                  <a:lnTo>
                    <a:pt x="37" y="67"/>
                  </a:lnTo>
                  <a:lnTo>
                    <a:pt x="37" y="55"/>
                  </a:lnTo>
                  <a:lnTo>
                    <a:pt x="38" y="44"/>
                  </a:lnTo>
                  <a:lnTo>
                    <a:pt x="39" y="33"/>
                  </a:lnTo>
                  <a:lnTo>
                    <a:pt x="39" y="24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1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73">
              <a:extLst>
                <a:ext uri="{FF2B5EF4-FFF2-40B4-BE49-F238E27FC236}">
                  <a16:creationId xmlns:a16="http://schemas.microsoft.com/office/drawing/2014/main" id="{BDF0313A-6C8A-49F1-8329-D82EAD1E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010"/>
              <a:ext cx="46" cy="223"/>
            </a:xfrm>
            <a:custGeom>
              <a:avLst/>
              <a:gdLst>
                <a:gd name="T0" fmla="*/ 0 w 31"/>
                <a:gd name="T1" fmla="*/ 149 h 179"/>
                <a:gd name="T2" fmla="*/ 0 w 31"/>
                <a:gd name="T3" fmla="*/ 149 h 179"/>
                <a:gd name="T4" fmla="*/ 1 w 31"/>
                <a:gd name="T5" fmla="*/ 289 h 179"/>
                <a:gd name="T6" fmla="*/ 2166 w 31"/>
                <a:gd name="T7" fmla="*/ 448 h 179"/>
                <a:gd name="T8" fmla="*/ 3214 w 31"/>
                <a:gd name="T9" fmla="*/ 684 h 179"/>
                <a:gd name="T10" fmla="*/ 3756 w 31"/>
                <a:gd name="T11" fmla="*/ 913 h 179"/>
                <a:gd name="T12" fmla="*/ 5573 w 31"/>
                <a:gd name="T13" fmla="*/ 1322 h 179"/>
                <a:gd name="T14" fmla="*/ 6766 w 31"/>
                <a:gd name="T15" fmla="*/ 1674 h 179"/>
                <a:gd name="T16" fmla="*/ 9000 w 31"/>
                <a:gd name="T17" fmla="*/ 2052 h 179"/>
                <a:gd name="T18" fmla="*/ 10501 w 31"/>
                <a:gd name="T19" fmla="*/ 2525 h 179"/>
                <a:gd name="T20" fmla="*/ 11553 w 31"/>
                <a:gd name="T21" fmla="*/ 3067 h 179"/>
                <a:gd name="T22" fmla="*/ 13355 w 31"/>
                <a:gd name="T23" fmla="*/ 3548 h 179"/>
                <a:gd name="T24" fmla="*/ 14898 w 31"/>
                <a:gd name="T25" fmla="*/ 4152 h 179"/>
                <a:gd name="T26" fmla="*/ 15582 w 31"/>
                <a:gd name="T27" fmla="*/ 4760 h 179"/>
                <a:gd name="T28" fmla="*/ 17143 w 31"/>
                <a:gd name="T29" fmla="*/ 5401 h 179"/>
                <a:gd name="T30" fmla="*/ 17143 w 31"/>
                <a:gd name="T31" fmla="*/ 6023 h 179"/>
                <a:gd name="T32" fmla="*/ 17143 w 31"/>
                <a:gd name="T33" fmla="*/ 6729 h 179"/>
                <a:gd name="T34" fmla="*/ 18210 w 31"/>
                <a:gd name="T35" fmla="*/ 7499 h 179"/>
                <a:gd name="T36" fmla="*/ 24788 w 31"/>
                <a:gd name="T37" fmla="*/ 7499 h 179"/>
                <a:gd name="T38" fmla="*/ 24788 w 31"/>
                <a:gd name="T39" fmla="*/ 6729 h 179"/>
                <a:gd name="T40" fmla="*/ 23804 w 31"/>
                <a:gd name="T41" fmla="*/ 6023 h 179"/>
                <a:gd name="T42" fmla="*/ 23122 w 31"/>
                <a:gd name="T43" fmla="*/ 5358 h 179"/>
                <a:gd name="T44" fmla="*/ 22107 w 31"/>
                <a:gd name="T45" fmla="*/ 4702 h 179"/>
                <a:gd name="T46" fmla="*/ 20633 w 31"/>
                <a:gd name="T47" fmla="*/ 4097 h 179"/>
                <a:gd name="T48" fmla="*/ 18597 w 31"/>
                <a:gd name="T49" fmla="*/ 3452 h 179"/>
                <a:gd name="T50" fmla="*/ 18210 w 31"/>
                <a:gd name="T51" fmla="*/ 2970 h 179"/>
                <a:gd name="T52" fmla="*/ 16705 w 31"/>
                <a:gd name="T53" fmla="*/ 2431 h 179"/>
                <a:gd name="T54" fmla="*/ 14898 w 31"/>
                <a:gd name="T55" fmla="*/ 2006 h 179"/>
                <a:gd name="T56" fmla="*/ 13905 w 31"/>
                <a:gd name="T57" fmla="*/ 1536 h 179"/>
                <a:gd name="T58" fmla="*/ 11553 w 31"/>
                <a:gd name="T59" fmla="*/ 1198 h 179"/>
                <a:gd name="T60" fmla="*/ 10501 w 31"/>
                <a:gd name="T61" fmla="*/ 795 h 179"/>
                <a:gd name="T62" fmla="*/ 10040 w 31"/>
                <a:gd name="T63" fmla="*/ 558 h 179"/>
                <a:gd name="T64" fmla="*/ 8270 w 31"/>
                <a:gd name="T65" fmla="*/ 330 h 179"/>
                <a:gd name="T66" fmla="*/ 6766 w 31"/>
                <a:gd name="T67" fmla="*/ 149 h 179"/>
                <a:gd name="T68" fmla="*/ 6766 w 31"/>
                <a:gd name="T69" fmla="*/ 0 h 179"/>
                <a:gd name="T70" fmla="*/ 6766 w 31"/>
                <a:gd name="T71" fmla="*/ 1 h 179"/>
                <a:gd name="T72" fmla="*/ 0 w 31"/>
                <a:gd name="T73" fmla="*/ 149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179"/>
                <a:gd name="T113" fmla="*/ 31 w 31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179">
                  <a:moveTo>
                    <a:pt x="0" y="4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7" y="31"/>
                  </a:lnTo>
                  <a:lnTo>
                    <a:pt x="8" y="40"/>
                  </a:lnTo>
                  <a:lnTo>
                    <a:pt x="11" y="49"/>
                  </a:lnTo>
                  <a:lnTo>
                    <a:pt x="13" y="60"/>
                  </a:lnTo>
                  <a:lnTo>
                    <a:pt x="14" y="73"/>
                  </a:lnTo>
                  <a:lnTo>
                    <a:pt x="16" y="85"/>
                  </a:lnTo>
                  <a:lnTo>
                    <a:pt x="18" y="99"/>
                  </a:lnTo>
                  <a:lnTo>
                    <a:pt x="19" y="113"/>
                  </a:lnTo>
                  <a:lnTo>
                    <a:pt x="21" y="129"/>
                  </a:lnTo>
                  <a:lnTo>
                    <a:pt x="21" y="144"/>
                  </a:lnTo>
                  <a:lnTo>
                    <a:pt x="21" y="161"/>
                  </a:lnTo>
                  <a:lnTo>
                    <a:pt x="22" y="178"/>
                  </a:lnTo>
                  <a:lnTo>
                    <a:pt x="30" y="178"/>
                  </a:lnTo>
                  <a:lnTo>
                    <a:pt x="30" y="161"/>
                  </a:lnTo>
                  <a:lnTo>
                    <a:pt x="29" y="144"/>
                  </a:lnTo>
                  <a:lnTo>
                    <a:pt x="28" y="128"/>
                  </a:lnTo>
                  <a:lnTo>
                    <a:pt x="27" y="112"/>
                  </a:lnTo>
                  <a:lnTo>
                    <a:pt x="25" y="98"/>
                  </a:lnTo>
                  <a:lnTo>
                    <a:pt x="23" y="83"/>
                  </a:lnTo>
                  <a:lnTo>
                    <a:pt x="22" y="71"/>
                  </a:lnTo>
                  <a:lnTo>
                    <a:pt x="20" y="58"/>
                  </a:lnTo>
                  <a:lnTo>
                    <a:pt x="18" y="47"/>
                  </a:lnTo>
                  <a:lnTo>
                    <a:pt x="17" y="37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4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74">
              <a:extLst>
                <a:ext uri="{FF2B5EF4-FFF2-40B4-BE49-F238E27FC236}">
                  <a16:creationId xmlns:a16="http://schemas.microsoft.com/office/drawing/2014/main" id="{CC2B319A-5577-49C1-BE5F-50E26AD8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2967"/>
              <a:ext cx="29" cy="42"/>
            </a:xfrm>
            <a:custGeom>
              <a:avLst/>
              <a:gdLst>
                <a:gd name="T0" fmla="*/ 0 w 20"/>
                <a:gd name="T1" fmla="*/ 175 h 34"/>
                <a:gd name="T2" fmla="*/ 1159 w 20"/>
                <a:gd name="T3" fmla="*/ 285 h 34"/>
                <a:gd name="T4" fmla="*/ 2437 w 20"/>
                <a:gd name="T5" fmla="*/ 408 h 34"/>
                <a:gd name="T6" fmla="*/ 2751 w 20"/>
                <a:gd name="T7" fmla="*/ 504 h 34"/>
                <a:gd name="T8" fmla="*/ 3989 w 20"/>
                <a:gd name="T9" fmla="*/ 647 h 34"/>
                <a:gd name="T10" fmla="*/ 4470 w 20"/>
                <a:gd name="T11" fmla="*/ 799 h 34"/>
                <a:gd name="T12" fmla="*/ 5124 w 20"/>
                <a:gd name="T13" fmla="*/ 913 h 34"/>
                <a:gd name="T14" fmla="*/ 6091 w 20"/>
                <a:gd name="T15" fmla="*/ 1087 h 34"/>
                <a:gd name="T16" fmla="*/ 6091 w 20"/>
                <a:gd name="T17" fmla="*/ 1219 h 34"/>
                <a:gd name="T18" fmla="*/ 10774 w 20"/>
                <a:gd name="T19" fmla="*/ 1087 h 34"/>
                <a:gd name="T20" fmla="*/ 9399 w 20"/>
                <a:gd name="T21" fmla="*/ 951 h 34"/>
                <a:gd name="T22" fmla="*/ 8832 w 20"/>
                <a:gd name="T23" fmla="*/ 799 h 34"/>
                <a:gd name="T24" fmla="*/ 8387 w 20"/>
                <a:gd name="T25" fmla="*/ 647 h 34"/>
                <a:gd name="T26" fmla="*/ 7430 w 20"/>
                <a:gd name="T27" fmla="*/ 504 h 34"/>
                <a:gd name="T28" fmla="*/ 6091 w 20"/>
                <a:gd name="T29" fmla="*/ 352 h 34"/>
                <a:gd name="T30" fmla="*/ 5784 w 20"/>
                <a:gd name="T31" fmla="*/ 267 h 34"/>
                <a:gd name="T32" fmla="*/ 4470 w 20"/>
                <a:gd name="T33" fmla="*/ 115 h 34"/>
                <a:gd name="T34" fmla="*/ 3989 w 20"/>
                <a:gd name="T35" fmla="*/ 0 h 34"/>
                <a:gd name="T36" fmla="*/ 0 w 20"/>
                <a:gd name="T37" fmla="*/ 175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34"/>
                <a:gd name="T59" fmla="*/ 20 w 2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34">
                  <a:moveTo>
                    <a:pt x="0" y="5"/>
                  </a:moveTo>
                  <a:lnTo>
                    <a:pt x="2" y="8"/>
                  </a:lnTo>
                  <a:lnTo>
                    <a:pt x="4" y="11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8" y="22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9" y="30"/>
                  </a:lnTo>
                  <a:lnTo>
                    <a:pt x="17" y="26"/>
                  </a:lnTo>
                  <a:lnTo>
                    <a:pt x="16" y="22"/>
                  </a:lnTo>
                  <a:lnTo>
                    <a:pt x="15" y="18"/>
                  </a:lnTo>
                  <a:lnTo>
                    <a:pt x="13" y="14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5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75">
              <a:extLst>
                <a:ext uri="{FF2B5EF4-FFF2-40B4-BE49-F238E27FC236}">
                  <a16:creationId xmlns:a16="http://schemas.microsoft.com/office/drawing/2014/main" id="{8C69BA08-9D4E-4166-9B3A-F0A635D13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963"/>
              <a:ext cx="8" cy="5"/>
            </a:xfrm>
            <a:custGeom>
              <a:avLst/>
              <a:gdLst>
                <a:gd name="T0" fmla="*/ 11763 w 5"/>
                <a:gd name="T1" fmla="*/ 1 h 4"/>
                <a:gd name="T2" fmla="*/ 5939 w 5"/>
                <a:gd name="T3" fmla="*/ 0 h 4"/>
                <a:gd name="T4" fmla="*/ 3712 w 5"/>
                <a:gd name="T5" fmla="*/ 0 h 4"/>
                <a:gd name="T6" fmla="*/ 0 w 5"/>
                <a:gd name="T7" fmla="*/ 1 h 4"/>
                <a:gd name="T8" fmla="*/ 0 w 5"/>
                <a:gd name="T9" fmla="*/ 125 h 4"/>
                <a:gd name="T10" fmla="*/ 11763 w 5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4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1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76">
              <a:extLst>
                <a:ext uri="{FF2B5EF4-FFF2-40B4-BE49-F238E27FC236}">
                  <a16:creationId xmlns:a16="http://schemas.microsoft.com/office/drawing/2014/main" id="{DCC6AB36-DAE3-4B6E-8F0D-5697406E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3515"/>
              <a:ext cx="3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0 w 2"/>
                <a:gd name="T7" fmla="*/ 2 h 3"/>
                <a:gd name="T8" fmla="*/ 1166 w 2"/>
                <a:gd name="T9" fmla="*/ 2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77">
              <a:extLst>
                <a:ext uri="{FF2B5EF4-FFF2-40B4-BE49-F238E27FC236}">
                  <a16:creationId xmlns:a16="http://schemas.microsoft.com/office/drawing/2014/main" id="{3AFA16A4-E2D4-4A43-850A-250F55D6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471"/>
              <a:ext cx="38" cy="46"/>
            </a:xfrm>
            <a:custGeom>
              <a:avLst/>
              <a:gdLst>
                <a:gd name="T0" fmla="*/ 21745 w 25"/>
                <a:gd name="T1" fmla="*/ 0 h 37"/>
                <a:gd name="T2" fmla="*/ 21745 w 25"/>
                <a:gd name="T3" fmla="*/ 0 h 37"/>
                <a:gd name="T4" fmla="*/ 21745 w 25"/>
                <a:gd name="T5" fmla="*/ 1 h 37"/>
                <a:gd name="T6" fmla="*/ 21411 w 25"/>
                <a:gd name="T7" fmla="*/ 119 h 37"/>
                <a:gd name="T8" fmla="*/ 16978 w 25"/>
                <a:gd name="T9" fmla="*/ 285 h 37"/>
                <a:gd name="T10" fmla="*/ 14306 w 25"/>
                <a:gd name="T11" fmla="*/ 440 h 37"/>
                <a:gd name="T12" fmla="*/ 11170 w 25"/>
                <a:gd name="T13" fmla="*/ 661 h 37"/>
                <a:gd name="T14" fmla="*/ 7349 w 25"/>
                <a:gd name="T15" fmla="*/ 845 h 37"/>
                <a:gd name="T16" fmla="*/ 4074 w 25"/>
                <a:gd name="T17" fmla="*/ 1111 h 37"/>
                <a:gd name="T18" fmla="*/ 0 w 25"/>
                <a:gd name="T19" fmla="*/ 1198 h 37"/>
                <a:gd name="T20" fmla="*/ 6192 w 25"/>
                <a:gd name="T21" fmla="*/ 1476 h 37"/>
                <a:gd name="T22" fmla="*/ 9412 w 25"/>
                <a:gd name="T23" fmla="*/ 1307 h 37"/>
                <a:gd name="T24" fmla="*/ 14306 w 25"/>
                <a:gd name="T25" fmla="*/ 1111 h 37"/>
                <a:gd name="T26" fmla="*/ 18722 w 25"/>
                <a:gd name="T27" fmla="*/ 845 h 37"/>
                <a:gd name="T28" fmla="*/ 21745 w 25"/>
                <a:gd name="T29" fmla="*/ 623 h 37"/>
                <a:gd name="T30" fmla="*/ 24481 w 25"/>
                <a:gd name="T31" fmla="*/ 440 h 37"/>
                <a:gd name="T32" fmla="*/ 26805 w 25"/>
                <a:gd name="T33" fmla="*/ 285 h 37"/>
                <a:gd name="T34" fmla="*/ 28457 w 25"/>
                <a:gd name="T35" fmla="*/ 148 h 37"/>
                <a:gd name="T36" fmla="*/ 29643 w 25"/>
                <a:gd name="T37" fmla="*/ 119 h 37"/>
                <a:gd name="T38" fmla="*/ 21745 w 2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7"/>
                <a:gd name="T62" fmla="*/ 25 w 2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7">
                  <a:moveTo>
                    <a:pt x="18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5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5" y="21"/>
                  </a:lnTo>
                  <a:lnTo>
                    <a:pt x="18" y="15"/>
                  </a:lnTo>
                  <a:lnTo>
                    <a:pt x="20" y="11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78">
              <a:extLst>
                <a:ext uri="{FF2B5EF4-FFF2-40B4-BE49-F238E27FC236}">
                  <a16:creationId xmlns:a16="http://schemas.microsoft.com/office/drawing/2014/main" id="{6D46DD14-EAE9-4253-BE4A-9BCC23A0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239"/>
              <a:ext cx="61" cy="231"/>
            </a:xfrm>
            <a:custGeom>
              <a:avLst/>
              <a:gdLst>
                <a:gd name="T0" fmla="*/ 26269 w 41"/>
                <a:gd name="T1" fmla="*/ 0 h 185"/>
                <a:gd name="T2" fmla="*/ 26269 w 41"/>
                <a:gd name="T3" fmla="*/ 0 h 185"/>
                <a:gd name="T4" fmla="*/ 26269 w 41"/>
                <a:gd name="T5" fmla="*/ 291 h 185"/>
                <a:gd name="T6" fmla="*/ 26269 w 41"/>
                <a:gd name="T7" fmla="*/ 658 h 185"/>
                <a:gd name="T8" fmla="*/ 26269 w 41"/>
                <a:gd name="T9" fmla="*/ 1026 h 185"/>
                <a:gd name="T10" fmla="*/ 26269 w 41"/>
                <a:gd name="T11" fmla="*/ 1431 h 185"/>
                <a:gd name="T12" fmla="*/ 26127 w 41"/>
                <a:gd name="T13" fmla="*/ 1889 h 185"/>
                <a:gd name="T14" fmla="*/ 26127 w 41"/>
                <a:gd name="T15" fmla="*/ 2359 h 185"/>
                <a:gd name="T16" fmla="*/ 24657 w 41"/>
                <a:gd name="T17" fmla="*/ 2819 h 185"/>
                <a:gd name="T18" fmla="*/ 23080 w 41"/>
                <a:gd name="T19" fmla="*/ 3346 h 185"/>
                <a:gd name="T20" fmla="*/ 22353 w 41"/>
                <a:gd name="T21" fmla="*/ 3890 h 185"/>
                <a:gd name="T22" fmla="*/ 19748 w 41"/>
                <a:gd name="T23" fmla="*/ 4450 h 185"/>
                <a:gd name="T24" fmla="*/ 17656 w 41"/>
                <a:gd name="T25" fmla="*/ 4958 h 185"/>
                <a:gd name="T26" fmla="*/ 14412 w 41"/>
                <a:gd name="T27" fmla="*/ 5556 h 185"/>
                <a:gd name="T28" fmla="*/ 11867 w 41"/>
                <a:gd name="T29" fmla="*/ 6113 h 185"/>
                <a:gd name="T30" fmla="*/ 8608 w 41"/>
                <a:gd name="T31" fmla="*/ 6655 h 185"/>
                <a:gd name="T32" fmla="*/ 3889 w 41"/>
                <a:gd name="T33" fmla="*/ 7297 h 185"/>
                <a:gd name="T34" fmla="*/ 0 w 41"/>
                <a:gd name="T35" fmla="*/ 7861 h 185"/>
                <a:gd name="T36" fmla="*/ 5786 w 41"/>
                <a:gd name="T37" fmla="*/ 8013 h 185"/>
                <a:gd name="T38" fmla="*/ 10849 w 41"/>
                <a:gd name="T39" fmla="*/ 7409 h 185"/>
                <a:gd name="T40" fmla="*/ 14412 w 41"/>
                <a:gd name="T41" fmla="*/ 6853 h 185"/>
                <a:gd name="T42" fmla="*/ 19054 w 41"/>
                <a:gd name="T43" fmla="*/ 6288 h 185"/>
                <a:gd name="T44" fmla="*/ 21442 w 41"/>
                <a:gd name="T45" fmla="*/ 5639 h 185"/>
                <a:gd name="T46" fmla="*/ 24015 w 41"/>
                <a:gd name="T47" fmla="*/ 5065 h 185"/>
                <a:gd name="T48" fmla="*/ 26127 w 41"/>
                <a:gd name="T49" fmla="*/ 4516 h 185"/>
                <a:gd name="T50" fmla="*/ 28349 w 41"/>
                <a:gd name="T51" fmla="*/ 3971 h 185"/>
                <a:gd name="T52" fmla="*/ 29869 w 41"/>
                <a:gd name="T53" fmla="*/ 3346 h 185"/>
                <a:gd name="T54" fmla="*/ 30924 w 41"/>
                <a:gd name="T55" fmla="*/ 2854 h 185"/>
                <a:gd name="T56" fmla="*/ 31902 w 41"/>
                <a:gd name="T57" fmla="*/ 2404 h 185"/>
                <a:gd name="T58" fmla="*/ 32726 w 41"/>
                <a:gd name="T59" fmla="*/ 1925 h 185"/>
                <a:gd name="T60" fmla="*/ 32726 w 41"/>
                <a:gd name="T61" fmla="*/ 1431 h 185"/>
                <a:gd name="T62" fmla="*/ 33257 w 41"/>
                <a:gd name="T63" fmla="*/ 1026 h 185"/>
                <a:gd name="T64" fmla="*/ 34339 w 41"/>
                <a:gd name="T65" fmla="*/ 658 h 185"/>
                <a:gd name="T66" fmla="*/ 34339 w 41"/>
                <a:gd name="T67" fmla="*/ 291 h 185"/>
                <a:gd name="T68" fmla="*/ 34339 w 41"/>
                <a:gd name="T69" fmla="*/ 0 h 185"/>
                <a:gd name="T70" fmla="*/ 26269 w 41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185"/>
                <a:gd name="T110" fmla="*/ 41 w 41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185">
                  <a:moveTo>
                    <a:pt x="31" y="0"/>
                  </a:moveTo>
                  <a:lnTo>
                    <a:pt x="31" y="0"/>
                  </a:lnTo>
                  <a:lnTo>
                    <a:pt x="31" y="7"/>
                  </a:lnTo>
                  <a:lnTo>
                    <a:pt x="31" y="15"/>
                  </a:lnTo>
                  <a:lnTo>
                    <a:pt x="31" y="24"/>
                  </a:lnTo>
                  <a:lnTo>
                    <a:pt x="31" y="33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6" y="89"/>
                  </a:lnTo>
                  <a:lnTo>
                    <a:pt x="23" y="102"/>
                  </a:lnTo>
                  <a:lnTo>
                    <a:pt x="21" y="114"/>
                  </a:lnTo>
                  <a:lnTo>
                    <a:pt x="17" y="127"/>
                  </a:lnTo>
                  <a:lnTo>
                    <a:pt x="14" y="140"/>
                  </a:lnTo>
                  <a:lnTo>
                    <a:pt x="10" y="153"/>
                  </a:lnTo>
                  <a:lnTo>
                    <a:pt x="5" y="167"/>
                  </a:lnTo>
                  <a:lnTo>
                    <a:pt x="0" y="180"/>
                  </a:lnTo>
                  <a:lnTo>
                    <a:pt x="7" y="184"/>
                  </a:lnTo>
                  <a:lnTo>
                    <a:pt x="13" y="170"/>
                  </a:lnTo>
                  <a:lnTo>
                    <a:pt x="17" y="157"/>
                  </a:lnTo>
                  <a:lnTo>
                    <a:pt x="22" y="143"/>
                  </a:lnTo>
                  <a:lnTo>
                    <a:pt x="25" y="130"/>
                  </a:lnTo>
                  <a:lnTo>
                    <a:pt x="28" y="116"/>
                  </a:lnTo>
                  <a:lnTo>
                    <a:pt x="30" y="104"/>
                  </a:lnTo>
                  <a:lnTo>
                    <a:pt x="33" y="91"/>
                  </a:lnTo>
                  <a:lnTo>
                    <a:pt x="35" y="77"/>
                  </a:lnTo>
                  <a:lnTo>
                    <a:pt x="36" y="66"/>
                  </a:lnTo>
                  <a:lnTo>
                    <a:pt x="37" y="55"/>
                  </a:lnTo>
                  <a:lnTo>
                    <a:pt x="38" y="44"/>
                  </a:lnTo>
                  <a:lnTo>
                    <a:pt x="38" y="33"/>
                  </a:lnTo>
                  <a:lnTo>
                    <a:pt x="39" y="24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1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79">
              <a:extLst>
                <a:ext uri="{FF2B5EF4-FFF2-40B4-BE49-F238E27FC236}">
                  <a16:creationId xmlns:a16="http://schemas.microsoft.com/office/drawing/2014/main" id="{782CB5EA-EE98-472E-B9F8-6B6AA412A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012"/>
              <a:ext cx="45" cy="221"/>
            </a:xfrm>
            <a:custGeom>
              <a:avLst/>
              <a:gdLst>
                <a:gd name="T0" fmla="*/ 0 w 30"/>
                <a:gd name="T1" fmla="*/ 119 h 178"/>
                <a:gd name="T2" fmla="*/ 0 w 30"/>
                <a:gd name="T3" fmla="*/ 119 h 178"/>
                <a:gd name="T4" fmla="*/ 1598 w 30"/>
                <a:gd name="T5" fmla="*/ 228 h 178"/>
                <a:gd name="T6" fmla="*/ 2397 w 30"/>
                <a:gd name="T7" fmla="*/ 400 h 178"/>
                <a:gd name="T8" fmla="*/ 3596 w 30"/>
                <a:gd name="T9" fmla="*/ 617 h 178"/>
                <a:gd name="T10" fmla="*/ 5394 w 30"/>
                <a:gd name="T11" fmla="*/ 834 h 178"/>
                <a:gd name="T12" fmla="*/ 7748 w 30"/>
                <a:gd name="T13" fmla="*/ 1181 h 178"/>
                <a:gd name="T14" fmla="*/ 8091 w 30"/>
                <a:gd name="T15" fmla="*/ 1537 h 178"/>
                <a:gd name="T16" fmla="*/ 10389 w 30"/>
                <a:gd name="T17" fmla="*/ 1908 h 178"/>
                <a:gd name="T18" fmla="*/ 12137 w 30"/>
                <a:gd name="T19" fmla="*/ 2333 h 178"/>
                <a:gd name="T20" fmla="*/ 14004 w 30"/>
                <a:gd name="T21" fmla="*/ 2846 h 178"/>
                <a:gd name="T22" fmla="*/ 15897 w 30"/>
                <a:gd name="T23" fmla="*/ 3317 h 178"/>
                <a:gd name="T24" fmla="*/ 17433 w 30"/>
                <a:gd name="T25" fmla="*/ 3861 h 178"/>
                <a:gd name="T26" fmla="*/ 18206 w 30"/>
                <a:gd name="T27" fmla="*/ 4460 h 178"/>
                <a:gd name="T28" fmla="*/ 19926 w 30"/>
                <a:gd name="T29" fmla="*/ 5053 h 178"/>
                <a:gd name="T30" fmla="*/ 21078 w 30"/>
                <a:gd name="T31" fmla="*/ 5664 h 178"/>
                <a:gd name="T32" fmla="*/ 21078 w 30"/>
                <a:gd name="T33" fmla="*/ 6348 h 178"/>
                <a:gd name="T34" fmla="*/ 21078 w 30"/>
                <a:gd name="T35" fmla="*/ 7020 h 178"/>
                <a:gd name="T36" fmla="*/ 29070 w 30"/>
                <a:gd name="T37" fmla="*/ 7020 h 178"/>
                <a:gd name="T38" fmla="*/ 27539 w 30"/>
                <a:gd name="T39" fmla="*/ 6348 h 178"/>
                <a:gd name="T40" fmla="*/ 27309 w 30"/>
                <a:gd name="T41" fmla="*/ 5664 h 178"/>
                <a:gd name="T42" fmla="*/ 27309 w 30"/>
                <a:gd name="T43" fmla="*/ 5046 h 178"/>
                <a:gd name="T44" fmla="*/ 25223 w 30"/>
                <a:gd name="T45" fmla="*/ 4388 h 178"/>
                <a:gd name="T46" fmla="*/ 23846 w 30"/>
                <a:gd name="T47" fmla="*/ 3836 h 178"/>
                <a:gd name="T48" fmla="*/ 22140 w 30"/>
                <a:gd name="T49" fmla="*/ 3273 h 178"/>
                <a:gd name="T50" fmla="*/ 21078 w 30"/>
                <a:gd name="T51" fmla="*/ 2764 h 178"/>
                <a:gd name="T52" fmla="*/ 19380 w 30"/>
                <a:gd name="T53" fmla="*/ 2260 h 178"/>
                <a:gd name="T54" fmla="*/ 17433 w 30"/>
                <a:gd name="T55" fmla="*/ 1820 h 178"/>
                <a:gd name="T56" fmla="*/ 15584 w 30"/>
                <a:gd name="T57" fmla="*/ 1466 h 178"/>
                <a:gd name="T58" fmla="*/ 13284 w 30"/>
                <a:gd name="T59" fmla="*/ 1079 h 178"/>
                <a:gd name="T60" fmla="*/ 12137 w 30"/>
                <a:gd name="T61" fmla="*/ 766 h 178"/>
                <a:gd name="T62" fmla="*/ 10389 w 30"/>
                <a:gd name="T63" fmla="*/ 504 h 178"/>
                <a:gd name="T64" fmla="*/ 8091 w 30"/>
                <a:gd name="T65" fmla="*/ 283 h 178"/>
                <a:gd name="T66" fmla="*/ 7748 w 30"/>
                <a:gd name="T67" fmla="*/ 119 h 178"/>
                <a:gd name="T68" fmla="*/ 7748 w 30"/>
                <a:gd name="T69" fmla="*/ 0 h 178"/>
                <a:gd name="T70" fmla="*/ 0 w 30"/>
                <a:gd name="T71" fmla="*/ 119 h 1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178"/>
                <a:gd name="T110" fmla="*/ 30 w 30"/>
                <a:gd name="T111" fmla="*/ 178 h 1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178">
                  <a:moveTo>
                    <a:pt x="0" y="3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7" y="30"/>
                  </a:lnTo>
                  <a:lnTo>
                    <a:pt x="8" y="39"/>
                  </a:lnTo>
                  <a:lnTo>
                    <a:pt x="10" y="48"/>
                  </a:lnTo>
                  <a:lnTo>
                    <a:pt x="12" y="59"/>
                  </a:lnTo>
                  <a:lnTo>
                    <a:pt x="14" y="72"/>
                  </a:lnTo>
                  <a:lnTo>
                    <a:pt x="16" y="84"/>
                  </a:lnTo>
                  <a:lnTo>
                    <a:pt x="17" y="98"/>
                  </a:lnTo>
                  <a:lnTo>
                    <a:pt x="18" y="112"/>
                  </a:lnTo>
                  <a:lnTo>
                    <a:pt x="20" y="128"/>
                  </a:lnTo>
                  <a:lnTo>
                    <a:pt x="21" y="143"/>
                  </a:lnTo>
                  <a:lnTo>
                    <a:pt x="21" y="160"/>
                  </a:lnTo>
                  <a:lnTo>
                    <a:pt x="21" y="177"/>
                  </a:lnTo>
                  <a:lnTo>
                    <a:pt x="29" y="177"/>
                  </a:lnTo>
                  <a:lnTo>
                    <a:pt x="28" y="160"/>
                  </a:lnTo>
                  <a:lnTo>
                    <a:pt x="27" y="143"/>
                  </a:lnTo>
                  <a:lnTo>
                    <a:pt x="27" y="127"/>
                  </a:lnTo>
                  <a:lnTo>
                    <a:pt x="25" y="111"/>
                  </a:lnTo>
                  <a:lnTo>
                    <a:pt x="24" y="97"/>
                  </a:lnTo>
                  <a:lnTo>
                    <a:pt x="22" y="82"/>
                  </a:lnTo>
                  <a:lnTo>
                    <a:pt x="21" y="70"/>
                  </a:lnTo>
                  <a:lnTo>
                    <a:pt x="19" y="57"/>
                  </a:lnTo>
                  <a:lnTo>
                    <a:pt x="17" y="46"/>
                  </a:lnTo>
                  <a:lnTo>
                    <a:pt x="15" y="37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0" y="13"/>
                  </a:lnTo>
                  <a:lnTo>
                    <a:pt x="8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80">
              <a:extLst>
                <a:ext uri="{FF2B5EF4-FFF2-40B4-BE49-F238E27FC236}">
                  <a16:creationId xmlns:a16="http://schemas.microsoft.com/office/drawing/2014/main" id="{CB6AC0B4-96FD-4886-A77D-10283DE89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971"/>
              <a:ext cx="24" cy="38"/>
            </a:xfrm>
            <a:custGeom>
              <a:avLst/>
              <a:gdLst>
                <a:gd name="T0" fmla="*/ 0 w 16"/>
                <a:gd name="T1" fmla="*/ 131 h 31"/>
                <a:gd name="T2" fmla="*/ 1166 w 16"/>
                <a:gd name="T3" fmla="*/ 253 h 31"/>
                <a:gd name="T4" fmla="*/ 1911 w 16"/>
                <a:gd name="T5" fmla="*/ 310 h 31"/>
                <a:gd name="T6" fmla="*/ 3626 w 16"/>
                <a:gd name="T7" fmla="*/ 444 h 31"/>
                <a:gd name="T8" fmla="*/ 5223 w 16"/>
                <a:gd name="T9" fmla="*/ 544 h 31"/>
                <a:gd name="T10" fmla="*/ 6012 w 16"/>
                <a:gd name="T11" fmla="*/ 667 h 31"/>
                <a:gd name="T12" fmla="*/ 7079 w 16"/>
                <a:gd name="T13" fmla="*/ 720 h 31"/>
                <a:gd name="T14" fmla="*/ 7788 w 16"/>
                <a:gd name="T15" fmla="*/ 858 h 31"/>
                <a:gd name="T16" fmla="*/ 8928 w 16"/>
                <a:gd name="T17" fmla="*/ 946 h 31"/>
                <a:gd name="T18" fmla="*/ 15168 w 16"/>
                <a:gd name="T19" fmla="*/ 883 h 31"/>
                <a:gd name="T20" fmla="*/ 14004 w 16"/>
                <a:gd name="T21" fmla="*/ 720 h 31"/>
                <a:gd name="T22" fmla="*/ 12981 w 16"/>
                <a:gd name="T23" fmla="*/ 667 h 31"/>
                <a:gd name="T24" fmla="*/ 11691 w 16"/>
                <a:gd name="T25" fmla="*/ 544 h 31"/>
                <a:gd name="T26" fmla="*/ 9842 w 16"/>
                <a:gd name="T27" fmla="*/ 444 h 31"/>
                <a:gd name="T28" fmla="*/ 8928 w 16"/>
                <a:gd name="T29" fmla="*/ 295 h 31"/>
                <a:gd name="T30" fmla="*/ 7788 w 16"/>
                <a:gd name="T31" fmla="*/ 197 h 31"/>
                <a:gd name="T32" fmla="*/ 6012 w 16"/>
                <a:gd name="T33" fmla="*/ 107 h 31"/>
                <a:gd name="T34" fmla="*/ 5223 w 16"/>
                <a:gd name="T35" fmla="*/ 0 h 31"/>
                <a:gd name="T36" fmla="*/ 0 w 16"/>
                <a:gd name="T37" fmla="*/ 13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31"/>
                <a:gd name="T59" fmla="*/ 16 w 16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31">
                  <a:moveTo>
                    <a:pt x="0" y="4"/>
                  </a:moveTo>
                  <a:lnTo>
                    <a:pt x="1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6" y="20"/>
                  </a:lnTo>
                  <a:lnTo>
                    <a:pt x="7" y="23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15" y="28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9" y="9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81">
              <a:extLst>
                <a:ext uri="{FF2B5EF4-FFF2-40B4-BE49-F238E27FC236}">
                  <a16:creationId xmlns:a16="http://schemas.microsoft.com/office/drawing/2014/main" id="{59CD8E9B-6AA6-4372-B03E-53C16845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2968"/>
              <a:ext cx="4" cy="3"/>
            </a:xfrm>
            <a:custGeom>
              <a:avLst/>
              <a:gdLst>
                <a:gd name="T0" fmla="*/ 276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0 w 3"/>
                <a:gd name="T7" fmla="*/ 1166 h 2"/>
                <a:gd name="T8" fmla="*/ 0 w 3"/>
                <a:gd name="T9" fmla="*/ 1166 h 2"/>
                <a:gd name="T10" fmla="*/ 276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82">
              <a:extLst>
                <a:ext uri="{FF2B5EF4-FFF2-40B4-BE49-F238E27FC236}">
                  <a16:creationId xmlns:a16="http://schemas.microsoft.com/office/drawing/2014/main" id="{8DD00751-F045-406D-A9A6-39303AF1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3510"/>
              <a:ext cx="3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1166 w 2"/>
                <a:gd name="T7" fmla="*/ 2 h 3"/>
                <a:gd name="T8" fmla="*/ 1166 w 2"/>
                <a:gd name="T9" fmla="*/ 2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83">
              <a:extLst>
                <a:ext uri="{FF2B5EF4-FFF2-40B4-BE49-F238E27FC236}">
                  <a16:creationId xmlns:a16="http://schemas.microsoft.com/office/drawing/2014/main" id="{6FBB3002-C36D-440D-91F7-943BE06C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3471"/>
              <a:ext cx="33" cy="40"/>
            </a:xfrm>
            <a:custGeom>
              <a:avLst/>
              <a:gdLst>
                <a:gd name="T0" fmla="*/ 15443 w 22"/>
                <a:gd name="T1" fmla="*/ 0 h 32"/>
                <a:gd name="T2" fmla="*/ 15443 w 22"/>
                <a:gd name="T3" fmla="*/ 0 h 32"/>
                <a:gd name="T4" fmla="*/ 15443 w 22"/>
                <a:gd name="T5" fmla="*/ 1 h 32"/>
                <a:gd name="T6" fmla="*/ 14004 w 22"/>
                <a:gd name="T7" fmla="*/ 125 h 32"/>
                <a:gd name="T8" fmla="*/ 11691 w 22"/>
                <a:gd name="T9" fmla="*/ 231 h 32"/>
                <a:gd name="T10" fmla="*/ 9903 w 22"/>
                <a:gd name="T11" fmla="*/ 380 h 32"/>
                <a:gd name="T12" fmla="*/ 9368 w 22"/>
                <a:gd name="T13" fmla="*/ 569 h 32"/>
                <a:gd name="T14" fmla="*/ 5223 w 22"/>
                <a:gd name="T15" fmla="*/ 826 h 32"/>
                <a:gd name="T16" fmla="*/ 2397 w 22"/>
                <a:gd name="T17" fmla="*/ 1008 h 32"/>
                <a:gd name="T18" fmla="*/ 0 w 22"/>
                <a:gd name="T19" fmla="*/ 1163 h 32"/>
                <a:gd name="T20" fmla="*/ 5223 w 22"/>
                <a:gd name="T21" fmla="*/ 1389 h 32"/>
                <a:gd name="T22" fmla="*/ 7835 w 22"/>
                <a:gd name="T23" fmla="*/ 1248 h 32"/>
                <a:gd name="T24" fmla="*/ 9903 w 22"/>
                <a:gd name="T25" fmla="*/ 1016 h 32"/>
                <a:gd name="T26" fmla="*/ 13080 w 22"/>
                <a:gd name="T27" fmla="*/ 826 h 32"/>
                <a:gd name="T28" fmla="*/ 15897 w 22"/>
                <a:gd name="T29" fmla="*/ 569 h 32"/>
                <a:gd name="T30" fmla="*/ 18135 w 22"/>
                <a:gd name="T31" fmla="*/ 380 h 32"/>
                <a:gd name="T32" fmla="*/ 19229 w 22"/>
                <a:gd name="T33" fmla="*/ 305 h 32"/>
                <a:gd name="T34" fmla="*/ 19683 w 22"/>
                <a:gd name="T35" fmla="*/ 169 h 32"/>
                <a:gd name="T36" fmla="*/ 21051 w 22"/>
                <a:gd name="T37" fmla="*/ 125 h 32"/>
                <a:gd name="T38" fmla="*/ 15443 w 22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2"/>
                <a:gd name="T62" fmla="*/ 22 w 22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2">
                  <a:moveTo>
                    <a:pt x="15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5" y="18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8" y="28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15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84">
              <a:extLst>
                <a:ext uri="{FF2B5EF4-FFF2-40B4-BE49-F238E27FC236}">
                  <a16:creationId xmlns:a16="http://schemas.microsoft.com/office/drawing/2014/main" id="{B8359031-0217-475E-B819-23769846D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3239"/>
              <a:ext cx="60" cy="231"/>
            </a:xfrm>
            <a:custGeom>
              <a:avLst/>
              <a:gdLst>
                <a:gd name="T0" fmla="*/ 31509 w 40"/>
                <a:gd name="T1" fmla="*/ 0 h 185"/>
                <a:gd name="T2" fmla="*/ 31509 w 40"/>
                <a:gd name="T3" fmla="*/ 0 h 185"/>
                <a:gd name="T4" fmla="*/ 31509 w 40"/>
                <a:gd name="T5" fmla="*/ 291 h 185"/>
                <a:gd name="T6" fmla="*/ 31509 w 40"/>
                <a:gd name="T7" fmla="*/ 658 h 185"/>
                <a:gd name="T8" fmla="*/ 31163 w 40"/>
                <a:gd name="T9" fmla="*/ 1026 h 185"/>
                <a:gd name="T10" fmla="*/ 31163 w 40"/>
                <a:gd name="T11" fmla="*/ 1431 h 185"/>
                <a:gd name="T12" fmla="*/ 29889 w 40"/>
                <a:gd name="T13" fmla="*/ 1889 h 185"/>
                <a:gd name="T14" fmla="*/ 29889 w 40"/>
                <a:gd name="T15" fmla="*/ 2359 h 185"/>
                <a:gd name="T16" fmla="*/ 28844 w 40"/>
                <a:gd name="T17" fmla="*/ 2819 h 185"/>
                <a:gd name="T18" fmla="*/ 27126 w 40"/>
                <a:gd name="T19" fmla="*/ 3346 h 185"/>
                <a:gd name="T20" fmla="*/ 25739 w 40"/>
                <a:gd name="T21" fmla="*/ 3890 h 185"/>
                <a:gd name="T22" fmla="*/ 23126 w 40"/>
                <a:gd name="T23" fmla="*/ 4450 h 185"/>
                <a:gd name="T24" fmla="*/ 21051 w 40"/>
                <a:gd name="T25" fmla="*/ 4958 h 185"/>
                <a:gd name="T26" fmla="*/ 17159 w 40"/>
                <a:gd name="T27" fmla="*/ 5556 h 185"/>
                <a:gd name="T28" fmla="*/ 15443 w 40"/>
                <a:gd name="T29" fmla="*/ 6113 h 185"/>
                <a:gd name="T30" fmla="*/ 9842 w 40"/>
                <a:gd name="T31" fmla="*/ 6711 h 185"/>
                <a:gd name="T32" fmla="*/ 6012 w 40"/>
                <a:gd name="T33" fmla="*/ 7297 h 185"/>
                <a:gd name="T34" fmla="*/ 0 w 40"/>
                <a:gd name="T35" fmla="*/ 7861 h 185"/>
                <a:gd name="T36" fmla="*/ 7626 w 40"/>
                <a:gd name="T37" fmla="*/ 8013 h 185"/>
                <a:gd name="T38" fmla="*/ 11691 w 40"/>
                <a:gd name="T39" fmla="*/ 7409 h 185"/>
                <a:gd name="T40" fmla="*/ 17159 w 40"/>
                <a:gd name="T41" fmla="*/ 6853 h 185"/>
                <a:gd name="T42" fmla="*/ 21051 w 40"/>
                <a:gd name="T43" fmla="*/ 6288 h 185"/>
                <a:gd name="T44" fmla="*/ 24696 w 40"/>
                <a:gd name="T45" fmla="*/ 5639 h 185"/>
                <a:gd name="T46" fmla="*/ 27518 w 40"/>
                <a:gd name="T47" fmla="*/ 5065 h 185"/>
                <a:gd name="T48" fmla="*/ 29889 w 40"/>
                <a:gd name="T49" fmla="*/ 4516 h 185"/>
                <a:gd name="T50" fmla="*/ 32846 w 40"/>
                <a:gd name="T51" fmla="*/ 3971 h 185"/>
                <a:gd name="T52" fmla="*/ 35064 w 40"/>
                <a:gd name="T53" fmla="*/ 3346 h 185"/>
                <a:gd name="T54" fmla="*/ 35267 w 40"/>
                <a:gd name="T55" fmla="*/ 2854 h 185"/>
                <a:gd name="T56" fmla="*/ 36813 w 40"/>
                <a:gd name="T57" fmla="*/ 2404 h 185"/>
                <a:gd name="T58" fmla="*/ 37835 w 40"/>
                <a:gd name="T59" fmla="*/ 1925 h 185"/>
                <a:gd name="T60" fmla="*/ 37835 w 40"/>
                <a:gd name="T61" fmla="*/ 1431 h 185"/>
                <a:gd name="T62" fmla="*/ 38912 w 40"/>
                <a:gd name="T63" fmla="*/ 1026 h 185"/>
                <a:gd name="T64" fmla="*/ 38912 w 40"/>
                <a:gd name="T65" fmla="*/ 658 h 185"/>
                <a:gd name="T66" fmla="*/ 38912 w 40"/>
                <a:gd name="T67" fmla="*/ 291 h 185"/>
                <a:gd name="T68" fmla="*/ 38912 w 40"/>
                <a:gd name="T69" fmla="*/ 0 h 185"/>
                <a:gd name="T70" fmla="*/ 31509 w 40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185"/>
                <a:gd name="T110" fmla="*/ 40 w 40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185">
                  <a:moveTo>
                    <a:pt x="32" y="0"/>
                  </a:moveTo>
                  <a:lnTo>
                    <a:pt x="32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1" y="24"/>
                  </a:lnTo>
                  <a:lnTo>
                    <a:pt x="31" y="33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6" y="89"/>
                  </a:lnTo>
                  <a:lnTo>
                    <a:pt x="23" y="102"/>
                  </a:lnTo>
                  <a:lnTo>
                    <a:pt x="21" y="114"/>
                  </a:lnTo>
                  <a:lnTo>
                    <a:pt x="17" y="127"/>
                  </a:lnTo>
                  <a:lnTo>
                    <a:pt x="15" y="140"/>
                  </a:lnTo>
                  <a:lnTo>
                    <a:pt x="10" y="154"/>
                  </a:lnTo>
                  <a:lnTo>
                    <a:pt x="6" y="167"/>
                  </a:lnTo>
                  <a:lnTo>
                    <a:pt x="0" y="180"/>
                  </a:lnTo>
                  <a:lnTo>
                    <a:pt x="7" y="184"/>
                  </a:lnTo>
                  <a:lnTo>
                    <a:pt x="12" y="170"/>
                  </a:lnTo>
                  <a:lnTo>
                    <a:pt x="17" y="157"/>
                  </a:lnTo>
                  <a:lnTo>
                    <a:pt x="21" y="143"/>
                  </a:lnTo>
                  <a:lnTo>
                    <a:pt x="25" y="130"/>
                  </a:lnTo>
                  <a:lnTo>
                    <a:pt x="28" y="116"/>
                  </a:lnTo>
                  <a:lnTo>
                    <a:pt x="30" y="104"/>
                  </a:lnTo>
                  <a:lnTo>
                    <a:pt x="33" y="91"/>
                  </a:lnTo>
                  <a:lnTo>
                    <a:pt x="35" y="77"/>
                  </a:lnTo>
                  <a:lnTo>
                    <a:pt x="36" y="66"/>
                  </a:lnTo>
                  <a:lnTo>
                    <a:pt x="37" y="55"/>
                  </a:lnTo>
                  <a:lnTo>
                    <a:pt x="38" y="44"/>
                  </a:lnTo>
                  <a:lnTo>
                    <a:pt x="38" y="33"/>
                  </a:lnTo>
                  <a:lnTo>
                    <a:pt x="39" y="24"/>
                  </a:lnTo>
                  <a:lnTo>
                    <a:pt x="39" y="15"/>
                  </a:lnTo>
                  <a:lnTo>
                    <a:pt x="39" y="7"/>
                  </a:lnTo>
                  <a:lnTo>
                    <a:pt x="39" y="0"/>
                  </a:lnTo>
                  <a:lnTo>
                    <a:pt x="32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85">
              <a:extLst>
                <a:ext uri="{FF2B5EF4-FFF2-40B4-BE49-F238E27FC236}">
                  <a16:creationId xmlns:a16="http://schemas.microsoft.com/office/drawing/2014/main" id="{A57F2747-2B8A-4E9E-95F6-51694EE4B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012"/>
              <a:ext cx="44" cy="221"/>
            </a:xfrm>
            <a:custGeom>
              <a:avLst/>
              <a:gdLst>
                <a:gd name="T0" fmla="*/ 0 w 29"/>
                <a:gd name="T1" fmla="*/ 119 h 178"/>
                <a:gd name="T2" fmla="*/ 0 w 29"/>
                <a:gd name="T3" fmla="*/ 119 h 178"/>
                <a:gd name="T4" fmla="*/ 1743 w 29"/>
                <a:gd name="T5" fmla="*/ 228 h 178"/>
                <a:gd name="T6" fmla="*/ 2645 w 29"/>
                <a:gd name="T7" fmla="*/ 400 h 178"/>
                <a:gd name="T8" fmla="*/ 4013 w 29"/>
                <a:gd name="T9" fmla="*/ 617 h 178"/>
                <a:gd name="T10" fmla="*/ 6089 w 29"/>
                <a:gd name="T11" fmla="*/ 834 h 178"/>
                <a:gd name="T12" fmla="*/ 8871 w 29"/>
                <a:gd name="T13" fmla="*/ 1181 h 178"/>
                <a:gd name="T14" fmla="*/ 9238 w 29"/>
                <a:gd name="T15" fmla="*/ 1537 h 178"/>
                <a:gd name="T16" fmla="*/ 11883 w 29"/>
                <a:gd name="T17" fmla="*/ 1908 h 178"/>
                <a:gd name="T18" fmla="*/ 14016 w 29"/>
                <a:gd name="T19" fmla="*/ 2333 h 178"/>
                <a:gd name="T20" fmla="*/ 16667 w 29"/>
                <a:gd name="T21" fmla="*/ 2846 h 178"/>
                <a:gd name="T22" fmla="*/ 18767 w 29"/>
                <a:gd name="T23" fmla="*/ 3317 h 178"/>
                <a:gd name="T24" fmla="*/ 20421 w 29"/>
                <a:gd name="T25" fmla="*/ 3861 h 178"/>
                <a:gd name="T26" fmla="*/ 21266 w 29"/>
                <a:gd name="T27" fmla="*/ 4460 h 178"/>
                <a:gd name="T28" fmla="*/ 23892 w 29"/>
                <a:gd name="T29" fmla="*/ 5053 h 178"/>
                <a:gd name="T30" fmla="*/ 25288 w 29"/>
                <a:gd name="T31" fmla="*/ 5664 h 178"/>
                <a:gd name="T32" fmla="*/ 25288 w 29"/>
                <a:gd name="T33" fmla="*/ 6348 h 178"/>
                <a:gd name="T34" fmla="*/ 25288 w 29"/>
                <a:gd name="T35" fmla="*/ 7020 h 178"/>
                <a:gd name="T36" fmla="*/ 33135 w 29"/>
                <a:gd name="T37" fmla="*/ 7020 h 178"/>
                <a:gd name="T38" fmla="*/ 33135 w 29"/>
                <a:gd name="T39" fmla="*/ 6348 h 178"/>
                <a:gd name="T40" fmla="*/ 32266 w 29"/>
                <a:gd name="T41" fmla="*/ 5664 h 178"/>
                <a:gd name="T42" fmla="*/ 30984 w 29"/>
                <a:gd name="T43" fmla="*/ 5046 h 178"/>
                <a:gd name="T44" fmla="*/ 30233 w 29"/>
                <a:gd name="T45" fmla="*/ 4388 h 178"/>
                <a:gd name="T46" fmla="*/ 28474 w 29"/>
                <a:gd name="T47" fmla="*/ 3836 h 178"/>
                <a:gd name="T48" fmla="*/ 25898 w 29"/>
                <a:gd name="T49" fmla="*/ 3278 h 178"/>
                <a:gd name="T50" fmla="*/ 25288 w 29"/>
                <a:gd name="T51" fmla="*/ 2764 h 178"/>
                <a:gd name="T52" fmla="*/ 23082 w 29"/>
                <a:gd name="T53" fmla="*/ 2260 h 178"/>
                <a:gd name="T54" fmla="*/ 18767 w 29"/>
                <a:gd name="T55" fmla="*/ 1820 h 178"/>
                <a:gd name="T56" fmla="*/ 18029 w 29"/>
                <a:gd name="T57" fmla="*/ 1466 h 178"/>
                <a:gd name="T58" fmla="*/ 15747 w 29"/>
                <a:gd name="T59" fmla="*/ 1079 h 178"/>
                <a:gd name="T60" fmla="*/ 14016 w 29"/>
                <a:gd name="T61" fmla="*/ 766 h 178"/>
                <a:gd name="T62" fmla="*/ 11883 w 29"/>
                <a:gd name="T63" fmla="*/ 504 h 178"/>
                <a:gd name="T64" fmla="*/ 9238 w 29"/>
                <a:gd name="T65" fmla="*/ 283 h 178"/>
                <a:gd name="T66" fmla="*/ 8871 w 29"/>
                <a:gd name="T67" fmla="*/ 119 h 178"/>
                <a:gd name="T68" fmla="*/ 8871 w 29"/>
                <a:gd name="T69" fmla="*/ 0 h 178"/>
                <a:gd name="T70" fmla="*/ 0 w 29"/>
                <a:gd name="T71" fmla="*/ 119 h 1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178"/>
                <a:gd name="T110" fmla="*/ 29 w 29"/>
                <a:gd name="T111" fmla="*/ 178 h 1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178">
                  <a:moveTo>
                    <a:pt x="0" y="3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7" y="30"/>
                  </a:lnTo>
                  <a:lnTo>
                    <a:pt x="8" y="39"/>
                  </a:lnTo>
                  <a:lnTo>
                    <a:pt x="10" y="48"/>
                  </a:lnTo>
                  <a:lnTo>
                    <a:pt x="12" y="59"/>
                  </a:lnTo>
                  <a:lnTo>
                    <a:pt x="14" y="72"/>
                  </a:lnTo>
                  <a:lnTo>
                    <a:pt x="16" y="84"/>
                  </a:lnTo>
                  <a:lnTo>
                    <a:pt x="17" y="98"/>
                  </a:lnTo>
                  <a:lnTo>
                    <a:pt x="18" y="112"/>
                  </a:lnTo>
                  <a:lnTo>
                    <a:pt x="20" y="128"/>
                  </a:lnTo>
                  <a:lnTo>
                    <a:pt x="21" y="143"/>
                  </a:lnTo>
                  <a:lnTo>
                    <a:pt x="21" y="160"/>
                  </a:lnTo>
                  <a:lnTo>
                    <a:pt x="21" y="177"/>
                  </a:lnTo>
                  <a:lnTo>
                    <a:pt x="28" y="177"/>
                  </a:lnTo>
                  <a:lnTo>
                    <a:pt x="28" y="160"/>
                  </a:lnTo>
                  <a:lnTo>
                    <a:pt x="27" y="143"/>
                  </a:lnTo>
                  <a:lnTo>
                    <a:pt x="26" y="127"/>
                  </a:lnTo>
                  <a:lnTo>
                    <a:pt x="25" y="111"/>
                  </a:lnTo>
                  <a:lnTo>
                    <a:pt x="24" y="97"/>
                  </a:lnTo>
                  <a:lnTo>
                    <a:pt x="22" y="83"/>
                  </a:lnTo>
                  <a:lnTo>
                    <a:pt x="21" y="70"/>
                  </a:lnTo>
                  <a:lnTo>
                    <a:pt x="19" y="57"/>
                  </a:lnTo>
                  <a:lnTo>
                    <a:pt x="16" y="46"/>
                  </a:lnTo>
                  <a:lnTo>
                    <a:pt x="15" y="37"/>
                  </a:lnTo>
                  <a:lnTo>
                    <a:pt x="13" y="27"/>
                  </a:lnTo>
                  <a:lnTo>
                    <a:pt x="12" y="19"/>
                  </a:lnTo>
                  <a:lnTo>
                    <a:pt x="10" y="13"/>
                  </a:lnTo>
                  <a:lnTo>
                    <a:pt x="8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86">
              <a:extLst>
                <a:ext uri="{FF2B5EF4-FFF2-40B4-BE49-F238E27FC236}">
                  <a16:creationId xmlns:a16="http://schemas.microsoft.com/office/drawing/2014/main" id="{56318DC2-47AA-44FE-9CF8-8CE7642C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976"/>
              <a:ext cx="22" cy="33"/>
            </a:xfrm>
            <a:custGeom>
              <a:avLst/>
              <a:gdLst>
                <a:gd name="T0" fmla="*/ 0 w 15"/>
                <a:gd name="T1" fmla="*/ 119 h 27"/>
                <a:gd name="T2" fmla="*/ 1 w 15"/>
                <a:gd name="T3" fmla="*/ 177 h 27"/>
                <a:gd name="T4" fmla="*/ 1280 w 15"/>
                <a:gd name="T5" fmla="*/ 243 h 27"/>
                <a:gd name="T6" fmla="*/ 2753 w 15"/>
                <a:gd name="T7" fmla="*/ 323 h 27"/>
                <a:gd name="T8" fmla="*/ 2753 w 15"/>
                <a:gd name="T9" fmla="*/ 395 h 27"/>
                <a:gd name="T10" fmla="*/ 4038 w 15"/>
                <a:gd name="T11" fmla="*/ 483 h 27"/>
                <a:gd name="T12" fmla="*/ 4638 w 15"/>
                <a:gd name="T13" fmla="*/ 590 h 27"/>
                <a:gd name="T14" fmla="*/ 5516 w 15"/>
                <a:gd name="T15" fmla="*/ 664 h 27"/>
                <a:gd name="T16" fmla="*/ 5516 w 15"/>
                <a:gd name="T17" fmla="*/ 805 h 27"/>
                <a:gd name="T18" fmla="*/ 9574 w 15"/>
                <a:gd name="T19" fmla="*/ 721 h 27"/>
                <a:gd name="T20" fmla="*/ 8686 w 15"/>
                <a:gd name="T21" fmla="*/ 590 h 27"/>
                <a:gd name="T22" fmla="*/ 8090 w 15"/>
                <a:gd name="T23" fmla="*/ 483 h 27"/>
                <a:gd name="T24" fmla="*/ 7215 w 15"/>
                <a:gd name="T25" fmla="*/ 395 h 27"/>
                <a:gd name="T26" fmla="*/ 6802 w 15"/>
                <a:gd name="T27" fmla="*/ 297 h 27"/>
                <a:gd name="T28" fmla="*/ 5516 w 15"/>
                <a:gd name="T29" fmla="*/ 216 h 27"/>
                <a:gd name="T30" fmla="*/ 4638 w 15"/>
                <a:gd name="T31" fmla="*/ 119 h 27"/>
                <a:gd name="T32" fmla="*/ 4038 w 15"/>
                <a:gd name="T33" fmla="*/ 2 h 27"/>
                <a:gd name="T34" fmla="*/ 3162 w 15"/>
                <a:gd name="T35" fmla="*/ 0 h 27"/>
                <a:gd name="T36" fmla="*/ 0 w 15"/>
                <a:gd name="T37" fmla="*/ 119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7"/>
                <a:gd name="T59" fmla="*/ 15 w 15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7">
                  <a:moveTo>
                    <a:pt x="0" y="4"/>
                  </a:moveTo>
                  <a:lnTo>
                    <a:pt x="1" y="6"/>
                  </a:lnTo>
                  <a:lnTo>
                    <a:pt x="2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14" y="24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1" y="13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87">
              <a:extLst>
                <a:ext uri="{FF2B5EF4-FFF2-40B4-BE49-F238E27FC236}">
                  <a16:creationId xmlns:a16="http://schemas.microsoft.com/office/drawing/2014/main" id="{1122A0E7-0397-4FC2-BD82-BD275F43C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973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1166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Freeform 88">
              <a:extLst>
                <a:ext uri="{FF2B5EF4-FFF2-40B4-BE49-F238E27FC236}">
                  <a16:creationId xmlns:a16="http://schemas.microsoft.com/office/drawing/2014/main" id="{93319705-5393-4290-94CF-D1CD6137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3505"/>
              <a:ext cx="2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Freeform 89">
              <a:extLst>
                <a:ext uri="{FF2B5EF4-FFF2-40B4-BE49-F238E27FC236}">
                  <a16:creationId xmlns:a16="http://schemas.microsoft.com/office/drawing/2014/main" id="{62842E37-DB9E-4ADE-982E-9C9B7D743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3471"/>
              <a:ext cx="27" cy="35"/>
            </a:xfrm>
            <a:custGeom>
              <a:avLst/>
              <a:gdLst>
                <a:gd name="T0" fmla="*/ 13080 w 18"/>
                <a:gd name="T1" fmla="*/ 0 h 28"/>
                <a:gd name="T2" fmla="*/ 13080 w 18"/>
                <a:gd name="T3" fmla="*/ 0 h 28"/>
                <a:gd name="T4" fmla="*/ 11691 w 18"/>
                <a:gd name="T5" fmla="*/ 1 h 28"/>
                <a:gd name="T6" fmla="*/ 11237 w 18"/>
                <a:gd name="T7" fmla="*/ 119 h 28"/>
                <a:gd name="T8" fmla="*/ 9842 w 18"/>
                <a:gd name="T9" fmla="*/ 233 h 28"/>
                <a:gd name="T10" fmla="*/ 9018 w 18"/>
                <a:gd name="T11" fmla="*/ 364 h 28"/>
                <a:gd name="T12" fmla="*/ 7592 w 18"/>
                <a:gd name="T13" fmla="*/ 529 h 28"/>
                <a:gd name="T14" fmla="*/ 4008 w 18"/>
                <a:gd name="T15" fmla="*/ 685 h 28"/>
                <a:gd name="T16" fmla="*/ 3482 w 18"/>
                <a:gd name="T17" fmla="*/ 841 h 28"/>
                <a:gd name="T18" fmla="*/ 0 w 18"/>
                <a:gd name="T19" fmla="*/ 1008 h 28"/>
                <a:gd name="T20" fmla="*/ 4008 w 18"/>
                <a:gd name="T21" fmla="*/ 1241 h 28"/>
                <a:gd name="T22" fmla="*/ 7592 w 18"/>
                <a:gd name="T23" fmla="*/ 1033 h 28"/>
                <a:gd name="T24" fmla="*/ 9842 w 18"/>
                <a:gd name="T25" fmla="*/ 841 h 28"/>
                <a:gd name="T26" fmla="*/ 11237 w 18"/>
                <a:gd name="T27" fmla="*/ 685 h 28"/>
                <a:gd name="T28" fmla="*/ 13080 w 18"/>
                <a:gd name="T29" fmla="*/ 529 h 28"/>
                <a:gd name="T30" fmla="*/ 15371 w 18"/>
                <a:gd name="T31" fmla="*/ 364 h 28"/>
                <a:gd name="T32" fmla="*/ 15692 w 18"/>
                <a:gd name="T33" fmla="*/ 291 h 28"/>
                <a:gd name="T34" fmla="*/ 16907 w 18"/>
                <a:gd name="T35" fmla="*/ 186 h 28"/>
                <a:gd name="T36" fmla="*/ 16907 w 18"/>
                <a:gd name="T37" fmla="*/ 149 h 28"/>
                <a:gd name="T38" fmla="*/ 13080 w 18"/>
                <a:gd name="T39" fmla="*/ 0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28"/>
                <a:gd name="T62" fmla="*/ 18 w 18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28">
                  <a:moveTo>
                    <a:pt x="13" y="0"/>
                  </a:moveTo>
                  <a:lnTo>
                    <a:pt x="13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1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4" y="27"/>
                  </a:lnTo>
                  <a:lnTo>
                    <a:pt x="7" y="23"/>
                  </a:lnTo>
                  <a:lnTo>
                    <a:pt x="10" y="19"/>
                  </a:lnTo>
                  <a:lnTo>
                    <a:pt x="11" y="15"/>
                  </a:lnTo>
                  <a:lnTo>
                    <a:pt x="13" y="11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3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Freeform 90">
              <a:extLst>
                <a:ext uri="{FF2B5EF4-FFF2-40B4-BE49-F238E27FC236}">
                  <a16:creationId xmlns:a16="http://schemas.microsoft.com/office/drawing/2014/main" id="{A4D4E5A8-F417-434F-BEC6-2B1051BE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3239"/>
              <a:ext cx="58" cy="231"/>
            </a:xfrm>
            <a:custGeom>
              <a:avLst/>
              <a:gdLst>
                <a:gd name="T0" fmla="*/ 26149 w 39"/>
                <a:gd name="T1" fmla="*/ 0 h 185"/>
                <a:gd name="T2" fmla="*/ 26149 w 39"/>
                <a:gd name="T3" fmla="*/ 0 h 185"/>
                <a:gd name="T4" fmla="*/ 26149 w 39"/>
                <a:gd name="T5" fmla="*/ 291 h 185"/>
                <a:gd name="T6" fmla="*/ 26149 w 39"/>
                <a:gd name="T7" fmla="*/ 658 h 185"/>
                <a:gd name="T8" fmla="*/ 26149 w 39"/>
                <a:gd name="T9" fmla="*/ 1026 h 185"/>
                <a:gd name="T10" fmla="*/ 25985 w 39"/>
                <a:gd name="T11" fmla="*/ 1431 h 185"/>
                <a:gd name="T12" fmla="*/ 25985 w 39"/>
                <a:gd name="T13" fmla="*/ 1889 h 185"/>
                <a:gd name="T14" fmla="*/ 24547 w 39"/>
                <a:gd name="T15" fmla="*/ 2359 h 185"/>
                <a:gd name="T16" fmla="*/ 24547 w 39"/>
                <a:gd name="T17" fmla="*/ 2819 h 185"/>
                <a:gd name="T18" fmla="*/ 22791 w 39"/>
                <a:gd name="T19" fmla="*/ 3346 h 185"/>
                <a:gd name="T20" fmla="*/ 21173 w 39"/>
                <a:gd name="T21" fmla="*/ 3890 h 185"/>
                <a:gd name="T22" fmla="*/ 18918 w 39"/>
                <a:gd name="T23" fmla="*/ 4450 h 185"/>
                <a:gd name="T24" fmla="*/ 17583 w 39"/>
                <a:gd name="T25" fmla="*/ 4958 h 185"/>
                <a:gd name="T26" fmla="*/ 14237 w 39"/>
                <a:gd name="T27" fmla="*/ 5556 h 185"/>
                <a:gd name="T28" fmla="*/ 11823 w 39"/>
                <a:gd name="T29" fmla="*/ 6113 h 185"/>
                <a:gd name="T30" fmla="*/ 8554 w 39"/>
                <a:gd name="T31" fmla="*/ 6711 h 185"/>
                <a:gd name="T32" fmla="*/ 3868 w 39"/>
                <a:gd name="T33" fmla="*/ 7297 h 185"/>
                <a:gd name="T34" fmla="*/ 0 w 39"/>
                <a:gd name="T35" fmla="*/ 7861 h 185"/>
                <a:gd name="T36" fmla="*/ 3868 w 39"/>
                <a:gd name="T37" fmla="*/ 8013 h 185"/>
                <a:gd name="T38" fmla="*/ 9348 w 39"/>
                <a:gd name="T39" fmla="*/ 7409 h 185"/>
                <a:gd name="T40" fmla="*/ 13902 w 39"/>
                <a:gd name="T41" fmla="*/ 6853 h 185"/>
                <a:gd name="T42" fmla="*/ 17473 w 39"/>
                <a:gd name="T43" fmla="*/ 6288 h 185"/>
                <a:gd name="T44" fmla="*/ 19653 w 39"/>
                <a:gd name="T45" fmla="*/ 5611 h 185"/>
                <a:gd name="T46" fmla="*/ 22791 w 39"/>
                <a:gd name="T47" fmla="*/ 5065 h 185"/>
                <a:gd name="T48" fmla="*/ 24547 w 39"/>
                <a:gd name="T49" fmla="*/ 4516 h 185"/>
                <a:gd name="T50" fmla="*/ 26149 w 39"/>
                <a:gd name="T51" fmla="*/ 3971 h 185"/>
                <a:gd name="T52" fmla="*/ 28134 w 39"/>
                <a:gd name="T53" fmla="*/ 3346 h 185"/>
                <a:gd name="T54" fmla="*/ 29758 w 39"/>
                <a:gd name="T55" fmla="*/ 2854 h 185"/>
                <a:gd name="T56" fmla="*/ 29758 w 39"/>
                <a:gd name="T57" fmla="*/ 2404 h 185"/>
                <a:gd name="T58" fmla="*/ 30747 w 39"/>
                <a:gd name="T59" fmla="*/ 1925 h 185"/>
                <a:gd name="T60" fmla="*/ 31488 w 39"/>
                <a:gd name="T61" fmla="*/ 1431 h 185"/>
                <a:gd name="T62" fmla="*/ 31488 w 39"/>
                <a:gd name="T63" fmla="*/ 1026 h 185"/>
                <a:gd name="T64" fmla="*/ 32495 w 39"/>
                <a:gd name="T65" fmla="*/ 658 h 185"/>
                <a:gd name="T66" fmla="*/ 32495 w 39"/>
                <a:gd name="T67" fmla="*/ 291 h 185"/>
                <a:gd name="T68" fmla="*/ 32495 w 39"/>
                <a:gd name="T69" fmla="*/ 0 h 185"/>
                <a:gd name="T70" fmla="*/ 26149 w 3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185"/>
                <a:gd name="T110" fmla="*/ 39 w 3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185">
                  <a:moveTo>
                    <a:pt x="31" y="0"/>
                  </a:moveTo>
                  <a:lnTo>
                    <a:pt x="31" y="0"/>
                  </a:lnTo>
                  <a:lnTo>
                    <a:pt x="31" y="7"/>
                  </a:lnTo>
                  <a:lnTo>
                    <a:pt x="31" y="15"/>
                  </a:lnTo>
                  <a:lnTo>
                    <a:pt x="31" y="24"/>
                  </a:lnTo>
                  <a:lnTo>
                    <a:pt x="30" y="33"/>
                  </a:lnTo>
                  <a:lnTo>
                    <a:pt x="30" y="43"/>
                  </a:lnTo>
                  <a:lnTo>
                    <a:pt x="29" y="54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5" y="89"/>
                  </a:lnTo>
                  <a:lnTo>
                    <a:pt x="22" y="102"/>
                  </a:lnTo>
                  <a:lnTo>
                    <a:pt x="21" y="114"/>
                  </a:lnTo>
                  <a:lnTo>
                    <a:pt x="17" y="127"/>
                  </a:lnTo>
                  <a:lnTo>
                    <a:pt x="14" y="140"/>
                  </a:lnTo>
                  <a:lnTo>
                    <a:pt x="10" y="154"/>
                  </a:lnTo>
                  <a:lnTo>
                    <a:pt x="5" y="167"/>
                  </a:lnTo>
                  <a:lnTo>
                    <a:pt x="0" y="180"/>
                  </a:lnTo>
                  <a:lnTo>
                    <a:pt x="5" y="184"/>
                  </a:lnTo>
                  <a:lnTo>
                    <a:pt x="11" y="170"/>
                  </a:lnTo>
                  <a:lnTo>
                    <a:pt x="16" y="157"/>
                  </a:lnTo>
                  <a:lnTo>
                    <a:pt x="20" y="143"/>
                  </a:lnTo>
                  <a:lnTo>
                    <a:pt x="23" y="129"/>
                  </a:lnTo>
                  <a:lnTo>
                    <a:pt x="27" y="116"/>
                  </a:lnTo>
                  <a:lnTo>
                    <a:pt x="29" y="104"/>
                  </a:lnTo>
                  <a:lnTo>
                    <a:pt x="31" y="91"/>
                  </a:lnTo>
                  <a:lnTo>
                    <a:pt x="33" y="77"/>
                  </a:lnTo>
                  <a:lnTo>
                    <a:pt x="35" y="66"/>
                  </a:lnTo>
                  <a:lnTo>
                    <a:pt x="35" y="55"/>
                  </a:lnTo>
                  <a:lnTo>
                    <a:pt x="36" y="44"/>
                  </a:lnTo>
                  <a:lnTo>
                    <a:pt x="37" y="33"/>
                  </a:lnTo>
                  <a:lnTo>
                    <a:pt x="37" y="24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91">
              <a:extLst>
                <a:ext uri="{FF2B5EF4-FFF2-40B4-BE49-F238E27FC236}">
                  <a16:creationId xmlns:a16="http://schemas.microsoft.com/office/drawing/2014/main" id="{9FEFC570-F09B-40DB-ADC8-A2AF4B2E0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012"/>
              <a:ext cx="44" cy="221"/>
            </a:xfrm>
            <a:custGeom>
              <a:avLst/>
              <a:gdLst>
                <a:gd name="T0" fmla="*/ 0 w 29"/>
                <a:gd name="T1" fmla="*/ 119 h 178"/>
                <a:gd name="T2" fmla="*/ 1743 w 29"/>
                <a:gd name="T3" fmla="*/ 119 h 178"/>
                <a:gd name="T4" fmla="*/ 1743 w 29"/>
                <a:gd name="T5" fmla="*/ 228 h 178"/>
                <a:gd name="T6" fmla="*/ 2645 w 29"/>
                <a:gd name="T7" fmla="*/ 400 h 178"/>
                <a:gd name="T8" fmla="*/ 4013 w 29"/>
                <a:gd name="T9" fmla="*/ 617 h 178"/>
                <a:gd name="T10" fmla="*/ 6089 w 29"/>
                <a:gd name="T11" fmla="*/ 834 h 178"/>
                <a:gd name="T12" fmla="*/ 8871 w 29"/>
                <a:gd name="T13" fmla="*/ 1181 h 178"/>
                <a:gd name="T14" fmla="*/ 9238 w 29"/>
                <a:gd name="T15" fmla="*/ 1537 h 178"/>
                <a:gd name="T16" fmla="*/ 13459 w 29"/>
                <a:gd name="T17" fmla="*/ 1908 h 178"/>
                <a:gd name="T18" fmla="*/ 14016 w 29"/>
                <a:gd name="T19" fmla="*/ 2333 h 178"/>
                <a:gd name="T20" fmla="*/ 16667 w 29"/>
                <a:gd name="T21" fmla="*/ 2846 h 178"/>
                <a:gd name="T22" fmla="*/ 18767 w 29"/>
                <a:gd name="T23" fmla="*/ 3317 h 178"/>
                <a:gd name="T24" fmla="*/ 20421 w 29"/>
                <a:gd name="T25" fmla="*/ 3861 h 178"/>
                <a:gd name="T26" fmla="*/ 23082 w 29"/>
                <a:gd name="T27" fmla="*/ 4460 h 178"/>
                <a:gd name="T28" fmla="*/ 23892 w 29"/>
                <a:gd name="T29" fmla="*/ 5053 h 178"/>
                <a:gd name="T30" fmla="*/ 25288 w 29"/>
                <a:gd name="T31" fmla="*/ 5664 h 178"/>
                <a:gd name="T32" fmla="*/ 25288 w 29"/>
                <a:gd name="T33" fmla="*/ 6348 h 178"/>
                <a:gd name="T34" fmla="*/ 25288 w 29"/>
                <a:gd name="T35" fmla="*/ 7020 h 178"/>
                <a:gd name="T36" fmla="*/ 33135 w 29"/>
                <a:gd name="T37" fmla="*/ 7020 h 178"/>
                <a:gd name="T38" fmla="*/ 32266 w 29"/>
                <a:gd name="T39" fmla="*/ 6348 h 178"/>
                <a:gd name="T40" fmla="*/ 32266 w 29"/>
                <a:gd name="T41" fmla="*/ 5664 h 178"/>
                <a:gd name="T42" fmla="*/ 30984 w 29"/>
                <a:gd name="T43" fmla="*/ 5046 h 178"/>
                <a:gd name="T44" fmla="*/ 30233 w 29"/>
                <a:gd name="T45" fmla="*/ 4388 h 178"/>
                <a:gd name="T46" fmla="*/ 28474 w 29"/>
                <a:gd name="T47" fmla="*/ 3836 h 178"/>
                <a:gd name="T48" fmla="*/ 25288 w 29"/>
                <a:gd name="T49" fmla="*/ 3278 h 178"/>
                <a:gd name="T50" fmla="*/ 23892 w 29"/>
                <a:gd name="T51" fmla="*/ 2806 h 178"/>
                <a:gd name="T52" fmla="*/ 21266 w 29"/>
                <a:gd name="T53" fmla="*/ 2260 h 178"/>
                <a:gd name="T54" fmla="*/ 18767 w 29"/>
                <a:gd name="T55" fmla="*/ 1820 h 178"/>
                <a:gd name="T56" fmla="*/ 18029 w 29"/>
                <a:gd name="T57" fmla="*/ 1466 h 178"/>
                <a:gd name="T58" fmla="*/ 14016 w 29"/>
                <a:gd name="T59" fmla="*/ 1079 h 178"/>
                <a:gd name="T60" fmla="*/ 14016 w 29"/>
                <a:gd name="T61" fmla="*/ 766 h 178"/>
                <a:gd name="T62" fmla="*/ 11883 w 29"/>
                <a:gd name="T63" fmla="*/ 504 h 178"/>
                <a:gd name="T64" fmla="*/ 9238 w 29"/>
                <a:gd name="T65" fmla="*/ 283 h 178"/>
                <a:gd name="T66" fmla="*/ 8871 w 29"/>
                <a:gd name="T67" fmla="*/ 119 h 178"/>
                <a:gd name="T68" fmla="*/ 7240 w 29"/>
                <a:gd name="T69" fmla="*/ 0 h 178"/>
                <a:gd name="T70" fmla="*/ 8871 w 29"/>
                <a:gd name="T71" fmla="*/ 0 h 178"/>
                <a:gd name="T72" fmla="*/ 0 w 29"/>
                <a:gd name="T73" fmla="*/ 119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"/>
                <a:gd name="T112" fmla="*/ 0 h 178"/>
                <a:gd name="T113" fmla="*/ 29 w 29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" h="178">
                  <a:moveTo>
                    <a:pt x="0" y="3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7" y="30"/>
                  </a:lnTo>
                  <a:lnTo>
                    <a:pt x="8" y="39"/>
                  </a:lnTo>
                  <a:lnTo>
                    <a:pt x="11" y="48"/>
                  </a:lnTo>
                  <a:lnTo>
                    <a:pt x="12" y="59"/>
                  </a:lnTo>
                  <a:lnTo>
                    <a:pt x="14" y="72"/>
                  </a:lnTo>
                  <a:lnTo>
                    <a:pt x="16" y="84"/>
                  </a:lnTo>
                  <a:lnTo>
                    <a:pt x="17" y="98"/>
                  </a:lnTo>
                  <a:lnTo>
                    <a:pt x="19" y="112"/>
                  </a:lnTo>
                  <a:lnTo>
                    <a:pt x="20" y="128"/>
                  </a:lnTo>
                  <a:lnTo>
                    <a:pt x="21" y="143"/>
                  </a:lnTo>
                  <a:lnTo>
                    <a:pt x="21" y="160"/>
                  </a:lnTo>
                  <a:lnTo>
                    <a:pt x="21" y="177"/>
                  </a:lnTo>
                  <a:lnTo>
                    <a:pt x="28" y="177"/>
                  </a:lnTo>
                  <a:lnTo>
                    <a:pt x="27" y="160"/>
                  </a:lnTo>
                  <a:lnTo>
                    <a:pt x="27" y="143"/>
                  </a:lnTo>
                  <a:lnTo>
                    <a:pt x="26" y="127"/>
                  </a:lnTo>
                  <a:lnTo>
                    <a:pt x="25" y="111"/>
                  </a:lnTo>
                  <a:lnTo>
                    <a:pt x="24" y="97"/>
                  </a:lnTo>
                  <a:lnTo>
                    <a:pt x="21" y="83"/>
                  </a:lnTo>
                  <a:lnTo>
                    <a:pt x="20" y="71"/>
                  </a:lnTo>
                  <a:lnTo>
                    <a:pt x="18" y="57"/>
                  </a:lnTo>
                  <a:lnTo>
                    <a:pt x="16" y="46"/>
                  </a:lnTo>
                  <a:lnTo>
                    <a:pt x="15" y="37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0" y="13"/>
                  </a:lnTo>
                  <a:lnTo>
                    <a:pt x="8" y="7"/>
                  </a:lnTo>
                  <a:lnTo>
                    <a:pt x="7" y="3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Freeform 92">
              <a:extLst>
                <a:ext uri="{FF2B5EF4-FFF2-40B4-BE49-F238E27FC236}">
                  <a16:creationId xmlns:a16="http://schemas.microsoft.com/office/drawing/2014/main" id="{14F7720A-89F3-4679-B744-7D6ED9B58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979"/>
              <a:ext cx="19" cy="30"/>
            </a:xfrm>
            <a:custGeom>
              <a:avLst/>
              <a:gdLst>
                <a:gd name="T0" fmla="*/ 0 w 13"/>
                <a:gd name="T1" fmla="*/ 149 h 24"/>
                <a:gd name="T2" fmla="*/ 1 w 13"/>
                <a:gd name="T3" fmla="*/ 291 h 24"/>
                <a:gd name="T4" fmla="*/ 1258 w 13"/>
                <a:gd name="T5" fmla="*/ 305 h 24"/>
                <a:gd name="T6" fmla="*/ 1839 w 13"/>
                <a:gd name="T7" fmla="*/ 380 h 24"/>
                <a:gd name="T8" fmla="*/ 1839 w 13"/>
                <a:gd name="T9" fmla="*/ 538 h 24"/>
                <a:gd name="T10" fmla="*/ 3082 w 13"/>
                <a:gd name="T11" fmla="*/ 569 h 24"/>
                <a:gd name="T12" fmla="*/ 3082 w 13"/>
                <a:gd name="T13" fmla="*/ 735 h 24"/>
                <a:gd name="T14" fmla="*/ 3929 w 13"/>
                <a:gd name="T15" fmla="*/ 841 h 24"/>
                <a:gd name="T16" fmla="*/ 4504 w 13"/>
                <a:gd name="T17" fmla="*/ 1024 h 24"/>
                <a:gd name="T18" fmla="*/ 7790 w 13"/>
                <a:gd name="T19" fmla="*/ 930 h 24"/>
                <a:gd name="T20" fmla="*/ 6941 w 13"/>
                <a:gd name="T21" fmla="*/ 735 h 24"/>
                <a:gd name="T22" fmla="*/ 5742 w 13"/>
                <a:gd name="T23" fmla="*/ 661 h 24"/>
                <a:gd name="T24" fmla="*/ 5742 w 13"/>
                <a:gd name="T25" fmla="*/ 529 h 24"/>
                <a:gd name="T26" fmla="*/ 5330 w 13"/>
                <a:gd name="T27" fmla="*/ 364 h 24"/>
                <a:gd name="T28" fmla="*/ 4504 w 13"/>
                <a:gd name="T29" fmla="*/ 291 h 24"/>
                <a:gd name="T30" fmla="*/ 3929 w 13"/>
                <a:gd name="T31" fmla="*/ 186 h 24"/>
                <a:gd name="T32" fmla="*/ 3082 w 13"/>
                <a:gd name="T33" fmla="*/ 119 h 24"/>
                <a:gd name="T34" fmla="*/ 3082 w 13"/>
                <a:gd name="T35" fmla="*/ 0 h 24"/>
                <a:gd name="T36" fmla="*/ 0 w 13"/>
                <a:gd name="T37" fmla="*/ 149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4"/>
                <a:gd name="T59" fmla="*/ 13 w 1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4">
                  <a:moveTo>
                    <a:pt x="0" y="3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7" y="23"/>
                  </a:lnTo>
                  <a:lnTo>
                    <a:pt x="12" y="21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9" y="11"/>
                  </a:lnTo>
                  <a:lnTo>
                    <a:pt x="8" y="8"/>
                  </a:lnTo>
                  <a:lnTo>
                    <a:pt x="7" y="6"/>
                  </a:lnTo>
                  <a:lnTo>
                    <a:pt x="6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93">
              <a:extLst>
                <a:ext uri="{FF2B5EF4-FFF2-40B4-BE49-F238E27FC236}">
                  <a16:creationId xmlns:a16="http://schemas.microsoft.com/office/drawing/2014/main" id="{D1EFE523-75FB-4CE0-B281-50F5DB284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977"/>
              <a:ext cx="3" cy="1"/>
            </a:xfrm>
            <a:custGeom>
              <a:avLst/>
              <a:gdLst>
                <a:gd name="T0" fmla="*/ 1166 w 2"/>
                <a:gd name="T1" fmla="*/ 0 h 1"/>
                <a:gd name="T2" fmla="*/ 1166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166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94">
              <a:extLst>
                <a:ext uri="{FF2B5EF4-FFF2-40B4-BE49-F238E27FC236}">
                  <a16:creationId xmlns:a16="http://schemas.microsoft.com/office/drawing/2014/main" id="{A5EC0948-261D-4BFC-B442-A6F4A5B8E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981"/>
              <a:ext cx="3" cy="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166 w 2"/>
                <a:gd name="T5" fmla="*/ 1 h 2"/>
                <a:gd name="T6" fmla="*/ 1166 w 2"/>
                <a:gd name="T7" fmla="*/ 0 h 2"/>
                <a:gd name="T8" fmla="*/ 1166 w 2"/>
                <a:gd name="T9" fmla="*/ 0 h 2"/>
                <a:gd name="T10" fmla="*/ 0 w 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Freeform 95">
              <a:extLst>
                <a:ext uri="{FF2B5EF4-FFF2-40B4-BE49-F238E27FC236}">
                  <a16:creationId xmlns:a16="http://schemas.microsoft.com/office/drawing/2014/main" id="{E82AC6AB-6595-463C-AD67-ED4E25B5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984"/>
              <a:ext cx="13" cy="24"/>
            </a:xfrm>
            <a:custGeom>
              <a:avLst/>
              <a:gdLst>
                <a:gd name="T0" fmla="*/ 4258 w 9"/>
                <a:gd name="T1" fmla="*/ 893 h 19"/>
                <a:gd name="T2" fmla="*/ 4258 w 9"/>
                <a:gd name="T3" fmla="*/ 893 h 19"/>
                <a:gd name="T4" fmla="*/ 3457 w 9"/>
                <a:gd name="T5" fmla="*/ 782 h 19"/>
                <a:gd name="T6" fmla="*/ 3194 w 9"/>
                <a:gd name="T7" fmla="*/ 619 h 19"/>
                <a:gd name="T8" fmla="*/ 3194 w 9"/>
                <a:gd name="T9" fmla="*/ 414 h 19"/>
                <a:gd name="T10" fmla="*/ 2393 w 9"/>
                <a:gd name="T11" fmla="*/ 328 h 19"/>
                <a:gd name="T12" fmla="*/ 2393 w 9"/>
                <a:gd name="T13" fmla="*/ 260 h 19"/>
                <a:gd name="T14" fmla="*/ 2211 w 9"/>
                <a:gd name="T15" fmla="*/ 163 h 19"/>
                <a:gd name="T16" fmla="*/ 1531 w 9"/>
                <a:gd name="T17" fmla="*/ 129 h 19"/>
                <a:gd name="T18" fmla="*/ 1531 w 9"/>
                <a:gd name="T19" fmla="*/ 0 h 19"/>
                <a:gd name="T20" fmla="*/ 0 w 9"/>
                <a:gd name="T21" fmla="*/ 129 h 19"/>
                <a:gd name="T22" fmla="*/ 0 w 9"/>
                <a:gd name="T23" fmla="*/ 206 h 19"/>
                <a:gd name="T24" fmla="*/ 1 w 9"/>
                <a:gd name="T25" fmla="*/ 260 h 19"/>
                <a:gd name="T26" fmla="*/ 1 w 9"/>
                <a:gd name="T27" fmla="*/ 388 h 19"/>
                <a:gd name="T28" fmla="*/ 1060 w 9"/>
                <a:gd name="T29" fmla="*/ 414 h 19"/>
                <a:gd name="T30" fmla="*/ 1531 w 9"/>
                <a:gd name="T31" fmla="*/ 619 h 19"/>
                <a:gd name="T32" fmla="*/ 1531 w 9"/>
                <a:gd name="T33" fmla="*/ 661 h 19"/>
                <a:gd name="T34" fmla="*/ 1531 w 9"/>
                <a:gd name="T35" fmla="*/ 835 h 19"/>
                <a:gd name="T36" fmla="*/ 2393 w 9"/>
                <a:gd name="T37" fmla="*/ 988 h 19"/>
                <a:gd name="T38" fmla="*/ 4258 w 9"/>
                <a:gd name="T39" fmla="*/ 893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9"/>
                <a:gd name="T62" fmla="*/ 9 w 9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9">
                  <a:moveTo>
                    <a:pt x="8" y="17"/>
                  </a:moveTo>
                  <a:lnTo>
                    <a:pt x="8" y="17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17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96">
              <a:extLst>
                <a:ext uri="{FF2B5EF4-FFF2-40B4-BE49-F238E27FC236}">
                  <a16:creationId xmlns:a16="http://schemas.microsoft.com/office/drawing/2014/main" id="{E79625F1-EA2F-4BCD-9C5E-259DE9E8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012"/>
              <a:ext cx="40" cy="221"/>
            </a:xfrm>
            <a:custGeom>
              <a:avLst/>
              <a:gdLst>
                <a:gd name="T0" fmla="*/ 21050 w 27"/>
                <a:gd name="T1" fmla="*/ 7020 h 178"/>
                <a:gd name="T2" fmla="*/ 21050 w 27"/>
                <a:gd name="T3" fmla="*/ 7020 h 178"/>
                <a:gd name="T4" fmla="*/ 21050 w 27"/>
                <a:gd name="T5" fmla="*/ 6348 h 178"/>
                <a:gd name="T6" fmla="*/ 19910 w 27"/>
                <a:gd name="T7" fmla="*/ 5664 h 178"/>
                <a:gd name="T8" fmla="*/ 19281 w 27"/>
                <a:gd name="T9" fmla="*/ 5046 h 178"/>
                <a:gd name="T10" fmla="*/ 18187 w 27"/>
                <a:gd name="T11" fmla="*/ 4388 h 178"/>
                <a:gd name="T12" fmla="*/ 17870 w 27"/>
                <a:gd name="T13" fmla="*/ 3836 h 178"/>
                <a:gd name="T14" fmla="*/ 15849 w 27"/>
                <a:gd name="T15" fmla="*/ 3278 h 178"/>
                <a:gd name="T16" fmla="*/ 14870 w 27"/>
                <a:gd name="T17" fmla="*/ 2806 h 178"/>
                <a:gd name="T18" fmla="*/ 13439 w 27"/>
                <a:gd name="T19" fmla="*/ 2292 h 178"/>
                <a:gd name="T20" fmla="*/ 12062 w 27"/>
                <a:gd name="T21" fmla="*/ 1820 h 178"/>
                <a:gd name="T22" fmla="*/ 10037 w 27"/>
                <a:gd name="T23" fmla="*/ 1466 h 178"/>
                <a:gd name="T24" fmla="*/ 8785 w 27"/>
                <a:gd name="T25" fmla="*/ 1079 h 178"/>
                <a:gd name="T26" fmla="*/ 8142 w 27"/>
                <a:gd name="T27" fmla="*/ 766 h 178"/>
                <a:gd name="T28" fmla="*/ 6564 w 27"/>
                <a:gd name="T29" fmla="*/ 504 h 178"/>
                <a:gd name="T30" fmla="*/ 5496 w 27"/>
                <a:gd name="T31" fmla="*/ 322 h 178"/>
                <a:gd name="T32" fmla="*/ 4573 w 27"/>
                <a:gd name="T33" fmla="*/ 119 h 178"/>
                <a:gd name="T34" fmla="*/ 3710 w 27"/>
                <a:gd name="T35" fmla="*/ 0 h 178"/>
                <a:gd name="T36" fmla="*/ 0 w 27"/>
                <a:gd name="T37" fmla="*/ 2 h 178"/>
                <a:gd name="T38" fmla="*/ 1 w 27"/>
                <a:gd name="T39" fmla="*/ 184 h 178"/>
                <a:gd name="T40" fmla="*/ 1407 w 27"/>
                <a:gd name="T41" fmla="*/ 400 h 178"/>
                <a:gd name="T42" fmla="*/ 2084 w 27"/>
                <a:gd name="T43" fmla="*/ 617 h 178"/>
                <a:gd name="T44" fmla="*/ 3710 w 27"/>
                <a:gd name="T45" fmla="*/ 834 h 178"/>
                <a:gd name="T46" fmla="*/ 5496 w 27"/>
                <a:gd name="T47" fmla="*/ 1181 h 178"/>
                <a:gd name="T48" fmla="*/ 6564 w 27"/>
                <a:gd name="T49" fmla="*/ 1537 h 178"/>
                <a:gd name="T50" fmla="*/ 8142 w 27"/>
                <a:gd name="T51" fmla="*/ 1908 h 178"/>
                <a:gd name="T52" fmla="*/ 8785 w 27"/>
                <a:gd name="T53" fmla="*/ 2333 h 178"/>
                <a:gd name="T54" fmla="*/ 11292 w 27"/>
                <a:gd name="T55" fmla="*/ 2846 h 178"/>
                <a:gd name="T56" fmla="*/ 12062 w 27"/>
                <a:gd name="T57" fmla="*/ 3317 h 178"/>
                <a:gd name="T58" fmla="*/ 13439 w 27"/>
                <a:gd name="T59" fmla="*/ 3861 h 178"/>
                <a:gd name="T60" fmla="*/ 14406 w 27"/>
                <a:gd name="T61" fmla="*/ 4460 h 178"/>
                <a:gd name="T62" fmla="*/ 15849 w 27"/>
                <a:gd name="T63" fmla="*/ 5053 h 178"/>
                <a:gd name="T64" fmla="*/ 15849 w 27"/>
                <a:gd name="T65" fmla="*/ 5664 h 178"/>
                <a:gd name="T66" fmla="*/ 15849 w 27"/>
                <a:gd name="T67" fmla="*/ 6348 h 178"/>
                <a:gd name="T68" fmla="*/ 16729 w 27"/>
                <a:gd name="T69" fmla="*/ 7020 h 178"/>
                <a:gd name="T70" fmla="*/ 21050 w 27"/>
                <a:gd name="T71" fmla="*/ 7020 h 1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78"/>
                <a:gd name="T110" fmla="*/ 27 w 27"/>
                <a:gd name="T111" fmla="*/ 178 h 1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78">
                  <a:moveTo>
                    <a:pt x="26" y="177"/>
                  </a:moveTo>
                  <a:lnTo>
                    <a:pt x="26" y="177"/>
                  </a:lnTo>
                  <a:lnTo>
                    <a:pt x="26" y="160"/>
                  </a:lnTo>
                  <a:lnTo>
                    <a:pt x="25" y="143"/>
                  </a:lnTo>
                  <a:lnTo>
                    <a:pt x="24" y="127"/>
                  </a:lnTo>
                  <a:lnTo>
                    <a:pt x="23" y="111"/>
                  </a:lnTo>
                  <a:lnTo>
                    <a:pt x="22" y="97"/>
                  </a:lnTo>
                  <a:lnTo>
                    <a:pt x="20" y="83"/>
                  </a:lnTo>
                  <a:lnTo>
                    <a:pt x="19" y="71"/>
                  </a:lnTo>
                  <a:lnTo>
                    <a:pt x="17" y="58"/>
                  </a:lnTo>
                  <a:lnTo>
                    <a:pt x="15" y="46"/>
                  </a:lnTo>
                  <a:lnTo>
                    <a:pt x="13" y="37"/>
                  </a:lnTo>
                  <a:lnTo>
                    <a:pt x="11" y="27"/>
                  </a:lnTo>
                  <a:lnTo>
                    <a:pt x="10" y="19"/>
                  </a:lnTo>
                  <a:lnTo>
                    <a:pt x="8" y="13"/>
                  </a:lnTo>
                  <a:lnTo>
                    <a:pt x="7" y="8"/>
                  </a:lnTo>
                  <a:lnTo>
                    <a:pt x="6" y="3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7" y="30"/>
                  </a:lnTo>
                  <a:lnTo>
                    <a:pt x="8" y="39"/>
                  </a:lnTo>
                  <a:lnTo>
                    <a:pt x="10" y="48"/>
                  </a:lnTo>
                  <a:lnTo>
                    <a:pt x="11" y="59"/>
                  </a:lnTo>
                  <a:lnTo>
                    <a:pt x="14" y="72"/>
                  </a:lnTo>
                  <a:lnTo>
                    <a:pt x="15" y="84"/>
                  </a:lnTo>
                  <a:lnTo>
                    <a:pt x="17" y="98"/>
                  </a:lnTo>
                  <a:lnTo>
                    <a:pt x="18" y="112"/>
                  </a:lnTo>
                  <a:lnTo>
                    <a:pt x="20" y="128"/>
                  </a:lnTo>
                  <a:lnTo>
                    <a:pt x="20" y="143"/>
                  </a:lnTo>
                  <a:lnTo>
                    <a:pt x="20" y="160"/>
                  </a:lnTo>
                  <a:lnTo>
                    <a:pt x="21" y="177"/>
                  </a:lnTo>
                  <a:lnTo>
                    <a:pt x="26" y="177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Freeform 97">
              <a:extLst>
                <a:ext uri="{FF2B5EF4-FFF2-40B4-BE49-F238E27FC236}">
                  <a16:creationId xmlns:a16="http://schemas.microsoft.com/office/drawing/2014/main" id="{C826B9F8-134D-4558-BF21-2BD25EAC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3239"/>
              <a:ext cx="56" cy="229"/>
            </a:xfrm>
            <a:custGeom>
              <a:avLst/>
              <a:gdLst>
                <a:gd name="T0" fmla="*/ 3336 w 38"/>
                <a:gd name="T1" fmla="*/ 7547 h 184"/>
                <a:gd name="T2" fmla="*/ 3336 w 38"/>
                <a:gd name="T3" fmla="*/ 7547 h 184"/>
                <a:gd name="T4" fmla="*/ 7245 w 38"/>
                <a:gd name="T5" fmla="*/ 7032 h 184"/>
                <a:gd name="T6" fmla="*/ 10677 w 38"/>
                <a:gd name="T7" fmla="*/ 6454 h 184"/>
                <a:gd name="T8" fmla="*/ 14379 w 38"/>
                <a:gd name="T9" fmla="*/ 5859 h 184"/>
                <a:gd name="T10" fmla="*/ 16846 w 38"/>
                <a:gd name="T11" fmla="*/ 5321 h 184"/>
                <a:gd name="T12" fmla="*/ 18885 w 38"/>
                <a:gd name="T13" fmla="*/ 4782 h 184"/>
                <a:gd name="T14" fmla="*/ 20150 w 38"/>
                <a:gd name="T15" fmla="*/ 4275 h 184"/>
                <a:gd name="T16" fmla="*/ 22819 w 38"/>
                <a:gd name="T17" fmla="*/ 3726 h 184"/>
                <a:gd name="T18" fmla="*/ 24154 w 38"/>
                <a:gd name="T19" fmla="*/ 3171 h 184"/>
                <a:gd name="T20" fmla="*/ 24826 w 38"/>
                <a:gd name="T21" fmla="*/ 2724 h 184"/>
                <a:gd name="T22" fmla="*/ 25822 w 38"/>
                <a:gd name="T23" fmla="*/ 2263 h 184"/>
                <a:gd name="T24" fmla="*/ 26146 w 38"/>
                <a:gd name="T25" fmla="*/ 1818 h 184"/>
                <a:gd name="T26" fmla="*/ 26146 w 38"/>
                <a:gd name="T27" fmla="*/ 1347 h 184"/>
                <a:gd name="T28" fmla="*/ 27054 w 38"/>
                <a:gd name="T29" fmla="*/ 987 h 184"/>
                <a:gd name="T30" fmla="*/ 27054 w 38"/>
                <a:gd name="T31" fmla="*/ 637 h 184"/>
                <a:gd name="T32" fmla="*/ 27054 w 38"/>
                <a:gd name="T33" fmla="*/ 285 h 184"/>
                <a:gd name="T34" fmla="*/ 27054 w 38"/>
                <a:gd name="T35" fmla="*/ 0 h 184"/>
                <a:gd name="T36" fmla="*/ 23188 w 38"/>
                <a:gd name="T37" fmla="*/ 0 h 184"/>
                <a:gd name="T38" fmla="*/ 23188 w 38"/>
                <a:gd name="T39" fmla="*/ 285 h 184"/>
                <a:gd name="T40" fmla="*/ 23188 w 38"/>
                <a:gd name="T41" fmla="*/ 637 h 184"/>
                <a:gd name="T42" fmla="*/ 22819 w 38"/>
                <a:gd name="T43" fmla="*/ 987 h 184"/>
                <a:gd name="T44" fmla="*/ 22819 w 38"/>
                <a:gd name="T45" fmla="*/ 1347 h 184"/>
                <a:gd name="T46" fmla="*/ 21824 w 38"/>
                <a:gd name="T47" fmla="*/ 1818 h 184"/>
                <a:gd name="T48" fmla="*/ 21190 w 38"/>
                <a:gd name="T49" fmla="*/ 2193 h 184"/>
                <a:gd name="T50" fmla="*/ 20150 w 38"/>
                <a:gd name="T51" fmla="*/ 2690 h 184"/>
                <a:gd name="T52" fmla="*/ 19856 w 38"/>
                <a:gd name="T53" fmla="*/ 3146 h 184"/>
                <a:gd name="T54" fmla="*/ 18358 w 38"/>
                <a:gd name="T55" fmla="*/ 3673 h 184"/>
                <a:gd name="T56" fmla="*/ 16846 w 38"/>
                <a:gd name="T57" fmla="*/ 4219 h 184"/>
                <a:gd name="T58" fmla="*/ 15484 w 38"/>
                <a:gd name="T59" fmla="*/ 4708 h 184"/>
                <a:gd name="T60" fmla="*/ 12457 w 38"/>
                <a:gd name="T61" fmla="*/ 5251 h 184"/>
                <a:gd name="T62" fmla="*/ 10507 w 38"/>
                <a:gd name="T63" fmla="*/ 5770 h 184"/>
                <a:gd name="T64" fmla="*/ 7245 w 38"/>
                <a:gd name="T65" fmla="*/ 6351 h 184"/>
                <a:gd name="T66" fmla="*/ 4272 w 38"/>
                <a:gd name="T67" fmla="*/ 6889 h 184"/>
                <a:gd name="T68" fmla="*/ 0 w 38"/>
                <a:gd name="T69" fmla="*/ 7435 h 184"/>
                <a:gd name="T70" fmla="*/ 3336 w 38"/>
                <a:gd name="T71" fmla="*/ 7547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184"/>
                <a:gd name="T110" fmla="*/ 38 w 38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184">
                  <a:moveTo>
                    <a:pt x="5" y="183"/>
                  </a:moveTo>
                  <a:lnTo>
                    <a:pt x="5" y="183"/>
                  </a:lnTo>
                  <a:lnTo>
                    <a:pt x="10" y="170"/>
                  </a:lnTo>
                  <a:lnTo>
                    <a:pt x="15" y="157"/>
                  </a:lnTo>
                  <a:lnTo>
                    <a:pt x="20" y="142"/>
                  </a:lnTo>
                  <a:lnTo>
                    <a:pt x="23" y="129"/>
                  </a:lnTo>
                  <a:lnTo>
                    <a:pt x="26" y="116"/>
                  </a:lnTo>
                  <a:lnTo>
                    <a:pt x="28" y="104"/>
                  </a:lnTo>
                  <a:lnTo>
                    <a:pt x="31" y="91"/>
                  </a:lnTo>
                  <a:lnTo>
                    <a:pt x="33" y="77"/>
                  </a:lnTo>
                  <a:lnTo>
                    <a:pt x="34" y="66"/>
                  </a:lnTo>
                  <a:lnTo>
                    <a:pt x="35" y="55"/>
                  </a:lnTo>
                  <a:lnTo>
                    <a:pt x="36" y="44"/>
                  </a:lnTo>
                  <a:lnTo>
                    <a:pt x="36" y="33"/>
                  </a:lnTo>
                  <a:lnTo>
                    <a:pt x="37" y="24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1" y="24"/>
                  </a:lnTo>
                  <a:lnTo>
                    <a:pt x="31" y="33"/>
                  </a:lnTo>
                  <a:lnTo>
                    <a:pt x="30" y="44"/>
                  </a:lnTo>
                  <a:lnTo>
                    <a:pt x="29" y="54"/>
                  </a:lnTo>
                  <a:lnTo>
                    <a:pt x="28" y="65"/>
                  </a:lnTo>
                  <a:lnTo>
                    <a:pt x="27" y="76"/>
                  </a:lnTo>
                  <a:lnTo>
                    <a:pt x="25" y="89"/>
                  </a:lnTo>
                  <a:lnTo>
                    <a:pt x="23" y="102"/>
                  </a:lnTo>
                  <a:lnTo>
                    <a:pt x="21" y="114"/>
                  </a:lnTo>
                  <a:lnTo>
                    <a:pt x="17" y="127"/>
                  </a:lnTo>
                  <a:lnTo>
                    <a:pt x="14" y="140"/>
                  </a:lnTo>
                  <a:lnTo>
                    <a:pt x="10" y="154"/>
                  </a:lnTo>
                  <a:lnTo>
                    <a:pt x="6" y="167"/>
                  </a:lnTo>
                  <a:lnTo>
                    <a:pt x="0" y="180"/>
                  </a:lnTo>
                  <a:lnTo>
                    <a:pt x="5" y="183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98">
              <a:extLst>
                <a:ext uri="{FF2B5EF4-FFF2-40B4-BE49-F238E27FC236}">
                  <a16:creationId xmlns:a16="http://schemas.microsoft.com/office/drawing/2014/main" id="{F5C9A999-FA30-4C76-AF9E-4B9266E9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471"/>
              <a:ext cx="21" cy="29"/>
            </a:xfrm>
            <a:custGeom>
              <a:avLst/>
              <a:gdLst>
                <a:gd name="T0" fmla="*/ 3596 w 14"/>
                <a:gd name="T1" fmla="*/ 1122 h 23"/>
                <a:gd name="T2" fmla="*/ 5394 w 14"/>
                <a:gd name="T3" fmla="*/ 986 h 23"/>
                <a:gd name="T4" fmla="*/ 7626 w 14"/>
                <a:gd name="T5" fmla="*/ 804 h 23"/>
                <a:gd name="T6" fmla="*/ 9368 w 14"/>
                <a:gd name="T7" fmla="*/ 638 h 23"/>
                <a:gd name="T8" fmla="*/ 10389 w 14"/>
                <a:gd name="T9" fmla="*/ 474 h 23"/>
                <a:gd name="T10" fmla="*/ 11439 w 14"/>
                <a:gd name="T11" fmla="*/ 376 h 23"/>
                <a:gd name="T12" fmla="*/ 12137 w 14"/>
                <a:gd name="T13" fmla="*/ 252 h 23"/>
                <a:gd name="T14" fmla="*/ 13284 w 14"/>
                <a:gd name="T15" fmla="*/ 159 h 23"/>
                <a:gd name="T16" fmla="*/ 13284 w 14"/>
                <a:gd name="T17" fmla="*/ 126 h 23"/>
                <a:gd name="T18" fmla="*/ 9368 w 14"/>
                <a:gd name="T19" fmla="*/ 0 h 23"/>
                <a:gd name="T20" fmla="*/ 8091 w 14"/>
                <a:gd name="T21" fmla="*/ 1 h 23"/>
                <a:gd name="T22" fmla="*/ 8091 w 14"/>
                <a:gd name="T23" fmla="*/ 126 h 23"/>
                <a:gd name="T24" fmla="*/ 8091 w 14"/>
                <a:gd name="T25" fmla="*/ 200 h 23"/>
                <a:gd name="T26" fmla="*/ 6245 w 14"/>
                <a:gd name="T27" fmla="*/ 318 h 23"/>
                <a:gd name="T28" fmla="*/ 5394 w 14"/>
                <a:gd name="T29" fmla="*/ 474 h 23"/>
                <a:gd name="T30" fmla="*/ 3596 w 14"/>
                <a:gd name="T31" fmla="*/ 638 h 23"/>
                <a:gd name="T32" fmla="*/ 1598 w 14"/>
                <a:gd name="T33" fmla="*/ 804 h 23"/>
                <a:gd name="T34" fmla="*/ 0 w 14"/>
                <a:gd name="T35" fmla="*/ 986 h 23"/>
                <a:gd name="T36" fmla="*/ 3596 w 14"/>
                <a:gd name="T37" fmla="*/ 1122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3"/>
                <a:gd name="T59" fmla="*/ 14 w 14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3">
                  <a:moveTo>
                    <a:pt x="3" y="22"/>
                  </a:moveTo>
                  <a:lnTo>
                    <a:pt x="5" y="19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3" y="22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Freeform 99">
              <a:extLst>
                <a:ext uri="{FF2B5EF4-FFF2-40B4-BE49-F238E27FC236}">
                  <a16:creationId xmlns:a16="http://schemas.microsoft.com/office/drawing/2014/main" id="{34BE0CFA-9FDA-4328-A9C7-FBC0A487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3500"/>
              <a:ext cx="3" cy="2"/>
            </a:xfrm>
            <a:custGeom>
              <a:avLst/>
              <a:gdLst>
                <a:gd name="T0" fmla="*/ 1166 w 2"/>
                <a:gd name="T1" fmla="*/ 1 h 2"/>
                <a:gd name="T2" fmla="*/ 1166 w 2"/>
                <a:gd name="T3" fmla="*/ 1 h 2"/>
                <a:gd name="T4" fmla="*/ 1166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1166 w 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Freeform 100">
              <a:extLst>
                <a:ext uri="{FF2B5EF4-FFF2-40B4-BE49-F238E27FC236}">
                  <a16:creationId xmlns:a16="http://schemas.microsoft.com/office/drawing/2014/main" id="{864527B3-522C-4047-B013-E8A17B4B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205"/>
              <a:ext cx="28" cy="64"/>
            </a:xfrm>
            <a:custGeom>
              <a:avLst/>
              <a:gdLst>
                <a:gd name="T0" fmla="*/ 4916 w 19"/>
                <a:gd name="T1" fmla="*/ 1748 h 52"/>
                <a:gd name="T2" fmla="*/ 3336 w 19"/>
                <a:gd name="T3" fmla="*/ 1730 h 52"/>
                <a:gd name="T4" fmla="*/ 2899 w 19"/>
                <a:gd name="T5" fmla="*/ 1662 h 52"/>
                <a:gd name="T6" fmla="*/ 1967 w 19"/>
                <a:gd name="T7" fmla="*/ 1569 h 52"/>
                <a:gd name="T8" fmla="*/ 1335 w 19"/>
                <a:gd name="T9" fmla="*/ 1460 h 52"/>
                <a:gd name="T10" fmla="*/ 1 w 19"/>
                <a:gd name="T11" fmla="*/ 1294 h 52"/>
                <a:gd name="T12" fmla="*/ 0 w 19"/>
                <a:gd name="T13" fmla="*/ 1170 h 52"/>
                <a:gd name="T14" fmla="*/ 0 w 19"/>
                <a:gd name="T15" fmla="*/ 980 h 52"/>
                <a:gd name="T16" fmla="*/ 0 w 19"/>
                <a:gd name="T17" fmla="*/ 842 h 52"/>
                <a:gd name="T18" fmla="*/ 1 w 19"/>
                <a:gd name="T19" fmla="*/ 724 h 52"/>
                <a:gd name="T20" fmla="*/ 1 w 19"/>
                <a:gd name="T21" fmla="*/ 694 h 52"/>
                <a:gd name="T22" fmla="*/ 1335 w 19"/>
                <a:gd name="T23" fmla="*/ 588 h 52"/>
                <a:gd name="T24" fmla="*/ 1335 w 19"/>
                <a:gd name="T25" fmla="*/ 498 h 52"/>
                <a:gd name="T26" fmla="*/ 1335 w 19"/>
                <a:gd name="T27" fmla="*/ 458 h 52"/>
                <a:gd name="T28" fmla="*/ 1967 w 19"/>
                <a:gd name="T29" fmla="*/ 388 h 52"/>
                <a:gd name="T30" fmla="*/ 1967 w 19"/>
                <a:gd name="T31" fmla="*/ 329 h 52"/>
                <a:gd name="T32" fmla="*/ 2899 w 19"/>
                <a:gd name="T33" fmla="*/ 267 h 52"/>
                <a:gd name="T34" fmla="*/ 4272 w 19"/>
                <a:gd name="T35" fmla="*/ 137 h 52"/>
                <a:gd name="T36" fmla="*/ 6204 w 19"/>
                <a:gd name="T37" fmla="*/ 2 h 52"/>
                <a:gd name="T38" fmla="*/ 7245 w 19"/>
                <a:gd name="T39" fmla="*/ 1 h 52"/>
                <a:gd name="T40" fmla="*/ 8068 w 19"/>
                <a:gd name="T41" fmla="*/ 0 h 52"/>
                <a:gd name="T42" fmla="*/ 9278 w 19"/>
                <a:gd name="T43" fmla="*/ 1 h 52"/>
                <a:gd name="T44" fmla="*/ 10507 w 19"/>
                <a:gd name="T45" fmla="*/ 111 h 52"/>
                <a:gd name="T46" fmla="*/ 11890 w 19"/>
                <a:gd name="T47" fmla="*/ 169 h 52"/>
                <a:gd name="T48" fmla="*/ 12457 w 19"/>
                <a:gd name="T49" fmla="*/ 267 h 52"/>
                <a:gd name="T50" fmla="*/ 12457 w 19"/>
                <a:gd name="T51" fmla="*/ 458 h 52"/>
                <a:gd name="T52" fmla="*/ 13474 w 19"/>
                <a:gd name="T53" fmla="*/ 588 h 52"/>
                <a:gd name="T54" fmla="*/ 13474 w 19"/>
                <a:gd name="T55" fmla="*/ 724 h 52"/>
                <a:gd name="T56" fmla="*/ 12457 w 19"/>
                <a:gd name="T57" fmla="*/ 928 h 52"/>
                <a:gd name="T58" fmla="*/ 12457 w 19"/>
                <a:gd name="T59" fmla="*/ 1097 h 52"/>
                <a:gd name="T60" fmla="*/ 11890 w 19"/>
                <a:gd name="T61" fmla="*/ 1294 h 52"/>
                <a:gd name="T62" fmla="*/ 10677 w 19"/>
                <a:gd name="T63" fmla="*/ 1406 h 52"/>
                <a:gd name="T64" fmla="*/ 10507 w 19"/>
                <a:gd name="T65" fmla="*/ 1525 h 52"/>
                <a:gd name="T66" fmla="*/ 9143 w 19"/>
                <a:gd name="T67" fmla="*/ 1593 h 52"/>
                <a:gd name="T68" fmla="*/ 8068 w 19"/>
                <a:gd name="T69" fmla="*/ 1730 h 52"/>
                <a:gd name="T70" fmla="*/ 6296 w 19"/>
                <a:gd name="T71" fmla="*/ 1748 h 52"/>
                <a:gd name="T72" fmla="*/ 4916 w 19"/>
                <a:gd name="T73" fmla="*/ 1748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52"/>
                <a:gd name="T113" fmla="*/ 19 w 19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52">
                  <a:moveTo>
                    <a:pt x="7" y="51"/>
                  </a:moveTo>
                  <a:lnTo>
                    <a:pt x="5" y="50"/>
                  </a:lnTo>
                  <a:lnTo>
                    <a:pt x="4" y="48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7" y="27"/>
                  </a:lnTo>
                  <a:lnTo>
                    <a:pt x="17" y="32"/>
                  </a:lnTo>
                  <a:lnTo>
                    <a:pt x="16" y="38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2" y="47"/>
                  </a:lnTo>
                  <a:lnTo>
                    <a:pt x="11" y="50"/>
                  </a:lnTo>
                  <a:lnTo>
                    <a:pt x="9" y="51"/>
                  </a:lnTo>
                  <a:lnTo>
                    <a:pt x="7" y="51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Freeform 101">
              <a:extLst>
                <a:ext uri="{FF2B5EF4-FFF2-40B4-BE49-F238E27FC236}">
                  <a16:creationId xmlns:a16="http://schemas.microsoft.com/office/drawing/2014/main" id="{37405593-5270-4423-9432-F6459FE11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205"/>
              <a:ext cx="37" cy="72"/>
            </a:xfrm>
            <a:custGeom>
              <a:avLst/>
              <a:gdLst>
                <a:gd name="T0" fmla="*/ 6718 w 25"/>
                <a:gd name="T1" fmla="*/ 2259 h 58"/>
                <a:gd name="T2" fmla="*/ 6718 w 25"/>
                <a:gd name="T3" fmla="*/ 2259 h 58"/>
                <a:gd name="T4" fmla="*/ 5457 w 25"/>
                <a:gd name="T5" fmla="*/ 2226 h 58"/>
                <a:gd name="T6" fmla="*/ 3687 w 25"/>
                <a:gd name="T7" fmla="*/ 2125 h 58"/>
                <a:gd name="T8" fmla="*/ 3067 w 25"/>
                <a:gd name="T9" fmla="*/ 2000 h 58"/>
                <a:gd name="T10" fmla="*/ 1400 w 25"/>
                <a:gd name="T11" fmla="*/ 1896 h 58"/>
                <a:gd name="T12" fmla="*/ 1 w 25"/>
                <a:gd name="T13" fmla="*/ 1704 h 58"/>
                <a:gd name="T14" fmla="*/ 0 w 25"/>
                <a:gd name="T15" fmla="*/ 1475 h 58"/>
                <a:gd name="T16" fmla="*/ 0 w 25"/>
                <a:gd name="T17" fmla="*/ 1285 h 58"/>
                <a:gd name="T18" fmla="*/ 0 w 25"/>
                <a:gd name="T19" fmla="*/ 1079 h 58"/>
                <a:gd name="T20" fmla="*/ 1 w 25"/>
                <a:gd name="T21" fmla="*/ 951 h 58"/>
                <a:gd name="T22" fmla="*/ 1 w 25"/>
                <a:gd name="T23" fmla="*/ 869 h 58"/>
                <a:gd name="T24" fmla="*/ 1400 w 25"/>
                <a:gd name="T25" fmla="*/ 766 h 58"/>
                <a:gd name="T26" fmla="*/ 2072 w 25"/>
                <a:gd name="T27" fmla="*/ 672 h 58"/>
                <a:gd name="T28" fmla="*/ 2072 w 25"/>
                <a:gd name="T29" fmla="*/ 617 h 58"/>
                <a:gd name="T30" fmla="*/ 3067 w 25"/>
                <a:gd name="T31" fmla="*/ 497 h 58"/>
                <a:gd name="T32" fmla="*/ 3067 w 25"/>
                <a:gd name="T33" fmla="*/ 436 h 58"/>
                <a:gd name="T34" fmla="*/ 3687 w 25"/>
                <a:gd name="T35" fmla="*/ 351 h 58"/>
                <a:gd name="T36" fmla="*/ 6518 w 25"/>
                <a:gd name="T37" fmla="*/ 184 h 58"/>
                <a:gd name="T38" fmla="*/ 8076 w 25"/>
                <a:gd name="T39" fmla="*/ 2 h 58"/>
                <a:gd name="T40" fmla="*/ 9943 w 25"/>
                <a:gd name="T41" fmla="*/ 1 h 58"/>
                <a:gd name="T42" fmla="*/ 11952 w 25"/>
                <a:gd name="T43" fmla="*/ 0 h 58"/>
                <a:gd name="T44" fmla="*/ 13252 w 25"/>
                <a:gd name="T45" fmla="*/ 1 h 58"/>
                <a:gd name="T46" fmla="*/ 14716 w 25"/>
                <a:gd name="T47" fmla="*/ 119 h 58"/>
                <a:gd name="T48" fmla="*/ 16492 w 25"/>
                <a:gd name="T49" fmla="*/ 228 h 58"/>
                <a:gd name="T50" fmla="*/ 17689 w 25"/>
                <a:gd name="T51" fmla="*/ 351 h 58"/>
                <a:gd name="T52" fmla="*/ 17979 w 25"/>
                <a:gd name="T53" fmla="*/ 541 h 58"/>
                <a:gd name="T54" fmla="*/ 18802 w 25"/>
                <a:gd name="T55" fmla="*/ 766 h 58"/>
                <a:gd name="T56" fmla="*/ 18802 w 25"/>
                <a:gd name="T57" fmla="*/ 951 h 58"/>
                <a:gd name="T58" fmla="*/ 17979 w 25"/>
                <a:gd name="T59" fmla="*/ 1181 h 58"/>
                <a:gd name="T60" fmla="*/ 17689 w 25"/>
                <a:gd name="T61" fmla="*/ 1444 h 58"/>
                <a:gd name="T62" fmla="*/ 16492 w 25"/>
                <a:gd name="T63" fmla="*/ 1662 h 58"/>
                <a:gd name="T64" fmla="*/ 15681 w 25"/>
                <a:gd name="T65" fmla="*/ 1820 h 58"/>
                <a:gd name="T66" fmla="*/ 14278 w 25"/>
                <a:gd name="T67" fmla="*/ 1980 h 58"/>
                <a:gd name="T68" fmla="*/ 12704 w 25"/>
                <a:gd name="T69" fmla="*/ 2115 h 58"/>
                <a:gd name="T70" fmla="*/ 11143 w 25"/>
                <a:gd name="T71" fmla="*/ 2226 h 58"/>
                <a:gd name="T72" fmla="*/ 9647 w 25"/>
                <a:gd name="T73" fmla="*/ 2259 h 58"/>
                <a:gd name="T74" fmla="*/ 6718 w 25"/>
                <a:gd name="T75" fmla="*/ 2259 h 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58"/>
                <a:gd name="T116" fmla="*/ 25 w 25"/>
                <a:gd name="T117" fmla="*/ 58 h 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58">
                  <a:moveTo>
                    <a:pt x="9" y="57"/>
                  </a:moveTo>
                  <a:lnTo>
                    <a:pt x="9" y="57"/>
                  </a:lnTo>
                  <a:lnTo>
                    <a:pt x="7" y="56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2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9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3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12" y="57"/>
                  </a:lnTo>
                  <a:lnTo>
                    <a:pt x="9" y="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102">
              <a:extLst>
                <a:ext uri="{FF2B5EF4-FFF2-40B4-BE49-F238E27FC236}">
                  <a16:creationId xmlns:a16="http://schemas.microsoft.com/office/drawing/2014/main" id="{64EF3F0A-7197-4B1F-BF98-4D1CD6887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268"/>
              <a:ext cx="6" cy="5"/>
            </a:xfrm>
            <a:custGeom>
              <a:avLst/>
              <a:gdLst>
                <a:gd name="T0" fmla="*/ 1166 w 4"/>
                <a:gd name="T1" fmla="*/ 0 h 4"/>
                <a:gd name="T2" fmla="*/ 0 w 4"/>
                <a:gd name="T3" fmla="*/ 1 h 4"/>
                <a:gd name="T4" fmla="*/ 0 w 4"/>
                <a:gd name="T5" fmla="*/ 110 h 4"/>
                <a:gd name="T6" fmla="*/ 1166 w 4"/>
                <a:gd name="T7" fmla="*/ 125 h 4"/>
                <a:gd name="T8" fmla="*/ 3482 w 4"/>
                <a:gd name="T9" fmla="*/ 125 h 4"/>
                <a:gd name="T10" fmla="*/ 1166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Freeform 103">
              <a:extLst>
                <a:ext uri="{FF2B5EF4-FFF2-40B4-BE49-F238E27FC236}">
                  <a16:creationId xmlns:a16="http://schemas.microsoft.com/office/drawing/2014/main" id="{FCE0CF1C-389B-4E3D-8BBE-71CBAAE9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272"/>
              <a:ext cx="104" cy="63"/>
            </a:xfrm>
            <a:custGeom>
              <a:avLst/>
              <a:gdLst>
                <a:gd name="T0" fmla="*/ 1 w 70"/>
                <a:gd name="T1" fmla="*/ 1792 h 51"/>
                <a:gd name="T2" fmla="*/ 1 w 70"/>
                <a:gd name="T3" fmla="*/ 1825 h 51"/>
                <a:gd name="T4" fmla="*/ 57929 w 70"/>
                <a:gd name="T5" fmla="*/ 115 h 51"/>
                <a:gd name="T6" fmla="*/ 56413 w 70"/>
                <a:gd name="T7" fmla="*/ 0 h 51"/>
                <a:gd name="T8" fmla="*/ 0 w 70"/>
                <a:gd name="T9" fmla="*/ 1721 h 51"/>
                <a:gd name="T10" fmla="*/ 1 w 70"/>
                <a:gd name="T11" fmla="*/ 179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51"/>
                <a:gd name="T20" fmla="*/ 70 w 7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51">
                  <a:moveTo>
                    <a:pt x="1" y="49"/>
                  </a:moveTo>
                  <a:lnTo>
                    <a:pt x="1" y="50"/>
                  </a:lnTo>
                  <a:lnTo>
                    <a:pt x="69" y="3"/>
                  </a:lnTo>
                  <a:lnTo>
                    <a:pt x="67" y="0"/>
                  </a:lnTo>
                  <a:lnTo>
                    <a:pt x="0" y="47"/>
                  </a:lnTo>
                  <a:lnTo>
                    <a:pt x="1" y="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Freeform 104">
              <a:extLst>
                <a:ext uri="{FF2B5EF4-FFF2-40B4-BE49-F238E27FC236}">
                  <a16:creationId xmlns:a16="http://schemas.microsoft.com/office/drawing/2014/main" id="{479EAC95-2793-4057-B71A-7DBB6A7D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3334"/>
              <a:ext cx="7" cy="5"/>
            </a:xfrm>
            <a:custGeom>
              <a:avLst/>
              <a:gdLst>
                <a:gd name="T0" fmla="*/ 603 w 5"/>
                <a:gd name="T1" fmla="*/ 125 h 4"/>
                <a:gd name="T2" fmla="*/ 1182 w 5"/>
                <a:gd name="T3" fmla="*/ 110 h 4"/>
                <a:gd name="T4" fmla="*/ 1182 w 5"/>
                <a:gd name="T5" fmla="*/ 1 h 4"/>
                <a:gd name="T6" fmla="*/ 603 w 5"/>
                <a:gd name="T7" fmla="*/ 0 h 4"/>
                <a:gd name="T8" fmla="*/ 0 w 5"/>
                <a:gd name="T9" fmla="*/ 0 h 4"/>
                <a:gd name="T10" fmla="*/ 603 w 5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3"/>
                  </a:move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Freeform 105">
              <a:extLst>
                <a:ext uri="{FF2B5EF4-FFF2-40B4-BE49-F238E27FC236}">
                  <a16:creationId xmlns:a16="http://schemas.microsoft.com/office/drawing/2014/main" id="{FB8B6A17-562C-4C06-8BD6-EFC8CD6A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215"/>
              <a:ext cx="6" cy="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10 h 4"/>
                <a:gd name="T4" fmla="*/ 1166 w 4"/>
                <a:gd name="T5" fmla="*/ 125 h 4"/>
                <a:gd name="T6" fmla="*/ 3482 w 4"/>
                <a:gd name="T7" fmla="*/ 125 h 4"/>
                <a:gd name="T8" fmla="*/ 3482 w 4"/>
                <a:gd name="T9" fmla="*/ 1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Freeform 106">
              <a:extLst>
                <a:ext uri="{FF2B5EF4-FFF2-40B4-BE49-F238E27FC236}">
                  <a16:creationId xmlns:a16="http://schemas.microsoft.com/office/drawing/2014/main" id="{9DA1BE78-79E8-4AEF-BB37-96AAF7C5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3221"/>
              <a:ext cx="64" cy="286"/>
            </a:xfrm>
            <a:custGeom>
              <a:avLst/>
              <a:gdLst>
                <a:gd name="T0" fmla="*/ 1520 w 43"/>
                <a:gd name="T1" fmla="*/ 9293 h 230"/>
                <a:gd name="T2" fmla="*/ 3367 w 43"/>
                <a:gd name="T3" fmla="*/ 9293 h 230"/>
                <a:gd name="T4" fmla="*/ 36598 w 43"/>
                <a:gd name="T5" fmla="*/ 1 h 230"/>
                <a:gd name="T6" fmla="*/ 33624 w 43"/>
                <a:gd name="T7" fmla="*/ 0 h 230"/>
                <a:gd name="T8" fmla="*/ 0 w 43"/>
                <a:gd name="T9" fmla="*/ 9268 h 230"/>
                <a:gd name="T10" fmla="*/ 1520 w 43"/>
                <a:gd name="T11" fmla="*/ 929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30"/>
                <a:gd name="T20" fmla="*/ 43 w 43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30">
                  <a:moveTo>
                    <a:pt x="2" y="229"/>
                  </a:moveTo>
                  <a:lnTo>
                    <a:pt x="4" y="229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0" y="228"/>
                  </a:lnTo>
                  <a:lnTo>
                    <a:pt x="2" y="2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Freeform 107">
              <a:extLst>
                <a:ext uri="{FF2B5EF4-FFF2-40B4-BE49-F238E27FC236}">
                  <a16:creationId xmlns:a16="http://schemas.microsoft.com/office/drawing/2014/main" id="{FF1DCA35-5911-4E60-A9E2-071D3E72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508"/>
              <a:ext cx="5" cy="5"/>
            </a:xfrm>
            <a:custGeom>
              <a:avLst/>
              <a:gdLst>
                <a:gd name="T0" fmla="*/ 10245 w 3"/>
                <a:gd name="T1" fmla="*/ 125 h 4"/>
                <a:gd name="T2" fmla="*/ 6147 w 3"/>
                <a:gd name="T3" fmla="*/ 1 h 4"/>
                <a:gd name="T4" fmla="*/ 6147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10245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108">
              <a:extLst>
                <a:ext uri="{FF2B5EF4-FFF2-40B4-BE49-F238E27FC236}">
                  <a16:creationId xmlns:a16="http://schemas.microsoft.com/office/drawing/2014/main" id="{DC357CC2-560F-44AA-9823-2F5BCD49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3243"/>
              <a:ext cx="6" cy="6"/>
            </a:xfrm>
            <a:custGeom>
              <a:avLst/>
              <a:gdLst>
                <a:gd name="T0" fmla="*/ 0 w 4"/>
                <a:gd name="T1" fmla="*/ 2 h 5"/>
                <a:gd name="T2" fmla="*/ 1166 w 4"/>
                <a:gd name="T3" fmla="*/ 86 h 5"/>
                <a:gd name="T4" fmla="*/ 1911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2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Freeform 109">
              <a:extLst>
                <a:ext uri="{FF2B5EF4-FFF2-40B4-BE49-F238E27FC236}">
                  <a16:creationId xmlns:a16="http://schemas.microsoft.com/office/drawing/2014/main" id="{CFC75D28-47CB-4ED4-8675-D3E7E34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3249"/>
              <a:ext cx="70" cy="304"/>
            </a:xfrm>
            <a:custGeom>
              <a:avLst/>
              <a:gdLst>
                <a:gd name="T0" fmla="*/ 38442 w 47"/>
                <a:gd name="T1" fmla="*/ 10159 h 244"/>
                <a:gd name="T2" fmla="*/ 40505 w 47"/>
                <a:gd name="T3" fmla="*/ 10159 h 244"/>
                <a:gd name="T4" fmla="*/ 2280 w 47"/>
                <a:gd name="T5" fmla="*/ 0 h 244"/>
                <a:gd name="T6" fmla="*/ 0 w 47"/>
                <a:gd name="T7" fmla="*/ 1 h 244"/>
                <a:gd name="T8" fmla="*/ 37064 w 47"/>
                <a:gd name="T9" fmla="*/ 10231 h 244"/>
                <a:gd name="T10" fmla="*/ 38442 w 47"/>
                <a:gd name="T11" fmla="*/ 10159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44"/>
                <a:gd name="T20" fmla="*/ 47 w 47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44">
                  <a:moveTo>
                    <a:pt x="44" y="242"/>
                  </a:moveTo>
                  <a:lnTo>
                    <a:pt x="46" y="242"/>
                  </a:lnTo>
                  <a:lnTo>
                    <a:pt x="3" y="0"/>
                  </a:lnTo>
                  <a:lnTo>
                    <a:pt x="0" y="1"/>
                  </a:lnTo>
                  <a:lnTo>
                    <a:pt x="42" y="243"/>
                  </a:lnTo>
                  <a:lnTo>
                    <a:pt x="44" y="2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Freeform 110">
              <a:extLst>
                <a:ext uri="{FF2B5EF4-FFF2-40B4-BE49-F238E27FC236}">
                  <a16:creationId xmlns:a16="http://schemas.microsoft.com/office/drawing/2014/main" id="{348AE631-4D3E-461B-AA1A-EE2E3ACC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554"/>
              <a:ext cx="4" cy="5"/>
            </a:xfrm>
            <a:custGeom>
              <a:avLst/>
              <a:gdLst>
                <a:gd name="T0" fmla="*/ 276 w 3"/>
                <a:gd name="T1" fmla="*/ 110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276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111">
              <a:extLst>
                <a:ext uri="{FF2B5EF4-FFF2-40B4-BE49-F238E27FC236}">
                  <a16:creationId xmlns:a16="http://schemas.microsoft.com/office/drawing/2014/main" id="{5B57A737-50DB-45FE-BFCB-9DB7478E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244"/>
              <a:ext cx="5" cy="7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182 h 5"/>
                <a:gd name="T4" fmla="*/ 6147 w 3"/>
                <a:gd name="T5" fmla="*/ 1182 h 5"/>
                <a:gd name="T6" fmla="*/ 6147 w 3"/>
                <a:gd name="T7" fmla="*/ 1182 h 5"/>
                <a:gd name="T8" fmla="*/ 10245 w 3"/>
                <a:gd name="T9" fmla="*/ 0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112">
              <a:extLst>
                <a:ext uri="{FF2B5EF4-FFF2-40B4-BE49-F238E27FC236}">
                  <a16:creationId xmlns:a16="http://schemas.microsoft.com/office/drawing/2014/main" id="{67E9665E-DAD1-468A-B8DD-3E4583A7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3252"/>
              <a:ext cx="25" cy="324"/>
            </a:xfrm>
            <a:custGeom>
              <a:avLst/>
              <a:gdLst>
                <a:gd name="T0" fmla="*/ 1 w 17"/>
                <a:gd name="T1" fmla="*/ 10935 h 260"/>
                <a:gd name="T2" fmla="*/ 1918 w 17"/>
                <a:gd name="T3" fmla="*/ 10935 h 260"/>
                <a:gd name="T4" fmla="*/ 11259 w 17"/>
                <a:gd name="T5" fmla="*/ 0 h 260"/>
                <a:gd name="T6" fmla="*/ 8972 w 17"/>
                <a:gd name="T7" fmla="*/ 0 h 260"/>
                <a:gd name="T8" fmla="*/ 0 w 17"/>
                <a:gd name="T9" fmla="*/ 10935 h 260"/>
                <a:gd name="T10" fmla="*/ 1 w 17"/>
                <a:gd name="T11" fmla="*/ 10935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0"/>
                <a:gd name="T20" fmla="*/ 17 w 17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0">
                  <a:moveTo>
                    <a:pt x="1" y="259"/>
                  </a:moveTo>
                  <a:lnTo>
                    <a:pt x="3" y="25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0" y="259"/>
                  </a:lnTo>
                  <a:lnTo>
                    <a:pt x="1" y="2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Freeform 113">
              <a:extLst>
                <a:ext uri="{FF2B5EF4-FFF2-40B4-BE49-F238E27FC236}">
                  <a16:creationId xmlns:a16="http://schemas.microsoft.com/office/drawing/2014/main" id="{A47D03FD-286B-4519-BCCA-16CD514E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577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114">
              <a:extLst>
                <a:ext uri="{FF2B5EF4-FFF2-40B4-BE49-F238E27FC236}">
                  <a16:creationId xmlns:a16="http://schemas.microsoft.com/office/drawing/2014/main" id="{1D023610-C6D2-46DE-BA48-75303B57C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3262"/>
              <a:ext cx="8" cy="4"/>
            </a:xfrm>
            <a:custGeom>
              <a:avLst/>
              <a:gdLst>
                <a:gd name="T0" fmla="*/ 0 w 5"/>
                <a:gd name="T1" fmla="*/ 276 h 3"/>
                <a:gd name="T2" fmla="*/ 11763 w 5"/>
                <a:gd name="T3" fmla="*/ 1 h 3"/>
                <a:gd name="T4" fmla="*/ 11763 w 5"/>
                <a:gd name="T5" fmla="*/ 1 h 3"/>
                <a:gd name="T6" fmla="*/ 11763 w 5"/>
                <a:gd name="T7" fmla="*/ 0 h 3"/>
                <a:gd name="T8" fmla="*/ 0 w 5"/>
                <a:gd name="T9" fmla="*/ 0 h 3"/>
                <a:gd name="T10" fmla="*/ 0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0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Freeform 115">
              <a:extLst>
                <a:ext uri="{FF2B5EF4-FFF2-40B4-BE49-F238E27FC236}">
                  <a16:creationId xmlns:a16="http://schemas.microsoft.com/office/drawing/2014/main" id="{5812EEA5-CB97-46EA-8B8E-93BED234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3249"/>
              <a:ext cx="163" cy="14"/>
            </a:xfrm>
            <a:custGeom>
              <a:avLst/>
              <a:gdLst>
                <a:gd name="T0" fmla="*/ 87629 w 110"/>
                <a:gd name="T1" fmla="*/ 1 h 11"/>
                <a:gd name="T2" fmla="*/ 87629 w 110"/>
                <a:gd name="T3" fmla="*/ 0 h 11"/>
                <a:gd name="T4" fmla="*/ 0 w 110"/>
                <a:gd name="T5" fmla="*/ 513 h 11"/>
                <a:gd name="T6" fmla="*/ 0 w 110"/>
                <a:gd name="T7" fmla="*/ 653 h 11"/>
                <a:gd name="T8" fmla="*/ 87629 w 110"/>
                <a:gd name="T9" fmla="*/ 196 h 11"/>
                <a:gd name="T10" fmla="*/ 87629 w 110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1"/>
                <a:gd name="T20" fmla="*/ 110 w 1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1">
                  <a:moveTo>
                    <a:pt x="109" y="1"/>
                  </a:moveTo>
                  <a:lnTo>
                    <a:pt x="109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09" y="3"/>
                  </a:lnTo>
                  <a:lnTo>
                    <a:pt x="10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Freeform 116">
              <a:extLst>
                <a:ext uri="{FF2B5EF4-FFF2-40B4-BE49-F238E27FC236}">
                  <a16:creationId xmlns:a16="http://schemas.microsoft.com/office/drawing/2014/main" id="{57DF4595-B4FD-4A7D-829E-A3251FFE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248"/>
              <a:ext cx="7" cy="3"/>
            </a:xfrm>
            <a:custGeom>
              <a:avLst/>
              <a:gdLst>
                <a:gd name="T0" fmla="*/ 1182 w 5"/>
                <a:gd name="T1" fmla="*/ 0 h 2"/>
                <a:gd name="T2" fmla="*/ 0 w 5"/>
                <a:gd name="T3" fmla="*/ 0 h 2"/>
                <a:gd name="T4" fmla="*/ 0 w 5"/>
                <a:gd name="T5" fmla="*/ 1166 h 2"/>
                <a:gd name="T6" fmla="*/ 0 w 5"/>
                <a:gd name="T7" fmla="*/ 1166 h 2"/>
                <a:gd name="T8" fmla="*/ 1182 w 5"/>
                <a:gd name="T9" fmla="*/ 1166 h 2"/>
                <a:gd name="T10" fmla="*/ 1182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Freeform 117">
              <a:extLst>
                <a:ext uri="{FF2B5EF4-FFF2-40B4-BE49-F238E27FC236}">
                  <a16:creationId xmlns:a16="http://schemas.microsoft.com/office/drawing/2014/main" id="{4A71ADCC-A2ED-4DAD-9B37-F07F5176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216"/>
              <a:ext cx="6" cy="5"/>
            </a:xfrm>
            <a:custGeom>
              <a:avLst/>
              <a:gdLst>
                <a:gd name="T0" fmla="*/ 0 w 4"/>
                <a:gd name="T1" fmla="*/ 110 h 4"/>
                <a:gd name="T2" fmla="*/ 1166 w 4"/>
                <a:gd name="T3" fmla="*/ 125 h 4"/>
                <a:gd name="T4" fmla="*/ 1911 w 4"/>
                <a:gd name="T5" fmla="*/ 125 h 4"/>
                <a:gd name="T6" fmla="*/ 3482 w 4"/>
                <a:gd name="T7" fmla="*/ 110 h 4"/>
                <a:gd name="T8" fmla="*/ 3482 w 4"/>
                <a:gd name="T9" fmla="*/ 0 h 4"/>
                <a:gd name="T10" fmla="*/ 0 w 4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Freeform 118">
              <a:extLst>
                <a:ext uri="{FF2B5EF4-FFF2-40B4-BE49-F238E27FC236}">
                  <a16:creationId xmlns:a16="http://schemas.microsoft.com/office/drawing/2014/main" id="{F0E6BAE2-995C-48A6-BF56-63E70698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3221"/>
              <a:ext cx="103" cy="220"/>
            </a:xfrm>
            <a:custGeom>
              <a:avLst/>
              <a:gdLst>
                <a:gd name="T0" fmla="*/ 60398 w 69"/>
                <a:gd name="T1" fmla="*/ 7085 h 177"/>
                <a:gd name="T2" fmla="*/ 61903 w 69"/>
                <a:gd name="T3" fmla="*/ 6995 h 177"/>
                <a:gd name="T4" fmla="*/ 2315 w 69"/>
                <a:gd name="T5" fmla="*/ 0 h 177"/>
                <a:gd name="T6" fmla="*/ 0 w 69"/>
                <a:gd name="T7" fmla="*/ 2 h 177"/>
                <a:gd name="T8" fmla="*/ 58110 w 69"/>
                <a:gd name="T9" fmla="*/ 7105 h 177"/>
                <a:gd name="T10" fmla="*/ 60398 w 69"/>
                <a:gd name="T11" fmla="*/ 7085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7"/>
                <a:gd name="T20" fmla="*/ 69 w 69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7">
                  <a:moveTo>
                    <a:pt x="66" y="175"/>
                  </a:moveTo>
                  <a:lnTo>
                    <a:pt x="68" y="174"/>
                  </a:lnTo>
                  <a:lnTo>
                    <a:pt x="3" y="0"/>
                  </a:lnTo>
                  <a:lnTo>
                    <a:pt x="0" y="2"/>
                  </a:lnTo>
                  <a:lnTo>
                    <a:pt x="64" y="176"/>
                  </a:lnTo>
                  <a:lnTo>
                    <a:pt x="66" y="1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Freeform 119">
              <a:extLst>
                <a:ext uri="{FF2B5EF4-FFF2-40B4-BE49-F238E27FC236}">
                  <a16:creationId xmlns:a16="http://schemas.microsoft.com/office/drawing/2014/main" id="{2DB57A88-C9D2-48B6-9C29-5666E749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441"/>
              <a:ext cx="5" cy="5"/>
            </a:xfrm>
            <a:custGeom>
              <a:avLst/>
              <a:gdLst>
                <a:gd name="T0" fmla="*/ 10245 w 3"/>
                <a:gd name="T1" fmla="*/ 1 h 4"/>
                <a:gd name="T2" fmla="*/ 6147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10245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Freeform 120">
              <a:extLst>
                <a:ext uri="{FF2B5EF4-FFF2-40B4-BE49-F238E27FC236}">
                  <a16:creationId xmlns:a16="http://schemas.microsoft.com/office/drawing/2014/main" id="{B75F92F2-4FB0-4D03-9362-6EB8690F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000"/>
              <a:ext cx="5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0 w 3"/>
                <a:gd name="T5" fmla="*/ 125 h 4"/>
                <a:gd name="T6" fmla="*/ 6147 w 3"/>
                <a:gd name="T7" fmla="*/ 125 h 4"/>
                <a:gd name="T8" fmla="*/ 10245 w 3"/>
                <a:gd name="T9" fmla="*/ 110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Freeform 121">
              <a:extLst>
                <a:ext uri="{FF2B5EF4-FFF2-40B4-BE49-F238E27FC236}">
                  <a16:creationId xmlns:a16="http://schemas.microsoft.com/office/drawing/2014/main" id="{0193172D-6862-44A7-8A30-246CF121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3005"/>
              <a:ext cx="110" cy="249"/>
            </a:xfrm>
            <a:custGeom>
              <a:avLst/>
              <a:gdLst>
                <a:gd name="T0" fmla="*/ 1478 w 74"/>
                <a:gd name="T1" fmla="*/ 8244 h 200"/>
                <a:gd name="T2" fmla="*/ 2197 w 74"/>
                <a:gd name="T3" fmla="*/ 8268 h 200"/>
                <a:gd name="T4" fmla="*/ 61940 w 74"/>
                <a:gd name="T5" fmla="*/ 2 h 200"/>
                <a:gd name="T6" fmla="*/ 58321 w 74"/>
                <a:gd name="T7" fmla="*/ 0 h 200"/>
                <a:gd name="T8" fmla="*/ 0 w 74"/>
                <a:gd name="T9" fmla="*/ 8176 h 200"/>
                <a:gd name="T10" fmla="*/ 1478 w 74"/>
                <a:gd name="T11" fmla="*/ 8244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00"/>
                <a:gd name="T20" fmla="*/ 74 w 7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00">
                  <a:moveTo>
                    <a:pt x="2" y="198"/>
                  </a:moveTo>
                  <a:lnTo>
                    <a:pt x="3" y="199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0" y="197"/>
                  </a:lnTo>
                  <a:lnTo>
                    <a:pt x="2" y="1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Freeform 122">
              <a:extLst>
                <a:ext uri="{FF2B5EF4-FFF2-40B4-BE49-F238E27FC236}">
                  <a16:creationId xmlns:a16="http://schemas.microsoft.com/office/drawing/2014/main" id="{135232AD-009A-425D-8186-E87525C6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3254"/>
              <a:ext cx="6" cy="5"/>
            </a:xfrm>
            <a:custGeom>
              <a:avLst/>
              <a:gdLst>
                <a:gd name="T0" fmla="*/ 3482 w 4"/>
                <a:gd name="T1" fmla="*/ 125 h 4"/>
                <a:gd name="T2" fmla="*/ 3482 w 4"/>
                <a:gd name="T3" fmla="*/ 110 h 4"/>
                <a:gd name="T4" fmla="*/ 1911 w 4"/>
                <a:gd name="T5" fmla="*/ 0 h 4"/>
                <a:gd name="T6" fmla="*/ 1166 w 4"/>
                <a:gd name="T7" fmla="*/ 0 h 4"/>
                <a:gd name="T8" fmla="*/ 0 w 4"/>
                <a:gd name="T9" fmla="*/ 1 h 4"/>
                <a:gd name="T10" fmla="*/ 3482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Freeform 123">
              <a:extLst>
                <a:ext uri="{FF2B5EF4-FFF2-40B4-BE49-F238E27FC236}">
                  <a16:creationId xmlns:a16="http://schemas.microsoft.com/office/drawing/2014/main" id="{267735A4-9700-4213-9EF2-9845CC1C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211"/>
              <a:ext cx="5" cy="5"/>
            </a:xfrm>
            <a:custGeom>
              <a:avLst/>
              <a:gdLst>
                <a:gd name="T0" fmla="*/ 10245 w 3"/>
                <a:gd name="T1" fmla="*/ 110 h 4"/>
                <a:gd name="T2" fmla="*/ 6147 w 3"/>
                <a:gd name="T3" fmla="*/ 1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10245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Freeform 124">
              <a:extLst>
                <a:ext uri="{FF2B5EF4-FFF2-40B4-BE49-F238E27FC236}">
                  <a16:creationId xmlns:a16="http://schemas.microsoft.com/office/drawing/2014/main" id="{43C63534-F31E-4FA9-BB1E-1035F144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976"/>
              <a:ext cx="31" cy="234"/>
            </a:xfrm>
            <a:custGeom>
              <a:avLst/>
              <a:gdLst>
                <a:gd name="T0" fmla="*/ 1 w 21"/>
                <a:gd name="T1" fmla="*/ 1 h 188"/>
                <a:gd name="T2" fmla="*/ 0 w 21"/>
                <a:gd name="T3" fmla="*/ 1 h 188"/>
                <a:gd name="T4" fmla="*/ 12803 w 21"/>
                <a:gd name="T5" fmla="*/ 7731 h 188"/>
                <a:gd name="T6" fmla="*/ 15239 w 21"/>
                <a:gd name="T7" fmla="*/ 7723 h 188"/>
                <a:gd name="T8" fmla="*/ 1373 w 21"/>
                <a:gd name="T9" fmla="*/ 0 h 188"/>
                <a:gd name="T10" fmla="*/ 1 w 21"/>
                <a:gd name="T11" fmla="*/ 1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88"/>
                <a:gd name="T20" fmla="*/ 21 w 21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88">
                  <a:moveTo>
                    <a:pt x="1" y="1"/>
                  </a:moveTo>
                  <a:lnTo>
                    <a:pt x="0" y="1"/>
                  </a:lnTo>
                  <a:lnTo>
                    <a:pt x="17" y="187"/>
                  </a:lnTo>
                  <a:lnTo>
                    <a:pt x="20" y="186"/>
                  </a:lnTo>
                  <a:lnTo>
                    <a:pt x="2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Freeform 125">
              <a:extLst>
                <a:ext uri="{FF2B5EF4-FFF2-40B4-BE49-F238E27FC236}">
                  <a16:creationId xmlns:a16="http://schemas.microsoft.com/office/drawing/2014/main" id="{3C2CD550-6F73-4AE7-850A-0119232F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969"/>
              <a:ext cx="6" cy="7"/>
            </a:xfrm>
            <a:custGeom>
              <a:avLst/>
              <a:gdLst>
                <a:gd name="T0" fmla="*/ 0 w 4"/>
                <a:gd name="T1" fmla="*/ 603 h 5"/>
                <a:gd name="T2" fmla="*/ 1166 w 4"/>
                <a:gd name="T3" fmla="*/ 1182 h 5"/>
                <a:gd name="T4" fmla="*/ 1911 w 4"/>
                <a:gd name="T5" fmla="*/ 1182 h 5"/>
                <a:gd name="T6" fmla="*/ 3482 w 4"/>
                <a:gd name="T7" fmla="*/ 603 h 5"/>
                <a:gd name="T8" fmla="*/ 3482 w 4"/>
                <a:gd name="T9" fmla="*/ 0 h 5"/>
                <a:gd name="T10" fmla="*/ 0 w 4"/>
                <a:gd name="T11" fmla="*/ 60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2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Freeform 126">
              <a:extLst>
                <a:ext uri="{FF2B5EF4-FFF2-40B4-BE49-F238E27FC236}">
                  <a16:creationId xmlns:a16="http://schemas.microsoft.com/office/drawing/2014/main" id="{C083655C-21C2-4286-881E-581A204B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3222"/>
              <a:ext cx="5" cy="6"/>
            </a:xfrm>
            <a:custGeom>
              <a:avLst/>
              <a:gdLst>
                <a:gd name="T0" fmla="*/ 10245 w 3"/>
                <a:gd name="T1" fmla="*/ 86 h 5"/>
                <a:gd name="T2" fmla="*/ 10245 w 3"/>
                <a:gd name="T3" fmla="*/ 2 h 5"/>
                <a:gd name="T4" fmla="*/ 6147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10245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Freeform 127">
              <a:extLst>
                <a:ext uri="{FF2B5EF4-FFF2-40B4-BE49-F238E27FC236}">
                  <a16:creationId xmlns:a16="http://schemas.microsoft.com/office/drawing/2014/main" id="{CF5DD0A4-9F28-46DB-98B0-A8E3325C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936"/>
              <a:ext cx="54" cy="285"/>
            </a:xfrm>
            <a:custGeom>
              <a:avLst/>
              <a:gdLst>
                <a:gd name="T0" fmla="*/ 31509 w 36"/>
                <a:gd name="T1" fmla="*/ 0 h 229"/>
                <a:gd name="T2" fmla="*/ 31509 w 36"/>
                <a:gd name="T3" fmla="*/ 2 h 229"/>
                <a:gd name="T4" fmla="*/ 31163 w 36"/>
                <a:gd name="T5" fmla="*/ 411 h 229"/>
                <a:gd name="T6" fmla="*/ 28844 w 36"/>
                <a:gd name="T7" fmla="*/ 846 h 229"/>
                <a:gd name="T8" fmla="*/ 25739 w 36"/>
                <a:gd name="T9" fmla="*/ 1461 h 229"/>
                <a:gd name="T10" fmla="*/ 24696 w 36"/>
                <a:gd name="T11" fmla="*/ 2189 h 229"/>
                <a:gd name="T12" fmla="*/ 21828 w 36"/>
                <a:gd name="T13" fmla="*/ 2946 h 229"/>
                <a:gd name="T14" fmla="*/ 19209 w 36"/>
                <a:gd name="T15" fmla="*/ 3838 h 229"/>
                <a:gd name="T16" fmla="*/ 15692 w 36"/>
                <a:gd name="T17" fmla="*/ 4637 h 229"/>
                <a:gd name="T18" fmla="*/ 13080 w 36"/>
                <a:gd name="T19" fmla="*/ 5534 h 229"/>
                <a:gd name="T20" fmla="*/ 9842 w 36"/>
                <a:gd name="T21" fmla="*/ 6386 h 229"/>
                <a:gd name="T22" fmla="*/ 7835 w 36"/>
                <a:gd name="T23" fmla="*/ 7179 h 229"/>
                <a:gd name="T24" fmla="*/ 5223 w 36"/>
                <a:gd name="T25" fmla="*/ 7867 h 229"/>
                <a:gd name="T26" fmla="*/ 3482 w 36"/>
                <a:gd name="T27" fmla="*/ 8489 h 229"/>
                <a:gd name="T28" fmla="*/ 1943 w 36"/>
                <a:gd name="T29" fmla="*/ 8935 h 229"/>
                <a:gd name="T30" fmla="*/ 0 w 36"/>
                <a:gd name="T31" fmla="*/ 9253 h 229"/>
                <a:gd name="T32" fmla="*/ 0 w 36"/>
                <a:gd name="T33" fmla="*/ 9391 h 229"/>
                <a:gd name="T34" fmla="*/ 3482 w 36"/>
                <a:gd name="T35" fmla="*/ 9391 h 229"/>
                <a:gd name="T36" fmla="*/ 3482 w 36"/>
                <a:gd name="T37" fmla="*/ 9259 h 229"/>
                <a:gd name="T38" fmla="*/ 4008 w 36"/>
                <a:gd name="T39" fmla="*/ 8938 h 229"/>
                <a:gd name="T40" fmla="*/ 6012 w 36"/>
                <a:gd name="T41" fmla="*/ 8536 h 229"/>
                <a:gd name="T42" fmla="*/ 9018 w 36"/>
                <a:gd name="T43" fmla="*/ 7904 h 229"/>
                <a:gd name="T44" fmla="*/ 9842 w 36"/>
                <a:gd name="T45" fmla="*/ 7182 h 229"/>
                <a:gd name="T46" fmla="*/ 14004 w 36"/>
                <a:gd name="T47" fmla="*/ 6408 h 229"/>
                <a:gd name="T48" fmla="*/ 15692 w 36"/>
                <a:gd name="T49" fmla="*/ 5574 h 229"/>
                <a:gd name="T50" fmla="*/ 19209 w 36"/>
                <a:gd name="T51" fmla="*/ 4708 h 229"/>
                <a:gd name="T52" fmla="*/ 21828 w 36"/>
                <a:gd name="T53" fmla="*/ 3903 h 229"/>
                <a:gd name="T54" fmla="*/ 24696 w 36"/>
                <a:gd name="T55" fmla="*/ 2982 h 229"/>
                <a:gd name="T56" fmla="*/ 27126 w 36"/>
                <a:gd name="T57" fmla="*/ 2190 h 229"/>
                <a:gd name="T58" fmla="*/ 29735 w 36"/>
                <a:gd name="T59" fmla="*/ 1490 h 229"/>
                <a:gd name="T60" fmla="*/ 31509 w 36"/>
                <a:gd name="T61" fmla="*/ 851 h 229"/>
                <a:gd name="T62" fmla="*/ 32742 w 36"/>
                <a:gd name="T63" fmla="*/ 442 h 229"/>
                <a:gd name="T64" fmla="*/ 35064 w 36"/>
                <a:gd name="T65" fmla="*/ 119 h 229"/>
                <a:gd name="T66" fmla="*/ 35064 w 36"/>
                <a:gd name="T67" fmla="*/ 1 h 229"/>
                <a:gd name="T68" fmla="*/ 31509 w 36"/>
                <a:gd name="T69" fmla="*/ 0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229"/>
                <a:gd name="T107" fmla="*/ 36 w 36"/>
                <a:gd name="T108" fmla="*/ 229 h 2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229">
                  <a:moveTo>
                    <a:pt x="32" y="0"/>
                  </a:moveTo>
                  <a:lnTo>
                    <a:pt x="32" y="2"/>
                  </a:lnTo>
                  <a:lnTo>
                    <a:pt x="31" y="10"/>
                  </a:lnTo>
                  <a:lnTo>
                    <a:pt x="29" y="20"/>
                  </a:lnTo>
                  <a:lnTo>
                    <a:pt x="26" y="35"/>
                  </a:lnTo>
                  <a:lnTo>
                    <a:pt x="25" y="53"/>
                  </a:lnTo>
                  <a:lnTo>
                    <a:pt x="22" y="71"/>
                  </a:lnTo>
                  <a:lnTo>
                    <a:pt x="19" y="93"/>
                  </a:lnTo>
                  <a:lnTo>
                    <a:pt x="16" y="113"/>
                  </a:lnTo>
                  <a:lnTo>
                    <a:pt x="13" y="134"/>
                  </a:lnTo>
                  <a:lnTo>
                    <a:pt x="10" y="155"/>
                  </a:lnTo>
                  <a:lnTo>
                    <a:pt x="8" y="174"/>
                  </a:lnTo>
                  <a:lnTo>
                    <a:pt x="5" y="191"/>
                  </a:lnTo>
                  <a:lnTo>
                    <a:pt x="3" y="206"/>
                  </a:lnTo>
                  <a:lnTo>
                    <a:pt x="2" y="217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4" y="218"/>
                  </a:lnTo>
                  <a:lnTo>
                    <a:pt x="6" y="207"/>
                  </a:lnTo>
                  <a:lnTo>
                    <a:pt x="9" y="192"/>
                  </a:lnTo>
                  <a:lnTo>
                    <a:pt x="10" y="175"/>
                  </a:lnTo>
                  <a:lnTo>
                    <a:pt x="14" y="156"/>
                  </a:lnTo>
                  <a:lnTo>
                    <a:pt x="16" y="135"/>
                  </a:lnTo>
                  <a:lnTo>
                    <a:pt x="19" y="114"/>
                  </a:lnTo>
                  <a:lnTo>
                    <a:pt x="22" y="94"/>
                  </a:lnTo>
                  <a:lnTo>
                    <a:pt x="25" y="72"/>
                  </a:lnTo>
                  <a:lnTo>
                    <a:pt x="27" y="54"/>
                  </a:lnTo>
                  <a:lnTo>
                    <a:pt x="30" y="36"/>
                  </a:lnTo>
                  <a:lnTo>
                    <a:pt x="32" y="21"/>
                  </a:lnTo>
                  <a:lnTo>
                    <a:pt x="33" y="11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Freeform 128">
              <a:extLst>
                <a:ext uri="{FF2B5EF4-FFF2-40B4-BE49-F238E27FC236}">
                  <a16:creationId xmlns:a16="http://schemas.microsoft.com/office/drawing/2014/main" id="{35EE396D-78B8-426E-BC8C-68F70663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929"/>
              <a:ext cx="5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0 w 3"/>
                <a:gd name="T5" fmla="*/ 125 h 4"/>
                <a:gd name="T6" fmla="*/ 6147 w 3"/>
                <a:gd name="T7" fmla="*/ 125 h 4"/>
                <a:gd name="T8" fmla="*/ 10245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Freeform 129">
              <a:extLst>
                <a:ext uri="{FF2B5EF4-FFF2-40B4-BE49-F238E27FC236}">
                  <a16:creationId xmlns:a16="http://schemas.microsoft.com/office/drawing/2014/main" id="{EA5C95B6-4938-4BEA-9ED6-901940D4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3202"/>
              <a:ext cx="7" cy="4"/>
            </a:xfrm>
            <a:custGeom>
              <a:avLst/>
              <a:gdLst>
                <a:gd name="T0" fmla="*/ 603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603 w 5"/>
                <a:gd name="T7" fmla="*/ 276 h 3"/>
                <a:gd name="T8" fmla="*/ 1182 w 5"/>
                <a:gd name="T9" fmla="*/ 276 h 3"/>
                <a:gd name="T10" fmla="*/ 603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Freeform 130">
              <a:extLst>
                <a:ext uri="{FF2B5EF4-FFF2-40B4-BE49-F238E27FC236}">
                  <a16:creationId xmlns:a16="http://schemas.microsoft.com/office/drawing/2014/main" id="{46D8CF27-DA9B-4540-93B5-96C1C58C7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3205"/>
              <a:ext cx="126" cy="26"/>
            </a:xfrm>
            <a:custGeom>
              <a:avLst/>
              <a:gdLst>
                <a:gd name="T0" fmla="*/ 1 w 85"/>
                <a:gd name="T1" fmla="*/ 662 h 21"/>
                <a:gd name="T2" fmla="*/ 1 w 85"/>
                <a:gd name="T3" fmla="*/ 749 h 21"/>
                <a:gd name="T4" fmla="*/ 67723 w 85"/>
                <a:gd name="T5" fmla="*/ 118 h 21"/>
                <a:gd name="T6" fmla="*/ 66761 w 85"/>
                <a:gd name="T7" fmla="*/ 0 h 21"/>
                <a:gd name="T8" fmla="*/ 0 w 85"/>
                <a:gd name="T9" fmla="*/ 651 h 21"/>
                <a:gd name="T10" fmla="*/ 1 w 85"/>
                <a:gd name="T11" fmla="*/ 66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1"/>
                <a:gd name="T20" fmla="*/ 85 w 8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1">
                  <a:moveTo>
                    <a:pt x="1" y="18"/>
                  </a:moveTo>
                  <a:lnTo>
                    <a:pt x="1" y="20"/>
                  </a:lnTo>
                  <a:lnTo>
                    <a:pt x="84" y="3"/>
                  </a:lnTo>
                  <a:lnTo>
                    <a:pt x="83" y="0"/>
                  </a:lnTo>
                  <a:lnTo>
                    <a:pt x="0" y="17"/>
                  </a:lnTo>
                  <a:lnTo>
                    <a:pt x="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Freeform 131">
              <a:extLst>
                <a:ext uri="{FF2B5EF4-FFF2-40B4-BE49-F238E27FC236}">
                  <a16:creationId xmlns:a16="http://schemas.microsoft.com/office/drawing/2014/main" id="{6339D558-3890-48DE-8C0F-F2B2CFE5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3229"/>
              <a:ext cx="8" cy="4"/>
            </a:xfrm>
            <a:custGeom>
              <a:avLst/>
              <a:gdLst>
                <a:gd name="T0" fmla="*/ 5939 w 5"/>
                <a:gd name="T1" fmla="*/ 276 h 3"/>
                <a:gd name="T2" fmla="*/ 11763 w 5"/>
                <a:gd name="T3" fmla="*/ 1 h 3"/>
                <a:gd name="T4" fmla="*/ 11763 w 5"/>
                <a:gd name="T5" fmla="*/ 1 h 3"/>
                <a:gd name="T6" fmla="*/ 5939 w 5"/>
                <a:gd name="T7" fmla="*/ 0 h 3"/>
                <a:gd name="T8" fmla="*/ 0 w 5"/>
                <a:gd name="T9" fmla="*/ 0 h 3"/>
                <a:gd name="T10" fmla="*/ 5939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Freeform 132">
              <a:extLst>
                <a:ext uri="{FF2B5EF4-FFF2-40B4-BE49-F238E27FC236}">
                  <a16:creationId xmlns:a16="http://schemas.microsoft.com/office/drawing/2014/main" id="{1035540B-41B4-4B78-92D6-C65E1AE3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3232"/>
              <a:ext cx="6" cy="5"/>
            </a:xfrm>
            <a:custGeom>
              <a:avLst/>
              <a:gdLst>
                <a:gd name="T0" fmla="*/ 3482 w 4"/>
                <a:gd name="T1" fmla="*/ 1 h 4"/>
                <a:gd name="T2" fmla="*/ 1911 w 4"/>
                <a:gd name="T3" fmla="*/ 0 h 4"/>
                <a:gd name="T4" fmla="*/ 1166 w 4"/>
                <a:gd name="T5" fmla="*/ 0 h 4"/>
                <a:gd name="T6" fmla="*/ 0 w 4"/>
                <a:gd name="T7" fmla="*/ 1 h 4"/>
                <a:gd name="T8" fmla="*/ 0 w 4"/>
                <a:gd name="T9" fmla="*/ 125 h 4"/>
                <a:gd name="T10" fmla="*/ 3482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Freeform 133">
              <a:extLst>
                <a:ext uri="{FF2B5EF4-FFF2-40B4-BE49-F238E27FC236}">
                  <a16:creationId xmlns:a16="http://schemas.microsoft.com/office/drawing/2014/main" id="{2267B78E-F2F3-481A-BF9D-C6A974125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3111"/>
              <a:ext cx="76" cy="121"/>
            </a:xfrm>
            <a:custGeom>
              <a:avLst/>
              <a:gdLst>
                <a:gd name="T0" fmla="*/ 3402 w 51"/>
                <a:gd name="T1" fmla="*/ 0 h 97"/>
                <a:gd name="T2" fmla="*/ 1 w 51"/>
                <a:gd name="T3" fmla="*/ 2 h 97"/>
                <a:gd name="T4" fmla="*/ 2283 w 51"/>
                <a:gd name="T5" fmla="*/ 187 h 97"/>
                <a:gd name="T6" fmla="*/ 3931 w 51"/>
                <a:gd name="T7" fmla="*/ 334 h 97"/>
                <a:gd name="T8" fmla="*/ 7184 w 51"/>
                <a:gd name="T9" fmla="*/ 649 h 97"/>
                <a:gd name="T10" fmla="*/ 10706 w 51"/>
                <a:gd name="T11" fmla="*/ 918 h 97"/>
                <a:gd name="T12" fmla="*/ 13009 w 51"/>
                <a:gd name="T13" fmla="*/ 1260 h 97"/>
                <a:gd name="T14" fmla="*/ 17870 w 51"/>
                <a:gd name="T15" fmla="*/ 1705 h 97"/>
                <a:gd name="T16" fmla="*/ 21229 w 51"/>
                <a:gd name="T17" fmla="*/ 2068 h 97"/>
                <a:gd name="T18" fmla="*/ 25442 w 51"/>
                <a:gd name="T19" fmla="*/ 2401 h 97"/>
                <a:gd name="T20" fmla="*/ 28889 w 51"/>
                <a:gd name="T21" fmla="*/ 2799 h 97"/>
                <a:gd name="T22" fmla="*/ 32504 w 51"/>
                <a:gd name="T23" fmla="*/ 3158 h 97"/>
                <a:gd name="T24" fmla="*/ 35429 w 51"/>
                <a:gd name="T25" fmla="*/ 3458 h 97"/>
                <a:gd name="T26" fmla="*/ 37914 w 51"/>
                <a:gd name="T27" fmla="*/ 3775 h 97"/>
                <a:gd name="T28" fmla="*/ 40822 w 51"/>
                <a:gd name="T29" fmla="*/ 3939 h 97"/>
                <a:gd name="T30" fmla="*/ 41275 w 51"/>
                <a:gd name="T31" fmla="*/ 4084 h 97"/>
                <a:gd name="T32" fmla="*/ 41275 w 51"/>
                <a:gd name="T33" fmla="*/ 4128 h 97"/>
                <a:gd name="T34" fmla="*/ 44508 w 51"/>
                <a:gd name="T35" fmla="*/ 4014 h 97"/>
                <a:gd name="T36" fmla="*/ 43050 w 51"/>
                <a:gd name="T37" fmla="*/ 4007 h 97"/>
                <a:gd name="T38" fmla="*/ 42335 w 51"/>
                <a:gd name="T39" fmla="*/ 3862 h 97"/>
                <a:gd name="T40" fmla="*/ 40822 w 51"/>
                <a:gd name="T41" fmla="*/ 3666 h 97"/>
                <a:gd name="T42" fmla="*/ 37914 w 51"/>
                <a:gd name="T43" fmla="*/ 3379 h 97"/>
                <a:gd name="T44" fmla="*/ 34166 w 51"/>
                <a:gd name="T45" fmla="*/ 3096 h 97"/>
                <a:gd name="T46" fmla="*/ 31635 w 51"/>
                <a:gd name="T47" fmla="*/ 2769 h 97"/>
                <a:gd name="T48" fmla="*/ 26630 w 51"/>
                <a:gd name="T49" fmla="*/ 2356 h 97"/>
                <a:gd name="T50" fmla="*/ 23775 w 51"/>
                <a:gd name="T51" fmla="*/ 1961 h 97"/>
                <a:gd name="T52" fmla="*/ 19386 w 51"/>
                <a:gd name="T53" fmla="*/ 1627 h 97"/>
                <a:gd name="T54" fmla="*/ 15954 w 51"/>
                <a:gd name="T55" fmla="*/ 1214 h 97"/>
                <a:gd name="T56" fmla="*/ 12336 w 51"/>
                <a:gd name="T57" fmla="*/ 869 h 97"/>
                <a:gd name="T58" fmla="*/ 9560 w 51"/>
                <a:gd name="T59" fmla="*/ 559 h 97"/>
                <a:gd name="T60" fmla="*/ 7184 w 51"/>
                <a:gd name="T61" fmla="*/ 291 h 97"/>
                <a:gd name="T62" fmla="*/ 3931 w 51"/>
                <a:gd name="T63" fmla="*/ 120 h 97"/>
                <a:gd name="T64" fmla="*/ 3402 w 51"/>
                <a:gd name="T65" fmla="*/ 0 h 97"/>
                <a:gd name="T66" fmla="*/ 0 w 51"/>
                <a:gd name="T67" fmla="*/ 0 h 97"/>
                <a:gd name="T68" fmla="*/ 3402 w 51"/>
                <a:gd name="T69" fmla="*/ 0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97"/>
                <a:gd name="T107" fmla="*/ 51 w 51"/>
                <a:gd name="T108" fmla="*/ 97 h 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97">
                  <a:moveTo>
                    <a:pt x="4" y="0"/>
                  </a:moveTo>
                  <a:lnTo>
                    <a:pt x="1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15"/>
                  </a:lnTo>
                  <a:lnTo>
                    <a:pt x="12" y="22"/>
                  </a:lnTo>
                  <a:lnTo>
                    <a:pt x="15" y="30"/>
                  </a:lnTo>
                  <a:lnTo>
                    <a:pt x="20" y="40"/>
                  </a:lnTo>
                  <a:lnTo>
                    <a:pt x="24" y="48"/>
                  </a:lnTo>
                  <a:lnTo>
                    <a:pt x="29" y="56"/>
                  </a:lnTo>
                  <a:lnTo>
                    <a:pt x="33" y="66"/>
                  </a:lnTo>
                  <a:lnTo>
                    <a:pt x="37" y="74"/>
                  </a:lnTo>
                  <a:lnTo>
                    <a:pt x="40" y="81"/>
                  </a:lnTo>
                  <a:lnTo>
                    <a:pt x="43" y="88"/>
                  </a:lnTo>
                  <a:lnTo>
                    <a:pt x="46" y="92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50" y="94"/>
                  </a:lnTo>
                  <a:lnTo>
                    <a:pt x="49" y="93"/>
                  </a:lnTo>
                  <a:lnTo>
                    <a:pt x="48" y="90"/>
                  </a:lnTo>
                  <a:lnTo>
                    <a:pt x="46" y="86"/>
                  </a:lnTo>
                  <a:lnTo>
                    <a:pt x="43" y="79"/>
                  </a:lnTo>
                  <a:lnTo>
                    <a:pt x="39" y="72"/>
                  </a:lnTo>
                  <a:lnTo>
                    <a:pt x="36" y="64"/>
                  </a:lnTo>
                  <a:lnTo>
                    <a:pt x="30" y="55"/>
                  </a:lnTo>
                  <a:lnTo>
                    <a:pt x="27" y="46"/>
                  </a:lnTo>
                  <a:lnTo>
                    <a:pt x="22" y="38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1" y="13"/>
                  </a:lnTo>
                  <a:lnTo>
                    <a:pt x="8" y="7"/>
                  </a:lnTo>
                  <a:lnTo>
                    <a:pt x="5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Freeform 134">
              <a:extLst>
                <a:ext uri="{FF2B5EF4-FFF2-40B4-BE49-F238E27FC236}">
                  <a16:creationId xmlns:a16="http://schemas.microsoft.com/office/drawing/2014/main" id="{379BB87E-DBCA-4DB3-B364-84667DDE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106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Freeform 135">
              <a:extLst>
                <a:ext uri="{FF2B5EF4-FFF2-40B4-BE49-F238E27FC236}">
                  <a16:creationId xmlns:a16="http://schemas.microsoft.com/office/drawing/2014/main" id="{BF68DA7A-1B73-4D6A-AE4F-6A068CF6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3207"/>
              <a:ext cx="6" cy="4"/>
            </a:xfrm>
            <a:custGeom>
              <a:avLst/>
              <a:gdLst>
                <a:gd name="T0" fmla="*/ 1911 w 4"/>
                <a:gd name="T1" fmla="*/ 276 h 3"/>
                <a:gd name="T2" fmla="*/ 3482 w 4"/>
                <a:gd name="T3" fmla="*/ 1 h 3"/>
                <a:gd name="T4" fmla="*/ 3482 w 4"/>
                <a:gd name="T5" fmla="*/ 1 h 3"/>
                <a:gd name="T6" fmla="*/ 1166 w 4"/>
                <a:gd name="T7" fmla="*/ 0 h 3"/>
                <a:gd name="T8" fmla="*/ 0 w 4"/>
                <a:gd name="T9" fmla="*/ 0 h 3"/>
                <a:gd name="T10" fmla="*/ 1911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2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Freeform 136">
              <a:extLst>
                <a:ext uri="{FF2B5EF4-FFF2-40B4-BE49-F238E27FC236}">
                  <a16:creationId xmlns:a16="http://schemas.microsoft.com/office/drawing/2014/main" id="{394CF489-83BA-42C5-B5BA-36419F00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132"/>
              <a:ext cx="162" cy="76"/>
            </a:xfrm>
            <a:custGeom>
              <a:avLst/>
              <a:gdLst>
                <a:gd name="T0" fmla="*/ 90103 w 109"/>
                <a:gd name="T1" fmla="*/ 2 h 61"/>
                <a:gd name="T2" fmla="*/ 89568 w 109"/>
                <a:gd name="T3" fmla="*/ 0 h 61"/>
                <a:gd name="T4" fmla="*/ 0 w 109"/>
                <a:gd name="T5" fmla="*/ 2344 h 61"/>
                <a:gd name="T6" fmla="*/ 1477 w 109"/>
                <a:gd name="T7" fmla="*/ 2538 h 61"/>
                <a:gd name="T8" fmla="*/ 91184 w 109"/>
                <a:gd name="T9" fmla="*/ 150 h 61"/>
                <a:gd name="T10" fmla="*/ 90103 w 109"/>
                <a:gd name="T11" fmla="*/ 2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1"/>
                <a:gd name="T20" fmla="*/ 109 w 109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1">
                  <a:moveTo>
                    <a:pt x="107" y="2"/>
                  </a:moveTo>
                  <a:lnTo>
                    <a:pt x="106" y="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108" y="4"/>
                  </a:lnTo>
                  <a:lnTo>
                    <a:pt x="107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Freeform 137">
              <a:extLst>
                <a:ext uri="{FF2B5EF4-FFF2-40B4-BE49-F238E27FC236}">
                  <a16:creationId xmlns:a16="http://schemas.microsoft.com/office/drawing/2014/main" id="{5019B527-2EC2-463A-BFAF-D11F188E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130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911 w 4"/>
                <a:gd name="T7" fmla="*/ 276 h 3"/>
                <a:gd name="T8" fmla="*/ 3482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Freeform 138">
              <a:extLst>
                <a:ext uri="{FF2B5EF4-FFF2-40B4-BE49-F238E27FC236}">
                  <a16:creationId xmlns:a16="http://schemas.microsoft.com/office/drawing/2014/main" id="{4D118206-305B-488A-806C-4015E994F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16"/>
              <a:ext cx="75" cy="56"/>
            </a:xfrm>
            <a:custGeom>
              <a:avLst/>
              <a:gdLst>
                <a:gd name="T0" fmla="*/ 2821 w 51"/>
                <a:gd name="T1" fmla="*/ 1490 h 45"/>
                <a:gd name="T2" fmla="*/ 2821 w 51"/>
                <a:gd name="T3" fmla="*/ 1461 h 45"/>
                <a:gd name="T4" fmla="*/ 1918 w 51"/>
                <a:gd name="T5" fmla="*/ 1395 h 45"/>
                <a:gd name="T6" fmla="*/ 1 w 51"/>
                <a:gd name="T7" fmla="*/ 1343 h 45"/>
                <a:gd name="T8" fmla="*/ 0 w 51"/>
                <a:gd name="T9" fmla="*/ 1221 h 45"/>
                <a:gd name="T10" fmla="*/ 0 w 51"/>
                <a:gd name="T11" fmla="*/ 1121 h 45"/>
                <a:gd name="T12" fmla="*/ 0 w 51"/>
                <a:gd name="T13" fmla="*/ 981 h 45"/>
                <a:gd name="T14" fmla="*/ 0 w 51"/>
                <a:gd name="T15" fmla="*/ 845 h 45"/>
                <a:gd name="T16" fmla="*/ 0 w 51"/>
                <a:gd name="T17" fmla="*/ 684 h 45"/>
                <a:gd name="T18" fmla="*/ 0 w 51"/>
                <a:gd name="T19" fmla="*/ 546 h 45"/>
                <a:gd name="T20" fmla="*/ 1 w 51"/>
                <a:gd name="T21" fmla="*/ 442 h 45"/>
                <a:gd name="T22" fmla="*/ 1304 w 51"/>
                <a:gd name="T23" fmla="*/ 285 h 45"/>
                <a:gd name="T24" fmla="*/ 1918 w 51"/>
                <a:gd name="T25" fmla="*/ 148 h 45"/>
                <a:gd name="T26" fmla="*/ 2821 w 51"/>
                <a:gd name="T27" fmla="*/ 119 h 45"/>
                <a:gd name="T28" fmla="*/ 3259 w 51"/>
                <a:gd name="T29" fmla="*/ 1 h 45"/>
                <a:gd name="T30" fmla="*/ 4793 w 51"/>
                <a:gd name="T31" fmla="*/ 0 h 45"/>
                <a:gd name="T32" fmla="*/ 6101 w 51"/>
                <a:gd name="T33" fmla="*/ 0 h 45"/>
                <a:gd name="T34" fmla="*/ 35413 w 51"/>
                <a:gd name="T35" fmla="*/ 285 h 45"/>
                <a:gd name="T36" fmla="*/ 32968 w 51"/>
                <a:gd name="T37" fmla="*/ 1818 h 45"/>
                <a:gd name="T38" fmla="*/ 2821 w 51"/>
                <a:gd name="T39" fmla="*/ 1490 h 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45"/>
                <a:gd name="T62" fmla="*/ 51 w 51"/>
                <a:gd name="T63" fmla="*/ 45 h 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45">
                  <a:moveTo>
                    <a:pt x="4" y="36"/>
                  </a:moveTo>
                  <a:lnTo>
                    <a:pt x="4" y="35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50" y="7"/>
                  </a:lnTo>
                  <a:lnTo>
                    <a:pt x="47" y="44"/>
                  </a:lnTo>
                  <a:lnTo>
                    <a:pt x="4" y="36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139">
              <a:extLst>
                <a:ext uri="{FF2B5EF4-FFF2-40B4-BE49-F238E27FC236}">
                  <a16:creationId xmlns:a16="http://schemas.microsoft.com/office/drawing/2014/main" id="{878A11A7-6AF1-4944-B1E9-CC790C96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16"/>
              <a:ext cx="84" cy="63"/>
            </a:xfrm>
            <a:custGeom>
              <a:avLst/>
              <a:gdLst>
                <a:gd name="T0" fmla="*/ 3336 w 57"/>
                <a:gd name="T1" fmla="*/ 1506 h 51"/>
                <a:gd name="T2" fmla="*/ 3336 w 57"/>
                <a:gd name="T3" fmla="*/ 1506 h 51"/>
                <a:gd name="T4" fmla="*/ 2899 w 57"/>
                <a:gd name="T5" fmla="*/ 1451 h 51"/>
                <a:gd name="T6" fmla="*/ 1967 w 57"/>
                <a:gd name="T7" fmla="*/ 1402 h 51"/>
                <a:gd name="T8" fmla="*/ 1 w 57"/>
                <a:gd name="T9" fmla="*/ 1343 h 51"/>
                <a:gd name="T10" fmla="*/ 0 w 57"/>
                <a:gd name="T11" fmla="*/ 1227 h 51"/>
                <a:gd name="T12" fmla="*/ 0 w 57"/>
                <a:gd name="T13" fmla="*/ 1128 h 51"/>
                <a:gd name="T14" fmla="*/ 0 w 57"/>
                <a:gd name="T15" fmla="*/ 987 h 51"/>
                <a:gd name="T16" fmla="*/ 0 w 57"/>
                <a:gd name="T17" fmla="*/ 819 h 51"/>
                <a:gd name="T18" fmla="*/ 0 w 57"/>
                <a:gd name="T19" fmla="*/ 663 h 51"/>
                <a:gd name="T20" fmla="*/ 0 w 57"/>
                <a:gd name="T21" fmla="*/ 537 h 51"/>
                <a:gd name="T22" fmla="*/ 1 w 57"/>
                <a:gd name="T23" fmla="*/ 435 h 51"/>
                <a:gd name="T24" fmla="*/ 1335 w 57"/>
                <a:gd name="T25" fmla="*/ 285 h 51"/>
                <a:gd name="T26" fmla="*/ 1967 w 57"/>
                <a:gd name="T27" fmla="*/ 175 h 51"/>
                <a:gd name="T28" fmla="*/ 3336 w 57"/>
                <a:gd name="T29" fmla="*/ 115 h 51"/>
                <a:gd name="T30" fmla="*/ 4272 w 57"/>
                <a:gd name="T31" fmla="*/ 1 h 51"/>
                <a:gd name="T32" fmla="*/ 6204 w 57"/>
                <a:gd name="T33" fmla="*/ 0 h 51"/>
                <a:gd name="T34" fmla="*/ 7245 w 57"/>
                <a:gd name="T35" fmla="*/ 0 h 51"/>
                <a:gd name="T36" fmla="*/ 41014 w 57"/>
                <a:gd name="T37" fmla="*/ 285 h 51"/>
                <a:gd name="T38" fmla="*/ 38531 w 57"/>
                <a:gd name="T39" fmla="*/ 1825 h 51"/>
                <a:gd name="T40" fmla="*/ 3336 w 57"/>
                <a:gd name="T41" fmla="*/ 1506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51"/>
                <a:gd name="T65" fmla="*/ 57 w 57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51">
                  <a:moveTo>
                    <a:pt x="5" y="41"/>
                  </a:moveTo>
                  <a:lnTo>
                    <a:pt x="5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56" y="8"/>
                  </a:lnTo>
                  <a:lnTo>
                    <a:pt x="53" y="50"/>
                  </a:lnTo>
                  <a:lnTo>
                    <a:pt x="5" y="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140">
              <a:extLst>
                <a:ext uri="{FF2B5EF4-FFF2-40B4-BE49-F238E27FC236}">
                  <a16:creationId xmlns:a16="http://schemas.microsoft.com/office/drawing/2014/main" id="{AD4EEBD9-EF12-45AC-96D0-5697AF03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28"/>
              <a:ext cx="66" cy="40"/>
            </a:xfrm>
            <a:custGeom>
              <a:avLst/>
              <a:gdLst>
                <a:gd name="T0" fmla="*/ 1280 w 45"/>
                <a:gd name="T1" fmla="*/ 0 h 32"/>
                <a:gd name="T2" fmla="*/ 29685 w 45"/>
                <a:gd name="T3" fmla="*/ 364 h 32"/>
                <a:gd name="T4" fmla="*/ 28713 w 45"/>
                <a:gd name="T5" fmla="*/ 1389 h 32"/>
                <a:gd name="T6" fmla="*/ 2753 w 45"/>
                <a:gd name="T7" fmla="*/ 1073 h 32"/>
                <a:gd name="T8" fmla="*/ 1877 w 45"/>
                <a:gd name="T9" fmla="*/ 1016 h 32"/>
                <a:gd name="T10" fmla="*/ 1280 w 45"/>
                <a:gd name="T11" fmla="*/ 833 h 32"/>
                <a:gd name="T12" fmla="*/ 1 w 45"/>
                <a:gd name="T13" fmla="*/ 711 h 32"/>
                <a:gd name="T14" fmla="*/ 0 w 45"/>
                <a:gd name="T15" fmla="*/ 569 h 32"/>
                <a:gd name="T16" fmla="*/ 0 w 45"/>
                <a:gd name="T17" fmla="*/ 455 h 32"/>
                <a:gd name="T18" fmla="*/ 1 w 45"/>
                <a:gd name="T19" fmla="*/ 305 h 32"/>
                <a:gd name="T20" fmla="*/ 1 w 45"/>
                <a:gd name="T21" fmla="*/ 125 h 32"/>
                <a:gd name="T22" fmla="*/ 1280 w 45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2"/>
                <a:gd name="T38" fmla="*/ 45 w 4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2">
                  <a:moveTo>
                    <a:pt x="2" y="0"/>
                  </a:moveTo>
                  <a:lnTo>
                    <a:pt x="44" y="8"/>
                  </a:lnTo>
                  <a:lnTo>
                    <a:pt x="43" y="31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Freeform 141">
              <a:extLst>
                <a:ext uri="{FF2B5EF4-FFF2-40B4-BE49-F238E27FC236}">
                  <a16:creationId xmlns:a16="http://schemas.microsoft.com/office/drawing/2014/main" id="{DFE65500-8B3B-4A9C-9A18-264740EFD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32"/>
              <a:ext cx="65" cy="35"/>
            </a:xfrm>
            <a:custGeom>
              <a:avLst/>
              <a:gdLst>
                <a:gd name="T0" fmla="*/ 1380 w 44"/>
                <a:gd name="T1" fmla="*/ 0 h 28"/>
                <a:gd name="T2" fmla="*/ 1 w 44"/>
                <a:gd name="T3" fmla="*/ 119 h 28"/>
                <a:gd name="T4" fmla="*/ 1 w 44"/>
                <a:gd name="T5" fmla="*/ 233 h 28"/>
                <a:gd name="T6" fmla="*/ 0 w 44"/>
                <a:gd name="T7" fmla="*/ 364 h 28"/>
                <a:gd name="T8" fmla="*/ 0 w 44"/>
                <a:gd name="T9" fmla="*/ 529 h 28"/>
                <a:gd name="T10" fmla="*/ 1 w 44"/>
                <a:gd name="T11" fmla="*/ 661 h 28"/>
                <a:gd name="T12" fmla="*/ 1 w 44"/>
                <a:gd name="T13" fmla="*/ 711 h 28"/>
                <a:gd name="T14" fmla="*/ 2039 w 44"/>
                <a:gd name="T15" fmla="*/ 841 h 28"/>
                <a:gd name="T16" fmla="*/ 3012 w 44"/>
                <a:gd name="T17" fmla="*/ 889 h 28"/>
                <a:gd name="T18" fmla="*/ 33078 w 44"/>
                <a:gd name="T19" fmla="*/ 1241 h 28"/>
                <a:gd name="T20" fmla="*/ 33078 w 44"/>
                <a:gd name="T21" fmla="*/ 338 h 28"/>
                <a:gd name="T22" fmla="*/ 1380 w 44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28"/>
                <a:gd name="T38" fmla="*/ 44 w 44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28">
                  <a:moveTo>
                    <a:pt x="2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3" y="27"/>
                  </a:lnTo>
                  <a:lnTo>
                    <a:pt x="43" y="7"/>
                  </a:lnTo>
                  <a:lnTo>
                    <a:pt x="2" y="0"/>
                  </a:lnTo>
                </a:path>
              </a:pathLst>
            </a:custGeom>
            <a:solidFill>
              <a:srgbClr val="7A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Freeform 142">
              <a:extLst>
                <a:ext uri="{FF2B5EF4-FFF2-40B4-BE49-F238E27FC236}">
                  <a16:creationId xmlns:a16="http://schemas.microsoft.com/office/drawing/2014/main" id="{0FEFB254-8A23-4112-B263-80402A43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36"/>
              <a:ext cx="65" cy="31"/>
            </a:xfrm>
            <a:custGeom>
              <a:avLst/>
              <a:gdLst>
                <a:gd name="T0" fmla="*/ 1380 w 44"/>
                <a:gd name="T1" fmla="*/ 0 h 25"/>
                <a:gd name="T2" fmla="*/ 1 w 44"/>
                <a:gd name="T3" fmla="*/ 2 h 25"/>
                <a:gd name="T4" fmla="*/ 1 w 44"/>
                <a:gd name="T5" fmla="*/ 146 h 25"/>
                <a:gd name="T6" fmla="*/ 0 w 44"/>
                <a:gd name="T7" fmla="*/ 224 h 25"/>
                <a:gd name="T8" fmla="*/ 1 w 44"/>
                <a:gd name="T9" fmla="*/ 345 h 25"/>
                <a:gd name="T10" fmla="*/ 1 w 44"/>
                <a:gd name="T11" fmla="*/ 428 h 25"/>
                <a:gd name="T12" fmla="*/ 1 w 44"/>
                <a:gd name="T13" fmla="*/ 531 h 25"/>
                <a:gd name="T14" fmla="*/ 1380 w 44"/>
                <a:gd name="T15" fmla="*/ 609 h 25"/>
                <a:gd name="T16" fmla="*/ 3012 w 44"/>
                <a:gd name="T17" fmla="*/ 658 h 25"/>
                <a:gd name="T18" fmla="*/ 33078 w 44"/>
                <a:gd name="T19" fmla="*/ 936 h 25"/>
                <a:gd name="T20" fmla="*/ 33078 w 44"/>
                <a:gd name="T21" fmla="*/ 224 h 25"/>
                <a:gd name="T22" fmla="*/ 1380 w 44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25"/>
                <a:gd name="T38" fmla="*/ 44 w 44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2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3" y="24"/>
                  </a:lnTo>
                  <a:lnTo>
                    <a:pt x="43" y="6"/>
                  </a:lnTo>
                  <a:lnTo>
                    <a:pt x="2" y="0"/>
                  </a:lnTo>
                </a:path>
              </a:pathLst>
            </a:custGeom>
            <a:solidFill>
              <a:srgbClr val="8D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Freeform 143">
              <a:extLst>
                <a:ext uri="{FF2B5EF4-FFF2-40B4-BE49-F238E27FC236}">
                  <a16:creationId xmlns:a16="http://schemas.microsoft.com/office/drawing/2014/main" id="{5ED25373-917B-4E28-85D6-24185F01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38"/>
              <a:ext cx="65" cy="28"/>
            </a:xfrm>
            <a:custGeom>
              <a:avLst/>
              <a:gdLst>
                <a:gd name="T0" fmla="*/ 1 w 44"/>
                <a:gd name="T1" fmla="*/ 0 h 22"/>
                <a:gd name="T2" fmla="*/ 1 w 44"/>
                <a:gd name="T3" fmla="*/ 154 h 22"/>
                <a:gd name="T4" fmla="*/ 0 w 44"/>
                <a:gd name="T5" fmla="*/ 249 h 22"/>
                <a:gd name="T6" fmla="*/ 0 w 44"/>
                <a:gd name="T7" fmla="*/ 317 h 22"/>
                <a:gd name="T8" fmla="*/ 0 w 44"/>
                <a:gd name="T9" fmla="*/ 414 h 22"/>
                <a:gd name="T10" fmla="*/ 1 w 44"/>
                <a:gd name="T11" fmla="*/ 527 h 22"/>
                <a:gd name="T12" fmla="*/ 1 w 44"/>
                <a:gd name="T13" fmla="*/ 711 h 22"/>
                <a:gd name="T14" fmla="*/ 1380 w 44"/>
                <a:gd name="T15" fmla="*/ 831 h 22"/>
                <a:gd name="T16" fmla="*/ 2039 w 44"/>
                <a:gd name="T17" fmla="*/ 854 h 22"/>
                <a:gd name="T18" fmla="*/ 33078 w 44"/>
                <a:gd name="T19" fmla="*/ 1261 h 22"/>
                <a:gd name="T20" fmla="*/ 33078 w 44"/>
                <a:gd name="T21" fmla="*/ 414 h 22"/>
                <a:gd name="T22" fmla="*/ 1 w 44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22"/>
                <a:gd name="T38" fmla="*/ 44 w 4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22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3" y="21"/>
                  </a:lnTo>
                  <a:lnTo>
                    <a:pt x="43" y="7"/>
                  </a:lnTo>
                  <a:lnTo>
                    <a:pt x="1" y="0"/>
                  </a:lnTo>
                </a:path>
              </a:pathLst>
            </a:custGeom>
            <a:solidFill>
              <a:srgbClr val="A1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1" name="Freeform 144">
              <a:extLst>
                <a:ext uri="{FF2B5EF4-FFF2-40B4-BE49-F238E27FC236}">
                  <a16:creationId xmlns:a16="http://schemas.microsoft.com/office/drawing/2014/main" id="{5528679A-0A57-48EF-BBD0-E955010C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242"/>
              <a:ext cx="64" cy="22"/>
            </a:xfrm>
            <a:custGeom>
              <a:avLst/>
              <a:gdLst>
                <a:gd name="T0" fmla="*/ 0 w 43"/>
                <a:gd name="T1" fmla="*/ 0 h 18"/>
                <a:gd name="T2" fmla="*/ 0 w 43"/>
                <a:gd name="T3" fmla="*/ 2 h 18"/>
                <a:gd name="T4" fmla="*/ 0 w 43"/>
                <a:gd name="T5" fmla="*/ 145 h 18"/>
                <a:gd name="T6" fmla="*/ 0 w 43"/>
                <a:gd name="T7" fmla="*/ 243 h 18"/>
                <a:gd name="T8" fmla="*/ 1 w 43"/>
                <a:gd name="T9" fmla="*/ 297 h 18"/>
                <a:gd name="T10" fmla="*/ 36598 w 43"/>
                <a:gd name="T11" fmla="*/ 539 h 18"/>
                <a:gd name="T12" fmla="*/ 36598 w 43"/>
                <a:gd name="T13" fmla="*/ 216 h 18"/>
                <a:gd name="T14" fmla="*/ 0 w 43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8"/>
                <a:gd name="T26" fmla="*/ 43 w 43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2" y="17"/>
                  </a:lnTo>
                  <a:lnTo>
                    <a:pt x="42" y="7"/>
                  </a:lnTo>
                  <a:lnTo>
                    <a:pt x="0" y="0"/>
                  </a:lnTo>
                </a:path>
              </a:pathLst>
            </a:custGeom>
            <a:solidFill>
              <a:srgbClr val="B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Freeform 145">
              <a:extLst>
                <a:ext uri="{FF2B5EF4-FFF2-40B4-BE49-F238E27FC236}">
                  <a16:creationId xmlns:a16="http://schemas.microsoft.com/office/drawing/2014/main" id="{31F22DA4-8425-4ADA-92D1-C2EC3EC41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246"/>
              <a:ext cx="64" cy="17"/>
            </a:xfrm>
            <a:custGeom>
              <a:avLst/>
              <a:gdLst>
                <a:gd name="T0" fmla="*/ 0 w 43"/>
                <a:gd name="T1" fmla="*/ 0 h 14"/>
                <a:gd name="T2" fmla="*/ 0 w 43"/>
                <a:gd name="T3" fmla="*/ 1 h 14"/>
                <a:gd name="T4" fmla="*/ 0 w 43"/>
                <a:gd name="T5" fmla="*/ 90 h 14"/>
                <a:gd name="T6" fmla="*/ 0 w 43"/>
                <a:gd name="T7" fmla="*/ 132 h 14"/>
                <a:gd name="T8" fmla="*/ 1 w 43"/>
                <a:gd name="T9" fmla="*/ 194 h 14"/>
                <a:gd name="T10" fmla="*/ 36598 w 43"/>
                <a:gd name="T11" fmla="*/ 349 h 14"/>
                <a:gd name="T12" fmla="*/ 36598 w 43"/>
                <a:gd name="T13" fmla="*/ 160 h 14"/>
                <a:gd name="T14" fmla="*/ 0 w 43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4"/>
                <a:gd name="T26" fmla="*/ 43 w 43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42" y="13"/>
                  </a:lnTo>
                  <a:lnTo>
                    <a:pt x="42" y="6"/>
                  </a:lnTo>
                  <a:lnTo>
                    <a:pt x="0" y="0"/>
                  </a:lnTo>
                </a:path>
              </a:pathLst>
            </a:custGeom>
            <a:solidFill>
              <a:srgbClr val="C4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Freeform 146">
              <a:extLst>
                <a:ext uri="{FF2B5EF4-FFF2-40B4-BE49-F238E27FC236}">
                  <a16:creationId xmlns:a16="http://schemas.microsoft.com/office/drawing/2014/main" id="{3A53AB42-7671-470C-8507-5735FF59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249"/>
              <a:ext cx="65" cy="13"/>
            </a:xfrm>
            <a:custGeom>
              <a:avLst/>
              <a:gdLst>
                <a:gd name="T0" fmla="*/ 0 w 44"/>
                <a:gd name="T1" fmla="*/ 0 h 10"/>
                <a:gd name="T2" fmla="*/ 33078 w 44"/>
                <a:gd name="T3" fmla="*/ 485 h 10"/>
                <a:gd name="T4" fmla="*/ 33078 w 44"/>
                <a:gd name="T5" fmla="*/ 820 h 10"/>
                <a:gd name="T6" fmla="*/ 1 w 44"/>
                <a:gd name="T7" fmla="*/ 373 h 10"/>
                <a:gd name="T8" fmla="*/ 1 w 44"/>
                <a:gd name="T9" fmla="*/ 287 h 10"/>
                <a:gd name="T10" fmla="*/ 1 w 44"/>
                <a:gd name="T11" fmla="*/ 1 h 10"/>
                <a:gd name="T12" fmla="*/ 0 w 44"/>
                <a:gd name="T13" fmla="*/ 1 h 10"/>
                <a:gd name="T14" fmla="*/ 0 w 44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0"/>
                <a:gd name="T26" fmla="*/ 44 w 4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0">
                  <a:moveTo>
                    <a:pt x="0" y="0"/>
                  </a:moveTo>
                  <a:lnTo>
                    <a:pt x="43" y="5"/>
                  </a:lnTo>
                  <a:lnTo>
                    <a:pt x="43" y="9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Freeform 147">
              <a:extLst>
                <a:ext uri="{FF2B5EF4-FFF2-40B4-BE49-F238E27FC236}">
                  <a16:creationId xmlns:a16="http://schemas.microsoft.com/office/drawing/2014/main" id="{8F3DF09D-C778-457D-B37D-1F81E4D37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3281"/>
              <a:ext cx="8" cy="4"/>
            </a:xfrm>
            <a:custGeom>
              <a:avLst/>
              <a:gdLst>
                <a:gd name="T0" fmla="*/ 5939 w 5"/>
                <a:gd name="T1" fmla="*/ 0 h 4"/>
                <a:gd name="T2" fmla="*/ 0 w 5"/>
                <a:gd name="T3" fmla="*/ 1 h 4"/>
                <a:gd name="T4" fmla="*/ 0 w 5"/>
                <a:gd name="T5" fmla="*/ 3 h 4"/>
                <a:gd name="T6" fmla="*/ 5939 w 5"/>
                <a:gd name="T7" fmla="*/ 3 h 4"/>
                <a:gd name="T8" fmla="*/ 11763 w 5"/>
                <a:gd name="T9" fmla="*/ 3 h 4"/>
                <a:gd name="T10" fmla="*/ 5939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Freeform 148">
              <a:extLst>
                <a:ext uri="{FF2B5EF4-FFF2-40B4-BE49-F238E27FC236}">
                  <a16:creationId xmlns:a16="http://schemas.microsoft.com/office/drawing/2014/main" id="{D60D71ED-C6A2-442E-BB32-E20DB84C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3284"/>
              <a:ext cx="160" cy="120"/>
            </a:xfrm>
            <a:custGeom>
              <a:avLst/>
              <a:gdLst>
                <a:gd name="T0" fmla="*/ 1 w 108"/>
                <a:gd name="T1" fmla="*/ 4200 h 96"/>
                <a:gd name="T2" fmla="*/ 1407 w 108"/>
                <a:gd name="T3" fmla="*/ 4239 h 96"/>
                <a:gd name="T4" fmla="*/ 85893 w 108"/>
                <a:gd name="T5" fmla="*/ 149 h 96"/>
                <a:gd name="T6" fmla="*/ 84590 w 108"/>
                <a:gd name="T7" fmla="*/ 0 h 96"/>
                <a:gd name="T8" fmla="*/ 0 w 108"/>
                <a:gd name="T9" fmla="*/ 4093 h 96"/>
                <a:gd name="T10" fmla="*/ 1 w 108"/>
                <a:gd name="T11" fmla="*/ 420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96"/>
                <a:gd name="T20" fmla="*/ 108 w 108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96">
                  <a:moveTo>
                    <a:pt x="1" y="94"/>
                  </a:moveTo>
                  <a:lnTo>
                    <a:pt x="2" y="95"/>
                  </a:lnTo>
                  <a:lnTo>
                    <a:pt x="107" y="3"/>
                  </a:lnTo>
                  <a:lnTo>
                    <a:pt x="106" y="0"/>
                  </a:lnTo>
                  <a:lnTo>
                    <a:pt x="0" y="92"/>
                  </a:lnTo>
                  <a:lnTo>
                    <a:pt x="1" y="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Freeform 149">
              <a:extLst>
                <a:ext uri="{FF2B5EF4-FFF2-40B4-BE49-F238E27FC236}">
                  <a16:creationId xmlns:a16="http://schemas.microsoft.com/office/drawing/2014/main" id="{352BA165-7BAF-4ACE-95BE-C2D9E03EB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3403"/>
              <a:ext cx="6" cy="4"/>
            </a:xfrm>
            <a:custGeom>
              <a:avLst/>
              <a:gdLst>
                <a:gd name="T0" fmla="*/ 1911 w 4"/>
                <a:gd name="T1" fmla="*/ 3 h 4"/>
                <a:gd name="T2" fmla="*/ 3482 w 4"/>
                <a:gd name="T3" fmla="*/ 2 h 4"/>
                <a:gd name="T4" fmla="*/ 1911 w 4"/>
                <a:gd name="T5" fmla="*/ 1 h 4"/>
                <a:gd name="T6" fmla="*/ 1166 w 4"/>
                <a:gd name="T7" fmla="*/ 0 h 4"/>
                <a:gd name="T8" fmla="*/ 0 w 4"/>
                <a:gd name="T9" fmla="*/ 0 h 4"/>
                <a:gd name="T10" fmla="*/ 1911 w 4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3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7" name="Freeform 150">
              <a:extLst>
                <a:ext uri="{FF2B5EF4-FFF2-40B4-BE49-F238E27FC236}">
                  <a16:creationId xmlns:a16="http://schemas.microsoft.com/office/drawing/2014/main" id="{591CCD53-68C5-4215-9F33-09D5D785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226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166 w 4"/>
                <a:gd name="T5" fmla="*/ 86 h 5"/>
                <a:gd name="T6" fmla="*/ 1911 w 4"/>
                <a:gd name="T7" fmla="*/ 86 h 5"/>
                <a:gd name="T8" fmla="*/ 3482 w 4"/>
                <a:gd name="T9" fmla="*/ 2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Freeform 151">
              <a:extLst>
                <a:ext uri="{FF2B5EF4-FFF2-40B4-BE49-F238E27FC236}">
                  <a16:creationId xmlns:a16="http://schemas.microsoft.com/office/drawing/2014/main" id="{D4A31BDC-5309-4D35-B434-BAEEC2C24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232"/>
              <a:ext cx="98" cy="317"/>
            </a:xfrm>
            <a:custGeom>
              <a:avLst/>
              <a:gdLst>
                <a:gd name="T0" fmla="*/ 1464 w 66"/>
                <a:gd name="T1" fmla="*/ 10303 h 255"/>
                <a:gd name="T2" fmla="*/ 2174 w 66"/>
                <a:gd name="T3" fmla="*/ 10303 h 255"/>
                <a:gd name="T4" fmla="*/ 54249 w 66"/>
                <a:gd name="T5" fmla="*/ 1 h 255"/>
                <a:gd name="T6" fmla="*/ 51371 w 66"/>
                <a:gd name="T7" fmla="*/ 0 h 255"/>
                <a:gd name="T8" fmla="*/ 0 w 66"/>
                <a:gd name="T9" fmla="*/ 10246 h 255"/>
                <a:gd name="T10" fmla="*/ 1464 w 66"/>
                <a:gd name="T11" fmla="*/ 10303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55"/>
                <a:gd name="T20" fmla="*/ 66 w 66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55">
                  <a:moveTo>
                    <a:pt x="2" y="254"/>
                  </a:moveTo>
                  <a:lnTo>
                    <a:pt x="3" y="254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0" y="253"/>
                  </a:lnTo>
                  <a:lnTo>
                    <a:pt x="2" y="2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9" name="Freeform 152">
              <a:extLst>
                <a:ext uri="{FF2B5EF4-FFF2-40B4-BE49-F238E27FC236}">
                  <a16:creationId xmlns:a16="http://schemas.microsoft.com/office/drawing/2014/main" id="{43D6091E-493C-4A04-8FC0-FBDA7DEA1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3551"/>
              <a:ext cx="6" cy="5"/>
            </a:xfrm>
            <a:custGeom>
              <a:avLst/>
              <a:gdLst>
                <a:gd name="T0" fmla="*/ 3482 w 4"/>
                <a:gd name="T1" fmla="*/ 125 h 4"/>
                <a:gd name="T2" fmla="*/ 3482 w 4"/>
                <a:gd name="T3" fmla="*/ 1 h 4"/>
                <a:gd name="T4" fmla="*/ 1911 w 4"/>
                <a:gd name="T5" fmla="*/ 0 h 4"/>
                <a:gd name="T6" fmla="*/ 0 w 4"/>
                <a:gd name="T7" fmla="*/ 1 h 4"/>
                <a:gd name="T8" fmla="*/ 0 w 4"/>
                <a:gd name="T9" fmla="*/ 110 h 4"/>
                <a:gd name="T10" fmla="*/ 3482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Freeform 153">
              <a:extLst>
                <a:ext uri="{FF2B5EF4-FFF2-40B4-BE49-F238E27FC236}">
                  <a16:creationId xmlns:a16="http://schemas.microsoft.com/office/drawing/2014/main" id="{5126DD59-3AF0-4A9D-AC24-B50B0A8D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3256"/>
              <a:ext cx="5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86 h 5"/>
                <a:gd name="T4" fmla="*/ 6147 w 3"/>
                <a:gd name="T5" fmla="*/ 86 h 5"/>
                <a:gd name="T6" fmla="*/ 10245 w 3"/>
                <a:gd name="T7" fmla="*/ 86 h 5"/>
                <a:gd name="T8" fmla="*/ 10245 w 3"/>
                <a:gd name="T9" fmla="*/ 0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1" name="Freeform 154">
              <a:extLst>
                <a:ext uri="{FF2B5EF4-FFF2-40B4-BE49-F238E27FC236}">
                  <a16:creationId xmlns:a16="http://schemas.microsoft.com/office/drawing/2014/main" id="{79A53C28-D887-4EF9-A84D-612E7300C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263"/>
              <a:ext cx="29" cy="254"/>
            </a:xfrm>
            <a:custGeom>
              <a:avLst/>
              <a:gdLst>
                <a:gd name="T0" fmla="*/ 22707 w 19"/>
                <a:gd name="T1" fmla="*/ 8442 h 204"/>
                <a:gd name="T2" fmla="*/ 23469 w 19"/>
                <a:gd name="T3" fmla="*/ 8442 h 204"/>
                <a:gd name="T4" fmla="*/ 4324 w 19"/>
                <a:gd name="T5" fmla="*/ 0 h 204"/>
                <a:gd name="T6" fmla="*/ 0 w 19"/>
                <a:gd name="T7" fmla="*/ 0 h 204"/>
                <a:gd name="T8" fmla="*/ 19799 w 19"/>
                <a:gd name="T9" fmla="*/ 8442 h 204"/>
                <a:gd name="T10" fmla="*/ 22707 w 19"/>
                <a:gd name="T11" fmla="*/ 8442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04"/>
                <a:gd name="T20" fmla="*/ 19 w 19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04">
                  <a:moveTo>
                    <a:pt x="17" y="203"/>
                  </a:moveTo>
                  <a:lnTo>
                    <a:pt x="18" y="20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5" y="203"/>
                  </a:lnTo>
                  <a:lnTo>
                    <a:pt x="17" y="20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Freeform 155">
              <a:extLst>
                <a:ext uri="{FF2B5EF4-FFF2-40B4-BE49-F238E27FC236}">
                  <a16:creationId xmlns:a16="http://schemas.microsoft.com/office/drawing/2014/main" id="{9A8EC444-A22B-427A-9F39-7875A1FB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518"/>
              <a:ext cx="5" cy="7"/>
            </a:xfrm>
            <a:custGeom>
              <a:avLst/>
              <a:gdLst>
                <a:gd name="T0" fmla="*/ 10245 w 3"/>
                <a:gd name="T1" fmla="*/ 1182 h 5"/>
                <a:gd name="T2" fmla="*/ 6147 w 3"/>
                <a:gd name="T3" fmla="*/ 603 h 5"/>
                <a:gd name="T4" fmla="*/ 6147 w 3"/>
                <a:gd name="T5" fmla="*/ 0 h 5"/>
                <a:gd name="T6" fmla="*/ 0 w 3"/>
                <a:gd name="T7" fmla="*/ 603 h 5"/>
                <a:gd name="T8" fmla="*/ 0 w 3"/>
                <a:gd name="T9" fmla="*/ 1182 h 5"/>
                <a:gd name="T10" fmla="*/ 10245 w 3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Freeform 156">
              <a:extLst>
                <a:ext uri="{FF2B5EF4-FFF2-40B4-BE49-F238E27FC236}">
                  <a16:creationId xmlns:a16="http://schemas.microsoft.com/office/drawing/2014/main" id="{CD444DBC-A6D4-42C4-A610-C6AD693BA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257"/>
              <a:ext cx="4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86 h 5"/>
                <a:gd name="T6" fmla="*/ 1 w 3"/>
                <a:gd name="T7" fmla="*/ 86 h 5"/>
                <a:gd name="T8" fmla="*/ 276 w 3"/>
                <a:gd name="T9" fmla="*/ 2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4" name="Freeform 157">
              <a:extLst>
                <a:ext uri="{FF2B5EF4-FFF2-40B4-BE49-F238E27FC236}">
                  <a16:creationId xmlns:a16="http://schemas.microsoft.com/office/drawing/2014/main" id="{E2FDFF5A-4854-4CBB-984C-5BEEE57F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263"/>
              <a:ext cx="64" cy="309"/>
            </a:xfrm>
            <a:custGeom>
              <a:avLst/>
              <a:gdLst>
                <a:gd name="T0" fmla="*/ 1520 w 43"/>
                <a:gd name="T1" fmla="*/ 10409 h 248"/>
                <a:gd name="T2" fmla="*/ 2262 w 43"/>
                <a:gd name="T3" fmla="*/ 10409 h 248"/>
                <a:gd name="T4" fmla="*/ 36598 w 43"/>
                <a:gd name="T5" fmla="*/ 1 h 248"/>
                <a:gd name="T6" fmla="*/ 33624 w 43"/>
                <a:gd name="T7" fmla="*/ 0 h 248"/>
                <a:gd name="T8" fmla="*/ 0 w 43"/>
                <a:gd name="T9" fmla="*/ 10364 h 248"/>
                <a:gd name="T10" fmla="*/ 1520 w 43"/>
                <a:gd name="T11" fmla="*/ 10409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48"/>
                <a:gd name="T20" fmla="*/ 43 w 43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48">
                  <a:moveTo>
                    <a:pt x="2" y="247"/>
                  </a:moveTo>
                  <a:lnTo>
                    <a:pt x="3" y="247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0" y="246"/>
                  </a:lnTo>
                  <a:lnTo>
                    <a:pt x="2" y="2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Freeform 158">
              <a:extLst>
                <a:ext uri="{FF2B5EF4-FFF2-40B4-BE49-F238E27FC236}">
                  <a16:creationId xmlns:a16="http://schemas.microsoft.com/office/drawing/2014/main" id="{F4DD7514-369D-4783-8CBE-6193ECC7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573"/>
              <a:ext cx="6" cy="5"/>
            </a:xfrm>
            <a:custGeom>
              <a:avLst/>
              <a:gdLst>
                <a:gd name="T0" fmla="*/ 3482 w 4"/>
                <a:gd name="T1" fmla="*/ 125 h 4"/>
                <a:gd name="T2" fmla="*/ 3482 w 4"/>
                <a:gd name="T3" fmla="*/ 1 h 4"/>
                <a:gd name="T4" fmla="*/ 1911 w 4"/>
                <a:gd name="T5" fmla="*/ 0 h 4"/>
                <a:gd name="T6" fmla="*/ 0 w 4"/>
                <a:gd name="T7" fmla="*/ 1 h 4"/>
                <a:gd name="T8" fmla="*/ 0 w 4"/>
                <a:gd name="T9" fmla="*/ 110 h 4"/>
                <a:gd name="T10" fmla="*/ 3482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Freeform 159">
              <a:extLst>
                <a:ext uri="{FF2B5EF4-FFF2-40B4-BE49-F238E27FC236}">
                  <a16:creationId xmlns:a16="http://schemas.microsoft.com/office/drawing/2014/main" id="{D1D43117-DF08-4F54-B733-013F096C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278"/>
              <a:ext cx="7" cy="4"/>
            </a:xfrm>
            <a:custGeom>
              <a:avLst/>
              <a:gdLst>
                <a:gd name="T0" fmla="*/ 0 w 5"/>
                <a:gd name="T1" fmla="*/ 276 h 3"/>
                <a:gd name="T2" fmla="*/ 603 w 5"/>
                <a:gd name="T3" fmla="*/ 276 h 3"/>
                <a:gd name="T4" fmla="*/ 1182 w 5"/>
                <a:gd name="T5" fmla="*/ 1 h 3"/>
                <a:gd name="T6" fmla="*/ 603 w 5"/>
                <a:gd name="T7" fmla="*/ 0 h 3"/>
                <a:gd name="T8" fmla="*/ 0 w 5"/>
                <a:gd name="T9" fmla="*/ 0 h 3"/>
                <a:gd name="T10" fmla="*/ 0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0" y="2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7" name="Freeform 160">
              <a:extLst>
                <a:ext uri="{FF2B5EF4-FFF2-40B4-BE49-F238E27FC236}">
                  <a16:creationId xmlns:a16="http://schemas.microsoft.com/office/drawing/2014/main" id="{02229C5B-D898-48F3-BF92-BBC16A29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3281"/>
              <a:ext cx="76" cy="28"/>
            </a:xfrm>
            <a:custGeom>
              <a:avLst/>
              <a:gdLst>
                <a:gd name="T0" fmla="*/ 43050 w 51"/>
                <a:gd name="T1" fmla="*/ 553 h 23"/>
                <a:gd name="T2" fmla="*/ 44508 w 51"/>
                <a:gd name="T3" fmla="*/ 530 h 23"/>
                <a:gd name="T4" fmla="*/ 0 w 51"/>
                <a:gd name="T5" fmla="*/ 0 h 23"/>
                <a:gd name="T6" fmla="*/ 0 w 51"/>
                <a:gd name="T7" fmla="*/ 90 h 23"/>
                <a:gd name="T8" fmla="*/ 43050 w 51"/>
                <a:gd name="T9" fmla="*/ 629 h 23"/>
                <a:gd name="T10" fmla="*/ 43050 w 51"/>
                <a:gd name="T11" fmla="*/ 55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23"/>
                <a:gd name="T20" fmla="*/ 51 w 5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23">
                  <a:moveTo>
                    <a:pt x="49" y="20"/>
                  </a:moveTo>
                  <a:lnTo>
                    <a:pt x="50" y="19"/>
                  </a:lnTo>
                  <a:lnTo>
                    <a:pt x="0" y="0"/>
                  </a:lnTo>
                  <a:lnTo>
                    <a:pt x="0" y="3"/>
                  </a:lnTo>
                  <a:lnTo>
                    <a:pt x="49" y="22"/>
                  </a:lnTo>
                  <a:lnTo>
                    <a:pt x="49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Freeform 161">
              <a:extLst>
                <a:ext uri="{FF2B5EF4-FFF2-40B4-BE49-F238E27FC236}">
                  <a16:creationId xmlns:a16="http://schemas.microsoft.com/office/drawing/2014/main" id="{2E69AAAA-570E-43A6-955B-A6CE3EF99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3308"/>
              <a:ext cx="7" cy="4"/>
            </a:xfrm>
            <a:custGeom>
              <a:avLst/>
              <a:gdLst>
                <a:gd name="T0" fmla="*/ 1182 w 5"/>
                <a:gd name="T1" fmla="*/ 0 h 3"/>
                <a:gd name="T2" fmla="*/ 603 w 5"/>
                <a:gd name="T3" fmla="*/ 0 h 3"/>
                <a:gd name="T4" fmla="*/ 0 w 5"/>
                <a:gd name="T5" fmla="*/ 0 h 3"/>
                <a:gd name="T6" fmla="*/ 0 w 5"/>
                <a:gd name="T7" fmla="*/ 1 h 3"/>
                <a:gd name="T8" fmla="*/ 603 w 5"/>
                <a:gd name="T9" fmla="*/ 276 h 3"/>
                <a:gd name="T10" fmla="*/ 1182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Freeform 162">
              <a:extLst>
                <a:ext uri="{FF2B5EF4-FFF2-40B4-BE49-F238E27FC236}">
                  <a16:creationId xmlns:a16="http://schemas.microsoft.com/office/drawing/2014/main" id="{C4D12DB2-827A-48A1-A5C6-10EF67F5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226"/>
              <a:ext cx="6" cy="6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86 h 5"/>
                <a:gd name="T4" fmla="*/ 1911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Freeform 163">
              <a:extLst>
                <a:ext uri="{FF2B5EF4-FFF2-40B4-BE49-F238E27FC236}">
                  <a16:creationId xmlns:a16="http://schemas.microsoft.com/office/drawing/2014/main" id="{3A5DF1AF-16B0-4E15-A001-134E7DAF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3232"/>
              <a:ext cx="43" cy="161"/>
            </a:xfrm>
            <a:custGeom>
              <a:avLst/>
              <a:gdLst>
                <a:gd name="T0" fmla="*/ 21481 w 29"/>
                <a:gd name="T1" fmla="*/ 5546 h 129"/>
                <a:gd name="T2" fmla="*/ 22879 w 29"/>
                <a:gd name="T3" fmla="*/ 5480 h 129"/>
                <a:gd name="T4" fmla="*/ 1452 w 29"/>
                <a:gd name="T5" fmla="*/ 0 h 129"/>
                <a:gd name="T6" fmla="*/ 0 w 29"/>
                <a:gd name="T7" fmla="*/ 1 h 129"/>
                <a:gd name="T8" fmla="*/ 20388 w 29"/>
                <a:gd name="T9" fmla="*/ 5546 h 129"/>
                <a:gd name="T10" fmla="*/ 21481 w 29"/>
                <a:gd name="T11" fmla="*/ 5546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29"/>
                <a:gd name="T20" fmla="*/ 29 w 2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29">
                  <a:moveTo>
                    <a:pt x="26" y="128"/>
                  </a:moveTo>
                  <a:lnTo>
                    <a:pt x="28" y="127"/>
                  </a:lnTo>
                  <a:lnTo>
                    <a:pt x="2" y="0"/>
                  </a:lnTo>
                  <a:lnTo>
                    <a:pt x="0" y="1"/>
                  </a:lnTo>
                  <a:lnTo>
                    <a:pt x="25" y="128"/>
                  </a:lnTo>
                  <a:lnTo>
                    <a:pt x="26" y="1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Freeform 164">
              <a:extLst>
                <a:ext uri="{FF2B5EF4-FFF2-40B4-BE49-F238E27FC236}">
                  <a16:creationId xmlns:a16="http://schemas.microsoft.com/office/drawing/2014/main" id="{36E98675-E866-446F-AE9B-2D17C5B8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394"/>
              <a:ext cx="5" cy="5"/>
            </a:xfrm>
            <a:custGeom>
              <a:avLst/>
              <a:gdLst>
                <a:gd name="T0" fmla="*/ 10245 w 3"/>
                <a:gd name="T1" fmla="*/ 110 h 4"/>
                <a:gd name="T2" fmla="*/ 6147 w 3"/>
                <a:gd name="T3" fmla="*/ 1 h 4"/>
                <a:gd name="T4" fmla="*/ 6147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10245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Freeform 165">
              <a:extLst>
                <a:ext uri="{FF2B5EF4-FFF2-40B4-BE49-F238E27FC236}">
                  <a16:creationId xmlns:a16="http://schemas.microsoft.com/office/drawing/2014/main" id="{7B4E497C-3468-4C91-A50A-222CE3F31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3266"/>
              <a:ext cx="6" cy="5"/>
            </a:xfrm>
            <a:custGeom>
              <a:avLst/>
              <a:gdLst>
                <a:gd name="T0" fmla="*/ 3482 w 4"/>
                <a:gd name="T1" fmla="*/ 125 h 4"/>
                <a:gd name="T2" fmla="*/ 3482 w 4"/>
                <a:gd name="T3" fmla="*/ 1 h 4"/>
                <a:gd name="T4" fmla="*/ 1911 w 4"/>
                <a:gd name="T5" fmla="*/ 0 h 4"/>
                <a:gd name="T6" fmla="*/ 0 w 4"/>
                <a:gd name="T7" fmla="*/ 1 h 4"/>
                <a:gd name="T8" fmla="*/ 0 w 4"/>
                <a:gd name="T9" fmla="*/ 110 h 4"/>
                <a:gd name="T10" fmla="*/ 3482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3" name="Freeform 166">
              <a:extLst>
                <a:ext uri="{FF2B5EF4-FFF2-40B4-BE49-F238E27FC236}">
                  <a16:creationId xmlns:a16="http://schemas.microsoft.com/office/drawing/2014/main" id="{29EEE5FD-AB0E-41E2-89AA-4909EF98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3063"/>
              <a:ext cx="60" cy="201"/>
            </a:xfrm>
            <a:custGeom>
              <a:avLst/>
              <a:gdLst>
                <a:gd name="T0" fmla="*/ 36813 w 40"/>
                <a:gd name="T1" fmla="*/ 0 h 162"/>
                <a:gd name="T2" fmla="*/ 35267 w 40"/>
                <a:gd name="T3" fmla="*/ 0 h 162"/>
                <a:gd name="T4" fmla="*/ 0 w 40"/>
                <a:gd name="T5" fmla="*/ 6274 h 162"/>
                <a:gd name="T6" fmla="*/ 3482 w 40"/>
                <a:gd name="T7" fmla="*/ 6317 h 162"/>
                <a:gd name="T8" fmla="*/ 38912 w 40"/>
                <a:gd name="T9" fmla="*/ 1 h 162"/>
                <a:gd name="T10" fmla="*/ 36813 w 40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62"/>
                <a:gd name="T20" fmla="*/ 40 w 4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62">
                  <a:moveTo>
                    <a:pt x="37" y="0"/>
                  </a:moveTo>
                  <a:lnTo>
                    <a:pt x="36" y="0"/>
                  </a:lnTo>
                  <a:lnTo>
                    <a:pt x="0" y="160"/>
                  </a:lnTo>
                  <a:lnTo>
                    <a:pt x="3" y="161"/>
                  </a:lnTo>
                  <a:lnTo>
                    <a:pt x="39" y="1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4" name="Freeform 167">
              <a:extLst>
                <a:ext uri="{FF2B5EF4-FFF2-40B4-BE49-F238E27FC236}">
                  <a16:creationId xmlns:a16="http://schemas.microsoft.com/office/drawing/2014/main" id="{8ECE3A84-8AF7-4FC8-9EB0-EF0F3565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056"/>
              <a:ext cx="5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0 w 3"/>
                <a:gd name="T5" fmla="*/ 125 h 4"/>
                <a:gd name="T6" fmla="*/ 6147 w 3"/>
                <a:gd name="T7" fmla="*/ 125 h 4"/>
                <a:gd name="T8" fmla="*/ 10245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Freeform 168">
              <a:extLst>
                <a:ext uri="{FF2B5EF4-FFF2-40B4-BE49-F238E27FC236}">
                  <a16:creationId xmlns:a16="http://schemas.microsoft.com/office/drawing/2014/main" id="{1550A0BA-4196-4C57-8B96-11247966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222"/>
              <a:ext cx="4" cy="6"/>
            </a:xfrm>
            <a:custGeom>
              <a:avLst/>
              <a:gdLst>
                <a:gd name="T0" fmla="*/ 276 w 3"/>
                <a:gd name="T1" fmla="*/ 2 h 5"/>
                <a:gd name="T2" fmla="*/ 1 w 3"/>
                <a:gd name="T3" fmla="*/ 0 h 5"/>
                <a:gd name="T4" fmla="*/ 0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Freeform 169">
              <a:extLst>
                <a:ext uri="{FF2B5EF4-FFF2-40B4-BE49-F238E27FC236}">
                  <a16:creationId xmlns:a16="http://schemas.microsoft.com/office/drawing/2014/main" id="{1CC0E129-BFC6-4A43-968C-1600EB0E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42"/>
              <a:ext cx="67" cy="280"/>
            </a:xfrm>
            <a:custGeom>
              <a:avLst/>
              <a:gdLst>
                <a:gd name="T0" fmla="*/ 1525 w 45"/>
                <a:gd name="T1" fmla="*/ 0 h 225"/>
                <a:gd name="T2" fmla="*/ 0 w 45"/>
                <a:gd name="T3" fmla="*/ 1 h 225"/>
                <a:gd name="T4" fmla="*/ 35023 w 45"/>
                <a:gd name="T5" fmla="*/ 9250 h 225"/>
                <a:gd name="T6" fmla="*/ 38325 w 45"/>
                <a:gd name="T7" fmla="*/ 9204 h 225"/>
                <a:gd name="T8" fmla="*/ 3381 w 45"/>
                <a:gd name="T9" fmla="*/ 0 h 225"/>
                <a:gd name="T10" fmla="*/ 1525 w 45"/>
                <a:gd name="T11" fmla="*/ 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25"/>
                <a:gd name="T20" fmla="*/ 45 w 4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25">
                  <a:moveTo>
                    <a:pt x="2" y="0"/>
                  </a:moveTo>
                  <a:lnTo>
                    <a:pt x="0" y="1"/>
                  </a:lnTo>
                  <a:lnTo>
                    <a:pt x="40" y="224"/>
                  </a:lnTo>
                  <a:lnTo>
                    <a:pt x="44" y="223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Freeform 170">
              <a:extLst>
                <a:ext uri="{FF2B5EF4-FFF2-40B4-BE49-F238E27FC236}">
                  <a16:creationId xmlns:a16="http://schemas.microsoft.com/office/drawing/2014/main" id="{A7772AD5-245B-4FF5-AD0F-812B665F3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936"/>
              <a:ext cx="5" cy="5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25 h 4"/>
                <a:gd name="T4" fmla="*/ 6147 w 3"/>
                <a:gd name="T5" fmla="*/ 125 h 4"/>
                <a:gd name="T6" fmla="*/ 10245 w 3"/>
                <a:gd name="T7" fmla="*/ 110 h 4"/>
                <a:gd name="T8" fmla="*/ 10245 w 3"/>
                <a:gd name="T9" fmla="*/ 0 h 4"/>
                <a:gd name="T10" fmla="*/ 0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171">
              <a:extLst>
                <a:ext uri="{FF2B5EF4-FFF2-40B4-BE49-F238E27FC236}">
                  <a16:creationId xmlns:a16="http://schemas.microsoft.com/office/drawing/2014/main" id="{5D2C5190-D09C-4AA6-B544-AE198BB6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233"/>
              <a:ext cx="5" cy="6"/>
            </a:xfrm>
            <a:custGeom>
              <a:avLst/>
              <a:gdLst>
                <a:gd name="T0" fmla="*/ 10245 w 3"/>
                <a:gd name="T1" fmla="*/ 86 h 5"/>
                <a:gd name="T2" fmla="*/ 6147 w 3"/>
                <a:gd name="T3" fmla="*/ 0 h 5"/>
                <a:gd name="T4" fmla="*/ 6147 w 3"/>
                <a:gd name="T5" fmla="*/ 0 h 5"/>
                <a:gd name="T6" fmla="*/ 0 w 3"/>
                <a:gd name="T7" fmla="*/ 0 h 5"/>
                <a:gd name="T8" fmla="*/ 0 w 3"/>
                <a:gd name="T9" fmla="*/ 86 h 5"/>
                <a:gd name="T10" fmla="*/ 10245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9" name="Freeform 172">
              <a:extLst>
                <a:ext uri="{FF2B5EF4-FFF2-40B4-BE49-F238E27FC236}">
                  <a16:creationId xmlns:a16="http://schemas.microsoft.com/office/drawing/2014/main" id="{C89462CD-F774-4C4E-B7AD-154CF1767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968"/>
              <a:ext cx="29" cy="264"/>
            </a:xfrm>
            <a:custGeom>
              <a:avLst/>
              <a:gdLst>
                <a:gd name="T0" fmla="*/ 20747 w 19"/>
                <a:gd name="T1" fmla="*/ 0 h 212"/>
                <a:gd name="T2" fmla="*/ 19799 w 19"/>
                <a:gd name="T3" fmla="*/ 120 h 212"/>
                <a:gd name="T4" fmla="*/ 19799 w 19"/>
                <a:gd name="T5" fmla="*/ 360 h 212"/>
                <a:gd name="T6" fmla="*/ 18259 w 19"/>
                <a:gd name="T7" fmla="*/ 794 h 212"/>
                <a:gd name="T8" fmla="*/ 17580 w 19"/>
                <a:gd name="T9" fmla="*/ 1400 h 212"/>
                <a:gd name="T10" fmla="*/ 15376 w 19"/>
                <a:gd name="T11" fmla="*/ 2048 h 212"/>
                <a:gd name="T12" fmla="*/ 14877 w 19"/>
                <a:gd name="T13" fmla="*/ 2763 h 212"/>
                <a:gd name="T14" fmla="*/ 11963 w 19"/>
                <a:gd name="T15" fmla="*/ 3585 h 212"/>
                <a:gd name="T16" fmla="*/ 10074 w 19"/>
                <a:gd name="T17" fmla="*/ 4380 h 212"/>
                <a:gd name="T18" fmla="*/ 7838 w 19"/>
                <a:gd name="T19" fmla="*/ 5159 h 212"/>
                <a:gd name="T20" fmla="*/ 6600 w 19"/>
                <a:gd name="T21" fmla="*/ 5994 h 212"/>
                <a:gd name="T22" fmla="*/ 5135 w 19"/>
                <a:gd name="T23" fmla="*/ 6690 h 212"/>
                <a:gd name="T24" fmla="*/ 2833 w 19"/>
                <a:gd name="T25" fmla="*/ 7361 h 212"/>
                <a:gd name="T26" fmla="*/ 2833 w 19"/>
                <a:gd name="T27" fmla="*/ 8000 h 212"/>
                <a:gd name="T28" fmla="*/ 1856 w 19"/>
                <a:gd name="T29" fmla="*/ 8343 h 212"/>
                <a:gd name="T30" fmla="*/ 1856 w 19"/>
                <a:gd name="T31" fmla="*/ 8693 h 212"/>
                <a:gd name="T32" fmla="*/ 0 w 19"/>
                <a:gd name="T33" fmla="*/ 8802 h 212"/>
                <a:gd name="T34" fmla="*/ 4324 w 19"/>
                <a:gd name="T35" fmla="*/ 8802 h 212"/>
                <a:gd name="T36" fmla="*/ 4324 w 19"/>
                <a:gd name="T37" fmla="*/ 8693 h 212"/>
                <a:gd name="T38" fmla="*/ 5135 w 19"/>
                <a:gd name="T39" fmla="*/ 8343 h 212"/>
                <a:gd name="T40" fmla="*/ 6600 w 19"/>
                <a:gd name="T41" fmla="*/ 8000 h 212"/>
                <a:gd name="T42" fmla="*/ 6600 w 19"/>
                <a:gd name="T43" fmla="*/ 7361 h 212"/>
                <a:gd name="T44" fmla="*/ 7838 w 19"/>
                <a:gd name="T45" fmla="*/ 6690 h 212"/>
                <a:gd name="T46" fmla="*/ 10074 w 19"/>
                <a:gd name="T47" fmla="*/ 5994 h 212"/>
                <a:gd name="T48" fmla="*/ 11963 w 19"/>
                <a:gd name="T49" fmla="*/ 5159 h 212"/>
                <a:gd name="T50" fmla="*/ 14877 w 19"/>
                <a:gd name="T51" fmla="*/ 4380 h 212"/>
                <a:gd name="T52" fmla="*/ 15376 w 19"/>
                <a:gd name="T53" fmla="*/ 3585 h 212"/>
                <a:gd name="T54" fmla="*/ 18259 w 19"/>
                <a:gd name="T55" fmla="*/ 2763 h 212"/>
                <a:gd name="T56" fmla="*/ 19799 w 19"/>
                <a:gd name="T57" fmla="*/ 2048 h 212"/>
                <a:gd name="T58" fmla="*/ 20747 w 19"/>
                <a:gd name="T59" fmla="*/ 1400 h 212"/>
                <a:gd name="T60" fmla="*/ 22707 w 19"/>
                <a:gd name="T61" fmla="*/ 794 h 212"/>
                <a:gd name="T62" fmla="*/ 22707 w 19"/>
                <a:gd name="T63" fmla="*/ 360 h 212"/>
                <a:gd name="T64" fmla="*/ 23469 w 19"/>
                <a:gd name="T65" fmla="*/ 120 h 212"/>
                <a:gd name="T66" fmla="*/ 23469 w 19"/>
                <a:gd name="T67" fmla="*/ 0 h 212"/>
                <a:gd name="T68" fmla="*/ 20747 w 19"/>
                <a:gd name="T69" fmla="*/ 0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212"/>
                <a:gd name="T107" fmla="*/ 19 w 19"/>
                <a:gd name="T108" fmla="*/ 212 h 2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212">
                  <a:moveTo>
                    <a:pt x="16" y="0"/>
                  </a:moveTo>
                  <a:lnTo>
                    <a:pt x="15" y="3"/>
                  </a:lnTo>
                  <a:lnTo>
                    <a:pt x="15" y="9"/>
                  </a:lnTo>
                  <a:lnTo>
                    <a:pt x="14" y="19"/>
                  </a:lnTo>
                  <a:lnTo>
                    <a:pt x="13" y="33"/>
                  </a:lnTo>
                  <a:lnTo>
                    <a:pt x="12" y="49"/>
                  </a:lnTo>
                  <a:lnTo>
                    <a:pt x="11" y="67"/>
                  </a:lnTo>
                  <a:lnTo>
                    <a:pt x="9" y="86"/>
                  </a:lnTo>
                  <a:lnTo>
                    <a:pt x="8" y="105"/>
                  </a:lnTo>
                  <a:lnTo>
                    <a:pt x="6" y="124"/>
                  </a:lnTo>
                  <a:lnTo>
                    <a:pt x="5" y="144"/>
                  </a:lnTo>
                  <a:lnTo>
                    <a:pt x="4" y="161"/>
                  </a:lnTo>
                  <a:lnTo>
                    <a:pt x="2" y="177"/>
                  </a:lnTo>
                  <a:lnTo>
                    <a:pt x="2" y="192"/>
                  </a:lnTo>
                  <a:lnTo>
                    <a:pt x="1" y="201"/>
                  </a:lnTo>
                  <a:lnTo>
                    <a:pt x="1" y="209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3" y="209"/>
                  </a:lnTo>
                  <a:lnTo>
                    <a:pt x="4" y="201"/>
                  </a:lnTo>
                  <a:lnTo>
                    <a:pt x="5" y="192"/>
                  </a:lnTo>
                  <a:lnTo>
                    <a:pt x="5" y="177"/>
                  </a:lnTo>
                  <a:lnTo>
                    <a:pt x="6" y="161"/>
                  </a:lnTo>
                  <a:lnTo>
                    <a:pt x="8" y="144"/>
                  </a:lnTo>
                  <a:lnTo>
                    <a:pt x="9" y="124"/>
                  </a:lnTo>
                  <a:lnTo>
                    <a:pt x="11" y="105"/>
                  </a:lnTo>
                  <a:lnTo>
                    <a:pt x="12" y="86"/>
                  </a:lnTo>
                  <a:lnTo>
                    <a:pt x="14" y="67"/>
                  </a:lnTo>
                  <a:lnTo>
                    <a:pt x="15" y="49"/>
                  </a:lnTo>
                  <a:lnTo>
                    <a:pt x="16" y="33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Freeform 173">
              <a:extLst>
                <a:ext uri="{FF2B5EF4-FFF2-40B4-BE49-F238E27FC236}">
                  <a16:creationId xmlns:a16="http://schemas.microsoft.com/office/drawing/2014/main" id="{18B3454D-8C93-4DEA-976A-05BE3F28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961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911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Freeform 174">
              <a:extLst>
                <a:ext uri="{FF2B5EF4-FFF2-40B4-BE49-F238E27FC236}">
                  <a16:creationId xmlns:a16="http://schemas.microsoft.com/office/drawing/2014/main" id="{149390A4-C40D-4259-B15C-B13928D3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3213"/>
              <a:ext cx="8" cy="4"/>
            </a:xfrm>
            <a:custGeom>
              <a:avLst/>
              <a:gdLst>
                <a:gd name="T0" fmla="*/ 11763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0 w 5"/>
                <a:gd name="T7" fmla="*/ 1 h 3"/>
                <a:gd name="T8" fmla="*/ 11763 w 5"/>
                <a:gd name="T9" fmla="*/ 276 h 3"/>
                <a:gd name="T10" fmla="*/ 11763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2" name="Freeform 175">
              <a:extLst>
                <a:ext uri="{FF2B5EF4-FFF2-40B4-BE49-F238E27FC236}">
                  <a16:creationId xmlns:a16="http://schemas.microsoft.com/office/drawing/2014/main" id="{40DEC72D-DEF8-4483-B8DD-4C8FD69F9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212"/>
              <a:ext cx="165" cy="3"/>
            </a:xfrm>
            <a:custGeom>
              <a:avLst/>
              <a:gdLst>
                <a:gd name="T0" fmla="*/ 0 w 111"/>
                <a:gd name="T1" fmla="*/ 0 h 2"/>
                <a:gd name="T2" fmla="*/ 0 w 111"/>
                <a:gd name="T3" fmla="*/ 1166 h 2"/>
                <a:gd name="T4" fmla="*/ 93516 w 111"/>
                <a:gd name="T5" fmla="*/ 1166 h 2"/>
                <a:gd name="T6" fmla="*/ 93516 w 111"/>
                <a:gd name="T7" fmla="*/ 0 h 2"/>
                <a:gd name="T8" fmla="*/ 0 w 111"/>
                <a:gd name="T9" fmla="*/ 0 h 2"/>
                <a:gd name="T10" fmla="*/ 0 w 11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2"/>
                <a:gd name="T20" fmla="*/ 111 w 1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2">
                  <a:moveTo>
                    <a:pt x="0" y="0"/>
                  </a:moveTo>
                  <a:lnTo>
                    <a:pt x="0" y="1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3" name="Freeform 176">
              <a:extLst>
                <a:ext uri="{FF2B5EF4-FFF2-40B4-BE49-F238E27FC236}">
                  <a16:creationId xmlns:a16="http://schemas.microsoft.com/office/drawing/2014/main" id="{F990BB28-DDD3-4419-A293-BD38ACC2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210"/>
              <a:ext cx="7" cy="3"/>
            </a:xfrm>
            <a:custGeom>
              <a:avLst/>
              <a:gdLst>
                <a:gd name="T0" fmla="*/ 0 w 5"/>
                <a:gd name="T1" fmla="*/ 2 h 3"/>
                <a:gd name="T2" fmla="*/ 603 w 5"/>
                <a:gd name="T3" fmla="*/ 2 h 3"/>
                <a:gd name="T4" fmla="*/ 1182 w 5"/>
                <a:gd name="T5" fmla="*/ 1 h 3"/>
                <a:gd name="T6" fmla="*/ 603 w 5"/>
                <a:gd name="T7" fmla="*/ 0 h 3"/>
                <a:gd name="T8" fmla="*/ 0 w 5"/>
                <a:gd name="T9" fmla="*/ 0 h 3"/>
                <a:gd name="T10" fmla="*/ 0 w 5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0" y="2"/>
                  </a:moveTo>
                  <a:lnTo>
                    <a:pt x="2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Freeform 177">
              <a:extLst>
                <a:ext uri="{FF2B5EF4-FFF2-40B4-BE49-F238E27FC236}">
                  <a16:creationId xmlns:a16="http://schemas.microsoft.com/office/drawing/2014/main" id="{0402A1DA-1688-44A0-8E44-89FE2ABD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3244"/>
              <a:ext cx="6" cy="5"/>
            </a:xfrm>
            <a:custGeom>
              <a:avLst/>
              <a:gdLst>
                <a:gd name="T0" fmla="*/ 3482 w 4"/>
                <a:gd name="T1" fmla="*/ 1 h 4"/>
                <a:gd name="T2" fmla="*/ 1911 w 4"/>
                <a:gd name="T3" fmla="*/ 0 h 4"/>
                <a:gd name="T4" fmla="*/ 0 w 4"/>
                <a:gd name="T5" fmla="*/ 1 h 4"/>
                <a:gd name="T6" fmla="*/ 0 w 4"/>
                <a:gd name="T7" fmla="*/ 110 h 4"/>
                <a:gd name="T8" fmla="*/ 0 w 4"/>
                <a:gd name="T9" fmla="*/ 125 h 4"/>
                <a:gd name="T10" fmla="*/ 3482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5" name="Freeform 178">
              <a:extLst>
                <a:ext uri="{FF2B5EF4-FFF2-40B4-BE49-F238E27FC236}">
                  <a16:creationId xmlns:a16="http://schemas.microsoft.com/office/drawing/2014/main" id="{617A5FC0-AD04-4EB8-B35E-45BE081C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3051"/>
              <a:ext cx="123" cy="193"/>
            </a:xfrm>
            <a:custGeom>
              <a:avLst/>
              <a:gdLst>
                <a:gd name="T0" fmla="*/ 2088 w 83"/>
                <a:gd name="T1" fmla="*/ 0 h 155"/>
                <a:gd name="T2" fmla="*/ 1 w 83"/>
                <a:gd name="T3" fmla="*/ 2 h 155"/>
                <a:gd name="T4" fmla="*/ 3094 w 83"/>
                <a:gd name="T5" fmla="*/ 289 h 155"/>
                <a:gd name="T6" fmla="*/ 5513 w 83"/>
                <a:gd name="T7" fmla="*/ 558 h 155"/>
                <a:gd name="T8" fmla="*/ 9739 w 83"/>
                <a:gd name="T9" fmla="*/ 989 h 155"/>
                <a:gd name="T10" fmla="*/ 14923 w 83"/>
                <a:gd name="T11" fmla="*/ 1463 h 155"/>
                <a:gd name="T12" fmla="*/ 20261 w 83"/>
                <a:gd name="T13" fmla="*/ 2002 h 155"/>
                <a:gd name="T14" fmla="*/ 26589 w 83"/>
                <a:gd name="T15" fmla="*/ 2589 h 155"/>
                <a:gd name="T16" fmla="*/ 31694 w 83"/>
                <a:gd name="T17" fmla="*/ 3175 h 155"/>
                <a:gd name="T18" fmla="*/ 38366 w 83"/>
                <a:gd name="T19" fmla="*/ 3788 h 155"/>
                <a:gd name="T20" fmla="*/ 43481 w 83"/>
                <a:gd name="T21" fmla="*/ 4375 h 155"/>
                <a:gd name="T22" fmla="*/ 49634 w 83"/>
                <a:gd name="T23" fmla="*/ 4922 h 155"/>
                <a:gd name="T24" fmla="*/ 53732 w 83"/>
                <a:gd name="T25" fmla="*/ 5431 h 155"/>
                <a:gd name="T26" fmla="*/ 58392 w 83"/>
                <a:gd name="T27" fmla="*/ 5797 h 155"/>
                <a:gd name="T28" fmla="*/ 60775 w 83"/>
                <a:gd name="T29" fmla="*/ 6129 h 155"/>
                <a:gd name="T30" fmla="*/ 62850 w 83"/>
                <a:gd name="T31" fmla="*/ 6310 h 155"/>
                <a:gd name="T32" fmla="*/ 63028 w 83"/>
                <a:gd name="T33" fmla="*/ 6419 h 155"/>
                <a:gd name="T34" fmla="*/ 65938 w 83"/>
                <a:gd name="T35" fmla="*/ 6310 h 155"/>
                <a:gd name="T36" fmla="*/ 64945 w 83"/>
                <a:gd name="T37" fmla="*/ 6247 h 155"/>
                <a:gd name="T38" fmla="*/ 62850 w 83"/>
                <a:gd name="T39" fmla="*/ 6040 h 155"/>
                <a:gd name="T40" fmla="*/ 59797 w 83"/>
                <a:gd name="T41" fmla="*/ 5728 h 155"/>
                <a:gd name="T42" fmla="*/ 56192 w 83"/>
                <a:gd name="T43" fmla="*/ 5333 h 155"/>
                <a:gd name="T44" fmla="*/ 50572 w 83"/>
                <a:gd name="T45" fmla="*/ 4813 h 155"/>
                <a:gd name="T46" fmla="*/ 45406 w 83"/>
                <a:gd name="T47" fmla="*/ 4283 h 155"/>
                <a:gd name="T48" fmla="*/ 39403 w 83"/>
                <a:gd name="T49" fmla="*/ 3726 h 155"/>
                <a:gd name="T50" fmla="*/ 34750 w 83"/>
                <a:gd name="T51" fmla="*/ 3086 h 155"/>
                <a:gd name="T52" fmla="*/ 27168 w 83"/>
                <a:gd name="T53" fmla="*/ 2493 h 155"/>
                <a:gd name="T54" fmla="*/ 22115 w 83"/>
                <a:gd name="T55" fmla="*/ 1909 h 155"/>
                <a:gd name="T56" fmla="*/ 16810 w 83"/>
                <a:gd name="T57" fmla="*/ 1396 h 155"/>
                <a:gd name="T58" fmla="*/ 12107 w 83"/>
                <a:gd name="T59" fmla="*/ 905 h 155"/>
                <a:gd name="T60" fmla="*/ 8170 w 83"/>
                <a:gd name="T61" fmla="*/ 549 h 155"/>
                <a:gd name="T62" fmla="*/ 4585 w 83"/>
                <a:gd name="T63" fmla="*/ 186 h 155"/>
                <a:gd name="T64" fmla="*/ 3094 w 83"/>
                <a:gd name="T65" fmla="*/ 0 h 155"/>
                <a:gd name="T66" fmla="*/ 0 w 83"/>
                <a:gd name="T67" fmla="*/ 0 h 155"/>
                <a:gd name="T68" fmla="*/ 2088 w 83"/>
                <a:gd name="T69" fmla="*/ 0 h 1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155"/>
                <a:gd name="T107" fmla="*/ 83 w 83"/>
                <a:gd name="T108" fmla="*/ 155 h 1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155">
                  <a:moveTo>
                    <a:pt x="3" y="0"/>
                  </a:moveTo>
                  <a:lnTo>
                    <a:pt x="1" y="2"/>
                  </a:lnTo>
                  <a:lnTo>
                    <a:pt x="4" y="7"/>
                  </a:lnTo>
                  <a:lnTo>
                    <a:pt x="7" y="14"/>
                  </a:lnTo>
                  <a:lnTo>
                    <a:pt x="12" y="24"/>
                  </a:lnTo>
                  <a:lnTo>
                    <a:pt x="19" y="35"/>
                  </a:lnTo>
                  <a:lnTo>
                    <a:pt x="25" y="48"/>
                  </a:lnTo>
                  <a:lnTo>
                    <a:pt x="33" y="62"/>
                  </a:lnTo>
                  <a:lnTo>
                    <a:pt x="40" y="76"/>
                  </a:lnTo>
                  <a:lnTo>
                    <a:pt x="48" y="91"/>
                  </a:lnTo>
                  <a:lnTo>
                    <a:pt x="54" y="105"/>
                  </a:lnTo>
                  <a:lnTo>
                    <a:pt x="62" y="118"/>
                  </a:lnTo>
                  <a:lnTo>
                    <a:pt x="67" y="130"/>
                  </a:lnTo>
                  <a:lnTo>
                    <a:pt x="73" y="140"/>
                  </a:lnTo>
                  <a:lnTo>
                    <a:pt x="76" y="147"/>
                  </a:lnTo>
                  <a:lnTo>
                    <a:pt x="78" y="152"/>
                  </a:lnTo>
                  <a:lnTo>
                    <a:pt x="79" y="154"/>
                  </a:lnTo>
                  <a:lnTo>
                    <a:pt x="82" y="152"/>
                  </a:lnTo>
                  <a:lnTo>
                    <a:pt x="81" y="150"/>
                  </a:lnTo>
                  <a:lnTo>
                    <a:pt x="78" y="145"/>
                  </a:lnTo>
                  <a:lnTo>
                    <a:pt x="75" y="138"/>
                  </a:lnTo>
                  <a:lnTo>
                    <a:pt x="70" y="128"/>
                  </a:lnTo>
                  <a:lnTo>
                    <a:pt x="63" y="116"/>
                  </a:lnTo>
                  <a:lnTo>
                    <a:pt x="57" y="103"/>
                  </a:lnTo>
                  <a:lnTo>
                    <a:pt x="49" y="90"/>
                  </a:lnTo>
                  <a:lnTo>
                    <a:pt x="43" y="74"/>
                  </a:lnTo>
                  <a:lnTo>
                    <a:pt x="34" y="60"/>
                  </a:lnTo>
                  <a:lnTo>
                    <a:pt x="28" y="46"/>
                  </a:lnTo>
                  <a:lnTo>
                    <a:pt x="21" y="33"/>
                  </a:lnTo>
                  <a:lnTo>
                    <a:pt x="15" y="22"/>
                  </a:lnTo>
                  <a:lnTo>
                    <a:pt x="10" y="13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Freeform 179">
              <a:extLst>
                <a:ext uri="{FF2B5EF4-FFF2-40B4-BE49-F238E27FC236}">
                  <a16:creationId xmlns:a16="http://schemas.microsoft.com/office/drawing/2014/main" id="{17B300B7-51C3-4364-B882-6FBB88895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046"/>
              <a:ext cx="6" cy="7"/>
            </a:xfrm>
            <a:custGeom>
              <a:avLst/>
              <a:gdLst>
                <a:gd name="T0" fmla="*/ 3482 w 4"/>
                <a:gd name="T1" fmla="*/ 1182 h 5"/>
                <a:gd name="T2" fmla="*/ 3482 w 4"/>
                <a:gd name="T3" fmla="*/ 603 h 5"/>
                <a:gd name="T4" fmla="*/ 1911 w 4"/>
                <a:gd name="T5" fmla="*/ 0 h 5"/>
                <a:gd name="T6" fmla="*/ 0 w 4"/>
                <a:gd name="T7" fmla="*/ 603 h 5"/>
                <a:gd name="T8" fmla="*/ 0 w 4"/>
                <a:gd name="T9" fmla="*/ 1182 h 5"/>
                <a:gd name="T10" fmla="*/ 3482 w 4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Freeform 180">
              <a:extLst>
                <a:ext uri="{FF2B5EF4-FFF2-40B4-BE49-F238E27FC236}">
                  <a16:creationId xmlns:a16="http://schemas.microsoft.com/office/drawing/2014/main" id="{E354D0E5-238E-4AD2-B81E-2A204264F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3218"/>
              <a:ext cx="8" cy="4"/>
            </a:xfrm>
            <a:custGeom>
              <a:avLst/>
              <a:gdLst>
                <a:gd name="T0" fmla="*/ 5939 w 5"/>
                <a:gd name="T1" fmla="*/ 276 h 3"/>
                <a:gd name="T2" fmla="*/ 11763 w 5"/>
                <a:gd name="T3" fmla="*/ 1 h 3"/>
                <a:gd name="T4" fmla="*/ 11763 w 5"/>
                <a:gd name="T5" fmla="*/ 0 h 3"/>
                <a:gd name="T6" fmla="*/ 5939 w 5"/>
                <a:gd name="T7" fmla="*/ 0 h 3"/>
                <a:gd name="T8" fmla="*/ 0 w 5"/>
                <a:gd name="T9" fmla="*/ 0 h 3"/>
                <a:gd name="T10" fmla="*/ 5939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Freeform 181">
              <a:extLst>
                <a:ext uri="{FF2B5EF4-FFF2-40B4-BE49-F238E27FC236}">
                  <a16:creationId xmlns:a16="http://schemas.microsoft.com/office/drawing/2014/main" id="{ECB9C28B-A17A-4779-AD0F-93013478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3191"/>
              <a:ext cx="86" cy="29"/>
            </a:xfrm>
            <a:custGeom>
              <a:avLst/>
              <a:gdLst>
                <a:gd name="T0" fmla="*/ 45147 w 58"/>
                <a:gd name="T1" fmla="*/ 126 h 23"/>
                <a:gd name="T2" fmla="*/ 45147 w 58"/>
                <a:gd name="T3" fmla="*/ 0 h 23"/>
                <a:gd name="T4" fmla="*/ 0 w 58"/>
                <a:gd name="T5" fmla="*/ 986 h 23"/>
                <a:gd name="T6" fmla="*/ 1 w 58"/>
                <a:gd name="T7" fmla="*/ 1122 h 23"/>
                <a:gd name="T8" fmla="*/ 46379 w 58"/>
                <a:gd name="T9" fmla="*/ 159 h 23"/>
                <a:gd name="T10" fmla="*/ 45147 w 58"/>
                <a:gd name="T11" fmla="*/ 126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3"/>
                <a:gd name="T20" fmla="*/ 58 w 5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3">
                  <a:moveTo>
                    <a:pt x="56" y="2"/>
                  </a:moveTo>
                  <a:lnTo>
                    <a:pt x="56" y="0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57" y="3"/>
                  </a:lnTo>
                  <a:lnTo>
                    <a:pt x="5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Freeform 182">
              <a:extLst>
                <a:ext uri="{FF2B5EF4-FFF2-40B4-BE49-F238E27FC236}">
                  <a16:creationId xmlns:a16="http://schemas.microsoft.com/office/drawing/2014/main" id="{96744902-54B7-4F42-96AA-FC622CB56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188"/>
              <a:ext cx="7" cy="4"/>
            </a:xfrm>
            <a:custGeom>
              <a:avLst/>
              <a:gdLst>
                <a:gd name="T0" fmla="*/ 603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603 w 5"/>
                <a:gd name="T7" fmla="*/ 276 h 3"/>
                <a:gd name="T8" fmla="*/ 1182 w 5"/>
                <a:gd name="T9" fmla="*/ 276 h 3"/>
                <a:gd name="T10" fmla="*/ 603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Freeform 183">
              <a:extLst>
                <a:ext uri="{FF2B5EF4-FFF2-40B4-BE49-F238E27FC236}">
                  <a16:creationId xmlns:a16="http://schemas.microsoft.com/office/drawing/2014/main" id="{EB0F3BD2-A222-4D0A-AA91-7E34C119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16"/>
              <a:ext cx="27" cy="65"/>
            </a:xfrm>
            <a:custGeom>
              <a:avLst/>
              <a:gdLst>
                <a:gd name="T0" fmla="*/ 7592 w 18"/>
                <a:gd name="T1" fmla="*/ 2273 h 52"/>
                <a:gd name="T2" fmla="*/ 5223 w 18"/>
                <a:gd name="T3" fmla="*/ 2268 h 52"/>
                <a:gd name="T4" fmla="*/ 4008 w 18"/>
                <a:gd name="T5" fmla="*/ 2139 h 52"/>
                <a:gd name="T6" fmla="*/ 1943 w 18"/>
                <a:gd name="T7" fmla="*/ 2079 h 52"/>
                <a:gd name="T8" fmla="*/ 1227 w 18"/>
                <a:gd name="T9" fmla="*/ 1926 h 52"/>
                <a:gd name="T10" fmla="*/ 1227 w 18"/>
                <a:gd name="T11" fmla="*/ 1719 h 52"/>
                <a:gd name="T12" fmla="*/ 1227 w 18"/>
                <a:gd name="T13" fmla="*/ 1525 h 52"/>
                <a:gd name="T14" fmla="*/ 0 w 18"/>
                <a:gd name="T15" fmla="*/ 1376 h 52"/>
                <a:gd name="T16" fmla="*/ 1227 w 18"/>
                <a:gd name="T17" fmla="*/ 1100 h 52"/>
                <a:gd name="T18" fmla="*/ 1227 w 18"/>
                <a:gd name="T19" fmla="*/ 930 h 52"/>
                <a:gd name="T20" fmla="*/ 1227 w 18"/>
                <a:gd name="T21" fmla="*/ 889 h 52"/>
                <a:gd name="T22" fmla="*/ 1227 w 18"/>
                <a:gd name="T23" fmla="*/ 744 h 52"/>
                <a:gd name="T24" fmla="*/ 1943 w 18"/>
                <a:gd name="T25" fmla="*/ 685 h 52"/>
                <a:gd name="T26" fmla="*/ 1943 w 18"/>
                <a:gd name="T27" fmla="*/ 569 h 52"/>
                <a:gd name="T28" fmla="*/ 1943 w 18"/>
                <a:gd name="T29" fmla="*/ 538 h 52"/>
                <a:gd name="T30" fmla="*/ 3482 w 18"/>
                <a:gd name="T31" fmla="*/ 455 h 52"/>
                <a:gd name="T32" fmla="*/ 4008 w 18"/>
                <a:gd name="T33" fmla="*/ 364 h 52"/>
                <a:gd name="T34" fmla="*/ 5223 w 18"/>
                <a:gd name="T35" fmla="*/ 186 h 52"/>
                <a:gd name="T36" fmla="*/ 7592 w 18"/>
                <a:gd name="T37" fmla="*/ 119 h 52"/>
                <a:gd name="T38" fmla="*/ 9018 w 18"/>
                <a:gd name="T39" fmla="*/ 0 h 52"/>
                <a:gd name="T40" fmla="*/ 11237 w 18"/>
                <a:gd name="T41" fmla="*/ 0 h 52"/>
                <a:gd name="T42" fmla="*/ 13080 w 18"/>
                <a:gd name="T43" fmla="*/ 1 h 52"/>
                <a:gd name="T44" fmla="*/ 14004 w 18"/>
                <a:gd name="T45" fmla="*/ 149 h 52"/>
                <a:gd name="T46" fmla="*/ 15371 w 18"/>
                <a:gd name="T47" fmla="*/ 233 h 52"/>
                <a:gd name="T48" fmla="*/ 15692 w 18"/>
                <a:gd name="T49" fmla="*/ 364 h 52"/>
                <a:gd name="T50" fmla="*/ 16907 w 18"/>
                <a:gd name="T51" fmla="*/ 569 h 52"/>
                <a:gd name="T52" fmla="*/ 16907 w 18"/>
                <a:gd name="T53" fmla="*/ 744 h 52"/>
                <a:gd name="T54" fmla="*/ 16907 w 18"/>
                <a:gd name="T55" fmla="*/ 930 h 52"/>
                <a:gd name="T56" fmla="*/ 16907 w 18"/>
                <a:gd name="T57" fmla="*/ 1260 h 52"/>
                <a:gd name="T58" fmla="*/ 15692 w 18"/>
                <a:gd name="T59" fmla="*/ 1451 h 52"/>
                <a:gd name="T60" fmla="*/ 15692 w 18"/>
                <a:gd name="T61" fmla="*/ 1719 h 52"/>
                <a:gd name="T62" fmla="*/ 15371 w 18"/>
                <a:gd name="T63" fmla="*/ 1818 h 52"/>
                <a:gd name="T64" fmla="*/ 13080 w 18"/>
                <a:gd name="T65" fmla="*/ 1999 h 52"/>
                <a:gd name="T66" fmla="*/ 11691 w 18"/>
                <a:gd name="T67" fmla="*/ 2101 h 52"/>
                <a:gd name="T68" fmla="*/ 9842 w 18"/>
                <a:gd name="T69" fmla="*/ 2268 h 52"/>
                <a:gd name="T70" fmla="*/ 9018 w 18"/>
                <a:gd name="T71" fmla="*/ 2273 h 52"/>
                <a:gd name="T72" fmla="*/ 7592 w 18"/>
                <a:gd name="T73" fmla="*/ 2273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"/>
                <a:gd name="T112" fmla="*/ 0 h 52"/>
                <a:gd name="T113" fmla="*/ 18 w 18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" h="52">
                  <a:moveTo>
                    <a:pt x="7" y="51"/>
                  </a:moveTo>
                  <a:lnTo>
                    <a:pt x="5" y="50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7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5" y="41"/>
                  </a:lnTo>
                  <a:lnTo>
                    <a:pt x="13" y="45"/>
                  </a:lnTo>
                  <a:lnTo>
                    <a:pt x="12" y="47"/>
                  </a:lnTo>
                  <a:lnTo>
                    <a:pt x="10" y="50"/>
                  </a:lnTo>
                  <a:lnTo>
                    <a:pt x="9" y="51"/>
                  </a:lnTo>
                  <a:lnTo>
                    <a:pt x="7" y="51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184">
              <a:extLst>
                <a:ext uri="{FF2B5EF4-FFF2-40B4-BE49-F238E27FC236}">
                  <a16:creationId xmlns:a16="http://schemas.microsoft.com/office/drawing/2014/main" id="{3428E6EA-36C8-46C0-A975-822A55B84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16"/>
              <a:ext cx="36" cy="72"/>
            </a:xfrm>
            <a:custGeom>
              <a:avLst/>
              <a:gdLst>
                <a:gd name="T0" fmla="*/ 9368 w 24"/>
                <a:gd name="T1" fmla="*/ 2259 h 58"/>
                <a:gd name="T2" fmla="*/ 9368 w 24"/>
                <a:gd name="T3" fmla="*/ 2259 h 58"/>
                <a:gd name="T4" fmla="*/ 7626 w 24"/>
                <a:gd name="T5" fmla="*/ 2226 h 58"/>
                <a:gd name="T6" fmla="*/ 5223 w 24"/>
                <a:gd name="T7" fmla="*/ 2125 h 58"/>
                <a:gd name="T8" fmla="*/ 3482 w 24"/>
                <a:gd name="T9" fmla="*/ 2000 h 58"/>
                <a:gd name="T10" fmla="*/ 2397 w 24"/>
                <a:gd name="T11" fmla="*/ 1896 h 58"/>
                <a:gd name="T12" fmla="*/ 1547 w 24"/>
                <a:gd name="T13" fmla="*/ 1704 h 58"/>
                <a:gd name="T14" fmla="*/ 1547 w 24"/>
                <a:gd name="T15" fmla="*/ 1475 h 58"/>
                <a:gd name="T16" fmla="*/ 0 w 24"/>
                <a:gd name="T17" fmla="*/ 1298 h 58"/>
                <a:gd name="T18" fmla="*/ 1547 w 24"/>
                <a:gd name="T19" fmla="*/ 1079 h 58"/>
                <a:gd name="T20" fmla="*/ 1547 w 24"/>
                <a:gd name="T21" fmla="*/ 951 h 58"/>
                <a:gd name="T22" fmla="*/ 2397 w 24"/>
                <a:gd name="T23" fmla="*/ 869 h 58"/>
                <a:gd name="T24" fmla="*/ 2397 w 24"/>
                <a:gd name="T25" fmla="*/ 766 h 58"/>
                <a:gd name="T26" fmla="*/ 3482 w 24"/>
                <a:gd name="T27" fmla="*/ 672 h 58"/>
                <a:gd name="T28" fmla="*/ 3482 w 24"/>
                <a:gd name="T29" fmla="*/ 617 h 58"/>
                <a:gd name="T30" fmla="*/ 3482 w 24"/>
                <a:gd name="T31" fmla="*/ 500 h 58"/>
                <a:gd name="T32" fmla="*/ 4163 w 24"/>
                <a:gd name="T33" fmla="*/ 436 h 58"/>
                <a:gd name="T34" fmla="*/ 5223 w 24"/>
                <a:gd name="T35" fmla="*/ 351 h 58"/>
                <a:gd name="T36" fmla="*/ 7626 w 24"/>
                <a:gd name="T37" fmla="*/ 184 h 58"/>
                <a:gd name="T38" fmla="*/ 9368 w 24"/>
                <a:gd name="T39" fmla="*/ 2 h 58"/>
                <a:gd name="T40" fmla="*/ 11691 w 24"/>
                <a:gd name="T41" fmla="*/ 0 h 58"/>
                <a:gd name="T42" fmla="*/ 15443 w 24"/>
                <a:gd name="T43" fmla="*/ 0 h 58"/>
                <a:gd name="T44" fmla="*/ 17159 w 24"/>
                <a:gd name="T45" fmla="*/ 1 h 58"/>
                <a:gd name="T46" fmla="*/ 19229 w 24"/>
                <a:gd name="T47" fmla="*/ 119 h 58"/>
                <a:gd name="T48" fmla="*/ 19926 w 24"/>
                <a:gd name="T49" fmla="*/ 228 h 58"/>
                <a:gd name="T50" fmla="*/ 22004 w 24"/>
                <a:gd name="T51" fmla="*/ 351 h 58"/>
                <a:gd name="T52" fmla="*/ 23126 w 24"/>
                <a:gd name="T53" fmla="*/ 541 h 58"/>
                <a:gd name="T54" fmla="*/ 23126 w 24"/>
                <a:gd name="T55" fmla="*/ 766 h 58"/>
                <a:gd name="T56" fmla="*/ 23126 w 24"/>
                <a:gd name="T57" fmla="*/ 951 h 58"/>
                <a:gd name="T58" fmla="*/ 23126 w 24"/>
                <a:gd name="T59" fmla="*/ 1188 h 58"/>
                <a:gd name="T60" fmla="*/ 22004 w 24"/>
                <a:gd name="T61" fmla="*/ 1444 h 58"/>
                <a:gd name="T62" fmla="*/ 21078 w 24"/>
                <a:gd name="T63" fmla="*/ 1662 h 58"/>
                <a:gd name="T64" fmla="*/ 19926 w 24"/>
                <a:gd name="T65" fmla="*/ 1820 h 58"/>
                <a:gd name="T66" fmla="*/ 18206 w 24"/>
                <a:gd name="T67" fmla="*/ 1980 h 58"/>
                <a:gd name="T68" fmla="*/ 15897 w 24"/>
                <a:gd name="T69" fmla="*/ 2115 h 58"/>
                <a:gd name="T70" fmla="*/ 14004 w 24"/>
                <a:gd name="T71" fmla="*/ 2226 h 58"/>
                <a:gd name="T72" fmla="*/ 11691 w 24"/>
                <a:gd name="T73" fmla="*/ 2259 h 58"/>
                <a:gd name="T74" fmla="*/ 9368 w 24"/>
                <a:gd name="T75" fmla="*/ 2259 h 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58"/>
                <a:gd name="T116" fmla="*/ 24 w 24"/>
                <a:gd name="T117" fmla="*/ 58 h 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58">
                  <a:moveTo>
                    <a:pt x="9" y="57"/>
                  </a:moveTo>
                  <a:lnTo>
                    <a:pt x="9" y="57"/>
                  </a:lnTo>
                  <a:lnTo>
                    <a:pt x="7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5" y="9"/>
                  </a:lnTo>
                  <a:lnTo>
                    <a:pt x="7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2" y="9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23" y="31"/>
                  </a:lnTo>
                  <a:lnTo>
                    <a:pt x="22" y="36"/>
                  </a:lnTo>
                  <a:lnTo>
                    <a:pt x="21" y="42"/>
                  </a:lnTo>
                  <a:lnTo>
                    <a:pt x="20" y="46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12" y="57"/>
                  </a:lnTo>
                  <a:lnTo>
                    <a:pt x="9" y="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185">
              <a:extLst>
                <a:ext uri="{FF2B5EF4-FFF2-40B4-BE49-F238E27FC236}">
                  <a16:creationId xmlns:a16="http://schemas.microsoft.com/office/drawing/2014/main" id="{666543C2-BE3F-46F9-AF47-0A496FA6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222"/>
              <a:ext cx="15" cy="52"/>
            </a:xfrm>
            <a:custGeom>
              <a:avLst/>
              <a:gdLst>
                <a:gd name="T0" fmla="*/ 3482 w 10"/>
                <a:gd name="T1" fmla="*/ 1556 h 42"/>
                <a:gd name="T2" fmla="*/ 2367 w 10"/>
                <a:gd name="T3" fmla="*/ 1530 h 42"/>
                <a:gd name="T4" fmla="*/ 2367 w 10"/>
                <a:gd name="T5" fmla="*/ 1437 h 42"/>
                <a:gd name="T6" fmla="*/ 1227 w 10"/>
                <a:gd name="T7" fmla="*/ 1410 h 42"/>
                <a:gd name="T8" fmla="*/ 1227 w 10"/>
                <a:gd name="T9" fmla="*/ 1273 h 42"/>
                <a:gd name="T10" fmla="*/ 0 w 10"/>
                <a:gd name="T11" fmla="*/ 1148 h 42"/>
                <a:gd name="T12" fmla="*/ 0 w 10"/>
                <a:gd name="T13" fmla="*/ 1065 h 42"/>
                <a:gd name="T14" fmla="*/ 0 w 10"/>
                <a:gd name="T15" fmla="*/ 920 h 42"/>
                <a:gd name="T16" fmla="*/ 0 w 10"/>
                <a:gd name="T17" fmla="*/ 743 h 42"/>
                <a:gd name="T18" fmla="*/ 1227 w 10"/>
                <a:gd name="T19" fmla="*/ 605 h 42"/>
                <a:gd name="T20" fmla="*/ 1227 w 10"/>
                <a:gd name="T21" fmla="*/ 485 h 42"/>
                <a:gd name="T22" fmla="*/ 1227 w 10"/>
                <a:gd name="T23" fmla="*/ 392 h 42"/>
                <a:gd name="T24" fmla="*/ 2367 w 10"/>
                <a:gd name="T25" fmla="*/ 277 h 42"/>
                <a:gd name="T26" fmla="*/ 2367 w 10"/>
                <a:gd name="T27" fmla="*/ 118 h 42"/>
                <a:gd name="T28" fmla="*/ 4008 w 10"/>
                <a:gd name="T29" fmla="*/ 2 h 42"/>
                <a:gd name="T30" fmla="*/ 5223 w 10"/>
                <a:gd name="T31" fmla="*/ 1 h 42"/>
                <a:gd name="T32" fmla="*/ 6012 w 10"/>
                <a:gd name="T33" fmla="*/ 0 h 42"/>
                <a:gd name="T34" fmla="*/ 7626 w 10"/>
                <a:gd name="T35" fmla="*/ 1 h 42"/>
                <a:gd name="T36" fmla="*/ 7835 w 10"/>
                <a:gd name="T37" fmla="*/ 118 h 42"/>
                <a:gd name="T38" fmla="*/ 7835 w 10"/>
                <a:gd name="T39" fmla="*/ 146 h 42"/>
                <a:gd name="T40" fmla="*/ 7835 w 10"/>
                <a:gd name="T41" fmla="*/ 277 h 42"/>
                <a:gd name="T42" fmla="*/ 9018 w 10"/>
                <a:gd name="T43" fmla="*/ 392 h 42"/>
                <a:gd name="T44" fmla="*/ 9018 w 10"/>
                <a:gd name="T45" fmla="*/ 526 h 42"/>
                <a:gd name="T46" fmla="*/ 9018 w 10"/>
                <a:gd name="T47" fmla="*/ 651 h 42"/>
                <a:gd name="T48" fmla="*/ 9018 w 10"/>
                <a:gd name="T49" fmla="*/ 820 h 42"/>
                <a:gd name="T50" fmla="*/ 7835 w 10"/>
                <a:gd name="T51" fmla="*/ 998 h 42"/>
                <a:gd name="T52" fmla="*/ 7835 w 10"/>
                <a:gd name="T53" fmla="*/ 1139 h 42"/>
                <a:gd name="T54" fmla="*/ 7626 w 10"/>
                <a:gd name="T55" fmla="*/ 1257 h 42"/>
                <a:gd name="T56" fmla="*/ 7626 w 10"/>
                <a:gd name="T57" fmla="*/ 1361 h 42"/>
                <a:gd name="T58" fmla="*/ 6012 w 10"/>
                <a:gd name="T59" fmla="*/ 1421 h 42"/>
                <a:gd name="T60" fmla="*/ 5223 w 10"/>
                <a:gd name="T61" fmla="*/ 1530 h 42"/>
                <a:gd name="T62" fmla="*/ 4008 w 10"/>
                <a:gd name="T63" fmla="*/ 1556 h 42"/>
                <a:gd name="T64" fmla="*/ 3482 w 10"/>
                <a:gd name="T65" fmla="*/ 1556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42"/>
                <a:gd name="T101" fmla="*/ 10 w 10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42">
                  <a:moveTo>
                    <a:pt x="3" y="41"/>
                  </a:moveTo>
                  <a:lnTo>
                    <a:pt x="2" y="40"/>
                  </a:lnTo>
                  <a:lnTo>
                    <a:pt x="2" y="39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3" y="41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186">
              <a:extLst>
                <a:ext uri="{FF2B5EF4-FFF2-40B4-BE49-F238E27FC236}">
                  <a16:creationId xmlns:a16="http://schemas.microsoft.com/office/drawing/2014/main" id="{CACC6759-4CBC-456B-B957-54560479E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10" cy="41"/>
            </a:xfrm>
            <a:custGeom>
              <a:avLst/>
              <a:gdLst>
                <a:gd name="T0" fmla="*/ 971 w 7"/>
                <a:gd name="T1" fmla="*/ 1305 h 33"/>
                <a:gd name="T2" fmla="*/ 971 w 7"/>
                <a:gd name="T3" fmla="*/ 1260 h 33"/>
                <a:gd name="T4" fmla="*/ 1 w 7"/>
                <a:gd name="T5" fmla="*/ 1187 h 33"/>
                <a:gd name="T6" fmla="*/ 1 w 7"/>
                <a:gd name="T7" fmla="*/ 1170 h 33"/>
                <a:gd name="T8" fmla="*/ 0 w 7"/>
                <a:gd name="T9" fmla="*/ 1050 h 33"/>
                <a:gd name="T10" fmla="*/ 0 w 7"/>
                <a:gd name="T11" fmla="*/ 955 h 33"/>
                <a:gd name="T12" fmla="*/ 0 w 7"/>
                <a:gd name="T13" fmla="*/ 845 h 33"/>
                <a:gd name="T14" fmla="*/ 0 w 7"/>
                <a:gd name="T15" fmla="*/ 769 h 33"/>
                <a:gd name="T16" fmla="*/ 0 w 7"/>
                <a:gd name="T17" fmla="*/ 547 h 33"/>
                <a:gd name="T18" fmla="*/ 0 w 7"/>
                <a:gd name="T19" fmla="*/ 498 h 33"/>
                <a:gd name="T20" fmla="*/ 1 w 7"/>
                <a:gd name="T21" fmla="*/ 354 h 33"/>
                <a:gd name="T22" fmla="*/ 1 w 7"/>
                <a:gd name="T23" fmla="*/ 323 h 33"/>
                <a:gd name="T24" fmla="*/ 1 w 7"/>
                <a:gd name="T25" fmla="*/ 184 h 33"/>
                <a:gd name="T26" fmla="*/ 971 w 7"/>
                <a:gd name="T27" fmla="*/ 119 h 33"/>
                <a:gd name="T28" fmla="*/ 1387 w 7"/>
                <a:gd name="T29" fmla="*/ 1 h 33"/>
                <a:gd name="T30" fmla="*/ 1387 w 7"/>
                <a:gd name="T31" fmla="*/ 0 h 33"/>
                <a:gd name="T32" fmla="*/ 1981 w 7"/>
                <a:gd name="T33" fmla="*/ 0 h 33"/>
                <a:gd name="T34" fmla="*/ 2080 w 7"/>
                <a:gd name="T35" fmla="*/ 0 h 33"/>
                <a:gd name="T36" fmla="*/ 2080 w 7"/>
                <a:gd name="T37" fmla="*/ 2 h 33"/>
                <a:gd name="T38" fmla="*/ 2830 w 7"/>
                <a:gd name="T39" fmla="*/ 119 h 33"/>
                <a:gd name="T40" fmla="*/ 2830 w 7"/>
                <a:gd name="T41" fmla="*/ 184 h 33"/>
                <a:gd name="T42" fmla="*/ 2830 w 7"/>
                <a:gd name="T43" fmla="*/ 323 h 33"/>
                <a:gd name="T44" fmla="*/ 2830 w 7"/>
                <a:gd name="T45" fmla="*/ 401 h 33"/>
                <a:gd name="T46" fmla="*/ 2830 w 7"/>
                <a:gd name="T47" fmla="*/ 529 h 33"/>
                <a:gd name="T48" fmla="*/ 2830 w 7"/>
                <a:gd name="T49" fmla="*/ 680 h 33"/>
                <a:gd name="T50" fmla="*/ 2830 w 7"/>
                <a:gd name="T51" fmla="*/ 816 h 33"/>
                <a:gd name="T52" fmla="*/ 2080 w 7"/>
                <a:gd name="T53" fmla="*/ 942 h 33"/>
                <a:gd name="T54" fmla="*/ 2080 w 7"/>
                <a:gd name="T55" fmla="*/ 1014 h 33"/>
                <a:gd name="T56" fmla="*/ 1981 w 7"/>
                <a:gd name="T57" fmla="*/ 1113 h 33"/>
                <a:gd name="T58" fmla="*/ 1981 w 7"/>
                <a:gd name="T59" fmla="*/ 1170 h 33"/>
                <a:gd name="T60" fmla="*/ 1387 w 7"/>
                <a:gd name="T61" fmla="*/ 1260 h 33"/>
                <a:gd name="T62" fmla="*/ 1387 w 7"/>
                <a:gd name="T63" fmla="*/ 1305 h 33"/>
                <a:gd name="T64" fmla="*/ 971 w 7"/>
                <a:gd name="T65" fmla="*/ 1305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33"/>
                <a:gd name="T101" fmla="*/ 7 w 7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33">
                  <a:moveTo>
                    <a:pt x="2" y="32"/>
                  </a:move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2"/>
                  </a:lnTo>
                </a:path>
              </a:pathLst>
            </a:custGeom>
            <a:solidFill>
              <a:srgbClr val="B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187">
              <a:extLst>
                <a:ext uri="{FF2B5EF4-FFF2-40B4-BE49-F238E27FC236}">
                  <a16:creationId xmlns:a16="http://schemas.microsoft.com/office/drawing/2014/main" id="{7744A8F8-FC3B-46B1-B75C-ACD9E1BA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10" cy="34"/>
            </a:xfrm>
            <a:custGeom>
              <a:avLst/>
              <a:gdLst>
                <a:gd name="T0" fmla="*/ 971 w 7"/>
                <a:gd name="T1" fmla="*/ 1322 h 27"/>
                <a:gd name="T2" fmla="*/ 1981 w 7"/>
                <a:gd name="T3" fmla="*/ 1234 h 27"/>
                <a:gd name="T4" fmla="*/ 1981 w 7"/>
                <a:gd name="T5" fmla="*/ 1170 h 27"/>
                <a:gd name="T6" fmla="*/ 2080 w 7"/>
                <a:gd name="T7" fmla="*/ 961 h 27"/>
                <a:gd name="T8" fmla="*/ 2830 w 7"/>
                <a:gd name="T9" fmla="*/ 738 h 27"/>
                <a:gd name="T10" fmla="*/ 2830 w 7"/>
                <a:gd name="T11" fmla="*/ 586 h 27"/>
                <a:gd name="T12" fmla="*/ 2830 w 7"/>
                <a:gd name="T13" fmla="*/ 465 h 27"/>
                <a:gd name="T14" fmla="*/ 2830 w 7"/>
                <a:gd name="T15" fmla="*/ 369 h 27"/>
                <a:gd name="T16" fmla="*/ 2830 w 7"/>
                <a:gd name="T17" fmla="*/ 195 h 27"/>
                <a:gd name="T18" fmla="*/ 2080 w 7"/>
                <a:gd name="T19" fmla="*/ 123 h 27"/>
                <a:gd name="T20" fmla="*/ 2080 w 7"/>
                <a:gd name="T21" fmla="*/ 1 h 27"/>
                <a:gd name="T22" fmla="*/ 1981 w 7"/>
                <a:gd name="T23" fmla="*/ 0 h 27"/>
                <a:gd name="T24" fmla="*/ 1981 w 7"/>
                <a:gd name="T25" fmla="*/ 0 h 27"/>
                <a:gd name="T26" fmla="*/ 1387 w 7"/>
                <a:gd name="T27" fmla="*/ 0 h 27"/>
                <a:gd name="T28" fmla="*/ 1387 w 7"/>
                <a:gd name="T29" fmla="*/ 1 h 27"/>
                <a:gd name="T30" fmla="*/ 971 w 7"/>
                <a:gd name="T31" fmla="*/ 123 h 27"/>
                <a:gd name="T32" fmla="*/ 1 w 7"/>
                <a:gd name="T33" fmla="*/ 246 h 27"/>
                <a:gd name="T34" fmla="*/ 1 w 7"/>
                <a:gd name="T35" fmla="*/ 369 h 27"/>
                <a:gd name="T36" fmla="*/ 1 w 7"/>
                <a:gd name="T37" fmla="*/ 465 h 27"/>
                <a:gd name="T38" fmla="*/ 0 w 7"/>
                <a:gd name="T39" fmla="*/ 586 h 27"/>
                <a:gd name="T40" fmla="*/ 0 w 7"/>
                <a:gd name="T41" fmla="*/ 738 h 27"/>
                <a:gd name="T42" fmla="*/ 0 w 7"/>
                <a:gd name="T43" fmla="*/ 980 h 27"/>
                <a:gd name="T44" fmla="*/ 1 w 7"/>
                <a:gd name="T45" fmla="*/ 1170 h 27"/>
                <a:gd name="T46" fmla="*/ 1 w 7"/>
                <a:gd name="T47" fmla="*/ 1234 h 27"/>
                <a:gd name="T48" fmla="*/ 971 w 7"/>
                <a:gd name="T49" fmla="*/ 1322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27"/>
                <a:gd name="T77" fmla="*/ 7 w 7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27">
                  <a:moveTo>
                    <a:pt x="2" y="26"/>
                  </a:moveTo>
                  <a:lnTo>
                    <a:pt x="4" y="25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</a:path>
              </a:pathLst>
            </a:custGeom>
            <a:solidFill>
              <a:srgbClr val="96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188">
              <a:extLst>
                <a:ext uri="{FF2B5EF4-FFF2-40B4-BE49-F238E27FC236}">
                  <a16:creationId xmlns:a16="http://schemas.microsoft.com/office/drawing/2014/main" id="{CA3FB57D-1A74-4D0B-B623-088DBD0F9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10" cy="26"/>
            </a:xfrm>
            <a:custGeom>
              <a:avLst/>
              <a:gdLst>
                <a:gd name="T0" fmla="*/ 971 w 7"/>
                <a:gd name="T1" fmla="*/ 749 h 21"/>
                <a:gd name="T2" fmla="*/ 1387 w 7"/>
                <a:gd name="T3" fmla="*/ 743 h 21"/>
                <a:gd name="T4" fmla="*/ 1981 w 7"/>
                <a:gd name="T5" fmla="*/ 651 h 21"/>
                <a:gd name="T6" fmla="*/ 2080 w 7"/>
                <a:gd name="T7" fmla="*/ 526 h 21"/>
                <a:gd name="T8" fmla="*/ 2830 w 7"/>
                <a:gd name="T9" fmla="*/ 425 h 21"/>
                <a:gd name="T10" fmla="*/ 2830 w 7"/>
                <a:gd name="T11" fmla="*/ 277 h 21"/>
                <a:gd name="T12" fmla="*/ 2830 w 7"/>
                <a:gd name="T13" fmla="*/ 146 h 21"/>
                <a:gd name="T14" fmla="*/ 2080 w 7"/>
                <a:gd name="T15" fmla="*/ 1 h 21"/>
                <a:gd name="T16" fmla="*/ 1981 w 7"/>
                <a:gd name="T17" fmla="*/ 0 h 21"/>
                <a:gd name="T18" fmla="*/ 1387 w 7"/>
                <a:gd name="T19" fmla="*/ 0 h 21"/>
                <a:gd name="T20" fmla="*/ 1387 w 7"/>
                <a:gd name="T21" fmla="*/ 1 h 21"/>
                <a:gd name="T22" fmla="*/ 971 w 7"/>
                <a:gd name="T23" fmla="*/ 2 h 21"/>
                <a:gd name="T24" fmla="*/ 1 w 7"/>
                <a:gd name="T25" fmla="*/ 181 h 21"/>
                <a:gd name="T26" fmla="*/ 1 w 7"/>
                <a:gd name="T27" fmla="*/ 277 h 21"/>
                <a:gd name="T28" fmla="*/ 1 w 7"/>
                <a:gd name="T29" fmla="*/ 317 h 21"/>
                <a:gd name="T30" fmla="*/ 0 w 7"/>
                <a:gd name="T31" fmla="*/ 425 h 21"/>
                <a:gd name="T32" fmla="*/ 0 w 7"/>
                <a:gd name="T33" fmla="*/ 489 h 21"/>
                <a:gd name="T34" fmla="*/ 0 w 7"/>
                <a:gd name="T35" fmla="*/ 662 h 21"/>
                <a:gd name="T36" fmla="*/ 1 w 7"/>
                <a:gd name="T37" fmla="*/ 749 h 21"/>
                <a:gd name="T38" fmla="*/ 1 w 7"/>
                <a:gd name="T39" fmla="*/ 749 h 21"/>
                <a:gd name="T40" fmla="*/ 971 w 7"/>
                <a:gd name="T41" fmla="*/ 749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21"/>
                <a:gd name="T65" fmla="*/ 7 w 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21">
                  <a:moveTo>
                    <a:pt x="2" y="20"/>
                  </a:moveTo>
                  <a:lnTo>
                    <a:pt x="3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0"/>
                  </a:lnTo>
                </a:path>
              </a:pathLst>
            </a:custGeom>
            <a:solidFill>
              <a:srgbClr val="7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Freeform 189">
              <a:extLst>
                <a:ext uri="{FF2B5EF4-FFF2-40B4-BE49-F238E27FC236}">
                  <a16:creationId xmlns:a16="http://schemas.microsoft.com/office/drawing/2014/main" id="{2C08A7DD-605E-495D-8589-15D8B937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9" cy="23"/>
            </a:xfrm>
            <a:custGeom>
              <a:avLst/>
              <a:gdLst>
                <a:gd name="T0" fmla="*/ 2397 w 6"/>
                <a:gd name="T1" fmla="*/ 1018 h 18"/>
                <a:gd name="T2" fmla="*/ 3482 w 6"/>
                <a:gd name="T3" fmla="*/ 892 h 18"/>
                <a:gd name="T4" fmla="*/ 4163 w 6"/>
                <a:gd name="T5" fmla="*/ 874 h 18"/>
                <a:gd name="T6" fmla="*/ 4163 w 6"/>
                <a:gd name="T7" fmla="*/ 684 h 18"/>
                <a:gd name="T8" fmla="*/ 5223 w 6"/>
                <a:gd name="T9" fmla="*/ 535 h 18"/>
                <a:gd name="T10" fmla="*/ 5223 w 6"/>
                <a:gd name="T11" fmla="*/ 328 h 18"/>
                <a:gd name="T12" fmla="*/ 5223 w 6"/>
                <a:gd name="T13" fmla="*/ 201 h 18"/>
                <a:gd name="T14" fmla="*/ 4163 w 6"/>
                <a:gd name="T15" fmla="*/ 1 h 18"/>
                <a:gd name="T16" fmla="*/ 3482 w 6"/>
                <a:gd name="T17" fmla="*/ 0 h 18"/>
                <a:gd name="T18" fmla="*/ 3482 w 6"/>
                <a:gd name="T19" fmla="*/ 0 h 18"/>
                <a:gd name="T20" fmla="*/ 2397 w 6"/>
                <a:gd name="T21" fmla="*/ 1 h 18"/>
                <a:gd name="T22" fmla="*/ 1547 w 6"/>
                <a:gd name="T23" fmla="*/ 157 h 18"/>
                <a:gd name="T24" fmla="*/ 1547 w 6"/>
                <a:gd name="T25" fmla="*/ 257 h 18"/>
                <a:gd name="T26" fmla="*/ 1547 w 6"/>
                <a:gd name="T27" fmla="*/ 460 h 18"/>
                <a:gd name="T28" fmla="*/ 0 w 6"/>
                <a:gd name="T29" fmla="*/ 535 h 18"/>
                <a:gd name="T30" fmla="*/ 0 w 6"/>
                <a:gd name="T31" fmla="*/ 684 h 18"/>
                <a:gd name="T32" fmla="*/ 0 w 6"/>
                <a:gd name="T33" fmla="*/ 874 h 18"/>
                <a:gd name="T34" fmla="*/ 0 w 6"/>
                <a:gd name="T35" fmla="*/ 1018 h 18"/>
                <a:gd name="T36" fmla="*/ 0 w 6"/>
                <a:gd name="T37" fmla="*/ 1117 h 18"/>
                <a:gd name="T38" fmla="*/ 1547 w 6"/>
                <a:gd name="T39" fmla="*/ 1018 h 18"/>
                <a:gd name="T40" fmla="*/ 2397 w 6"/>
                <a:gd name="T41" fmla="*/ 1018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18"/>
                <a:gd name="T65" fmla="*/ 6 w 6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18">
                  <a:moveTo>
                    <a:pt x="2" y="16"/>
                  </a:moveTo>
                  <a:lnTo>
                    <a:pt x="3" y="14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</a:path>
              </a:pathLst>
            </a:custGeom>
            <a:solidFill>
              <a:srgbClr val="5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7" name="Freeform 190">
              <a:extLst>
                <a:ext uri="{FF2B5EF4-FFF2-40B4-BE49-F238E27FC236}">
                  <a16:creationId xmlns:a16="http://schemas.microsoft.com/office/drawing/2014/main" id="{BDC1FBE1-4128-4349-9B0B-89397F459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9" cy="20"/>
            </a:xfrm>
            <a:custGeom>
              <a:avLst/>
              <a:gdLst>
                <a:gd name="T0" fmla="*/ 2397 w 6"/>
                <a:gd name="T1" fmla="*/ 499 h 16"/>
                <a:gd name="T2" fmla="*/ 3482 w 6"/>
                <a:gd name="T3" fmla="*/ 380 h 16"/>
                <a:gd name="T4" fmla="*/ 4163 w 6"/>
                <a:gd name="T5" fmla="*/ 380 h 16"/>
                <a:gd name="T6" fmla="*/ 4163 w 6"/>
                <a:gd name="T7" fmla="*/ 305 h 16"/>
                <a:gd name="T8" fmla="*/ 5223 w 6"/>
                <a:gd name="T9" fmla="*/ 280 h 16"/>
                <a:gd name="T10" fmla="*/ 5223 w 6"/>
                <a:gd name="T11" fmla="*/ 169 h 16"/>
                <a:gd name="T12" fmla="*/ 5223 w 6"/>
                <a:gd name="T13" fmla="*/ 110 h 16"/>
                <a:gd name="T14" fmla="*/ 4163 w 6"/>
                <a:gd name="T15" fmla="*/ 1 h 16"/>
                <a:gd name="T16" fmla="*/ 3482 w 6"/>
                <a:gd name="T17" fmla="*/ 0 h 16"/>
                <a:gd name="T18" fmla="*/ 3482 w 6"/>
                <a:gd name="T19" fmla="*/ 0 h 16"/>
                <a:gd name="T20" fmla="*/ 2397 w 6"/>
                <a:gd name="T21" fmla="*/ 1 h 16"/>
                <a:gd name="T22" fmla="*/ 1547 w 6"/>
                <a:gd name="T23" fmla="*/ 110 h 16"/>
                <a:gd name="T24" fmla="*/ 1547 w 6"/>
                <a:gd name="T25" fmla="*/ 169 h 16"/>
                <a:gd name="T26" fmla="*/ 1547 w 6"/>
                <a:gd name="T27" fmla="*/ 280 h 16"/>
                <a:gd name="T28" fmla="*/ 0 w 6"/>
                <a:gd name="T29" fmla="*/ 364 h 16"/>
                <a:gd name="T30" fmla="*/ 0 w 6"/>
                <a:gd name="T31" fmla="*/ 455 h 16"/>
                <a:gd name="T32" fmla="*/ 0 w 6"/>
                <a:gd name="T33" fmla="*/ 538 h 16"/>
                <a:gd name="T34" fmla="*/ 0 w 6"/>
                <a:gd name="T35" fmla="*/ 666 h 16"/>
                <a:gd name="T36" fmla="*/ 1547 w 6"/>
                <a:gd name="T37" fmla="*/ 650 h 16"/>
                <a:gd name="T38" fmla="*/ 1547 w 6"/>
                <a:gd name="T39" fmla="*/ 538 h 16"/>
                <a:gd name="T40" fmla="*/ 2397 w 6"/>
                <a:gd name="T41" fmla="*/ 49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16"/>
                <a:gd name="T65" fmla="*/ 6 w 6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16">
                  <a:moveTo>
                    <a:pt x="2" y="11"/>
                  </a:moveTo>
                  <a:lnTo>
                    <a:pt x="3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</a:path>
              </a:pathLst>
            </a:custGeom>
            <a:solidFill>
              <a:srgbClr val="42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191">
              <a:extLst>
                <a:ext uri="{FF2B5EF4-FFF2-40B4-BE49-F238E27FC236}">
                  <a16:creationId xmlns:a16="http://schemas.microsoft.com/office/drawing/2014/main" id="{A13C9600-405D-4B1B-899F-9B581E69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28"/>
              <a:ext cx="9" cy="18"/>
            </a:xfrm>
            <a:custGeom>
              <a:avLst/>
              <a:gdLst>
                <a:gd name="T0" fmla="*/ 2397 w 6"/>
                <a:gd name="T1" fmla="*/ 441 h 14"/>
                <a:gd name="T2" fmla="*/ 1547 w 6"/>
                <a:gd name="T3" fmla="*/ 567 h 14"/>
                <a:gd name="T4" fmla="*/ 1547 w 6"/>
                <a:gd name="T5" fmla="*/ 811 h 14"/>
                <a:gd name="T6" fmla="*/ 0 w 6"/>
                <a:gd name="T7" fmla="*/ 937 h 14"/>
                <a:gd name="T8" fmla="*/ 0 w 6"/>
                <a:gd name="T9" fmla="*/ 811 h 14"/>
                <a:gd name="T10" fmla="*/ 0 w 6"/>
                <a:gd name="T11" fmla="*/ 729 h 14"/>
                <a:gd name="T12" fmla="*/ 0 w 6"/>
                <a:gd name="T13" fmla="*/ 567 h 14"/>
                <a:gd name="T14" fmla="*/ 1547 w 6"/>
                <a:gd name="T15" fmla="*/ 441 h 14"/>
                <a:gd name="T16" fmla="*/ 1547 w 6"/>
                <a:gd name="T17" fmla="*/ 267 h 14"/>
                <a:gd name="T18" fmla="*/ 1547 w 6"/>
                <a:gd name="T19" fmla="*/ 162 h 14"/>
                <a:gd name="T20" fmla="*/ 2397 w 6"/>
                <a:gd name="T21" fmla="*/ 1 h 14"/>
                <a:gd name="T22" fmla="*/ 3482 w 6"/>
                <a:gd name="T23" fmla="*/ 0 h 14"/>
                <a:gd name="T24" fmla="*/ 3482 w 6"/>
                <a:gd name="T25" fmla="*/ 0 h 14"/>
                <a:gd name="T26" fmla="*/ 4163 w 6"/>
                <a:gd name="T27" fmla="*/ 1 h 14"/>
                <a:gd name="T28" fmla="*/ 5223 w 6"/>
                <a:gd name="T29" fmla="*/ 1 h 14"/>
                <a:gd name="T30" fmla="*/ 5223 w 6"/>
                <a:gd name="T31" fmla="*/ 208 h 14"/>
                <a:gd name="T32" fmla="*/ 5223 w 6"/>
                <a:gd name="T33" fmla="*/ 208 h 14"/>
                <a:gd name="T34" fmla="*/ 4163 w 6"/>
                <a:gd name="T35" fmla="*/ 267 h 14"/>
                <a:gd name="T36" fmla="*/ 3482 w 6"/>
                <a:gd name="T37" fmla="*/ 343 h 14"/>
                <a:gd name="T38" fmla="*/ 3482 w 6"/>
                <a:gd name="T39" fmla="*/ 343 h 14"/>
                <a:gd name="T40" fmla="*/ 2397 w 6"/>
                <a:gd name="T41" fmla="*/ 441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14"/>
                <a:gd name="T65" fmla="*/ 6 w 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14">
                  <a:moveTo>
                    <a:pt x="2" y="6"/>
                  </a:moveTo>
                  <a:lnTo>
                    <a:pt x="1" y="8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</a:path>
              </a:pathLst>
            </a:custGeom>
            <a:solidFill>
              <a:srgbClr val="26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192">
              <a:extLst>
                <a:ext uri="{FF2B5EF4-FFF2-40B4-BE49-F238E27FC236}">
                  <a16:creationId xmlns:a16="http://schemas.microsoft.com/office/drawing/2014/main" id="{D114B418-75FE-4D0F-81E3-EC1FBEB4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906"/>
              <a:ext cx="272" cy="704"/>
            </a:xfrm>
            <a:custGeom>
              <a:avLst/>
              <a:gdLst>
                <a:gd name="T0" fmla="*/ 143613 w 183"/>
                <a:gd name="T1" fmla="*/ 969 h 566"/>
                <a:gd name="T2" fmla="*/ 127187 w 183"/>
                <a:gd name="T3" fmla="*/ 325 h 566"/>
                <a:gd name="T4" fmla="*/ 103736 w 183"/>
                <a:gd name="T5" fmla="*/ 0 h 566"/>
                <a:gd name="T6" fmla="*/ 91301 w 183"/>
                <a:gd name="T7" fmla="*/ 2 h 566"/>
                <a:gd name="T8" fmla="*/ 78204 w 183"/>
                <a:gd name="T9" fmla="*/ 404 h 566"/>
                <a:gd name="T10" fmla="*/ 64358 w 183"/>
                <a:gd name="T11" fmla="*/ 901 h 566"/>
                <a:gd name="T12" fmla="*/ 52294 w 183"/>
                <a:gd name="T13" fmla="*/ 1627 h 566"/>
                <a:gd name="T14" fmla="*/ 41640 w 183"/>
                <a:gd name="T15" fmla="*/ 2515 h 566"/>
                <a:gd name="T16" fmla="*/ 31592 w 183"/>
                <a:gd name="T17" fmla="*/ 3554 h 566"/>
                <a:gd name="T18" fmla="*/ 23671 w 183"/>
                <a:gd name="T19" fmla="*/ 4797 h 566"/>
                <a:gd name="T20" fmla="*/ 15926 w 183"/>
                <a:gd name="T21" fmla="*/ 6024 h 566"/>
                <a:gd name="T22" fmla="*/ 10275 w 183"/>
                <a:gd name="T23" fmla="*/ 7493 h 566"/>
                <a:gd name="T24" fmla="*/ 4850 w 183"/>
                <a:gd name="T25" fmla="*/ 9162 h 566"/>
                <a:gd name="T26" fmla="*/ 2195 w 183"/>
                <a:gd name="T27" fmla="*/ 10615 h 566"/>
                <a:gd name="T28" fmla="*/ 1 w 183"/>
                <a:gd name="T29" fmla="*/ 12029 h 566"/>
                <a:gd name="T30" fmla="*/ 0 w 183"/>
                <a:gd name="T31" fmla="*/ 13845 h 566"/>
                <a:gd name="T32" fmla="*/ 2195 w 183"/>
                <a:gd name="T33" fmla="*/ 15926 h 566"/>
                <a:gd name="T34" fmla="*/ 10715 w 183"/>
                <a:gd name="T35" fmla="*/ 18207 h 566"/>
                <a:gd name="T36" fmla="*/ 27292 w 183"/>
                <a:gd name="T37" fmla="*/ 20468 h 566"/>
                <a:gd name="T38" fmla="*/ 39733 w 183"/>
                <a:gd name="T39" fmla="*/ 21491 h 566"/>
                <a:gd name="T40" fmla="*/ 57214 w 183"/>
                <a:gd name="T41" fmla="*/ 22384 h 566"/>
                <a:gd name="T42" fmla="*/ 76713 w 183"/>
                <a:gd name="T43" fmla="*/ 22933 h 566"/>
                <a:gd name="T44" fmla="*/ 98790 w 183"/>
                <a:gd name="T45" fmla="*/ 23048 h 566"/>
                <a:gd name="T46" fmla="*/ 121429 w 183"/>
                <a:gd name="T47" fmla="*/ 22539 h 566"/>
                <a:gd name="T48" fmla="*/ 131706 w 183"/>
                <a:gd name="T49" fmla="*/ 22096 h 566"/>
                <a:gd name="T50" fmla="*/ 140774 w 183"/>
                <a:gd name="T51" fmla="*/ 21428 h 566"/>
                <a:gd name="T52" fmla="*/ 153751 w 183"/>
                <a:gd name="T53" fmla="*/ 20634 h 566"/>
                <a:gd name="T54" fmla="*/ 111242 w 183"/>
                <a:gd name="T55" fmla="*/ 21125 h 566"/>
                <a:gd name="T56" fmla="*/ 103736 w 183"/>
                <a:gd name="T57" fmla="*/ 21568 h 566"/>
                <a:gd name="T58" fmla="*/ 93462 w 183"/>
                <a:gd name="T59" fmla="*/ 21891 h 566"/>
                <a:gd name="T60" fmla="*/ 81365 w 183"/>
                <a:gd name="T61" fmla="*/ 21762 h 566"/>
                <a:gd name="T62" fmla="*/ 65781 w 183"/>
                <a:gd name="T63" fmla="*/ 21242 h 566"/>
                <a:gd name="T64" fmla="*/ 57214 w 183"/>
                <a:gd name="T65" fmla="*/ 20576 h 566"/>
                <a:gd name="T66" fmla="*/ 54965 w 183"/>
                <a:gd name="T67" fmla="*/ 20363 h 566"/>
                <a:gd name="T68" fmla="*/ 48713 w 183"/>
                <a:gd name="T69" fmla="*/ 19809 h 566"/>
                <a:gd name="T70" fmla="*/ 41840 w 183"/>
                <a:gd name="T71" fmla="*/ 18896 h 566"/>
                <a:gd name="T72" fmla="*/ 36337 w 183"/>
                <a:gd name="T73" fmla="*/ 17508 h 566"/>
                <a:gd name="T74" fmla="*/ 30577 w 183"/>
                <a:gd name="T75" fmla="*/ 15691 h 566"/>
                <a:gd name="T76" fmla="*/ 29132 w 183"/>
                <a:gd name="T77" fmla="*/ 15081 h 566"/>
                <a:gd name="T78" fmla="*/ 29132 w 183"/>
                <a:gd name="T79" fmla="*/ 14948 h 566"/>
                <a:gd name="T80" fmla="*/ 29103 w 183"/>
                <a:gd name="T81" fmla="*/ 14260 h 566"/>
                <a:gd name="T82" fmla="*/ 29103 w 183"/>
                <a:gd name="T83" fmla="*/ 13086 h 566"/>
                <a:gd name="T84" fmla="*/ 29132 w 183"/>
                <a:gd name="T85" fmla="*/ 11538 h 566"/>
                <a:gd name="T86" fmla="*/ 32774 w 183"/>
                <a:gd name="T87" fmla="*/ 9582 h 566"/>
                <a:gd name="T88" fmla="*/ 36980 w 183"/>
                <a:gd name="T89" fmla="*/ 7914 h 566"/>
                <a:gd name="T90" fmla="*/ 40565 w 183"/>
                <a:gd name="T91" fmla="*/ 6899 h 566"/>
                <a:gd name="T92" fmla="*/ 48713 w 183"/>
                <a:gd name="T93" fmla="*/ 5398 h 566"/>
                <a:gd name="T94" fmla="*/ 60693 w 183"/>
                <a:gd name="T95" fmla="*/ 3801 h 566"/>
                <a:gd name="T96" fmla="*/ 76059 w 183"/>
                <a:gd name="T97" fmla="*/ 2318 h 566"/>
                <a:gd name="T98" fmla="*/ 97083 w 183"/>
                <a:gd name="T99" fmla="*/ 1394 h 566"/>
                <a:gd name="T100" fmla="*/ 101290 w 183"/>
                <a:gd name="T101" fmla="*/ 1205 h 566"/>
                <a:gd name="T102" fmla="*/ 113049 w 183"/>
                <a:gd name="T103" fmla="*/ 1205 h 566"/>
                <a:gd name="T104" fmla="*/ 152020 w 183"/>
                <a:gd name="T105" fmla="*/ 1454 h 5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566"/>
                <a:gd name="T161" fmla="*/ 183 w 183"/>
                <a:gd name="T162" fmla="*/ 566 h 5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566">
                  <a:moveTo>
                    <a:pt x="180" y="35"/>
                  </a:moveTo>
                  <a:lnTo>
                    <a:pt x="175" y="29"/>
                  </a:lnTo>
                  <a:lnTo>
                    <a:pt x="170" y="24"/>
                  </a:lnTo>
                  <a:lnTo>
                    <a:pt x="165" y="18"/>
                  </a:lnTo>
                  <a:lnTo>
                    <a:pt x="159" y="12"/>
                  </a:lnTo>
                  <a:lnTo>
                    <a:pt x="151" y="8"/>
                  </a:lnTo>
                  <a:lnTo>
                    <a:pt x="143" y="4"/>
                  </a:lnTo>
                  <a:lnTo>
                    <a:pt x="134" y="1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3" y="1"/>
                  </a:lnTo>
                  <a:lnTo>
                    <a:pt x="108" y="2"/>
                  </a:lnTo>
                  <a:lnTo>
                    <a:pt x="104" y="4"/>
                  </a:lnTo>
                  <a:lnTo>
                    <a:pt x="98" y="7"/>
                  </a:lnTo>
                  <a:lnTo>
                    <a:pt x="93" y="10"/>
                  </a:lnTo>
                  <a:lnTo>
                    <a:pt x="87" y="13"/>
                  </a:lnTo>
                  <a:lnTo>
                    <a:pt x="82" y="17"/>
                  </a:lnTo>
                  <a:lnTo>
                    <a:pt x="77" y="22"/>
                  </a:lnTo>
                  <a:lnTo>
                    <a:pt x="72" y="27"/>
                  </a:lnTo>
                  <a:lnTo>
                    <a:pt x="67" y="34"/>
                  </a:lnTo>
                  <a:lnTo>
                    <a:pt x="62" y="40"/>
                  </a:lnTo>
                  <a:lnTo>
                    <a:pt x="58" y="47"/>
                  </a:lnTo>
                  <a:lnTo>
                    <a:pt x="53" y="53"/>
                  </a:lnTo>
                  <a:lnTo>
                    <a:pt x="49" y="61"/>
                  </a:lnTo>
                  <a:lnTo>
                    <a:pt x="46" y="69"/>
                  </a:lnTo>
                  <a:lnTo>
                    <a:pt x="42" y="78"/>
                  </a:lnTo>
                  <a:lnTo>
                    <a:pt x="38" y="87"/>
                  </a:lnTo>
                  <a:lnTo>
                    <a:pt x="35" y="97"/>
                  </a:lnTo>
                  <a:lnTo>
                    <a:pt x="31" y="106"/>
                  </a:lnTo>
                  <a:lnTo>
                    <a:pt x="28" y="117"/>
                  </a:lnTo>
                  <a:lnTo>
                    <a:pt x="25" y="127"/>
                  </a:lnTo>
                  <a:lnTo>
                    <a:pt x="21" y="138"/>
                  </a:lnTo>
                  <a:lnTo>
                    <a:pt x="19" y="148"/>
                  </a:lnTo>
                  <a:lnTo>
                    <a:pt x="16" y="160"/>
                  </a:lnTo>
                  <a:lnTo>
                    <a:pt x="14" y="172"/>
                  </a:lnTo>
                  <a:lnTo>
                    <a:pt x="12" y="184"/>
                  </a:lnTo>
                  <a:lnTo>
                    <a:pt x="10" y="197"/>
                  </a:lnTo>
                  <a:lnTo>
                    <a:pt x="8" y="210"/>
                  </a:lnTo>
                  <a:lnTo>
                    <a:pt x="6" y="224"/>
                  </a:lnTo>
                  <a:lnTo>
                    <a:pt x="5" y="237"/>
                  </a:lnTo>
                  <a:lnTo>
                    <a:pt x="4" y="251"/>
                  </a:lnTo>
                  <a:lnTo>
                    <a:pt x="3" y="260"/>
                  </a:lnTo>
                  <a:lnTo>
                    <a:pt x="2" y="270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5"/>
                  </a:lnTo>
                  <a:lnTo>
                    <a:pt x="1" y="373"/>
                  </a:lnTo>
                  <a:lnTo>
                    <a:pt x="3" y="391"/>
                  </a:lnTo>
                  <a:lnTo>
                    <a:pt x="5" y="409"/>
                  </a:lnTo>
                  <a:lnTo>
                    <a:pt x="9" y="427"/>
                  </a:lnTo>
                  <a:lnTo>
                    <a:pt x="13" y="446"/>
                  </a:lnTo>
                  <a:lnTo>
                    <a:pt x="18" y="464"/>
                  </a:lnTo>
                  <a:lnTo>
                    <a:pt x="25" y="484"/>
                  </a:lnTo>
                  <a:lnTo>
                    <a:pt x="32" y="502"/>
                  </a:lnTo>
                  <a:lnTo>
                    <a:pt x="37" y="511"/>
                  </a:lnTo>
                  <a:lnTo>
                    <a:pt x="42" y="519"/>
                  </a:lnTo>
                  <a:lnTo>
                    <a:pt x="47" y="527"/>
                  </a:lnTo>
                  <a:lnTo>
                    <a:pt x="53" y="535"/>
                  </a:lnTo>
                  <a:lnTo>
                    <a:pt x="60" y="542"/>
                  </a:lnTo>
                  <a:lnTo>
                    <a:pt x="68" y="548"/>
                  </a:lnTo>
                  <a:lnTo>
                    <a:pt x="76" y="554"/>
                  </a:lnTo>
                  <a:lnTo>
                    <a:pt x="83" y="558"/>
                  </a:lnTo>
                  <a:lnTo>
                    <a:pt x="91" y="562"/>
                  </a:lnTo>
                  <a:lnTo>
                    <a:pt x="100" y="564"/>
                  </a:lnTo>
                  <a:lnTo>
                    <a:pt x="108" y="565"/>
                  </a:lnTo>
                  <a:lnTo>
                    <a:pt x="117" y="564"/>
                  </a:lnTo>
                  <a:lnTo>
                    <a:pt x="126" y="562"/>
                  </a:lnTo>
                  <a:lnTo>
                    <a:pt x="135" y="558"/>
                  </a:lnTo>
                  <a:lnTo>
                    <a:pt x="144" y="552"/>
                  </a:lnTo>
                  <a:lnTo>
                    <a:pt x="153" y="545"/>
                  </a:lnTo>
                  <a:lnTo>
                    <a:pt x="154" y="544"/>
                  </a:lnTo>
                  <a:lnTo>
                    <a:pt x="156" y="541"/>
                  </a:lnTo>
                  <a:lnTo>
                    <a:pt x="159" y="537"/>
                  </a:lnTo>
                  <a:lnTo>
                    <a:pt x="164" y="532"/>
                  </a:lnTo>
                  <a:lnTo>
                    <a:pt x="167" y="526"/>
                  </a:lnTo>
                  <a:lnTo>
                    <a:pt x="172" y="520"/>
                  </a:lnTo>
                  <a:lnTo>
                    <a:pt x="177" y="513"/>
                  </a:lnTo>
                  <a:lnTo>
                    <a:pt x="182" y="506"/>
                  </a:lnTo>
                  <a:lnTo>
                    <a:pt x="134" y="516"/>
                  </a:lnTo>
                  <a:lnTo>
                    <a:pt x="133" y="517"/>
                  </a:lnTo>
                  <a:lnTo>
                    <a:pt x="132" y="518"/>
                  </a:lnTo>
                  <a:lnTo>
                    <a:pt x="130" y="521"/>
                  </a:lnTo>
                  <a:lnTo>
                    <a:pt x="126" y="525"/>
                  </a:lnTo>
                  <a:lnTo>
                    <a:pt x="123" y="529"/>
                  </a:lnTo>
                  <a:lnTo>
                    <a:pt x="119" y="532"/>
                  </a:lnTo>
                  <a:lnTo>
                    <a:pt x="115" y="535"/>
                  </a:lnTo>
                  <a:lnTo>
                    <a:pt x="111" y="536"/>
                  </a:lnTo>
                  <a:lnTo>
                    <a:pt x="106" y="536"/>
                  </a:lnTo>
                  <a:lnTo>
                    <a:pt x="102" y="535"/>
                  </a:lnTo>
                  <a:lnTo>
                    <a:pt x="96" y="533"/>
                  </a:lnTo>
                  <a:lnTo>
                    <a:pt x="90" y="530"/>
                  </a:lnTo>
                  <a:lnTo>
                    <a:pt x="84" y="525"/>
                  </a:lnTo>
                  <a:lnTo>
                    <a:pt x="78" y="520"/>
                  </a:lnTo>
                  <a:lnTo>
                    <a:pt x="73" y="513"/>
                  </a:lnTo>
                  <a:lnTo>
                    <a:pt x="68" y="505"/>
                  </a:lnTo>
                  <a:lnTo>
                    <a:pt x="68" y="504"/>
                  </a:lnTo>
                  <a:lnTo>
                    <a:pt x="67" y="503"/>
                  </a:lnTo>
                  <a:lnTo>
                    <a:pt x="66" y="502"/>
                  </a:lnTo>
                  <a:lnTo>
                    <a:pt x="65" y="499"/>
                  </a:lnTo>
                  <a:lnTo>
                    <a:pt x="63" y="496"/>
                  </a:lnTo>
                  <a:lnTo>
                    <a:pt x="60" y="492"/>
                  </a:lnTo>
                  <a:lnTo>
                    <a:pt x="58" y="486"/>
                  </a:lnTo>
                  <a:lnTo>
                    <a:pt x="55" y="480"/>
                  </a:lnTo>
                  <a:lnTo>
                    <a:pt x="53" y="472"/>
                  </a:lnTo>
                  <a:lnTo>
                    <a:pt x="50" y="463"/>
                  </a:lnTo>
                  <a:lnTo>
                    <a:pt x="47" y="454"/>
                  </a:lnTo>
                  <a:lnTo>
                    <a:pt x="46" y="442"/>
                  </a:lnTo>
                  <a:lnTo>
                    <a:pt x="43" y="429"/>
                  </a:lnTo>
                  <a:lnTo>
                    <a:pt x="41" y="417"/>
                  </a:lnTo>
                  <a:lnTo>
                    <a:pt x="38" y="401"/>
                  </a:lnTo>
                  <a:lnTo>
                    <a:pt x="36" y="384"/>
                  </a:lnTo>
                  <a:lnTo>
                    <a:pt x="35" y="376"/>
                  </a:lnTo>
                  <a:lnTo>
                    <a:pt x="35" y="371"/>
                  </a:lnTo>
                  <a:lnTo>
                    <a:pt x="35" y="370"/>
                  </a:lnTo>
                  <a:lnTo>
                    <a:pt x="35" y="369"/>
                  </a:lnTo>
                  <a:lnTo>
                    <a:pt x="35" y="368"/>
                  </a:lnTo>
                  <a:lnTo>
                    <a:pt x="35" y="366"/>
                  </a:lnTo>
                  <a:lnTo>
                    <a:pt x="34" y="362"/>
                  </a:lnTo>
                  <a:lnTo>
                    <a:pt x="34" y="356"/>
                  </a:lnTo>
                  <a:lnTo>
                    <a:pt x="34" y="349"/>
                  </a:lnTo>
                  <a:lnTo>
                    <a:pt x="34" y="340"/>
                  </a:lnTo>
                  <a:lnTo>
                    <a:pt x="34" y="331"/>
                  </a:lnTo>
                  <a:lnTo>
                    <a:pt x="34" y="321"/>
                  </a:lnTo>
                  <a:lnTo>
                    <a:pt x="34" y="309"/>
                  </a:lnTo>
                  <a:lnTo>
                    <a:pt x="34" y="296"/>
                  </a:lnTo>
                  <a:lnTo>
                    <a:pt x="35" y="282"/>
                  </a:lnTo>
                  <a:lnTo>
                    <a:pt x="36" y="266"/>
                  </a:lnTo>
                  <a:lnTo>
                    <a:pt x="37" y="251"/>
                  </a:lnTo>
                  <a:lnTo>
                    <a:pt x="39" y="235"/>
                  </a:lnTo>
                  <a:lnTo>
                    <a:pt x="41" y="217"/>
                  </a:lnTo>
                  <a:lnTo>
                    <a:pt x="43" y="200"/>
                  </a:lnTo>
                  <a:lnTo>
                    <a:pt x="44" y="194"/>
                  </a:lnTo>
                  <a:lnTo>
                    <a:pt x="46" y="188"/>
                  </a:lnTo>
                  <a:lnTo>
                    <a:pt x="46" y="179"/>
                  </a:lnTo>
                  <a:lnTo>
                    <a:pt x="48" y="169"/>
                  </a:lnTo>
                  <a:lnTo>
                    <a:pt x="51" y="158"/>
                  </a:lnTo>
                  <a:lnTo>
                    <a:pt x="54" y="145"/>
                  </a:lnTo>
                  <a:lnTo>
                    <a:pt x="58" y="133"/>
                  </a:lnTo>
                  <a:lnTo>
                    <a:pt x="62" y="120"/>
                  </a:lnTo>
                  <a:lnTo>
                    <a:pt x="66" y="106"/>
                  </a:lnTo>
                  <a:lnTo>
                    <a:pt x="72" y="93"/>
                  </a:lnTo>
                  <a:lnTo>
                    <a:pt x="77" y="80"/>
                  </a:lnTo>
                  <a:lnTo>
                    <a:pt x="84" y="68"/>
                  </a:lnTo>
                  <a:lnTo>
                    <a:pt x="90" y="57"/>
                  </a:lnTo>
                  <a:lnTo>
                    <a:pt x="98" y="47"/>
                  </a:lnTo>
                  <a:lnTo>
                    <a:pt x="106" y="40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18" y="32"/>
                  </a:lnTo>
                  <a:lnTo>
                    <a:pt x="120" y="30"/>
                  </a:lnTo>
                  <a:lnTo>
                    <a:pt x="124" y="29"/>
                  </a:lnTo>
                  <a:lnTo>
                    <a:pt x="129" y="29"/>
                  </a:lnTo>
                  <a:lnTo>
                    <a:pt x="134" y="30"/>
                  </a:lnTo>
                  <a:lnTo>
                    <a:pt x="139" y="33"/>
                  </a:lnTo>
                  <a:lnTo>
                    <a:pt x="145" y="37"/>
                  </a:lnTo>
                  <a:lnTo>
                    <a:pt x="180" y="35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193">
              <a:extLst>
                <a:ext uri="{FF2B5EF4-FFF2-40B4-BE49-F238E27FC236}">
                  <a16:creationId xmlns:a16="http://schemas.microsoft.com/office/drawing/2014/main" id="{A30FC277-9FB0-48F8-B16C-576CF6756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937"/>
              <a:ext cx="141" cy="611"/>
            </a:xfrm>
            <a:custGeom>
              <a:avLst/>
              <a:gdLst>
                <a:gd name="T0" fmla="*/ 18621 w 95"/>
                <a:gd name="T1" fmla="*/ 981 h 491"/>
                <a:gd name="T2" fmla="*/ 23161 w 95"/>
                <a:gd name="T3" fmla="*/ 1460 h 491"/>
                <a:gd name="T4" fmla="*/ 28737 w 95"/>
                <a:gd name="T5" fmla="*/ 2027 h 491"/>
                <a:gd name="T6" fmla="*/ 33984 w 95"/>
                <a:gd name="T7" fmla="*/ 2725 h 491"/>
                <a:gd name="T8" fmla="*/ 38898 w 95"/>
                <a:gd name="T9" fmla="*/ 3667 h 491"/>
                <a:gd name="T10" fmla="*/ 43716 w 95"/>
                <a:gd name="T11" fmla="*/ 4706 h 491"/>
                <a:gd name="T12" fmla="*/ 47214 w 95"/>
                <a:gd name="T13" fmla="*/ 5762 h 491"/>
                <a:gd name="T14" fmla="*/ 50439 w 95"/>
                <a:gd name="T15" fmla="*/ 7035 h 491"/>
                <a:gd name="T16" fmla="*/ 52465 w 95"/>
                <a:gd name="T17" fmla="*/ 8288 h 491"/>
                <a:gd name="T18" fmla="*/ 52465 w 95"/>
                <a:gd name="T19" fmla="*/ 9696 h 491"/>
                <a:gd name="T20" fmla="*/ 50439 w 95"/>
                <a:gd name="T21" fmla="*/ 11182 h 491"/>
                <a:gd name="T22" fmla="*/ 47214 w 95"/>
                <a:gd name="T23" fmla="*/ 12731 h 491"/>
                <a:gd name="T24" fmla="*/ 41019 w 95"/>
                <a:gd name="T25" fmla="*/ 14326 h 491"/>
                <a:gd name="T26" fmla="*/ 32892 w 95"/>
                <a:gd name="T27" fmla="*/ 15956 h 491"/>
                <a:gd name="T28" fmla="*/ 21729 w 95"/>
                <a:gd name="T29" fmla="*/ 17622 h 491"/>
                <a:gd name="T30" fmla="*/ 7084 w 95"/>
                <a:gd name="T31" fmla="*/ 19317 h 491"/>
                <a:gd name="T32" fmla="*/ 1 w 95"/>
                <a:gd name="T33" fmla="*/ 20156 h 491"/>
                <a:gd name="T34" fmla="*/ 11568 w 95"/>
                <a:gd name="T35" fmla="*/ 20075 h 491"/>
                <a:gd name="T36" fmla="*/ 24963 w 95"/>
                <a:gd name="T37" fmla="*/ 19996 h 491"/>
                <a:gd name="T38" fmla="*/ 35787 w 95"/>
                <a:gd name="T39" fmla="*/ 19856 h 491"/>
                <a:gd name="T40" fmla="*/ 39326 w 95"/>
                <a:gd name="T41" fmla="*/ 19714 h 491"/>
                <a:gd name="T42" fmla="*/ 42301 w 95"/>
                <a:gd name="T43" fmla="*/ 19462 h 491"/>
                <a:gd name="T44" fmla="*/ 45617 w 95"/>
                <a:gd name="T45" fmla="*/ 19026 h 491"/>
                <a:gd name="T46" fmla="*/ 49314 w 95"/>
                <a:gd name="T47" fmla="*/ 18402 h 491"/>
                <a:gd name="T48" fmla="*/ 54067 w 95"/>
                <a:gd name="T49" fmla="*/ 17714 h 491"/>
                <a:gd name="T50" fmla="*/ 59278 w 95"/>
                <a:gd name="T51" fmla="*/ 16773 h 491"/>
                <a:gd name="T52" fmla="*/ 64093 w 95"/>
                <a:gd name="T53" fmla="*/ 15808 h 491"/>
                <a:gd name="T54" fmla="*/ 68572 w 95"/>
                <a:gd name="T55" fmla="*/ 14705 h 491"/>
                <a:gd name="T56" fmla="*/ 71236 w 95"/>
                <a:gd name="T57" fmla="*/ 13768 h 491"/>
                <a:gd name="T58" fmla="*/ 73192 w 95"/>
                <a:gd name="T59" fmla="*/ 12932 h 491"/>
                <a:gd name="T60" fmla="*/ 75726 w 95"/>
                <a:gd name="T61" fmla="*/ 12066 h 491"/>
                <a:gd name="T62" fmla="*/ 76455 w 95"/>
                <a:gd name="T63" fmla="*/ 11323 h 491"/>
                <a:gd name="T64" fmla="*/ 77869 w 95"/>
                <a:gd name="T65" fmla="*/ 10460 h 491"/>
                <a:gd name="T66" fmla="*/ 77869 w 95"/>
                <a:gd name="T67" fmla="*/ 9644 h 491"/>
                <a:gd name="T68" fmla="*/ 77869 w 95"/>
                <a:gd name="T69" fmla="*/ 8754 h 491"/>
                <a:gd name="T70" fmla="*/ 76455 w 95"/>
                <a:gd name="T71" fmla="*/ 7852 h 491"/>
                <a:gd name="T72" fmla="*/ 75726 w 95"/>
                <a:gd name="T73" fmla="*/ 6849 h 491"/>
                <a:gd name="T74" fmla="*/ 73192 w 95"/>
                <a:gd name="T75" fmla="*/ 5767 h 491"/>
                <a:gd name="T76" fmla="*/ 71043 w 95"/>
                <a:gd name="T77" fmla="*/ 4729 h 491"/>
                <a:gd name="T78" fmla="*/ 64884 w 95"/>
                <a:gd name="T79" fmla="*/ 3688 h 491"/>
                <a:gd name="T80" fmla="*/ 59278 w 95"/>
                <a:gd name="T81" fmla="*/ 2720 h 491"/>
                <a:gd name="T82" fmla="*/ 53115 w 95"/>
                <a:gd name="T83" fmla="*/ 1817 h 491"/>
                <a:gd name="T84" fmla="*/ 46201 w 95"/>
                <a:gd name="T85" fmla="*/ 1121 h 491"/>
                <a:gd name="T86" fmla="*/ 38898 w 95"/>
                <a:gd name="T87" fmla="*/ 546 h 491"/>
                <a:gd name="T88" fmla="*/ 29454 w 95"/>
                <a:gd name="T89" fmla="*/ 2 h 491"/>
                <a:gd name="T90" fmla="*/ 20708 w 95"/>
                <a:gd name="T91" fmla="*/ 2 h 491"/>
                <a:gd name="T92" fmla="*/ 17169 w 95"/>
                <a:gd name="T93" fmla="*/ 442 h 491"/>
                <a:gd name="T94" fmla="*/ 16819 w 95"/>
                <a:gd name="T95" fmla="*/ 788 h 4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491"/>
                <a:gd name="T146" fmla="*/ 95 w 95"/>
                <a:gd name="T147" fmla="*/ 491 h 4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491">
                  <a:moveTo>
                    <a:pt x="20" y="20"/>
                  </a:moveTo>
                  <a:lnTo>
                    <a:pt x="23" y="24"/>
                  </a:lnTo>
                  <a:lnTo>
                    <a:pt x="25" y="29"/>
                  </a:lnTo>
                  <a:lnTo>
                    <a:pt x="28" y="35"/>
                  </a:lnTo>
                  <a:lnTo>
                    <a:pt x="31" y="41"/>
                  </a:lnTo>
                  <a:lnTo>
                    <a:pt x="35" y="49"/>
                  </a:lnTo>
                  <a:lnTo>
                    <a:pt x="38" y="58"/>
                  </a:lnTo>
                  <a:lnTo>
                    <a:pt x="41" y="67"/>
                  </a:lnTo>
                  <a:lnTo>
                    <a:pt x="44" y="78"/>
                  </a:lnTo>
                  <a:lnTo>
                    <a:pt x="47" y="89"/>
                  </a:lnTo>
                  <a:lnTo>
                    <a:pt x="50" y="101"/>
                  </a:lnTo>
                  <a:lnTo>
                    <a:pt x="53" y="114"/>
                  </a:lnTo>
                  <a:lnTo>
                    <a:pt x="55" y="126"/>
                  </a:lnTo>
                  <a:lnTo>
                    <a:pt x="57" y="140"/>
                  </a:lnTo>
                  <a:lnTo>
                    <a:pt x="59" y="155"/>
                  </a:lnTo>
                  <a:lnTo>
                    <a:pt x="61" y="171"/>
                  </a:lnTo>
                  <a:lnTo>
                    <a:pt x="62" y="186"/>
                  </a:lnTo>
                  <a:lnTo>
                    <a:pt x="63" y="202"/>
                  </a:lnTo>
                  <a:lnTo>
                    <a:pt x="64" y="219"/>
                  </a:lnTo>
                  <a:lnTo>
                    <a:pt x="63" y="236"/>
                  </a:lnTo>
                  <a:lnTo>
                    <a:pt x="63" y="254"/>
                  </a:lnTo>
                  <a:lnTo>
                    <a:pt x="61" y="272"/>
                  </a:lnTo>
                  <a:lnTo>
                    <a:pt x="59" y="290"/>
                  </a:lnTo>
                  <a:lnTo>
                    <a:pt x="57" y="309"/>
                  </a:lnTo>
                  <a:lnTo>
                    <a:pt x="55" y="328"/>
                  </a:lnTo>
                  <a:lnTo>
                    <a:pt x="50" y="348"/>
                  </a:lnTo>
                  <a:lnTo>
                    <a:pt x="45" y="368"/>
                  </a:lnTo>
                  <a:lnTo>
                    <a:pt x="40" y="387"/>
                  </a:lnTo>
                  <a:lnTo>
                    <a:pt x="34" y="408"/>
                  </a:lnTo>
                  <a:lnTo>
                    <a:pt x="26" y="428"/>
                  </a:lnTo>
                  <a:lnTo>
                    <a:pt x="19" y="449"/>
                  </a:lnTo>
                  <a:lnTo>
                    <a:pt x="9" y="469"/>
                  </a:lnTo>
                  <a:lnTo>
                    <a:pt x="0" y="490"/>
                  </a:lnTo>
                  <a:lnTo>
                    <a:pt x="1" y="490"/>
                  </a:lnTo>
                  <a:lnTo>
                    <a:pt x="7" y="489"/>
                  </a:lnTo>
                  <a:lnTo>
                    <a:pt x="14" y="488"/>
                  </a:lnTo>
                  <a:lnTo>
                    <a:pt x="22" y="486"/>
                  </a:lnTo>
                  <a:lnTo>
                    <a:pt x="30" y="485"/>
                  </a:lnTo>
                  <a:lnTo>
                    <a:pt x="38" y="483"/>
                  </a:lnTo>
                  <a:lnTo>
                    <a:pt x="44" y="482"/>
                  </a:lnTo>
                  <a:lnTo>
                    <a:pt x="47" y="480"/>
                  </a:lnTo>
                  <a:lnTo>
                    <a:pt x="48" y="479"/>
                  </a:lnTo>
                  <a:lnTo>
                    <a:pt x="49" y="476"/>
                  </a:lnTo>
                  <a:lnTo>
                    <a:pt x="51" y="473"/>
                  </a:lnTo>
                  <a:lnTo>
                    <a:pt x="53" y="468"/>
                  </a:lnTo>
                  <a:lnTo>
                    <a:pt x="55" y="462"/>
                  </a:lnTo>
                  <a:lnTo>
                    <a:pt x="57" y="455"/>
                  </a:lnTo>
                  <a:lnTo>
                    <a:pt x="60" y="448"/>
                  </a:lnTo>
                  <a:lnTo>
                    <a:pt x="63" y="439"/>
                  </a:lnTo>
                  <a:lnTo>
                    <a:pt x="66" y="430"/>
                  </a:lnTo>
                  <a:lnTo>
                    <a:pt x="70" y="419"/>
                  </a:lnTo>
                  <a:lnTo>
                    <a:pt x="72" y="408"/>
                  </a:lnTo>
                  <a:lnTo>
                    <a:pt x="74" y="396"/>
                  </a:lnTo>
                  <a:lnTo>
                    <a:pt x="78" y="384"/>
                  </a:lnTo>
                  <a:lnTo>
                    <a:pt x="80" y="371"/>
                  </a:lnTo>
                  <a:lnTo>
                    <a:pt x="83" y="358"/>
                  </a:lnTo>
                  <a:lnTo>
                    <a:pt x="86" y="345"/>
                  </a:lnTo>
                  <a:lnTo>
                    <a:pt x="87" y="334"/>
                  </a:lnTo>
                  <a:lnTo>
                    <a:pt x="88" y="324"/>
                  </a:lnTo>
                  <a:lnTo>
                    <a:pt x="89" y="314"/>
                  </a:lnTo>
                  <a:lnTo>
                    <a:pt x="91" y="304"/>
                  </a:lnTo>
                  <a:lnTo>
                    <a:pt x="92" y="294"/>
                  </a:lnTo>
                  <a:lnTo>
                    <a:pt x="93" y="285"/>
                  </a:lnTo>
                  <a:lnTo>
                    <a:pt x="93" y="275"/>
                  </a:lnTo>
                  <a:lnTo>
                    <a:pt x="93" y="265"/>
                  </a:lnTo>
                  <a:lnTo>
                    <a:pt x="94" y="255"/>
                  </a:lnTo>
                  <a:lnTo>
                    <a:pt x="94" y="245"/>
                  </a:lnTo>
                  <a:lnTo>
                    <a:pt x="94" y="235"/>
                  </a:lnTo>
                  <a:lnTo>
                    <a:pt x="94" y="224"/>
                  </a:lnTo>
                  <a:lnTo>
                    <a:pt x="94" y="213"/>
                  </a:lnTo>
                  <a:lnTo>
                    <a:pt x="94" y="203"/>
                  </a:lnTo>
                  <a:lnTo>
                    <a:pt x="93" y="191"/>
                  </a:lnTo>
                  <a:lnTo>
                    <a:pt x="93" y="179"/>
                  </a:lnTo>
                  <a:lnTo>
                    <a:pt x="92" y="166"/>
                  </a:lnTo>
                  <a:lnTo>
                    <a:pt x="91" y="154"/>
                  </a:lnTo>
                  <a:lnTo>
                    <a:pt x="89" y="141"/>
                  </a:lnTo>
                  <a:lnTo>
                    <a:pt x="87" y="127"/>
                  </a:lnTo>
                  <a:lnTo>
                    <a:pt x="86" y="115"/>
                  </a:lnTo>
                  <a:lnTo>
                    <a:pt x="83" y="103"/>
                  </a:lnTo>
                  <a:lnTo>
                    <a:pt x="79" y="90"/>
                  </a:lnTo>
                  <a:lnTo>
                    <a:pt x="76" y="77"/>
                  </a:lnTo>
                  <a:lnTo>
                    <a:pt x="72" y="66"/>
                  </a:lnTo>
                  <a:lnTo>
                    <a:pt x="69" y="55"/>
                  </a:lnTo>
                  <a:lnTo>
                    <a:pt x="65" y="44"/>
                  </a:lnTo>
                  <a:lnTo>
                    <a:pt x="60" y="35"/>
                  </a:lnTo>
                  <a:lnTo>
                    <a:pt x="56" y="27"/>
                  </a:lnTo>
                  <a:lnTo>
                    <a:pt x="52" y="19"/>
                  </a:lnTo>
                  <a:lnTo>
                    <a:pt x="47" y="13"/>
                  </a:lnTo>
                  <a:lnTo>
                    <a:pt x="42" y="8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3" y="5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194">
              <a:extLst>
                <a:ext uri="{FF2B5EF4-FFF2-40B4-BE49-F238E27FC236}">
                  <a16:creationId xmlns:a16="http://schemas.microsoft.com/office/drawing/2014/main" id="{E242EDB4-FAE4-4583-BC0F-91F2414AD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912"/>
              <a:ext cx="263" cy="683"/>
            </a:xfrm>
            <a:custGeom>
              <a:avLst/>
              <a:gdLst>
                <a:gd name="T0" fmla="*/ 122998 w 177"/>
                <a:gd name="T1" fmla="*/ 1051 h 549"/>
                <a:gd name="T2" fmla="*/ 113609 w 177"/>
                <a:gd name="T3" fmla="*/ 845 h 549"/>
                <a:gd name="T4" fmla="*/ 103316 w 177"/>
                <a:gd name="T5" fmla="*/ 779 h 549"/>
                <a:gd name="T6" fmla="*/ 89879 w 177"/>
                <a:gd name="T7" fmla="*/ 962 h 549"/>
                <a:gd name="T8" fmla="*/ 77477 w 177"/>
                <a:gd name="T9" fmla="*/ 1457 h 549"/>
                <a:gd name="T10" fmla="*/ 62702 w 177"/>
                <a:gd name="T11" fmla="*/ 2256 h 549"/>
                <a:gd name="T12" fmla="*/ 52142 w 177"/>
                <a:gd name="T13" fmla="*/ 3481 h 549"/>
                <a:gd name="T14" fmla="*/ 41038 w 177"/>
                <a:gd name="T15" fmla="*/ 4890 h 549"/>
                <a:gd name="T16" fmla="*/ 32707 w 177"/>
                <a:gd name="T17" fmla="*/ 6577 h 549"/>
                <a:gd name="T18" fmla="*/ 25805 w 177"/>
                <a:gd name="T19" fmla="*/ 8388 h 549"/>
                <a:gd name="T20" fmla="*/ 20976 w 177"/>
                <a:gd name="T21" fmla="*/ 10374 h 549"/>
                <a:gd name="T22" fmla="*/ 19453 w 177"/>
                <a:gd name="T23" fmla="*/ 11714 h 549"/>
                <a:gd name="T24" fmla="*/ 18588 w 177"/>
                <a:gd name="T25" fmla="*/ 13099 h 549"/>
                <a:gd name="T26" fmla="*/ 18588 w 177"/>
                <a:gd name="T27" fmla="*/ 14552 h 549"/>
                <a:gd name="T28" fmla="*/ 20976 w 177"/>
                <a:gd name="T29" fmla="*/ 16030 h 549"/>
                <a:gd name="T30" fmla="*/ 25564 w 177"/>
                <a:gd name="T31" fmla="*/ 17425 h 549"/>
                <a:gd name="T32" fmla="*/ 36906 w 177"/>
                <a:gd name="T33" fmla="*/ 19278 h 549"/>
                <a:gd name="T34" fmla="*/ 51457 w 177"/>
                <a:gd name="T35" fmla="*/ 20785 h 549"/>
                <a:gd name="T36" fmla="*/ 65471 w 177"/>
                <a:gd name="T37" fmla="*/ 21697 h 549"/>
                <a:gd name="T38" fmla="*/ 75768 w 177"/>
                <a:gd name="T39" fmla="*/ 22259 h 549"/>
                <a:gd name="T40" fmla="*/ 77962 w 177"/>
                <a:gd name="T41" fmla="*/ 22410 h 549"/>
                <a:gd name="T42" fmla="*/ 68814 w 177"/>
                <a:gd name="T43" fmla="*/ 22410 h 549"/>
                <a:gd name="T44" fmla="*/ 56973 w 177"/>
                <a:gd name="T45" fmla="*/ 22143 h 549"/>
                <a:gd name="T46" fmla="*/ 44596 w 177"/>
                <a:gd name="T47" fmla="*/ 21622 h 549"/>
                <a:gd name="T48" fmla="*/ 34631 w 177"/>
                <a:gd name="T49" fmla="*/ 20896 h 549"/>
                <a:gd name="T50" fmla="*/ 24342 w 177"/>
                <a:gd name="T51" fmla="*/ 19954 h 549"/>
                <a:gd name="T52" fmla="*/ 15894 w 177"/>
                <a:gd name="T53" fmla="*/ 18787 h 549"/>
                <a:gd name="T54" fmla="*/ 11688 w 177"/>
                <a:gd name="T55" fmla="*/ 18079 h 549"/>
                <a:gd name="T56" fmla="*/ 6889 w 177"/>
                <a:gd name="T57" fmla="*/ 17106 h 549"/>
                <a:gd name="T58" fmla="*/ 2195 w 177"/>
                <a:gd name="T59" fmla="*/ 15674 h 549"/>
                <a:gd name="T60" fmla="*/ 0 w 177"/>
                <a:gd name="T61" fmla="*/ 13750 h 549"/>
                <a:gd name="T62" fmla="*/ 1 w 177"/>
                <a:gd name="T63" fmla="*/ 11059 h 549"/>
                <a:gd name="T64" fmla="*/ 2195 w 177"/>
                <a:gd name="T65" fmla="*/ 9740 h 549"/>
                <a:gd name="T66" fmla="*/ 4845 w 177"/>
                <a:gd name="T67" fmla="*/ 8743 h 549"/>
                <a:gd name="T68" fmla="*/ 10697 w 177"/>
                <a:gd name="T69" fmla="*/ 7050 h 549"/>
                <a:gd name="T70" fmla="*/ 20199 w 177"/>
                <a:gd name="T71" fmla="*/ 5123 h 549"/>
                <a:gd name="T72" fmla="*/ 35092 w 177"/>
                <a:gd name="T73" fmla="*/ 3063 h 549"/>
                <a:gd name="T74" fmla="*/ 48599 w 177"/>
                <a:gd name="T75" fmla="*/ 1749 h 549"/>
                <a:gd name="T76" fmla="*/ 63817 w 177"/>
                <a:gd name="T77" fmla="*/ 845 h 549"/>
                <a:gd name="T78" fmla="*/ 92080 w 177"/>
                <a:gd name="T79" fmla="*/ 1 h 549"/>
                <a:gd name="T80" fmla="*/ 107298 w 177"/>
                <a:gd name="T81" fmla="*/ 0 h 549"/>
                <a:gd name="T82" fmla="*/ 121072 w 177"/>
                <a:gd name="T83" fmla="*/ 229 h 549"/>
                <a:gd name="T84" fmla="*/ 141628 w 177"/>
                <a:gd name="T85" fmla="*/ 1206 h 549"/>
                <a:gd name="T86" fmla="*/ 146299 w 177"/>
                <a:gd name="T87" fmla="*/ 1813 h 549"/>
                <a:gd name="T88" fmla="*/ 133549 w 177"/>
                <a:gd name="T89" fmla="*/ 1342 h 5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7"/>
                <a:gd name="T136" fmla="*/ 0 h 549"/>
                <a:gd name="T137" fmla="*/ 177 w 177"/>
                <a:gd name="T138" fmla="*/ 549 h 5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7" h="549">
                  <a:moveTo>
                    <a:pt x="153" y="29"/>
                  </a:moveTo>
                  <a:lnTo>
                    <a:pt x="150" y="27"/>
                  </a:lnTo>
                  <a:lnTo>
                    <a:pt x="147" y="25"/>
                  </a:lnTo>
                  <a:lnTo>
                    <a:pt x="143" y="23"/>
                  </a:lnTo>
                  <a:lnTo>
                    <a:pt x="139" y="22"/>
                  </a:lnTo>
                  <a:lnTo>
                    <a:pt x="135" y="20"/>
                  </a:lnTo>
                  <a:lnTo>
                    <a:pt x="132" y="19"/>
                  </a:lnTo>
                  <a:lnTo>
                    <a:pt x="127" y="19"/>
                  </a:lnTo>
                  <a:lnTo>
                    <a:pt x="123" y="19"/>
                  </a:lnTo>
                  <a:lnTo>
                    <a:pt x="118" y="19"/>
                  </a:lnTo>
                  <a:lnTo>
                    <a:pt x="113" y="21"/>
                  </a:lnTo>
                  <a:lnTo>
                    <a:pt x="107" y="23"/>
                  </a:lnTo>
                  <a:lnTo>
                    <a:pt x="103" y="26"/>
                  </a:lnTo>
                  <a:lnTo>
                    <a:pt x="98" y="30"/>
                  </a:lnTo>
                  <a:lnTo>
                    <a:pt x="92" y="35"/>
                  </a:lnTo>
                  <a:lnTo>
                    <a:pt x="86" y="41"/>
                  </a:lnTo>
                  <a:lnTo>
                    <a:pt x="81" y="47"/>
                  </a:lnTo>
                  <a:lnTo>
                    <a:pt x="75" y="55"/>
                  </a:lnTo>
                  <a:lnTo>
                    <a:pt x="71" y="64"/>
                  </a:lnTo>
                  <a:lnTo>
                    <a:pt x="66" y="74"/>
                  </a:lnTo>
                  <a:lnTo>
                    <a:pt x="62" y="84"/>
                  </a:lnTo>
                  <a:lnTo>
                    <a:pt x="57" y="95"/>
                  </a:lnTo>
                  <a:lnTo>
                    <a:pt x="53" y="107"/>
                  </a:lnTo>
                  <a:lnTo>
                    <a:pt x="49" y="120"/>
                  </a:lnTo>
                  <a:lnTo>
                    <a:pt x="45" y="133"/>
                  </a:lnTo>
                  <a:lnTo>
                    <a:pt x="42" y="145"/>
                  </a:lnTo>
                  <a:lnTo>
                    <a:pt x="39" y="160"/>
                  </a:lnTo>
                  <a:lnTo>
                    <a:pt x="36" y="175"/>
                  </a:lnTo>
                  <a:lnTo>
                    <a:pt x="33" y="190"/>
                  </a:lnTo>
                  <a:lnTo>
                    <a:pt x="31" y="205"/>
                  </a:lnTo>
                  <a:lnTo>
                    <a:pt x="29" y="221"/>
                  </a:lnTo>
                  <a:lnTo>
                    <a:pt x="27" y="237"/>
                  </a:lnTo>
                  <a:lnTo>
                    <a:pt x="25" y="253"/>
                  </a:lnTo>
                  <a:lnTo>
                    <a:pt x="24" y="264"/>
                  </a:lnTo>
                  <a:lnTo>
                    <a:pt x="24" y="275"/>
                  </a:lnTo>
                  <a:lnTo>
                    <a:pt x="23" y="286"/>
                  </a:lnTo>
                  <a:lnTo>
                    <a:pt x="22" y="297"/>
                  </a:lnTo>
                  <a:lnTo>
                    <a:pt x="22" y="309"/>
                  </a:lnTo>
                  <a:lnTo>
                    <a:pt x="22" y="320"/>
                  </a:lnTo>
                  <a:lnTo>
                    <a:pt x="22" y="331"/>
                  </a:lnTo>
                  <a:lnTo>
                    <a:pt x="22" y="343"/>
                  </a:lnTo>
                  <a:lnTo>
                    <a:pt x="22" y="355"/>
                  </a:lnTo>
                  <a:lnTo>
                    <a:pt x="23" y="367"/>
                  </a:lnTo>
                  <a:lnTo>
                    <a:pt x="24" y="379"/>
                  </a:lnTo>
                  <a:lnTo>
                    <a:pt x="25" y="391"/>
                  </a:lnTo>
                  <a:lnTo>
                    <a:pt x="27" y="403"/>
                  </a:lnTo>
                  <a:lnTo>
                    <a:pt x="29" y="414"/>
                  </a:lnTo>
                  <a:lnTo>
                    <a:pt x="30" y="425"/>
                  </a:lnTo>
                  <a:lnTo>
                    <a:pt x="33" y="437"/>
                  </a:lnTo>
                  <a:lnTo>
                    <a:pt x="38" y="455"/>
                  </a:lnTo>
                  <a:lnTo>
                    <a:pt x="44" y="471"/>
                  </a:lnTo>
                  <a:lnTo>
                    <a:pt x="49" y="485"/>
                  </a:lnTo>
                  <a:lnTo>
                    <a:pt x="55" y="497"/>
                  </a:lnTo>
                  <a:lnTo>
                    <a:pt x="61" y="507"/>
                  </a:lnTo>
                  <a:lnTo>
                    <a:pt x="67" y="517"/>
                  </a:lnTo>
                  <a:lnTo>
                    <a:pt x="73" y="524"/>
                  </a:lnTo>
                  <a:lnTo>
                    <a:pt x="78" y="530"/>
                  </a:lnTo>
                  <a:lnTo>
                    <a:pt x="83" y="536"/>
                  </a:lnTo>
                  <a:lnTo>
                    <a:pt x="87" y="540"/>
                  </a:lnTo>
                  <a:lnTo>
                    <a:pt x="90" y="543"/>
                  </a:lnTo>
                  <a:lnTo>
                    <a:pt x="93" y="545"/>
                  </a:lnTo>
                  <a:lnTo>
                    <a:pt x="94" y="547"/>
                  </a:lnTo>
                  <a:lnTo>
                    <a:pt x="93" y="547"/>
                  </a:lnTo>
                  <a:lnTo>
                    <a:pt x="91" y="548"/>
                  </a:lnTo>
                  <a:lnTo>
                    <a:pt x="87" y="548"/>
                  </a:lnTo>
                  <a:lnTo>
                    <a:pt x="82" y="547"/>
                  </a:lnTo>
                  <a:lnTo>
                    <a:pt x="77" y="546"/>
                  </a:lnTo>
                  <a:lnTo>
                    <a:pt x="73" y="544"/>
                  </a:lnTo>
                  <a:lnTo>
                    <a:pt x="68" y="541"/>
                  </a:lnTo>
                  <a:lnTo>
                    <a:pt x="63" y="537"/>
                  </a:lnTo>
                  <a:lnTo>
                    <a:pt x="58" y="533"/>
                  </a:lnTo>
                  <a:lnTo>
                    <a:pt x="53" y="528"/>
                  </a:lnTo>
                  <a:lnTo>
                    <a:pt x="49" y="523"/>
                  </a:lnTo>
                  <a:lnTo>
                    <a:pt x="45" y="517"/>
                  </a:lnTo>
                  <a:lnTo>
                    <a:pt x="41" y="510"/>
                  </a:lnTo>
                  <a:lnTo>
                    <a:pt x="37" y="502"/>
                  </a:lnTo>
                  <a:lnTo>
                    <a:pt x="33" y="496"/>
                  </a:lnTo>
                  <a:lnTo>
                    <a:pt x="29" y="487"/>
                  </a:lnTo>
                  <a:lnTo>
                    <a:pt x="25" y="478"/>
                  </a:lnTo>
                  <a:lnTo>
                    <a:pt x="22" y="469"/>
                  </a:lnTo>
                  <a:lnTo>
                    <a:pt x="19" y="459"/>
                  </a:lnTo>
                  <a:lnTo>
                    <a:pt x="17" y="453"/>
                  </a:lnTo>
                  <a:lnTo>
                    <a:pt x="15" y="447"/>
                  </a:lnTo>
                  <a:lnTo>
                    <a:pt x="14" y="441"/>
                  </a:lnTo>
                  <a:lnTo>
                    <a:pt x="12" y="434"/>
                  </a:lnTo>
                  <a:lnTo>
                    <a:pt x="10" y="425"/>
                  </a:lnTo>
                  <a:lnTo>
                    <a:pt x="8" y="417"/>
                  </a:lnTo>
                  <a:lnTo>
                    <a:pt x="6" y="408"/>
                  </a:lnTo>
                  <a:lnTo>
                    <a:pt x="5" y="396"/>
                  </a:lnTo>
                  <a:lnTo>
                    <a:pt x="3" y="383"/>
                  </a:lnTo>
                  <a:lnTo>
                    <a:pt x="2" y="369"/>
                  </a:lnTo>
                  <a:lnTo>
                    <a:pt x="1" y="353"/>
                  </a:lnTo>
                  <a:lnTo>
                    <a:pt x="0" y="335"/>
                  </a:lnTo>
                  <a:lnTo>
                    <a:pt x="0" y="317"/>
                  </a:lnTo>
                  <a:lnTo>
                    <a:pt x="0" y="294"/>
                  </a:lnTo>
                  <a:lnTo>
                    <a:pt x="1" y="270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3" y="238"/>
                  </a:lnTo>
                  <a:lnTo>
                    <a:pt x="4" y="231"/>
                  </a:lnTo>
                  <a:lnTo>
                    <a:pt x="5" y="223"/>
                  </a:lnTo>
                  <a:lnTo>
                    <a:pt x="6" y="213"/>
                  </a:lnTo>
                  <a:lnTo>
                    <a:pt x="8" y="201"/>
                  </a:lnTo>
                  <a:lnTo>
                    <a:pt x="11" y="187"/>
                  </a:lnTo>
                  <a:lnTo>
                    <a:pt x="13" y="172"/>
                  </a:lnTo>
                  <a:lnTo>
                    <a:pt x="15" y="157"/>
                  </a:lnTo>
                  <a:lnTo>
                    <a:pt x="20" y="140"/>
                  </a:lnTo>
                  <a:lnTo>
                    <a:pt x="24" y="125"/>
                  </a:lnTo>
                  <a:lnTo>
                    <a:pt x="29" y="108"/>
                  </a:lnTo>
                  <a:lnTo>
                    <a:pt x="35" y="91"/>
                  </a:lnTo>
                  <a:lnTo>
                    <a:pt x="42" y="75"/>
                  </a:lnTo>
                  <a:lnTo>
                    <a:pt x="49" y="59"/>
                  </a:lnTo>
                  <a:lnTo>
                    <a:pt x="57" y="45"/>
                  </a:lnTo>
                  <a:lnTo>
                    <a:pt x="58" y="43"/>
                  </a:lnTo>
                  <a:lnTo>
                    <a:pt x="62" y="37"/>
                  </a:lnTo>
                  <a:lnTo>
                    <a:pt x="69" y="30"/>
                  </a:lnTo>
                  <a:lnTo>
                    <a:pt x="76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0" y="1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2" y="1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2" y="12"/>
                  </a:lnTo>
                  <a:lnTo>
                    <a:pt x="160" y="19"/>
                  </a:lnTo>
                  <a:lnTo>
                    <a:pt x="169" y="30"/>
                  </a:lnTo>
                  <a:lnTo>
                    <a:pt x="175" y="39"/>
                  </a:lnTo>
                  <a:lnTo>
                    <a:pt x="176" y="43"/>
                  </a:lnTo>
                  <a:lnTo>
                    <a:pt x="174" y="44"/>
                  </a:lnTo>
                  <a:lnTo>
                    <a:pt x="170" y="41"/>
                  </a:lnTo>
                  <a:lnTo>
                    <a:pt x="164" y="38"/>
                  </a:lnTo>
                  <a:lnTo>
                    <a:pt x="159" y="33"/>
                  </a:lnTo>
                  <a:lnTo>
                    <a:pt x="155" y="30"/>
                  </a:lnTo>
                  <a:lnTo>
                    <a:pt x="153" y="29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195">
              <a:extLst>
                <a:ext uri="{FF2B5EF4-FFF2-40B4-BE49-F238E27FC236}">
                  <a16:creationId xmlns:a16="http://schemas.microsoft.com/office/drawing/2014/main" id="{39F52EC6-4D33-430B-AC9F-60D0DFC2B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2912"/>
              <a:ext cx="261" cy="671"/>
            </a:xfrm>
            <a:custGeom>
              <a:avLst/>
              <a:gdLst>
                <a:gd name="T0" fmla="*/ 21492 w 176"/>
                <a:gd name="T1" fmla="*/ 17073 h 539"/>
                <a:gd name="T2" fmla="*/ 16943 w 176"/>
                <a:gd name="T3" fmla="*/ 15623 h 539"/>
                <a:gd name="T4" fmla="*/ 15442 w 176"/>
                <a:gd name="T5" fmla="*/ 14136 h 539"/>
                <a:gd name="T6" fmla="*/ 15442 w 176"/>
                <a:gd name="T7" fmla="*/ 12732 h 539"/>
                <a:gd name="T8" fmla="*/ 16943 w 176"/>
                <a:gd name="T9" fmla="*/ 11315 h 539"/>
                <a:gd name="T10" fmla="*/ 19695 w 176"/>
                <a:gd name="T11" fmla="*/ 9739 h 539"/>
                <a:gd name="T12" fmla="*/ 23865 w 176"/>
                <a:gd name="T13" fmla="*/ 7769 h 539"/>
                <a:gd name="T14" fmla="*/ 32047 w 176"/>
                <a:gd name="T15" fmla="*/ 5942 h 539"/>
                <a:gd name="T16" fmla="*/ 41732 w 176"/>
                <a:gd name="T17" fmla="*/ 4366 h 539"/>
                <a:gd name="T18" fmla="*/ 51994 w 176"/>
                <a:gd name="T19" fmla="*/ 2991 h 539"/>
                <a:gd name="T20" fmla="*/ 64231 w 176"/>
                <a:gd name="T21" fmla="*/ 1856 h 539"/>
                <a:gd name="T22" fmla="*/ 77830 w 176"/>
                <a:gd name="T23" fmla="*/ 1175 h 539"/>
                <a:gd name="T24" fmla="*/ 90224 w 176"/>
                <a:gd name="T25" fmla="*/ 793 h 539"/>
                <a:gd name="T26" fmla="*/ 102141 w 176"/>
                <a:gd name="T27" fmla="*/ 686 h 539"/>
                <a:gd name="T28" fmla="*/ 112177 w 176"/>
                <a:gd name="T29" fmla="*/ 850 h 539"/>
                <a:gd name="T30" fmla="*/ 120879 w 176"/>
                <a:gd name="T31" fmla="*/ 1058 h 539"/>
                <a:gd name="T32" fmla="*/ 128141 w 176"/>
                <a:gd name="T33" fmla="*/ 1323 h 539"/>
                <a:gd name="T34" fmla="*/ 140586 w 176"/>
                <a:gd name="T35" fmla="*/ 1764 h 539"/>
                <a:gd name="T36" fmla="*/ 135831 w 176"/>
                <a:gd name="T37" fmla="*/ 1229 h 539"/>
                <a:gd name="T38" fmla="*/ 115964 w 176"/>
                <a:gd name="T39" fmla="*/ 286 h 539"/>
                <a:gd name="T40" fmla="*/ 103005 w 176"/>
                <a:gd name="T41" fmla="*/ 0 h 539"/>
                <a:gd name="T42" fmla="*/ 88572 w 176"/>
                <a:gd name="T43" fmla="*/ 1 h 539"/>
                <a:gd name="T44" fmla="*/ 61887 w 176"/>
                <a:gd name="T45" fmla="*/ 854 h 539"/>
                <a:gd name="T46" fmla="*/ 47524 w 176"/>
                <a:gd name="T47" fmla="*/ 1764 h 539"/>
                <a:gd name="T48" fmla="*/ 33960 w 176"/>
                <a:gd name="T49" fmla="*/ 3101 h 539"/>
                <a:gd name="T50" fmla="*/ 19695 w 176"/>
                <a:gd name="T51" fmla="*/ 5189 h 539"/>
                <a:gd name="T52" fmla="*/ 10413 w 176"/>
                <a:gd name="T53" fmla="*/ 7183 h 539"/>
                <a:gd name="T54" fmla="*/ 4735 w 176"/>
                <a:gd name="T55" fmla="*/ 8829 h 539"/>
                <a:gd name="T56" fmla="*/ 2153 w 176"/>
                <a:gd name="T57" fmla="*/ 9828 h 539"/>
                <a:gd name="T58" fmla="*/ 1 w 176"/>
                <a:gd name="T59" fmla="*/ 11139 h 539"/>
                <a:gd name="T60" fmla="*/ 0 w 176"/>
                <a:gd name="T61" fmla="*/ 13737 h 539"/>
                <a:gd name="T62" fmla="*/ 2153 w 176"/>
                <a:gd name="T63" fmla="*/ 15686 h 539"/>
                <a:gd name="T64" fmla="*/ 5542 w 176"/>
                <a:gd name="T65" fmla="*/ 17034 h 539"/>
                <a:gd name="T66" fmla="*/ 10413 w 176"/>
                <a:gd name="T67" fmla="*/ 18037 h 539"/>
                <a:gd name="T68" fmla="*/ 14572 w 176"/>
                <a:gd name="T69" fmla="*/ 18789 h 539"/>
                <a:gd name="T70" fmla="*/ 21610 w 176"/>
                <a:gd name="T71" fmla="*/ 19958 h 539"/>
                <a:gd name="T72" fmla="*/ 30503 w 176"/>
                <a:gd name="T73" fmla="*/ 20800 h 539"/>
                <a:gd name="T74" fmla="*/ 39748 w 176"/>
                <a:gd name="T75" fmla="*/ 21491 h 539"/>
                <a:gd name="T76" fmla="*/ 48978 w 176"/>
                <a:gd name="T77" fmla="*/ 22004 h 539"/>
                <a:gd name="T78" fmla="*/ 58944 w 176"/>
                <a:gd name="T79" fmla="*/ 22265 h 539"/>
                <a:gd name="T80" fmla="*/ 66591 w 176"/>
                <a:gd name="T81" fmla="*/ 22280 h 539"/>
                <a:gd name="T82" fmla="*/ 64899 w 176"/>
                <a:gd name="T83" fmla="*/ 22124 h 539"/>
                <a:gd name="T84" fmla="*/ 56668 w 176"/>
                <a:gd name="T85" fmla="*/ 21624 h 539"/>
                <a:gd name="T86" fmla="*/ 44904 w 176"/>
                <a:gd name="T87" fmla="*/ 20704 h 539"/>
                <a:gd name="T88" fmla="*/ 32047 w 176"/>
                <a:gd name="T89" fmla="*/ 19301 h 5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539"/>
                <a:gd name="T137" fmla="*/ 176 w 176"/>
                <a:gd name="T138" fmla="*/ 539 h 5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539">
                  <a:moveTo>
                    <a:pt x="30" y="435"/>
                  </a:moveTo>
                  <a:lnTo>
                    <a:pt x="28" y="423"/>
                  </a:lnTo>
                  <a:lnTo>
                    <a:pt x="26" y="412"/>
                  </a:lnTo>
                  <a:lnTo>
                    <a:pt x="24" y="401"/>
                  </a:lnTo>
                  <a:lnTo>
                    <a:pt x="22" y="389"/>
                  </a:lnTo>
                  <a:lnTo>
                    <a:pt x="21" y="377"/>
                  </a:lnTo>
                  <a:lnTo>
                    <a:pt x="20" y="366"/>
                  </a:lnTo>
                  <a:lnTo>
                    <a:pt x="19" y="354"/>
                  </a:lnTo>
                  <a:lnTo>
                    <a:pt x="19" y="341"/>
                  </a:lnTo>
                  <a:lnTo>
                    <a:pt x="19" y="330"/>
                  </a:lnTo>
                  <a:lnTo>
                    <a:pt x="19" y="318"/>
                  </a:lnTo>
                  <a:lnTo>
                    <a:pt x="19" y="307"/>
                  </a:lnTo>
                  <a:lnTo>
                    <a:pt x="19" y="295"/>
                  </a:lnTo>
                  <a:lnTo>
                    <a:pt x="20" y="284"/>
                  </a:lnTo>
                  <a:lnTo>
                    <a:pt x="21" y="273"/>
                  </a:lnTo>
                  <a:lnTo>
                    <a:pt x="21" y="262"/>
                  </a:lnTo>
                  <a:lnTo>
                    <a:pt x="22" y="251"/>
                  </a:lnTo>
                  <a:lnTo>
                    <a:pt x="24" y="235"/>
                  </a:lnTo>
                  <a:lnTo>
                    <a:pt x="26" y="219"/>
                  </a:lnTo>
                  <a:lnTo>
                    <a:pt x="28" y="203"/>
                  </a:lnTo>
                  <a:lnTo>
                    <a:pt x="30" y="188"/>
                  </a:lnTo>
                  <a:lnTo>
                    <a:pt x="34" y="173"/>
                  </a:lnTo>
                  <a:lnTo>
                    <a:pt x="37" y="158"/>
                  </a:lnTo>
                  <a:lnTo>
                    <a:pt x="40" y="143"/>
                  </a:lnTo>
                  <a:lnTo>
                    <a:pt x="44" y="131"/>
                  </a:lnTo>
                  <a:lnTo>
                    <a:pt x="47" y="118"/>
                  </a:lnTo>
                  <a:lnTo>
                    <a:pt x="51" y="105"/>
                  </a:lnTo>
                  <a:lnTo>
                    <a:pt x="55" y="93"/>
                  </a:lnTo>
                  <a:lnTo>
                    <a:pt x="60" y="82"/>
                  </a:lnTo>
                  <a:lnTo>
                    <a:pt x="64" y="72"/>
                  </a:lnTo>
                  <a:lnTo>
                    <a:pt x="70" y="62"/>
                  </a:lnTo>
                  <a:lnTo>
                    <a:pt x="74" y="53"/>
                  </a:lnTo>
                  <a:lnTo>
                    <a:pt x="79" y="45"/>
                  </a:lnTo>
                  <a:lnTo>
                    <a:pt x="84" y="39"/>
                  </a:lnTo>
                  <a:lnTo>
                    <a:pt x="90" y="33"/>
                  </a:lnTo>
                  <a:lnTo>
                    <a:pt x="96" y="28"/>
                  </a:lnTo>
                  <a:lnTo>
                    <a:pt x="101" y="24"/>
                  </a:lnTo>
                  <a:lnTo>
                    <a:pt x="106" y="21"/>
                  </a:lnTo>
                  <a:lnTo>
                    <a:pt x="111" y="19"/>
                  </a:lnTo>
                  <a:lnTo>
                    <a:pt x="116" y="18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0" y="18"/>
                  </a:lnTo>
                  <a:lnTo>
                    <a:pt x="134" y="19"/>
                  </a:lnTo>
                  <a:lnTo>
                    <a:pt x="138" y="20"/>
                  </a:lnTo>
                  <a:lnTo>
                    <a:pt x="142" y="22"/>
                  </a:lnTo>
                  <a:lnTo>
                    <a:pt x="145" y="23"/>
                  </a:lnTo>
                  <a:lnTo>
                    <a:pt x="149" y="25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8" y="32"/>
                  </a:lnTo>
                  <a:lnTo>
                    <a:pt x="163" y="36"/>
                  </a:lnTo>
                  <a:lnTo>
                    <a:pt x="169" y="40"/>
                  </a:lnTo>
                  <a:lnTo>
                    <a:pt x="173" y="43"/>
                  </a:lnTo>
                  <a:lnTo>
                    <a:pt x="175" y="43"/>
                  </a:lnTo>
                  <a:lnTo>
                    <a:pt x="174" y="39"/>
                  </a:lnTo>
                  <a:lnTo>
                    <a:pt x="167" y="30"/>
                  </a:lnTo>
                  <a:lnTo>
                    <a:pt x="159" y="19"/>
                  </a:lnTo>
                  <a:lnTo>
                    <a:pt x="151" y="12"/>
                  </a:lnTo>
                  <a:lnTo>
                    <a:pt x="143" y="7"/>
                  </a:lnTo>
                  <a:lnTo>
                    <a:pt x="136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09" y="1"/>
                  </a:lnTo>
                  <a:lnTo>
                    <a:pt x="97" y="6"/>
                  </a:lnTo>
                  <a:lnTo>
                    <a:pt x="86" y="13"/>
                  </a:lnTo>
                  <a:lnTo>
                    <a:pt x="76" y="21"/>
                  </a:lnTo>
                  <a:lnTo>
                    <a:pt x="69" y="30"/>
                  </a:lnTo>
                  <a:lnTo>
                    <a:pt x="62" y="37"/>
                  </a:lnTo>
                  <a:lnTo>
                    <a:pt x="59" y="43"/>
                  </a:lnTo>
                  <a:lnTo>
                    <a:pt x="57" y="45"/>
                  </a:lnTo>
                  <a:lnTo>
                    <a:pt x="49" y="59"/>
                  </a:lnTo>
                  <a:lnTo>
                    <a:pt x="42" y="75"/>
                  </a:lnTo>
                  <a:lnTo>
                    <a:pt x="35" y="91"/>
                  </a:lnTo>
                  <a:lnTo>
                    <a:pt x="29" y="108"/>
                  </a:lnTo>
                  <a:lnTo>
                    <a:pt x="24" y="125"/>
                  </a:lnTo>
                  <a:lnTo>
                    <a:pt x="19" y="140"/>
                  </a:lnTo>
                  <a:lnTo>
                    <a:pt x="15" y="157"/>
                  </a:lnTo>
                  <a:lnTo>
                    <a:pt x="13" y="173"/>
                  </a:lnTo>
                  <a:lnTo>
                    <a:pt x="10" y="187"/>
                  </a:lnTo>
                  <a:lnTo>
                    <a:pt x="8" y="201"/>
                  </a:lnTo>
                  <a:lnTo>
                    <a:pt x="6" y="213"/>
                  </a:lnTo>
                  <a:lnTo>
                    <a:pt x="5" y="224"/>
                  </a:lnTo>
                  <a:lnTo>
                    <a:pt x="4" y="232"/>
                  </a:lnTo>
                  <a:lnTo>
                    <a:pt x="3" y="238"/>
                  </a:lnTo>
                  <a:lnTo>
                    <a:pt x="3" y="242"/>
                  </a:lnTo>
                  <a:lnTo>
                    <a:pt x="3" y="244"/>
                  </a:lnTo>
                  <a:lnTo>
                    <a:pt x="1" y="269"/>
                  </a:lnTo>
                  <a:lnTo>
                    <a:pt x="0" y="293"/>
                  </a:lnTo>
                  <a:lnTo>
                    <a:pt x="0" y="314"/>
                  </a:lnTo>
                  <a:lnTo>
                    <a:pt x="0" y="332"/>
                  </a:lnTo>
                  <a:lnTo>
                    <a:pt x="0" y="349"/>
                  </a:lnTo>
                  <a:lnTo>
                    <a:pt x="1" y="365"/>
                  </a:lnTo>
                  <a:lnTo>
                    <a:pt x="3" y="378"/>
                  </a:lnTo>
                  <a:lnTo>
                    <a:pt x="4" y="390"/>
                  </a:lnTo>
                  <a:lnTo>
                    <a:pt x="5" y="402"/>
                  </a:lnTo>
                  <a:lnTo>
                    <a:pt x="7" y="411"/>
                  </a:lnTo>
                  <a:lnTo>
                    <a:pt x="9" y="420"/>
                  </a:lnTo>
                  <a:lnTo>
                    <a:pt x="11" y="428"/>
                  </a:lnTo>
                  <a:lnTo>
                    <a:pt x="13" y="435"/>
                  </a:lnTo>
                  <a:lnTo>
                    <a:pt x="15" y="442"/>
                  </a:lnTo>
                  <a:lnTo>
                    <a:pt x="16" y="448"/>
                  </a:lnTo>
                  <a:lnTo>
                    <a:pt x="18" y="454"/>
                  </a:lnTo>
                  <a:lnTo>
                    <a:pt x="21" y="464"/>
                  </a:lnTo>
                  <a:lnTo>
                    <a:pt x="24" y="473"/>
                  </a:lnTo>
                  <a:lnTo>
                    <a:pt x="27" y="481"/>
                  </a:lnTo>
                  <a:lnTo>
                    <a:pt x="31" y="489"/>
                  </a:lnTo>
                  <a:lnTo>
                    <a:pt x="35" y="495"/>
                  </a:lnTo>
                  <a:lnTo>
                    <a:pt x="38" y="502"/>
                  </a:lnTo>
                  <a:lnTo>
                    <a:pt x="42" y="508"/>
                  </a:lnTo>
                  <a:lnTo>
                    <a:pt x="45" y="514"/>
                  </a:lnTo>
                  <a:lnTo>
                    <a:pt x="49" y="519"/>
                  </a:lnTo>
                  <a:lnTo>
                    <a:pt x="53" y="524"/>
                  </a:lnTo>
                  <a:lnTo>
                    <a:pt x="57" y="528"/>
                  </a:lnTo>
                  <a:lnTo>
                    <a:pt x="61" y="531"/>
                  </a:lnTo>
                  <a:lnTo>
                    <a:pt x="65" y="534"/>
                  </a:lnTo>
                  <a:lnTo>
                    <a:pt x="70" y="536"/>
                  </a:lnTo>
                  <a:lnTo>
                    <a:pt x="73" y="537"/>
                  </a:lnTo>
                  <a:lnTo>
                    <a:pt x="77" y="538"/>
                  </a:lnTo>
                  <a:lnTo>
                    <a:pt x="80" y="538"/>
                  </a:lnTo>
                  <a:lnTo>
                    <a:pt x="82" y="538"/>
                  </a:lnTo>
                  <a:lnTo>
                    <a:pt x="83" y="537"/>
                  </a:lnTo>
                  <a:lnTo>
                    <a:pt x="82" y="536"/>
                  </a:lnTo>
                  <a:lnTo>
                    <a:pt x="80" y="534"/>
                  </a:lnTo>
                  <a:lnTo>
                    <a:pt x="77" y="531"/>
                  </a:lnTo>
                  <a:lnTo>
                    <a:pt x="74" y="527"/>
                  </a:lnTo>
                  <a:lnTo>
                    <a:pt x="70" y="522"/>
                  </a:lnTo>
                  <a:lnTo>
                    <a:pt x="65" y="516"/>
                  </a:lnTo>
                  <a:lnTo>
                    <a:pt x="60" y="509"/>
                  </a:lnTo>
                  <a:lnTo>
                    <a:pt x="55" y="500"/>
                  </a:lnTo>
                  <a:lnTo>
                    <a:pt x="49" y="491"/>
                  </a:lnTo>
                  <a:lnTo>
                    <a:pt x="44" y="480"/>
                  </a:lnTo>
                  <a:lnTo>
                    <a:pt x="40" y="466"/>
                  </a:lnTo>
                  <a:lnTo>
                    <a:pt x="35" y="452"/>
                  </a:lnTo>
                  <a:lnTo>
                    <a:pt x="30" y="435"/>
                  </a:ln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Freeform 196">
              <a:extLst>
                <a:ext uri="{FF2B5EF4-FFF2-40B4-BE49-F238E27FC236}">
                  <a16:creationId xmlns:a16="http://schemas.microsoft.com/office/drawing/2014/main" id="{85EEC58B-9604-4DF2-946A-2E7B81A4B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913"/>
              <a:ext cx="260" cy="658"/>
            </a:xfrm>
            <a:custGeom>
              <a:avLst/>
              <a:gdLst>
                <a:gd name="T0" fmla="*/ 19445 w 175"/>
                <a:gd name="T1" fmla="*/ 17296 h 528"/>
                <a:gd name="T2" fmla="*/ 15197 w 175"/>
                <a:gd name="T3" fmla="*/ 15809 h 528"/>
                <a:gd name="T4" fmla="*/ 13579 w 175"/>
                <a:gd name="T5" fmla="*/ 14300 h 528"/>
                <a:gd name="T6" fmla="*/ 14111 w 175"/>
                <a:gd name="T7" fmla="*/ 12811 h 528"/>
                <a:gd name="T8" fmla="*/ 15197 w 175"/>
                <a:gd name="T9" fmla="*/ 11385 h 528"/>
                <a:gd name="T10" fmla="*/ 17346 w 175"/>
                <a:gd name="T11" fmla="*/ 9800 h 528"/>
                <a:gd name="T12" fmla="*/ 23596 w 175"/>
                <a:gd name="T13" fmla="*/ 7735 h 528"/>
                <a:gd name="T14" fmla="*/ 31421 w 175"/>
                <a:gd name="T15" fmla="*/ 5883 h 528"/>
                <a:gd name="T16" fmla="*/ 39929 w 175"/>
                <a:gd name="T17" fmla="*/ 4304 h 528"/>
                <a:gd name="T18" fmla="*/ 52085 w 175"/>
                <a:gd name="T19" fmla="*/ 2907 h 528"/>
                <a:gd name="T20" fmla="*/ 64088 w 175"/>
                <a:gd name="T21" fmla="*/ 1872 h 528"/>
                <a:gd name="T22" fmla="*/ 77871 w 175"/>
                <a:gd name="T23" fmla="*/ 1064 h 528"/>
                <a:gd name="T24" fmla="*/ 91386 w 175"/>
                <a:gd name="T25" fmla="*/ 685 h 528"/>
                <a:gd name="T26" fmla="*/ 103606 w 175"/>
                <a:gd name="T27" fmla="*/ 638 h 528"/>
                <a:gd name="T28" fmla="*/ 114969 w 175"/>
                <a:gd name="T29" fmla="*/ 733 h 528"/>
                <a:gd name="T30" fmla="*/ 124088 w 175"/>
                <a:gd name="T31" fmla="*/ 973 h 528"/>
                <a:gd name="T32" fmla="*/ 131288 w 175"/>
                <a:gd name="T33" fmla="*/ 1235 h 528"/>
                <a:gd name="T34" fmla="*/ 144281 w 175"/>
                <a:gd name="T35" fmla="*/ 1755 h 528"/>
                <a:gd name="T36" fmla="*/ 138176 w 175"/>
                <a:gd name="T37" fmla="*/ 1213 h 528"/>
                <a:gd name="T38" fmla="*/ 117841 w 175"/>
                <a:gd name="T39" fmla="*/ 233 h 528"/>
                <a:gd name="T40" fmla="*/ 105507 w 175"/>
                <a:gd name="T41" fmla="*/ 0 h 528"/>
                <a:gd name="T42" fmla="*/ 90273 w 175"/>
                <a:gd name="T43" fmla="*/ 1 h 528"/>
                <a:gd name="T44" fmla="*/ 62598 w 175"/>
                <a:gd name="T45" fmla="*/ 854 h 528"/>
                <a:gd name="T46" fmla="*/ 48531 w 175"/>
                <a:gd name="T47" fmla="*/ 1767 h 528"/>
                <a:gd name="T48" fmla="*/ 35057 w 175"/>
                <a:gd name="T49" fmla="*/ 3116 h 528"/>
                <a:gd name="T50" fmla="*/ 20175 w 175"/>
                <a:gd name="T51" fmla="*/ 5249 h 528"/>
                <a:gd name="T52" fmla="*/ 10690 w 175"/>
                <a:gd name="T53" fmla="*/ 7255 h 528"/>
                <a:gd name="T54" fmla="*/ 4843 w 175"/>
                <a:gd name="T55" fmla="*/ 8952 h 528"/>
                <a:gd name="T56" fmla="*/ 2194 w 175"/>
                <a:gd name="T57" fmla="*/ 10068 h 528"/>
                <a:gd name="T58" fmla="*/ 1 w 175"/>
                <a:gd name="T59" fmla="*/ 11267 h 528"/>
                <a:gd name="T60" fmla="*/ 0 w 175"/>
                <a:gd name="T61" fmla="*/ 13799 h 528"/>
                <a:gd name="T62" fmla="*/ 1477 w 175"/>
                <a:gd name="T63" fmla="*/ 15684 h 528"/>
                <a:gd name="T64" fmla="*/ 4843 w 175"/>
                <a:gd name="T65" fmla="*/ 17021 h 528"/>
                <a:gd name="T66" fmla="*/ 9140 w 175"/>
                <a:gd name="T67" fmla="*/ 18026 h 528"/>
                <a:gd name="T68" fmla="*/ 13579 w 175"/>
                <a:gd name="T69" fmla="*/ 18871 h 528"/>
                <a:gd name="T70" fmla="*/ 29034 w 175"/>
                <a:gd name="T71" fmla="*/ 20868 h 528"/>
                <a:gd name="T72" fmla="*/ 45222 w 175"/>
                <a:gd name="T73" fmla="*/ 21941 h 528"/>
                <a:gd name="T74" fmla="*/ 59323 w 175"/>
                <a:gd name="T75" fmla="*/ 22236 h 528"/>
                <a:gd name="T76" fmla="*/ 60269 w 175"/>
                <a:gd name="T77" fmla="*/ 22141 h 528"/>
                <a:gd name="T78" fmla="*/ 54549 w 175"/>
                <a:gd name="T79" fmla="*/ 21806 h 528"/>
                <a:gd name="T80" fmla="*/ 44533 w 175"/>
                <a:gd name="T81" fmla="*/ 21075 h 528"/>
                <a:gd name="T82" fmla="*/ 33544 w 175"/>
                <a:gd name="T83" fmla="*/ 20015 h 528"/>
                <a:gd name="T84" fmla="*/ 23596 w 175"/>
                <a:gd name="T85" fmla="*/ 18292 h 5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"/>
                <a:gd name="T130" fmla="*/ 0 h 528"/>
                <a:gd name="T131" fmla="*/ 175 w 175"/>
                <a:gd name="T132" fmla="*/ 528 h 5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" h="528">
                  <a:moveTo>
                    <a:pt x="28" y="433"/>
                  </a:moveTo>
                  <a:lnTo>
                    <a:pt x="25" y="421"/>
                  </a:lnTo>
                  <a:lnTo>
                    <a:pt x="23" y="410"/>
                  </a:lnTo>
                  <a:lnTo>
                    <a:pt x="21" y="398"/>
                  </a:lnTo>
                  <a:lnTo>
                    <a:pt x="19" y="387"/>
                  </a:lnTo>
                  <a:lnTo>
                    <a:pt x="18" y="375"/>
                  </a:lnTo>
                  <a:lnTo>
                    <a:pt x="18" y="363"/>
                  </a:lnTo>
                  <a:lnTo>
                    <a:pt x="17" y="351"/>
                  </a:lnTo>
                  <a:lnTo>
                    <a:pt x="16" y="339"/>
                  </a:lnTo>
                  <a:lnTo>
                    <a:pt x="16" y="327"/>
                  </a:lnTo>
                  <a:lnTo>
                    <a:pt x="16" y="315"/>
                  </a:lnTo>
                  <a:lnTo>
                    <a:pt x="17" y="304"/>
                  </a:lnTo>
                  <a:lnTo>
                    <a:pt x="17" y="292"/>
                  </a:lnTo>
                  <a:lnTo>
                    <a:pt x="18" y="281"/>
                  </a:lnTo>
                  <a:lnTo>
                    <a:pt x="18" y="270"/>
                  </a:lnTo>
                  <a:lnTo>
                    <a:pt x="19" y="259"/>
                  </a:lnTo>
                  <a:lnTo>
                    <a:pt x="20" y="248"/>
                  </a:lnTo>
                  <a:lnTo>
                    <a:pt x="21" y="232"/>
                  </a:lnTo>
                  <a:lnTo>
                    <a:pt x="23" y="216"/>
                  </a:lnTo>
                  <a:lnTo>
                    <a:pt x="25" y="200"/>
                  </a:lnTo>
                  <a:lnTo>
                    <a:pt x="28" y="184"/>
                  </a:lnTo>
                  <a:lnTo>
                    <a:pt x="31" y="169"/>
                  </a:lnTo>
                  <a:lnTo>
                    <a:pt x="34" y="155"/>
                  </a:lnTo>
                  <a:lnTo>
                    <a:pt x="38" y="140"/>
                  </a:lnTo>
                  <a:lnTo>
                    <a:pt x="41" y="128"/>
                  </a:lnTo>
                  <a:lnTo>
                    <a:pt x="44" y="115"/>
                  </a:lnTo>
                  <a:lnTo>
                    <a:pt x="48" y="102"/>
                  </a:lnTo>
                  <a:lnTo>
                    <a:pt x="53" y="90"/>
                  </a:lnTo>
                  <a:lnTo>
                    <a:pt x="58" y="79"/>
                  </a:lnTo>
                  <a:lnTo>
                    <a:pt x="62" y="69"/>
                  </a:lnTo>
                  <a:lnTo>
                    <a:pt x="67" y="59"/>
                  </a:lnTo>
                  <a:lnTo>
                    <a:pt x="72" y="51"/>
                  </a:lnTo>
                  <a:lnTo>
                    <a:pt x="77" y="44"/>
                  </a:lnTo>
                  <a:lnTo>
                    <a:pt x="83" y="37"/>
                  </a:lnTo>
                  <a:lnTo>
                    <a:pt x="88" y="31"/>
                  </a:lnTo>
                  <a:lnTo>
                    <a:pt x="93" y="25"/>
                  </a:lnTo>
                  <a:lnTo>
                    <a:pt x="99" y="21"/>
                  </a:lnTo>
                  <a:lnTo>
                    <a:pt x="103" y="18"/>
                  </a:lnTo>
                  <a:lnTo>
                    <a:pt x="109" y="16"/>
                  </a:lnTo>
                  <a:lnTo>
                    <a:pt x="114" y="15"/>
                  </a:lnTo>
                  <a:lnTo>
                    <a:pt x="119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6"/>
                  </a:lnTo>
                  <a:lnTo>
                    <a:pt x="137" y="18"/>
                  </a:lnTo>
                  <a:lnTo>
                    <a:pt x="140" y="19"/>
                  </a:lnTo>
                  <a:lnTo>
                    <a:pt x="144" y="21"/>
                  </a:lnTo>
                  <a:lnTo>
                    <a:pt x="148" y="23"/>
                  </a:lnTo>
                  <a:lnTo>
                    <a:pt x="151" y="25"/>
                  </a:lnTo>
                  <a:lnTo>
                    <a:pt x="153" y="27"/>
                  </a:lnTo>
                  <a:lnTo>
                    <a:pt x="157" y="30"/>
                  </a:lnTo>
                  <a:lnTo>
                    <a:pt x="162" y="35"/>
                  </a:lnTo>
                  <a:lnTo>
                    <a:pt x="167" y="39"/>
                  </a:lnTo>
                  <a:lnTo>
                    <a:pt x="172" y="41"/>
                  </a:lnTo>
                  <a:lnTo>
                    <a:pt x="174" y="41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8" y="19"/>
                  </a:lnTo>
                  <a:lnTo>
                    <a:pt x="149" y="12"/>
                  </a:lnTo>
                  <a:lnTo>
                    <a:pt x="141" y="6"/>
                  </a:lnTo>
                  <a:lnTo>
                    <a:pt x="135" y="3"/>
                  </a:lnTo>
                  <a:lnTo>
                    <a:pt x="130" y="1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08" y="1"/>
                  </a:lnTo>
                  <a:lnTo>
                    <a:pt x="97" y="5"/>
                  </a:lnTo>
                  <a:lnTo>
                    <a:pt x="85" y="12"/>
                  </a:lnTo>
                  <a:lnTo>
                    <a:pt x="75" y="20"/>
                  </a:lnTo>
                  <a:lnTo>
                    <a:pt x="68" y="29"/>
                  </a:lnTo>
                  <a:lnTo>
                    <a:pt x="62" y="37"/>
                  </a:lnTo>
                  <a:lnTo>
                    <a:pt x="58" y="42"/>
                  </a:lnTo>
                  <a:lnTo>
                    <a:pt x="57" y="44"/>
                  </a:lnTo>
                  <a:lnTo>
                    <a:pt x="48" y="58"/>
                  </a:lnTo>
                  <a:lnTo>
                    <a:pt x="42" y="74"/>
                  </a:lnTo>
                  <a:lnTo>
                    <a:pt x="35" y="91"/>
                  </a:lnTo>
                  <a:lnTo>
                    <a:pt x="29" y="107"/>
                  </a:lnTo>
                  <a:lnTo>
                    <a:pt x="24" y="124"/>
                  </a:lnTo>
                  <a:lnTo>
                    <a:pt x="19" y="140"/>
                  </a:lnTo>
                  <a:lnTo>
                    <a:pt x="15" y="157"/>
                  </a:lnTo>
                  <a:lnTo>
                    <a:pt x="13" y="172"/>
                  </a:lnTo>
                  <a:lnTo>
                    <a:pt x="10" y="187"/>
                  </a:lnTo>
                  <a:lnTo>
                    <a:pt x="8" y="201"/>
                  </a:lnTo>
                  <a:lnTo>
                    <a:pt x="6" y="213"/>
                  </a:lnTo>
                  <a:lnTo>
                    <a:pt x="5" y="222"/>
                  </a:lnTo>
                  <a:lnTo>
                    <a:pt x="4" y="231"/>
                  </a:lnTo>
                  <a:lnTo>
                    <a:pt x="3" y="238"/>
                  </a:lnTo>
                  <a:lnTo>
                    <a:pt x="3" y="242"/>
                  </a:lnTo>
                  <a:lnTo>
                    <a:pt x="3" y="243"/>
                  </a:lnTo>
                  <a:lnTo>
                    <a:pt x="1" y="267"/>
                  </a:lnTo>
                  <a:lnTo>
                    <a:pt x="0" y="290"/>
                  </a:lnTo>
                  <a:lnTo>
                    <a:pt x="0" y="309"/>
                  </a:lnTo>
                  <a:lnTo>
                    <a:pt x="0" y="327"/>
                  </a:lnTo>
                  <a:lnTo>
                    <a:pt x="0" y="344"/>
                  </a:lnTo>
                  <a:lnTo>
                    <a:pt x="1" y="359"/>
                  </a:lnTo>
                  <a:lnTo>
                    <a:pt x="2" y="372"/>
                  </a:lnTo>
                  <a:lnTo>
                    <a:pt x="3" y="384"/>
                  </a:lnTo>
                  <a:lnTo>
                    <a:pt x="4" y="395"/>
                  </a:lnTo>
                  <a:lnTo>
                    <a:pt x="6" y="404"/>
                  </a:lnTo>
                  <a:lnTo>
                    <a:pt x="8" y="413"/>
                  </a:lnTo>
                  <a:lnTo>
                    <a:pt x="9" y="421"/>
                  </a:lnTo>
                  <a:lnTo>
                    <a:pt x="11" y="428"/>
                  </a:lnTo>
                  <a:lnTo>
                    <a:pt x="14" y="435"/>
                  </a:lnTo>
                  <a:lnTo>
                    <a:pt x="15" y="442"/>
                  </a:lnTo>
                  <a:lnTo>
                    <a:pt x="16" y="448"/>
                  </a:lnTo>
                  <a:lnTo>
                    <a:pt x="22" y="466"/>
                  </a:lnTo>
                  <a:lnTo>
                    <a:pt x="28" y="482"/>
                  </a:lnTo>
                  <a:lnTo>
                    <a:pt x="35" y="494"/>
                  </a:lnTo>
                  <a:lnTo>
                    <a:pt x="42" y="504"/>
                  </a:lnTo>
                  <a:lnTo>
                    <a:pt x="48" y="513"/>
                  </a:lnTo>
                  <a:lnTo>
                    <a:pt x="54" y="520"/>
                  </a:lnTo>
                  <a:lnTo>
                    <a:pt x="62" y="524"/>
                  </a:lnTo>
                  <a:lnTo>
                    <a:pt x="69" y="527"/>
                  </a:lnTo>
                  <a:lnTo>
                    <a:pt x="71" y="527"/>
                  </a:lnTo>
                  <a:lnTo>
                    <a:pt x="72" y="527"/>
                  </a:lnTo>
                  <a:lnTo>
                    <a:pt x="73" y="526"/>
                  </a:lnTo>
                  <a:lnTo>
                    <a:pt x="72" y="525"/>
                  </a:lnTo>
                  <a:lnTo>
                    <a:pt x="70" y="523"/>
                  </a:lnTo>
                  <a:lnTo>
                    <a:pt x="68" y="521"/>
                  </a:lnTo>
                  <a:lnTo>
                    <a:pt x="65" y="517"/>
                  </a:lnTo>
                  <a:lnTo>
                    <a:pt x="61" y="512"/>
                  </a:lnTo>
                  <a:lnTo>
                    <a:pt x="58" y="507"/>
                  </a:lnTo>
                  <a:lnTo>
                    <a:pt x="53" y="500"/>
                  </a:lnTo>
                  <a:lnTo>
                    <a:pt x="48" y="492"/>
                  </a:lnTo>
                  <a:lnTo>
                    <a:pt x="44" y="483"/>
                  </a:lnTo>
                  <a:lnTo>
                    <a:pt x="40" y="474"/>
                  </a:lnTo>
                  <a:lnTo>
                    <a:pt x="36" y="462"/>
                  </a:lnTo>
                  <a:lnTo>
                    <a:pt x="32" y="448"/>
                  </a:lnTo>
                  <a:lnTo>
                    <a:pt x="28" y="433"/>
                  </a:ln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Freeform 197">
              <a:extLst>
                <a:ext uri="{FF2B5EF4-FFF2-40B4-BE49-F238E27FC236}">
                  <a16:creationId xmlns:a16="http://schemas.microsoft.com/office/drawing/2014/main" id="{611A3527-5B2C-496F-ABAC-43AD870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915"/>
              <a:ext cx="257" cy="643"/>
            </a:xfrm>
            <a:custGeom>
              <a:avLst/>
              <a:gdLst>
                <a:gd name="T0" fmla="*/ 17139 w 173"/>
                <a:gd name="T1" fmla="*/ 16631 h 517"/>
                <a:gd name="T2" fmla="*/ 13484 w 173"/>
                <a:gd name="T3" fmla="*/ 15224 h 517"/>
                <a:gd name="T4" fmla="*/ 11668 w 173"/>
                <a:gd name="T5" fmla="*/ 13703 h 517"/>
                <a:gd name="T6" fmla="*/ 11668 w 173"/>
                <a:gd name="T7" fmla="*/ 12243 h 517"/>
                <a:gd name="T8" fmla="*/ 13484 w 173"/>
                <a:gd name="T9" fmla="*/ 10846 h 517"/>
                <a:gd name="T10" fmla="*/ 15840 w 173"/>
                <a:gd name="T11" fmla="*/ 9315 h 517"/>
                <a:gd name="T12" fmla="*/ 21930 w 173"/>
                <a:gd name="T13" fmla="*/ 7401 h 517"/>
                <a:gd name="T14" fmla="*/ 29007 w 173"/>
                <a:gd name="T15" fmla="*/ 5638 h 517"/>
                <a:gd name="T16" fmla="*/ 38251 w 173"/>
                <a:gd name="T17" fmla="*/ 4028 h 517"/>
                <a:gd name="T18" fmla="*/ 49919 w 173"/>
                <a:gd name="T19" fmla="*/ 2718 h 517"/>
                <a:gd name="T20" fmla="*/ 62490 w 173"/>
                <a:gd name="T21" fmla="*/ 1660 h 517"/>
                <a:gd name="T22" fmla="*/ 77143 w 173"/>
                <a:gd name="T23" fmla="*/ 956 h 517"/>
                <a:gd name="T24" fmla="*/ 89402 w 173"/>
                <a:gd name="T25" fmla="*/ 547 h 517"/>
                <a:gd name="T26" fmla="*/ 101869 w 173"/>
                <a:gd name="T27" fmla="*/ 502 h 517"/>
                <a:gd name="T28" fmla="*/ 113218 w 173"/>
                <a:gd name="T29" fmla="*/ 624 h 517"/>
                <a:gd name="T30" fmla="*/ 122694 w 173"/>
                <a:gd name="T31" fmla="*/ 846 h 517"/>
                <a:gd name="T32" fmla="*/ 130779 w 173"/>
                <a:gd name="T33" fmla="*/ 1169 h 517"/>
                <a:gd name="T34" fmla="*/ 142743 w 173"/>
                <a:gd name="T35" fmla="*/ 1627 h 517"/>
                <a:gd name="T36" fmla="*/ 137085 w 173"/>
                <a:gd name="T37" fmla="*/ 1169 h 517"/>
                <a:gd name="T38" fmla="*/ 117055 w 173"/>
                <a:gd name="T39" fmla="*/ 229 h 517"/>
                <a:gd name="T40" fmla="*/ 104546 w 173"/>
                <a:gd name="T41" fmla="*/ 0 h 517"/>
                <a:gd name="T42" fmla="*/ 89402 w 173"/>
                <a:gd name="T43" fmla="*/ 0 h 517"/>
                <a:gd name="T44" fmla="*/ 62490 w 173"/>
                <a:gd name="T45" fmla="*/ 844 h 517"/>
                <a:gd name="T46" fmla="*/ 48396 w 173"/>
                <a:gd name="T47" fmla="*/ 1660 h 517"/>
                <a:gd name="T48" fmla="*/ 34956 w 173"/>
                <a:gd name="T49" fmla="*/ 2982 h 517"/>
                <a:gd name="T50" fmla="*/ 20031 w 173"/>
                <a:gd name="T51" fmla="*/ 5054 h 517"/>
                <a:gd name="T52" fmla="*/ 10663 w 173"/>
                <a:gd name="T53" fmla="*/ 6983 h 517"/>
                <a:gd name="T54" fmla="*/ 5650 w 173"/>
                <a:gd name="T55" fmla="*/ 8645 h 517"/>
                <a:gd name="T56" fmla="*/ 2190 w 173"/>
                <a:gd name="T57" fmla="*/ 9661 h 517"/>
                <a:gd name="T58" fmla="*/ 1474 w 173"/>
                <a:gd name="T59" fmla="*/ 10802 h 517"/>
                <a:gd name="T60" fmla="*/ 0 w 173"/>
                <a:gd name="T61" fmla="*/ 13197 h 517"/>
                <a:gd name="T62" fmla="*/ 1474 w 173"/>
                <a:gd name="T63" fmla="*/ 14910 h 517"/>
                <a:gd name="T64" fmla="*/ 3803 w 173"/>
                <a:gd name="T65" fmla="*/ 16189 h 517"/>
                <a:gd name="T66" fmla="*/ 8393 w 173"/>
                <a:gd name="T67" fmla="*/ 17189 h 517"/>
                <a:gd name="T68" fmla="*/ 12468 w 173"/>
                <a:gd name="T69" fmla="*/ 18024 h 517"/>
                <a:gd name="T70" fmla="*/ 26853 w 173"/>
                <a:gd name="T71" fmla="*/ 19771 h 517"/>
                <a:gd name="T72" fmla="*/ 39262 w 173"/>
                <a:gd name="T73" fmla="*/ 20708 h 517"/>
                <a:gd name="T74" fmla="*/ 49919 w 173"/>
                <a:gd name="T75" fmla="*/ 21027 h 517"/>
                <a:gd name="T76" fmla="*/ 49782 w 173"/>
                <a:gd name="T77" fmla="*/ 20889 h 517"/>
                <a:gd name="T78" fmla="*/ 43091 w 173"/>
                <a:gd name="T79" fmla="*/ 20530 h 517"/>
                <a:gd name="T80" fmla="*/ 35866 w 173"/>
                <a:gd name="T81" fmla="*/ 19740 h 517"/>
                <a:gd name="T82" fmla="*/ 26853 w 173"/>
                <a:gd name="T83" fmla="*/ 18586 h 5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517"/>
                <a:gd name="T128" fmla="*/ 173 w 173"/>
                <a:gd name="T129" fmla="*/ 517 h 5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517">
                  <a:moveTo>
                    <a:pt x="25" y="430"/>
                  </a:moveTo>
                  <a:lnTo>
                    <a:pt x="22" y="419"/>
                  </a:lnTo>
                  <a:lnTo>
                    <a:pt x="20" y="408"/>
                  </a:lnTo>
                  <a:lnTo>
                    <a:pt x="18" y="396"/>
                  </a:lnTo>
                  <a:lnTo>
                    <a:pt x="17" y="385"/>
                  </a:lnTo>
                  <a:lnTo>
                    <a:pt x="16" y="373"/>
                  </a:lnTo>
                  <a:lnTo>
                    <a:pt x="15" y="361"/>
                  </a:lnTo>
                  <a:lnTo>
                    <a:pt x="14" y="348"/>
                  </a:lnTo>
                  <a:lnTo>
                    <a:pt x="14" y="336"/>
                  </a:lnTo>
                  <a:lnTo>
                    <a:pt x="14" y="324"/>
                  </a:lnTo>
                  <a:lnTo>
                    <a:pt x="14" y="312"/>
                  </a:lnTo>
                  <a:lnTo>
                    <a:pt x="14" y="301"/>
                  </a:lnTo>
                  <a:lnTo>
                    <a:pt x="14" y="289"/>
                  </a:lnTo>
                  <a:lnTo>
                    <a:pt x="15" y="278"/>
                  </a:lnTo>
                  <a:lnTo>
                    <a:pt x="16" y="266"/>
                  </a:lnTo>
                  <a:lnTo>
                    <a:pt x="16" y="256"/>
                  </a:lnTo>
                  <a:lnTo>
                    <a:pt x="17" y="245"/>
                  </a:lnTo>
                  <a:lnTo>
                    <a:pt x="19" y="229"/>
                  </a:lnTo>
                  <a:lnTo>
                    <a:pt x="21" y="213"/>
                  </a:lnTo>
                  <a:lnTo>
                    <a:pt x="23" y="197"/>
                  </a:lnTo>
                  <a:lnTo>
                    <a:pt x="26" y="182"/>
                  </a:lnTo>
                  <a:lnTo>
                    <a:pt x="28" y="167"/>
                  </a:lnTo>
                  <a:lnTo>
                    <a:pt x="32" y="152"/>
                  </a:lnTo>
                  <a:lnTo>
                    <a:pt x="35" y="138"/>
                  </a:lnTo>
                  <a:lnTo>
                    <a:pt x="39" y="125"/>
                  </a:lnTo>
                  <a:lnTo>
                    <a:pt x="43" y="112"/>
                  </a:lnTo>
                  <a:lnTo>
                    <a:pt x="46" y="99"/>
                  </a:lnTo>
                  <a:lnTo>
                    <a:pt x="51" y="88"/>
                  </a:lnTo>
                  <a:lnTo>
                    <a:pt x="55" y="77"/>
                  </a:lnTo>
                  <a:lnTo>
                    <a:pt x="60" y="67"/>
                  </a:lnTo>
                  <a:lnTo>
                    <a:pt x="65" y="57"/>
                  </a:lnTo>
                  <a:lnTo>
                    <a:pt x="70" y="48"/>
                  </a:lnTo>
                  <a:lnTo>
                    <a:pt x="75" y="41"/>
                  </a:lnTo>
                  <a:lnTo>
                    <a:pt x="81" y="34"/>
                  </a:lnTo>
                  <a:lnTo>
                    <a:pt x="86" y="28"/>
                  </a:lnTo>
                  <a:lnTo>
                    <a:pt x="92" y="23"/>
                  </a:lnTo>
                  <a:lnTo>
                    <a:pt x="98" y="19"/>
                  </a:lnTo>
                  <a:lnTo>
                    <a:pt x="102" y="16"/>
                  </a:lnTo>
                  <a:lnTo>
                    <a:pt x="107" y="14"/>
                  </a:lnTo>
                  <a:lnTo>
                    <a:pt x="112" y="13"/>
                  </a:lnTo>
                  <a:lnTo>
                    <a:pt x="117" y="12"/>
                  </a:lnTo>
                  <a:lnTo>
                    <a:pt x="122" y="12"/>
                  </a:lnTo>
                  <a:lnTo>
                    <a:pt x="127" y="13"/>
                  </a:lnTo>
                  <a:lnTo>
                    <a:pt x="131" y="14"/>
                  </a:lnTo>
                  <a:lnTo>
                    <a:pt x="135" y="15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7" y="21"/>
                  </a:lnTo>
                  <a:lnTo>
                    <a:pt x="150" y="23"/>
                  </a:lnTo>
                  <a:lnTo>
                    <a:pt x="152" y="24"/>
                  </a:lnTo>
                  <a:lnTo>
                    <a:pt x="156" y="28"/>
                  </a:lnTo>
                  <a:lnTo>
                    <a:pt x="161" y="33"/>
                  </a:lnTo>
                  <a:lnTo>
                    <a:pt x="166" y="37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1" y="36"/>
                  </a:lnTo>
                  <a:lnTo>
                    <a:pt x="164" y="28"/>
                  </a:lnTo>
                  <a:lnTo>
                    <a:pt x="156" y="18"/>
                  </a:lnTo>
                  <a:lnTo>
                    <a:pt x="147" y="11"/>
                  </a:lnTo>
                  <a:lnTo>
                    <a:pt x="140" y="6"/>
                  </a:lnTo>
                  <a:lnTo>
                    <a:pt x="133" y="3"/>
                  </a:lnTo>
                  <a:lnTo>
                    <a:pt x="129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6" y="5"/>
                  </a:lnTo>
                  <a:lnTo>
                    <a:pt x="84" y="12"/>
                  </a:lnTo>
                  <a:lnTo>
                    <a:pt x="75" y="20"/>
                  </a:lnTo>
                  <a:lnTo>
                    <a:pt x="68" y="29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7" y="43"/>
                  </a:lnTo>
                  <a:lnTo>
                    <a:pt x="49" y="57"/>
                  </a:lnTo>
                  <a:lnTo>
                    <a:pt x="42" y="73"/>
                  </a:lnTo>
                  <a:lnTo>
                    <a:pt x="35" y="90"/>
                  </a:lnTo>
                  <a:lnTo>
                    <a:pt x="29" y="106"/>
                  </a:lnTo>
                  <a:lnTo>
                    <a:pt x="24" y="124"/>
                  </a:lnTo>
                  <a:lnTo>
                    <a:pt x="20" y="139"/>
                  </a:lnTo>
                  <a:lnTo>
                    <a:pt x="16" y="156"/>
                  </a:lnTo>
                  <a:lnTo>
                    <a:pt x="13" y="171"/>
                  </a:lnTo>
                  <a:lnTo>
                    <a:pt x="11" y="186"/>
                  </a:lnTo>
                  <a:lnTo>
                    <a:pt x="8" y="200"/>
                  </a:lnTo>
                  <a:lnTo>
                    <a:pt x="7" y="212"/>
                  </a:lnTo>
                  <a:lnTo>
                    <a:pt x="5" y="221"/>
                  </a:lnTo>
                  <a:lnTo>
                    <a:pt x="4" y="230"/>
                  </a:lnTo>
                  <a:lnTo>
                    <a:pt x="3" y="237"/>
                  </a:lnTo>
                  <a:lnTo>
                    <a:pt x="3" y="241"/>
                  </a:lnTo>
                  <a:lnTo>
                    <a:pt x="3" y="242"/>
                  </a:lnTo>
                  <a:lnTo>
                    <a:pt x="2" y="265"/>
                  </a:lnTo>
                  <a:lnTo>
                    <a:pt x="1" y="287"/>
                  </a:lnTo>
                  <a:lnTo>
                    <a:pt x="0" y="305"/>
                  </a:lnTo>
                  <a:lnTo>
                    <a:pt x="0" y="323"/>
                  </a:lnTo>
                  <a:lnTo>
                    <a:pt x="0" y="338"/>
                  </a:lnTo>
                  <a:lnTo>
                    <a:pt x="1" y="353"/>
                  </a:lnTo>
                  <a:lnTo>
                    <a:pt x="2" y="366"/>
                  </a:lnTo>
                  <a:lnTo>
                    <a:pt x="3" y="377"/>
                  </a:lnTo>
                  <a:lnTo>
                    <a:pt x="4" y="387"/>
                  </a:lnTo>
                  <a:lnTo>
                    <a:pt x="5" y="397"/>
                  </a:lnTo>
                  <a:lnTo>
                    <a:pt x="7" y="406"/>
                  </a:lnTo>
                  <a:lnTo>
                    <a:pt x="8" y="414"/>
                  </a:lnTo>
                  <a:lnTo>
                    <a:pt x="10" y="421"/>
                  </a:lnTo>
                  <a:lnTo>
                    <a:pt x="12" y="428"/>
                  </a:lnTo>
                  <a:lnTo>
                    <a:pt x="14" y="435"/>
                  </a:lnTo>
                  <a:lnTo>
                    <a:pt x="15" y="442"/>
                  </a:lnTo>
                  <a:lnTo>
                    <a:pt x="21" y="459"/>
                  </a:lnTo>
                  <a:lnTo>
                    <a:pt x="26" y="473"/>
                  </a:lnTo>
                  <a:lnTo>
                    <a:pt x="32" y="485"/>
                  </a:lnTo>
                  <a:lnTo>
                    <a:pt x="38" y="494"/>
                  </a:lnTo>
                  <a:lnTo>
                    <a:pt x="43" y="502"/>
                  </a:lnTo>
                  <a:lnTo>
                    <a:pt x="47" y="508"/>
                  </a:lnTo>
                  <a:lnTo>
                    <a:pt x="53" y="513"/>
                  </a:lnTo>
                  <a:lnTo>
                    <a:pt x="58" y="516"/>
                  </a:lnTo>
                  <a:lnTo>
                    <a:pt x="60" y="516"/>
                  </a:lnTo>
                  <a:lnTo>
                    <a:pt x="61" y="516"/>
                  </a:lnTo>
                  <a:lnTo>
                    <a:pt x="61" y="515"/>
                  </a:lnTo>
                  <a:lnTo>
                    <a:pt x="59" y="513"/>
                  </a:lnTo>
                  <a:lnTo>
                    <a:pt x="57" y="510"/>
                  </a:lnTo>
                  <a:lnTo>
                    <a:pt x="55" y="507"/>
                  </a:lnTo>
                  <a:lnTo>
                    <a:pt x="52" y="503"/>
                  </a:lnTo>
                  <a:lnTo>
                    <a:pt x="49" y="498"/>
                  </a:lnTo>
                  <a:lnTo>
                    <a:pt x="46" y="491"/>
                  </a:lnTo>
                  <a:lnTo>
                    <a:pt x="43" y="484"/>
                  </a:lnTo>
                  <a:lnTo>
                    <a:pt x="40" y="476"/>
                  </a:lnTo>
                  <a:lnTo>
                    <a:pt x="36" y="467"/>
                  </a:lnTo>
                  <a:lnTo>
                    <a:pt x="32" y="456"/>
                  </a:lnTo>
                  <a:lnTo>
                    <a:pt x="28" y="444"/>
                  </a:lnTo>
                  <a:lnTo>
                    <a:pt x="25" y="430"/>
                  </a:ln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Freeform 198">
              <a:extLst>
                <a:ext uri="{FF2B5EF4-FFF2-40B4-BE49-F238E27FC236}">
                  <a16:creationId xmlns:a16="http://schemas.microsoft.com/office/drawing/2014/main" id="{AFD1D99E-1445-4955-B203-9AE74B1C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2915"/>
              <a:ext cx="256" cy="631"/>
            </a:xfrm>
            <a:custGeom>
              <a:avLst/>
              <a:gdLst>
                <a:gd name="T0" fmla="*/ 14448 w 172"/>
                <a:gd name="T1" fmla="*/ 16758 h 507"/>
                <a:gd name="T2" fmla="*/ 11889 w 172"/>
                <a:gd name="T3" fmla="*/ 15321 h 507"/>
                <a:gd name="T4" fmla="*/ 10469 w 172"/>
                <a:gd name="T5" fmla="*/ 13794 h 507"/>
                <a:gd name="T6" fmla="*/ 10469 w 172"/>
                <a:gd name="T7" fmla="*/ 12310 h 507"/>
                <a:gd name="T8" fmla="*/ 11889 w 172"/>
                <a:gd name="T9" fmla="*/ 10893 h 507"/>
                <a:gd name="T10" fmla="*/ 14016 w 172"/>
                <a:gd name="T11" fmla="*/ 9341 h 507"/>
                <a:gd name="T12" fmla="*/ 19876 w 172"/>
                <a:gd name="T13" fmla="*/ 7408 h 507"/>
                <a:gd name="T14" fmla="*/ 28490 w 172"/>
                <a:gd name="T15" fmla="*/ 5581 h 507"/>
                <a:gd name="T16" fmla="*/ 37711 w 172"/>
                <a:gd name="T17" fmla="*/ 4030 h 507"/>
                <a:gd name="T18" fmla="*/ 50045 w 172"/>
                <a:gd name="T19" fmla="*/ 2690 h 507"/>
                <a:gd name="T20" fmla="*/ 61965 w 172"/>
                <a:gd name="T21" fmla="*/ 1645 h 507"/>
                <a:gd name="T22" fmla="*/ 77525 w 172"/>
                <a:gd name="T23" fmla="*/ 853 h 507"/>
                <a:gd name="T24" fmla="*/ 90244 w 172"/>
                <a:gd name="T25" fmla="*/ 512 h 507"/>
                <a:gd name="T26" fmla="*/ 104524 w 172"/>
                <a:gd name="T27" fmla="*/ 442 h 507"/>
                <a:gd name="T28" fmla="*/ 115386 w 172"/>
                <a:gd name="T29" fmla="*/ 550 h 507"/>
                <a:gd name="T30" fmla="*/ 125060 w 172"/>
                <a:gd name="T31" fmla="*/ 846 h 507"/>
                <a:gd name="T32" fmla="*/ 132931 w 172"/>
                <a:gd name="T33" fmla="*/ 1121 h 507"/>
                <a:gd name="T34" fmla="*/ 146173 w 172"/>
                <a:gd name="T35" fmla="*/ 1632 h 507"/>
                <a:gd name="T36" fmla="*/ 139812 w 172"/>
                <a:gd name="T37" fmla="*/ 1121 h 507"/>
                <a:gd name="T38" fmla="*/ 118842 w 172"/>
                <a:gd name="T39" fmla="*/ 285 h 507"/>
                <a:gd name="T40" fmla="*/ 107018 w 172"/>
                <a:gd name="T41" fmla="*/ 1 h 507"/>
                <a:gd name="T42" fmla="*/ 91532 w 172"/>
                <a:gd name="T43" fmla="*/ 1 h 507"/>
                <a:gd name="T44" fmla="*/ 65237 w 172"/>
                <a:gd name="T45" fmla="*/ 846 h 507"/>
                <a:gd name="T46" fmla="*/ 51026 w 172"/>
                <a:gd name="T47" fmla="*/ 1736 h 507"/>
                <a:gd name="T48" fmla="*/ 36598 w 172"/>
                <a:gd name="T49" fmla="*/ 3067 h 507"/>
                <a:gd name="T50" fmla="*/ 20861 w 172"/>
                <a:gd name="T51" fmla="*/ 5105 h 507"/>
                <a:gd name="T52" fmla="*/ 11100 w 172"/>
                <a:gd name="T53" fmla="*/ 7080 h 507"/>
                <a:gd name="T54" fmla="*/ 5806 w 172"/>
                <a:gd name="T55" fmla="*/ 8710 h 507"/>
                <a:gd name="T56" fmla="*/ 2262 w 172"/>
                <a:gd name="T57" fmla="*/ 9772 h 507"/>
                <a:gd name="T58" fmla="*/ 1520 w 172"/>
                <a:gd name="T59" fmla="*/ 10950 h 507"/>
                <a:gd name="T60" fmla="*/ 0 w 172"/>
                <a:gd name="T61" fmla="*/ 13156 h 507"/>
                <a:gd name="T62" fmla="*/ 1 w 172"/>
                <a:gd name="T63" fmla="*/ 14884 h 507"/>
                <a:gd name="T64" fmla="*/ 3367 w 172"/>
                <a:gd name="T65" fmla="*/ 16114 h 507"/>
                <a:gd name="T66" fmla="*/ 7458 w 172"/>
                <a:gd name="T67" fmla="*/ 17168 h 507"/>
                <a:gd name="T68" fmla="*/ 11889 w 172"/>
                <a:gd name="T69" fmla="*/ 18054 h 507"/>
                <a:gd name="T70" fmla="*/ 24589 w 172"/>
                <a:gd name="T71" fmla="*/ 19688 h 507"/>
                <a:gd name="T72" fmla="*/ 36598 w 172"/>
                <a:gd name="T73" fmla="*/ 20563 h 507"/>
                <a:gd name="T74" fmla="*/ 42910 w 172"/>
                <a:gd name="T75" fmla="*/ 20881 h 507"/>
                <a:gd name="T76" fmla="*/ 42404 w 172"/>
                <a:gd name="T77" fmla="*/ 20741 h 507"/>
                <a:gd name="T78" fmla="*/ 37711 w 172"/>
                <a:gd name="T79" fmla="*/ 20379 h 507"/>
                <a:gd name="T80" fmla="*/ 32006 w 172"/>
                <a:gd name="T81" fmla="*/ 19722 h 507"/>
                <a:gd name="T82" fmla="*/ 24589 w 172"/>
                <a:gd name="T83" fmla="*/ 18696 h 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"/>
                <a:gd name="T127" fmla="*/ 0 h 507"/>
                <a:gd name="T128" fmla="*/ 172 w 172"/>
                <a:gd name="T129" fmla="*/ 507 h 5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" h="507">
                  <a:moveTo>
                    <a:pt x="21" y="429"/>
                  </a:moveTo>
                  <a:lnTo>
                    <a:pt x="19" y="418"/>
                  </a:lnTo>
                  <a:lnTo>
                    <a:pt x="17" y="406"/>
                  </a:lnTo>
                  <a:lnTo>
                    <a:pt x="15" y="395"/>
                  </a:lnTo>
                  <a:lnTo>
                    <a:pt x="14" y="382"/>
                  </a:lnTo>
                  <a:lnTo>
                    <a:pt x="14" y="371"/>
                  </a:lnTo>
                  <a:lnTo>
                    <a:pt x="13" y="359"/>
                  </a:lnTo>
                  <a:lnTo>
                    <a:pt x="12" y="346"/>
                  </a:lnTo>
                  <a:lnTo>
                    <a:pt x="12" y="334"/>
                  </a:lnTo>
                  <a:lnTo>
                    <a:pt x="12" y="322"/>
                  </a:lnTo>
                  <a:lnTo>
                    <a:pt x="12" y="310"/>
                  </a:lnTo>
                  <a:lnTo>
                    <a:pt x="12" y="298"/>
                  </a:lnTo>
                  <a:lnTo>
                    <a:pt x="12" y="287"/>
                  </a:lnTo>
                  <a:lnTo>
                    <a:pt x="13" y="276"/>
                  </a:lnTo>
                  <a:lnTo>
                    <a:pt x="14" y="264"/>
                  </a:lnTo>
                  <a:lnTo>
                    <a:pt x="14" y="253"/>
                  </a:lnTo>
                  <a:lnTo>
                    <a:pt x="15" y="243"/>
                  </a:lnTo>
                  <a:lnTo>
                    <a:pt x="16" y="226"/>
                  </a:lnTo>
                  <a:lnTo>
                    <a:pt x="18" y="211"/>
                  </a:lnTo>
                  <a:lnTo>
                    <a:pt x="21" y="195"/>
                  </a:lnTo>
                  <a:lnTo>
                    <a:pt x="23" y="179"/>
                  </a:lnTo>
                  <a:lnTo>
                    <a:pt x="26" y="165"/>
                  </a:lnTo>
                  <a:lnTo>
                    <a:pt x="29" y="150"/>
                  </a:lnTo>
                  <a:lnTo>
                    <a:pt x="33" y="136"/>
                  </a:lnTo>
                  <a:lnTo>
                    <a:pt x="37" y="123"/>
                  </a:lnTo>
                  <a:lnTo>
                    <a:pt x="41" y="111"/>
                  </a:lnTo>
                  <a:lnTo>
                    <a:pt x="44" y="98"/>
                  </a:lnTo>
                  <a:lnTo>
                    <a:pt x="48" y="86"/>
                  </a:lnTo>
                  <a:lnTo>
                    <a:pt x="53" y="75"/>
                  </a:lnTo>
                  <a:lnTo>
                    <a:pt x="58" y="65"/>
                  </a:lnTo>
                  <a:lnTo>
                    <a:pt x="63" y="55"/>
                  </a:lnTo>
                  <a:lnTo>
                    <a:pt x="68" y="47"/>
                  </a:lnTo>
                  <a:lnTo>
                    <a:pt x="72" y="40"/>
                  </a:lnTo>
                  <a:lnTo>
                    <a:pt x="78" y="33"/>
                  </a:lnTo>
                  <a:lnTo>
                    <a:pt x="84" y="26"/>
                  </a:lnTo>
                  <a:lnTo>
                    <a:pt x="90" y="21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5" y="12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21" y="11"/>
                  </a:lnTo>
                  <a:lnTo>
                    <a:pt x="126" y="11"/>
                  </a:lnTo>
                  <a:lnTo>
                    <a:pt x="129" y="12"/>
                  </a:lnTo>
                  <a:lnTo>
                    <a:pt x="134" y="14"/>
                  </a:lnTo>
                  <a:lnTo>
                    <a:pt x="138" y="16"/>
                  </a:lnTo>
                  <a:lnTo>
                    <a:pt x="141" y="18"/>
                  </a:lnTo>
                  <a:lnTo>
                    <a:pt x="145" y="20"/>
                  </a:lnTo>
                  <a:lnTo>
                    <a:pt x="148" y="22"/>
                  </a:lnTo>
                  <a:lnTo>
                    <a:pt x="150" y="23"/>
                  </a:lnTo>
                  <a:lnTo>
                    <a:pt x="154" y="27"/>
                  </a:lnTo>
                  <a:lnTo>
                    <a:pt x="159" y="32"/>
                  </a:lnTo>
                  <a:lnTo>
                    <a:pt x="165" y="36"/>
                  </a:lnTo>
                  <a:lnTo>
                    <a:pt x="169" y="39"/>
                  </a:lnTo>
                  <a:lnTo>
                    <a:pt x="171" y="39"/>
                  </a:lnTo>
                  <a:lnTo>
                    <a:pt x="169" y="36"/>
                  </a:lnTo>
                  <a:lnTo>
                    <a:pt x="162" y="27"/>
                  </a:lnTo>
                  <a:lnTo>
                    <a:pt x="154" y="18"/>
                  </a:lnTo>
                  <a:lnTo>
                    <a:pt x="146" y="11"/>
                  </a:lnTo>
                  <a:lnTo>
                    <a:pt x="138" y="7"/>
                  </a:lnTo>
                  <a:lnTo>
                    <a:pt x="132" y="4"/>
                  </a:lnTo>
                  <a:lnTo>
                    <a:pt x="127" y="2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06" y="1"/>
                  </a:lnTo>
                  <a:lnTo>
                    <a:pt x="95" y="5"/>
                  </a:lnTo>
                  <a:lnTo>
                    <a:pt x="84" y="12"/>
                  </a:lnTo>
                  <a:lnTo>
                    <a:pt x="75" y="20"/>
                  </a:lnTo>
                  <a:lnTo>
                    <a:pt x="68" y="29"/>
                  </a:lnTo>
                  <a:lnTo>
                    <a:pt x="62" y="37"/>
                  </a:lnTo>
                  <a:lnTo>
                    <a:pt x="59" y="42"/>
                  </a:lnTo>
                  <a:lnTo>
                    <a:pt x="57" y="43"/>
                  </a:lnTo>
                  <a:lnTo>
                    <a:pt x="49" y="58"/>
                  </a:lnTo>
                  <a:lnTo>
                    <a:pt x="42" y="74"/>
                  </a:lnTo>
                  <a:lnTo>
                    <a:pt x="36" y="90"/>
                  </a:lnTo>
                  <a:lnTo>
                    <a:pt x="30" y="107"/>
                  </a:lnTo>
                  <a:lnTo>
                    <a:pt x="24" y="124"/>
                  </a:lnTo>
                  <a:lnTo>
                    <a:pt x="20" y="139"/>
                  </a:lnTo>
                  <a:lnTo>
                    <a:pt x="16" y="156"/>
                  </a:lnTo>
                  <a:lnTo>
                    <a:pt x="13" y="172"/>
                  </a:lnTo>
                  <a:lnTo>
                    <a:pt x="11" y="186"/>
                  </a:lnTo>
                  <a:lnTo>
                    <a:pt x="8" y="200"/>
                  </a:lnTo>
                  <a:lnTo>
                    <a:pt x="7" y="211"/>
                  </a:lnTo>
                  <a:lnTo>
                    <a:pt x="5" y="222"/>
                  </a:lnTo>
                  <a:lnTo>
                    <a:pt x="4" y="231"/>
                  </a:lnTo>
                  <a:lnTo>
                    <a:pt x="3" y="237"/>
                  </a:lnTo>
                  <a:lnTo>
                    <a:pt x="3" y="241"/>
                  </a:lnTo>
                  <a:lnTo>
                    <a:pt x="3" y="243"/>
                  </a:lnTo>
                  <a:lnTo>
                    <a:pt x="2" y="265"/>
                  </a:lnTo>
                  <a:lnTo>
                    <a:pt x="1" y="285"/>
                  </a:lnTo>
                  <a:lnTo>
                    <a:pt x="0" y="302"/>
                  </a:lnTo>
                  <a:lnTo>
                    <a:pt x="0" y="319"/>
                  </a:lnTo>
                  <a:lnTo>
                    <a:pt x="0" y="334"/>
                  </a:lnTo>
                  <a:lnTo>
                    <a:pt x="1" y="348"/>
                  </a:lnTo>
                  <a:lnTo>
                    <a:pt x="1" y="361"/>
                  </a:lnTo>
                  <a:lnTo>
                    <a:pt x="2" y="372"/>
                  </a:lnTo>
                  <a:lnTo>
                    <a:pt x="3" y="381"/>
                  </a:lnTo>
                  <a:lnTo>
                    <a:pt x="4" y="391"/>
                  </a:lnTo>
                  <a:lnTo>
                    <a:pt x="6" y="400"/>
                  </a:lnTo>
                  <a:lnTo>
                    <a:pt x="7" y="408"/>
                  </a:lnTo>
                  <a:lnTo>
                    <a:pt x="9" y="416"/>
                  </a:lnTo>
                  <a:lnTo>
                    <a:pt x="11" y="423"/>
                  </a:lnTo>
                  <a:lnTo>
                    <a:pt x="13" y="430"/>
                  </a:lnTo>
                  <a:lnTo>
                    <a:pt x="14" y="438"/>
                  </a:lnTo>
                  <a:lnTo>
                    <a:pt x="19" y="454"/>
                  </a:lnTo>
                  <a:lnTo>
                    <a:pt x="24" y="466"/>
                  </a:lnTo>
                  <a:lnTo>
                    <a:pt x="28" y="477"/>
                  </a:lnTo>
                  <a:lnTo>
                    <a:pt x="33" y="486"/>
                  </a:lnTo>
                  <a:lnTo>
                    <a:pt x="37" y="493"/>
                  </a:lnTo>
                  <a:lnTo>
                    <a:pt x="42" y="498"/>
                  </a:lnTo>
                  <a:lnTo>
                    <a:pt x="45" y="502"/>
                  </a:lnTo>
                  <a:lnTo>
                    <a:pt x="49" y="505"/>
                  </a:lnTo>
                  <a:lnTo>
                    <a:pt x="50" y="506"/>
                  </a:lnTo>
                  <a:lnTo>
                    <a:pt x="51" y="506"/>
                  </a:lnTo>
                  <a:lnTo>
                    <a:pt x="50" y="505"/>
                  </a:lnTo>
                  <a:lnTo>
                    <a:pt x="49" y="503"/>
                  </a:lnTo>
                  <a:lnTo>
                    <a:pt x="47" y="501"/>
                  </a:lnTo>
                  <a:lnTo>
                    <a:pt x="46" y="498"/>
                  </a:lnTo>
                  <a:lnTo>
                    <a:pt x="44" y="494"/>
                  </a:lnTo>
                  <a:lnTo>
                    <a:pt x="42" y="489"/>
                  </a:lnTo>
                  <a:lnTo>
                    <a:pt x="40" y="484"/>
                  </a:lnTo>
                  <a:lnTo>
                    <a:pt x="37" y="478"/>
                  </a:lnTo>
                  <a:lnTo>
                    <a:pt x="34" y="470"/>
                  </a:lnTo>
                  <a:lnTo>
                    <a:pt x="31" y="462"/>
                  </a:lnTo>
                  <a:lnTo>
                    <a:pt x="28" y="453"/>
                  </a:lnTo>
                  <a:lnTo>
                    <a:pt x="25" y="442"/>
                  </a:lnTo>
                  <a:lnTo>
                    <a:pt x="21" y="429"/>
                  </a:lnTo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Freeform 199">
              <a:extLst>
                <a:ext uri="{FF2B5EF4-FFF2-40B4-BE49-F238E27FC236}">
                  <a16:creationId xmlns:a16="http://schemas.microsoft.com/office/drawing/2014/main" id="{04236209-6E36-43FA-80A6-2A46D9CD4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916"/>
              <a:ext cx="254" cy="617"/>
            </a:xfrm>
            <a:custGeom>
              <a:avLst/>
              <a:gdLst>
                <a:gd name="T0" fmla="*/ 120028 w 171"/>
                <a:gd name="T1" fmla="*/ 684 h 496"/>
                <a:gd name="T2" fmla="*/ 113424 w 171"/>
                <a:gd name="T3" fmla="*/ 546 h 496"/>
                <a:gd name="T4" fmla="*/ 106531 w 171"/>
                <a:gd name="T5" fmla="*/ 404 h 496"/>
                <a:gd name="T6" fmla="*/ 99558 w 171"/>
                <a:gd name="T7" fmla="*/ 325 h 496"/>
                <a:gd name="T8" fmla="*/ 91098 w 171"/>
                <a:gd name="T9" fmla="*/ 325 h 496"/>
                <a:gd name="T10" fmla="*/ 82400 w 171"/>
                <a:gd name="T11" fmla="*/ 442 h 496"/>
                <a:gd name="T12" fmla="*/ 73886 w 171"/>
                <a:gd name="T13" fmla="*/ 724 h 496"/>
                <a:gd name="T14" fmla="*/ 63534 w 171"/>
                <a:gd name="T15" fmla="*/ 1205 h 496"/>
                <a:gd name="T16" fmla="*/ 55163 w 171"/>
                <a:gd name="T17" fmla="*/ 1809 h 496"/>
                <a:gd name="T18" fmla="*/ 46574 w 171"/>
                <a:gd name="T19" fmla="*/ 2535 h 496"/>
                <a:gd name="T20" fmla="*/ 38223 w 171"/>
                <a:gd name="T21" fmla="*/ 3385 h 496"/>
                <a:gd name="T22" fmla="*/ 31355 w 171"/>
                <a:gd name="T23" fmla="*/ 4423 h 496"/>
                <a:gd name="T24" fmla="*/ 25443 w 171"/>
                <a:gd name="T25" fmla="*/ 5410 h 496"/>
                <a:gd name="T26" fmla="*/ 19386 w 171"/>
                <a:gd name="T27" fmla="*/ 6634 h 496"/>
                <a:gd name="T28" fmla="*/ 15178 w 171"/>
                <a:gd name="T29" fmla="*/ 7827 h 496"/>
                <a:gd name="T30" fmla="*/ 11663 w 171"/>
                <a:gd name="T31" fmla="*/ 9122 h 496"/>
                <a:gd name="T32" fmla="*/ 10218 w 171"/>
                <a:gd name="T33" fmla="*/ 10220 h 496"/>
                <a:gd name="T34" fmla="*/ 9074 w 171"/>
                <a:gd name="T35" fmla="*/ 11172 h 496"/>
                <a:gd name="T36" fmla="*/ 8386 w 171"/>
                <a:gd name="T37" fmla="*/ 12073 h 496"/>
                <a:gd name="T38" fmla="*/ 7164 w 171"/>
                <a:gd name="T39" fmla="*/ 13075 h 496"/>
                <a:gd name="T40" fmla="*/ 8386 w 171"/>
                <a:gd name="T41" fmla="*/ 14063 h 496"/>
                <a:gd name="T42" fmla="*/ 9074 w 171"/>
                <a:gd name="T43" fmla="*/ 15065 h 496"/>
                <a:gd name="T44" fmla="*/ 10641 w 171"/>
                <a:gd name="T45" fmla="*/ 16028 h 496"/>
                <a:gd name="T46" fmla="*/ 13478 w 171"/>
                <a:gd name="T47" fmla="*/ 16994 h 496"/>
                <a:gd name="T48" fmla="*/ 20020 w 171"/>
                <a:gd name="T49" fmla="*/ 18287 h 496"/>
                <a:gd name="T50" fmla="*/ 27483 w 171"/>
                <a:gd name="T51" fmla="*/ 19460 h 496"/>
                <a:gd name="T52" fmla="*/ 32506 w 171"/>
                <a:gd name="T53" fmla="*/ 20084 h 496"/>
                <a:gd name="T54" fmla="*/ 34514 w 171"/>
                <a:gd name="T55" fmla="*/ 20233 h 496"/>
                <a:gd name="T56" fmla="*/ 31355 w 171"/>
                <a:gd name="T57" fmla="*/ 20084 h 496"/>
                <a:gd name="T58" fmla="*/ 26770 w 171"/>
                <a:gd name="T59" fmla="*/ 19759 h 496"/>
                <a:gd name="T60" fmla="*/ 20902 w 171"/>
                <a:gd name="T61" fmla="*/ 19137 h 496"/>
                <a:gd name="T62" fmla="*/ 14072 w 171"/>
                <a:gd name="T63" fmla="*/ 18287 h 496"/>
                <a:gd name="T64" fmla="*/ 9074 w 171"/>
                <a:gd name="T65" fmla="*/ 17342 h 496"/>
                <a:gd name="T66" fmla="*/ 6879 w 171"/>
                <a:gd name="T67" fmla="*/ 16726 h 496"/>
                <a:gd name="T68" fmla="*/ 3801 w 171"/>
                <a:gd name="T69" fmla="*/ 16048 h 496"/>
                <a:gd name="T70" fmla="*/ 1472 w 171"/>
                <a:gd name="T71" fmla="*/ 15323 h 496"/>
                <a:gd name="T72" fmla="*/ 1 w 171"/>
                <a:gd name="T73" fmla="*/ 14533 h 496"/>
                <a:gd name="T74" fmla="*/ 0 w 171"/>
                <a:gd name="T75" fmla="*/ 13446 h 496"/>
                <a:gd name="T76" fmla="*/ 0 w 171"/>
                <a:gd name="T77" fmla="*/ 12250 h 496"/>
                <a:gd name="T78" fmla="*/ 1472 w 171"/>
                <a:gd name="T79" fmla="*/ 10737 h 496"/>
                <a:gd name="T80" fmla="*/ 2186 w 171"/>
                <a:gd name="T81" fmla="*/ 9856 h 496"/>
                <a:gd name="T82" fmla="*/ 3247 w 171"/>
                <a:gd name="T83" fmla="*/ 9406 h 496"/>
                <a:gd name="T84" fmla="*/ 4823 w 171"/>
                <a:gd name="T85" fmla="*/ 8622 h 496"/>
                <a:gd name="T86" fmla="*/ 9074 w 171"/>
                <a:gd name="T87" fmla="*/ 7593 h 496"/>
                <a:gd name="T88" fmla="*/ 12456 w 171"/>
                <a:gd name="T89" fmla="*/ 6369 h 496"/>
                <a:gd name="T90" fmla="*/ 20020 w 171"/>
                <a:gd name="T91" fmla="*/ 5026 h 496"/>
                <a:gd name="T92" fmla="*/ 29737 w 171"/>
                <a:gd name="T93" fmla="*/ 3661 h 496"/>
                <a:gd name="T94" fmla="*/ 40823 w 171"/>
                <a:gd name="T95" fmla="*/ 2320 h 496"/>
                <a:gd name="T96" fmla="*/ 49742 w 171"/>
                <a:gd name="T97" fmla="*/ 1669 h 496"/>
                <a:gd name="T98" fmla="*/ 56137 w 171"/>
                <a:gd name="T99" fmla="*/ 1169 h 496"/>
                <a:gd name="T100" fmla="*/ 69180 w 171"/>
                <a:gd name="T101" fmla="*/ 503 h 496"/>
                <a:gd name="T102" fmla="*/ 87734 w 171"/>
                <a:gd name="T103" fmla="*/ 1 h 496"/>
                <a:gd name="T104" fmla="*/ 99648 w 171"/>
                <a:gd name="T105" fmla="*/ 0 h 496"/>
                <a:gd name="T106" fmla="*/ 105107 w 171"/>
                <a:gd name="T107" fmla="*/ 1 h 496"/>
                <a:gd name="T108" fmla="*/ 114291 w 171"/>
                <a:gd name="T109" fmla="*/ 229 h 496"/>
                <a:gd name="T110" fmla="*/ 127463 w 171"/>
                <a:gd name="T111" fmla="*/ 684 h 496"/>
                <a:gd name="T112" fmla="*/ 140178 w 171"/>
                <a:gd name="T113" fmla="*/ 1394 h 496"/>
                <a:gd name="T114" fmla="*/ 140178 w 171"/>
                <a:gd name="T115" fmla="*/ 1499 h 496"/>
                <a:gd name="T116" fmla="*/ 131706 w 171"/>
                <a:gd name="T117" fmla="*/ 1205 h 496"/>
                <a:gd name="T118" fmla="*/ 123858 w 171"/>
                <a:gd name="T119" fmla="*/ 851 h 4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496"/>
                <a:gd name="T182" fmla="*/ 171 w 171"/>
                <a:gd name="T183" fmla="*/ 496 h 4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496">
                  <a:moveTo>
                    <a:pt x="147" y="19"/>
                  </a:moveTo>
                  <a:lnTo>
                    <a:pt x="144" y="17"/>
                  </a:lnTo>
                  <a:lnTo>
                    <a:pt x="140" y="15"/>
                  </a:lnTo>
                  <a:lnTo>
                    <a:pt x="136" y="13"/>
                  </a:lnTo>
                  <a:lnTo>
                    <a:pt x="132" y="11"/>
                  </a:lnTo>
                  <a:lnTo>
                    <a:pt x="128" y="10"/>
                  </a:lnTo>
                  <a:lnTo>
                    <a:pt x="124" y="9"/>
                  </a:lnTo>
                  <a:lnTo>
                    <a:pt x="119" y="8"/>
                  </a:lnTo>
                  <a:lnTo>
                    <a:pt x="114" y="8"/>
                  </a:lnTo>
                  <a:lnTo>
                    <a:pt x="109" y="8"/>
                  </a:lnTo>
                  <a:lnTo>
                    <a:pt x="104" y="9"/>
                  </a:lnTo>
                  <a:lnTo>
                    <a:pt x="99" y="11"/>
                  </a:lnTo>
                  <a:lnTo>
                    <a:pt x="93" y="14"/>
                  </a:lnTo>
                  <a:lnTo>
                    <a:pt x="88" y="18"/>
                  </a:lnTo>
                  <a:lnTo>
                    <a:pt x="82" y="23"/>
                  </a:lnTo>
                  <a:lnTo>
                    <a:pt x="76" y="30"/>
                  </a:lnTo>
                  <a:lnTo>
                    <a:pt x="71" y="37"/>
                  </a:lnTo>
                  <a:lnTo>
                    <a:pt x="66" y="44"/>
                  </a:lnTo>
                  <a:lnTo>
                    <a:pt x="61" y="52"/>
                  </a:lnTo>
                  <a:lnTo>
                    <a:pt x="56" y="62"/>
                  </a:lnTo>
                  <a:lnTo>
                    <a:pt x="51" y="72"/>
                  </a:lnTo>
                  <a:lnTo>
                    <a:pt x="46" y="83"/>
                  </a:lnTo>
                  <a:lnTo>
                    <a:pt x="42" y="95"/>
                  </a:lnTo>
                  <a:lnTo>
                    <a:pt x="38" y="108"/>
                  </a:lnTo>
                  <a:lnTo>
                    <a:pt x="34" y="120"/>
                  </a:lnTo>
                  <a:lnTo>
                    <a:pt x="30" y="133"/>
                  </a:lnTo>
                  <a:lnTo>
                    <a:pt x="27" y="147"/>
                  </a:lnTo>
                  <a:lnTo>
                    <a:pt x="23" y="162"/>
                  </a:lnTo>
                  <a:lnTo>
                    <a:pt x="20" y="176"/>
                  </a:lnTo>
                  <a:lnTo>
                    <a:pt x="18" y="192"/>
                  </a:lnTo>
                  <a:lnTo>
                    <a:pt x="15" y="207"/>
                  </a:lnTo>
                  <a:lnTo>
                    <a:pt x="14" y="223"/>
                  </a:lnTo>
                  <a:lnTo>
                    <a:pt x="13" y="240"/>
                  </a:lnTo>
                  <a:lnTo>
                    <a:pt x="12" y="250"/>
                  </a:lnTo>
                  <a:lnTo>
                    <a:pt x="11" y="261"/>
                  </a:lnTo>
                  <a:lnTo>
                    <a:pt x="11" y="273"/>
                  </a:lnTo>
                  <a:lnTo>
                    <a:pt x="10" y="284"/>
                  </a:lnTo>
                  <a:lnTo>
                    <a:pt x="10" y="295"/>
                  </a:lnTo>
                  <a:lnTo>
                    <a:pt x="9" y="307"/>
                  </a:lnTo>
                  <a:lnTo>
                    <a:pt x="9" y="320"/>
                  </a:lnTo>
                  <a:lnTo>
                    <a:pt x="9" y="332"/>
                  </a:lnTo>
                  <a:lnTo>
                    <a:pt x="10" y="344"/>
                  </a:lnTo>
                  <a:lnTo>
                    <a:pt x="10" y="357"/>
                  </a:lnTo>
                  <a:lnTo>
                    <a:pt x="11" y="369"/>
                  </a:lnTo>
                  <a:lnTo>
                    <a:pt x="12" y="380"/>
                  </a:lnTo>
                  <a:lnTo>
                    <a:pt x="13" y="392"/>
                  </a:lnTo>
                  <a:lnTo>
                    <a:pt x="14" y="404"/>
                  </a:lnTo>
                  <a:lnTo>
                    <a:pt x="16" y="416"/>
                  </a:lnTo>
                  <a:lnTo>
                    <a:pt x="19" y="427"/>
                  </a:lnTo>
                  <a:lnTo>
                    <a:pt x="24" y="447"/>
                  </a:lnTo>
                  <a:lnTo>
                    <a:pt x="29" y="463"/>
                  </a:lnTo>
                  <a:lnTo>
                    <a:pt x="33" y="476"/>
                  </a:lnTo>
                  <a:lnTo>
                    <a:pt x="36" y="485"/>
                  </a:lnTo>
                  <a:lnTo>
                    <a:pt x="39" y="491"/>
                  </a:lnTo>
                  <a:lnTo>
                    <a:pt x="40" y="494"/>
                  </a:lnTo>
                  <a:lnTo>
                    <a:pt x="41" y="495"/>
                  </a:lnTo>
                  <a:lnTo>
                    <a:pt x="40" y="494"/>
                  </a:lnTo>
                  <a:lnTo>
                    <a:pt x="38" y="491"/>
                  </a:lnTo>
                  <a:lnTo>
                    <a:pt x="36" y="487"/>
                  </a:lnTo>
                  <a:lnTo>
                    <a:pt x="32" y="483"/>
                  </a:lnTo>
                  <a:lnTo>
                    <a:pt x="29" y="476"/>
                  </a:lnTo>
                  <a:lnTo>
                    <a:pt x="25" y="468"/>
                  </a:lnTo>
                  <a:lnTo>
                    <a:pt x="21" y="458"/>
                  </a:lnTo>
                  <a:lnTo>
                    <a:pt x="17" y="447"/>
                  </a:lnTo>
                  <a:lnTo>
                    <a:pt x="13" y="432"/>
                  </a:lnTo>
                  <a:lnTo>
                    <a:pt x="11" y="424"/>
                  </a:lnTo>
                  <a:lnTo>
                    <a:pt x="10" y="416"/>
                  </a:lnTo>
                  <a:lnTo>
                    <a:pt x="8" y="409"/>
                  </a:lnTo>
                  <a:lnTo>
                    <a:pt x="6" y="401"/>
                  </a:lnTo>
                  <a:lnTo>
                    <a:pt x="5" y="393"/>
                  </a:lnTo>
                  <a:lnTo>
                    <a:pt x="3" y="384"/>
                  </a:lnTo>
                  <a:lnTo>
                    <a:pt x="2" y="375"/>
                  </a:lnTo>
                  <a:lnTo>
                    <a:pt x="1" y="366"/>
                  </a:lnTo>
                  <a:lnTo>
                    <a:pt x="1" y="355"/>
                  </a:lnTo>
                  <a:lnTo>
                    <a:pt x="0" y="342"/>
                  </a:lnTo>
                  <a:lnTo>
                    <a:pt x="0" y="329"/>
                  </a:lnTo>
                  <a:lnTo>
                    <a:pt x="0" y="315"/>
                  </a:lnTo>
                  <a:lnTo>
                    <a:pt x="0" y="299"/>
                  </a:lnTo>
                  <a:lnTo>
                    <a:pt x="1" y="283"/>
                  </a:lnTo>
                  <a:lnTo>
                    <a:pt x="2" y="263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3" y="237"/>
                  </a:lnTo>
                  <a:lnTo>
                    <a:pt x="4" y="230"/>
                  </a:lnTo>
                  <a:lnTo>
                    <a:pt x="5" y="221"/>
                  </a:lnTo>
                  <a:lnTo>
                    <a:pt x="6" y="211"/>
                  </a:lnTo>
                  <a:lnTo>
                    <a:pt x="8" y="200"/>
                  </a:lnTo>
                  <a:lnTo>
                    <a:pt x="11" y="186"/>
                  </a:lnTo>
                  <a:lnTo>
                    <a:pt x="13" y="171"/>
                  </a:lnTo>
                  <a:lnTo>
                    <a:pt x="15" y="156"/>
                  </a:lnTo>
                  <a:lnTo>
                    <a:pt x="20" y="139"/>
                  </a:lnTo>
                  <a:lnTo>
                    <a:pt x="24" y="123"/>
                  </a:lnTo>
                  <a:lnTo>
                    <a:pt x="30" y="106"/>
                  </a:lnTo>
                  <a:lnTo>
                    <a:pt x="36" y="89"/>
                  </a:lnTo>
                  <a:lnTo>
                    <a:pt x="42" y="73"/>
                  </a:lnTo>
                  <a:lnTo>
                    <a:pt x="49" y="57"/>
                  </a:lnTo>
                  <a:lnTo>
                    <a:pt x="57" y="42"/>
                  </a:lnTo>
                  <a:lnTo>
                    <a:pt x="59" y="41"/>
                  </a:lnTo>
                  <a:lnTo>
                    <a:pt x="62" y="36"/>
                  </a:lnTo>
                  <a:lnTo>
                    <a:pt x="67" y="28"/>
                  </a:lnTo>
                  <a:lnTo>
                    <a:pt x="74" y="20"/>
                  </a:lnTo>
                  <a:lnTo>
                    <a:pt x="83" y="12"/>
                  </a:lnTo>
                  <a:lnTo>
                    <a:pt x="94" y="5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6" y="1"/>
                  </a:lnTo>
                  <a:lnTo>
                    <a:pt x="131" y="3"/>
                  </a:lnTo>
                  <a:lnTo>
                    <a:pt x="137" y="6"/>
                  </a:lnTo>
                  <a:lnTo>
                    <a:pt x="145" y="11"/>
                  </a:lnTo>
                  <a:lnTo>
                    <a:pt x="153" y="17"/>
                  </a:lnTo>
                  <a:lnTo>
                    <a:pt x="160" y="26"/>
                  </a:lnTo>
                  <a:lnTo>
                    <a:pt x="168" y="34"/>
                  </a:lnTo>
                  <a:lnTo>
                    <a:pt x="170" y="38"/>
                  </a:lnTo>
                  <a:lnTo>
                    <a:pt x="168" y="37"/>
                  </a:lnTo>
                  <a:lnTo>
                    <a:pt x="164" y="34"/>
                  </a:lnTo>
                  <a:lnTo>
                    <a:pt x="158" y="30"/>
                  </a:lnTo>
                  <a:lnTo>
                    <a:pt x="153" y="25"/>
                  </a:lnTo>
                  <a:lnTo>
                    <a:pt x="149" y="21"/>
                  </a:lnTo>
                  <a:lnTo>
                    <a:pt x="147" y="19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7" name="Freeform 200">
              <a:extLst>
                <a:ext uri="{FF2B5EF4-FFF2-40B4-BE49-F238E27FC236}">
                  <a16:creationId xmlns:a16="http://schemas.microsoft.com/office/drawing/2014/main" id="{F41ADB36-8769-40B2-A5D0-FCEBACB6E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942"/>
              <a:ext cx="187" cy="634"/>
            </a:xfrm>
            <a:custGeom>
              <a:avLst/>
              <a:gdLst>
                <a:gd name="T0" fmla="*/ 32884 w 126"/>
                <a:gd name="T1" fmla="*/ 0 h 509"/>
                <a:gd name="T2" fmla="*/ 42627 w 126"/>
                <a:gd name="T3" fmla="*/ 2 h 509"/>
                <a:gd name="T4" fmla="*/ 53101 w 126"/>
                <a:gd name="T5" fmla="*/ 360 h 509"/>
                <a:gd name="T6" fmla="*/ 59620 w 126"/>
                <a:gd name="T7" fmla="*/ 684 h 509"/>
                <a:gd name="T8" fmla="*/ 67673 w 126"/>
                <a:gd name="T9" fmla="*/ 1212 h 509"/>
                <a:gd name="T10" fmla="*/ 75702 w 126"/>
                <a:gd name="T11" fmla="*/ 1881 h 509"/>
                <a:gd name="T12" fmla="*/ 83277 w 126"/>
                <a:gd name="T13" fmla="*/ 2738 h 509"/>
                <a:gd name="T14" fmla="*/ 89598 w 126"/>
                <a:gd name="T15" fmla="*/ 3770 h 509"/>
                <a:gd name="T16" fmla="*/ 94892 w 126"/>
                <a:gd name="T17" fmla="*/ 4759 h 509"/>
                <a:gd name="T18" fmla="*/ 98077 w 126"/>
                <a:gd name="T19" fmla="*/ 5849 h 509"/>
                <a:gd name="T20" fmla="*/ 100435 w 126"/>
                <a:gd name="T21" fmla="*/ 7145 h 509"/>
                <a:gd name="T22" fmla="*/ 103022 w 126"/>
                <a:gd name="T23" fmla="*/ 8702 h 509"/>
                <a:gd name="T24" fmla="*/ 103022 w 126"/>
                <a:gd name="T25" fmla="*/ 10398 h 509"/>
                <a:gd name="T26" fmla="*/ 100435 w 126"/>
                <a:gd name="T27" fmla="*/ 12274 h 509"/>
                <a:gd name="T28" fmla="*/ 94892 w 126"/>
                <a:gd name="T29" fmla="*/ 14304 h 509"/>
                <a:gd name="T30" fmla="*/ 85563 w 126"/>
                <a:gd name="T31" fmla="*/ 16225 h 509"/>
                <a:gd name="T32" fmla="*/ 75702 w 126"/>
                <a:gd name="T33" fmla="*/ 18053 h 509"/>
                <a:gd name="T34" fmla="*/ 63264 w 126"/>
                <a:gd name="T35" fmla="*/ 19544 h 509"/>
                <a:gd name="T36" fmla="*/ 51008 w 126"/>
                <a:gd name="T37" fmla="*/ 20521 h 509"/>
                <a:gd name="T38" fmla="*/ 35432 w 126"/>
                <a:gd name="T39" fmla="*/ 21075 h 509"/>
                <a:gd name="T40" fmla="*/ 19844 w 126"/>
                <a:gd name="T41" fmla="*/ 21240 h 509"/>
                <a:gd name="T42" fmla="*/ 10059 w 126"/>
                <a:gd name="T43" fmla="*/ 21216 h 509"/>
                <a:gd name="T44" fmla="*/ 6778 w 126"/>
                <a:gd name="T45" fmla="*/ 21075 h 509"/>
                <a:gd name="T46" fmla="*/ 0 w 126"/>
                <a:gd name="T47" fmla="*/ 20966 h 509"/>
                <a:gd name="T48" fmla="*/ 3759 w 126"/>
                <a:gd name="T49" fmla="*/ 21063 h 509"/>
                <a:gd name="T50" fmla="*/ 12289 w 126"/>
                <a:gd name="T51" fmla="*/ 20966 h 509"/>
                <a:gd name="T52" fmla="*/ 23874 w 126"/>
                <a:gd name="T53" fmla="*/ 20622 h 509"/>
                <a:gd name="T54" fmla="*/ 38846 w 126"/>
                <a:gd name="T55" fmla="*/ 19435 h 509"/>
                <a:gd name="T56" fmla="*/ 52403 w 126"/>
                <a:gd name="T57" fmla="*/ 17995 h 509"/>
                <a:gd name="T58" fmla="*/ 56112 w 126"/>
                <a:gd name="T59" fmla="*/ 17372 h 509"/>
                <a:gd name="T60" fmla="*/ 59620 w 126"/>
                <a:gd name="T61" fmla="*/ 16653 h 509"/>
                <a:gd name="T62" fmla="*/ 67673 w 126"/>
                <a:gd name="T63" fmla="*/ 15485 h 509"/>
                <a:gd name="T64" fmla="*/ 74828 w 126"/>
                <a:gd name="T65" fmla="*/ 13947 h 509"/>
                <a:gd name="T66" fmla="*/ 80011 w 126"/>
                <a:gd name="T67" fmla="*/ 12402 h 509"/>
                <a:gd name="T68" fmla="*/ 81563 w 126"/>
                <a:gd name="T69" fmla="*/ 10899 h 509"/>
                <a:gd name="T70" fmla="*/ 83568 w 126"/>
                <a:gd name="T71" fmla="*/ 9363 h 509"/>
                <a:gd name="T72" fmla="*/ 83568 w 126"/>
                <a:gd name="T73" fmla="*/ 7695 h 509"/>
                <a:gd name="T74" fmla="*/ 80132 w 126"/>
                <a:gd name="T75" fmla="*/ 5899 h 509"/>
                <a:gd name="T76" fmla="*/ 73156 w 126"/>
                <a:gd name="T77" fmla="*/ 3879 h 509"/>
                <a:gd name="T78" fmla="*/ 57652 w 126"/>
                <a:gd name="T79" fmla="*/ 1674 h 509"/>
                <a:gd name="T80" fmla="*/ 43709 w 126"/>
                <a:gd name="T81" fmla="*/ 558 h 509"/>
                <a:gd name="T82" fmla="*/ 32884 w 126"/>
                <a:gd name="T83" fmla="*/ 2 h 5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509"/>
                <a:gd name="T128" fmla="*/ 126 w 126"/>
                <a:gd name="T129" fmla="*/ 509 h 5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509">
                  <a:moveTo>
                    <a:pt x="37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6"/>
                  </a:lnTo>
                  <a:lnTo>
                    <a:pt x="65" y="9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3" y="16"/>
                  </a:lnTo>
                  <a:lnTo>
                    <a:pt x="75" y="20"/>
                  </a:lnTo>
                  <a:lnTo>
                    <a:pt x="78" y="24"/>
                  </a:lnTo>
                  <a:lnTo>
                    <a:pt x="82" y="29"/>
                  </a:lnTo>
                  <a:lnTo>
                    <a:pt x="85" y="34"/>
                  </a:lnTo>
                  <a:lnTo>
                    <a:pt x="88" y="39"/>
                  </a:lnTo>
                  <a:lnTo>
                    <a:pt x="92" y="45"/>
                  </a:lnTo>
                  <a:lnTo>
                    <a:pt x="94" y="52"/>
                  </a:lnTo>
                  <a:lnTo>
                    <a:pt x="98" y="58"/>
                  </a:lnTo>
                  <a:lnTo>
                    <a:pt x="101" y="66"/>
                  </a:lnTo>
                  <a:lnTo>
                    <a:pt x="104" y="73"/>
                  </a:lnTo>
                  <a:lnTo>
                    <a:pt x="107" y="82"/>
                  </a:lnTo>
                  <a:lnTo>
                    <a:pt x="109" y="90"/>
                  </a:lnTo>
                  <a:lnTo>
                    <a:pt x="112" y="99"/>
                  </a:lnTo>
                  <a:lnTo>
                    <a:pt x="113" y="106"/>
                  </a:lnTo>
                  <a:lnTo>
                    <a:pt x="115" y="114"/>
                  </a:lnTo>
                  <a:lnTo>
                    <a:pt x="116" y="122"/>
                  </a:lnTo>
                  <a:lnTo>
                    <a:pt x="117" y="131"/>
                  </a:lnTo>
                  <a:lnTo>
                    <a:pt x="119" y="140"/>
                  </a:lnTo>
                  <a:lnTo>
                    <a:pt x="120" y="150"/>
                  </a:lnTo>
                  <a:lnTo>
                    <a:pt x="122" y="160"/>
                  </a:lnTo>
                  <a:lnTo>
                    <a:pt x="122" y="171"/>
                  </a:lnTo>
                  <a:lnTo>
                    <a:pt x="123" y="183"/>
                  </a:lnTo>
                  <a:lnTo>
                    <a:pt x="124" y="195"/>
                  </a:lnTo>
                  <a:lnTo>
                    <a:pt x="125" y="208"/>
                  </a:lnTo>
                  <a:lnTo>
                    <a:pt x="125" y="220"/>
                  </a:lnTo>
                  <a:lnTo>
                    <a:pt x="125" y="233"/>
                  </a:lnTo>
                  <a:lnTo>
                    <a:pt x="125" y="248"/>
                  </a:lnTo>
                  <a:lnTo>
                    <a:pt x="124" y="263"/>
                  </a:lnTo>
                  <a:lnTo>
                    <a:pt x="123" y="278"/>
                  </a:lnTo>
                  <a:lnTo>
                    <a:pt x="122" y="294"/>
                  </a:lnTo>
                  <a:lnTo>
                    <a:pt x="120" y="309"/>
                  </a:lnTo>
                  <a:lnTo>
                    <a:pt x="117" y="325"/>
                  </a:lnTo>
                  <a:lnTo>
                    <a:pt x="115" y="342"/>
                  </a:lnTo>
                  <a:lnTo>
                    <a:pt x="112" y="358"/>
                  </a:lnTo>
                  <a:lnTo>
                    <a:pt x="108" y="374"/>
                  </a:lnTo>
                  <a:lnTo>
                    <a:pt x="104" y="388"/>
                  </a:lnTo>
                  <a:lnTo>
                    <a:pt x="100" y="403"/>
                  </a:lnTo>
                  <a:lnTo>
                    <a:pt x="96" y="418"/>
                  </a:lnTo>
                  <a:lnTo>
                    <a:pt x="92" y="432"/>
                  </a:lnTo>
                  <a:lnTo>
                    <a:pt x="87" y="445"/>
                  </a:lnTo>
                  <a:lnTo>
                    <a:pt x="82" y="457"/>
                  </a:lnTo>
                  <a:lnTo>
                    <a:pt x="77" y="467"/>
                  </a:lnTo>
                  <a:lnTo>
                    <a:pt x="73" y="476"/>
                  </a:lnTo>
                  <a:lnTo>
                    <a:pt x="67" y="484"/>
                  </a:lnTo>
                  <a:lnTo>
                    <a:pt x="62" y="491"/>
                  </a:lnTo>
                  <a:lnTo>
                    <a:pt x="55" y="497"/>
                  </a:lnTo>
                  <a:lnTo>
                    <a:pt x="49" y="502"/>
                  </a:lnTo>
                  <a:lnTo>
                    <a:pt x="43" y="505"/>
                  </a:lnTo>
                  <a:lnTo>
                    <a:pt x="36" y="507"/>
                  </a:lnTo>
                  <a:lnTo>
                    <a:pt x="31" y="508"/>
                  </a:lnTo>
                  <a:lnTo>
                    <a:pt x="24" y="508"/>
                  </a:lnTo>
                  <a:lnTo>
                    <a:pt x="19" y="507"/>
                  </a:lnTo>
                  <a:lnTo>
                    <a:pt x="13" y="507"/>
                  </a:lnTo>
                  <a:lnTo>
                    <a:pt x="12" y="507"/>
                  </a:lnTo>
                  <a:lnTo>
                    <a:pt x="11" y="506"/>
                  </a:lnTo>
                  <a:lnTo>
                    <a:pt x="10" y="506"/>
                  </a:lnTo>
                  <a:lnTo>
                    <a:pt x="8" y="505"/>
                  </a:lnTo>
                  <a:lnTo>
                    <a:pt x="6" y="504"/>
                  </a:lnTo>
                  <a:lnTo>
                    <a:pt x="3" y="503"/>
                  </a:lnTo>
                  <a:lnTo>
                    <a:pt x="0" y="502"/>
                  </a:lnTo>
                  <a:lnTo>
                    <a:pt x="1" y="502"/>
                  </a:lnTo>
                  <a:lnTo>
                    <a:pt x="3" y="502"/>
                  </a:lnTo>
                  <a:lnTo>
                    <a:pt x="5" y="503"/>
                  </a:lnTo>
                  <a:lnTo>
                    <a:pt x="9" y="503"/>
                  </a:lnTo>
                  <a:lnTo>
                    <a:pt x="11" y="503"/>
                  </a:lnTo>
                  <a:lnTo>
                    <a:pt x="15" y="502"/>
                  </a:lnTo>
                  <a:lnTo>
                    <a:pt x="19" y="501"/>
                  </a:lnTo>
                  <a:lnTo>
                    <a:pt x="24" y="498"/>
                  </a:lnTo>
                  <a:lnTo>
                    <a:pt x="29" y="493"/>
                  </a:lnTo>
                  <a:lnTo>
                    <a:pt x="35" y="484"/>
                  </a:lnTo>
                  <a:lnTo>
                    <a:pt x="41" y="475"/>
                  </a:lnTo>
                  <a:lnTo>
                    <a:pt x="47" y="465"/>
                  </a:lnTo>
                  <a:lnTo>
                    <a:pt x="53" y="454"/>
                  </a:lnTo>
                  <a:lnTo>
                    <a:pt x="58" y="442"/>
                  </a:lnTo>
                  <a:lnTo>
                    <a:pt x="63" y="430"/>
                  </a:lnTo>
                  <a:lnTo>
                    <a:pt x="67" y="420"/>
                  </a:lnTo>
                  <a:lnTo>
                    <a:pt x="67" y="419"/>
                  </a:lnTo>
                  <a:lnTo>
                    <a:pt x="68" y="416"/>
                  </a:lnTo>
                  <a:lnTo>
                    <a:pt x="69" y="411"/>
                  </a:lnTo>
                  <a:lnTo>
                    <a:pt x="72" y="405"/>
                  </a:lnTo>
                  <a:lnTo>
                    <a:pt x="73" y="398"/>
                  </a:lnTo>
                  <a:lnTo>
                    <a:pt x="76" y="389"/>
                  </a:lnTo>
                  <a:lnTo>
                    <a:pt x="78" y="380"/>
                  </a:lnTo>
                  <a:lnTo>
                    <a:pt x="82" y="370"/>
                  </a:lnTo>
                  <a:lnTo>
                    <a:pt x="85" y="358"/>
                  </a:lnTo>
                  <a:lnTo>
                    <a:pt x="88" y="346"/>
                  </a:lnTo>
                  <a:lnTo>
                    <a:pt x="91" y="334"/>
                  </a:lnTo>
                  <a:lnTo>
                    <a:pt x="93" y="321"/>
                  </a:lnTo>
                  <a:lnTo>
                    <a:pt x="94" y="308"/>
                  </a:lnTo>
                  <a:lnTo>
                    <a:pt x="97" y="296"/>
                  </a:lnTo>
                  <a:lnTo>
                    <a:pt x="98" y="284"/>
                  </a:lnTo>
                  <a:lnTo>
                    <a:pt x="99" y="272"/>
                  </a:lnTo>
                  <a:lnTo>
                    <a:pt x="99" y="260"/>
                  </a:lnTo>
                  <a:lnTo>
                    <a:pt x="100" y="249"/>
                  </a:lnTo>
                  <a:lnTo>
                    <a:pt x="101" y="236"/>
                  </a:lnTo>
                  <a:lnTo>
                    <a:pt x="102" y="224"/>
                  </a:lnTo>
                  <a:lnTo>
                    <a:pt x="102" y="212"/>
                  </a:lnTo>
                  <a:lnTo>
                    <a:pt x="102" y="198"/>
                  </a:lnTo>
                  <a:lnTo>
                    <a:pt x="102" y="185"/>
                  </a:lnTo>
                  <a:lnTo>
                    <a:pt x="102" y="171"/>
                  </a:lnTo>
                  <a:lnTo>
                    <a:pt x="100" y="156"/>
                  </a:lnTo>
                  <a:lnTo>
                    <a:pt x="98" y="141"/>
                  </a:lnTo>
                  <a:lnTo>
                    <a:pt x="96" y="126"/>
                  </a:lnTo>
                  <a:lnTo>
                    <a:pt x="93" y="110"/>
                  </a:lnTo>
                  <a:lnTo>
                    <a:pt x="89" y="93"/>
                  </a:lnTo>
                  <a:lnTo>
                    <a:pt x="84" y="75"/>
                  </a:lnTo>
                  <a:lnTo>
                    <a:pt x="77" y="58"/>
                  </a:lnTo>
                  <a:lnTo>
                    <a:pt x="70" y="40"/>
                  </a:lnTo>
                  <a:lnTo>
                    <a:pt x="65" y="30"/>
                  </a:lnTo>
                  <a:lnTo>
                    <a:pt x="59" y="21"/>
                  </a:lnTo>
                  <a:lnTo>
                    <a:pt x="53" y="14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7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8" name="Freeform 201">
              <a:extLst>
                <a:ext uri="{FF2B5EF4-FFF2-40B4-BE49-F238E27FC236}">
                  <a16:creationId xmlns:a16="http://schemas.microsoft.com/office/drawing/2014/main" id="{F9F1D289-74F5-4D26-9551-6B4855C0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942"/>
              <a:ext cx="196" cy="641"/>
            </a:xfrm>
            <a:custGeom>
              <a:avLst/>
              <a:gdLst>
                <a:gd name="T0" fmla="*/ 33342 w 132"/>
                <a:gd name="T1" fmla="*/ 0 h 515"/>
                <a:gd name="T2" fmla="*/ 40535 w 132"/>
                <a:gd name="T3" fmla="*/ 1 h 515"/>
                <a:gd name="T4" fmla="*/ 52835 w 132"/>
                <a:gd name="T5" fmla="*/ 229 h 515"/>
                <a:gd name="T6" fmla="*/ 60188 w 132"/>
                <a:gd name="T7" fmla="*/ 546 h 515"/>
                <a:gd name="T8" fmla="*/ 68002 w 132"/>
                <a:gd name="T9" fmla="*/ 987 h 515"/>
                <a:gd name="T10" fmla="*/ 76278 w 132"/>
                <a:gd name="T11" fmla="*/ 1632 h 515"/>
                <a:gd name="T12" fmla="*/ 85239 w 132"/>
                <a:gd name="T13" fmla="*/ 2417 h 515"/>
                <a:gd name="T14" fmla="*/ 92417 w 132"/>
                <a:gd name="T15" fmla="*/ 3398 h 515"/>
                <a:gd name="T16" fmla="*/ 97773 w 132"/>
                <a:gd name="T17" fmla="*/ 4446 h 515"/>
                <a:gd name="T18" fmla="*/ 102306 w 132"/>
                <a:gd name="T19" fmla="*/ 5534 h 515"/>
                <a:gd name="T20" fmla="*/ 106144 w 132"/>
                <a:gd name="T21" fmla="*/ 6676 h 515"/>
                <a:gd name="T22" fmla="*/ 107987 w 132"/>
                <a:gd name="T23" fmla="*/ 8141 h 515"/>
                <a:gd name="T24" fmla="*/ 109154 w 132"/>
                <a:gd name="T25" fmla="*/ 9768 h 515"/>
                <a:gd name="T26" fmla="*/ 107035 w 132"/>
                <a:gd name="T27" fmla="*/ 11626 h 515"/>
                <a:gd name="T28" fmla="*/ 102306 w 132"/>
                <a:gd name="T29" fmla="*/ 13566 h 515"/>
                <a:gd name="T30" fmla="*/ 93612 w 132"/>
                <a:gd name="T31" fmla="*/ 15603 h 515"/>
                <a:gd name="T32" fmla="*/ 83726 w 132"/>
                <a:gd name="T33" fmla="*/ 17443 h 515"/>
                <a:gd name="T34" fmla="*/ 71485 w 132"/>
                <a:gd name="T35" fmla="*/ 19072 h 515"/>
                <a:gd name="T36" fmla="*/ 58029 w 132"/>
                <a:gd name="T37" fmla="*/ 20239 h 515"/>
                <a:gd name="T38" fmla="*/ 42459 w 132"/>
                <a:gd name="T39" fmla="*/ 20974 h 515"/>
                <a:gd name="T40" fmla="*/ 26619 w 132"/>
                <a:gd name="T41" fmla="*/ 21248 h 515"/>
                <a:gd name="T42" fmla="*/ 11600 w 132"/>
                <a:gd name="T43" fmla="*/ 21187 h 515"/>
                <a:gd name="T44" fmla="*/ 8339 w 132"/>
                <a:gd name="T45" fmla="*/ 21122 h 515"/>
                <a:gd name="T46" fmla="*/ 2174 w 132"/>
                <a:gd name="T47" fmla="*/ 21016 h 515"/>
                <a:gd name="T48" fmla="*/ 2174 w 132"/>
                <a:gd name="T49" fmla="*/ 20974 h 515"/>
                <a:gd name="T50" fmla="*/ 10185 w 132"/>
                <a:gd name="T51" fmla="*/ 21016 h 515"/>
                <a:gd name="T52" fmla="*/ 20772 w 132"/>
                <a:gd name="T53" fmla="*/ 20800 h 515"/>
                <a:gd name="T54" fmla="*/ 35583 w 132"/>
                <a:gd name="T55" fmla="*/ 19891 h 515"/>
                <a:gd name="T56" fmla="*/ 50703 w 132"/>
                <a:gd name="T57" fmla="*/ 18432 h 515"/>
                <a:gd name="T58" fmla="*/ 58029 w 132"/>
                <a:gd name="T59" fmla="*/ 17519 h 515"/>
                <a:gd name="T60" fmla="*/ 62031 w 132"/>
                <a:gd name="T61" fmla="*/ 16919 h 515"/>
                <a:gd name="T62" fmla="*/ 68002 w 132"/>
                <a:gd name="T63" fmla="*/ 15872 h 515"/>
                <a:gd name="T64" fmla="*/ 76278 w 132"/>
                <a:gd name="T65" fmla="*/ 14470 h 515"/>
                <a:gd name="T66" fmla="*/ 81984 w 132"/>
                <a:gd name="T67" fmla="*/ 12872 h 515"/>
                <a:gd name="T68" fmla="*/ 86164 w 132"/>
                <a:gd name="T69" fmla="*/ 11348 h 515"/>
                <a:gd name="T70" fmla="*/ 87637 w 132"/>
                <a:gd name="T71" fmla="*/ 9878 h 515"/>
                <a:gd name="T72" fmla="*/ 88656 w 132"/>
                <a:gd name="T73" fmla="*/ 8252 h 515"/>
                <a:gd name="T74" fmla="*/ 87144 w 132"/>
                <a:gd name="T75" fmla="*/ 6541 h 515"/>
                <a:gd name="T76" fmla="*/ 80552 w 132"/>
                <a:gd name="T77" fmla="*/ 4579 h 515"/>
                <a:gd name="T78" fmla="*/ 66854 w 132"/>
                <a:gd name="T79" fmla="*/ 2417 h 515"/>
                <a:gd name="T80" fmla="*/ 51371 w 132"/>
                <a:gd name="T81" fmla="*/ 853 h 515"/>
                <a:gd name="T82" fmla="*/ 37975 w 132"/>
                <a:gd name="T83" fmla="*/ 184 h 515"/>
                <a:gd name="T84" fmla="*/ 32423 w 132"/>
                <a:gd name="T85" fmla="*/ 0 h 5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"/>
                <a:gd name="T130" fmla="*/ 0 h 515"/>
                <a:gd name="T131" fmla="*/ 132 w 132"/>
                <a:gd name="T132" fmla="*/ 515 h 5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" h="515">
                  <a:moveTo>
                    <a:pt x="39" y="0"/>
                  </a:move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4" y="2"/>
                  </a:lnTo>
                  <a:lnTo>
                    <a:pt x="59" y="4"/>
                  </a:lnTo>
                  <a:lnTo>
                    <a:pt x="64" y="6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6" y="16"/>
                  </a:lnTo>
                  <a:lnTo>
                    <a:pt x="79" y="20"/>
                  </a:lnTo>
                  <a:lnTo>
                    <a:pt x="82" y="24"/>
                  </a:lnTo>
                  <a:lnTo>
                    <a:pt x="86" y="29"/>
                  </a:lnTo>
                  <a:lnTo>
                    <a:pt x="89" y="34"/>
                  </a:lnTo>
                  <a:lnTo>
                    <a:pt x="92" y="39"/>
                  </a:lnTo>
                  <a:lnTo>
                    <a:pt x="96" y="46"/>
                  </a:lnTo>
                  <a:lnTo>
                    <a:pt x="99" y="53"/>
                  </a:lnTo>
                  <a:lnTo>
                    <a:pt x="103" y="59"/>
                  </a:lnTo>
                  <a:lnTo>
                    <a:pt x="106" y="67"/>
                  </a:lnTo>
                  <a:lnTo>
                    <a:pt x="109" y="74"/>
                  </a:lnTo>
                  <a:lnTo>
                    <a:pt x="112" y="83"/>
                  </a:lnTo>
                  <a:lnTo>
                    <a:pt x="114" y="91"/>
                  </a:lnTo>
                  <a:lnTo>
                    <a:pt x="117" y="100"/>
                  </a:lnTo>
                  <a:lnTo>
                    <a:pt x="118" y="107"/>
                  </a:lnTo>
                  <a:lnTo>
                    <a:pt x="120" y="115"/>
                  </a:lnTo>
                  <a:lnTo>
                    <a:pt x="122" y="123"/>
                  </a:lnTo>
                  <a:lnTo>
                    <a:pt x="123" y="133"/>
                  </a:lnTo>
                  <a:lnTo>
                    <a:pt x="125" y="142"/>
                  </a:lnTo>
                  <a:lnTo>
                    <a:pt x="126" y="152"/>
                  </a:lnTo>
                  <a:lnTo>
                    <a:pt x="128" y="162"/>
                  </a:lnTo>
                  <a:lnTo>
                    <a:pt x="128" y="173"/>
                  </a:lnTo>
                  <a:lnTo>
                    <a:pt x="129" y="185"/>
                  </a:lnTo>
                  <a:lnTo>
                    <a:pt x="130" y="197"/>
                  </a:lnTo>
                  <a:lnTo>
                    <a:pt x="131" y="210"/>
                  </a:lnTo>
                  <a:lnTo>
                    <a:pt x="131" y="223"/>
                  </a:lnTo>
                  <a:lnTo>
                    <a:pt x="131" y="236"/>
                  </a:lnTo>
                  <a:lnTo>
                    <a:pt x="131" y="251"/>
                  </a:lnTo>
                  <a:lnTo>
                    <a:pt x="130" y="266"/>
                  </a:lnTo>
                  <a:lnTo>
                    <a:pt x="129" y="281"/>
                  </a:lnTo>
                  <a:lnTo>
                    <a:pt x="128" y="297"/>
                  </a:lnTo>
                  <a:lnTo>
                    <a:pt x="126" y="313"/>
                  </a:lnTo>
                  <a:lnTo>
                    <a:pt x="123" y="329"/>
                  </a:lnTo>
                  <a:lnTo>
                    <a:pt x="120" y="346"/>
                  </a:lnTo>
                  <a:lnTo>
                    <a:pt x="117" y="362"/>
                  </a:lnTo>
                  <a:lnTo>
                    <a:pt x="113" y="378"/>
                  </a:lnTo>
                  <a:lnTo>
                    <a:pt x="109" y="393"/>
                  </a:lnTo>
                  <a:lnTo>
                    <a:pt x="105" y="408"/>
                  </a:lnTo>
                  <a:lnTo>
                    <a:pt x="101" y="423"/>
                  </a:lnTo>
                  <a:lnTo>
                    <a:pt x="96" y="437"/>
                  </a:lnTo>
                  <a:lnTo>
                    <a:pt x="91" y="450"/>
                  </a:lnTo>
                  <a:lnTo>
                    <a:pt x="86" y="462"/>
                  </a:lnTo>
                  <a:lnTo>
                    <a:pt x="81" y="473"/>
                  </a:lnTo>
                  <a:lnTo>
                    <a:pt x="76" y="482"/>
                  </a:lnTo>
                  <a:lnTo>
                    <a:pt x="70" y="490"/>
                  </a:lnTo>
                  <a:lnTo>
                    <a:pt x="65" y="497"/>
                  </a:lnTo>
                  <a:lnTo>
                    <a:pt x="58" y="503"/>
                  </a:lnTo>
                  <a:lnTo>
                    <a:pt x="51" y="508"/>
                  </a:lnTo>
                  <a:lnTo>
                    <a:pt x="45" y="511"/>
                  </a:lnTo>
                  <a:lnTo>
                    <a:pt x="38" y="513"/>
                  </a:lnTo>
                  <a:lnTo>
                    <a:pt x="32" y="514"/>
                  </a:lnTo>
                  <a:lnTo>
                    <a:pt x="25" y="514"/>
                  </a:lnTo>
                  <a:lnTo>
                    <a:pt x="20" y="513"/>
                  </a:lnTo>
                  <a:lnTo>
                    <a:pt x="14" y="513"/>
                  </a:lnTo>
                  <a:lnTo>
                    <a:pt x="13" y="513"/>
                  </a:lnTo>
                  <a:lnTo>
                    <a:pt x="12" y="512"/>
                  </a:lnTo>
                  <a:lnTo>
                    <a:pt x="10" y="512"/>
                  </a:lnTo>
                  <a:lnTo>
                    <a:pt x="8" y="511"/>
                  </a:lnTo>
                  <a:lnTo>
                    <a:pt x="6" y="510"/>
                  </a:lnTo>
                  <a:lnTo>
                    <a:pt x="3" y="509"/>
                  </a:lnTo>
                  <a:lnTo>
                    <a:pt x="0" y="508"/>
                  </a:lnTo>
                  <a:lnTo>
                    <a:pt x="1" y="508"/>
                  </a:lnTo>
                  <a:lnTo>
                    <a:pt x="3" y="508"/>
                  </a:lnTo>
                  <a:lnTo>
                    <a:pt x="5" y="509"/>
                  </a:lnTo>
                  <a:lnTo>
                    <a:pt x="9" y="509"/>
                  </a:lnTo>
                  <a:lnTo>
                    <a:pt x="12" y="509"/>
                  </a:lnTo>
                  <a:lnTo>
                    <a:pt x="16" y="508"/>
                  </a:lnTo>
                  <a:lnTo>
                    <a:pt x="20" y="507"/>
                  </a:lnTo>
                  <a:lnTo>
                    <a:pt x="25" y="504"/>
                  </a:lnTo>
                  <a:lnTo>
                    <a:pt x="30" y="499"/>
                  </a:lnTo>
                  <a:lnTo>
                    <a:pt x="37" y="490"/>
                  </a:lnTo>
                  <a:lnTo>
                    <a:pt x="43" y="481"/>
                  </a:lnTo>
                  <a:lnTo>
                    <a:pt x="49" y="470"/>
                  </a:lnTo>
                  <a:lnTo>
                    <a:pt x="56" y="459"/>
                  </a:lnTo>
                  <a:lnTo>
                    <a:pt x="61" y="447"/>
                  </a:lnTo>
                  <a:lnTo>
                    <a:pt x="66" y="435"/>
                  </a:lnTo>
                  <a:lnTo>
                    <a:pt x="70" y="425"/>
                  </a:lnTo>
                  <a:lnTo>
                    <a:pt x="70" y="424"/>
                  </a:lnTo>
                  <a:lnTo>
                    <a:pt x="71" y="421"/>
                  </a:lnTo>
                  <a:lnTo>
                    <a:pt x="72" y="416"/>
                  </a:lnTo>
                  <a:lnTo>
                    <a:pt x="75" y="410"/>
                  </a:lnTo>
                  <a:lnTo>
                    <a:pt x="77" y="403"/>
                  </a:lnTo>
                  <a:lnTo>
                    <a:pt x="80" y="394"/>
                  </a:lnTo>
                  <a:lnTo>
                    <a:pt x="82" y="384"/>
                  </a:lnTo>
                  <a:lnTo>
                    <a:pt x="86" y="374"/>
                  </a:lnTo>
                  <a:lnTo>
                    <a:pt x="89" y="362"/>
                  </a:lnTo>
                  <a:lnTo>
                    <a:pt x="92" y="350"/>
                  </a:lnTo>
                  <a:lnTo>
                    <a:pt x="95" y="338"/>
                  </a:lnTo>
                  <a:lnTo>
                    <a:pt x="97" y="325"/>
                  </a:lnTo>
                  <a:lnTo>
                    <a:pt x="99" y="312"/>
                  </a:lnTo>
                  <a:lnTo>
                    <a:pt x="102" y="300"/>
                  </a:lnTo>
                  <a:lnTo>
                    <a:pt x="103" y="287"/>
                  </a:lnTo>
                  <a:lnTo>
                    <a:pt x="104" y="275"/>
                  </a:lnTo>
                  <a:lnTo>
                    <a:pt x="104" y="263"/>
                  </a:lnTo>
                  <a:lnTo>
                    <a:pt x="105" y="252"/>
                  </a:lnTo>
                  <a:lnTo>
                    <a:pt x="106" y="239"/>
                  </a:lnTo>
                  <a:lnTo>
                    <a:pt x="107" y="227"/>
                  </a:lnTo>
                  <a:lnTo>
                    <a:pt x="107" y="214"/>
                  </a:lnTo>
                  <a:lnTo>
                    <a:pt x="107" y="200"/>
                  </a:lnTo>
                  <a:lnTo>
                    <a:pt x="107" y="187"/>
                  </a:lnTo>
                  <a:lnTo>
                    <a:pt x="107" y="173"/>
                  </a:lnTo>
                  <a:lnTo>
                    <a:pt x="105" y="158"/>
                  </a:lnTo>
                  <a:lnTo>
                    <a:pt x="103" y="143"/>
                  </a:lnTo>
                  <a:lnTo>
                    <a:pt x="101" y="127"/>
                  </a:lnTo>
                  <a:lnTo>
                    <a:pt x="97" y="111"/>
                  </a:lnTo>
                  <a:lnTo>
                    <a:pt x="93" y="94"/>
                  </a:lnTo>
                  <a:lnTo>
                    <a:pt x="88" y="76"/>
                  </a:lnTo>
                  <a:lnTo>
                    <a:pt x="81" y="59"/>
                  </a:lnTo>
                  <a:lnTo>
                    <a:pt x="73" y="40"/>
                  </a:lnTo>
                  <a:lnTo>
                    <a:pt x="68" y="30"/>
                  </a:lnTo>
                  <a:lnTo>
                    <a:pt x="62" y="21"/>
                  </a:lnTo>
                  <a:lnTo>
                    <a:pt x="56" y="14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9" name="Freeform 202">
              <a:extLst>
                <a:ext uri="{FF2B5EF4-FFF2-40B4-BE49-F238E27FC236}">
                  <a16:creationId xmlns:a16="http://schemas.microsoft.com/office/drawing/2014/main" id="{678462B6-7824-4164-A9A9-6056551B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572"/>
              <a:ext cx="6" cy="6"/>
            </a:xfrm>
            <a:custGeom>
              <a:avLst/>
              <a:gdLst>
                <a:gd name="T0" fmla="*/ 3482 w 4"/>
                <a:gd name="T1" fmla="*/ 86 h 5"/>
                <a:gd name="T2" fmla="*/ 3482 w 4"/>
                <a:gd name="T3" fmla="*/ 2 h 5"/>
                <a:gd name="T4" fmla="*/ 1911 w 4"/>
                <a:gd name="T5" fmla="*/ 0 h 5"/>
                <a:gd name="T6" fmla="*/ 0 w 4"/>
                <a:gd name="T7" fmla="*/ 0 h 5"/>
                <a:gd name="T8" fmla="*/ 0 w 4"/>
                <a:gd name="T9" fmla="*/ 2 h 5"/>
                <a:gd name="T10" fmla="*/ 3482 w 4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0" name="Freeform 203">
              <a:extLst>
                <a:ext uri="{FF2B5EF4-FFF2-40B4-BE49-F238E27FC236}">
                  <a16:creationId xmlns:a16="http://schemas.microsoft.com/office/drawing/2014/main" id="{5656BFC1-7847-4B69-AA29-0E601FC86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529"/>
              <a:ext cx="8" cy="43"/>
            </a:xfrm>
            <a:custGeom>
              <a:avLst/>
              <a:gdLst>
                <a:gd name="T0" fmla="*/ 9502 w 5"/>
                <a:gd name="T1" fmla="*/ 1 h 34"/>
                <a:gd name="T2" fmla="*/ 5939 w 5"/>
                <a:gd name="T3" fmla="*/ 0 h 34"/>
                <a:gd name="T4" fmla="*/ 0 w 5"/>
                <a:gd name="T5" fmla="*/ 1706 h 34"/>
                <a:gd name="T6" fmla="*/ 3712 w 5"/>
                <a:gd name="T7" fmla="*/ 1783 h 34"/>
                <a:gd name="T8" fmla="*/ 11763 w 5"/>
                <a:gd name="T9" fmla="*/ 1 h 34"/>
                <a:gd name="T10" fmla="*/ 9502 w 5"/>
                <a:gd name="T11" fmla="*/ 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4"/>
                <a:gd name="T20" fmla="*/ 5 w 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4">
                  <a:moveTo>
                    <a:pt x="3" y="1"/>
                  </a:moveTo>
                  <a:lnTo>
                    <a:pt x="2" y="0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" name="Freeform 204">
              <a:extLst>
                <a:ext uri="{FF2B5EF4-FFF2-40B4-BE49-F238E27FC236}">
                  <a16:creationId xmlns:a16="http://schemas.microsoft.com/office/drawing/2014/main" id="{E73C241E-C0A3-443E-80DE-BD1B0054A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3523"/>
              <a:ext cx="5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6147 w 3"/>
                <a:gd name="T5" fmla="*/ 86 h 5"/>
                <a:gd name="T6" fmla="*/ 6147 w 3"/>
                <a:gd name="T7" fmla="*/ 86 h 5"/>
                <a:gd name="T8" fmla="*/ 10245 w 3"/>
                <a:gd name="T9" fmla="*/ 2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" name="Freeform 205">
              <a:extLst>
                <a:ext uri="{FF2B5EF4-FFF2-40B4-BE49-F238E27FC236}">
                  <a16:creationId xmlns:a16="http://schemas.microsoft.com/office/drawing/2014/main" id="{E6B6F8C7-F5C5-4811-84B3-EF847F4A0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85" cy="106"/>
            </a:xfrm>
            <a:custGeom>
              <a:avLst/>
              <a:gdLst>
                <a:gd name="T0" fmla="*/ 0 w 57"/>
                <a:gd name="T1" fmla="*/ 0 h 85"/>
                <a:gd name="T2" fmla="*/ 2296 w 57"/>
                <a:gd name="T3" fmla="*/ 2 h 85"/>
                <a:gd name="T4" fmla="*/ 3979 w 57"/>
                <a:gd name="T5" fmla="*/ 187 h 85"/>
                <a:gd name="T6" fmla="*/ 8849 w 57"/>
                <a:gd name="T7" fmla="*/ 333 h 85"/>
                <a:gd name="T8" fmla="*/ 12491 w 57"/>
                <a:gd name="T9" fmla="*/ 565 h 85"/>
                <a:gd name="T10" fmla="*/ 16931 w 57"/>
                <a:gd name="T11" fmla="*/ 855 h 85"/>
                <a:gd name="T12" fmla="*/ 20463 w 57"/>
                <a:gd name="T13" fmla="*/ 1211 h 85"/>
                <a:gd name="T14" fmla="*/ 25248 w 57"/>
                <a:gd name="T15" fmla="*/ 1563 h 85"/>
                <a:gd name="T16" fmla="*/ 29344 w 57"/>
                <a:gd name="T17" fmla="*/ 2066 h 85"/>
                <a:gd name="T18" fmla="*/ 29344 w 57"/>
                <a:gd name="T19" fmla="*/ 2221 h 85"/>
                <a:gd name="T20" fmla="*/ 31208 w 57"/>
                <a:gd name="T21" fmla="*/ 2348 h 85"/>
                <a:gd name="T22" fmla="*/ 32749 w 57"/>
                <a:gd name="T23" fmla="*/ 2513 h 85"/>
                <a:gd name="T24" fmla="*/ 34139 w 57"/>
                <a:gd name="T25" fmla="*/ 2695 h 85"/>
                <a:gd name="T26" fmla="*/ 35655 w 57"/>
                <a:gd name="T27" fmla="*/ 2909 h 85"/>
                <a:gd name="T28" fmla="*/ 37651 w 57"/>
                <a:gd name="T29" fmla="*/ 3134 h 85"/>
                <a:gd name="T30" fmla="*/ 38184 w 57"/>
                <a:gd name="T31" fmla="*/ 3436 h 85"/>
                <a:gd name="T32" fmla="*/ 40086 w 57"/>
                <a:gd name="T33" fmla="*/ 3487 h 85"/>
                <a:gd name="T34" fmla="*/ 41598 w 57"/>
                <a:gd name="T35" fmla="*/ 3567 h 85"/>
                <a:gd name="T36" fmla="*/ 44858 w 57"/>
                <a:gd name="T37" fmla="*/ 3580 h 85"/>
                <a:gd name="T38" fmla="*/ 46538 w 57"/>
                <a:gd name="T39" fmla="*/ 3567 h 85"/>
                <a:gd name="T40" fmla="*/ 48836 w 57"/>
                <a:gd name="T41" fmla="*/ 3454 h 85"/>
                <a:gd name="T42" fmla="*/ 49970 w 57"/>
                <a:gd name="T43" fmla="*/ 3306 h 85"/>
                <a:gd name="T44" fmla="*/ 49970 w 57"/>
                <a:gd name="T45" fmla="*/ 3086 h 85"/>
                <a:gd name="T46" fmla="*/ 48836 w 57"/>
                <a:gd name="T47" fmla="*/ 2770 h 85"/>
                <a:gd name="T48" fmla="*/ 47275 w 57"/>
                <a:gd name="T49" fmla="*/ 2576 h 85"/>
                <a:gd name="T50" fmla="*/ 45505 w 57"/>
                <a:gd name="T51" fmla="*/ 2302 h 85"/>
                <a:gd name="T52" fmla="*/ 41598 w 57"/>
                <a:gd name="T53" fmla="*/ 2015 h 85"/>
                <a:gd name="T54" fmla="*/ 38184 w 57"/>
                <a:gd name="T55" fmla="*/ 1657 h 85"/>
                <a:gd name="T56" fmla="*/ 34450 w 57"/>
                <a:gd name="T57" fmla="*/ 1329 h 85"/>
                <a:gd name="T58" fmla="*/ 30515 w 57"/>
                <a:gd name="T59" fmla="*/ 1005 h 85"/>
                <a:gd name="T60" fmla="*/ 25606 w 57"/>
                <a:gd name="T61" fmla="*/ 705 h 85"/>
                <a:gd name="T62" fmla="*/ 21738 w 57"/>
                <a:gd name="T63" fmla="*/ 453 h 85"/>
                <a:gd name="T64" fmla="*/ 18026 w 57"/>
                <a:gd name="T65" fmla="*/ 291 h 85"/>
                <a:gd name="T66" fmla="*/ 13196 w 57"/>
                <a:gd name="T67" fmla="*/ 187 h 85"/>
                <a:gd name="T68" fmla="*/ 9775 w 57"/>
                <a:gd name="T69" fmla="*/ 120 h 85"/>
                <a:gd name="T70" fmla="*/ 5934 w 57"/>
                <a:gd name="T71" fmla="*/ 1 h 85"/>
                <a:gd name="T72" fmla="*/ 3979 w 57"/>
                <a:gd name="T73" fmla="*/ 0 h 85"/>
                <a:gd name="T74" fmla="*/ 1540 w 57"/>
                <a:gd name="T75" fmla="*/ 0 h 85"/>
                <a:gd name="T76" fmla="*/ 0 w 57"/>
                <a:gd name="T77" fmla="*/ 0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"/>
                <a:gd name="T118" fmla="*/ 0 h 85"/>
                <a:gd name="T119" fmla="*/ 57 w 57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" h="85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9" y="20"/>
                  </a:lnTo>
                  <a:lnTo>
                    <a:pt x="23" y="28"/>
                  </a:lnTo>
                  <a:lnTo>
                    <a:pt x="28" y="3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5" y="55"/>
                  </a:lnTo>
                  <a:lnTo>
                    <a:pt x="37" y="59"/>
                  </a:lnTo>
                  <a:lnTo>
                    <a:pt x="38" y="63"/>
                  </a:lnTo>
                  <a:lnTo>
                    <a:pt x="40" y="68"/>
                  </a:lnTo>
                  <a:lnTo>
                    <a:pt x="42" y="7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7" y="83"/>
                  </a:lnTo>
                  <a:lnTo>
                    <a:pt x="50" y="84"/>
                  </a:lnTo>
                  <a:lnTo>
                    <a:pt x="52" y="83"/>
                  </a:lnTo>
                  <a:lnTo>
                    <a:pt x="55" y="81"/>
                  </a:lnTo>
                  <a:lnTo>
                    <a:pt x="56" y="77"/>
                  </a:lnTo>
                  <a:lnTo>
                    <a:pt x="56" y="72"/>
                  </a:lnTo>
                  <a:lnTo>
                    <a:pt x="55" y="65"/>
                  </a:lnTo>
                  <a:lnTo>
                    <a:pt x="53" y="61"/>
                  </a:lnTo>
                  <a:lnTo>
                    <a:pt x="51" y="54"/>
                  </a:lnTo>
                  <a:lnTo>
                    <a:pt x="47" y="47"/>
                  </a:lnTo>
                  <a:lnTo>
                    <a:pt x="43" y="39"/>
                  </a:lnTo>
                  <a:lnTo>
                    <a:pt x="39" y="31"/>
                  </a:lnTo>
                  <a:lnTo>
                    <a:pt x="34" y="24"/>
                  </a:lnTo>
                  <a:lnTo>
                    <a:pt x="29" y="17"/>
                  </a:lnTo>
                  <a:lnTo>
                    <a:pt x="24" y="11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" name="Freeform 206">
              <a:extLst>
                <a:ext uri="{FF2B5EF4-FFF2-40B4-BE49-F238E27FC236}">
                  <a16:creationId xmlns:a16="http://schemas.microsoft.com/office/drawing/2014/main" id="{A3E71804-4354-45A8-9D75-220F8A7D5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82" cy="100"/>
            </a:xfrm>
            <a:custGeom>
              <a:avLst/>
              <a:gdLst>
                <a:gd name="T0" fmla="*/ 38097 w 55"/>
                <a:gd name="T1" fmla="*/ 3283 h 80"/>
                <a:gd name="T2" fmla="*/ 39235 w 55"/>
                <a:gd name="T3" fmla="*/ 3389 h 80"/>
                <a:gd name="T4" fmla="*/ 41525 w 55"/>
                <a:gd name="T5" fmla="*/ 3506 h 80"/>
                <a:gd name="T6" fmla="*/ 43669 w 55"/>
                <a:gd name="T7" fmla="*/ 3524 h 80"/>
                <a:gd name="T8" fmla="*/ 44991 w 55"/>
                <a:gd name="T9" fmla="*/ 3506 h 80"/>
                <a:gd name="T10" fmla="*/ 47162 w 55"/>
                <a:gd name="T11" fmla="*/ 3389 h 80"/>
                <a:gd name="T12" fmla="*/ 48228 w 55"/>
                <a:gd name="T13" fmla="*/ 3220 h 80"/>
                <a:gd name="T14" fmla="*/ 48228 w 55"/>
                <a:gd name="T15" fmla="*/ 3073 h 80"/>
                <a:gd name="T16" fmla="*/ 47162 w 55"/>
                <a:gd name="T17" fmla="*/ 2829 h 80"/>
                <a:gd name="T18" fmla="*/ 44991 w 55"/>
                <a:gd name="T19" fmla="*/ 2645 h 80"/>
                <a:gd name="T20" fmla="*/ 43669 w 55"/>
                <a:gd name="T21" fmla="*/ 2286 h 80"/>
                <a:gd name="T22" fmla="*/ 41359 w 55"/>
                <a:gd name="T23" fmla="*/ 2079 h 80"/>
                <a:gd name="T24" fmla="*/ 37590 w 55"/>
                <a:gd name="T25" fmla="*/ 1710 h 80"/>
                <a:gd name="T26" fmla="*/ 33958 w 55"/>
                <a:gd name="T27" fmla="*/ 1389 h 80"/>
                <a:gd name="T28" fmla="*/ 29290 w 55"/>
                <a:gd name="T29" fmla="*/ 1024 h 80"/>
                <a:gd name="T30" fmla="*/ 25213 w 55"/>
                <a:gd name="T31" fmla="*/ 735 h 80"/>
                <a:gd name="T32" fmla="*/ 20241 w 55"/>
                <a:gd name="T33" fmla="*/ 529 h 80"/>
                <a:gd name="T34" fmla="*/ 16911 w 55"/>
                <a:gd name="T35" fmla="*/ 305 h 80"/>
                <a:gd name="T36" fmla="*/ 12480 w 55"/>
                <a:gd name="T37" fmla="*/ 233 h 80"/>
                <a:gd name="T38" fmla="*/ 9761 w 55"/>
                <a:gd name="T39" fmla="*/ 125 h 80"/>
                <a:gd name="T40" fmla="*/ 5928 w 55"/>
                <a:gd name="T41" fmla="*/ 1 h 80"/>
                <a:gd name="T42" fmla="*/ 3976 w 55"/>
                <a:gd name="T43" fmla="*/ 0 h 80"/>
                <a:gd name="T44" fmla="*/ 1540 w 55"/>
                <a:gd name="T45" fmla="*/ 0 h 80"/>
                <a:gd name="T46" fmla="*/ 0 w 55"/>
                <a:gd name="T47" fmla="*/ 0 h 80"/>
                <a:gd name="T48" fmla="*/ 2296 w 55"/>
                <a:gd name="T49" fmla="*/ 110 h 80"/>
                <a:gd name="T50" fmla="*/ 5103 w 55"/>
                <a:gd name="T51" fmla="*/ 233 h 80"/>
                <a:gd name="T52" fmla="*/ 8838 w 55"/>
                <a:gd name="T53" fmla="*/ 364 h 80"/>
                <a:gd name="T54" fmla="*/ 12480 w 55"/>
                <a:gd name="T55" fmla="*/ 569 h 80"/>
                <a:gd name="T56" fmla="*/ 16911 w 55"/>
                <a:gd name="T57" fmla="*/ 889 h 80"/>
                <a:gd name="T58" fmla="*/ 20241 w 55"/>
                <a:gd name="T59" fmla="*/ 1220 h 80"/>
                <a:gd name="T60" fmla="*/ 25213 w 55"/>
                <a:gd name="T61" fmla="*/ 1600 h 80"/>
                <a:gd name="T62" fmla="*/ 29290 w 55"/>
                <a:gd name="T63" fmla="*/ 2101 h 80"/>
                <a:gd name="T64" fmla="*/ 29290 w 55"/>
                <a:gd name="T65" fmla="*/ 2138 h 80"/>
                <a:gd name="T66" fmla="*/ 30177 w 55"/>
                <a:gd name="T67" fmla="*/ 2268 h 80"/>
                <a:gd name="T68" fmla="*/ 31148 w 55"/>
                <a:gd name="T69" fmla="*/ 2286 h 80"/>
                <a:gd name="T70" fmla="*/ 32682 w 55"/>
                <a:gd name="T71" fmla="*/ 2500 h 80"/>
                <a:gd name="T72" fmla="*/ 33958 w 55"/>
                <a:gd name="T73" fmla="*/ 2645 h 80"/>
                <a:gd name="T74" fmla="*/ 35595 w 55"/>
                <a:gd name="T75" fmla="*/ 2841 h 80"/>
                <a:gd name="T76" fmla="*/ 36556 w 55"/>
                <a:gd name="T77" fmla="*/ 3108 h 80"/>
                <a:gd name="T78" fmla="*/ 38097 w 55"/>
                <a:gd name="T79" fmla="*/ 328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80"/>
                <a:gd name="T122" fmla="*/ 55 w 55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80">
                  <a:moveTo>
                    <a:pt x="43" y="74"/>
                  </a:moveTo>
                  <a:lnTo>
                    <a:pt x="44" y="76"/>
                  </a:lnTo>
                  <a:lnTo>
                    <a:pt x="47" y="78"/>
                  </a:lnTo>
                  <a:lnTo>
                    <a:pt x="49" y="79"/>
                  </a:lnTo>
                  <a:lnTo>
                    <a:pt x="51" y="78"/>
                  </a:lnTo>
                  <a:lnTo>
                    <a:pt x="53" y="76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3" y="63"/>
                  </a:lnTo>
                  <a:lnTo>
                    <a:pt x="51" y="59"/>
                  </a:lnTo>
                  <a:lnTo>
                    <a:pt x="49" y="52"/>
                  </a:lnTo>
                  <a:lnTo>
                    <a:pt x="46" y="46"/>
                  </a:lnTo>
                  <a:lnTo>
                    <a:pt x="42" y="38"/>
                  </a:lnTo>
                  <a:lnTo>
                    <a:pt x="38" y="31"/>
                  </a:lnTo>
                  <a:lnTo>
                    <a:pt x="33" y="23"/>
                  </a:lnTo>
                  <a:lnTo>
                    <a:pt x="28" y="1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3"/>
                  </a:lnTo>
                  <a:lnTo>
                    <a:pt x="19" y="20"/>
                  </a:lnTo>
                  <a:lnTo>
                    <a:pt x="23" y="27"/>
                  </a:lnTo>
                  <a:lnTo>
                    <a:pt x="28" y="36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4" y="50"/>
                  </a:lnTo>
                  <a:lnTo>
                    <a:pt x="35" y="52"/>
                  </a:lnTo>
                  <a:lnTo>
                    <a:pt x="37" y="56"/>
                  </a:lnTo>
                  <a:lnTo>
                    <a:pt x="38" y="59"/>
                  </a:lnTo>
                  <a:lnTo>
                    <a:pt x="40" y="64"/>
                  </a:lnTo>
                  <a:lnTo>
                    <a:pt x="41" y="70"/>
                  </a:lnTo>
                  <a:lnTo>
                    <a:pt x="43" y="74"/>
                  </a:lnTo>
                </a:path>
              </a:pathLst>
            </a:custGeom>
            <a:solidFill>
              <a:srgbClr val="D6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207">
              <a:extLst>
                <a:ext uri="{FF2B5EF4-FFF2-40B4-BE49-F238E27FC236}">
                  <a16:creationId xmlns:a16="http://schemas.microsoft.com/office/drawing/2014/main" id="{BFFC33F5-A0A5-41FF-B91D-EE598874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79" cy="93"/>
            </a:xfrm>
            <a:custGeom>
              <a:avLst/>
              <a:gdLst>
                <a:gd name="T0" fmla="*/ 37515 w 53"/>
                <a:gd name="T1" fmla="*/ 3354 h 74"/>
                <a:gd name="T2" fmla="*/ 37989 w 53"/>
                <a:gd name="T3" fmla="*/ 3449 h 74"/>
                <a:gd name="T4" fmla="*/ 41263 w 53"/>
                <a:gd name="T5" fmla="*/ 3565 h 74"/>
                <a:gd name="T6" fmla="*/ 42456 w 53"/>
                <a:gd name="T7" fmla="*/ 3565 h 74"/>
                <a:gd name="T8" fmla="*/ 43156 w 53"/>
                <a:gd name="T9" fmla="*/ 3565 h 74"/>
                <a:gd name="T10" fmla="*/ 44891 w 53"/>
                <a:gd name="T11" fmla="*/ 3481 h 74"/>
                <a:gd name="T12" fmla="*/ 46346 w 53"/>
                <a:gd name="T13" fmla="*/ 3410 h 74"/>
                <a:gd name="T14" fmla="*/ 46346 w 53"/>
                <a:gd name="T15" fmla="*/ 3263 h 74"/>
                <a:gd name="T16" fmla="*/ 44891 w 53"/>
                <a:gd name="T17" fmla="*/ 2982 h 74"/>
                <a:gd name="T18" fmla="*/ 43156 w 53"/>
                <a:gd name="T19" fmla="*/ 2713 h 74"/>
                <a:gd name="T20" fmla="*/ 41387 w 53"/>
                <a:gd name="T21" fmla="*/ 2415 h 74"/>
                <a:gd name="T22" fmla="*/ 39032 w 53"/>
                <a:gd name="T23" fmla="*/ 2077 h 74"/>
                <a:gd name="T24" fmla="*/ 35522 w 53"/>
                <a:gd name="T25" fmla="*/ 1754 h 74"/>
                <a:gd name="T26" fmla="*/ 32581 w 53"/>
                <a:gd name="T27" fmla="*/ 1454 h 74"/>
                <a:gd name="T28" fmla="*/ 28483 w 53"/>
                <a:gd name="T29" fmla="*/ 1111 h 74"/>
                <a:gd name="T30" fmla="*/ 25168 w 53"/>
                <a:gd name="T31" fmla="*/ 804 h 74"/>
                <a:gd name="T32" fmla="*/ 20205 w 53"/>
                <a:gd name="T33" fmla="*/ 559 h 74"/>
                <a:gd name="T34" fmla="*/ 16885 w 53"/>
                <a:gd name="T35" fmla="*/ 354 h 74"/>
                <a:gd name="T36" fmla="*/ 12460 w 53"/>
                <a:gd name="T37" fmla="*/ 195 h 74"/>
                <a:gd name="T38" fmla="*/ 8742 w 53"/>
                <a:gd name="T39" fmla="*/ 123 h 74"/>
                <a:gd name="T40" fmla="*/ 5099 w 53"/>
                <a:gd name="T41" fmla="*/ 1 h 74"/>
                <a:gd name="T42" fmla="*/ 3421 w 53"/>
                <a:gd name="T43" fmla="*/ 0 h 74"/>
                <a:gd name="T44" fmla="*/ 1540 w 53"/>
                <a:gd name="T45" fmla="*/ 0 h 74"/>
                <a:gd name="T46" fmla="*/ 0 w 53"/>
                <a:gd name="T47" fmla="*/ 0 h 74"/>
                <a:gd name="T48" fmla="*/ 2295 w 53"/>
                <a:gd name="T49" fmla="*/ 123 h 74"/>
                <a:gd name="T50" fmla="*/ 5099 w 53"/>
                <a:gd name="T51" fmla="*/ 245 h 74"/>
                <a:gd name="T52" fmla="*/ 8742 w 53"/>
                <a:gd name="T53" fmla="*/ 387 h 74"/>
                <a:gd name="T54" fmla="*/ 12460 w 53"/>
                <a:gd name="T55" fmla="*/ 611 h 74"/>
                <a:gd name="T56" fmla="*/ 16885 w 53"/>
                <a:gd name="T57" fmla="*/ 884 h 74"/>
                <a:gd name="T58" fmla="*/ 20205 w 53"/>
                <a:gd name="T59" fmla="*/ 1269 h 74"/>
                <a:gd name="T60" fmla="*/ 25486 w 53"/>
                <a:gd name="T61" fmla="*/ 1653 h 74"/>
                <a:gd name="T62" fmla="*/ 28953 w 53"/>
                <a:gd name="T63" fmla="*/ 2204 h 74"/>
                <a:gd name="T64" fmla="*/ 28953 w 53"/>
                <a:gd name="T65" fmla="*/ 2257 h 74"/>
                <a:gd name="T66" fmla="*/ 30117 w 53"/>
                <a:gd name="T67" fmla="*/ 2287 h 74"/>
                <a:gd name="T68" fmla="*/ 31093 w 53"/>
                <a:gd name="T69" fmla="*/ 2415 h 74"/>
                <a:gd name="T70" fmla="*/ 32581 w 53"/>
                <a:gd name="T71" fmla="*/ 2596 h 74"/>
                <a:gd name="T72" fmla="*/ 33891 w 53"/>
                <a:gd name="T73" fmla="*/ 2713 h 74"/>
                <a:gd name="T74" fmla="*/ 34286 w 53"/>
                <a:gd name="T75" fmla="*/ 2886 h 74"/>
                <a:gd name="T76" fmla="*/ 35522 w 53"/>
                <a:gd name="T77" fmla="*/ 3167 h 74"/>
                <a:gd name="T78" fmla="*/ 37515 w 53"/>
                <a:gd name="T79" fmla="*/ 3354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"/>
                <a:gd name="T121" fmla="*/ 0 h 74"/>
                <a:gd name="T122" fmla="*/ 53 w 53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" h="74">
                  <a:moveTo>
                    <a:pt x="42" y="69"/>
                  </a:moveTo>
                  <a:lnTo>
                    <a:pt x="43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51" y="61"/>
                  </a:lnTo>
                  <a:lnTo>
                    <a:pt x="49" y="56"/>
                  </a:lnTo>
                  <a:lnTo>
                    <a:pt x="47" y="50"/>
                  </a:lnTo>
                  <a:lnTo>
                    <a:pt x="44" y="43"/>
                  </a:lnTo>
                  <a:lnTo>
                    <a:pt x="40" y="36"/>
                  </a:lnTo>
                  <a:lnTo>
                    <a:pt x="37" y="30"/>
                  </a:lnTo>
                  <a:lnTo>
                    <a:pt x="32" y="23"/>
                  </a:lnTo>
                  <a:lnTo>
                    <a:pt x="28" y="1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3"/>
                  </a:lnTo>
                  <a:lnTo>
                    <a:pt x="19" y="18"/>
                  </a:lnTo>
                  <a:lnTo>
                    <a:pt x="23" y="26"/>
                  </a:lnTo>
                  <a:lnTo>
                    <a:pt x="29" y="34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5" y="50"/>
                  </a:lnTo>
                  <a:lnTo>
                    <a:pt x="37" y="53"/>
                  </a:lnTo>
                  <a:lnTo>
                    <a:pt x="38" y="56"/>
                  </a:lnTo>
                  <a:lnTo>
                    <a:pt x="39" y="60"/>
                  </a:lnTo>
                  <a:lnTo>
                    <a:pt x="40" y="65"/>
                  </a:lnTo>
                  <a:lnTo>
                    <a:pt x="42" y="69"/>
                  </a:lnTo>
                </a:path>
              </a:pathLst>
            </a:custGeom>
            <a:solidFill>
              <a:srgbClr val="C6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5" name="Freeform 208">
              <a:extLst>
                <a:ext uri="{FF2B5EF4-FFF2-40B4-BE49-F238E27FC236}">
                  <a16:creationId xmlns:a16="http://schemas.microsoft.com/office/drawing/2014/main" id="{5C9EE06F-1047-4EBC-9F19-8729B4707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76" cy="86"/>
            </a:xfrm>
            <a:custGeom>
              <a:avLst/>
              <a:gdLst>
                <a:gd name="T0" fmla="*/ 37256 w 51"/>
                <a:gd name="T1" fmla="*/ 2735 h 69"/>
                <a:gd name="T2" fmla="*/ 39684 w 51"/>
                <a:gd name="T3" fmla="*/ 2893 h 69"/>
                <a:gd name="T4" fmla="*/ 42335 w 51"/>
                <a:gd name="T5" fmla="*/ 2893 h 69"/>
                <a:gd name="T6" fmla="*/ 44508 w 51"/>
                <a:gd name="T7" fmla="*/ 2782 h 69"/>
                <a:gd name="T8" fmla="*/ 43050 w 51"/>
                <a:gd name="T9" fmla="*/ 2505 h 69"/>
                <a:gd name="T10" fmla="*/ 41275 w 51"/>
                <a:gd name="T11" fmla="*/ 2232 h 69"/>
                <a:gd name="T12" fmla="*/ 40822 w 51"/>
                <a:gd name="T13" fmla="*/ 2042 h 69"/>
                <a:gd name="T14" fmla="*/ 37256 w 51"/>
                <a:gd name="T15" fmla="*/ 1770 h 69"/>
                <a:gd name="T16" fmla="*/ 34166 w 51"/>
                <a:gd name="T17" fmla="*/ 1502 h 69"/>
                <a:gd name="T18" fmla="*/ 31635 w 51"/>
                <a:gd name="T19" fmla="*/ 1205 h 69"/>
                <a:gd name="T20" fmla="*/ 27394 w 51"/>
                <a:gd name="T21" fmla="*/ 914 h 69"/>
                <a:gd name="T22" fmla="*/ 23775 w 51"/>
                <a:gd name="T23" fmla="*/ 699 h 69"/>
                <a:gd name="T24" fmla="*/ 19386 w 51"/>
                <a:gd name="T25" fmla="*/ 450 h 69"/>
                <a:gd name="T26" fmla="*/ 15954 w 51"/>
                <a:gd name="T27" fmla="*/ 290 h 69"/>
                <a:gd name="T28" fmla="*/ 11258 w 51"/>
                <a:gd name="T29" fmla="*/ 150 h 69"/>
                <a:gd name="T30" fmla="*/ 8730 w 51"/>
                <a:gd name="T31" fmla="*/ 2 h 69"/>
                <a:gd name="T32" fmla="*/ 5070 w 51"/>
                <a:gd name="T33" fmla="*/ 1 h 69"/>
                <a:gd name="T34" fmla="*/ 3402 w 51"/>
                <a:gd name="T35" fmla="*/ 0 h 69"/>
                <a:gd name="T36" fmla="*/ 1532 w 51"/>
                <a:gd name="T37" fmla="*/ 0 h 69"/>
                <a:gd name="T38" fmla="*/ 0 w 51"/>
                <a:gd name="T39" fmla="*/ 0 h 69"/>
                <a:gd name="T40" fmla="*/ 2283 w 51"/>
                <a:gd name="T41" fmla="*/ 2 h 69"/>
                <a:gd name="T42" fmla="*/ 5070 w 51"/>
                <a:gd name="T43" fmla="*/ 187 h 69"/>
                <a:gd name="T44" fmla="*/ 8730 w 51"/>
                <a:gd name="T45" fmla="*/ 330 h 69"/>
                <a:gd name="T46" fmla="*/ 12336 w 51"/>
                <a:gd name="T47" fmla="*/ 550 h 69"/>
                <a:gd name="T48" fmla="*/ 16777 w 51"/>
                <a:gd name="T49" fmla="*/ 733 h 69"/>
                <a:gd name="T50" fmla="*/ 21229 w 51"/>
                <a:gd name="T51" fmla="*/ 1066 h 69"/>
                <a:gd name="T52" fmla="*/ 25442 w 51"/>
                <a:gd name="T53" fmla="*/ 1412 h 69"/>
                <a:gd name="T54" fmla="*/ 30027 w 51"/>
                <a:gd name="T55" fmla="*/ 1872 h 69"/>
                <a:gd name="T56" fmla="*/ 30555 w 51"/>
                <a:gd name="T57" fmla="*/ 1890 h 69"/>
                <a:gd name="T58" fmla="*/ 30555 w 51"/>
                <a:gd name="T59" fmla="*/ 2042 h 69"/>
                <a:gd name="T60" fmla="*/ 32504 w 51"/>
                <a:gd name="T61" fmla="*/ 2104 h 69"/>
                <a:gd name="T62" fmla="*/ 33795 w 51"/>
                <a:gd name="T63" fmla="*/ 2232 h 69"/>
                <a:gd name="T64" fmla="*/ 33795 w 51"/>
                <a:gd name="T65" fmla="*/ 2356 h 69"/>
                <a:gd name="T66" fmla="*/ 35429 w 51"/>
                <a:gd name="T67" fmla="*/ 2545 h 69"/>
                <a:gd name="T68" fmla="*/ 37256 w 51"/>
                <a:gd name="T69" fmla="*/ 2735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69"/>
                <a:gd name="T107" fmla="*/ 51 w 51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69">
                  <a:moveTo>
                    <a:pt x="42" y="64"/>
                  </a:moveTo>
                  <a:lnTo>
                    <a:pt x="45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49" y="59"/>
                  </a:lnTo>
                  <a:lnTo>
                    <a:pt x="47" y="53"/>
                  </a:lnTo>
                  <a:lnTo>
                    <a:pt x="46" y="48"/>
                  </a:lnTo>
                  <a:lnTo>
                    <a:pt x="42" y="42"/>
                  </a:lnTo>
                  <a:lnTo>
                    <a:pt x="39" y="35"/>
                  </a:lnTo>
                  <a:lnTo>
                    <a:pt x="36" y="28"/>
                  </a:lnTo>
                  <a:lnTo>
                    <a:pt x="31" y="22"/>
                  </a:lnTo>
                  <a:lnTo>
                    <a:pt x="27" y="1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3"/>
                  </a:lnTo>
                  <a:lnTo>
                    <a:pt x="19" y="18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4" y="44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7" y="50"/>
                  </a:lnTo>
                  <a:lnTo>
                    <a:pt x="38" y="53"/>
                  </a:lnTo>
                  <a:lnTo>
                    <a:pt x="38" y="56"/>
                  </a:lnTo>
                  <a:lnTo>
                    <a:pt x="40" y="60"/>
                  </a:lnTo>
                  <a:lnTo>
                    <a:pt x="42" y="64"/>
                  </a:lnTo>
                </a:path>
              </a:pathLst>
            </a:custGeom>
            <a:solidFill>
              <a:srgbClr val="B7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6" name="Freeform 209">
              <a:extLst>
                <a:ext uri="{FF2B5EF4-FFF2-40B4-BE49-F238E27FC236}">
                  <a16:creationId xmlns:a16="http://schemas.microsoft.com/office/drawing/2014/main" id="{35905083-5700-4DA3-B316-2B722D783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73" cy="81"/>
            </a:xfrm>
            <a:custGeom>
              <a:avLst/>
              <a:gdLst>
                <a:gd name="T0" fmla="*/ 36078 w 49"/>
                <a:gd name="T1" fmla="*/ 2500 h 65"/>
                <a:gd name="T2" fmla="*/ 38839 w 49"/>
                <a:gd name="T3" fmla="*/ 2651 h 65"/>
                <a:gd name="T4" fmla="*/ 40670 w 49"/>
                <a:gd name="T5" fmla="*/ 2725 h 65"/>
                <a:gd name="T6" fmla="*/ 42228 w 49"/>
                <a:gd name="T7" fmla="*/ 2617 h 65"/>
                <a:gd name="T8" fmla="*/ 41114 w 49"/>
                <a:gd name="T9" fmla="*/ 2390 h 65"/>
                <a:gd name="T10" fmla="*/ 39554 w 49"/>
                <a:gd name="T11" fmla="*/ 2187 h 65"/>
                <a:gd name="T12" fmla="*/ 38839 w 49"/>
                <a:gd name="T13" fmla="*/ 2006 h 65"/>
                <a:gd name="T14" fmla="*/ 36078 w 49"/>
                <a:gd name="T15" fmla="*/ 1685 h 65"/>
                <a:gd name="T16" fmla="*/ 33729 w 49"/>
                <a:gd name="T17" fmla="*/ 1418 h 65"/>
                <a:gd name="T18" fmla="*/ 30474 w 49"/>
                <a:gd name="T19" fmla="*/ 1138 h 65"/>
                <a:gd name="T20" fmla="*/ 27299 w 49"/>
                <a:gd name="T21" fmla="*/ 913 h 65"/>
                <a:gd name="T22" fmla="*/ 23642 w 49"/>
                <a:gd name="T23" fmla="*/ 685 h 65"/>
                <a:gd name="T24" fmla="*/ 18324 w 49"/>
                <a:gd name="T25" fmla="*/ 450 h 65"/>
                <a:gd name="T26" fmla="*/ 14604 w 49"/>
                <a:gd name="T27" fmla="*/ 290 h 65"/>
                <a:gd name="T28" fmla="*/ 11242 w 49"/>
                <a:gd name="T29" fmla="*/ 150 h 65"/>
                <a:gd name="T30" fmla="*/ 8709 w 49"/>
                <a:gd name="T31" fmla="*/ 2 h 65"/>
                <a:gd name="T32" fmla="*/ 5065 w 49"/>
                <a:gd name="T33" fmla="*/ 1 h 65"/>
                <a:gd name="T34" fmla="*/ 3400 w 49"/>
                <a:gd name="T35" fmla="*/ 0 h 65"/>
                <a:gd name="T36" fmla="*/ 1 w 49"/>
                <a:gd name="T37" fmla="*/ 0 h 65"/>
                <a:gd name="T38" fmla="*/ 0 w 49"/>
                <a:gd name="T39" fmla="*/ 0 h 65"/>
                <a:gd name="T40" fmla="*/ 2282 w 49"/>
                <a:gd name="T41" fmla="*/ 2 h 65"/>
                <a:gd name="T42" fmla="*/ 5065 w 49"/>
                <a:gd name="T43" fmla="*/ 187 h 65"/>
                <a:gd name="T44" fmla="*/ 8709 w 49"/>
                <a:gd name="T45" fmla="*/ 330 h 65"/>
                <a:gd name="T46" fmla="*/ 12300 w 49"/>
                <a:gd name="T47" fmla="*/ 512 h 65"/>
                <a:gd name="T48" fmla="*/ 17821 w 49"/>
                <a:gd name="T49" fmla="*/ 699 h 65"/>
                <a:gd name="T50" fmla="*/ 21158 w 49"/>
                <a:gd name="T51" fmla="*/ 991 h 65"/>
                <a:gd name="T52" fmla="*/ 25377 w 49"/>
                <a:gd name="T53" fmla="*/ 1352 h 65"/>
                <a:gd name="T54" fmla="*/ 29827 w 49"/>
                <a:gd name="T55" fmla="*/ 1767 h 65"/>
                <a:gd name="T56" fmla="*/ 29827 w 49"/>
                <a:gd name="T57" fmla="*/ 1796 h 65"/>
                <a:gd name="T58" fmla="*/ 30474 w 49"/>
                <a:gd name="T59" fmla="*/ 1872 h 65"/>
                <a:gd name="T60" fmla="*/ 31521 w 49"/>
                <a:gd name="T61" fmla="*/ 1884 h 65"/>
                <a:gd name="T62" fmla="*/ 31521 w 49"/>
                <a:gd name="T63" fmla="*/ 2039 h 65"/>
                <a:gd name="T64" fmla="*/ 32413 w 49"/>
                <a:gd name="T65" fmla="*/ 2059 h 65"/>
                <a:gd name="T66" fmla="*/ 33729 w 49"/>
                <a:gd name="T67" fmla="*/ 2202 h 65"/>
                <a:gd name="T68" fmla="*/ 34087 w 49"/>
                <a:gd name="T69" fmla="*/ 2348 h 65"/>
                <a:gd name="T70" fmla="*/ 36078 w 49"/>
                <a:gd name="T71" fmla="*/ 2500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"/>
                <a:gd name="T109" fmla="*/ 0 h 65"/>
                <a:gd name="T110" fmla="*/ 49 w 49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" h="65">
                  <a:moveTo>
                    <a:pt x="41" y="59"/>
                  </a:moveTo>
                  <a:lnTo>
                    <a:pt x="44" y="63"/>
                  </a:lnTo>
                  <a:lnTo>
                    <a:pt x="46" y="64"/>
                  </a:lnTo>
                  <a:lnTo>
                    <a:pt x="48" y="62"/>
                  </a:lnTo>
                  <a:lnTo>
                    <a:pt x="47" y="57"/>
                  </a:lnTo>
                  <a:lnTo>
                    <a:pt x="45" y="51"/>
                  </a:lnTo>
                  <a:lnTo>
                    <a:pt x="44" y="47"/>
                  </a:lnTo>
                  <a:lnTo>
                    <a:pt x="41" y="40"/>
                  </a:lnTo>
                  <a:lnTo>
                    <a:pt x="38" y="34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20" y="17"/>
                  </a:lnTo>
                  <a:lnTo>
                    <a:pt x="24" y="24"/>
                  </a:lnTo>
                  <a:lnTo>
                    <a:pt x="29" y="3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8"/>
                  </a:lnTo>
                  <a:lnTo>
                    <a:pt x="37" y="49"/>
                  </a:lnTo>
                  <a:lnTo>
                    <a:pt x="38" y="52"/>
                  </a:lnTo>
                  <a:lnTo>
                    <a:pt x="39" y="56"/>
                  </a:lnTo>
                  <a:lnTo>
                    <a:pt x="41" y="59"/>
                  </a:lnTo>
                </a:path>
              </a:pathLst>
            </a:custGeom>
            <a:solidFill>
              <a:srgbClr val="AA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7" name="Freeform 210">
              <a:extLst>
                <a:ext uri="{FF2B5EF4-FFF2-40B4-BE49-F238E27FC236}">
                  <a16:creationId xmlns:a16="http://schemas.microsoft.com/office/drawing/2014/main" id="{57BFFE57-5E5A-44F3-A45A-9E0C32A7A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70" cy="75"/>
            </a:xfrm>
            <a:custGeom>
              <a:avLst/>
              <a:gdLst>
                <a:gd name="T0" fmla="*/ 35133 w 47"/>
                <a:gd name="T1" fmla="*/ 2424 h 60"/>
                <a:gd name="T2" fmla="*/ 37064 w 47"/>
                <a:gd name="T3" fmla="*/ 2614 h 60"/>
                <a:gd name="T4" fmla="*/ 38442 w 47"/>
                <a:gd name="T5" fmla="*/ 2645 h 60"/>
                <a:gd name="T6" fmla="*/ 40505 w 47"/>
                <a:gd name="T7" fmla="*/ 2614 h 60"/>
                <a:gd name="T8" fmla="*/ 39426 w 47"/>
                <a:gd name="T9" fmla="*/ 2424 h 60"/>
                <a:gd name="T10" fmla="*/ 37292 w 47"/>
                <a:gd name="T11" fmla="*/ 2268 h 60"/>
                <a:gd name="T12" fmla="*/ 37064 w 47"/>
                <a:gd name="T13" fmla="*/ 1969 h 60"/>
                <a:gd name="T14" fmla="*/ 33828 w 47"/>
                <a:gd name="T15" fmla="*/ 1736 h 60"/>
                <a:gd name="T16" fmla="*/ 32346 w 47"/>
                <a:gd name="T17" fmla="*/ 1454 h 60"/>
                <a:gd name="T18" fmla="*/ 28734 w 47"/>
                <a:gd name="T19" fmla="*/ 1241 h 60"/>
                <a:gd name="T20" fmla="*/ 25039 w 47"/>
                <a:gd name="T21" fmla="*/ 930 h 60"/>
                <a:gd name="T22" fmla="*/ 22713 w 47"/>
                <a:gd name="T23" fmla="*/ 705 h 60"/>
                <a:gd name="T24" fmla="*/ 17774 w 47"/>
                <a:gd name="T25" fmla="*/ 455 h 60"/>
                <a:gd name="T26" fmla="*/ 14156 w 47"/>
                <a:gd name="T27" fmla="*/ 291 h 60"/>
                <a:gd name="T28" fmla="*/ 10634 w 47"/>
                <a:gd name="T29" fmla="*/ 186 h 60"/>
                <a:gd name="T30" fmla="*/ 7533 w 47"/>
                <a:gd name="T31" fmla="*/ 119 h 60"/>
                <a:gd name="T32" fmla="*/ 3921 w 47"/>
                <a:gd name="T33" fmla="*/ 0 h 60"/>
                <a:gd name="T34" fmla="*/ 3396 w 47"/>
                <a:gd name="T35" fmla="*/ 0 h 60"/>
                <a:gd name="T36" fmla="*/ 1 w 47"/>
                <a:gd name="T37" fmla="*/ 0 h 60"/>
                <a:gd name="T38" fmla="*/ 0 w 47"/>
                <a:gd name="T39" fmla="*/ 0 h 60"/>
                <a:gd name="T40" fmla="*/ 2280 w 47"/>
                <a:gd name="T41" fmla="*/ 119 h 60"/>
                <a:gd name="T42" fmla="*/ 5058 w 47"/>
                <a:gd name="T43" fmla="*/ 233 h 60"/>
                <a:gd name="T44" fmla="*/ 9505 w 47"/>
                <a:gd name="T45" fmla="*/ 338 h 60"/>
                <a:gd name="T46" fmla="*/ 12954 w 47"/>
                <a:gd name="T47" fmla="*/ 564 h 60"/>
                <a:gd name="T48" fmla="*/ 16709 w 47"/>
                <a:gd name="T49" fmla="*/ 711 h 60"/>
                <a:gd name="T50" fmla="*/ 21718 w 47"/>
                <a:gd name="T51" fmla="*/ 1033 h 60"/>
                <a:gd name="T52" fmla="*/ 25039 w 47"/>
                <a:gd name="T53" fmla="*/ 1389 h 60"/>
                <a:gd name="T54" fmla="*/ 30419 w 47"/>
                <a:gd name="T55" fmla="*/ 1818 h 60"/>
                <a:gd name="T56" fmla="*/ 30419 w 47"/>
                <a:gd name="T57" fmla="*/ 1905 h 60"/>
                <a:gd name="T58" fmla="*/ 30419 w 47"/>
                <a:gd name="T59" fmla="*/ 1939 h 60"/>
                <a:gd name="T60" fmla="*/ 31400 w 47"/>
                <a:gd name="T61" fmla="*/ 1969 h 60"/>
                <a:gd name="T62" fmla="*/ 32346 w 47"/>
                <a:gd name="T63" fmla="*/ 2091 h 60"/>
                <a:gd name="T64" fmla="*/ 32346 w 47"/>
                <a:gd name="T65" fmla="*/ 2150 h 60"/>
                <a:gd name="T66" fmla="*/ 33828 w 47"/>
                <a:gd name="T67" fmla="*/ 2273 h 60"/>
                <a:gd name="T68" fmla="*/ 35133 w 47"/>
                <a:gd name="T69" fmla="*/ 242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60"/>
                <a:gd name="T107" fmla="*/ 47 w 47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60">
                  <a:moveTo>
                    <a:pt x="40" y="54"/>
                  </a:moveTo>
                  <a:lnTo>
                    <a:pt x="42" y="58"/>
                  </a:lnTo>
                  <a:lnTo>
                    <a:pt x="44" y="59"/>
                  </a:lnTo>
                  <a:lnTo>
                    <a:pt x="46" y="58"/>
                  </a:lnTo>
                  <a:lnTo>
                    <a:pt x="45" y="54"/>
                  </a:lnTo>
                  <a:lnTo>
                    <a:pt x="43" y="50"/>
                  </a:lnTo>
                  <a:lnTo>
                    <a:pt x="42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3" y="27"/>
                  </a:lnTo>
                  <a:lnTo>
                    <a:pt x="29" y="21"/>
                  </a:lnTo>
                  <a:lnTo>
                    <a:pt x="26" y="15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1" y="7"/>
                  </a:lnTo>
                  <a:lnTo>
                    <a:pt x="15" y="12"/>
                  </a:lnTo>
                  <a:lnTo>
                    <a:pt x="19" y="16"/>
                  </a:lnTo>
                  <a:lnTo>
                    <a:pt x="25" y="23"/>
                  </a:lnTo>
                  <a:lnTo>
                    <a:pt x="29" y="31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39" y="51"/>
                  </a:lnTo>
                  <a:lnTo>
                    <a:pt x="40" y="54"/>
                  </a:lnTo>
                </a:path>
              </a:pathLst>
            </a:custGeom>
            <a:solidFill>
              <a:srgbClr val="9B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8" name="Freeform 211">
              <a:extLst>
                <a:ext uri="{FF2B5EF4-FFF2-40B4-BE49-F238E27FC236}">
                  <a16:creationId xmlns:a16="http://schemas.microsoft.com/office/drawing/2014/main" id="{013BA851-C1BC-4C0D-A23A-BAF2DB59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944"/>
              <a:ext cx="67" cy="70"/>
            </a:xfrm>
            <a:custGeom>
              <a:avLst/>
              <a:gdLst>
                <a:gd name="T0" fmla="*/ 0 w 45"/>
                <a:gd name="T1" fmla="*/ 0 h 56"/>
                <a:gd name="T2" fmla="*/ 2271 w 45"/>
                <a:gd name="T3" fmla="*/ 119 h 56"/>
                <a:gd name="T4" fmla="*/ 5034 w 45"/>
                <a:gd name="T5" fmla="*/ 233 h 56"/>
                <a:gd name="T6" fmla="*/ 9490 w 45"/>
                <a:gd name="T7" fmla="*/ 338 h 56"/>
                <a:gd name="T8" fmla="*/ 12928 w 45"/>
                <a:gd name="T9" fmla="*/ 529 h 56"/>
                <a:gd name="T10" fmla="*/ 16615 w 45"/>
                <a:gd name="T11" fmla="*/ 711 h 56"/>
                <a:gd name="T12" fmla="*/ 21570 w 45"/>
                <a:gd name="T13" fmla="*/ 1033 h 56"/>
                <a:gd name="T14" fmla="*/ 24949 w 45"/>
                <a:gd name="T15" fmla="*/ 1376 h 56"/>
                <a:gd name="T16" fmla="*/ 29651 w 45"/>
                <a:gd name="T17" fmla="*/ 1736 h 56"/>
                <a:gd name="T18" fmla="*/ 29651 w 45"/>
                <a:gd name="T19" fmla="*/ 1814 h 56"/>
                <a:gd name="T20" fmla="*/ 30320 w 45"/>
                <a:gd name="T21" fmla="*/ 1818 h 56"/>
                <a:gd name="T22" fmla="*/ 32115 w 45"/>
                <a:gd name="T23" fmla="*/ 1969 h 56"/>
                <a:gd name="T24" fmla="*/ 35023 w 45"/>
                <a:gd name="T25" fmla="*/ 2170 h 56"/>
                <a:gd name="T26" fmla="*/ 35500 w 45"/>
                <a:gd name="T27" fmla="*/ 2286 h 56"/>
                <a:gd name="T28" fmla="*/ 37146 w 45"/>
                <a:gd name="T29" fmla="*/ 2461 h 56"/>
                <a:gd name="T30" fmla="*/ 38325 w 45"/>
                <a:gd name="T31" fmla="*/ 2424 h 56"/>
                <a:gd name="T32" fmla="*/ 37146 w 45"/>
                <a:gd name="T33" fmla="*/ 2273 h 56"/>
                <a:gd name="T34" fmla="*/ 35500 w 45"/>
                <a:gd name="T35" fmla="*/ 2101 h 56"/>
                <a:gd name="T36" fmla="*/ 35023 w 45"/>
                <a:gd name="T37" fmla="*/ 1905 h 56"/>
                <a:gd name="T38" fmla="*/ 33303 w 45"/>
                <a:gd name="T39" fmla="*/ 1614 h 56"/>
                <a:gd name="T40" fmla="*/ 30320 w 45"/>
                <a:gd name="T41" fmla="*/ 1451 h 56"/>
                <a:gd name="T42" fmla="*/ 28658 w 45"/>
                <a:gd name="T43" fmla="*/ 1163 h 56"/>
                <a:gd name="T44" fmla="*/ 24738 w 45"/>
                <a:gd name="T45" fmla="*/ 930 h 56"/>
                <a:gd name="T46" fmla="*/ 21570 w 45"/>
                <a:gd name="T47" fmla="*/ 685 h 56"/>
                <a:gd name="T48" fmla="*/ 16615 w 45"/>
                <a:gd name="T49" fmla="*/ 455 h 56"/>
                <a:gd name="T50" fmla="*/ 14130 w 45"/>
                <a:gd name="T51" fmla="*/ 291 h 56"/>
                <a:gd name="T52" fmla="*/ 9490 w 45"/>
                <a:gd name="T53" fmla="*/ 186 h 56"/>
                <a:gd name="T54" fmla="*/ 7127 w 45"/>
                <a:gd name="T55" fmla="*/ 119 h 56"/>
                <a:gd name="T56" fmla="*/ 3917 w 45"/>
                <a:gd name="T57" fmla="*/ 0 h 56"/>
                <a:gd name="T58" fmla="*/ 2271 w 45"/>
                <a:gd name="T59" fmla="*/ 0 h 56"/>
                <a:gd name="T60" fmla="*/ 1 w 45"/>
                <a:gd name="T61" fmla="*/ 0 h 56"/>
                <a:gd name="T62" fmla="*/ 0 w 45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56"/>
                <a:gd name="T98" fmla="*/ 45 w 45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56">
                  <a:moveTo>
                    <a:pt x="0" y="0"/>
                  </a:moveTo>
                  <a:lnTo>
                    <a:pt x="3" y="2"/>
                  </a:lnTo>
                  <a:lnTo>
                    <a:pt x="6" y="5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19" y="16"/>
                  </a:lnTo>
                  <a:lnTo>
                    <a:pt x="25" y="23"/>
                  </a:lnTo>
                  <a:lnTo>
                    <a:pt x="29" y="30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40" y="49"/>
                  </a:lnTo>
                  <a:lnTo>
                    <a:pt x="41" y="52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3" y="51"/>
                  </a:lnTo>
                  <a:lnTo>
                    <a:pt x="41" y="47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35" y="32"/>
                  </a:lnTo>
                  <a:lnTo>
                    <a:pt x="33" y="26"/>
                  </a:lnTo>
                  <a:lnTo>
                    <a:pt x="28" y="21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8C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9" name="Freeform 212">
              <a:extLst>
                <a:ext uri="{FF2B5EF4-FFF2-40B4-BE49-F238E27FC236}">
                  <a16:creationId xmlns:a16="http://schemas.microsoft.com/office/drawing/2014/main" id="{54B8A7D2-D67A-4843-8E95-94B32E17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556"/>
              <a:ext cx="4" cy="6"/>
            </a:xfrm>
            <a:custGeom>
              <a:avLst/>
              <a:gdLst>
                <a:gd name="T0" fmla="*/ 276 w 3"/>
                <a:gd name="T1" fmla="*/ 2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0" name="Freeform 213">
              <a:extLst>
                <a:ext uri="{FF2B5EF4-FFF2-40B4-BE49-F238E27FC236}">
                  <a16:creationId xmlns:a16="http://schemas.microsoft.com/office/drawing/2014/main" id="{5F1F4B7B-786C-41C3-8C83-654DBC28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3513"/>
              <a:ext cx="9" cy="43"/>
            </a:xfrm>
            <a:custGeom>
              <a:avLst/>
              <a:gdLst>
                <a:gd name="T0" fmla="*/ 1547 w 6"/>
                <a:gd name="T1" fmla="*/ 0 h 34"/>
                <a:gd name="T2" fmla="*/ 0 w 6"/>
                <a:gd name="T3" fmla="*/ 1 h 34"/>
                <a:gd name="T4" fmla="*/ 3482 w 6"/>
                <a:gd name="T5" fmla="*/ 1783 h 34"/>
                <a:gd name="T6" fmla="*/ 5223 w 6"/>
                <a:gd name="T7" fmla="*/ 1706 h 34"/>
                <a:gd name="T8" fmla="*/ 1547 w 6"/>
                <a:gd name="T9" fmla="*/ 0 h 34"/>
                <a:gd name="T10" fmla="*/ 1547 w 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4"/>
                <a:gd name="T20" fmla="*/ 6 w 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4">
                  <a:moveTo>
                    <a:pt x="1" y="0"/>
                  </a:moveTo>
                  <a:lnTo>
                    <a:pt x="0" y="1"/>
                  </a:lnTo>
                  <a:lnTo>
                    <a:pt x="3" y="33"/>
                  </a:lnTo>
                  <a:lnTo>
                    <a:pt x="5" y="3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1" name="Freeform 214">
              <a:extLst>
                <a:ext uri="{FF2B5EF4-FFF2-40B4-BE49-F238E27FC236}">
                  <a16:creationId xmlns:a16="http://schemas.microsoft.com/office/drawing/2014/main" id="{B5AECCA8-9B24-4192-B27A-5C593AA83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3507"/>
              <a:ext cx="6" cy="5"/>
            </a:xfrm>
            <a:custGeom>
              <a:avLst/>
              <a:gdLst>
                <a:gd name="T0" fmla="*/ 0 w 4"/>
                <a:gd name="T1" fmla="*/ 1 h 4"/>
                <a:gd name="T2" fmla="*/ 1166 w 4"/>
                <a:gd name="T3" fmla="*/ 125 h 4"/>
                <a:gd name="T4" fmla="*/ 1911 w 4"/>
                <a:gd name="T5" fmla="*/ 125 h 4"/>
                <a:gd name="T6" fmla="*/ 3482 w 4"/>
                <a:gd name="T7" fmla="*/ 110 h 4"/>
                <a:gd name="T8" fmla="*/ 3482 w 4"/>
                <a:gd name="T9" fmla="*/ 0 h 4"/>
                <a:gd name="T10" fmla="*/ 0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2" name="Freeform 215">
              <a:extLst>
                <a:ext uri="{FF2B5EF4-FFF2-40B4-BE49-F238E27FC236}">
                  <a16:creationId xmlns:a16="http://schemas.microsoft.com/office/drawing/2014/main" id="{CF660B2B-C738-4CE0-9BD6-09F74DAC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251"/>
              <a:ext cx="8" cy="3"/>
            </a:xfrm>
            <a:custGeom>
              <a:avLst/>
              <a:gdLst>
                <a:gd name="T0" fmla="*/ 0 w 5"/>
                <a:gd name="T1" fmla="*/ 2 h 3"/>
                <a:gd name="T2" fmla="*/ 11763 w 5"/>
                <a:gd name="T3" fmla="*/ 1 h 3"/>
                <a:gd name="T4" fmla="*/ 11763 w 5"/>
                <a:gd name="T5" fmla="*/ 1 h 3"/>
                <a:gd name="T6" fmla="*/ 11763 w 5"/>
                <a:gd name="T7" fmla="*/ 0 h 3"/>
                <a:gd name="T8" fmla="*/ 0 w 5"/>
                <a:gd name="T9" fmla="*/ 0 h 3"/>
                <a:gd name="T10" fmla="*/ 0 w 5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0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3" name="Freeform 216">
              <a:extLst>
                <a:ext uri="{FF2B5EF4-FFF2-40B4-BE49-F238E27FC236}">
                  <a16:creationId xmlns:a16="http://schemas.microsoft.com/office/drawing/2014/main" id="{9FF9C0A4-7492-4062-9736-2DBEF52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3249"/>
              <a:ext cx="31" cy="3"/>
            </a:xfrm>
            <a:custGeom>
              <a:avLst/>
              <a:gdLst>
                <a:gd name="T0" fmla="*/ 15239 w 21"/>
                <a:gd name="T1" fmla="*/ 0 h 2"/>
                <a:gd name="T2" fmla="*/ 15239 w 21"/>
                <a:gd name="T3" fmla="*/ 0 h 2"/>
                <a:gd name="T4" fmla="*/ 0 w 21"/>
                <a:gd name="T5" fmla="*/ 0 h 2"/>
                <a:gd name="T6" fmla="*/ 0 w 21"/>
                <a:gd name="T7" fmla="*/ 1166 h 2"/>
                <a:gd name="T8" fmla="*/ 15239 w 21"/>
                <a:gd name="T9" fmla="*/ 1166 h 2"/>
                <a:gd name="T10" fmla="*/ 15239 w 2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"/>
                <a:gd name="T20" fmla="*/ 21 w 2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4" name="Freeform 217">
              <a:extLst>
                <a:ext uri="{FF2B5EF4-FFF2-40B4-BE49-F238E27FC236}">
                  <a16:creationId xmlns:a16="http://schemas.microsoft.com/office/drawing/2014/main" id="{03E55F5E-4DCC-440B-8765-4974958B7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248"/>
              <a:ext cx="7" cy="3"/>
            </a:xfrm>
            <a:custGeom>
              <a:avLst/>
              <a:gdLst>
                <a:gd name="T0" fmla="*/ 1182 w 5"/>
                <a:gd name="T1" fmla="*/ 0 h 2"/>
                <a:gd name="T2" fmla="*/ 0 w 5"/>
                <a:gd name="T3" fmla="*/ 0 h 2"/>
                <a:gd name="T4" fmla="*/ 0 w 5"/>
                <a:gd name="T5" fmla="*/ 1166 h 2"/>
                <a:gd name="T6" fmla="*/ 0 w 5"/>
                <a:gd name="T7" fmla="*/ 1166 h 2"/>
                <a:gd name="T8" fmla="*/ 1182 w 5"/>
                <a:gd name="T9" fmla="*/ 1166 h 2"/>
                <a:gd name="T10" fmla="*/ 1182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5" name="Freeform 218">
              <a:extLst>
                <a:ext uri="{FF2B5EF4-FFF2-40B4-BE49-F238E27FC236}">
                  <a16:creationId xmlns:a16="http://schemas.microsoft.com/office/drawing/2014/main" id="{58535424-35FF-4084-9A9B-B520C5715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198"/>
              <a:ext cx="7" cy="4"/>
            </a:xfrm>
            <a:custGeom>
              <a:avLst/>
              <a:gdLst>
                <a:gd name="T0" fmla="*/ 603 w 5"/>
                <a:gd name="T1" fmla="*/ 276 h 3"/>
                <a:gd name="T2" fmla="*/ 1182 w 5"/>
                <a:gd name="T3" fmla="*/ 1 h 3"/>
                <a:gd name="T4" fmla="*/ 1182 w 5"/>
                <a:gd name="T5" fmla="*/ 0 h 3"/>
                <a:gd name="T6" fmla="*/ 603 w 5"/>
                <a:gd name="T7" fmla="*/ 0 h 3"/>
                <a:gd name="T8" fmla="*/ 0 w 5"/>
                <a:gd name="T9" fmla="*/ 0 h 3"/>
                <a:gd name="T10" fmla="*/ 603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6" name="Freeform 219">
              <a:extLst>
                <a:ext uri="{FF2B5EF4-FFF2-40B4-BE49-F238E27FC236}">
                  <a16:creationId xmlns:a16="http://schemas.microsoft.com/office/drawing/2014/main" id="{66E53220-1F4B-44ED-8FF1-EF3E9C225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3191"/>
              <a:ext cx="24" cy="9"/>
            </a:xfrm>
            <a:custGeom>
              <a:avLst/>
              <a:gdLst>
                <a:gd name="T0" fmla="*/ 14004 w 16"/>
                <a:gd name="T1" fmla="*/ 1 h 7"/>
                <a:gd name="T2" fmla="*/ 14004 w 16"/>
                <a:gd name="T3" fmla="*/ 0 h 7"/>
                <a:gd name="T4" fmla="*/ 0 w 16"/>
                <a:gd name="T5" fmla="*/ 267 h 7"/>
                <a:gd name="T6" fmla="*/ 1166 w 16"/>
                <a:gd name="T7" fmla="*/ 441 h 7"/>
                <a:gd name="T8" fmla="*/ 15168 w 16"/>
                <a:gd name="T9" fmla="*/ 162 h 7"/>
                <a:gd name="T10" fmla="*/ 14004 w 16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7"/>
                <a:gd name="T20" fmla="*/ 16 w 1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7">
                  <a:moveTo>
                    <a:pt x="14" y="1"/>
                  </a:moveTo>
                  <a:lnTo>
                    <a:pt x="14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15" y="2"/>
                  </a:lnTo>
                  <a:lnTo>
                    <a:pt x="1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7" name="Freeform 220">
              <a:extLst>
                <a:ext uri="{FF2B5EF4-FFF2-40B4-BE49-F238E27FC236}">
                  <a16:creationId xmlns:a16="http://schemas.microsoft.com/office/drawing/2014/main" id="{E90E02F9-F6D9-4434-8EFB-A6B49205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188"/>
              <a:ext cx="7" cy="4"/>
            </a:xfrm>
            <a:custGeom>
              <a:avLst/>
              <a:gdLst>
                <a:gd name="T0" fmla="*/ 603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603 w 5"/>
                <a:gd name="T7" fmla="*/ 276 h 3"/>
                <a:gd name="T8" fmla="*/ 1182 w 5"/>
                <a:gd name="T9" fmla="*/ 276 h 3"/>
                <a:gd name="T10" fmla="*/ 603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8" name="Freeform 221">
              <a:extLst>
                <a:ext uri="{FF2B5EF4-FFF2-40B4-BE49-F238E27FC236}">
                  <a16:creationId xmlns:a16="http://schemas.microsoft.com/office/drawing/2014/main" id="{93A2C61D-F5BF-4338-BAC2-88895007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145"/>
              <a:ext cx="7" cy="2"/>
            </a:xfrm>
            <a:custGeom>
              <a:avLst/>
              <a:gdLst>
                <a:gd name="T0" fmla="*/ 1182 w 5"/>
                <a:gd name="T1" fmla="*/ 1 h 2"/>
                <a:gd name="T2" fmla="*/ 1182 w 5"/>
                <a:gd name="T3" fmla="*/ 1 h 2"/>
                <a:gd name="T4" fmla="*/ 1182 w 5"/>
                <a:gd name="T5" fmla="*/ 0 h 2"/>
                <a:gd name="T6" fmla="*/ 603 w 5"/>
                <a:gd name="T7" fmla="*/ 0 h 2"/>
                <a:gd name="T8" fmla="*/ 0 w 5"/>
                <a:gd name="T9" fmla="*/ 0 h 2"/>
                <a:gd name="T10" fmla="*/ 1182 w 5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9" name="Freeform 222">
              <a:extLst>
                <a:ext uri="{FF2B5EF4-FFF2-40B4-BE49-F238E27FC236}">
                  <a16:creationId xmlns:a16="http://schemas.microsoft.com/office/drawing/2014/main" id="{681B1200-4E9F-4F2E-A0B8-EFB9CAF3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135"/>
              <a:ext cx="20" cy="11"/>
            </a:xfrm>
            <a:custGeom>
              <a:avLst/>
              <a:gdLst>
                <a:gd name="T0" fmla="*/ 5053 w 14"/>
                <a:gd name="T1" fmla="*/ 1 h 9"/>
                <a:gd name="T2" fmla="*/ 5053 w 14"/>
                <a:gd name="T3" fmla="*/ 0 h 9"/>
                <a:gd name="T4" fmla="*/ 0 w 14"/>
                <a:gd name="T5" fmla="*/ 145 h 9"/>
                <a:gd name="T6" fmla="*/ 1 w 14"/>
                <a:gd name="T7" fmla="*/ 243 h 9"/>
                <a:gd name="T8" fmla="*/ 5776 w 14"/>
                <a:gd name="T9" fmla="*/ 2 h 9"/>
                <a:gd name="T10" fmla="*/ 5053 w 14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9"/>
                <a:gd name="T20" fmla="*/ 14 w 1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9">
                  <a:moveTo>
                    <a:pt x="12" y="1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" y="8"/>
                  </a:lnTo>
                  <a:lnTo>
                    <a:pt x="13" y="2"/>
                  </a:lnTo>
                  <a:lnTo>
                    <a:pt x="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0" name="Freeform 223">
              <a:extLst>
                <a:ext uri="{FF2B5EF4-FFF2-40B4-BE49-F238E27FC236}">
                  <a16:creationId xmlns:a16="http://schemas.microsoft.com/office/drawing/2014/main" id="{0A2B350E-8FA1-4CDE-ABFD-5312ED4C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3132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911 w 4"/>
                <a:gd name="T7" fmla="*/ 276 h 3"/>
                <a:gd name="T8" fmla="*/ 3482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1" name="Freeform 224">
              <a:extLst>
                <a:ext uri="{FF2B5EF4-FFF2-40B4-BE49-F238E27FC236}">
                  <a16:creationId xmlns:a16="http://schemas.microsoft.com/office/drawing/2014/main" id="{B9E7131B-CB3C-4EAA-9A58-6CFD488B0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103"/>
              <a:ext cx="6" cy="6"/>
            </a:xfrm>
            <a:custGeom>
              <a:avLst/>
              <a:gdLst>
                <a:gd name="T0" fmla="*/ 3482 w 4"/>
                <a:gd name="T1" fmla="*/ 86 h 5"/>
                <a:gd name="T2" fmla="*/ 3482 w 4"/>
                <a:gd name="T3" fmla="*/ 2 h 5"/>
                <a:gd name="T4" fmla="*/ 1911 w 4"/>
                <a:gd name="T5" fmla="*/ 0 h 5"/>
                <a:gd name="T6" fmla="*/ 1166 w 4"/>
                <a:gd name="T7" fmla="*/ 0 h 5"/>
                <a:gd name="T8" fmla="*/ 0 w 4"/>
                <a:gd name="T9" fmla="*/ 2 h 5"/>
                <a:gd name="T10" fmla="*/ 3482 w 4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2" name="Freeform 225">
              <a:extLst>
                <a:ext uri="{FF2B5EF4-FFF2-40B4-BE49-F238E27FC236}">
                  <a16:creationId xmlns:a16="http://schemas.microsoft.com/office/drawing/2014/main" id="{82710FA4-CBB4-4652-B44C-114C599A4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069"/>
              <a:ext cx="9" cy="34"/>
            </a:xfrm>
            <a:custGeom>
              <a:avLst/>
              <a:gdLst>
                <a:gd name="T0" fmla="*/ 4163 w 6"/>
                <a:gd name="T1" fmla="*/ 1 h 27"/>
                <a:gd name="T2" fmla="*/ 3482 w 6"/>
                <a:gd name="T3" fmla="*/ 0 h 27"/>
                <a:gd name="T4" fmla="*/ 0 w 6"/>
                <a:gd name="T5" fmla="*/ 1234 h 27"/>
                <a:gd name="T6" fmla="*/ 1547 w 6"/>
                <a:gd name="T7" fmla="*/ 1322 h 27"/>
                <a:gd name="T8" fmla="*/ 5223 w 6"/>
                <a:gd name="T9" fmla="*/ 1 h 27"/>
                <a:gd name="T10" fmla="*/ 4163 w 6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7"/>
                <a:gd name="T20" fmla="*/ 6 w 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7">
                  <a:moveTo>
                    <a:pt x="4" y="1"/>
                  </a:moveTo>
                  <a:lnTo>
                    <a:pt x="3" y="0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5" y="1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3" name="Freeform 226">
              <a:extLst>
                <a:ext uri="{FF2B5EF4-FFF2-40B4-BE49-F238E27FC236}">
                  <a16:creationId xmlns:a16="http://schemas.microsoft.com/office/drawing/2014/main" id="{C636E4D9-F02A-4FD0-B66D-6B09600B2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063"/>
              <a:ext cx="4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86 h 5"/>
                <a:gd name="T6" fmla="*/ 1 w 3"/>
                <a:gd name="T7" fmla="*/ 86 h 5"/>
                <a:gd name="T8" fmla="*/ 276 w 3"/>
                <a:gd name="T9" fmla="*/ 2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4" name="Freeform 227">
              <a:extLst>
                <a:ext uri="{FF2B5EF4-FFF2-40B4-BE49-F238E27FC236}">
                  <a16:creationId xmlns:a16="http://schemas.microsoft.com/office/drawing/2014/main" id="{21A212EC-20C6-4C3F-BA4D-D5C0C8AE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3040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2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2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5" name="Freeform 228">
              <a:extLst>
                <a:ext uri="{FF2B5EF4-FFF2-40B4-BE49-F238E27FC236}">
                  <a16:creationId xmlns:a16="http://schemas.microsoft.com/office/drawing/2014/main" id="{9094078A-303E-466C-A830-2C511EBEA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3009"/>
              <a:ext cx="14" cy="31"/>
            </a:xfrm>
            <a:custGeom>
              <a:avLst/>
              <a:gdLst>
                <a:gd name="T0" fmla="*/ 2317 w 10"/>
                <a:gd name="T1" fmla="*/ 0 h 25"/>
                <a:gd name="T2" fmla="*/ 2220 w 10"/>
                <a:gd name="T3" fmla="*/ 0 h 25"/>
                <a:gd name="T4" fmla="*/ 0 w 10"/>
                <a:gd name="T5" fmla="*/ 924 h 25"/>
                <a:gd name="T6" fmla="*/ 603 w 10"/>
                <a:gd name="T7" fmla="*/ 936 h 25"/>
                <a:gd name="T8" fmla="*/ 2801 w 10"/>
                <a:gd name="T9" fmla="*/ 1 h 25"/>
                <a:gd name="T10" fmla="*/ 2317 w 1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8" y="0"/>
                  </a:moveTo>
                  <a:lnTo>
                    <a:pt x="7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9" y="1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6" name="Freeform 229">
              <a:extLst>
                <a:ext uri="{FF2B5EF4-FFF2-40B4-BE49-F238E27FC236}">
                  <a16:creationId xmlns:a16="http://schemas.microsoft.com/office/drawing/2014/main" id="{82F6F195-FC46-4527-8C72-45A21D9F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3003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1 w 3"/>
                <a:gd name="T5" fmla="*/ 125 h 4"/>
                <a:gd name="T6" fmla="*/ 1 w 3"/>
                <a:gd name="T7" fmla="*/ 125 h 4"/>
                <a:gd name="T8" fmla="*/ 276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7" name="Freeform 230">
              <a:extLst>
                <a:ext uri="{FF2B5EF4-FFF2-40B4-BE49-F238E27FC236}">
                  <a16:creationId xmlns:a16="http://schemas.microsoft.com/office/drawing/2014/main" id="{99D64B76-CFDF-403C-9307-A80F33C5B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3002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8" name="Freeform 231">
              <a:extLst>
                <a:ext uri="{FF2B5EF4-FFF2-40B4-BE49-F238E27FC236}">
                  <a16:creationId xmlns:a16="http://schemas.microsoft.com/office/drawing/2014/main" id="{42DC840B-0650-4593-BDB3-2F732166A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971"/>
              <a:ext cx="3" cy="29"/>
            </a:xfrm>
            <a:custGeom>
              <a:avLst/>
              <a:gdLst>
                <a:gd name="T0" fmla="*/ 1166 w 2"/>
                <a:gd name="T1" fmla="*/ 0 h 24"/>
                <a:gd name="T2" fmla="*/ 1166 w 2"/>
                <a:gd name="T3" fmla="*/ 0 h 24"/>
                <a:gd name="T4" fmla="*/ 0 w 2"/>
                <a:gd name="T5" fmla="*/ 576 h 24"/>
                <a:gd name="T6" fmla="*/ 1166 w 2"/>
                <a:gd name="T7" fmla="*/ 576 h 24"/>
                <a:gd name="T8" fmla="*/ 1166 w 2"/>
                <a:gd name="T9" fmla="*/ 0 h 24"/>
                <a:gd name="T10" fmla="*/ 1166 w 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4"/>
                <a:gd name="T20" fmla="*/ 2 w 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4">
                  <a:moveTo>
                    <a:pt x="1" y="0"/>
                  </a:moveTo>
                  <a:lnTo>
                    <a:pt x="1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9" name="Freeform 232">
              <a:extLst>
                <a:ext uri="{FF2B5EF4-FFF2-40B4-BE49-F238E27FC236}">
                  <a16:creationId xmlns:a16="http://schemas.microsoft.com/office/drawing/2014/main" id="{EB06B737-FFC0-482C-897A-62EEC7B0C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2963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86 h 5"/>
                <a:gd name="T4" fmla="*/ 1911 w 4"/>
                <a:gd name="T5" fmla="*/ 86 h 5"/>
                <a:gd name="T6" fmla="*/ 3482 w 4"/>
                <a:gd name="T7" fmla="*/ 86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0" name="Freeform 233">
              <a:extLst>
                <a:ext uri="{FF2B5EF4-FFF2-40B4-BE49-F238E27FC236}">
                  <a16:creationId xmlns:a16="http://schemas.microsoft.com/office/drawing/2014/main" id="{0E381BDD-66DE-4100-B5EC-4CF3F8B67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3309"/>
              <a:ext cx="7" cy="4"/>
            </a:xfrm>
            <a:custGeom>
              <a:avLst/>
              <a:gdLst>
                <a:gd name="T0" fmla="*/ 1182 w 5"/>
                <a:gd name="T1" fmla="*/ 0 h 3"/>
                <a:gd name="T2" fmla="*/ 603 w 5"/>
                <a:gd name="T3" fmla="*/ 0 h 3"/>
                <a:gd name="T4" fmla="*/ 0 w 5"/>
                <a:gd name="T5" fmla="*/ 1 h 3"/>
                <a:gd name="T6" fmla="*/ 0 w 5"/>
                <a:gd name="T7" fmla="*/ 1 h 3"/>
                <a:gd name="T8" fmla="*/ 603 w 5"/>
                <a:gd name="T9" fmla="*/ 276 h 3"/>
                <a:gd name="T10" fmla="*/ 1182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1" name="Freeform 234">
              <a:extLst>
                <a:ext uri="{FF2B5EF4-FFF2-40B4-BE49-F238E27FC236}">
                  <a16:creationId xmlns:a16="http://schemas.microsoft.com/office/drawing/2014/main" id="{D6D43566-90CE-4278-8192-42C6419DC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303"/>
              <a:ext cx="16" cy="7"/>
            </a:xfrm>
            <a:custGeom>
              <a:avLst/>
              <a:gdLst>
                <a:gd name="T0" fmla="*/ 1 w 11"/>
                <a:gd name="T1" fmla="*/ 1 h 6"/>
                <a:gd name="T2" fmla="*/ 0 w 11"/>
                <a:gd name="T3" fmla="*/ 2 h 6"/>
                <a:gd name="T4" fmla="*/ 5389 w 11"/>
                <a:gd name="T5" fmla="*/ 68 h 6"/>
                <a:gd name="T6" fmla="*/ 6087 w 11"/>
                <a:gd name="T7" fmla="*/ 55 h 6"/>
                <a:gd name="T8" fmla="*/ 1 w 11"/>
                <a:gd name="T9" fmla="*/ 0 h 6"/>
                <a:gd name="T10" fmla="*/ 1 w 11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6"/>
                <a:gd name="T20" fmla="*/ 11 w 1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6">
                  <a:moveTo>
                    <a:pt x="1" y="1"/>
                  </a:moveTo>
                  <a:lnTo>
                    <a:pt x="0" y="2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2" name="Freeform 235">
              <a:extLst>
                <a:ext uri="{FF2B5EF4-FFF2-40B4-BE49-F238E27FC236}">
                  <a16:creationId xmlns:a16="http://schemas.microsoft.com/office/drawing/2014/main" id="{80F088D5-C059-417A-A42B-DB150E5C2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300"/>
              <a:ext cx="6" cy="4"/>
            </a:xfrm>
            <a:custGeom>
              <a:avLst/>
              <a:gdLst>
                <a:gd name="T0" fmla="*/ 0 w 4"/>
                <a:gd name="T1" fmla="*/ 276 h 3"/>
                <a:gd name="T2" fmla="*/ 1911 w 4"/>
                <a:gd name="T3" fmla="*/ 276 h 3"/>
                <a:gd name="T4" fmla="*/ 3482 w 4"/>
                <a:gd name="T5" fmla="*/ 1 h 3"/>
                <a:gd name="T6" fmla="*/ 3482 w 4"/>
                <a:gd name="T7" fmla="*/ 0 h 3"/>
                <a:gd name="T8" fmla="*/ 1911 w 4"/>
                <a:gd name="T9" fmla="*/ 0 h 3"/>
                <a:gd name="T10" fmla="*/ 0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3" name="Freeform 236">
              <a:extLst>
                <a:ext uri="{FF2B5EF4-FFF2-40B4-BE49-F238E27FC236}">
                  <a16:creationId xmlns:a16="http://schemas.microsoft.com/office/drawing/2014/main" id="{3E3D52D1-7C86-4701-BF38-BFB5C030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398"/>
              <a:ext cx="4" cy="6"/>
            </a:xfrm>
            <a:custGeom>
              <a:avLst/>
              <a:gdLst>
                <a:gd name="T0" fmla="*/ 276 w 3"/>
                <a:gd name="T1" fmla="*/ 2 h 5"/>
                <a:gd name="T2" fmla="*/ 1 w 3"/>
                <a:gd name="T3" fmla="*/ 0 h 5"/>
                <a:gd name="T4" fmla="*/ 0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4" name="Freeform 237">
              <a:extLst>
                <a:ext uri="{FF2B5EF4-FFF2-40B4-BE49-F238E27FC236}">
                  <a16:creationId xmlns:a16="http://schemas.microsoft.com/office/drawing/2014/main" id="{B40BBA50-EE9C-4281-B0BA-3BD6DBFE4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3356"/>
              <a:ext cx="10" cy="42"/>
            </a:xfrm>
            <a:custGeom>
              <a:avLst/>
              <a:gdLst>
                <a:gd name="T0" fmla="*/ 1 w 7"/>
                <a:gd name="T1" fmla="*/ 0 h 33"/>
                <a:gd name="T2" fmla="*/ 0 w 7"/>
                <a:gd name="T3" fmla="*/ 1 h 33"/>
                <a:gd name="T4" fmla="*/ 1981 w 7"/>
                <a:gd name="T5" fmla="*/ 1926 h 33"/>
                <a:gd name="T6" fmla="*/ 2830 w 7"/>
                <a:gd name="T7" fmla="*/ 1866 h 33"/>
                <a:gd name="T8" fmla="*/ 971 w 7"/>
                <a:gd name="T9" fmla="*/ 0 h 33"/>
                <a:gd name="T10" fmla="*/ 1 w 7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3"/>
                <a:gd name="T20" fmla="*/ 7 w 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3">
                  <a:moveTo>
                    <a:pt x="1" y="0"/>
                  </a:moveTo>
                  <a:lnTo>
                    <a:pt x="0" y="1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5" name="Freeform 238">
              <a:extLst>
                <a:ext uri="{FF2B5EF4-FFF2-40B4-BE49-F238E27FC236}">
                  <a16:creationId xmlns:a16="http://schemas.microsoft.com/office/drawing/2014/main" id="{65E1C0AA-DFF3-422B-A2F7-0082D99FD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3350"/>
              <a:ext cx="6" cy="5"/>
            </a:xfrm>
            <a:custGeom>
              <a:avLst/>
              <a:gdLst>
                <a:gd name="T0" fmla="*/ 0 w 4"/>
                <a:gd name="T1" fmla="*/ 1 h 4"/>
                <a:gd name="T2" fmla="*/ 1166 w 4"/>
                <a:gd name="T3" fmla="*/ 125 h 4"/>
                <a:gd name="T4" fmla="*/ 1911 w 4"/>
                <a:gd name="T5" fmla="*/ 125 h 4"/>
                <a:gd name="T6" fmla="*/ 3482 w 4"/>
                <a:gd name="T7" fmla="*/ 110 h 4"/>
                <a:gd name="T8" fmla="*/ 3482 w 4"/>
                <a:gd name="T9" fmla="*/ 0 h 4"/>
                <a:gd name="T10" fmla="*/ 0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6" name="Freeform 239">
              <a:extLst>
                <a:ext uri="{FF2B5EF4-FFF2-40B4-BE49-F238E27FC236}">
                  <a16:creationId xmlns:a16="http://schemas.microsoft.com/office/drawing/2014/main" id="{5F96A75D-5CDE-44E1-8446-E40F12D8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445"/>
              <a:ext cx="6" cy="5"/>
            </a:xfrm>
            <a:custGeom>
              <a:avLst/>
              <a:gdLst>
                <a:gd name="T0" fmla="*/ 3482 w 4"/>
                <a:gd name="T1" fmla="*/ 1 h 4"/>
                <a:gd name="T2" fmla="*/ 1911 w 4"/>
                <a:gd name="T3" fmla="*/ 0 h 4"/>
                <a:gd name="T4" fmla="*/ 0 w 4"/>
                <a:gd name="T5" fmla="*/ 0 h 4"/>
                <a:gd name="T6" fmla="*/ 0 w 4"/>
                <a:gd name="T7" fmla="*/ 110 h 4"/>
                <a:gd name="T8" fmla="*/ 0 w 4"/>
                <a:gd name="T9" fmla="*/ 125 h 4"/>
                <a:gd name="T10" fmla="*/ 3482 w 4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7" name="Freeform 240">
              <a:extLst>
                <a:ext uri="{FF2B5EF4-FFF2-40B4-BE49-F238E27FC236}">
                  <a16:creationId xmlns:a16="http://schemas.microsoft.com/office/drawing/2014/main" id="{C1189851-2B9C-418C-9C57-BCB3EB177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3401"/>
              <a:ext cx="19" cy="44"/>
            </a:xfrm>
            <a:custGeom>
              <a:avLst/>
              <a:gdLst>
                <a:gd name="T0" fmla="*/ 1 w 13"/>
                <a:gd name="T1" fmla="*/ 1 h 35"/>
                <a:gd name="T2" fmla="*/ 0 w 13"/>
                <a:gd name="T3" fmla="*/ 123 h 35"/>
                <a:gd name="T4" fmla="*/ 6583 w 13"/>
                <a:gd name="T5" fmla="*/ 1677 h 35"/>
                <a:gd name="T6" fmla="*/ 7790 w 13"/>
                <a:gd name="T7" fmla="*/ 1531 h 35"/>
                <a:gd name="T8" fmla="*/ 1839 w 13"/>
                <a:gd name="T9" fmla="*/ 0 h 35"/>
                <a:gd name="T10" fmla="*/ 1 w 13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5"/>
                <a:gd name="T20" fmla="*/ 13 w 1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5">
                  <a:moveTo>
                    <a:pt x="1" y="1"/>
                  </a:moveTo>
                  <a:lnTo>
                    <a:pt x="0" y="2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3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8" name="Freeform 241">
              <a:extLst>
                <a:ext uri="{FF2B5EF4-FFF2-40B4-BE49-F238E27FC236}">
                  <a16:creationId xmlns:a16="http://schemas.microsoft.com/office/drawing/2014/main" id="{6E0AB28F-5147-41D1-AE88-36550974D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3396"/>
              <a:ext cx="4" cy="5"/>
            </a:xfrm>
            <a:custGeom>
              <a:avLst/>
              <a:gdLst>
                <a:gd name="T0" fmla="*/ 0 w 3"/>
                <a:gd name="T1" fmla="*/ 110 h 4"/>
                <a:gd name="T2" fmla="*/ 0 w 3"/>
                <a:gd name="T3" fmla="*/ 125 h 4"/>
                <a:gd name="T4" fmla="*/ 1 w 3"/>
                <a:gd name="T5" fmla="*/ 125 h 4"/>
                <a:gd name="T6" fmla="*/ 276 w 3"/>
                <a:gd name="T7" fmla="*/ 110 h 4"/>
                <a:gd name="T8" fmla="*/ 276 w 3"/>
                <a:gd name="T9" fmla="*/ 0 h 4"/>
                <a:gd name="T10" fmla="*/ 0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9" name="Freeform 242">
              <a:extLst>
                <a:ext uri="{FF2B5EF4-FFF2-40B4-BE49-F238E27FC236}">
                  <a16:creationId xmlns:a16="http://schemas.microsoft.com/office/drawing/2014/main" id="{91736766-AF27-41D1-87A6-A4188541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516"/>
              <a:ext cx="5" cy="6"/>
            </a:xfrm>
            <a:custGeom>
              <a:avLst/>
              <a:gdLst>
                <a:gd name="T0" fmla="*/ 10245 w 3"/>
                <a:gd name="T1" fmla="*/ 86 h 5"/>
                <a:gd name="T2" fmla="*/ 6147 w 3"/>
                <a:gd name="T3" fmla="*/ 2 h 5"/>
                <a:gd name="T4" fmla="*/ 6147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10245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0" name="Freeform 243">
              <a:extLst>
                <a:ext uri="{FF2B5EF4-FFF2-40B4-BE49-F238E27FC236}">
                  <a16:creationId xmlns:a16="http://schemas.microsoft.com/office/drawing/2014/main" id="{CBFD87B1-B3DD-41DB-91B8-6B703A90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3466"/>
              <a:ext cx="5" cy="49"/>
            </a:xfrm>
            <a:custGeom>
              <a:avLst/>
              <a:gdLst>
                <a:gd name="T0" fmla="*/ 6147 w 3"/>
                <a:gd name="T1" fmla="*/ 0 h 39"/>
                <a:gd name="T2" fmla="*/ 0 w 3"/>
                <a:gd name="T3" fmla="*/ 0 h 39"/>
                <a:gd name="T4" fmla="*/ 6147 w 3"/>
                <a:gd name="T5" fmla="*/ 1824 h 39"/>
                <a:gd name="T6" fmla="*/ 10245 w 3"/>
                <a:gd name="T7" fmla="*/ 1824 h 39"/>
                <a:gd name="T8" fmla="*/ 6147 w 3"/>
                <a:gd name="T9" fmla="*/ 0 h 39"/>
                <a:gd name="T10" fmla="*/ 6147 w 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9"/>
                <a:gd name="T20" fmla="*/ 3 w 3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9">
                  <a:moveTo>
                    <a:pt x="1" y="0"/>
                  </a:moveTo>
                  <a:lnTo>
                    <a:pt x="0" y="0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1" name="Freeform 244">
              <a:extLst>
                <a:ext uri="{FF2B5EF4-FFF2-40B4-BE49-F238E27FC236}">
                  <a16:creationId xmlns:a16="http://schemas.microsoft.com/office/drawing/2014/main" id="{84AE1F0E-5B03-490C-89EF-B03B553D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3459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86 h 5"/>
                <a:gd name="T4" fmla="*/ 1166 w 4"/>
                <a:gd name="T5" fmla="*/ 86 h 5"/>
                <a:gd name="T6" fmla="*/ 3482 w 4"/>
                <a:gd name="T7" fmla="*/ 86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2" name="Freeform 245">
              <a:extLst>
                <a:ext uri="{FF2B5EF4-FFF2-40B4-BE49-F238E27FC236}">
                  <a16:creationId xmlns:a16="http://schemas.microsoft.com/office/drawing/2014/main" id="{A324BF43-F227-49EC-9C1E-8FEFBC7FB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61"/>
              <a:ext cx="44" cy="623"/>
            </a:xfrm>
            <a:custGeom>
              <a:avLst/>
              <a:gdLst>
                <a:gd name="T0" fmla="*/ 8871 w 29"/>
                <a:gd name="T1" fmla="*/ 450 h 500"/>
                <a:gd name="T2" fmla="*/ 10985 w 29"/>
                <a:gd name="T3" fmla="*/ 187 h 500"/>
                <a:gd name="T4" fmla="*/ 13459 w 29"/>
                <a:gd name="T5" fmla="*/ 2 h 500"/>
                <a:gd name="T6" fmla="*/ 18029 w 29"/>
                <a:gd name="T7" fmla="*/ 0 h 500"/>
                <a:gd name="T8" fmla="*/ 21266 w 29"/>
                <a:gd name="T9" fmla="*/ 0 h 500"/>
                <a:gd name="T10" fmla="*/ 25288 w 29"/>
                <a:gd name="T11" fmla="*/ 0 h 500"/>
                <a:gd name="T12" fmla="*/ 28474 w 29"/>
                <a:gd name="T13" fmla="*/ 1 h 500"/>
                <a:gd name="T14" fmla="*/ 32266 w 29"/>
                <a:gd name="T15" fmla="*/ 187 h 500"/>
                <a:gd name="T16" fmla="*/ 33135 w 29"/>
                <a:gd name="T17" fmla="*/ 512 h 500"/>
                <a:gd name="T18" fmla="*/ 33135 w 29"/>
                <a:gd name="T19" fmla="*/ 561 h 500"/>
                <a:gd name="T20" fmla="*/ 33135 w 29"/>
                <a:gd name="T21" fmla="*/ 795 h 500"/>
                <a:gd name="T22" fmla="*/ 33135 w 29"/>
                <a:gd name="T23" fmla="*/ 1085 h 500"/>
                <a:gd name="T24" fmla="*/ 33135 w 29"/>
                <a:gd name="T25" fmla="*/ 1496 h 500"/>
                <a:gd name="T26" fmla="*/ 33135 w 29"/>
                <a:gd name="T27" fmla="*/ 1881 h 500"/>
                <a:gd name="T28" fmla="*/ 33135 w 29"/>
                <a:gd name="T29" fmla="*/ 2390 h 500"/>
                <a:gd name="T30" fmla="*/ 32266 w 29"/>
                <a:gd name="T31" fmla="*/ 3029 h 500"/>
                <a:gd name="T32" fmla="*/ 32266 w 29"/>
                <a:gd name="T33" fmla="*/ 3640 h 500"/>
                <a:gd name="T34" fmla="*/ 32266 w 29"/>
                <a:gd name="T35" fmla="*/ 4398 h 500"/>
                <a:gd name="T36" fmla="*/ 30984 w 29"/>
                <a:gd name="T37" fmla="*/ 5175 h 500"/>
                <a:gd name="T38" fmla="*/ 30984 w 29"/>
                <a:gd name="T39" fmla="*/ 5859 h 500"/>
                <a:gd name="T40" fmla="*/ 30984 w 29"/>
                <a:gd name="T41" fmla="*/ 6789 h 500"/>
                <a:gd name="T42" fmla="*/ 30984 w 29"/>
                <a:gd name="T43" fmla="*/ 7626 h 500"/>
                <a:gd name="T44" fmla="*/ 30233 w 29"/>
                <a:gd name="T45" fmla="*/ 8499 h 500"/>
                <a:gd name="T46" fmla="*/ 28474 w 29"/>
                <a:gd name="T47" fmla="*/ 9376 h 500"/>
                <a:gd name="T48" fmla="*/ 28474 w 29"/>
                <a:gd name="T49" fmla="*/ 10268 h 500"/>
                <a:gd name="T50" fmla="*/ 28474 w 29"/>
                <a:gd name="T51" fmla="*/ 11149 h 500"/>
                <a:gd name="T52" fmla="*/ 27354 w 29"/>
                <a:gd name="T53" fmla="*/ 12072 h 500"/>
                <a:gd name="T54" fmla="*/ 27354 w 29"/>
                <a:gd name="T55" fmla="*/ 12914 h 500"/>
                <a:gd name="T56" fmla="*/ 25898 w 29"/>
                <a:gd name="T57" fmla="*/ 13811 h 500"/>
                <a:gd name="T58" fmla="*/ 25898 w 29"/>
                <a:gd name="T59" fmla="*/ 14665 h 500"/>
                <a:gd name="T60" fmla="*/ 25288 w 29"/>
                <a:gd name="T61" fmla="*/ 15404 h 500"/>
                <a:gd name="T62" fmla="*/ 25288 w 29"/>
                <a:gd name="T63" fmla="*/ 16161 h 500"/>
                <a:gd name="T64" fmla="*/ 25288 w 29"/>
                <a:gd name="T65" fmla="*/ 16901 h 500"/>
                <a:gd name="T66" fmla="*/ 25288 w 29"/>
                <a:gd name="T67" fmla="*/ 17539 h 500"/>
                <a:gd name="T68" fmla="*/ 25288 w 29"/>
                <a:gd name="T69" fmla="*/ 18152 h 500"/>
                <a:gd name="T70" fmla="*/ 23892 w 29"/>
                <a:gd name="T71" fmla="*/ 18712 h 500"/>
                <a:gd name="T72" fmla="*/ 23892 w 29"/>
                <a:gd name="T73" fmla="*/ 19193 h 500"/>
                <a:gd name="T74" fmla="*/ 23892 w 29"/>
                <a:gd name="T75" fmla="*/ 19516 h 500"/>
                <a:gd name="T76" fmla="*/ 23082 w 29"/>
                <a:gd name="T77" fmla="*/ 19881 h 500"/>
                <a:gd name="T78" fmla="*/ 23082 w 29"/>
                <a:gd name="T79" fmla="*/ 20137 h 500"/>
                <a:gd name="T80" fmla="*/ 23082 w 29"/>
                <a:gd name="T81" fmla="*/ 20220 h 500"/>
                <a:gd name="T82" fmla="*/ 23082 w 29"/>
                <a:gd name="T83" fmla="*/ 20390 h 500"/>
                <a:gd name="T84" fmla="*/ 21266 w 29"/>
                <a:gd name="T85" fmla="*/ 20566 h 500"/>
                <a:gd name="T86" fmla="*/ 20421 w 29"/>
                <a:gd name="T87" fmla="*/ 20705 h 500"/>
                <a:gd name="T88" fmla="*/ 18767 w 29"/>
                <a:gd name="T89" fmla="*/ 20791 h 500"/>
                <a:gd name="T90" fmla="*/ 18029 w 29"/>
                <a:gd name="T91" fmla="*/ 20844 h 500"/>
                <a:gd name="T92" fmla="*/ 15747 w 29"/>
                <a:gd name="T93" fmla="*/ 20948 h 500"/>
                <a:gd name="T94" fmla="*/ 13459 w 29"/>
                <a:gd name="T95" fmla="*/ 21009 h 500"/>
                <a:gd name="T96" fmla="*/ 10985 w 29"/>
                <a:gd name="T97" fmla="*/ 21009 h 500"/>
                <a:gd name="T98" fmla="*/ 8871 w 29"/>
                <a:gd name="T99" fmla="*/ 20948 h 500"/>
                <a:gd name="T100" fmla="*/ 6089 w 29"/>
                <a:gd name="T101" fmla="*/ 20948 h 500"/>
                <a:gd name="T102" fmla="*/ 4013 w 29"/>
                <a:gd name="T103" fmla="*/ 20844 h 500"/>
                <a:gd name="T104" fmla="*/ 2645 w 29"/>
                <a:gd name="T105" fmla="*/ 20791 h 500"/>
                <a:gd name="T106" fmla="*/ 1743 w 29"/>
                <a:gd name="T107" fmla="*/ 20682 h 500"/>
                <a:gd name="T108" fmla="*/ 0 w 29"/>
                <a:gd name="T109" fmla="*/ 20485 h 500"/>
                <a:gd name="T110" fmla="*/ 0 w 29"/>
                <a:gd name="T111" fmla="*/ 20220 h 500"/>
                <a:gd name="T112" fmla="*/ 0 w 29"/>
                <a:gd name="T113" fmla="*/ 19932 h 500"/>
                <a:gd name="T114" fmla="*/ 8871 w 29"/>
                <a:gd name="T115" fmla="*/ 450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"/>
                <a:gd name="T175" fmla="*/ 0 h 500"/>
                <a:gd name="T176" fmla="*/ 29 w 29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" h="500">
                  <a:moveTo>
                    <a:pt x="7" y="11"/>
                  </a:moveTo>
                  <a:lnTo>
                    <a:pt x="9" y="5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26"/>
                  </a:lnTo>
                  <a:lnTo>
                    <a:pt x="28" y="35"/>
                  </a:lnTo>
                  <a:lnTo>
                    <a:pt x="28" y="45"/>
                  </a:lnTo>
                  <a:lnTo>
                    <a:pt x="28" y="57"/>
                  </a:lnTo>
                  <a:lnTo>
                    <a:pt x="27" y="72"/>
                  </a:lnTo>
                  <a:lnTo>
                    <a:pt x="27" y="87"/>
                  </a:lnTo>
                  <a:lnTo>
                    <a:pt x="27" y="105"/>
                  </a:lnTo>
                  <a:lnTo>
                    <a:pt x="26" y="123"/>
                  </a:lnTo>
                  <a:lnTo>
                    <a:pt x="26" y="140"/>
                  </a:lnTo>
                  <a:lnTo>
                    <a:pt x="26" y="161"/>
                  </a:lnTo>
                  <a:lnTo>
                    <a:pt x="26" y="181"/>
                  </a:lnTo>
                  <a:lnTo>
                    <a:pt x="25" y="202"/>
                  </a:lnTo>
                  <a:lnTo>
                    <a:pt x="24" y="223"/>
                  </a:lnTo>
                  <a:lnTo>
                    <a:pt x="24" y="244"/>
                  </a:lnTo>
                  <a:lnTo>
                    <a:pt x="24" y="266"/>
                  </a:lnTo>
                  <a:lnTo>
                    <a:pt x="23" y="287"/>
                  </a:lnTo>
                  <a:lnTo>
                    <a:pt x="23" y="307"/>
                  </a:lnTo>
                  <a:lnTo>
                    <a:pt x="22" y="328"/>
                  </a:lnTo>
                  <a:lnTo>
                    <a:pt x="22" y="348"/>
                  </a:lnTo>
                  <a:lnTo>
                    <a:pt x="21" y="367"/>
                  </a:lnTo>
                  <a:lnTo>
                    <a:pt x="21" y="384"/>
                  </a:lnTo>
                  <a:lnTo>
                    <a:pt x="21" y="402"/>
                  </a:lnTo>
                  <a:lnTo>
                    <a:pt x="21" y="417"/>
                  </a:lnTo>
                  <a:lnTo>
                    <a:pt x="21" y="432"/>
                  </a:lnTo>
                  <a:lnTo>
                    <a:pt x="20" y="445"/>
                  </a:lnTo>
                  <a:lnTo>
                    <a:pt x="20" y="457"/>
                  </a:lnTo>
                  <a:lnTo>
                    <a:pt x="20" y="465"/>
                  </a:lnTo>
                  <a:lnTo>
                    <a:pt x="19" y="473"/>
                  </a:lnTo>
                  <a:lnTo>
                    <a:pt x="19" y="478"/>
                  </a:lnTo>
                  <a:lnTo>
                    <a:pt x="19" y="481"/>
                  </a:lnTo>
                  <a:lnTo>
                    <a:pt x="19" y="485"/>
                  </a:lnTo>
                  <a:lnTo>
                    <a:pt x="18" y="489"/>
                  </a:lnTo>
                  <a:lnTo>
                    <a:pt x="17" y="492"/>
                  </a:lnTo>
                  <a:lnTo>
                    <a:pt x="16" y="494"/>
                  </a:lnTo>
                  <a:lnTo>
                    <a:pt x="15" y="496"/>
                  </a:lnTo>
                  <a:lnTo>
                    <a:pt x="13" y="498"/>
                  </a:lnTo>
                  <a:lnTo>
                    <a:pt x="11" y="499"/>
                  </a:lnTo>
                  <a:lnTo>
                    <a:pt x="9" y="499"/>
                  </a:lnTo>
                  <a:lnTo>
                    <a:pt x="7" y="498"/>
                  </a:lnTo>
                  <a:lnTo>
                    <a:pt x="5" y="498"/>
                  </a:lnTo>
                  <a:lnTo>
                    <a:pt x="3" y="496"/>
                  </a:lnTo>
                  <a:lnTo>
                    <a:pt x="2" y="494"/>
                  </a:lnTo>
                  <a:lnTo>
                    <a:pt x="1" y="491"/>
                  </a:lnTo>
                  <a:lnTo>
                    <a:pt x="0" y="487"/>
                  </a:lnTo>
                  <a:lnTo>
                    <a:pt x="0" y="481"/>
                  </a:lnTo>
                  <a:lnTo>
                    <a:pt x="0" y="474"/>
                  </a:lnTo>
                  <a:lnTo>
                    <a:pt x="7" y="1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3" name="Freeform 246">
              <a:extLst>
                <a:ext uri="{FF2B5EF4-FFF2-40B4-BE49-F238E27FC236}">
                  <a16:creationId xmlns:a16="http://schemas.microsoft.com/office/drawing/2014/main" id="{7566905F-45E7-4648-8B3F-4914D5C1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61"/>
              <a:ext cx="52" cy="630"/>
            </a:xfrm>
            <a:custGeom>
              <a:avLst/>
              <a:gdLst>
                <a:gd name="T0" fmla="*/ 7195 w 35"/>
                <a:gd name="T1" fmla="*/ 448 h 506"/>
                <a:gd name="T2" fmla="*/ 7195 w 35"/>
                <a:gd name="T3" fmla="*/ 448 h 506"/>
                <a:gd name="T4" fmla="*/ 9140 w 35"/>
                <a:gd name="T5" fmla="*/ 186 h 506"/>
                <a:gd name="T6" fmla="*/ 10690 w 35"/>
                <a:gd name="T7" fmla="*/ 2 h 506"/>
                <a:gd name="T8" fmla="*/ 15197 w 35"/>
                <a:gd name="T9" fmla="*/ 0 h 506"/>
                <a:gd name="T10" fmla="*/ 18528 w 35"/>
                <a:gd name="T11" fmla="*/ 0 h 506"/>
                <a:gd name="T12" fmla="*/ 20965 w 35"/>
                <a:gd name="T13" fmla="*/ 0 h 506"/>
                <a:gd name="T14" fmla="*/ 24186 w 35"/>
                <a:gd name="T15" fmla="*/ 1 h 506"/>
                <a:gd name="T16" fmla="*/ 27527 w 35"/>
                <a:gd name="T17" fmla="*/ 186 h 506"/>
                <a:gd name="T18" fmla="*/ 28890 w 35"/>
                <a:gd name="T19" fmla="*/ 512 h 506"/>
                <a:gd name="T20" fmla="*/ 28890 w 35"/>
                <a:gd name="T21" fmla="*/ 558 h 506"/>
                <a:gd name="T22" fmla="*/ 28890 w 35"/>
                <a:gd name="T23" fmla="*/ 793 h 506"/>
                <a:gd name="T24" fmla="*/ 28890 w 35"/>
                <a:gd name="T25" fmla="*/ 1077 h 506"/>
                <a:gd name="T26" fmla="*/ 28890 w 35"/>
                <a:gd name="T27" fmla="*/ 1463 h 506"/>
                <a:gd name="T28" fmla="*/ 28890 w 35"/>
                <a:gd name="T29" fmla="*/ 1905 h 506"/>
                <a:gd name="T30" fmla="*/ 28890 w 35"/>
                <a:gd name="T31" fmla="*/ 2403 h 506"/>
                <a:gd name="T32" fmla="*/ 27527 w 35"/>
                <a:gd name="T33" fmla="*/ 3042 h 506"/>
                <a:gd name="T34" fmla="*/ 27527 w 35"/>
                <a:gd name="T35" fmla="*/ 3677 h 506"/>
                <a:gd name="T36" fmla="*/ 27527 w 35"/>
                <a:gd name="T37" fmla="*/ 4378 h 506"/>
                <a:gd name="T38" fmla="*/ 26875 w 35"/>
                <a:gd name="T39" fmla="*/ 5142 h 506"/>
                <a:gd name="T40" fmla="*/ 26875 w 35"/>
                <a:gd name="T41" fmla="*/ 5894 h 506"/>
                <a:gd name="T42" fmla="*/ 25771 w 35"/>
                <a:gd name="T43" fmla="*/ 6779 h 506"/>
                <a:gd name="T44" fmla="*/ 25771 w 35"/>
                <a:gd name="T45" fmla="*/ 7630 h 506"/>
                <a:gd name="T46" fmla="*/ 25557 w 35"/>
                <a:gd name="T47" fmla="*/ 8450 h 506"/>
                <a:gd name="T48" fmla="*/ 24186 w 35"/>
                <a:gd name="T49" fmla="*/ 9383 h 506"/>
                <a:gd name="T50" fmla="*/ 24186 w 35"/>
                <a:gd name="T51" fmla="*/ 10270 h 506"/>
                <a:gd name="T52" fmla="*/ 24186 w 35"/>
                <a:gd name="T53" fmla="*/ 11147 h 506"/>
                <a:gd name="T54" fmla="*/ 23596 w 35"/>
                <a:gd name="T55" fmla="*/ 12021 h 506"/>
                <a:gd name="T56" fmla="*/ 23596 w 35"/>
                <a:gd name="T57" fmla="*/ 12906 h 506"/>
                <a:gd name="T58" fmla="*/ 22578 w 35"/>
                <a:gd name="T59" fmla="*/ 13760 h 506"/>
                <a:gd name="T60" fmla="*/ 22578 w 35"/>
                <a:gd name="T61" fmla="*/ 14605 h 506"/>
                <a:gd name="T62" fmla="*/ 21986 w 35"/>
                <a:gd name="T63" fmla="*/ 15384 h 506"/>
                <a:gd name="T64" fmla="*/ 21986 w 35"/>
                <a:gd name="T65" fmla="*/ 16143 h 506"/>
                <a:gd name="T66" fmla="*/ 20965 w 35"/>
                <a:gd name="T67" fmla="*/ 16919 h 506"/>
                <a:gd name="T68" fmla="*/ 20965 w 35"/>
                <a:gd name="T69" fmla="*/ 17499 h 506"/>
                <a:gd name="T70" fmla="*/ 20965 w 35"/>
                <a:gd name="T71" fmla="*/ 18131 h 506"/>
                <a:gd name="T72" fmla="*/ 20175 w 35"/>
                <a:gd name="T73" fmla="*/ 18681 h 506"/>
                <a:gd name="T74" fmla="*/ 20175 w 35"/>
                <a:gd name="T75" fmla="*/ 19154 h 506"/>
                <a:gd name="T76" fmla="*/ 20175 w 35"/>
                <a:gd name="T77" fmla="*/ 19549 h 506"/>
                <a:gd name="T78" fmla="*/ 19445 w 35"/>
                <a:gd name="T79" fmla="*/ 19869 h 506"/>
                <a:gd name="T80" fmla="*/ 19445 w 35"/>
                <a:gd name="T81" fmla="*/ 20099 h 506"/>
                <a:gd name="T82" fmla="*/ 19445 w 35"/>
                <a:gd name="T83" fmla="*/ 20219 h 506"/>
                <a:gd name="T84" fmla="*/ 19445 w 35"/>
                <a:gd name="T85" fmla="*/ 20375 h 506"/>
                <a:gd name="T86" fmla="*/ 18528 w 35"/>
                <a:gd name="T87" fmla="*/ 20540 h 506"/>
                <a:gd name="T88" fmla="*/ 17346 w 35"/>
                <a:gd name="T89" fmla="*/ 20683 h 506"/>
                <a:gd name="T90" fmla="*/ 17202 w 35"/>
                <a:gd name="T91" fmla="*/ 20781 h 506"/>
                <a:gd name="T92" fmla="*/ 15197 w 35"/>
                <a:gd name="T93" fmla="*/ 20837 h 506"/>
                <a:gd name="T94" fmla="*/ 13579 w 35"/>
                <a:gd name="T95" fmla="*/ 20952 h 506"/>
                <a:gd name="T96" fmla="*/ 10690 w 35"/>
                <a:gd name="T97" fmla="*/ 20976 h 506"/>
                <a:gd name="T98" fmla="*/ 9140 w 35"/>
                <a:gd name="T99" fmla="*/ 20976 h 506"/>
                <a:gd name="T100" fmla="*/ 6885 w 35"/>
                <a:gd name="T101" fmla="*/ 20952 h 506"/>
                <a:gd name="T102" fmla="*/ 4843 w 35"/>
                <a:gd name="T103" fmla="*/ 20952 h 506"/>
                <a:gd name="T104" fmla="*/ 3260 w 35"/>
                <a:gd name="T105" fmla="*/ 20837 h 506"/>
                <a:gd name="T106" fmla="*/ 2194 w 35"/>
                <a:gd name="T107" fmla="*/ 20781 h 506"/>
                <a:gd name="T108" fmla="*/ 1 w 35"/>
                <a:gd name="T109" fmla="*/ 20648 h 506"/>
                <a:gd name="T110" fmla="*/ 0 w 35"/>
                <a:gd name="T111" fmla="*/ 20455 h 506"/>
                <a:gd name="T112" fmla="*/ 0 w 35"/>
                <a:gd name="T113" fmla="*/ 20219 h 506"/>
                <a:gd name="T114" fmla="*/ 0 w 35"/>
                <a:gd name="T115" fmla="*/ 19952 h 506"/>
                <a:gd name="T116" fmla="*/ 7195 w 35"/>
                <a:gd name="T117" fmla="*/ 448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"/>
                <a:gd name="T178" fmla="*/ 0 h 506"/>
                <a:gd name="T179" fmla="*/ 35 w 35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" h="506">
                  <a:moveTo>
                    <a:pt x="9" y="11"/>
                  </a:moveTo>
                  <a:lnTo>
                    <a:pt x="9" y="11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34" y="46"/>
                  </a:lnTo>
                  <a:lnTo>
                    <a:pt x="34" y="58"/>
                  </a:lnTo>
                  <a:lnTo>
                    <a:pt x="33" y="73"/>
                  </a:lnTo>
                  <a:lnTo>
                    <a:pt x="33" y="88"/>
                  </a:lnTo>
                  <a:lnTo>
                    <a:pt x="33" y="106"/>
                  </a:lnTo>
                  <a:lnTo>
                    <a:pt x="32" y="124"/>
                  </a:lnTo>
                  <a:lnTo>
                    <a:pt x="32" y="142"/>
                  </a:lnTo>
                  <a:lnTo>
                    <a:pt x="31" y="163"/>
                  </a:lnTo>
                  <a:lnTo>
                    <a:pt x="31" y="183"/>
                  </a:lnTo>
                  <a:lnTo>
                    <a:pt x="30" y="204"/>
                  </a:lnTo>
                  <a:lnTo>
                    <a:pt x="29" y="226"/>
                  </a:lnTo>
                  <a:lnTo>
                    <a:pt x="29" y="247"/>
                  </a:lnTo>
                  <a:lnTo>
                    <a:pt x="29" y="269"/>
                  </a:lnTo>
                  <a:lnTo>
                    <a:pt x="28" y="290"/>
                  </a:lnTo>
                  <a:lnTo>
                    <a:pt x="28" y="311"/>
                  </a:lnTo>
                  <a:lnTo>
                    <a:pt x="27" y="332"/>
                  </a:lnTo>
                  <a:lnTo>
                    <a:pt x="27" y="352"/>
                  </a:lnTo>
                  <a:lnTo>
                    <a:pt x="26" y="371"/>
                  </a:lnTo>
                  <a:lnTo>
                    <a:pt x="26" y="389"/>
                  </a:lnTo>
                  <a:lnTo>
                    <a:pt x="25" y="407"/>
                  </a:lnTo>
                  <a:lnTo>
                    <a:pt x="25" y="422"/>
                  </a:lnTo>
                  <a:lnTo>
                    <a:pt x="25" y="437"/>
                  </a:lnTo>
                  <a:lnTo>
                    <a:pt x="24" y="450"/>
                  </a:lnTo>
                  <a:lnTo>
                    <a:pt x="24" y="462"/>
                  </a:lnTo>
                  <a:lnTo>
                    <a:pt x="24" y="471"/>
                  </a:lnTo>
                  <a:lnTo>
                    <a:pt x="23" y="479"/>
                  </a:lnTo>
                  <a:lnTo>
                    <a:pt x="23" y="484"/>
                  </a:lnTo>
                  <a:lnTo>
                    <a:pt x="23" y="487"/>
                  </a:lnTo>
                  <a:lnTo>
                    <a:pt x="23" y="491"/>
                  </a:lnTo>
                  <a:lnTo>
                    <a:pt x="22" y="495"/>
                  </a:lnTo>
                  <a:lnTo>
                    <a:pt x="21" y="498"/>
                  </a:lnTo>
                  <a:lnTo>
                    <a:pt x="20" y="500"/>
                  </a:lnTo>
                  <a:lnTo>
                    <a:pt x="18" y="502"/>
                  </a:lnTo>
                  <a:lnTo>
                    <a:pt x="16" y="504"/>
                  </a:lnTo>
                  <a:lnTo>
                    <a:pt x="13" y="505"/>
                  </a:lnTo>
                  <a:lnTo>
                    <a:pt x="11" y="505"/>
                  </a:lnTo>
                  <a:lnTo>
                    <a:pt x="8" y="504"/>
                  </a:lnTo>
                  <a:lnTo>
                    <a:pt x="6" y="504"/>
                  </a:lnTo>
                  <a:lnTo>
                    <a:pt x="4" y="502"/>
                  </a:lnTo>
                  <a:lnTo>
                    <a:pt x="3" y="500"/>
                  </a:lnTo>
                  <a:lnTo>
                    <a:pt x="1" y="497"/>
                  </a:lnTo>
                  <a:lnTo>
                    <a:pt x="0" y="493"/>
                  </a:lnTo>
                  <a:lnTo>
                    <a:pt x="0" y="487"/>
                  </a:lnTo>
                  <a:lnTo>
                    <a:pt x="0" y="480"/>
                  </a:lnTo>
                  <a:lnTo>
                    <a:pt x="9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4" name="Freeform 247">
              <a:extLst>
                <a:ext uri="{FF2B5EF4-FFF2-40B4-BE49-F238E27FC236}">
                  <a16:creationId xmlns:a16="http://schemas.microsoft.com/office/drawing/2014/main" id="{6B7F15A6-8373-4AF4-B9FF-3787FBA25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466"/>
              <a:ext cx="21" cy="8"/>
            </a:xfrm>
            <a:custGeom>
              <a:avLst/>
              <a:gdLst>
                <a:gd name="T0" fmla="*/ 13284 w 14"/>
                <a:gd name="T1" fmla="*/ 655 h 6"/>
                <a:gd name="T2" fmla="*/ 13284 w 14"/>
                <a:gd name="T3" fmla="*/ 368 h 6"/>
                <a:gd name="T4" fmla="*/ 12137 w 14"/>
                <a:gd name="T5" fmla="*/ 1 h 6"/>
                <a:gd name="T6" fmla="*/ 9368 w 14"/>
                <a:gd name="T7" fmla="*/ 0 h 6"/>
                <a:gd name="T8" fmla="*/ 7626 w 14"/>
                <a:gd name="T9" fmla="*/ 0 h 6"/>
                <a:gd name="T10" fmla="*/ 4163 w 14"/>
                <a:gd name="T11" fmla="*/ 0 h 6"/>
                <a:gd name="T12" fmla="*/ 2397 w 14"/>
                <a:gd name="T13" fmla="*/ 1 h 6"/>
                <a:gd name="T14" fmla="*/ 1598 w 14"/>
                <a:gd name="T15" fmla="*/ 276 h 6"/>
                <a:gd name="T16" fmla="*/ 0 w 14"/>
                <a:gd name="T17" fmla="*/ 655 h 6"/>
                <a:gd name="T18" fmla="*/ 13284 w 14"/>
                <a:gd name="T19" fmla="*/ 655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13" y="5"/>
                  </a:move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3" y="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5" name="Freeform 248">
              <a:extLst>
                <a:ext uri="{FF2B5EF4-FFF2-40B4-BE49-F238E27FC236}">
                  <a16:creationId xmlns:a16="http://schemas.microsoft.com/office/drawing/2014/main" id="{B9980ADD-2ACB-4445-AEFA-30ECBBAC2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479"/>
              <a:ext cx="36" cy="577"/>
            </a:xfrm>
            <a:custGeom>
              <a:avLst/>
              <a:gdLst>
                <a:gd name="T0" fmla="*/ 7835 w 24"/>
                <a:gd name="T1" fmla="*/ 18826 h 464"/>
                <a:gd name="T2" fmla="*/ 15443 w 24"/>
                <a:gd name="T3" fmla="*/ 18826 h 464"/>
                <a:gd name="T4" fmla="*/ 23126 w 24"/>
                <a:gd name="T5" fmla="*/ 1 h 464"/>
                <a:gd name="T6" fmla="*/ 7835 w 24"/>
                <a:gd name="T7" fmla="*/ 0 h 464"/>
                <a:gd name="T8" fmla="*/ 0 w 24"/>
                <a:gd name="T9" fmla="*/ 18802 h 464"/>
                <a:gd name="T10" fmla="*/ 7835 w 24"/>
                <a:gd name="T11" fmla="*/ 18826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64"/>
                <a:gd name="T20" fmla="*/ 24 w 24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64">
                  <a:moveTo>
                    <a:pt x="8" y="463"/>
                  </a:moveTo>
                  <a:lnTo>
                    <a:pt x="15" y="463"/>
                  </a:lnTo>
                  <a:lnTo>
                    <a:pt x="23" y="1"/>
                  </a:lnTo>
                  <a:lnTo>
                    <a:pt x="8" y="0"/>
                  </a:lnTo>
                  <a:lnTo>
                    <a:pt x="0" y="462"/>
                  </a:lnTo>
                  <a:lnTo>
                    <a:pt x="8" y="463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6" name="Freeform 249">
              <a:extLst>
                <a:ext uri="{FF2B5EF4-FFF2-40B4-BE49-F238E27FC236}">
                  <a16:creationId xmlns:a16="http://schemas.microsoft.com/office/drawing/2014/main" id="{640C315D-2BC5-4D98-B310-E2B1C7DFF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061"/>
              <a:ext cx="21" cy="8"/>
            </a:xfrm>
            <a:custGeom>
              <a:avLst/>
              <a:gdLst>
                <a:gd name="T0" fmla="*/ 0 w 14"/>
                <a:gd name="T1" fmla="*/ 0 h 6"/>
                <a:gd name="T2" fmla="*/ 1598 w 14"/>
                <a:gd name="T3" fmla="*/ 276 h 6"/>
                <a:gd name="T4" fmla="*/ 2397 w 14"/>
                <a:gd name="T5" fmla="*/ 491 h 6"/>
                <a:gd name="T6" fmla="*/ 4163 w 14"/>
                <a:gd name="T7" fmla="*/ 655 h 6"/>
                <a:gd name="T8" fmla="*/ 6245 w 14"/>
                <a:gd name="T9" fmla="*/ 655 h 6"/>
                <a:gd name="T10" fmla="*/ 9368 w 14"/>
                <a:gd name="T11" fmla="*/ 655 h 6"/>
                <a:gd name="T12" fmla="*/ 11439 w 14"/>
                <a:gd name="T13" fmla="*/ 491 h 6"/>
                <a:gd name="T14" fmla="*/ 12137 w 14"/>
                <a:gd name="T15" fmla="*/ 368 h 6"/>
                <a:gd name="T16" fmla="*/ 13284 w 14"/>
                <a:gd name="T17" fmla="*/ 0 h 6"/>
                <a:gd name="T18" fmla="*/ 0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7" name="Freeform 250">
              <a:extLst>
                <a:ext uri="{FF2B5EF4-FFF2-40B4-BE49-F238E27FC236}">
                  <a16:creationId xmlns:a16="http://schemas.microsoft.com/office/drawing/2014/main" id="{BDB12D5C-9659-4F3F-9856-A414D303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3061"/>
              <a:ext cx="18" cy="7"/>
            </a:xfrm>
            <a:custGeom>
              <a:avLst/>
              <a:gdLst>
                <a:gd name="T0" fmla="*/ 0 w 12"/>
                <a:gd name="T1" fmla="*/ 0 h 5"/>
                <a:gd name="T2" fmla="*/ 1547 w 12"/>
                <a:gd name="T3" fmla="*/ 603 h 5"/>
                <a:gd name="T4" fmla="*/ 2397 w 12"/>
                <a:gd name="T5" fmla="*/ 844 h 5"/>
                <a:gd name="T6" fmla="*/ 3482 w 12"/>
                <a:gd name="T7" fmla="*/ 1182 h 5"/>
                <a:gd name="T8" fmla="*/ 6245 w 12"/>
                <a:gd name="T9" fmla="*/ 1182 h 5"/>
                <a:gd name="T10" fmla="*/ 7835 w 12"/>
                <a:gd name="T11" fmla="*/ 1182 h 5"/>
                <a:gd name="T12" fmla="*/ 10359 w 12"/>
                <a:gd name="T13" fmla="*/ 844 h 5"/>
                <a:gd name="T14" fmla="*/ 10359 w 12"/>
                <a:gd name="T15" fmla="*/ 603 h 5"/>
                <a:gd name="T16" fmla="*/ 11439 w 12"/>
                <a:gd name="T17" fmla="*/ 0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8" name="Freeform 251">
              <a:extLst>
                <a:ext uri="{FF2B5EF4-FFF2-40B4-BE49-F238E27FC236}">
                  <a16:creationId xmlns:a16="http://schemas.microsoft.com/office/drawing/2014/main" id="{CD8C41EC-6C6A-4C2E-B749-907A6F86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481"/>
              <a:ext cx="33" cy="574"/>
            </a:xfrm>
            <a:custGeom>
              <a:avLst/>
              <a:gdLst>
                <a:gd name="T0" fmla="*/ 15443 w 22"/>
                <a:gd name="T1" fmla="*/ 0 h 461"/>
                <a:gd name="T2" fmla="*/ 7835 w 22"/>
                <a:gd name="T3" fmla="*/ 0 h 461"/>
                <a:gd name="T4" fmla="*/ 0 w 22"/>
                <a:gd name="T5" fmla="*/ 19120 h 461"/>
                <a:gd name="T6" fmla="*/ 13080 w 22"/>
                <a:gd name="T7" fmla="*/ 19120 h 461"/>
                <a:gd name="T8" fmla="*/ 21051 w 22"/>
                <a:gd name="T9" fmla="*/ 0 h 461"/>
                <a:gd name="T10" fmla="*/ 15443 w 22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61"/>
                <a:gd name="T20" fmla="*/ 22 w 22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61">
                  <a:moveTo>
                    <a:pt x="15" y="0"/>
                  </a:moveTo>
                  <a:lnTo>
                    <a:pt x="8" y="0"/>
                  </a:lnTo>
                  <a:lnTo>
                    <a:pt x="0" y="460"/>
                  </a:lnTo>
                  <a:lnTo>
                    <a:pt x="13" y="460"/>
                  </a:lnTo>
                  <a:lnTo>
                    <a:pt x="21" y="0"/>
                  </a:lnTo>
                  <a:lnTo>
                    <a:pt x="15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9" name="Freeform 252">
              <a:extLst>
                <a:ext uri="{FF2B5EF4-FFF2-40B4-BE49-F238E27FC236}">
                  <a16:creationId xmlns:a16="http://schemas.microsoft.com/office/drawing/2014/main" id="{8BB4A1F0-7E65-42E0-9C66-ECE1FF55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469"/>
              <a:ext cx="18" cy="6"/>
            </a:xfrm>
            <a:custGeom>
              <a:avLst/>
              <a:gdLst>
                <a:gd name="T0" fmla="*/ 11439 w 12"/>
                <a:gd name="T1" fmla="*/ 86 h 5"/>
                <a:gd name="T2" fmla="*/ 10359 w 12"/>
                <a:gd name="T3" fmla="*/ 2 h 5"/>
                <a:gd name="T4" fmla="*/ 10359 w 12"/>
                <a:gd name="T5" fmla="*/ 1 h 5"/>
                <a:gd name="T6" fmla="*/ 7835 w 12"/>
                <a:gd name="T7" fmla="*/ 0 h 5"/>
                <a:gd name="T8" fmla="*/ 6245 w 12"/>
                <a:gd name="T9" fmla="*/ 0 h 5"/>
                <a:gd name="T10" fmla="*/ 3482 w 12"/>
                <a:gd name="T11" fmla="*/ 0 h 5"/>
                <a:gd name="T12" fmla="*/ 2397 w 12"/>
                <a:gd name="T13" fmla="*/ 1 h 5"/>
                <a:gd name="T14" fmla="*/ 1547 w 12"/>
                <a:gd name="T15" fmla="*/ 2 h 5"/>
                <a:gd name="T16" fmla="*/ 0 w 12"/>
                <a:gd name="T17" fmla="*/ 86 h 5"/>
                <a:gd name="T18" fmla="*/ 11439 w 12"/>
                <a:gd name="T19" fmla="*/ 8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11" y="4"/>
                  </a:moveTo>
                  <a:lnTo>
                    <a:pt x="10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1" y="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0" name="Freeform 253">
              <a:extLst>
                <a:ext uri="{FF2B5EF4-FFF2-40B4-BE49-F238E27FC236}">
                  <a16:creationId xmlns:a16="http://schemas.microsoft.com/office/drawing/2014/main" id="{293BBDA6-CCDD-48FE-8B68-88373167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060"/>
              <a:ext cx="15" cy="4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1 h 3"/>
                <a:gd name="T4" fmla="*/ 1227 w 10"/>
                <a:gd name="T5" fmla="*/ 276 h 3"/>
                <a:gd name="T6" fmla="*/ 3482 w 10"/>
                <a:gd name="T7" fmla="*/ 276 h 3"/>
                <a:gd name="T8" fmla="*/ 5223 w 10"/>
                <a:gd name="T9" fmla="*/ 276 h 3"/>
                <a:gd name="T10" fmla="*/ 6012 w 10"/>
                <a:gd name="T11" fmla="*/ 276 h 3"/>
                <a:gd name="T12" fmla="*/ 7835 w 10"/>
                <a:gd name="T13" fmla="*/ 276 h 3"/>
                <a:gd name="T14" fmla="*/ 9018 w 10"/>
                <a:gd name="T15" fmla="*/ 1 h 3"/>
                <a:gd name="T16" fmla="*/ 9018 w 10"/>
                <a:gd name="T17" fmla="*/ 0 h 3"/>
                <a:gd name="T18" fmla="*/ 0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1" name="Freeform 254">
              <a:extLst>
                <a:ext uri="{FF2B5EF4-FFF2-40B4-BE49-F238E27FC236}">
                  <a16:creationId xmlns:a16="http://schemas.microsoft.com/office/drawing/2014/main" id="{F313B463-6182-4EC5-9476-4B2DC952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2481"/>
              <a:ext cx="30" cy="573"/>
            </a:xfrm>
            <a:custGeom>
              <a:avLst/>
              <a:gdLst>
                <a:gd name="T0" fmla="*/ 14004 w 20"/>
                <a:gd name="T1" fmla="*/ 0 h 460"/>
                <a:gd name="T2" fmla="*/ 7835 w 20"/>
                <a:gd name="T3" fmla="*/ 0 h 460"/>
                <a:gd name="T4" fmla="*/ 0 w 20"/>
                <a:gd name="T5" fmla="*/ 19232 h 460"/>
                <a:gd name="T6" fmla="*/ 11439 w 20"/>
                <a:gd name="T7" fmla="*/ 19232 h 460"/>
                <a:gd name="T8" fmla="*/ 19209 w 20"/>
                <a:gd name="T9" fmla="*/ 0 h 460"/>
                <a:gd name="T10" fmla="*/ 14004 w 20"/>
                <a:gd name="T11" fmla="*/ 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60"/>
                <a:gd name="T20" fmla="*/ 20 w 20"/>
                <a:gd name="T21" fmla="*/ 460 h 4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60">
                  <a:moveTo>
                    <a:pt x="14" y="0"/>
                  </a:moveTo>
                  <a:lnTo>
                    <a:pt x="8" y="0"/>
                  </a:lnTo>
                  <a:lnTo>
                    <a:pt x="0" y="459"/>
                  </a:lnTo>
                  <a:lnTo>
                    <a:pt x="11" y="459"/>
                  </a:lnTo>
                  <a:lnTo>
                    <a:pt x="19" y="0"/>
                  </a:lnTo>
                  <a:lnTo>
                    <a:pt x="14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2" name="Freeform 255">
              <a:extLst>
                <a:ext uri="{FF2B5EF4-FFF2-40B4-BE49-F238E27FC236}">
                  <a16:creationId xmlns:a16="http://schemas.microsoft.com/office/drawing/2014/main" id="{B1E5BEBC-D95C-432B-8DED-527AB6A04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471"/>
              <a:ext cx="15" cy="4"/>
            </a:xfrm>
            <a:custGeom>
              <a:avLst/>
              <a:gdLst>
                <a:gd name="T0" fmla="*/ 9018 w 10"/>
                <a:gd name="T1" fmla="*/ 276 h 3"/>
                <a:gd name="T2" fmla="*/ 9018 w 10"/>
                <a:gd name="T3" fmla="*/ 1 h 3"/>
                <a:gd name="T4" fmla="*/ 7835 w 10"/>
                <a:gd name="T5" fmla="*/ 1 h 3"/>
                <a:gd name="T6" fmla="*/ 6012 w 10"/>
                <a:gd name="T7" fmla="*/ 0 h 3"/>
                <a:gd name="T8" fmla="*/ 5223 w 10"/>
                <a:gd name="T9" fmla="*/ 0 h 3"/>
                <a:gd name="T10" fmla="*/ 3482 w 10"/>
                <a:gd name="T11" fmla="*/ 0 h 3"/>
                <a:gd name="T12" fmla="*/ 1227 w 10"/>
                <a:gd name="T13" fmla="*/ 1 h 3"/>
                <a:gd name="T14" fmla="*/ 0 w 10"/>
                <a:gd name="T15" fmla="*/ 1 h 3"/>
                <a:gd name="T16" fmla="*/ 0 w 10"/>
                <a:gd name="T17" fmla="*/ 276 h 3"/>
                <a:gd name="T18" fmla="*/ 9018 w 10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9" y="2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9" y="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3" name="Freeform 256">
              <a:extLst>
                <a:ext uri="{FF2B5EF4-FFF2-40B4-BE49-F238E27FC236}">
                  <a16:creationId xmlns:a16="http://schemas.microsoft.com/office/drawing/2014/main" id="{552615EF-31EE-4A0D-8058-A4E0B6AB6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060"/>
              <a:ext cx="12" cy="3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166 w 8"/>
                <a:gd name="T5" fmla="*/ 1166 h 2"/>
                <a:gd name="T6" fmla="*/ 1911 w 8"/>
                <a:gd name="T7" fmla="*/ 1166 h 2"/>
                <a:gd name="T8" fmla="*/ 3626 w 8"/>
                <a:gd name="T9" fmla="*/ 1166 h 2"/>
                <a:gd name="T10" fmla="*/ 5223 w 8"/>
                <a:gd name="T11" fmla="*/ 1166 h 2"/>
                <a:gd name="T12" fmla="*/ 6012 w 8"/>
                <a:gd name="T13" fmla="*/ 1166 h 2"/>
                <a:gd name="T14" fmla="*/ 7079 w 8"/>
                <a:gd name="T15" fmla="*/ 0 h 2"/>
                <a:gd name="T16" fmla="*/ 7079 w 8"/>
                <a:gd name="T17" fmla="*/ 0 h 2"/>
                <a:gd name="T18" fmla="*/ 0 w 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"/>
                <a:gd name="T32" fmla="*/ 8 w 8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4" name="Freeform 257">
              <a:extLst>
                <a:ext uri="{FF2B5EF4-FFF2-40B4-BE49-F238E27FC236}">
                  <a16:creationId xmlns:a16="http://schemas.microsoft.com/office/drawing/2014/main" id="{C9F9BF6B-956F-41AC-8837-8D06D4EF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483"/>
              <a:ext cx="28" cy="571"/>
            </a:xfrm>
            <a:custGeom>
              <a:avLst/>
              <a:gdLst>
                <a:gd name="T0" fmla="*/ 9278 w 19"/>
                <a:gd name="T1" fmla="*/ 0 h 459"/>
                <a:gd name="T2" fmla="*/ 6204 w 19"/>
                <a:gd name="T3" fmla="*/ 0 h 459"/>
                <a:gd name="T4" fmla="*/ 0 w 19"/>
                <a:gd name="T5" fmla="*/ 18743 h 459"/>
                <a:gd name="T6" fmla="*/ 7245 w 19"/>
                <a:gd name="T7" fmla="*/ 18743 h 459"/>
                <a:gd name="T8" fmla="*/ 13474 w 19"/>
                <a:gd name="T9" fmla="*/ 0 h 459"/>
                <a:gd name="T10" fmla="*/ 9278 w 19"/>
                <a:gd name="T11" fmla="*/ 0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59"/>
                <a:gd name="T20" fmla="*/ 19 w 19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59">
                  <a:moveTo>
                    <a:pt x="13" y="0"/>
                  </a:moveTo>
                  <a:lnTo>
                    <a:pt x="8" y="0"/>
                  </a:lnTo>
                  <a:lnTo>
                    <a:pt x="0" y="458"/>
                  </a:lnTo>
                  <a:lnTo>
                    <a:pt x="10" y="458"/>
                  </a:lnTo>
                  <a:lnTo>
                    <a:pt x="18" y="0"/>
                  </a:lnTo>
                  <a:lnTo>
                    <a:pt x="13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5" name="Freeform 258">
              <a:extLst>
                <a:ext uri="{FF2B5EF4-FFF2-40B4-BE49-F238E27FC236}">
                  <a16:creationId xmlns:a16="http://schemas.microsoft.com/office/drawing/2014/main" id="{F255414C-8F7E-4B16-BC76-0A1B8481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474"/>
              <a:ext cx="13" cy="2"/>
            </a:xfrm>
            <a:custGeom>
              <a:avLst/>
              <a:gdLst>
                <a:gd name="T0" fmla="*/ 4258 w 9"/>
                <a:gd name="T1" fmla="*/ 1 h 2"/>
                <a:gd name="T2" fmla="*/ 3457 w 9"/>
                <a:gd name="T3" fmla="*/ 1 h 2"/>
                <a:gd name="T4" fmla="*/ 3194 w 9"/>
                <a:gd name="T5" fmla="*/ 0 h 2"/>
                <a:gd name="T6" fmla="*/ 2393 w 9"/>
                <a:gd name="T7" fmla="*/ 0 h 2"/>
                <a:gd name="T8" fmla="*/ 2211 w 9"/>
                <a:gd name="T9" fmla="*/ 0 h 2"/>
                <a:gd name="T10" fmla="*/ 1060 w 9"/>
                <a:gd name="T11" fmla="*/ 0 h 2"/>
                <a:gd name="T12" fmla="*/ 1 w 9"/>
                <a:gd name="T13" fmla="*/ 0 h 2"/>
                <a:gd name="T14" fmla="*/ 0 w 9"/>
                <a:gd name="T15" fmla="*/ 1 h 2"/>
                <a:gd name="T16" fmla="*/ 0 w 9"/>
                <a:gd name="T17" fmla="*/ 1 h 2"/>
                <a:gd name="T18" fmla="*/ 4258 w 9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"/>
                <a:gd name="T32" fmla="*/ 9 w 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">
                  <a:moveTo>
                    <a:pt x="8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1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6" name="Freeform 259">
              <a:extLst>
                <a:ext uri="{FF2B5EF4-FFF2-40B4-BE49-F238E27FC236}">
                  <a16:creationId xmlns:a16="http://schemas.microsoft.com/office/drawing/2014/main" id="{111CDB5D-D0BB-4C71-B9BD-76FE46E2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059"/>
              <a:ext cx="12" cy="2"/>
            </a:xfrm>
            <a:custGeom>
              <a:avLst/>
              <a:gdLst>
                <a:gd name="T0" fmla="*/ 0 w 8"/>
                <a:gd name="T1" fmla="*/ 0 h 2"/>
                <a:gd name="T2" fmla="*/ 1166 w 8"/>
                <a:gd name="T3" fmla="*/ 1 h 2"/>
                <a:gd name="T4" fmla="*/ 3626 w 8"/>
                <a:gd name="T5" fmla="*/ 1 h 2"/>
                <a:gd name="T6" fmla="*/ 6012 w 8"/>
                <a:gd name="T7" fmla="*/ 1 h 2"/>
                <a:gd name="T8" fmla="*/ 7079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7" name="Freeform 260">
              <a:extLst>
                <a:ext uri="{FF2B5EF4-FFF2-40B4-BE49-F238E27FC236}">
                  <a16:creationId xmlns:a16="http://schemas.microsoft.com/office/drawing/2014/main" id="{3919DA12-8530-43ED-ACBE-75882F68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484"/>
              <a:ext cx="27" cy="569"/>
            </a:xfrm>
            <a:custGeom>
              <a:avLst/>
              <a:gdLst>
                <a:gd name="T0" fmla="*/ 13080 w 18"/>
                <a:gd name="T1" fmla="*/ 0 h 457"/>
                <a:gd name="T2" fmla="*/ 7592 w 18"/>
                <a:gd name="T3" fmla="*/ 0 h 457"/>
                <a:gd name="T4" fmla="*/ 0 w 18"/>
                <a:gd name="T5" fmla="*/ 18951 h 457"/>
                <a:gd name="T6" fmla="*/ 9842 w 18"/>
                <a:gd name="T7" fmla="*/ 18951 h 457"/>
                <a:gd name="T8" fmla="*/ 16907 w 18"/>
                <a:gd name="T9" fmla="*/ 0 h 457"/>
                <a:gd name="T10" fmla="*/ 13080 w 18"/>
                <a:gd name="T11" fmla="*/ 0 h 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57"/>
                <a:gd name="T20" fmla="*/ 18 w 18"/>
                <a:gd name="T21" fmla="*/ 457 h 4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57">
                  <a:moveTo>
                    <a:pt x="13" y="0"/>
                  </a:moveTo>
                  <a:lnTo>
                    <a:pt x="7" y="0"/>
                  </a:lnTo>
                  <a:lnTo>
                    <a:pt x="0" y="456"/>
                  </a:lnTo>
                  <a:lnTo>
                    <a:pt x="10" y="456"/>
                  </a:lnTo>
                  <a:lnTo>
                    <a:pt x="17" y="0"/>
                  </a:lnTo>
                  <a:lnTo>
                    <a:pt x="13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8" name="Freeform 261">
              <a:extLst>
                <a:ext uri="{FF2B5EF4-FFF2-40B4-BE49-F238E27FC236}">
                  <a16:creationId xmlns:a16="http://schemas.microsoft.com/office/drawing/2014/main" id="{02E56D8E-E4B2-4CE9-BAA5-73536EC86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475"/>
              <a:ext cx="12" cy="3"/>
            </a:xfrm>
            <a:custGeom>
              <a:avLst/>
              <a:gdLst>
                <a:gd name="T0" fmla="*/ 7079 w 8"/>
                <a:gd name="T1" fmla="*/ 1166 h 2"/>
                <a:gd name="T2" fmla="*/ 6012 w 8"/>
                <a:gd name="T3" fmla="*/ 0 h 2"/>
                <a:gd name="T4" fmla="*/ 3626 w 8"/>
                <a:gd name="T5" fmla="*/ 0 h 2"/>
                <a:gd name="T6" fmla="*/ 1166 w 8"/>
                <a:gd name="T7" fmla="*/ 0 h 2"/>
                <a:gd name="T8" fmla="*/ 0 w 8"/>
                <a:gd name="T9" fmla="*/ 1166 h 2"/>
                <a:gd name="T10" fmla="*/ 7079 w 8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7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1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9" name="Freeform 262">
              <a:extLst>
                <a:ext uri="{FF2B5EF4-FFF2-40B4-BE49-F238E27FC236}">
                  <a16:creationId xmlns:a16="http://schemas.microsoft.com/office/drawing/2014/main" id="{8B2778D8-D268-434E-8B1D-34FD795F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3058"/>
              <a:ext cx="9" cy="1"/>
            </a:xfrm>
            <a:custGeom>
              <a:avLst/>
              <a:gdLst>
                <a:gd name="T0" fmla="*/ 0 w 6"/>
                <a:gd name="T1" fmla="*/ 0 h 1"/>
                <a:gd name="T2" fmla="*/ 1547 w 6"/>
                <a:gd name="T3" fmla="*/ 0 h 1"/>
                <a:gd name="T4" fmla="*/ 3482 w 6"/>
                <a:gd name="T5" fmla="*/ 0 h 1"/>
                <a:gd name="T6" fmla="*/ 4163 w 6"/>
                <a:gd name="T7" fmla="*/ 0 h 1"/>
                <a:gd name="T8" fmla="*/ 5223 w 6"/>
                <a:gd name="T9" fmla="*/ 0 h 1"/>
                <a:gd name="T10" fmla="*/ 0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0" name="Freeform 263">
              <a:extLst>
                <a:ext uri="{FF2B5EF4-FFF2-40B4-BE49-F238E27FC236}">
                  <a16:creationId xmlns:a16="http://schemas.microsoft.com/office/drawing/2014/main" id="{7C64E702-4749-4DD1-8F0D-9BFDA30A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485"/>
              <a:ext cx="24" cy="566"/>
            </a:xfrm>
            <a:custGeom>
              <a:avLst/>
              <a:gdLst>
                <a:gd name="T0" fmla="*/ 11237 w 16"/>
                <a:gd name="T1" fmla="*/ 0 h 455"/>
                <a:gd name="T2" fmla="*/ 7079 w 16"/>
                <a:gd name="T3" fmla="*/ 0 h 455"/>
                <a:gd name="T4" fmla="*/ 0 w 16"/>
                <a:gd name="T5" fmla="*/ 18587 h 455"/>
                <a:gd name="T6" fmla="*/ 7788 w 16"/>
                <a:gd name="T7" fmla="*/ 18587 h 455"/>
                <a:gd name="T8" fmla="*/ 15168 w 16"/>
                <a:gd name="T9" fmla="*/ 0 h 455"/>
                <a:gd name="T10" fmla="*/ 11237 w 16"/>
                <a:gd name="T11" fmla="*/ 0 h 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55"/>
                <a:gd name="T20" fmla="*/ 16 w 16"/>
                <a:gd name="T21" fmla="*/ 455 h 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55">
                  <a:moveTo>
                    <a:pt x="11" y="0"/>
                  </a:moveTo>
                  <a:lnTo>
                    <a:pt x="7" y="0"/>
                  </a:lnTo>
                  <a:lnTo>
                    <a:pt x="0" y="454"/>
                  </a:lnTo>
                  <a:lnTo>
                    <a:pt x="8" y="454"/>
                  </a:lnTo>
                  <a:lnTo>
                    <a:pt x="15" y="0"/>
                  </a:lnTo>
                  <a:lnTo>
                    <a:pt x="11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1" name="Freeform 264">
              <a:extLst>
                <a:ext uri="{FF2B5EF4-FFF2-40B4-BE49-F238E27FC236}">
                  <a16:creationId xmlns:a16="http://schemas.microsoft.com/office/drawing/2014/main" id="{D35FACCF-90AF-4975-A1AC-BFF5058A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478"/>
              <a:ext cx="9" cy="1"/>
            </a:xfrm>
            <a:custGeom>
              <a:avLst/>
              <a:gdLst>
                <a:gd name="T0" fmla="*/ 5223 w 6"/>
                <a:gd name="T1" fmla="*/ 0 h 1"/>
                <a:gd name="T2" fmla="*/ 4163 w 6"/>
                <a:gd name="T3" fmla="*/ 0 h 1"/>
                <a:gd name="T4" fmla="*/ 3482 w 6"/>
                <a:gd name="T5" fmla="*/ 0 h 1"/>
                <a:gd name="T6" fmla="*/ 1547 w 6"/>
                <a:gd name="T7" fmla="*/ 0 h 1"/>
                <a:gd name="T8" fmla="*/ 0 w 6"/>
                <a:gd name="T9" fmla="*/ 0 h 1"/>
                <a:gd name="T10" fmla="*/ 5223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2" name="Freeform 265">
              <a:extLst>
                <a:ext uri="{FF2B5EF4-FFF2-40B4-BE49-F238E27FC236}">
                  <a16:creationId xmlns:a16="http://schemas.microsoft.com/office/drawing/2014/main" id="{C0DA956B-416A-455D-853F-08A9DCDE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3056"/>
              <a:ext cx="6" cy="3"/>
            </a:xfrm>
            <a:custGeom>
              <a:avLst/>
              <a:gdLst>
                <a:gd name="T0" fmla="*/ 0 w 4"/>
                <a:gd name="T1" fmla="*/ 1166 h 2"/>
                <a:gd name="T2" fmla="*/ 0 w 4"/>
                <a:gd name="T3" fmla="*/ 0 h 2"/>
                <a:gd name="T4" fmla="*/ 1166 w 4"/>
                <a:gd name="T5" fmla="*/ 0 h 2"/>
                <a:gd name="T6" fmla="*/ 1911 w 4"/>
                <a:gd name="T7" fmla="*/ 0 h 2"/>
                <a:gd name="T8" fmla="*/ 3482 w 4"/>
                <a:gd name="T9" fmla="*/ 1166 h 2"/>
                <a:gd name="T10" fmla="*/ 0 w 4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3" name="Freeform 266">
              <a:extLst>
                <a:ext uri="{FF2B5EF4-FFF2-40B4-BE49-F238E27FC236}">
                  <a16:creationId xmlns:a16="http://schemas.microsoft.com/office/drawing/2014/main" id="{AE92DA7B-19BD-4A3E-94AD-60DC8D0A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486"/>
              <a:ext cx="20" cy="565"/>
            </a:xfrm>
            <a:custGeom>
              <a:avLst/>
              <a:gdLst>
                <a:gd name="T0" fmla="*/ 14054 w 13"/>
                <a:gd name="T1" fmla="*/ 0 h 454"/>
                <a:gd name="T2" fmla="*/ 9135 w 13"/>
                <a:gd name="T3" fmla="*/ 0 h 454"/>
                <a:gd name="T4" fmla="*/ 0 w 13"/>
                <a:gd name="T5" fmla="*/ 18689 h 454"/>
                <a:gd name="T6" fmla="*/ 9135 w 13"/>
                <a:gd name="T7" fmla="*/ 18689 h 454"/>
                <a:gd name="T8" fmla="*/ 17955 w 13"/>
                <a:gd name="T9" fmla="*/ 0 h 454"/>
                <a:gd name="T10" fmla="*/ 14054 w 13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54"/>
                <a:gd name="T20" fmla="*/ 13 w 13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54">
                  <a:moveTo>
                    <a:pt x="9" y="0"/>
                  </a:moveTo>
                  <a:lnTo>
                    <a:pt x="6" y="0"/>
                  </a:lnTo>
                  <a:lnTo>
                    <a:pt x="0" y="453"/>
                  </a:lnTo>
                  <a:lnTo>
                    <a:pt x="6" y="453"/>
                  </a:lnTo>
                  <a:lnTo>
                    <a:pt x="12" y="0"/>
                  </a:lnTo>
                  <a:lnTo>
                    <a:pt x="9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4" name="Freeform 267">
              <a:extLst>
                <a:ext uri="{FF2B5EF4-FFF2-40B4-BE49-F238E27FC236}">
                  <a16:creationId xmlns:a16="http://schemas.microsoft.com/office/drawing/2014/main" id="{CD18F98B-11E7-4F36-BAE2-E957954F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479"/>
              <a:ext cx="6" cy="2"/>
            </a:xfrm>
            <a:custGeom>
              <a:avLst/>
              <a:gdLst>
                <a:gd name="T0" fmla="*/ 3482 w 4"/>
                <a:gd name="T1" fmla="*/ 0 h 2"/>
                <a:gd name="T2" fmla="*/ 3482 w 4"/>
                <a:gd name="T3" fmla="*/ 1 h 2"/>
                <a:gd name="T4" fmla="*/ 1911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5" name="Freeform 268">
              <a:extLst>
                <a:ext uri="{FF2B5EF4-FFF2-40B4-BE49-F238E27FC236}">
                  <a16:creationId xmlns:a16="http://schemas.microsoft.com/office/drawing/2014/main" id="{D51B9696-8DA0-4AD1-B036-793CDE05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3054"/>
              <a:ext cx="5" cy="4"/>
            </a:xfrm>
            <a:custGeom>
              <a:avLst/>
              <a:gdLst>
                <a:gd name="T0" fmla="*/ 0 w 3"/>
                <a:gd name="T1" fmla="*/ 276 h 3"/>
                <a:gd name="T2" fmla="*/ 6147 w 3"/>
                <a:gd name="T3" fmla="*/ 0 h 3"/>
                <a:gd name="T4" fmla="*/ 6147 w 3"/>
                <a:gd name="T5" fmla="*/ 0 h 3"/>
                <a:gd name="T6" fmla="*/ 10245 w 3"/>
                <a:gd name="T7" fmla="*/ 0 h 3"/>
                <a:gd name="T8" fmla="*/ 10245 w 3"/>
                <a:gd name="T9" fmla="*/ 276 h 3"/>
                <a:gd name="T10" fmla="*/ 0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6" name="Freeform 269">
              <a:extLst>
                <a:ext uri="{FF2B5EF4-FFF2-40B4-BE49-F238E27FC236}">
                  <a16:creationId xmlns:a16="http://schemas.microsoft.com/office/drawing/2014/main" id="{3E244E5B-91FD-4A4F-8ACC-AA8284A3F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488"/>
              <a:ext cx="18" cy="562"/>
            </a:xfrm>
            <a:custGeom>
              <a:avLst/>
              <a:gdLst>
                <a:gd name="T0" fmla="*/ 9368 w 12"/>
                <a:gd name="T1" fmla="*/ 0 h 452"/>
                <a:gd name="T2" fmla="*/ 6245 w 12"/>
                <a:gd name="T3" fmla="*/ 0 h 452"/>
                <a:gd name="T4" fmla="*/ 0 w 12"/>
                <a:gd name="T5" fmla="*/ 18326 h 452"/>
                <a:gd name="T6" fmla="*/ 5223 w 12"/>
                <a:gd name="T7" fmla="*/ 18326 h 452"/>
                <a:gd name="T8" fmla="*/ 11439 w 12"/>
                <a:gd name="T9" fmla="*/ 0 h 452"/>
                <a:gd name="T10" fmla="*/ 9368 w 12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52"/>
                <a:gd name="T20" fmla="*/ 12 w 12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52">
                  <a:moveTo>
                    <a:pt x="9" y="0"/>
                  </a:moveTo>
                  <a:lnTo>
                    <a:pt x="6" y="0"/>
                  </a:lnTo>
                  <a:lnTo>
                    <a:pt x="0" y="451"/>
                  </a:lnTo>
                  <a:lnTo>
                    <a:pt x="5" y="45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7" name="Freeform 270">
              <a:extLst>
                <a:ext uri="{FF2B5EF4-FFF2-40B4-BE49-F238E27FC236}">
                  <a16:creationId xmlns:a16="http://schemas.microsoft.com/office/drawing/2014/main" id="{09D914EB-F220-4F50-9E97-21DF3935B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480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1166 h 2"/>
                <a:gd name="T4" fmla="*/ 1166 w 2"/>
                <a:gd name="T5" fmla="*/ 1166 h 2"/>
                <a:gd name="T6" fmla="*/ 0 w 2"/>
                <a:gd name="T7" fmla="*/ 1166 h 2"/>
                <a:gd name="T8" fmla="*/ 0 w 2"/>
                <a:gd name="T9" fmla="*/ 0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8" name="Freeform 271">
              <a:extLst>
                <a:ext uri="{FF2B5EF4-FFF2-40B4-BE49-F238E27FC236}">
                  <a16:creationId xmlns:a16="http://schemas.microsoft.com/office/drawing/2014/main" id="{D709874C-0B9F-4172-9E36-0C63C7454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480"/>
              <a:ext cx="3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276 h 3"/>
                <a:gd name="T6" fmla="*/ 1166 w 2"/>
                <a:gd name="T7" fmla="*/ 1 h 3"/>
                <a:gd name="T8" fmla="*/ 1166 w 2"/>
                <a:gd name="T9" fmla="*/ 0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9" name="Freeform 272">
              <a:extLst>
                <a:ext uri="{FF2B5EF4-FFF2-40B4-BE49-F238E27FC236}">
                  <a16:creationId xmlns:a16="http://schemas.microsoft.com/office/drawing/2014/main" id="{7E5BB376-74EC-4890-9827-F135C382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488"/>
              <a:ext cx="15" cy="562"/>
            </a:xfrm>
            <a:custGeom>
              <a:avLst/>
              <a:gdLst>
                <a:gd name="T0" fmla="*/ 2367 w 10"/>
                <a:gd name="T1" fmla="*/ 18326 h 452"/>
                <a:gd name="T2" fmla="*/ 4008 w 10"/>
                <a:gd name="T3" fmla="*/ 18326 h 452"/>
                <a:gd name="T4" fmla="*/ 9018 w 10"/>
                <a:gd name="T5" fmla="*/ 0 h 452"/>
                <a:gd name="T6" fmla="*/ 6012 w 10"/>
                <a:gd name="T7" fmla="*/ 0 h 452"/>
                <a:gd name="T8" fmla="*/ 0 w 10"/>
                <a:gd name="T9" fmla="*/ 18326 h 452"/>
                <a:gd name="T10" fmla="*/ 2367 w 10"/>
                <a:gd name="T11" fmla="*/ 18326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52"/>
                <a:gd name="T20" fmla="*/ 10 w 10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52">
                  <a:moveTo>
                    <a:pt x="2" y="451"/>
                  </a:moveTo>
                  <a:lnTo>
                    <a:pt x="4" y="451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51"/>
                  </a:lnTo>
                  <a:lnTo>
                    <a:pt x="2" y="45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0" name="Freeform 273">
              <a:extLst>
                <a:ext uri="{FF2B5EF4-FFF2-40B4-BE49-F238E27FC236}">
                  <a16:creationId xmlns:a16="http://schemas.microsoft.com/office/drawing/2014/main" id="{FBF61E7D-4546-4D18-B4EC-D1CDA4D1F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3053"/>
              <a:ext cx="1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125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1" name="Freeform 274">
              <a:extLst>
                <a:ext uri="{FF2B5EF4-FFF2-40B4-BE49-F238E27FC236}">
                  <a16:creationId xmlns:a16="http://schemas.microsoft.com/office/drawing/2014/main" id="{3E1609D7-2FEF-4CAB-861D-1FB3CCF8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445"/>
              <a:ext cx="124" cy="1032"/>
            </a:xfrm>
            <a:custGeom>
              <a:avLst/>
              <a:gdLst>
                <a:gd name="T0" fmla="*/ 61002 w 83"/>
                <a:gd name="T1" fmla="*/ 120 h 829"/>
                <a:gd name="T2" fmla="*/ 48243 w 83"/>
                <a:gd name="T3" fmla="*/ 1 h 829"/>
                <a:gd name="T4" fmla="*/ 37472 w 83"/>
                <a:gd name="T5" fmla="*/ 0 h 829"/>
                <a:gd name="T6" fmla="*/ 29802 w 83"/>
                <a:gd name="T7" fmla="*/ 2 h 829"/>
                <a:gd name="T8" fmla="*/ 24002 w 83"/>
                <a:gd name="T9" fmla="*/ 286 h 829"/>
                <a:gd name="T10" fmla="*/ 20206 w 83"/>
                <a:gd name="T11" fmla="*/ 443 h 829"/>
                <a:gd name="T12" fmla="*/ 20206 w 83"/>
                <a:gd name="T13" fmla="*/ 683 h 829"/>
                <a:gd name="T14" fmla="*/ 20206 w 83"/>
                <a:gd name="T15" fmla="*/ 1063 h 829"/>
                <a:gd name="T16" fmla="*/ 0 w 83"/>
                <a:gd name="T17" fmla="*/ 34276 h 829"/>
                <a:gd name="T18" fmla="*/ 20998 w 83"/>
                <a:gd name="T19" fmla="*/ 33280 h 829"/>
                <a:gd name="T20" fmla="*/ 20998 w 83"/>
                <a:gd name="T21" fmla="*/ 32599 h 829"/>
                <a:gd name="T22" fmla="*/ 22304 w 83"/>
                <a:gd name="T23" fmla="*/ 31351 h 829"/>
                <a:gd name="T24" fmla="*/ 24002 w 83"/>
                <a:gd name="T25" fmla="*/ 29578 h 829"/>
                <a:gd name="T26" fmla="*/ 24775 w 83"/>
                <a:gd name="T27" fmla="*/ 27385 h 829"/>
                <a:gd name="T28" fmla="*/ 26473 w 83"/>
                <a:gd name="T29" fmla="*/ 24885 h 829"/>
                <a:gd name="T30" fmla="*/ 28478 w 83"/>
                <a:gd name="T31" fmla="*/ 22162 h 829"/>
                <a:gd name="T32" fmla="*/ 30187 w 83"/>
                <a:gd name="T33" fmla="*/ 19301 h 829"/>
                <a:gd name="T34" fmla="*/ 31371 w 83"/>
                <a:gd name="T35" fmla="*/ 16353 h 829"/>
                <a:gd name="T36" fmla="*/ 33322 w 83"/>
                <a:gd name="T37" fmla="*/ 13466 h 829"/>
                <a:gd name="T38" fmla="*/ 35073 w 83"/>
                <a:gd name="T39" fmla="*/ 10693 h 829"/>
                <a:gd name="T40" fmla="*/ 37013 w 83"/>
                <a:gd name="T41" fmla="*/ 8151 h 829"/>
                <a:gd name="T42" fmla="*/ 37472 w 83"/>
                <a:gd name="T43" fmla="*/ 5865 h 829"/>
                <a:gd name="T44" fmla="*/ 38573 w 83"/>
                <a:gd name="T45" fmla="*/ 3955 h 829"/>
                <a:gd name="T46" fmla="*/ 39550 w 83"/>
                <a:gd name="T47" fmla="*/ 2599 h 829"/>
                <a:gd name="T48" fmla="*/ 40832 w 83"/>
                <a:gd name="T49" fmla="*/ 1764 h 829"/>
                <a:gd name="T50" fmla="*/ 40832 w 83"/>
                <a:gd name="T51" fmla="*/ 1491 h 829"/>
                <a:gd name="T52" fmla="*/ 43376 w 83"/>
                <a:gd name="T53" fmla="*/ 1229 h 829"/>
                <a:gd name="T54" fmla="*/ 48243 w 83"/>
                <a:gd name="T55" fmla="*/ 1127 h 829"/>
                <a:gd name="T56" fmla="*/ 57506 w 83"/>
                <a:gd name="T57" fmla="*/ 1063 h 829"/>
                <a:gd name="T58" fmla="*/ 68524 w 83"/>
                <a:gd name="T59" fmla="*/ 1058 h 829"/>
                <a:gd name="T60" fmla="*/ 73689 w 83"/>
                <a:gd name="T61" fmla="*/ 850 h 829"/>
                <a:gd name="T62" fmla="*/ 75900 w 83"/>
                <a:gd name="T63" fmla="*/ 512 h 829"/>
                <a:gd name="T64" fmla="*/ 72074 w 83"/>
                <a:gd name="T65" fmla="*/ 185 h 8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829"/>
                <a:gd name="T101" fmla="*/ 83 w 83"/>
                <a:gd name="T102" fmla="*/ 829 h 8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829">
                  <a:moveTo>
                    <a:pt x="74" y="4"/>
                  </a:moveTo>
                  <a:lnTo>
                    <a:pt x="66" y="3"/>
                  </a:lnTo>
                  <a:lnTo>
                    <a:pt x="59" y="2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6"/>
                  </a:lnTo>
                  <a:lnTo>
                    <a:pt x="22" y="33"/>
                  </a:lnTo>
                  <a:lnTo>
                    <a:pt x="0" y="828"/>
                  </a:lnTo>
                  <a:lnTo>
                    <a:pt x="23" y="805"/>
                  </a:lnTo>
                  <a:lnTo>
                    <a:pt x="23" y="803"/>
                  </a:lnTo>
                  <a:lnTo>
                    <a:pt x="23" y="797"/>
                  </a:lnTo>
                  <a:lnTo>
                    <a:pt x="23" y="787"/>
                  </a:lnTo>
                  <a:lnTo>
                    <a:pt x="24" y="773"/>
                  </a:lnTo>
                  <a:lnTo>
                    <a:pt x="24" y="757"/>
                  </a:lnTo>
                  <a:lnTo>
                    <a:pt x="25" y="737"/>
                  </a:lnTo>
                  <a:lnTo>
                    <a:pt x="26" y="714"/>
                  </a:lnTo>
                  <a:lnTo>
                    <a:pt x="27" y="689"/>
                  </a:lnTo>
                  <a:lnTo>
                    <a:pt x="27" y="661"/>
                  </a:lnTo>
                  <a:lnTo>
                    <a:pt x="28" y="632"/>
                  </a:lnTo>
                  <a:lnTo>
                    <a:pt x="29" y="601"/>
                  </a:lnTo>
                  <a:lnTo>
                    <a:pt x="30" y="569"/>
                  </a:lnTo>
                  <a:lnTo>
                    <a:pt x="31" y="535"/>
                  </a:lnTo>
                  <a:lnTo>
                    <a:pt x="32" y="500"/>
                  </a:lnTo>
                  <a:lnTo>
                    <a:pt x="33" y="466"/>
                  </a:lnTo>
                  <a:lnTo>
                    <a:pt x="34" y="430"/>
                  </a:lnTo>
                  <a:lnTo>
                    <a:pt x="34" y="395"/>
                  </a:lnTo>
                  <a:lnTo>
                    <a:pt x="35" y="360"/>
                  </a:lnTo>
                  <a:lnTo>
                    <a:pt x="36" y="325"/>
                  </a:lnTo>
                  <a:lnTo>
                    <a:pt x="37" y="291"/>
                  </a:lnTo>
                  <a:lnTo>
                    <a:pt x="38" y="258"/>
                  </a:lnTo>
                  <a:lnTo>
                    <a:pt x="39" y="226"/>
                  </a:lnTo>
                  <a:lnTo>
                    <a:pt x="40" y="197"/>
                  </a:lnTo>
                  <a:lnTo>
                    <a:pt x="41" y="168"/>
                  </a:lnTo>
                  <a:lnTo>
                    <a:pt x="41" y="141"/>
                  </a:lnTo>
                  <a:lnTo>
                    <a:pt x="42" y="118"/>
                  </a:lnTo>
                  <a:lnTo>
                    <a:pt x="42" y="96"/>
                  </a:lnTo>
                  <a:lnTo>
                    <a:pt x="43" y="78"/>
                  </a:lnTo>
                  <a:lnTo>
                    <a:pt x="43" y="63"/>
                  </a:lnTo>
                  <a:lnTo>
                    <a:pt x="43" y="51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4" y="36"/>
                  </a:lnTo>
                  <a:lnTo>
                    <a:pt x="45" y="32"/>
                  </a:lnTo>
                  <a:lnTo>
                    <a:pt x="47" y="30"/>
                  </a:lnTo>
                  <a:lnTo>
                    <a:pt x="49" y="29"/>
                  </a:lnTo>
                  <a:lnTo>
                    <a:pt x="52" y="27"/>
                  </a:lnTo>
                  <a:lnTo>
                    <a:pt x="57" y="27"/>
                  </a:lnTo>
                  <a:lnTo>
                    <a:pt x="62" y="26"/>
                  </a:lnTo>
                  <a:lnTo>
                    <a:pt x="69" y="26"/>
                  </a:lnTo>
                  <a:lnTo>
                    <a:pt x="74" y="25"/>
                  </a:lnTo>
                  <a:lnTo>
                    <a:pt x="77" y="23"/>
                  </a:lnTo>
                  <a:lnTo>
                    <a:pt x="80" y="20"/>
                  </a:lnTo>
                  <a:lnTo>
                    <a:pt x="81" y="16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4" y="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2" name="Freeform 275">
              <a:extLst>
                <a:ext uri="{FF2B5EF4-FFF2-40B4-BE49-F238E27FC236}">
                  <a16:creationId xmlns:a16="http://schemas.microsoft.com/office/drawing/2014/main" id="{CE23C9A5-E072-4F12-B47C-D321D7D09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445"/>
              <a:ext cx="132" cy="1040"/>
            </a:xfrm>
            <a:custGeom>
              <a:avLst/>
              <a:gdLst>
                <a:gd name="T0" fmla="*/ 64306 w 89"/>
                <a:gd name="T1" fmla="*/ 149 h 835"/>
                <a:gd name="T2" fmla="*/ 51084 w 89"/>
                <a:gd name="T3" fmla="*/ 2 h 835"/>
                <a:gd name="T4" fmla="*/ 39873 w 89"/>
                <a:gd name="T5" fmla="*/ 0 h 835"/>
                <a:gd name="T6" fmla="*/ 30556 w 89"/>
                <a:gd name="T7" fmla="*/ 1 h 835"/>
                <a:gd name="T8" fmla="*/ 23885 w 89"/>
                <a:gd name="T9" fmla="*/ 186 h 835"/>
                <a:gd name="T10" fmla="*/ 21529 w 89"/>
                <a:gd name="T11" fmla="*/ 360 h 835"/>
                <a:gd name="T12" fmla="*/ 19711 w 89"/>
                <a:gd name="T13" fmla="*/ 549 h 835"/>
                <a:gd name="T14" fmla="*/ 19711 w 89"/>
                <a:gd name="T15" fmla="*/ 852 h 835"/>
                <a:gd name="T16" fmla="*/ 19711 w 89"/>
                <a:gd name="T17" fmla="*/ 1401 h 835"/>
                <a:gd name="T18" fmla="*/ 20460 w 89"/>
                <a:gd name="T19" fmla="*/ 33879 h 835"/>
                <a:gd name="T20" fmla="*/ 20460 w 89"/>
                <a:gd name="T21" fmla="*/ 33554 h 835"/>
                <a:gd name="T22" fmla="*/ 21529 w 89"/>
                <a:gd name="T23" fmla="*/ 32533 h 835"/>
                <a:gd name="T24" fmla="*/ 21986 w 89"/>
                <a:gd name="T25" fmla="*/ 30994 h 835"/>
                <a:gd name="T26" fmla="*/ 23689 w 89"/>
                <a:gd name="T27" fmla="*/ 28972 h 835"/>
                <a:gd name="T28" fmla="*/ 23885 w 89"/>
                <a:gd name="T29" fmla="*/ 26610 h 835"/>
                <a:gd name="T30" fmla="*/ 25789 w 89"/>
                <a:gd name="T31" fmla="*/ 23940 h 835"/>
                <a:gd name="T32" fmla="*/ 27389 w 89"/>
                <a:gd name="T33" fmla="*/ 21059 h 835"/>
                <a:gd name="T34" fmla="*/ 29234 w 89"/>
                <a:gd name="T35" fmla="*/ 18067 h 835"/>
                <a:gd name="T36" fmla="*/ 30556 w 89"/>
                <a:gd name="T37" fmla="*/ 15148 h 835"/>
                <a:gd name="T38" fmla="*/ 32608 w 89"/>
                <a:gd name="T39" fmla="*/ 12253 h 835"/>
                <a:gd name="T40" fmla="*/ 34012 w 89"/>
                <a:gd name="T41" fmla="*/ 9528 h 835"/>
                <a:gd name="T42" fmla="*/ 35425 w 89"/>
                <a:gd name="T43" fmla="*/ 7053 h 835"/>
                <a:gd name="T44" fmla="*/ 36573 w 89"/>
                <a:gd name="T45" fmla="*/ 4947 h 835"/>
                <a:gd name="T46" fmla="*/ 37303 w 89"/>
                <a:gd name="T47" fmla="*/ 3282 h 835"/>
                <a:gd name="T48" fmla="*/ 37303 w 89"/>
                <a:gd name="T49" fmla="*/ 2173 h 835"/>
                <a:gd name="T50" fmla="*/ 38249 w 89"/>
                <a:gd name="T51" fmla="*/ 1645 h 835"/>
                <a:gd name="T52" fmla="*/ 38890 w 89"/>
                <a:gd name="T53" fmla="*/ 1344 h 835"/>
                <a:gd name="T54" fmla="*/ 43358 w 89"/>
                <a:gd name="T55" fmla="*/ 1209 h 835"/>
                <a:gd name="T56" fmla="*/ 49036 w 89"/>
                <a:gd name="T57" fmla="*/ 1136 h 835"/>
                <a:gd name="T58" fmla="*/ 60248 w 89"/>
                <a:gd name="T59" fmla="*/ 1079 h 835"/>
                <a:gd name="T60" fmla="*/ 67215 w 89"/>
                <a:gd name="T61" fmla="*/ 971 h 835"/>
                <a:gd name="T62" fmla="*/ 70567 w 89"/>
                <a:gd name="T63" fmla="*/ 684 h 835"/>
                <a:gd name="T64" fmla="*/ 70239 w 89"/>
                <a:gd name="T65" fmla="*/ 330 h 835"/>
                <a:gd name="T66" fmla="*/ 64306 w 89"/>
                <a:gd name="T67" fmla="*/ 149 h 8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835"/>
                <a:gd name="T104" fmla="*/ 89 w 89"/>
                <a:gd name="T105" fmla="*/ 835 h 8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835">
                  <a:moveTo>
                    <a:pt x="79" y="4"/>
                  </a:moveTo>
                  <a:lnTo>
                    <a:pt x="79" y="4"/>
                  </a:lnTo>
                  <a:lnTo>
                    <a:pt x="71" y="3"/>
                  </a:lnTo>
                  <a:lnTo>
                    <a:pt x="63" y="2"/>
                  </a:lnTo>
                  <a:lnTo>
                    <a:pt x="56" y="1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24" y="33"/>
                  </a:lnTo>
                  <a:lnTo>
                    <a:pt x="0" y="834"/>
                  </a:lnTo>
                  <a:lnTo>
                    <a:pt x="25" y="811"/>
                  </a:lnTo>
                  <a:lnTo>
                    <a:pt x="25" y="809"/>
                  </a:lnTo>
                  <a:lnTo>
                    <a:pt x="25" y="803"/>
                  </a:lnTo>
                  <a:lnTo>
                    <a:pt x="25" y="793"/>
                  </a:lnTo>
                  <a:lnTo>
                    <a:pt x="26" y="779"/>
                  </a:lnTo>
                  <a:lnTo>
                    <a:pt x="26" y="762"/>
                  </a:lnTo>
                  <a:lnTo>
                    <a:pt x="27" y="742"/>
                  </a:lnTo>
                  <a:lnTo>
                    <a:pt x="28" y="719"/>
                  </a:lnTo>
                  <a:lnTo>
                    <a:pt x="29" y="694"/>
                  </a:lnTo>
                  <a:lnTo>
                    <a:pt x="29" y="666"/>
                  </a:lnTo>
                  <a:lnTo>
                    <a:pt x="30" y="637"/>
                  </a:lnTo>
                  <a:lnTo>
                    <a:pt x="31" y="605"/>
                  </a:lnTo>
                  <a:lnTo>
                    <a:pt x="32" y="573"/>
                  </a:lnTo>
                  <a:lnTo>
                    <a:pt x="33" y="539"/>
                  </a:lnTo>
                  <a:lnTo>
                    <a:pt x="34" y="504"/>
                  </a:lnTo>
                  <a:lnTo>
                    <a:pt x="35" y="469"/>
                  </a:lnTo>
                  <a:lnTo>
                    <a:pt x="36" y="433"/>
                  </a:lnTo>
                  <a:lnTo>
                    <a:pt x="37" y="398"/>
                  </a:lnTo>
                  <a:lnTo>
                    <a:pt x="38" y="363"/>
                  </a:lnTo>
                  <a:lnTo>
                    <a:pt x="39" y="327"/>
                  </a:lnTo>
                  <a:lnTo>
                    <a:pt x="40" y="293"/>
                  </a:lnTo>
                  <a:lnTo>
                    <a:pt x="41" y="260"/>
                  </a:lnTo>
                  <a:lnTo>
                    <a:pt x="42" y="228"/>
                  </a:lnTo>
                  <a:lnTo>
                    <a:pt x="43" y="198"/>
                  </a:lnTo>
                  <a:lnTo>
                    <a:pt x="44" y="169"/>
                  </a:lnTo>
                  <a:lnTo>
                    <a:pt x="44" y="142"/>
                  </a:lnTo>
                  <a:lnTo>
                    <a:pt x="45" y="119"/>
                  </a:lnTo>
                  <a:lnTo>
                    <a:pt x="45" y="97"/>
                  </a:lnTo>
                  <a:lnTo>
                    <a:pt x="46" y="79"/>
                  </a:lnTo>
                  <a:lnTo>
                    <a:pt x="46" y="63"/>
                  </a:lnTo>
                  <a:lnTo>
                    <a:pt x="46" y="51"/>
                  </a:lnTo>
                  <a:lnTo>
                    <a:pt x="47" y="43"/>
                  </a:lnTo>
                  <a:lnTo>
                    <a:pt x="47" y="39"/>
                  </a:lnTo>
                  <a:lnTo>
                    <a:pt x="47" y="36"/>
                  </a:lnTo>
                  <a:lnTo>
                    <a:pt x="48" y="32"/>
                  </a:lnTo>
                  <a:lnTo>
                    <a:pt x="50" y="30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61" y="27"/>
                  </a:lnTo>
                  <a:lnTo>
                    <a:pt x="67" y="26"/>
                  </a:lnTo>
                  <a:lnTo>
                    <a:pt x="74" y="26"/>
                  </a:lnTo>
                  <a:lnTo>
                    <a:pt x="79" y="25"/>
                  </a:lnTo>
                  <a:lnTo>
                    <a:pt x="83" y="23"/>
                  </a:lnTo>
                  <a:lnTo>
                    <a:pt x="86" y="20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6" y="8"/>
                  </a:lnTo>
                  <a:lnTo>
                    <a:pt x="84" y="5"/>
                  </a:lnTo>
                  <a:lnTo>
                    <a:pt x="79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3" name="Freeform 276">
              <a:extLst>
                <a:ext uri="{FF2B5EF4-FFF2-40B4-BE49-F238E27FC236}">
                  <a16:creationId xmlns:a16="http://schemas.microsoft.com/office/drawing/2014/main" id="{50EC48AC-BEB4-45A1-90C7-BDD5CEF4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3451"/>
              <a:ext cx="22" cy="8"/>
            </a:xfrm>
            <a:custGeom>
              <a:avLst/>
              <a:gdLst>
                <a:gd name="T0" fmla="*/ 0 w 15"/>
                <a:gd name="T1" fmla="*/ 0 h 6"/>
                <a:gd name="T2" fmla="*/ 1 w 15"/>
                <a:gd name="T3" fmla="*/ 276 h 6"/>
                <a:gd name="T4" fmla="*/ 1280 w 15"/>
                <a:gd name="T5" fmla="*/ 491 h 6"/>
                <a:gd name="T6" fmla="*/ 2753 w 15"/>
                <a:gd name="T7" fmla="*/ 655 h 6"/>
                <a:gd name="T8" fmla="*/ 4038 w 15"/>
                <a:gd name="T9" fmla="*/ 655 h 6"/>
                <a:gd name="T10" fmla="*/ 5922 w 15"/>
                <a:gd name="T11" fmla="*/ 655 h 6"/>
                <a:gd name="T12" fmla="*/ 7215 w 15"/>
                <a:gd name="T13" fmla="*/ 491 h 6"/>
                <a:gd name="T14" fmla="*/ 8686 w 15"/>
                <a:gd name="T15" fmla="*/ 368 h 6"/>
                <a:gd name="T16" fmla="*/ 9574 w 15"/>
                <a:gd name="T17" fmla="*/ 0 h 6"/>
                <a:gd name="T18" fmla="*/ 0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4" name="Freeform 277">
              <a:extLst>
                <a:ext uri="{FF2B5EF4-FFF2-40B4-BE49-F238E27FC236}">
                  <a16:creationId xmlns:a16="http://schemas.microsoft.com/office/drawing/2014/main" id="{48F81B02-9B26-40D5-9842-CEB73E94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480"/>
              <a:ext cx="55" cy="966"/>
            </a:xfrm>
            <a:custGeom>
              <a:avLst/>
              <a:gdLst>
                <a:gd name="T0" fmla="*/ 17338 w 37"/>
                <a:gd name="T1" fmla="*/ 0 h 776"/>
                <a:gd name="T2" fmla="*/ 15947 w 37"/>
                <a:gd name="T3" fmla="*/ 443 h 776"/>
                <a:gd name="T4" fmla="*/ 15287 w 37"/>
                <a:gd name="T5" fmla="*/ 1530 h 776"/>
                <a:gd name="T6" fmla="*/ 14172 w 37"/>
                <a:gd name="T7" fmla="*/ 3161 h 776"/>
                <a:gd name="T8" fmla="*/ 13857 w 37"/>
                <a:gd name="T9" fmla="*/ 5210 h 776"/>
                <a:gd name="T10" fmla="*/ 12686 w 37"/>
                <a:gd name="T11" fmla="*/ 7732 h 776"/>
                <a:gd name="T12" fmla="*/ 10728 w 37"/>
                <a:gd name="T13" fmla="*/ 10355 h 776"/>
                <a:gd name="T14" fmla="*/ 9322 w 37"/>
                <a:gd name="T15" fmla="*/ 13309 h 776"/>
                <a:gd name="T16" fmla="*/ 7217 w 37"/>
                <a:gd name="T17" fmla="*/ 16215 h 776"/>
                <a:gd name="T18" fmla="*/ 6918 w 37"/>
                <a:gd name="T19" fmla="*/ 19167 h 776"/>
                <a:gd name="T20" fmla="*/ 4855 w 37"/>
                <a:gd name="T21" fmla="*/ 22020 h 776"/>
                <a:gd name="T22" fmla="*/ 3266 w 37"/>
                <a:gd name="T23" fmla="*/ 24709 h 776"/>
                <a:gd name="T24" fmla="*/ 2197 w 37"/>
                <a:gd name="T25" fmla="*/ 27115 h 776"/>
                <a:gd name="T26" fmla="*/ 1478 w 37"/>
                <a:gd name="T27" fmla="*/ 29119 h 776"/>
                <a:gd name="T28" fmla="*/ 1 w 37"/>
                <a:gd name="T29" fmla="*/ 30669 h 776"/>
                <a:gd name="T30" fmla="*/ 0 w 37"/>
                <a:gd name="T31" fmla="*/ 31658 h 776"/>
                <a:gd name="T32" fmla="*/ 0 w 37"/>
                <a:gd name="T33" fmla="*/ 32071 h 776"/>
                <a:gd name="T34" fmla="*/ 14172 w 37"/>
                <a:gd name="T35" fmla="*/ 31993 h 776"/>
                <a:gd name="T36" fmla="*/ 14172 w 37"/>
                <a:gd name="T37" fmla="*/ 31279 h 776"/>
                <a:gd name="T38" fmla="*/ 15287 w 37"/>
                <a:gd name="T39" fmla="*/ 30032 h 776"/>
                <a:gd name="T40" fmla="*/ 15947 w 37"/>
                <a:gd name="T41" fmla="*/ 28228 h 776"/>
                <a:gd name="T42" fmla="*/ 17434 w 37"/>
                <a:gd name="T43" fmla="*/ 25994 h 776"/>
                <a:gd name="T44" fmla="*/ 17434 w 37"/>
                <a:gd name="T45" fmla="*/ 23479 h 776"/>
                <a:gd name="T46" fmla="*/ 19589 w 37"/>
                <a:gd name="T47" fmla="*/ 20645 h 776"/>
                <a:gd name="T48" fmla="*/ 22064 w 37"/>
                <a:gd name="T49" fmla="*/ 17765 h 776"/>
                <a:gd name="T50" fmla="*/ 22724 w 37"/>
                <a:gd name="T51" fmla="*/ 14759 h 776"/>
                <a:gd name="T52" fmla="*/ 23705 w 37"/>
                <a:gd name="T53" fmla="*/ 11821 h 776"/>
                <a:gd name="T54" fmla="*/ 25773 w 37"/>
                <a:gd name="T55" fmla="*/ 9006 h 776"/>
                <a:gd name="T56" fmla="*/ 27329 w 37"/>
                <a:gd name="T57" fmla="*/ 6456 h 776"/>
                <a:gd name="T58" fmla="*/ 28032 w 37"/>
                <a:gd name="T59" fmla="*/ 4185 h 776"/>
                <a:gd name="T60" fmla="*/ 29119 w 37"/>
                <a:gd name="T61" fmla="*/ 2371 h 776"/>
                <a:gd name="T62" fmla="*/ 29206 w 37"/>
                <a:gd name="T63" fmla="*/ 987 h 776"/>
                <a:gd name="T64" fmla="*/ 30619 w 37"/>
                <a:gd name="T65" fmla="*/ 185 h 776"/>
                <a:gd name="T66" fmla="*/ 30619 w 37"/>
                <a:gd name="T67" fmla="*/ 1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"/>
                <a:gd name="T103" fmla="*/ 0 h 776"/>
                <a:gd name="T104" fmla="*/ 37 w 37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" h="776">
                  <a:moveTo>
                    <a:pt x="20" y="0"/>
                  </a:moveTo>
                  <a:lnTo>
                    <a:pt x="20" y="0"/>
                  </a:lnTo>
                  <a:lnTo>
                    <a:pt x="19" y="4"/>
                  </a:lnTo>
                  <a:lnTo>
                    <a:pt x="19" y="11"/>
                  </a:lnTo>
                  <a:lnTo>
                    <a:pt x="19" y="23"/>
                  </a:lnTo>
                  <a:lnTo>
                    <a:pt x="18" y="37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7" y="100"/>
                  </a:lnTo>
                  <a:lnTo>
                    <a:pt x="16" y="126"/>
                  </a:lnTo>
                  <a:lnTo>
                    <a:pt x="15" y="155"/>
                  </a:lnTo>
                  <a:lnTo>
                    <a:pt x="15" y="186"/>
                  </a:lnTo>
                  <a:lnTo>
                    <a:pt x="14" y="217"/>
                  </a:lnTo>
                  <a:lnTo>
                    <a:pt x="13" y="251"/>
                  </a:lnTo>
                  <a:lnTo>
                    <a:pt x="12" y="285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9" y="428"/>
                  </a:lnTo>
                  <a:lnTo>
                    <a:pt x="8" y="463"/>
                  </a:lnTo>
                  <a:lnTo>
                    <a:pt x="7" y="498"/>
                  </a:lnTo>
                  <a:lnTo>
                    <a:pt x="6" y="532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3" y="655"/>
                  </a:lnTo>
                  <a:lnTo>
                    <a:pt x="3" y="681"/>
                  </a:lnTo>
                  <a:lnTo>
                    <a:pt x="2" y="704"/>
                  </a:lnTo>
                  <a:lnTo>
                    <a:pt x="1" y="724"/>
                  </a:lnTo>
                  <a:lnTo>
                    <a:pt x="1" y="741"/>
                  </a:lnTo>
                  <a:lnTo>
                    <a:pt x="0" y="756"/>
                  </a:lnTo>
                  <a:lnTo>
                    <a:pt x="0" y="765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17" y="775"/>
                  </a:lnTo>
                  <a:lnTo>
                    <a:pt x="17" y="773"/>
                  </a:lnTo>
                  <a:lnTo>
                    <a:pt x="17" y="766"/>
                  </a:lnTo>
                  <a:lnTo>
                    <a:pt x="17" y="756"/>
                  </a:lnTo>
                  <a:lnTo>
                    <a:pt x="17" y="742"/>
                  </a:lnTo>
                  <a:lnTo>
                    <a:pt x="18" y="725"/>
                  </a:lnTo>
                  <a:lnTo>
                    <a:pt x="18" y="705"/>
                  </a:lnTo>
                  <a:lnTo>
                    <a:pt x="19" y="682"/>
                  </a:lnTo>
                  <a:lnTo>
                    <a:pt x="20" y="656"/>
                  </a:lnTo>
                  <a:lnTo>
                    <a:pt x="21" y="628"/>
                  </a:lnTo>
                  <a:lnTo>
                    <a:pt x="21" y="598"/>
                  </a:lnTo>
                  <a:lnTo>
                    <a:pt x="21" y="567"/>
                  </a:lnTo>
                  <a:lnTo>
                    <a:pt x="22" y="533"/>
                  </a:lnTo>
                  <a:lnTo>
                    <a:pt x="23" y="499"/>
                  </a:lnTo>
                  <a:lnTo>
                    <a:pt x="24" y="464"/>
                  </a:lnTo>
                  <a:lnTo>
                    <a:pt x="26" y="429"/>
                  </a:lnTo>
                  <a:lnTo>
                    <a:pt x="26" y="393"/>
                  </a:lnTo>
                  <a:lnTo>
                    <a:pt x="27" y="357"/>
                  </a:lnTo>
                  <a:lnTo>
                    <a:pt x="27" y="322"/>
                  </a:lnTo>
                  <a:lnTo>
                    <a:pt x="28" y="286"/>
                  </a:lnTo>
                  <a:lnTo>
                    <a:pt x="30" y="252"/>
                  </a:lnTo>
                  <a:lnTo>
                    <a:pt x="30" y="218"/>
                  </a:lnTo>
                  <a:lnTo>
                    <a:pt x="31" y="187"/>
                  </a:lnTo>
                  <a:lnTo>
                    <a:pt x="32" y="156"/>
                  </a:lnTo>
                  <a:lnTo>
                    <a:pt x="33" y="128"/>
                  </a:lnTo>
                  <a:lnTo>
                    <a:pt x="33" y="101"/>
                  </a:lnTo>
                  <a:lnTo>
                    <a:pt x="34" y="77"/>
                  </a:lnTo>
                  <a:lnTo>
                    <a:pt x="34" y="57"/>
                  </a:lnTo>
                  <a:lnTo>
                    <a:pt x="35" y="38"/>
                  </a:lnTo>
                  <a:lnTo>
                    <a:pt x="35" y="24"/>
                  </a:lnTo>
                  <a:lnTo>
                    <a:pt x="35" y="1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2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5" name="Freeform 278">
              <a:extLst>
                <a:ext uri="{FF2B5EF4-FFF2-40B4-BE49-F238E27FC236}">
                  <a16:creationId xmlns:a16="http://schemas.microsoft.com/office/drawing/2014/main" id="{864BB14C-2290-49E4-AA6F-DE5D5456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2448"/>
              <a:ext cx="24" cy="27"/>
            </a:xfrm>
            <a:custGeom>
              <a:avLst/>
              <a:gdLst>
                <a:gd name="T0" fmla="*/ 15168 w 16"/>
                <a:gd name="T1" fmla="*/ 0 h 22"/>
                <a:gd name="T2" fmla="*/ 14004 w 16"/>
                <a:gd name="T3" fmla="*/ 0 h 22"/>
                <a:gd name="T4" fmla="*/ 11237 w 16"/>
                <a:gd name="T5" fmla="*/ 0 h 22"/>
                <a:gd name="T6" fmla="*/ 7788 w 16"/>
                <a:gd name="T7" fmla="*/ 1 h 22"/>
                <a:gd name="T8" fmla="*/ 3626 w 16"/>
                <a:gd name="T9" fmla="*/ 108 h 22"/>
                <a:gd name="T10" fmla="*/ 1911 w 16"/>
                <a:gd name="T11" fmla="*/ 200 h 22"/>
                <a:gd name="T12" fmla="*/ 1166 w 16"/>
                <a:gd name="T13" fmla="*/ 317 h 22"/>
                <a:gd name="T14" fmla="*/ 0 w 16"/>
                <a:gd name="T15" fmla="*/ 449 h 22"/>
                <a:gd name="T16" fmla="*/ 0 w 16"/>
                <a:gd name="T17" fmla="*/ 556 h 22"/>
                <a:gd name="T18" fmla="*/ 0 w 16"/>
                <a:gd name="T19" fmla="*/ 676 h 22"/>
                <a:gd name="T20" fmla="*/ 14004 w 16"/>
                <a:gd name="T21" fmla="*/ 682 h 22"/>
                <a:gd name="T22" fmla="*/ 14004 w 16"/>
                <a:gd name="T23" fmla="*/ 585 h 22"/>
                <a:gd name="T24" fmla="*/ 14004 w 16"/>
                <a:gd name="T25" fmla="*/ 551 h 22"/>
                <a:gd name="T26" fmla="*/ 14004 w 16"/>
                <a:gd name="T27" fmla="*/ 477 h 22"/>
                <a:gd name="T28" fmla="*/ 14004 w 16"/>
                <a:gd name="T29" fmla="*/ 477 h 22"/>
                <a:gd name="T30" fmla="*/ 14004 w 16"/>
                <a:gd name="T31" fmla="*/ 551 h 22"/>
                <a:gd name="T32" fmla="*/ 11691 w 16"/>
                <a:gd name="T33" fmla="*/ 551 h 22"/>
                <a:gd name="T34" fmla="*/ 14004 w 16"/>
                <a:gd name="T35" fmla="*/ 551 h 22"/>
                <a:gd name="T36" fmla="*/ 15168 w 16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22"/>
                <a:gd name="T59" fmla="*/ 16 w 16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22">
                  <a:moveTo>
                    <a:pt x="15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5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6" name="Freeform 279">
              <a:extLst>
                <a:ext uri="{FF2B5EF4-FFF2-40B4-BE49-F238E27FC236}">
                  <a16:creationId xmlns:a16="http://schemas.microsoft.com/office/drawing/2014/main" id="{32AC9F11-6CFD-4CCE-AC97-92FCFECA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48"/>
              <a:ext cx="31" cy="22"/>
            </a:xfrm>
            <a:custGeom>
              <a:avLst/>
              <a:gdLst>
                <a:gd name="T0" fmla="*/ 14208 w 21"/>
                <a:gd name="T1" fmla="*/ 264 h 18"/>
                <a:gd name="T2" fmla="*/ 15239 w 21"/>
                <a:gd name="T3" fmla="*/ 1 h 18"/>
                <a:gd name="T4" fmla="*/ 1373 w 21"/>
                <a:gd name="T5" fmla="*/ 0 h 18"/>
                <a:gd name="T6" fmla="*/ 0 w 21"/>
                <a:gd name="T7" fmla="*/ 483 h 18"/>
                <a:gd name="T8" fmla="*/ 13720 w 21"/>
                <a:gd name="T9" fmla="*/ 539 h 18"/>
                <a:gd name="T10" fmla="*/ 14208 w 21"/>
                <a:gd name="T11" fmla="*/ 264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8"/>
                <a:gd name="T20" fmla="*/ 21 w 21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8">
                  <a:moveTo>
                    <a:pt x="19" y="9"/>
                  </a:moveTo>
                  <a:lnTo>
                    <a:pt x="20" y="1"/>
                  </a:lnTo>
                  <a:lnTo>
                    <a:pt x="2" y="0"/>
                  </a:lnTo>
                  <a:lnTo>
                    <a:pt x="0" y="16"/>
                  </a:lnTo>
                  <a:lnTo>
                    <a:pt x="18" y="17"/>
                  </a:lnTo>
                  <a:lnTo>
                    <a:pt x="19" y="9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7" name="Freeform 280">
              <a:extLst>
                <a:ext uri="{FF2B5EF4-FFF2-40B4-BE49-F238E27FC236}">
                  <a16:creationId xmlns:a16="http://schemas.microsoft.com/office/drawing/2014/main" id="{658D0E28-99A2-4F9B-86D9-872D89BA4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450"/>
              <a:ext cx="9" cy="20"/>
            </a:xfrm>
            <a:custGeom>
              <a:avLst/>
              <a:gdLst>
                <a:gd name="T0" fmla="*/ 0 w 6"/>
                <a:gd name="T1" fmla="*/ 666 h 16"/>
                <a:gd name="T2" fmla="*/ 2397 w 6"/>
                <a:gd name="T3" fmla="*/ 650 h 16"/>
                <a:gd name="T4" fmla="*/ 4163 w 6"/>
                <a:gd name="T5" fmla="*/ 569 h 16"/>
                <a:gd name="T6" fmla="*/ 5223 w 6"/>
                <a:gd name="T7" fmla="*/ 499 h 16"/>
                <a:gd name="T8" fmla="*/ 5223 w 6"/>
                <a:gd name="T9" fmla="*/ 364 h 16"/>
                <a:gd name="T10" fmla="*/ 5223 w 6"/>
                <a:gd name="T11" fmla="*/ 231 h 16"/>
                <a:gd name="T12" fmla="*/ 4163 w 6"/>
                <a:gd name="T13" fmla="*/ 125 h 16"/>
                <a:gd name="T14" fmla="*/ 3482 w 6"/>
                <a:gd name="T15" fmla="*/ 1 h 16"/>
                <a:gd name="T16" fmla="*/ 1547 w 6"/>
                <a:gd name="T17" fmla="*/ 0 h 16"/>
                <a:gd name="T18" fmla="*/ 0 w 6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0" y="15"/>
                  </a:moveTo>
                  <a:lnTo>
                    <a:pt x="2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8" name="Freeform 281">
              <a:extLst>
                <a:ext uri="{FF2B5EF4-FFF2-40B4-BE49-F238E27FC236}">
                  <a16:creationId xmlns:a16="http://schemas.microsoft.com/office/drawing/2014/main" id="{FB07B6FD-C374-472D-93C3-3481C34D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451"/>
              <a:ext cx="6" cy="18"/>
            </a:xfrm>
            <a:custGeom>
              <a:avLst/>
              <a:gdLst>
                <a:gd name="T0" fmla="*/ 0 w 4"/>
                <a:gd name="T1" fmla="*/ 937 h 14"/>
                <a:gd name="T2" fmla="*/ 1166 w 4"/>
                <a:gd name="T3" fmla="*/ 811 h 14"/>
                <a:gd name="T4" fmla="*/ 1911 w 4"/>
                <a:gd name="T5" fmla="*/ 787 h 14"/>
                <a:gd name="T6" fmla="*/ 3482 w 4"/>
                <a:gd name="T7" fmla="*/ 631 h 14"/>
                <a:gd name="T8" fmla="*/ 3482 w 4"/>
                <a:gd name="T9" fmla="*/ 491 h 14"/>
                <a:gd name="T10" fmla="*/ 3482 w 4"/>
                <a:gd name="T11" fmla="*/ 267 h 14"/>
                <a:gd name="T12" fmla="*/ 1911 w 4"/>
                <a:gd name="T13" fmla="*/ 162 h 14"/>
                <a:gd name="T14" fmla="*/ 1911 w 4"/>
                <a:gd name="T15" fmla="*/ 1 h 14"/>
                <a:gd name="T16" fmla="*/ 0 w 4"/>
                <a:gd name="T17" fmla="*/ 0 h 14"/>
                <a:gd name="T18" fmla="*/ 0 w 4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4"/>
                <a:gd name="T32" fmla="*/ 4 w 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4">
                  <a:moveTo>
                    <a:pt x="0" y="13"/>
                  </a:moveTo>
                  <a:lnTo>
                    <a:pt x="1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9" name="Freeform 282">
              <a:extLst>
                <a:ext uri="{FF2B5EF4-FFF2-40B4-BE49-F238E27FC236}">
                  <a16:creationId xmlns:a16="http://schemas.microsoft.com/office/drawing/2014/main" id="{2EBA0E73-4C51-4BEA-8E29-A02C87F1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48"/>
              <a:ext cx="28" cy="21"/>
            </a:xfrm>
            <a:custGeom>
              <a:avLst/>
              <a:gdLst>
                <a:gd name="T0" fmla="*/ 0 w 19"/>
                <a:gd name="T1" fmla="*/ 537 h 17"/>
                <a:gd name="T2" fmla="*/ 0 w 19"/>
                <a:gd name="T3" fmla="*/ 537 h 17"/>
                <a:gd name="T4" fmla="*/ 12457 w 19"/>
                <a:gd name="T5" fmla="*/ 598 h 17"/>
                <a:gd name="T6" fmla="*/ 13474 w 19"/>
                <a:gd name="T7" fmla="*/ 2 h 17"/>
                <a:gd name="T8" fmla="*/ 1335 w 19"/>
                <a:gd name="T9" fmla="*/ 1 h 17"/>
                <a:gd name="T10" fmla="*/ 1 w 19"/>
                <a:gd name="T11" fmla="*/ 1 h 17"/>
                <a:gd name="T12" fmla="*/ 1335 w 19"/>
                <a:gd name="T13" fmla="*/ 1 h 17"/>
                <a:gd name="T14" fmla="*/ 1 w 19"/>
                <a:gd name="T15" fmla="*/ 1 h 17"/>
                <a:gd name="T16" fmla="*/ 1 w 19"/>
                <a:gd name="T17" fmla="*/ 0 h 17"/>
                <a:gd name="T18" fmla="*/ 0 w 19"/>
                <a:gd name="T19" fmla="*/ 53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7"/>
                <a:gd name="T32" fmla="*/ 19 w 1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7">
                  <a:moveTo>
                    <a:pt x="0" y="15"/>
                  </a:moveTo>
                  <a:lnTo>
                    <a:pt x="0" y="15"/>
                  </a:lnTo>
                  <a:lnTo>
                    <a:pt x="17" y="16"/>
                  </a:lnTo>
                  <a:lnTo>
                    <a:pt x="18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0" name="Freeform 283">
              <a:extLst>
                <a:ext uri="{FF2B5EF4-FFF2-40B4-BE49-F238E27FC236}">
                  <a16:creationId xmlns:a16="http://schemas.microsoft.com/office/drawing/2014/main" id="{38999FE0-86B0-4797-9058-470293D80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449"/>
              <a:ext cx="21" cy="27"/>
            </a:xfrm>
            <a:custGeom>
              <a:avLst/>
              <a:gdLst>
                <a:gd name="T0" fmla="*/ 12137 w 14"/>
                <a:gd name="T1" fmla="*/ 682 h 22"/>
                <a:gd name="T2" fmla="*/ 12137 w 14"/>
                <a:gd name="T3" fmla="*/ 676 h 22"/>
                <a:gd name="T4" fmla="*/ 12137 w 14"/>
                <a:gd name="T5" fmla="*/ 556 h 22"/>
                <a:gd name="T6" fmla="*/ 12137 w 14"/>
                <a:gd name="T7" fmla="*/ 477 h 22"/>
                <a:gd name="T8" fmla="*/ 12137 w 14"/>
                <a:gd name="T9" fmla="*/ 453 h 22"/>
                <a:gd name="T10" fmla="*/ 12137 w 14"/>
                <a:gd name="T11" fmla="*/ 453 h 22"/>
                <a:gd name="T12" fmla="*/ 11439 w 14"/>
                <a:gd name="T13" fmla="*/ 477 h 22"/>
                <a:gd name="T14" fmla="*/ 12137 w 14"/>
                <a:gd name="T15" fmla="*/ 477 h 22"/>
                <a:gd name="T16" fmla="*/ 13284 w 14"/>
                <a:gd name="T17" fmla="*/ 0 h 22"/>
                <a:gd name="T18" fmla="*/ 10389 w 14"/>
                <a:gd name="T19" fmla="*/ 0 h 22"/>
                <a:gd name="T20" fmla="*/ 8091 w 14"/>
                <a:gd name="T21" fmla="*/ 1 h 22"/>
                <a:gd name="T22" fmla="*/ 4163 w 14"/>
                <a:gd name="T23" fmla="*/ 2 h 22"/>
                <a:gd name="T24" fmla="*/ 1598 w 14"/>
                <a:gd name="T25" fmla="*/ 200 h 22"/>
                <a:gd name="T26" fmla="*/ 1598 w 14"/>
                <a:gd name="T27" fmla="*/ 301 h 22"/>
                <a:gd name="T28" fmla="*/ 0 w 14"/>
                <a:gd name="T29" fmla="*/ 389 h 22"/>
                <a:gd name="T30" fmla="*/ 0 w 14"/>
                <a:gd name="T31" fmla="*/ 551 h 22"/>
                <a:gd name="T32" fmla="*/ 0 w 14"/>
                <a:gd name="T33" fmla="*/ 611 h 22"/>
                <a:gd name="T34" fmla="*/ 12137 w 14"/>
                <a:gd name="T35" fmla="*/ 68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2"/>
                <a:gd name="T56" fmla="*/ 14 w 1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2">
                  <a:moveTo>
                    <a:pt x="12" y="21"/>
                  </a:moveTo>
                  <a:lnTo>
                    <a:pt x="12" y="20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2" y="21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1" name="Freeform 284">
              <a:extLst>
                <a:ext uri="{FF2B5EF4-FFF2-40B4-BE49-F238E27FC236}">
                  <a16:creationId xmlns:a16="http://schemas.microsoft.com/office/drawing/2014/main" id="{8713CE56-9291-45DC-A409-3D6B589B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480"/>
              <a:ext cx="52" cy="966"/>
            </a:xfrm>
            <a:custGeom>
              <a:avLst/>
              <a:gdLst>
                <a:gd name="T0" fmla="*/ 12471 w 35"/>
                <a:gd name="T1" fmla="*/ 31993 h 776"/>
                <a:gd name="T2" fmla="*/ 13579 w 35"/>
                <a:gd name="T3" fmla="*/ 31279 h 776"/>
                <a:gd name="T4" fmla="*/ 13579 w 35"/>
                <a:gd name="T5" fmla="*/ 29973 h 776"/>
                <a:gd name="T6" fmla="*/ 14111 w 35"/>
                <a:gd name="T7" fmla="*/ 28228 h 776"/>
                <a:gd name="T8" fmla="*/ 15882 w 35"/>
                <a:gd name="T9" fmla="*/ 25994 h 776"/>
                <a:gd name="T10" fmla="*/ 17202 w 35"/>
                <a:gd name="T11" fmla="*/ 23479 h 776"/>
                <a:gd name="T12" fmla="*/ 17346 w 35"/>
                <a:gd name="T13" fmla="*/ 20645 h 776"/>
                <a:gd name="T14" fmla="*/ 20175 w 35"/>
                <a:gd name="T15" fmla="*/ 17765 h 776"/>
                <a:gd name="T16" fmla="*/ 20965 w 35"/>
                <a:gd name="T17" fmla="*/ 14759 h 776"/>
                <a:gd name="T18" fmla="*/ 21986 w 35"/>
                <a:gd name="T19" fmla="*/ 11821 h 776"/>
                <a:gd name="T20" fmla="*/ 24186 w 35"/>
                <a:gd name="T21" fmla="*/ 9006 h 776"/>
                <a:gd name="T22" fmla="*/ 25557 w 35"/>
                <a:gd name="T23" fmla="*/ 6456 h 776"/>
                <a:gd name="T24" fmla="*/ 25771 w 35"/>
                <a:gd name="T25" fmla="*/ 4185 h 776"/>
                <a:gd name="T26" fmla="*/ 27527 w 35"/>
                <a:gd name="T27" fmla="*/ 2310 h 776"/>
                <a:gd name="T28" fmla="*/ 27527 w 35"/>
                <a:gd name="T29" fmla="*/ 987 h 776"/>
                <a:gd name="T30" fmla="*/ 28890 w 35"/>
                <a:gd name="T31" fmla="*/ 185 h 776"/>
                <a:gd name="T32" fmla="*/ 17202 w 35"/>
                <a:gd name="T33" fmla="*/ 0 h 776"/>
                <a:gd name="T34" fmla="*/ 15882 w 35"/>
                <a:gd name="T35" fmla="*/ 443 h 776"/>
                <a:gd name="T36" fmla="*/ 15197 w 35"/>
                <a:gd name="T37" fmla="*/ 1530 h 776"/>
                <a:gd name="T38" fmla="*/ 14111 w 35"/>
                <a:gd name="T39" fmla="*/ 3161 h 776"/>
                <a:gd name="T40" fmla="*/ 13579 w 35"/>
                <a:gd name="T41" fmla="*/ 5210 h 776"/>
                <a:gd name="T42" fmla="*/ 11675 w 35"/>
                <a:gd name="T43" fmla="*/ 7732 h 776"/>
                <a:gd name="T44" fmla="*/ 10690 w 35"/>
                <a:gd name="T45" fmla="*/ 10355 h 776"/>
                <a:gd name="T46" fmla="*/ 9140 w 35"/>
                <a:gd name="T47" fmla="*/ 13309 h 776"/>
                <a:gd name="T48" fmla="*/ 7195 w 35"/>
                <a:gd name="T49" fmla="*/ 16215 h 776"/>
                <a:gd name="T50" fmla="*/ 6885 w 35"/>
                <a:gd name="T51" fmla="*/ 19167 h 776"/>
                <a:gd name="T52" fmla="*/ 4843 w 35"/>
                <a:gd name="T53" fmla="*/ 22020 h 776"/>
                <a:gd name="T54" fmla="*/ 3260 w 35"/>
                <a:gd name="T55" fmla="*/ 24709 h 776"/>
                <a:gd name="T56" fmla="*/ 2194 w 35"/>
                <a:gd name="T57" fmla="*/ 27115 h 776"/>
                <a:gd name="T58" fmla="*/ 1477 w 35"/>
                <a:gd name="T59" fmla="*/ 29119 h 776"/>
                <a:gd name="T60" fmla="*/ 1 w 35"/>
                <a:gd name="T61" fmla="*/ 30669 h 776"/>
                <a:gd name="T62" fmla="*/ 0 w 35"/>
                <a:gd name="T63" fmla="*/ 31658 h 776"/>
                <a:gd name="T64" fmla="*/ 0 w 35"/>
                <a:gd name="T65" fmla="*/ 32071 h 7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776"/>
                <a:gd name="T101" fmla="*/ 35 w 35"/>
                <a:gd name="T102" fmla="*/ 776 h 7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776">
                  <a:moveTo>
                    <a:pt x="15" y="775"/>
                  </a:moveTo>
                  <a:lnTo>
                    <a:pt x="15" y="773"/>
                  </a:lnTo>
                  <a:lnTo>
                    <a:pt x="16" y="766"/>
                  </a:lnTo>
                  <a:lnTo>
                    <a:pt x="16" y="756"/>
                  </a:lnTo>
                  <a:lnTo>
                    <a:pt x="16" y="742"/>
                  </a:lnTo>
                  <a:lnTo>
                    <a:pt x="16" y="724"/>
                  </a:lnTo>
                  <a:lnTo>
                    <a:pt x="16" y="705"/>
                  </a:lnTo>
                  <a:lnTo>
                    <a:pt x="17" y="682"/>
                  </a:lnTo>
                  <a:lnTo>
                    <a:pt x="18" y="656"/>
                  </a:lnTo>
                  <a:lnTo>
                    <a:pt x="19" y="628"/>
                  </a:lnTo>
                  <a:lnTo>
                    <a:pt x="20" y="598"/>
                  </a:lnTo>
                  <a:lnTo>
                    <a:pt x="20" y="567"/>
                  </a:lnTo>
                  <a:lnTo>
                    <a:pt x="20" y="533"/>
                  </a:lnTo>
                  <a:lnTo>
                    <a:pt x="21" y="499"/>
                  </a:lnTo>
                  <a:lnTo>
                    <a:pt x="22" y="464"/>
                  </a:lnTo>
                  <a:lnTo>
                    <a:pt x="24" y="429"/>
                  </a:lnTo>
                  <a:lnTo>
                    <a:pt x="25" y="393"/>
                  </a:lnTo>
                  <a:lnTo>
                    <a:pt x="25" y="357"/>
                  </a:lnTo>
                  <a:lnTo>
                    <a:pt x="26" y="322"/>
                  </a:lnTo>
                  <a:lnTo>
                    <a:pt x="26" y="286"/>
                  </a:lnTo>
                  <a:lnTo>
                    <a:pt x="28" y="252"/>
                  </a:lnTo>
                  <a:lnTo>
                    <a:pt x="29" y="218"/>
                  </a:lnTo>
                  <a:lnTo>
                    <a:pt x="29" y="187"/>
                  </a:lnTo>
                  <a:lnTo>
                    <a:pt x="30" y="156"/>
                  </a:lnTo>
                  <a:lnTo>
                    <a:pt x="31" y="128"/>
                  </a:lnTo>
                  <a:lnTo>
                    <a:pt x="31" y="101"/>
                  </a:lnTo>
                  <a:lnTo>
                    <a:pt x="32" y="77"/>
                  </a:lnTo>
                  <a:lnTo>
                    <a:pt x="33" y="56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19" y="4"/>
                  </a:lnTo>
                  <a:lnTo>
                    <a:pt x="19" y="11"/>
                  </a:lnTo>
                  <a:lnTo>
                    <a:pt x="19" y="23"/>
                  </a:lnTo>
                  <a:lnTo>
                    <a:pt x="18" y="37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6" y="100"/>
                  </a:lnTo>
                  <a:lnTo>
                    <a:pt x="16" y="126"/>
                  </a:lnTo>
                  <a:lnTo>
                    <a:pt x="15" y="155"/>
                  </a:lnTo>
                  <a:lnTo>
                    <a:pt x="14" y="186"/>
                  </a:lnTo>
                  <a:lnTo>
                    <a:pt x="14" y="217"/>
                  </a:lnTo>
                  <a:lnTo>
                    <a:pt x="13" y="251"/>
                  </a:lnTo>
                  <a:lnTo>
                    <a:pt x="12" y="285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9" y="428"/>
                  </a:lnTo>
                  <a:lnTo>
                    <a:pt x="8" y="463"/>
                  </a:lnTo>
                  <a:lnTo>
                    <a:pt x="7" y="498"/>
                  </a:lnTo>
                  <a:lnTo>
                    <a:pt x="6" y="532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3" y="655"/>
                  </a:lnTo>
                  <a:lnTo>
                    <a:pt x="3" y="681"/>
                  </a:lnTo>
                  <a:lnTo>
                    <a:pt x="2" y="704"/>
                  </a:lnTo>
                  <a:lnTo>
                    <a:pt x="1" y="724"/>
                  </a:lnTo>
                  <a:lnTo>
                    <a:pt x="1" y="741"/>
                  </a:lnTo>
                  <a:lnTo>
                    <a:pt x="0" y="756"/>
                  </a:lnTo>
                  <a:lnTo>
                    <a:pt x="0" y="765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15" y="775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2" name="Freeform 285">
              <a:extLst>
                <a:ext uri="{FF2B5EF4-FFF2-40B4-BE49-F238E27FC236}">
                  <a16:creationId xmlns:a16="http://schemas.microsoft.com/office/drawing/2014/main" id="{E2086AAB-B2A1-4D31-8D64-9379620E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3451"/>
              <a:ext cx="19" cy="6"/>
            </a:xfrm>
            <a:custGeom>
              <a:avLst/>
              <a:gdLst>
                <a:gd name="T0" fmla="*/ 0 w 13"/>
                <a:gd name="T1" fmla="*/ 0 h 5"/>
                <a:gd name="T2" fmla="*/ 1 w 13"/>
                <a:gd name="T3" fmla="*/ 2 h 5"/>
                <a:gd name="T4" fmla="*/ 1258 w 13"/>
                <a:gd name="T5" fmla="*/ 72 h 5"/>
                <a:gd name="T6" fmla="*/ 1839 w 13"/>
                <a:gd name="T7" fmla="*/ 86 h 5"/>
                <a:gd name="T8" fmla="*/ 3082 w 13"/>
                <a:gd name="T9" fmla="*/ 86 h 5"/>
                <a:gd name="T10" fmla="*/ 5330 w 13"/>
                <a:gd name="T11" fmla="*/ 86 h 5"/>
                <a:gd name="T12" fmla="*/ 6583 w 13"/>
                <a:gd name="T13" fmla="*/ 72 h 5"/>
                <a:gd name="T14" fmla="*/ 6941 w 13"/>
                <a:gd name="T15" fmla="*/ 2 h 5"/>
                <a:gd name="T16" fmla="*/ 7790 w 13"/>
                <a:gd name="T17" fmla="*/ 0 h 5"/>
                <a:gd name="T18" fmla="*/ 0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3" name="Freeform 286">
              <a:extLst>
                <a:ext uri="{FF2B5EF4-FFF2-40B4-BE49-F238E27FC236}">
                  <a16:creationId xmlns:a16="http://schemas.microsoft.com/office/drawing/2014/main" id="{DFEE5608-BA0B-46CA-9817-CE438645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451"/>
              <a:ext cx="5" cy="15"/>
            </a:xfrm>
            <a:custGeom>
              <a:avLst/>
              <a:gdLst>
                <a:gd name="T0" fmla="*/ 0 w 3"/>
                <a:gd name="T1" fmla="*/ 529 h 12"/>
                <a:gd name="T2" fmla="*/ 6147 w 3"/>
                <a:gd name="T3" fmla="*/ 529 h 12"/>
                <a:gd name="T4" fmla="*/ 10245 w 3"/>
                <a:gd name="T5" fmla="*/ 455 h 12"/>
                <a:gd name="T6" fmla="*/ 10245 w 3"/>
                <a:gd name="T7" fmla="*/ 364 h 12"/>
                <a:gd name="T8" fmla="*/ 10245 w 3"/>
                <a:gd name="T9" fmla="*/ 291 h 12"/>
                <a:gd name="T10" fmla="*/ 10245 w 3"/>
                <a:gd name="T11" fmla="*/ 186 h 12"/>
                <a:gd name="T12" fmla="*/ 10245 w 3"/>
                <a:gd name="T13" fmla="*/ 119 h 12"/>
                <a:gd name="T14" fmla="*/ 6147 w 3"/>
                <a:gd name="T15" fmla="*/ 1 h 12"/>
                <a:gd name="T16" fmla="*/ 0 w 3"/>
                <a:gd name="T17" fmla="*/ 0 h 12"/>
                <a:gd name="T18" fmla="*/ 0 w 3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0" y="11"/>
                  </a:move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4" name="Freeform 287">
              <a:extLst>
                <a:ext uri="{FF2B5EF4-FFF2-40B4-BE49-F238E27FC236}">
                  <a16:creationId xmlns:a16="http://schemas.microsoft.com/office/drawing/2014/main" id="{111FD9A9-AA5B-4618-BF2E-3F0FA729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49"/>
              <a:ext cx="26" cy="17"/>
            </a:xfrm>
            <a:custGeom>
              <a:avLst/>
              <a:gdLst>
                <a:gd name="T0" fmla="*/ 0 w 18"/>
                <a:gd name="T1" fmla="*/ 345 h 14"/>
                <a:gd name="T2" fmla="*/ 0 w 18"/>
                <a:gd name="T3" fmla="*/ 345 h 14"/>
                <a:gd name="T4" fmla="*/ 8200 w 18"/>
                <a:gd name="T5" fmla="*/ 349 h 14"/>
                <a:gd name="T6" fmla="*/ 8883 w 18"/>
                <a:gd name="T7" fmla="*/ 1 h 14"/>
                <a:gd name="T8" fmla="*/ 1 w 18"/>
                <a:gd name="T9" fmla="*/ 1 h 14"/>
                <a:gd name="T10" fmla="*/ 1 w 18"/>
                <a:gd name="T11" fmla="*/ 0 h 14"/>
                <a:gd name="T12" fmla="*/ 0 w 18"/>
                <a:gd name="T13" fmla="*/ 345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4"/>
                <a:gd name="T23" fmla="*/ 18 w 1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4">
                  <a:moveTo>
                    <a:pt x="0" y="12"/>
                  </a:moveTo>
                  <a:lnTo>
                    <a:pt x="0" y="12"/>
                  </a:lnTo>
                  <a:lnTo>
                    <a:pt x="16" y="13"/>
                  </a:lnTo>
                  <a:lnTo>
                    <a:pt x="17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5" name="Freeform 288">
              <a:extLst>
                <a:ext uri="{FF2B5EF4-FFF2-40B4-BE49-F238E27FC236}">
                  <a16:creationId xmlns:a16="http://schemas.microsoft.com/office/drawing/2014/main" id="{942A7A3F-9C73-45AB-91DC-605A7114B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450"/>
              <a:ext cx="20" cy="25"/>
            </a:xfrm>
            <a:custGeom>
              <a:avLst/>
              <a:gdLst>
                <a:gd name="T0" fmla="*/ 14628 w 13"/>
                <a:gd name="T1" fmla="*/ 833 h 20"/>
                <a:gd name="T2" fmla="*/ 14628 w 13"/>
                <a:gd name="T3" fmla="*/ 833 h 20"/>
                <a:gd name="T4" fmla="*/ 14628 w 13"/>
                <a:gd name="T5" fmla="*/ 711 h 20"/>
                <a:gd name="T6" fmla="*/ 14628 w 13"/>
                <a:gd name="T7" fmla="*/ 661 h 20"/>
                <a:gd name="T8" fmla="*/ 16677 w 13"/>
                <a:gd name="T9" fmla="*/ 538 h 20"/>
                <a:gd name="T10" fmla="*/ 14628 w 13"/>
                <a:gd name="T11" fmla="*/ 538 h 20"/>
                <a:gd name="T12" fmla="*/ 14628 w 13"/>
                <a:gd name="T13" fmla="*/ 569 h 20"/>
                <a:gd name="T14" fmla="*/ 16677 w 13"/>
                <a:gd name="T15" fmla="*/ 569 h 20"/>
                <a:gd name="T16" fmla="*/ 17955 w 13"/>
                <a:gd name="T17" fmla="*/ 0 h 20"/>
                <a:gd name="T18" fmla="*/ 14054 w 13"/>
                <a:gd name="T19" fmla="*/ 0 h 20"/>
                <a:gd name="T20" fmla="*/ 10840 w 13"/>
                <a:gd name="T21" fmla="*/ 0 h 20"/>
                <a:gd name="T22" fmla="*/ 4931 w 13"/>
                <a:gd name="T23" fmla="*/ 110 h 20"/>
                <a:gd name="T24" fmla="*/ 2083 w 13"/>
                <a:gd name="T25" fmla="*/ 233 h 20"/>
                <a:gd name="T26" fmla="*/ 0 w 13"/>
                <a:gd name="T27" fmla="*/ 364 h 20"/>
                <a:gd name="T28" fmla="*/ 0 w 13"/>
                <a:gd name="T29" fmla="*/ 529 h 20"/>
                <a:gd name="T30" fmla="*/ 0 w 13"/>
                <a:gd name="T31" fmla="*/ 666 h 20"/>
                <a:gd name="T32" fmla="*/ 0 w 13"/>
                <a:gd name="T33" fmla="*/ 826 h 20"/>
                <a:gd name="T34" fmla="*/ 14628 w 13"/>
                <a:gd name="T35" fmla="*/ 833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0"/>
                <a:gd name="T56" fmla="*/ 13 w 1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0">
                  <a:moveTo>
                    <a:pt x="10" y="19"/>
                  </a:moveTo>
                  <a:lnTo>
                    <a:pt x="10" y="19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0" y="19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6" name="Freeform 289">
              <a:extLst>
                <a:ext uri="{FF2B5EF4-FFF2-40B4-BE49-F238E27FC236}">
                  <a16:creationId xmlns:a16="http://schemas.microsoft.com/office/drawing/2014/main" id="{303773B6-2D3E-49A9-945A-CE03FC0B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2480"/>
              <a:ext cx="49" cy="965"/>
            </a:xfrm>
            <a:custGeom>
              <a:avLst/>
              <a:gdLst>
                <a:gd name="T0" fmla="*/ 10568 w 33"/>
                <a:gd name="T1" fmla="*/ 32166 h 775"/>
                <a:gd name="T2" fmla="*/ 11600 w 33"/>
                <a:gd name="T3" fmla="*/ 31425 h 775"/>
                <a:gd name="T4" fmla="*/ 12382 w 33"/>
                <a:gd name="T5" fmla="*/ 30073 h 775"/>
                <a:gd name="T6" fmla="*/ 12382 w 33"/>
                <a:gd name="T7" fmla="*/ 28314 h 775"/>
                <a:gd name="T8" fmla="*/ 13989 w 33"/>
                <a:gd name="T9" fmla="*/ 26119 h 775"/>
                <a:gd name="T10" fmla="*/ 15692 w 33"/>
                <a:gd name="T11" fmla="*/ 23562 h 775"/>
                <a:gd name="T12" fmla="*/ 15692 w 33"/>
                <a:gd name="T13" fmla="*/ 20747 h 775"/>
                <a:gd name="T14" fmla="*/ 18385 w 33"/>
                <a:gd name="T15" fmla="*/ 17836 h 775"/>
                <a:gd name="T16" fmla="*/ 19964 w 33"/>
                <a:gd name="T17" fmla="*/ 14796 h 775"/>
                <a:gd name="T18" fmla="*/ 19964 w 33"/>
                <a:gd name="T19" fmla="*/ 11883 h 775"/>
                <a:gd name="T20" fmla="*/ 22455 w 33"/>
                <a:gd name="T21" fmla="*/ 9049 h 775"/>
                <a:gd name="T22" fmla="*/ 23300 w 33"/>
                <a:gd name="T23" fmla="*/ 6480 h 775"/>
                <a:gd name="T24" fmla="*/ 23964 w 33"/>
                <a:gd name="T25" fmla="*/ 4199 h 775"/>
                <a:gd name="T26" fmla="*/ 25575 w 33"/>
                <a:gd name="T27" fmla="*/ 2315 h 775"/>
                <a:gd name="T28" fmla="*/ 25575 w 33"/>
                <a:gd name="T29" fmla="*/ 989 h 775"/>
                <a:gd name="T30" fmla="*/ 26619 w 33"/>
                <a:gd name="T31" fmla="*/ 186 h 775"/>
                <a:gd name="T32" fmla="*/ 15692 w 33"/>
                <a:gd name="T33" fmla="*/ 0 h 775"/>
                <a:gd name="T34" fmla="*/ 15692 w 33"/>
                <a:gd name="T35" fmla="*/ 448 h 775"/>
                <a:gd name="T36" fmla="*/ 15123 w 33"/>
                <a:gd name="T37" fmla="*/ 1576 h 775"/>
                <a:gd name="T38" fmla="*/ 13989 w 33"/>
                <a:gd name="T39" fmla="*/ 3175 h 775"/>
                <a:gd name="T40" fmla="*/ 13445 w 33"/>
                <a:gd name="T41" fmla="*/ 5276 h 775"/>
                <a:gd name="T42" fmla="*/ 11600 w 33"/>
                <a:gd name="T43" fmla="*/ 7749 h 775"/>
                <a:gd name="T44" fmla="*/ 10568 w 33"/>
                <a:gd name="T45" fmla="*/ 10462 h 775"/>
                <a:gd name="T46" fmla="*/ 9055 w 33"/>
                <a:gd name="T47" fmla="*/ 13346 h 775"/>
                <a:gd name="T48" fmla="*/ 7117 w 33"/>
                <a:gd name="T49" fmla="*/ 16308 h 775"/>
                <a:gd name="T50" fmla="*/ 6859 w 33"/>
                <a:gd name="T51" fmla="*/ 19255 h 775"/>
                <a:gd name="T52" fmla="*/ 4793 w 33"/>
                <a:gd name="T53" fmla="*/ 22206 h 775"/>
                <a:gd name="T54" fmla="*/ 3228 w 33"/>
                <a:gd name="T55" fmla="*/ 24805 h 775"/>
                <a:gd name="T56" fmla="*/ 2174 w 33"/>
                <a:gd name="T57" fmla="*/ 27240 h 775"/>
                <a:gd name="T58" fmla="*/ 1464 w 33"/>
                <a:gd name="T59" fmla="*/ 29280 h 775"/>
                <a:gd name="T60" fmla="*/ 1 w 33"/>
                <a:gd name="T61" fmla="*/ 30815 h 775"/>
                <a:gd name="T62" fmla="*/ 0 w 33"/>
                <a:gd name="T63" fmla="*/ 31862 h 775"/>
                <a:gd name="T64" fmla="*/ 0 w 33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775"/>
                <a:gd name="T101" fmla="*/ 33 w 33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775">
                  <a:moveTo>
                    <a:pt x="13" y="774"/>
                  </a:moveTo>
                  <a:lnTo>
                    <a:pt x="13" y="773"/>
                  </a:lnTo>
                  <a:lnTo>
                    <a:pt x="14" y="766"/>
                  </a:lnTo>
                  <a:lnTo>
                    <a:pt x="14" y="756"/>
                  </a:lnTo>
                  <a:lnTo>
                    <a:pt x="14" y="742"/>
                  </a:lnTo>
                  <a:lnTo>
                    <a:pt x="15" y="724"/>
                  </a:lnTo>
                  <a:lnTo>
                    <a:pt x="15" y="705"/>
                  </a:lnTo>
                  <a:lnTo>
                    <a:pt x="15" y="681"/>
                  </a:lnTo>
                  <a:lnTo>
                    <a:pt x="16" y="655"/>
                  </a:lnTo>
                  <a:lnTo>
                    <a:pt x="17" y="628"/>
                  </a:lnTo>
                  <a:lnTo>
                    <a:pt x="18" y="598"/>
                  </a:lnTo>
                  <a:lnTo>
                    <a:pt x="19" y="566"/>
                  </a:lnTo>
                  <a:lnTo>
                    <a:pt x="19" y="533"/>
                  </a:lnTo>
                  <a:lnTo>
                    <a:pt x="19" y="499"/>
                  </a:lnTo>
                  <a:lnTo>
                    <a:pt x="20" y="464"/>
                  </a:lnTo>
                  <a:lnTo>
                    <a:pt x="22" y="429"/>
                  </a:lnTo>
                  <a:lnTo>
                    <a:pt x="23" y="392"/>
                  </a:lnTo>
                  <a:lnTo>
                    <a:pt x="24" y="356"/>
                  </a:lnTo>
                  <a:lnTo>
                    <a:pt x="24" y="321"/>
                  </a:lnTo>
                  <a:lnTo>
                    <a:pt x="24" y="286"/>
                  </a:lnTo>
                  <a:lnTo>
                    <a:pt x="26" y="252"/>
                  </a:lnTo>
                  <a:lnTo>
                    <a:pt x="27" y="218"/>
                  </a:lnTo>
                  <a:lnTo>
                    <a:pt x="28" y="187"/>
                  </a:lnTo>
                  <a:lnTo>
                    <a:pt x="28" y="156"/>
                  </a:lnTo>
                  <a:lnTo>
                    <a:pt x="29" y="127"/>
                  </a:lnTo>
                  <a:lnTo>
                    <a:pt x="29" y="101"/>
                  </a:lnTo>
                  <a:lnTo>
                    <a:pt x="30" y="77"/>
                  </a:lnTo>
                  <a:lnTo>
                    <a:pt x="31" y="56"/>
                  </a:lnTo>
                  <a:lnTo>
                    <a:pt x="31" y="38"/>
                  </a:lnTo>
                  <a:lnTo>
                    <a:pt x="31" y="24"/>
                  </a:lnTo>
                  <a:lnTo>
                    <a:pt x="32" y="12"/>
                  </a:lnTo>
                  <a:lnTo>
                    <a:pt x="32" y="5"/>
                  </a:lnTo>
                  <a:lnTo>
                    <a:pt x="32" y="1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11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6" y="101"/>
                  </a:lnTo>
                  <a:lnTo>
                    <a:pt x="16" y="127"/>
                  </a:lnTo>
                  <a:lnTo>
                    <a:pt x="15" y="155"/>
                  </a:lnTo>
                  <a:lnTo>
                    <a:pt x="14" y="186"/>
                  </a:lnTo>
                  <a:lnTo>
                    <a:pt x="13" y="218"/>
                  </a:lnTo>
                  <a:lnTo>
                    <a:pt x="13" y="251"/>
                  </a:lnTo>
                  <a:lnTo>
                    <a:pt x="12" y="285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8" y="428"/>
                  </a:lnTo>
                  <a:lnTo>
                    <a:pt x="8" y="463"/>
                  </a:lnTo>
                  <a:lnTo>
                    <a:pt x="7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3" y="655"/>
                  </a:lnTo>
                  <a:lnTo>
                    <a:pt x="3" y="681"/>
                  </a:lnTo>
                  <a:lnTo>
                    <a:pt x="2" y="704"/>
                  </a:lnTo>
                  <a:lnTo>
                    <a:pt x="1" y="724"/>
                  </a:lnTo>
                  <a:lnTo>
                    <a:pt x="1" y="741"/>
                  </a:lnTo>
                  <a:lnTo>
                    <a:pt x="0" y="756"/>
                  </a:lnTo>
                  <a:lnTo>
                    <a:pt x="0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13" y="774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7" name="Freeform 290">
              <a:extLst>
                <a:ext uri="{FF2B5EF4-FFF2-40B4-BE49-F238E27FC236}">
                  <a16:creationId xmlns:a16="http://schemas.microsoft.com/office/drawing/2014/main" id="{F2AEB942-8EFB-404D-BF93-33756B892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451"/>
              <a:ext cx="16" cy="5"/>
            </a:xfrm>
            <a:custGeom>
              <a:avLst/>
              <a:gdLst>
                <a:gd name="T0" fmla="*/ 0 w 11"/>
                <a:gd name="T1" fmla="*/ 0 h 4"/>
                <a:gd name="T2" fmla="*/ 1 w 11"/>
                <a:gd name="T3" fmla="*/ 1 h 4"/>
                <a:gd name="T4" fmla="*/ 1 w 11"/>
                <a:gd name="T5" fmla="*/ 110 h 4"/>
                <a:gd name="T6" fmla="*/ 1751 w 11"/>
                <a:gd name="T7" fmla="*/ 125 h 4"/>
                <a:gd name="T8" fmla="*/ 2877 w 11"/>
                <a:gd name="T9" fmla="*/ 125 h 4"/>
                <a:gd name="T10" fmla="*/ 4185 w 11"/>
                <a:gd name="T11" fmla="*/ 125 h 4"/>
                <a:gd name="T12" fmla="*/ 4687 w 11"/>
                <a:gd name="T13" fmla="*/ 110 h 4"/>
                <a:gd name="T14" fmla="*/ 5389 w 11"/>
                <a:gd name="T15" fmla="*/ 1 h 4"/>
                <a:gd name="T16" fmla="*/ 6087 w 11"/>
                <a:gd name="T17" fmla="*/ 0 h 4"/>
                <a:gd name="T18" fmla="*/ 0 w 1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8" name="Freeform 291">
              <a:extLst>
                <a:ext uri="{FF2B5EF4-FFF2-40B4-BE49-F238E27FC236}">
                  <a16:creationId xmlns:a16="http://schemas.microsoft.com/office/drawing/2014/main" id="{2B9A8806-66E2-4C54-8145-CD7608AD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453"/>
              <a:ext cx="5" cy="12"/>
            </a:xfrm>
            <a:custGeom>
              <a:avLst/>
              <a:gdLst>
                <a:gd name="T0" fmla="*/ 0 w 3"/>
                <a:gd name="T1" fmla="*/ 210 h 10"/>
                <a:gd name="T2" fmla="*/ 6147 w 3"/>
                <a:gd name="T3" fmla="*/ 210 h 10"/>
                <a:gd name="T4" fmla="*/ 10245 w 3"/>
                <a:gd name="T5" fmla="*/ 179 h 10"/>
                <a:gd name="T6" fmla="*/ 10245 w 3"/>
                <a:gd name="T7" fmla="*/ 149 h 10"/>
                <a:gd name="T8" fmla="*/ 10245 w 3"/>
                <a:gd name="T9" fmla="*/ 103 h 10"/>
                <a:gd name="T10" fmla="*/ 10245 w 3"/>
                <a:gd name="T11" fmla="*/ 72 h 10"/>
                <a:gd name="T12" fmla="*/ 10245 w 3"/>
                <a:gd name="T13" fmla="*/ 2 h 10"/>
                <a:gd name="T14" fmla="*/ 6147 w 3"/>
                <a:gd name="T15" fmla="*/ 1 h 10"/>
                <a:gd name="T16" fmla="*/ 0 w 3"/>
                <a:gd name="T17" fmla="*/ 0 h 10"/>
                <a:gd name="T18" fmla="*/ 0 w 3"/>
                <a:gd name="T19" fmla="*/ 2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0" y="9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9" name="Freeform 292">
              <a:extLst>
                <a:ext uri="{FF2B5EF4-FFF2-40B4-BE49-F238E27FC236}">
                  <a16:creationId xmlns:a16="http://schemas.microsoft.com/office/drawing/2014/main" id="{B22EE517-E626-4F61-B179-229B0305A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50"/>
              <a:ext cx="23" cy="15"/>
            </a:xfrm>
            <a:custGeom>
              <a:avLst/>
              <a:gdLst>
                <a:gd name="T0" fmla="*/ 0 w 16"/>
                <a:gd name="T1" fmla="*/ 455 h 12"/>
                <a:gd name="T2" fmla="*/ 0 w 16"/>
                <a:gd name="T3" fmla="*/ 455 h 12"/>
                <a:gd name="T4" fmla="*/ 6707 w 16"/>
                <a:gd name="T5" fmla="*/ 529 h 12"/>
                <a:gd name="T6" fmla="*/ 7420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w 16"/>
                <a:gd name="T13" fmla="*/ 45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2"/>
                <a:gd name="T23" fmla="*/ 16 w 1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14" y="11"/>
                  </a:lnTo>
                  <a:lnTo>
                    <a:pt x="15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0" name="Freeform 293">
              <a:extLst>
                <a:ext uri="{FF2B5EF4-FFF2-40B4-BE49-F238E27FC236}">
                  <a16:creationId xmlns:a16="http://schemas.microsoft.com/office/drawing/2014/main" id="{27B2161A-EAF3-43AE-BA75-2A0B1B326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451"/>
              <a:ext cx="20" cy="24"/>
            </a:xfrm>
            <a:custGeom>
              <a:avLst/>
              <a:gdLst>
                <a:gd name="T0" fmla="*/ 14054 w 13"/>
                <a:gd name="T1" fmla="*/ 988 h 19"/>
                <a:gd name="T2" fmla="*/ 14054 w 13"/>
                <a:gd name="T3" fmla="*/ 988 h 19"/>
                <a:gd name="T4" fmla="*/ 14054 w 13"/>
                <a:gd name="T5" fmla="*/ 796 h 19"/>
                <a:gd name="T6" fmla="*/ 14628 w 13"/>
                <a:gd name="T7" fmla="*/ 661 h 19"/>
                <a:gd name="T8" fmla="*/ 14628 w 13"/>
                <a:gd name="T9" fmla="*/ 619 h 19"/>
                <a:gd name="T10" fmla="*/ 16677 w 13"/>
                <a:gd name="T11" fmla="*/ 619 h 19"/>
                <a:gd name="T12" fmla="*/ 17955 w 13"/>
                <a:gd name="T13" fmla="*/ 0 h 19"/>
                <a:gd name="T14" fmla="*/ 14054 w 13"/>
                <a:gd name="T15" fmla="*/ 0 h 19"/>
                <a:gd name="T16" fmla="*/ 10840 w 13"/>
                <a:gd name="T17" fmla="*/ 0 h 19"/>
                <a:gd name="T18" fmla="*/ 5938 w 13"/>
                <a:gd name="T19" fmla="*/ 129 h 19"/>
                <a:gd name="T20" fmla="*/ 3205 w 13"/>
                <a:gd name="T21" fmla="*/ 260 h 19"/>
                <a:gd name="T22" fmla="*/ 2083 w 13"/>
                <a:gd name="T23" fmla="*/ 414 h 19"/>
                <a:gd name="T24" fmla="*/ 2083 w 13"/>
                <a:gd name="T25" fmla="*/ 619 h 19"/>
                <a:gd name="T26" fmla="*/ 0 w 13"/>
                <a:gd name="T27" fmla="*/ 782 h 19"/>
                <a:gd name="T28" fmla="*/ 0 w 13"/>
                <a:gd name="T29" fmla="*/ 893 h 19"/>
                <a:gd name="T30" fmla="*/ 14054 w 13"/>
                <a:gd name="T31" fmla="*/ 988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9"/>
                <a:gd name="T50" fmla="*/ 13 w 13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9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9" y="18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1" name="Freeform 294">
              <a:extLst>
                <a:ext uri="{FF2B5EF4-FFF2-40B4-BE49-F238E27FC236}">
                  <a16:creationId xmlns:a16="http://schemas.microsoft.com/office/drawing/2014/main" id="{0E5AA947-E853-4AA4-A9D0-1F0E14E39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2480"/>
              <a:ext cx="47" cy="965"/>
            </a:xfrm>
            <a:custGeom>
              <a:avLst/>
              <a:gdLst>
                <a:gd name="T0" fmla="*/ 8210 w 32"/>
                <a:gd name="T1" fmla="*/ 32166 h 775"/>
                <a:gd name="T2" fmla="*/ 8836 w 32"/>
                <a:gd name="T3" fmla="*/ 31425 h 775"/>
                <a:gd name="T4" fmla="*/ 8836 w 32"/>
                <a:gd name="T5" fmla="*/ 30073 h 775"/>
                <a:gd name="T6" fmla="*/ 10089 w 32"/>
                <a:gd name="T7" fmla="*/ 28314 h 775"/>
                <a:gd name="T8" fmla="*/ 10158 w 32"/>
                <a:gd name="T9" fmla="*/ 26062 h 775"/>
                <a:gd name="T10" fmla="*/ 11675 w 32"/>
                <a:gd name="T11" fmla="*/ 23562 h 775"/>
                <a:gd name="T12" fmla="*/ 12085 w 32"/>
                <a:gd name="T13" fmla="*/ 20747 h 775"/>
                <a:gd name="T14" fmla="*/ 13775 w 32"/>
                <a:gd name="T15" fmla="*/ 17836 h 775"/>
                <a:gd name="T16" fmla="*/ 14920 w 32"/>
                <a:gd name="T17" fmla="*/ 14796 h 775"/>
                <a:gd name="T18" fmla="*/ 15832 w 32"/>
                <a:gd name="T19" fmla="*/ 11883 h 775"/>
                <a:gd name="T20" fmla="*/ 17148 w 32"/>
                <a:gd name="T21" fmla="*/ 9049 h 775"/>
                <a:gd name="T22" fmla="*/ 18932 w 32"/>
                <a:gd name="T23" fmla="*/ 6480 h 775"/>
                <a:gd name="T24" fmla="*/ 19061 w 32"/>
                <a:gd name="T25" fmla="*/ 4199 h 775"/>
                <a:gd name="T26" fmla="*/ 20232 w 32"/>
                <a:gd name="T27" fmla="*/ 2315 h 775"/>
                <a:gd name="T28" fmla="*/ 20232 w 32"/>
                <a:gd name="T29" fmla="*/ 989 h 775"/>
                <a:gd name="T30" fmla="*/ 21764 w 32"/>
                <a:gd name="T31" fmla="*/ 186 h 775"/>
                <a:gd name="T32" fmla="*/ 12085 w 32"/>
                <a:gd name="T33" fmla="*/ 0 h 775"/>
                <a:gd name="T34" fmla="*/ 12085 w 32"/>
                <a:gd name="T35" fmla="*/ 448 h 775"/>
                <a:gd name="T36" fmla="*/ 12085 w 32"/>
                <a:gd name="T37" fmla="*/ 1576 h 775"/>
                <a:gd name="T38" fmla="*/ 11675 w 32"/>
                <a:gd name="T39" fmla="*/ 3175 h 775"/>
                <a:gd name="T40" fmla="*/ 11138 w 32"/>
                <a:gd name="T41" fmla="*/ 5276 h 775"/>
                <a:gd name="T42" fmla="*/ 10089 w 32"/>
                <a:gd name="T43" fmla="*/ 7749 h 775"/>
                <a:gd name="T44" fmla="*/ 8836 w 32"/>
                <a:gd name="T45" fmla="*/ 10462 h 775"/>
                <a:gd name="T46" fmla="*/ 7583 w 32"/>
                <a:gd name="T47" fmla="*/ 13346 h 775"/>
                <a:gd name="T48" fmla="*/ 6016 w 32"/>
                <a:gd name="T49" fmla="*/ 16308 h 775"/>
                <a:gd name="T50" fmla="*/ 5602 w 32"/>
                <a:gd name="T51" fmla="*/ 19255 h 775"/>
                <a:gd name="T52" fmla="*/ 4096 w 32"/>
                <a:gd name="T53" fmla="*/ 22206 h 775"/>
                <a:gd name="T54" fmla="*/ 2789 w 32"/>
                <a:gd name="T55" fmla="*/ 24805 h 775"/>
                <a:gd name="T56" fmla="*/ 1899 w 32"/>
                <a:gd name="T57" fmla="*/ 27240 h 775"/>
                <a:gd name="T58" fmla="*/ 1293 w 32"/>
                <a:gd name="T59" fmla="*/ 29338 h 775"/>
                <a:gd name="T60" fmla="*/ 1 w 32"/>
                <a:gd name="T61" fmla="*/ 30850 h 775"/>
                <a:gd name="T62" fmla="*/ 0 w 32"/>
                <a:gd name="T63" fmla="*/ 31862 h 775"/>
                <a:gd name="T64" fmla="*/ 0 w 32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775"/>
                <a:gd name="T101" fmla="*/ 32 w 32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775">
                  <a:moveTo>
                    <a:pt x="12" y="774"/>
                  </a:moveTo>
                  <a:lnTo>
                    <a:pt x="12" y="773"/>
                  </a:lnTo>
                  <a:lnTo>
                    <a:pt x="13" y="766"/>
                  </a:lnTo>
                  <a:lnTo>
                    <a:pt x="13" y="756"/>
                  </a:lnTo>
                  <a:lnTo>
                    <a:pt x="13" y="742"/>
                  </a:lnTo>
                  <a:lnTo>
                    <a:pt x="13" y="724"/>
                  </a:lnTo>
                  <a:lnTo>
                    <a:pt x="13" y="705"/>
                  </a:lnTo>
                  <a:lnTo>
                    <a:pt x="14" y="681"/>
                  </a:lnTo>
                  <a:lnTo>
                    <a:pt x="14" y="655"/>
                  </a:lnTo>
                  <a:lnTo>
                    <a:pt x="15" y="627"/>
                  </a:lnTo>
                  <a:lnTo>
                    <a:pt x="16" y="597"/>
                  </a:lnTo>
                  <a:lnTo>
                    <a:pt x="17" y="566"/>
                  </a:lnTo>
                  <a:lnTo>
                    <a:pt x="18" y="533"/>
                  </a:lnTo>
                  <a:lnTo>
                    <a:pt x="18" y="499"/>
                  </a:lnTo>
                  <a:lnTo>
                    <a:pt x="18" y="464"/>
                  </a:lnTo>
                  <a:lnTo>
                    <a:pt x="20" y="429"/>
                  </a:lnTo>
                  <a:lnTo>
                    <a:pt x="21" y="392"/>
                  </a:lnTo>
                  <a:lnTo>
                    <a:pt x="22" y="356"/>
                  </a:lnTo>
                  <a:lnTo>
                    <a:pt x="23" y="321"/>
                  </a:lnTo>
                  <a:lnTo>
                    <a:pt x="23" y="286"/>
                  </a:lnTo>
                  <a:lnTo>
                    <a:pt x="24" y="252"/>
                  </a:lnTo>
                  <a:lnTo>
                    <a:pt x="25" y="218"/>
                  </a:lnTo>
                  <a:lnTo>
                    <a:pt x="26" y="186"/>
                  </a:lnTo>
                  <a:lnTo>
                    <a:pt x="27" y="156"/>
                  </a:lnTo>
                  <a:lnTo>
                    <a:pt x="27" y="127"/>
                  </a:lnTo>
                  <a:lnTo>
                    <a:pt x="28" y="101"/>
                  </a:lnTo>
                  <a:lnTo>
                    <a:pt x="28" y="76"/>
                  </a:lnTo>
                  <a:lnTo>
                    <a:pt x="29" y="56"/>
                  </a:lnTo>
                  <a:lnTo>
                    <a:pt x="29" y="38"/>
                  </a:lnTo>
                  <a:lnTo>
                    <a:pt x="29" y="24"/>
                  </a:lnTo>
                  <a:lnTo>
                    <a:pt x="30" y="12"/>
                  </a:lnTo>
                  <a:lnTo>
                    <a:pt x="31" y="5"/>
                  </a:lnTo>
                  <a:lnTo>
                    <a:pt x="30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1"/>
                  </a:lnTo>
                  <a:lnTo>
                    <a:pt x="18" y="23"/>
                  </a:lnTo>
                  <a:lnTo>
                    <a:pt x="18" y="38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6" y="101"/>
                  </a:lnTo>
                  <a:lnTo>
                    <a:pt x="16" y="127"/>
                  </a:lnTo>
                  <a:lnTo>
                    <a:pt x="15" y="156"/>
                  </a:lnTo>
                  <a:lnTo>
                    <a:pt x="14" y="186"/>
                  </a:lnTo>
                  <a:lnTo>
                    <a:pt x="13" y="218"/>
                  </a:lnTo>
                  <a:lnTo>
                    <a:pt x="13" y="251"/>
                  </a:lnTo>
                  <a:lnTo>
                    <a:pt x="12" y="285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8" y="429"/>
                  </a:lnTo>
                  <a:lnTo>
                    <a:pt x="8" y="463"/>
                  </a:lnTo>
                  <a:lnTo>
                    <a:pt x="7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3" y="655"/>
                  </a:lnTo>
                  <a:lnTo>
                    <a:pt x="3" y="681"/>
                  </a:lnTo>
                  <a:lnTo>
                    <a:pt x="2" y="705"/>
                  </a:lnTo>
                  <a:lnTo>
                    <a:pt x="1" y="724"/>
                  </a:lnTo>
                  <a:lnTo>
                    <a:pt x="1" y="742"/>
                  </a:lnTo>
                  <a:lnTo>
                    <a:pt x="0" y="756"/>
                  </a:lnTo>
                  <a:lnTo>
                    <a:pt x="0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12" y="774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2" name="Freeform 295">
              <a:extLst>
                <a:ext uri="{FF2B5EF4-FFF2-40B4-BE49-F238E27FC236}">
                  <a16:creationId xmlns:a16="http://schemas.microsoft.com/office/drawing/2014/main" id="{5C16A1B2-76F9-478E-81FD-EDC44FF6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451"/>
              <a:ext cx="13" cy="4"/>
            </a:xfrm>
            <a:custGeom>
              <a:avLst/>
              <a:gdLst>
                <a:gd name="T0" fmla="*/ 0 w 9"/>
                <a:gd name="T1" fmla="*/ 0 h 3"/>
                <a:gd name="T2" fmla="*/ 1 w 9"/>
                <a:gd name="T3" fmla="*/ 1 h 3"/>
                <a:gd name="T4" fmla="*/ 1 w 9"/>
                <a:gd name="T5" fmla="*/ 276 h 3"/>
                <a:gd name="T6" fmla="*/ 1060 w 9"/>
                <a:gd name="T7" fmla="*/ 276 h 3"/>
                <a:gd name="T8" fmla="*/ 2211 w 9"/>
                <a:gd name="T9" fmla="*/ 276 h 3"/>
                <a:gd name="T10" fmla="*/ 3194 w 9"/>
                <a:gd name="T11" fmla="*/ 276 h 3"/>
                <a:gd name="T12" fmla="*/ 3457 w 9"/>
                <a:gd name="T13" fmla="*/ 276 h 3"/>
                <a:gd name="T14" fmla="*/ 3457 w 9"/>
                <a:gd name="T15" fmla="*/ 1 h 3"/>
                <a:gd name="T16" fmla="*/ 4258 w 9"/>
                <a:gd name="T17" fmla="*/ 0 h 3"/>
                <a:gd name="T18" fmla="*/ 0 w 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"/>
                <a:gd name="T32" fmla="*/ 9 w 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3" name="Freeform 296">
              <a:extLst>
                <a:ext uri="{FF2B5EF4-FFF2-40B4-BE49-F238E27FC236}">
                  <a16:creationId xmlns:a16="http://schemas.microsoft.com/office/drawing/2014/main" id="{4C47D1E3-A3CB-4478-8146-42CF6C098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454"/>
              <a:ext cx="3" cy="11"/>
            </a:xfrm>
            <a:custGeom>
              <a:avLst/>
              <a:gdLst>
                <a:gd name="T0" fmla="*/ 0 w 2"/>
                <a:gd name="T1" fmla="*/ 243 h 9"/>
                <a:gd name="T2" fmla="*/ 1166 w 2"/>
                <a:gd name="T3" fmla="*/ 216 h 9"/>
                <a:gd name="T4" fmla="*/ 1166 w 2"/>
                <a:gd name="T5" fmla="*/ 119 h 9"/>
                <a:gd name="T6" fmla="*/ 1166 w 2"/>
                <a:gd name="T7" fmla="*/ 1 h 9"/>
                <a:gd name="T8" fmla="*/ 0 w 2"/>
                <a:gd name="T9" fmla="*/ 0 h 9"/>
                <a:gd name="T10" fmla="*/ 0 w 2"/>
                <a:gd name="T11" fmla="*/ 2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8"/>
                  </a:move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4" name="Freeform 297">
              <a:extLst>
                <a:ext uri="{FF2B5EF4-FFF2-40B4-BE49-F238E27FC236}">
                  <a16:creationId xmlns:a16="http://schemas.microsoft.com/office/drawing/2014/main" id="{9AFA696B-7741-416B-B01B-B493377D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51"/>
              <a:ext cx="22" cy="14"/>
            </a:xfrm>
            <a:custGeom>
              <a:avLst/>
              <a:gdLst>
                <a:gd name="T0" fmla="*/ 0 w 15"/>
                <a:gd name="T1" fmla="*/ 527 h 11"/>
                <a:gd name="T2" fmla="*/ 0 w 15"/>
                <a:gd name="T3" fmla="*/ 527 h 11"/>
                <a:gd name="T4" fmla="*/ 8686 w 15"/>
                <a:gd name="T5" fmla="*/ 653 h 11"/>
                <a:gd name="T6" fmla="*/ 9574 w 15"/>
                <a:gd name="T7" fmla="*/ 1 h 11"/>
                <a:gd name="T8" fmla="*/ 1 w 15"/>
                <a:gd name="T9" fmla="*/ 0 h 11"/>
                <a:gd name="T10" fmla="*/ 0 w 15"/>
                <a:gd name="T11" fmla="*/ 52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0" y="9"/>
                  </a:moveTo>
                  <a:lnTo>
                    <a:pt x="0" y="9"/>
                  </a:lnTo>
                  <a:lnTo>
                    <a:pt x="13" y="10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5" name="Freeform 298">
              <a:extLst>
                <a:ext uri="{FF2B5EF4-FFF2-40B4-BE49-F238E27FC236}">
                  <a16:creationId xmlns:a16="http://schemas.microsoft.com/office/drawing/2014/main" id="{B2CD7AE9-F7A9-4910-B864-397E053F7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451"/>
              <a:ext cx="18" cy="24"/>
            </a:xfrm>
            <a:custGeom>
              <a:avLst/>
              <a:gdLst>
                <a:gd name="T0" fmla="*/ 7835 w 12"/>
                <a:gd name="T1" fmla="*/ 988 h 19"/>
                <a:gd name="T2" fmla="*/ 7835 w 12"/>
                <a:gd name="T3" fmla="*/ 988 h 19"/>
                <a:gd name="T4" fmla="*/ 7835 w 12"/>
                <a:gd name="T5" fmla="*/ 796 h 19"/>
                <a:gd name="T6" fmla="*/ 7835 w 12"/>
                <a:gd name="T7" fmla="*/ 661 h 19"/>
                <a:gd name="T8" fmla="*/ 7835 w 12"/>
                <a:gd name="T9" fmla="*/ 619 h 19"/>
                <a:gd name="T10" fmla="*/ 9368 w 12"/>
                <a:gd name="T11" fmla="*/ 619 h 19"/>
                <a:gd name="T12" fmla="*/ 7835 w 12"/>
                <a:gd name="T13" fmla="*/ 619 h 19"/>
                <a:gd name="T14" fmla="*/ 9368 w 12"/>
                <a:gd name="T15" fmla="*/ 619 h 19"/>
                <a:gd name="T16" fmla="*/ 10359 w 12"/>
                <a:gd name="T17" fmla="*/ 619 h 19"/>
                <a:gd name="T18" fmla="*/ 11439 w 12"/>
                <a:gd name="T19" fmla="*/ 0 h 19"/>
                <a:gd name="T20" fmla="*/ 7835 w 12"/>
                <a:gd name="T21" fmla="*/ 0 h 19"/>
                <a:gd name="T22" fmla="*/ 6245 w 12"/>
                <a:gd name="T23" fmla="*/ 1 h 19"/>
                <a:gd name="T24" fmla="*/ 3482 w 12"/>
                <a:gd name="T25" fmla="*/ 129 h 19"/>
                <a:gd name="T26" fmla="*/ 2397 w 12"/>
                <a:gd name="T27" fmla="*/ 260 h 19"/>
                <a:gd name="T28" fmla="*/ 1547 w 12"/>
                <a:gd name="T29" fmla="*/ 414 h 19"/>
                <a:gd name="T30" fmla="*/ 0 w 12"/>
                <a:gd name="T31" fmla="*/ 619 h 19"/>
                <a:gd name="T32" fmla="*/ 0 w 12"/>
                <a:gd name="T33" fmla="*/ 782 h 19"/>
                <a:gd name="T34" fmla="*/ 0 w 12"/>
                <a:gd name="T35" fmla="*/ 988 h 19"/>
                <a:gd name="T36" fmla="*/ 0 w 12"/>
                <a:gd name="T37" fmla="*/ 893 h 19"/>
                <a:gd name="T38" fmla="*/ 7835 w 12"/>
                <a:gd name="T39" fmla="*/ 988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19"/>
                <a:gd name="T62" fmla="*/ 12 w 12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19">
                  <a:moveTo>
                    <a:pt x="8" y="18"/>
                  </a:move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8" y="1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6" name="Freeform 299">
              <a:extLst>
                <a:ext uri="{FF2B5EF4-FFF2-40B4-BE49-F238E27FC236}">
                  <a16:creationId xmlns:a16="http://schemas.microsoft.com/office/drawing/2014/main" id="{9126FA30-F635-4BBC-AF69-3DA33737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480"/>
              <a:ext cx="45" cy="965"/>
            </a:xfrm>
            <a:custGeom>
              <a:avLst/>
              <a:gdLst>
                <a:gd name="T0" fmla="*/ 10389 w 30"/>
                <a:gd name="T1" fmla="*/ 32166 h 775"/>
                <a:gd name="T2" fmla="*/ 11622 w 30"/>
                <a:gd name="T3" fmla="*/ 31425 h 775"/>
                <a:gd name="T4" fmla="*/ 12137 w 30"/>
                <a:gd name="T5" fmla="*/ 30073 h 775"/>
                <a:gd name="T6" fmla="*/ 12137 w 30"/>
                <a:gd name="T7" fmla="*/ 28314 h 775"/>
                <a:gd name="T8" fmla="*/ 13284 w 30"/>
                <a:gd name="T9" fmla="*/ 26062 h 775"/>
                <a:gd name="T10" fmla="*/ 15584 w 30"/>
                <a:gd name="T11" fmla="*/ 23562 h 775"/>
                <a:gd name="T12" fmla="*/ 17433 w 30"/>
                <a:gd name="T13" fmla="*/ 20747 h 775"/>
                <a:gd name="T14" fmla="*/ 18206 w 30"/>
                <a:gd name="T15" fmla="*/ 17836 h 775"/>
                <a:gd name="T16" fmla="*/ 19926 w 30"/>
                <a:gd name="T17" fmla="*/ 14796 h 775"/>
                <a:gd name="T18" fmla="*/ 22140 w 30"/>
                <a:gd name="T19" fmla="*/ 11883 h 775"/>
                <a:gd name="T20" fmla="*/ 23376 w 30"/>
                <a:gd name="T21" fmla="*/ 9049 h 775"/>
                <a:gd name="T22" fmla="*/ 25223 w 30"/>
                <a:gd name="T23" fmla="*/ 6480 h 775"/>
                <a:gd name="T24" fmla="*/ 26150 w 30"/>
                <a:gd name="T25" fmla="*/ 4199 h 775"/>
                <a:gd name="T26" fmla="*/ 27309 w 30"/>
                <a:gd name="T27" fmla="*/ 2315 h 775"/>
                <a:gd name="T28" fmla="*/ 27539 w 30"/>
                <a:gd name="T29" fmla="*/ 963 h 775"/>
                <a:gd name="T30" fmla="*/ 29070 w 30"/>
                <a:gd name="T31" fmla="*/ 186 h 775"/>
                <a:gd name="T32" fmla="*/ 18206 w 30"/>
                <a:gd name="T33" fmla="*/ 0 h 775"/>
                <a:gd name="T34" fmla="*/ 17433 w 30"/>
                <a:gd name="T35" fmla="*/ 448 h 775"/>
                <a:gd name="T36" fmla="*/ 17433 w 30"/>
                <a:gd name="T37" fmla="*/ 1576 h 775"/>
                <a:gd name="T38" fmla="*/ 17433 w 30"/>
                <a:gd name="T39" fmla="*/ 3175 h 775"/>
                <a:gd name="T40" fmla="*/ 15584 w 30"/>
                <a:gd name="T41" fmla="*/ 5276 h 775"/>
                <a:gd name="T42" fmla="*/ 13284 w 30"/>
                <a:gd name="T43" fmla="*/ 7749 h 775"/>
                <a:gd name="T44" fmla="*/ 12137 w 30"/>
                <a:gd name="T45" fmla="*/ 10462 h 775"/>
                <a:gd name="T46" fmla="*/ 10389 w 30"/>
                <a:gd name="T47" fmla="*/ 13346 h 775"/>
                <a:gd name="T48" fmla="*/ 9368 w 30"/>
                <a:gd name="T49" fmla="*/ 16308 h 775"/>
                <a:gd name="T50" fmla="*/ 7748 w 30"/>
                <a:gd name="T51" fmla="*/ 19326 h 775"/>
                <a:gd name="T52" fmla="*/ 5394 w 30"/>
                <a:gd name="T53" fmla="*/ 22206 h 775"/>
                <a:gd name="T54" fmla="*/ 4163 w 30"/>
                <a:gd name="T55" fmla="*/ 24805 h 775"/>
                <a:gd name="T56" fmla="*/ 2397 w 30"/>
                <a:gd name="T57" fmla="*/ 27240 h 775"/>
                <a:gd name="T58" fmla="*/ 1598 w 30"/>
                <a:gd name="T59" fmla="*/ 29338 h 775"/>
                <a:gd name="T60" fmla="*/ 0 w 30"/>
                <a:gd name="T61" fmla="*/ 30850 h 775"/>
                <a:gd name="T62" fmla="*/ 0 w 30"/>
                <a:gd name="T63" fmla="*/ 31862 h 775"/>
                <a:gd name="T64" fmla="*/ 0 w 30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775"/>
                <a:gd name="T101" fmla="*/ 30 w 30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775">
                  <a:moveTo>
                    <a:pt x="10" y="774"/>
                  </a:moveTo>
                  <a:lnTo>
                    <a:pt x="10" y="773"/>
                  </a:lnTo>
                  <a:lnTo>
                    <a:pt x="11" y="766"/>
                  </a:lnTo>
                  <a:lnTo>
                    <a:pt x="11" y="756"/>
                  </a:lnTo>
                  <a:lnTo>
                    <a:pt x="11" y="742"/>
                  </a:lnTo>
                  <a:lnTo>
                    <a:pt x="12" y="724"/>
                  </a:lnTo>
                  <a:lnTo>
                    <a:pt x="12" y="705"/>
                  </a:lnTo>
                  <a:lnTo>
                    <a:pt x="12" y="681"/>
                  </a:lnTo>
                  <a:lnTo>
                    <a:pt x="13" y="655"/>
                  </a:lnTo>
                  <a:lnTo>
                    <a:pt x="13" y="627"/>
                  </a:lnTo>
                  <a:lnTo>
                    <a:pt x="14" y="597"/>
                  </a:lnTo>
                  <a:lnTo>
                    <a:pt x="15" y="566"/>
                  </a:lnTo>
                  <a:lnTo>
                    <a:pt x="16" y="533"/>
                  </a:lnTo>
                  <a:lnTo>
                    <a:pt x="17" y="499"/>
                  </a:lnTo>
                  <a:lnTo>
                    <a:pt x="17" y="464"/>
                  </a:lnTo>
                  <a:lnTo>
                    <a:pt x="18" y="429"/>
                  </a:lnTo>
                  <a:lnTo>
                    <a:pt x="19" y="392"/>
                  </a:lnTo>
                  <a:lnTo>
                    <a:pt x="20" y="356"/>
                  </a:lnTo>
                  <a:lnTo>
                    <a:pt x="21" y="321"/>
                  </a:lnTo>
                  <a:lnTo>
                    <a:pt x="22" y="286"/>
                  </a:lnTo>
                  <a:lnTo>
                    <a:pt x="22" y="251"/>
                  </a:lnTo>
                  <a:lnTo>
                    <a:pt x="23" y="218"/>
                  </a:lnTo>
                  <a:lnTo>
                    <a:pt x="24" y="186"/>
                  </a:lnTo>
                  <a:lnTo>
                    <a:pt x="25" y="156"/>
                  </a:lnTo>
                  <a:lnTo>
                    <a:pt x="26" y="127"/>
                  </a:lnTo>
                  <a:lnTo>
                    <a:pt x="26" y="101"/>
                  </a:lnTo>
                  <a:lnTo>
                    <a:pt x="27" y="76"/>
                  </a:lnTo>
                  <a:lnTo>
                    <a:pt x="27" y="56"/>
                  </a:lnTo>
                  <a:lnTo>
                    <a:pt x="27" y="38"/>
                  </a:lnTo>
                  <a:lnTo>
                    <a:pt x="28" y="23"/>
                  </a:lnTo>
                  <a:lnTo>
                    <a:pt x="28" y="12"/>
                  </a:lnTo>
                  <a:lnTo>
                    <a:pt x="29" y="5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7" y="11"/>
                  </a:lnTo>
                  <a:lnTo>
                    <a:pt x="17" y="23"/>
                  </a:lnTo>
                  <a:lnTo>
                    <a:pt x="17" y="38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6" y="101"/>
                  </a:lnTo>
                  <a:lnTo>
                    <a:pt x="15" y="127"/>
                  </a:lnTo>
                  <a:lnTo>
                    <a:pt x="14" y="156"/>
                  </a:lnTo>
                  <a:lnTo>
                    <a:pt x="13" y="186"/>
                  </a:lnTo>
                  <a:lnTo>
                    <a:pt x="13" y="218"/>
                  </a:lnTo>
                  <a:lnTo>
                    <a:pt x="12" y="251"/>
                  </a:lnTo>
                  <a:lnTo>
                    <a:pt x="11" y="286"/>
                  </a:lnTo>
                  <a:lnTo>
                    <a:pt x="10" y="321"/>
                  </a:lnTo>
                  <a:lnTo>
                    <a:pt x="9" y="356"/>
                  </a:lnTo>
                  <a:lnTo>
                    <a:pt x="9" y="392"/>
                  </a:lnTo>
                  <a:lnTo>
                    <a:pt x="8" y="429"/>
                  </a:lnTo>
                  <a:lnTo>
                    <a:pt x="7" y="464"/>
                  </a:lnTo>
                  <a:lnTo>
                    <a:pt x="6" y="499"/>
                  </a:lnTo>
                  <a:lnTo>
                    <a:pt x="5" y="533"/>
                  </a:lnTo>
                  <a:lnTo>
                    <a:pt x="4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2" y="655"/>
                  </a:lnTo>
                  <a:lnTo>
                    <a:pt x="2" y="681"/>
                  </a:lnTo>
                  <a:lnTo>
                    <a:pt x="1" y="705"/>
                  </a:lnTo>
                  <a:lnTo>
                    <a:pt x="1" y="724"/>
                  </a:lnTo>
                  <a:lnTo>
                    <a:pt x="0" y="742"/>
                  </a:lnTo>
                  <a:lnTo>
                    <a:pt x="0" y="756"/>
                  </a:lnTo>
                  <a:lnTo>
                    <a:pt x="0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10" y="774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7" name="Freeform 300">
              <a:extLst>
                <a:ext uri="{FF2B5EF4-FFF2-40B4-BE49-F238E27FC236}">
                  <a16:creationId xmlns:a16="http://schemas.microsoft.com/office/drawing/2014/main" id="{40439774-9D48-4401-A8F2-52C9F6BA2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451"/>
              <a:ext cx="11" cy="3"/>
            </a:xfrm>
            <a:custGeom>
              <a:avLst/>
              <a:gdLst>
                <a:gd name="T0" fmla="*/ 0 w 7"/>
                <a:gd name="T1" fmla="*/ 0 h 2"/>
                <a:gd name="T2" fmla="*/ 2866 w 7"/>
                <a:gd name="T3" fmla="*/ 1166 h 2"/>
                <a:gd name="T4" fmla="*/ 7078 w 7"/>
                <a:gd name="T5" fmla="*/ 1166 h 2"/>
                <a:gd name="T6" fmla="*/ 12380 w 7"/>
                <a:gd name="T7" fmla="*/ 1166 h 2"/>
                <a:gd name="T8" fmla="*/ 12380 w 7"/>
                <a:gd name="T9" fmla="*/ 0 h 2"/>
                <a:gd name="T10" fmla="*/ 0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8" name="Freeform 301">
              <a:extLst>
                <a:ext uri="{FF2B5EF4-FFF2-40B4-BE49-F238E27FC236}">
                  <a16:creationId xmlns:a16="http://schemas.microsoft.com/office/drawing/2014/main" id="{D19A7082-FAB4-46A5-B114-167C03D8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454"/>
              <a:ext cx="1" cy="9"/>
            </a:xfrm>
            <a:custGeom>
              <a:avLst/>
              <a:gdLst>
                <a:gd name="T0" fmla="*/ 0 w 1"/>
                <a:gd name="T1" fmla="*/ 441 h 7"/>
                <a:gd name="T2" fmla="*/ 0 w 1"/>
                <a:gd name="T3" fmla="*/ 441 h 7"/>
                <a:gd name="T4" fmla="*/ 0 w 1"/>
                <a:gd name="T5" fmla="*/ 267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9" name="Freeform 302">
              <a:extLst>
                <a:ext uri="{FF2B5EF4-FFF2-40B4-BE49-F238E27FC236}">
                  <a16:creationId xmlns:a16="http://schemas.microsoft.com/office/drawing/2014/main" id="{FC7CB20D-5BE5-4965-BCD6-3AA1AF05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53"/>
              <a:ext cx="19" cy="10"/>
            </a:xfrm>
            <a:custGeom>
              <a:avLst/>
              <a:gdLst>
                <a:gd name="T0" fmla="*/ 0 w 13"/>
                <a:gd name="T1" fmla="*/ 280 h 8"/>
                <a:gd name="T2" fmla="*/ 0 w 13"/>
                <a:gd name="T3" fmla="*/ 280 h 8"/>
                <a:gd name="T4" fmla="*/ 6941 w 13"/>
                <a:gd name="T5" fmla="*/ 305 h 8"/>
                <a:gd name="T6" fmla="*/ 7790 w 13"/>
                <a:gd name="T7" fmla="*/ 1 h 8"/>
                <a:gd name="T8" fmla="*/ 1 w 13"/>
                <a:gd name="T9" fmla="*/ 0 h 8"/>
                <a:gd name="T10" fmla="*/ 0 w 13"/>
                <a:gd name="T11" fmla="*/ 28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"/>
                <a:gd name="T20" fmla="*/ 13 w 1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">
                  <a:moveTo>
                    <a:pt x="0" y="6"/>
                  </a:moveTo>
                  <a:lnTo>
                    <a:pt x="0" y="6"/>
                  </a:lnTo>
                  <a:lnTo>
                    <a:pt x="11" y="7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0" name="Freeform 303">
              <a:extLst>
                <a:ext uri="{FF2B5EF4-FFF2-40B4-BE49-F238E27FC236}">
                  <a16:creationId xmlns:a16="http://schemas.microsoft.com/office/drawing/2014/main" id="{6D2C3A15-C304-41A7-99B3-8F5076B2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453"/>
              <a:ext cx="17" cy="22"/>
            </a:xfrm>
            <a:custGeom>
              <a:avLst/>
              <a:gdLst>
                <a:gd name="T0" fmla="*/ 11512 w 11"/>
                <a:gd name="T1" fmla="*/ 539 h 18"/>
                <a:gd name="T2" fmla="*/ 11512 w 11"/>
                <a:gd name="T3" fmla="*/ 539 h 18"/>
                <a:gd name="T4" fmla="*/ 11512 w 11"/>
                <a:gd name="T5" fmla="*/ 441 h 18"/>
                <a:gd name="T6" fmla="*/ 11512 w 11"/>
                <a:gd name="T7" fmla="*/ 363 h 18"/>
                <a:gd name="T8" fmla="*/ 11512 w 11"/>
                <a:gd name="T9" fmla="*/ 297 h 18"/>
                <a:gd name="T10" fmla="*/ 12997 w 11"/>
                <a:gd name="T11" fmla="*/ 297 h 18"/>
                <a:gd name="T12" fmla="*/ 12997 w 11"/>
                <a:gd name="T13" fmla="*/ 264 h 18"/>
                <a:gd name="T14" fmla="*/ 12997 w 11"/>
                <a:gd name="T15" fmla="*/ 264 h 18"/>
                <a:gd name="T16" fmla="*/ 15215 w 11"/>
                <a:gd name="T17" fmla="*/ 264 h 18"/>
                <a:gd name="T18" fmla="*/ 16108 w 11"/>
                <a:gd name="T19" fmla="*/ 0 h 18"/>
                <a:gd name="T20" fmla="*/ 12997 w 11"/>
                <a:gd name="T21" fmla="*/ 0 h 18"/>
                <a:gd name="T22" fmla="*/ 8410 w 11"/>
                <a:gd name="T23" fmla="*/ 1 h 18"/>
                <a:gd name="T24" fmla="*/ 5442 w 11"/>
                <a:gd name="T25" fmla="*/ 2 h 18"/>
                <a:gd name="T26" fmla="*/ 3521 w 11"/>
                <a:gd name="T27" fmla="*/ 145 h 18"/>
                <a:gd name="T28" fmla="*/ 2278 w 11"/>
                <a:gd name="T29" fmla="*/ 216 h 18"/>
                <a:gd name="T30" fmla="*/ 0 w 11"/>
                <a:gd name="T31" fmla="*/ 297 h 18"/>
                <a:gd name="T32" fmla="*/ 0 w 11"/>
                <a:gd name="T33" fmla="*/ 395 h 18"/>
                <a:gd name="T34" fmla="*/ 0 w 11"/>
                <a:gd name="T35" fmla="*/ 539 h 18"/>
                <a:gd name="T36" fmla="*/ 0 w 11"/>
                <a:gd name="T37" fmla="*/ 483 h 18"/>
                <a:gd name="T38" fmla="*/ 11512 w 11"/>
                <a:gd name="T39" fmla="*/ 539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8"/>
                <a:gd name="T62" fmla="*/ 11 w 11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8">
                  <a:moveTo>
                    <a:pt x="7" y="17"/>
                  </a:move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7" y="17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1" name="Freeform 304">
              <a:extLst>
                <a:ext uri="{FF2B5EF4-FFF2-40B4-BE49-F238E27FC236}">
                  <a16:creationId xmlns:a16="http://schemas.microsoft.com/office/drawing/2014/main" id="{58C8E76A-BBFD-4886-A142-AB2827301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480"/>
              <a:ext cx="43" cy="965"/>
            </a:xfrm>
            <a:custGeom>
              <a:avLst/>
              <a:gdLst>
                <a:gd name="T0" fmla="*/ 7018 w 29"/>
                <a:gd name="T1" fmla="*/ 32166 h 775"/>
                <a:gd name="T2" fmla="*/ 8192 w 29"/>
                <a:gd name="T3" fmla="*/ 31425 h 775"/>
                <a:gd name="T4" fmla="*/ 8908 w 29"/>
                <a:gd name="T5" fmla="*/ 30073 h 775"/>
                <a:gd name="T6" fmla="*/ 9817 w 29"/>
                <a:gd name="T7" fmla="*/ 28314 h 775"/>
                <a:gd name="T8" fmla="*/ 10406 w 29"/>
                <a:gd name="T9" fmla="*/ 26062 h 775"/>
                <a:gd name="T10" fmla="*/ 11413 w 29"/>
                <a:gd name="T11" fmla="*/ 23562 h 775"/>
                <a:gd name="T12" fmla="*/ 13208 w 29"/>
                <a:gd name="T13" fmla="*/ 20747 h 775"/>
                <a:gd name="T14" fmla="*/ 13750 w 29"/>
                <a:gd name="T15" fmla="*/ 17836 h 775"/>
                <a:gd name="T16" fmla="*/ 15430 w 29"/>
                <a:gd name="T17" fmla="*/ 14796 h 775"/>
                <a:gd name="T18" fmla="*/ 16923 w 29"/>
                <a:gd name="T19" fmla="*/ 11883 h 775"/>
                <a:gd name="T20" fmla="*/ 18011 w 29"/>
                <a:gd name="T21" fmla="*/ 9049 h 775"/>
                <a:gd name="T22" fmla="*/ 19584 w 29"/>
                <a:gd name="T23" fmla="*/ 6480 h 775"/>
                <a:gd name="T24" fmla="*/ 21481 w 29"/>
                <a:gd name="T25" fmla="*/ 4199 h 775"/>
                <a:gd name="T26" fmla="*/ 21481 w 29"/>
                <a:gd name="T27" fmla="*/ 2315 h 775"/>
                <a:gd name="T28" fmla="*/ 21583 w 29"/>
                <a:gd name="T29" fmla="*/ 963 h 775"/>
                <a:gd name="T30" fmla="*/ 22879 w 29"/>
                <a:gd name="T31" fmla="*/ 186 h 775"/>
                <a:gd name="T32" fmla="*/ 15430 w 29"/>
                <a:gd name="T33" fmla="*/ 0 h 775"/>
                <a:gd name="T34" fmla="*/ 14556 w 29"/>
                <a:gd name="T35" fmla="*/ 448 h 775"/>
                <a:gd name="T36" fmla="*/ 13750 w 29"/>
                <a:gd name="T37" fmla="*/ 1576 h 775"/>
                <a:gd name="T38" fmla="*/ 13750 w 29"/>
                <a:gd name="T39" fmla="*/ 3175 h 775"/>
                <a:gd name="T40" fmla="*/ 13208 w 29"/>
                <a:gd name="T41" fmla="*/ 5276 h 775"/>
                <a:gd name="T42" fmla="*/ 11413 w 29"/>
                <a:gd name="T43" fmla="*/ 7749 h 775"/>
                <a:gd name="T44" fmla="*/ 10406 w 29"/>
                <a:gd name="T45" fmla="*/ 10462 h 775"/>
                <a:gd name="T46" fmla="*/ 8908 w 29"/>
                <a:gd name="T47" fmla="*/ 13346 h 775"/>
                <a:gd name="T48" fmla="*/ 7018 w 29"/>
                <a:gd name="T49" fmla="*/ 16308 h 775"/>
                <a:gd name="T50" fmla="*/ 5525 w 29"/>
                <a:gd name="T51" fmla="*/ 19326 h 775"/>
                <a:gd name="T52" fmla="*/ 4733 w 29"/>
                <a:gd name="T53" fmla="*/ 22206 h 775"/>
                <a:gd name="T54" fmla="*/ 3192 w 29"/>
                <a:gd name="T55" fmla="*/ 24805 h 775"/>
                <a:gd name="T56" fmla="*/ 2153 w 29"/>
                <a:gd name="T57" fmla="*/ 27240 h 775"/>
                <a:gd name="T58" fmla="*/ 1452 w 29"/>
                <a:gd name="T59" fmla="*/ 29338 h 775"/>
                <a:gd name="T60" fmla="*/ 1 w 29"/>
                <a:gd name="T61" fmla="*/ 30850 h 775"/>
                <a:gd name="T62" fmla="*/ 1 w 29"/>
                <a:gd name="T63" fmla="*/ 31862 h 775"/>
                <a:gd name="T64" fmla="*/ 0 w 29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775"/>
                <a:gd name="T101" fmla="*/ 29 w 29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775">
                  <a:moveTo>
                    <a:pt x="9" y="774"/>
                  </a:moveTo>
                  <a:lnTo>
                    <a:pt x="9" y="773"/>
                  </a:lnTo>
                  <a:lnTo>
                    <a:pt x="10" y="766"/>
                  </a:lnTo>
                  <a:lnTo>
                    <a:pt x="10" y="756"/>
                  </a:lnTo>
                  <a:lnTo>
                    <a:pt x="10" y="742"/>
                  </a:lnTo>
                  <a:lnTo>
                    <a:pt x="11" y="724"/>
                  </a:lnTo>
                  <a:lnTo>
                    <a:pt x="11" y="705"/>
                  </a:lnTo>
                  <a:lnTo>
                    <a:pt x="12" y="681"/>
                  </a:lnTo>
                  <a:lnTo>
                    <a:pt x="12" y="655"/>
                  </a:lnTo>
                  <a:lnTo>
                    <a:pt x="13" y="627"/>
                  </a:lnTo>
                  <a:lnTo>
                    <a:pt x="13" y="597"/>
                  </a:lnTo>
                  <a:lnTo>
                    <a:pt x="14" y="566"/>
                  </a:lnTo>
                  <a:lnTo>
                    <a:pt x="15" y="533"/>
                  </a:lnTo>
                  <a:lnTo>
                    <a:pt x="16" y="499"/>
                  </a:lnTo>
                  <a:lnTo>
                    <a:pt x="16" y="464"/>
                  </a:lnTo>
                  <a:lnTo>
                    <a:pt x="17" y="429"/>
                  </a:lnTo>
                  <a:lnTo>
                    <a:pt x="18" y="392"/>
                  </a:lnTo>
                  <a:lnTo>
                    <a:pt x="19" y="356"/>
                  </a:lnTo>
                  <a:lnTo>
                    <a:pt x="20" y="321"/>
                  </a:lnTo>
                  <a:lnTo>
                    <a:pt x="21" y="286"/>
                  </a:lnTo>
                  <a:lnTo>
                    <a:pt x="21" y="251"/>
                  </a:lnTo>
                  <a:lnTo>
                    <a:pt x="22" y="218"/>
                  </a:lnTo>
                  <a:lnTo>
                    <a:pt x="23" y="186"/>
                  </a:lnTo>
                  <a:lnTo>
                    <a:pt x="24" y="156"/>
                  </a:lnTo>
                  <a:lnTo>
                    <a:pt x="25" y="127"/>
                  </a:lnTo>
                  <a:lnTo>
                    <a:pt x="26" y="101"/>
                  </a:lnTo>
                  <a:lnTo>
                    <a:pt x="26" y="76"/>
                  </a:lnTo>
                  <a:lnTo>
                    <a:pt x="26" y="56"/>
                  </a:lnTo>
                  <a:lnTo>
                    <a:pt x="26" y="38"/>
                  </a:lnTo>
                  <a:lnTo>
                    <a:pt x="27" y="23"/>
                  </a:lnTo>
                  <a:lnTo>
                    <a:pt x="27" y="12"/>
                  </a:lnTo>
                  <a:lnTo>
                    <a:pt x="28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8" y="11"/>
                  </a:lnTo>
                  <a:lnTo>
                    <a:pt x="18" y="23"/>
                  </a:lnTo>
                  <a:lnTo>
                    <a:pt x="17" y="38"/>
                  </a:lnTo>
                  <a:lnTo>
                    <a:pt x="17" y="56"/>
                  </a:lnTo>
                  <a:lnTo>
                    <a:pt x="17" y="76"/>
                  </a:lnTo>
                  <a:lnTo>
                    <a:pt x="16" y="101"/>
                  </a:lnTo>
                  <a:lnTo>
                    <a:pt x="16" y="127"/>
                  </a:lnTo>
                  <a:lnTo>
                    <a:pt x="15" y="156"/>
                  </a:lnTo>
                  <a:lnTo>
                    <a:pt x="14" y="186"/>
                  </a:lnTo>
                  <a:lnTo>
                    <a:pt x="13" y="218"/>
                  </a:lnTo>
                  <a:lnTo>
                    <a:pt x="13" y="251"/>
                  </a:lnTo>
                  <a:lnTo>
                    <a:pt x="12" y="286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9" y="429"/>
                  </a:lnTo>
                  <a:lnTo>
                    <a:pt x="7" y="464"/>
                  </a:lnTo>
                  <a:lnTo>
                    <a:pt x="7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4" y="627"/>
                  </a:lnTo>
                  <a:lnTo>
                    <a:pt x="3" y="655"/>
                  </a:lnTo>
                  <a:lnTo>
                    <a:pt x="2" y="681"/>
                  </a:lnTo>
                  <a:lnTo>
                    <a:pt x="2" y="705"/>
                  </a:lnTo>
                  <a:lnTo>
                    <a:pt x="2" y="724"/>
                  </a:lnTo>
                  <a:lnTo>
                    <a:pt x="1" y="742"/>
                  </a:lnTo>
                  <a:lnTo>
                    <a:pt x="1" y="756"/>
                  </a:lnTo>
                  <a:lnTo>
                    <a:pt x="1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9" y="77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2" name="Freeform 305">
              <a:extLst>
                <a:ext uri="{FF2B5EF4-FFF2-40B4-BE49-F238E27FC236}">
                  <a16:creationId xmlns:a16="http://schemas.microsoft.com/office/drawing/2014/main" id="{E24C4A57-159A-4A1E-B135-646E60C5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451"/>
              <a:ext cx="9" cy="3"/>
            </a:xfrm>
            <a:custGeom>
              <a:avLst/>
              <a:gdLst>
                <a:gd name="T0" fmla="*/ 0 w 6"/>
                <a:gd name="T1" fmla="*/ 0 h 2"/>
                <a:gd name="T2" fmla="*/ 1547 w 6"/>
                <a:gd name="T3" fmla="*/ 1166 h 2"/>
                <a:gd name="T4" fmla="*/ 3482 w 6"/>
                <a:gd name="T5" fmla="*/ 1166 h 2"/>
                <a:gd name="T6" fmla="*/ 5223 w 6"/>
                <a:gd name="T7" fmla="*/ 1166 h 2"/>
                <a:gd name="T8" fmla="*/ 5223 w 6"/>
                <a:gd name="T9" fmla="*/ 0 h 2"/>
                <a:gd name="T10" fmla="*/ 0 w 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3" name="Freeform 306">
              <a:extLst>
                <a:ext uri="{FF2B5EF4-FFF2-40B4-BE49-F238E27FC236}">
                  <a16:creationId xmlns:a16="http://schemas.microsoft.com/office/drawing/2014/main" id="{3439D609-B87F-40B3-B652-C5D7DF1A8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2455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0 w 2"/>
                <a:gd name="T3" fmla="*/ 86 h 5"/>
                <a:gd name="T4" fmla="*/ 0 w 2"/>
                <a:gd name="T5" fmla="*/ 2 h 5"/>
                <a:gd name="T6" fmla="*/ 0 w 2"/>
                <a:gd name="T7" fmla="*/ 1 h 5"/>
                <a:gd name="T8" fmla="*/ 1166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4" name="Freeform 307">
              <a:extLst>
                <a:ext uri="{FF2B5EF4-FFF2-40B4-BE49-F238E27FC236}">
                  <a16:creationId xmlns:a16="http://schemas.microsoft.com/office/drawing/2014/main" id="{EC14EBAE-B194-48D1-850A-4B4CF3AF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54"/>
              <a:ext cx="17" cy="7"/>
            </a:xfrm>
            <a:custGeom>
              <a:avLst/>
              <a:gdLst>
                <a:gd name="T0" fmla="*/ 1 w 12"/>
                <a:gd name="T1" fmla="*/ 68 h 6"/>
                <a:gd name="T2" fmla="*/ 0 w 12"/>
                <a:gd name="T3" fmla="*/ 68 h 6"/>
                <a:gd name="T4" fmla="*/ 3741 w 12"/>
                <a:gd name="T5" fmla="*/ 68 h 6"/>
                <a:gd name="T6" fmla="*/ 4399 w 12"/>
                <a:gd name="T7" fmla="*/ 0 h 6"/>
                <a:gd name="T8" fmla="*/ 1 w 12"/>
                <a:gd name="T9" fmla="*/ 0 h 6"/>
                <a:gd name="T10" fmla="*/ 1 w 12"/>
                <a:gd name="T11" fmla="*/ 6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1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11" y="0"/>
                  </a:lnTo>
                  <a:lnTo>
                    <a:pt x="1" y="0"/>
                  </a:lnTo>
                  <a:lnTo>
                    <a:pt x="1" y="5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" name="Freeform 308">
              <a:extLst>
                <a:ext uri="{FF2B5EF4-FFF2-40B4-BE49-F238E27FC236}">
                  <a16:creationId xmlns:a16="http://schemas.microsoft.com/office/drawing/2014/main" id="{97333C41-9056-4A2D-93C4-3070DC86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2454"/>
              <a:ext cx="15" cy="21"/>
            </a:xfrm>
            <a:custGeom>
              <a:avLst/>
              <a:gdLst>
                <a:gd name="T0" fmla="*/ 5223 w 10"/>
                <a:gd name="T1" fmla="*/ 598 h 17"/>
                <a:gd name="T2" fmla="*/ 5223 w 10"/>
                <a:gd name="T3" fmla="*/ 598 h 17"/>
                <a:gd name="T4" fmla="*/ 5223 w 10"/>
                <a:gd name="T5" fmla="*/ 484 h 17"/>
                <a:gd name="T6" fmla="*/ 5223 w 10"/>
                <a:gd name="T7" fmla="*/ 408 h 17"/>
                <a:gd name="T8" fmla="*/ 6012 w 10"/>
                <a:gd name="T9" fmla="*/ 330 h 17"/>
                <a:gd name="T10" fmla="*/ 6012 w 10"/>
                <a:gd name="T11" fmla="*/ 285 h 17"/>
                <a:gd name="T12" fmla="*/ 7626 w 10"/>
                <a:gd name="T13" fmla="*/ 267 h 17"/>
                <a:gd name="T14" fmla="*/ 7626 w 10"/>
                <a:gd name="T15" fmla="*/ 267 h 17"/>
                <a:gd name="T16" fmla="*/ 9018 w 10"/>
                <a:gd name="T17" fmla="*/ 267 h 17"/>
                <a:gd name="T18" fmla="*/ 9018 w 10"/>
                <a:gd name="T19" fmla="*/ 0 h 17"/>
                <a:gd name="T20" fmla="*/ 7626 w 10"/>
                <a:gd name="T21" fmla="*/ 0 h 17"/>
                <a:gd name="T22" fmla="*/ 5223 w 10"/>
                <a:gd name="T23" fmla="*/ 1 h 17"/>
                <a:gd name="T24" fmla="*/ 3482 w 10"/>
                <a:gd name="T25" fmla="*/ 2 h 17"/>
                <a:gd name="T26" fmla="*/ 1227 w 10"/>
                <a:gd name="T27" fmla="*/ 142 h 17"/>
                <a:gd name="T28" fmla="*/ 1227 w 10"/>
                <a:gd name="T29" fmla="*/ 267 h 17"/>
                <a:gd name="T30" fmla="*/ 0 w 10"/>
                <a:gd name="T31" fmla="*/ 330 h 17"/>
                <a:gd name="T32" fmla="*/ 0 w 10"/>
                <a:gd name="T33" fmla="*/ 435 h 17"/>
                <a:gd name="T34" fmla="*/ 0 w 10"/>
                <a:gd name="T35" fmla="*/ 598 h 17"/>
                <a:gd name="T36" fmla="*/ 0 w 10"/>
                <a:gd name="T37" fmla="*/ 537 h 17"/>
                <a:gd name="T38" fmla="*/ 5223 w 10"/>
                <a:gd name="T39" fmla="*/ 598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17"/>
                <a:gd name="T62" fmla="*/ 10 w 10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17">
                  <a:moveTo>
                    <a:pt x="5" y="16"/>
                  </a:moveTo>
                  <a:lnTo>
                    <a:pt x="5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5" y="16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" name="Freeform 309">
              <a:extLst>
                <a:ext uri="{FF2B5EF4-FFF2-40B4-BE49-F238E27FC236}">
                  <a16:creationId xmlns:a16="http://schemas.microsoft.com/office/drawing/2014/main" id="{88778A5D-1E4C-4064-8EDB-076EB2A4C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480"/>
              <a:ext cx="40" cy="965"/>
            </a:xfrm>
            <a:custGeom>
              <a:avLst/>
              <a:gdLst>
                <a:gd name="T0" fmla="*/ 6564 w 27"/>
                <a:gd name="T1" fmla="*/ 32166 h 775"/>
                <a:gd name="T2" fmla="*/ 6564 w 27"/>
                <a:gd name="T3" fmla="*/ 31425 h 775"/>
                <a:gd name="T4" fmla="*/ 6775 w 27"/>
                <a:gd name="T5" fmla="*/ 30073 h 775"/>
                <a:gd name="T6" fmla="*/ 8142 w 27"/>
                <a:gd name="T7" fmla="*/ 28314 h 775"/>
                <a:gd name="T8" fmla="*/ 8785 w 27"/>
                <a:gd name="T9" fmla="*/ 26062 h 775"/>
                <a:gd name="T10" fmla="*/ 9724 w 27"/>
                <a:gd name="T11" fmla="*/ 23562 h 775"/>
                <a:gd name="T12" fmla="*/ 11292 w 27"/>
                <a:gd name="T13" fmla="*/ 20747 h 775"/>
                <a:gd name="T14" fmla="*/ 13015 w 27"/>
                <a:gd name="T15" fmla="*/ 17836 h 775"/>
                <a:gd name="T16" fmla="*/ 13439 w 27"/>
                <a:gd name="T17" fmla="*/ 14796 h 775"/>
                <a:gd name="T18" fmla="*/ 14870 w 27"/>
                <a:gd name="T19" fmla="*/ 11883 h 775"/>
                <a:gd name="T20" fmla="*/ 15849 w 27"/>
                <a:gd name="T21" fmla="*/ 9049 h 775"/>
                <a:gd name="T22" fmla="*/ 17870 w 27"/>
                <a:gd name="T23" fmla="*/ 6480 h 775"/>
                <a:gd name="T24" fmla="*/ 19281 w 27"/>
                <a:gd name="T25" fmla="*/ 4199 h 775"/>
                <a:gd name="T26" fmla="*/ 19281 w 27"/>
                <a:gd name="T27" fmla="*/ 2315 h 775"/>
                <a:gd name="T28" fmla="*/ 19910 w 27"/>
                <a:gd name="T29" fmla="*/ 963 h 775"/>
                <a:gd name="T30" fmla="*/ 21050 w 27"/>
                <a:gd name="T31" fmla="*/ 149 h 775"/>
                <a:gd name="T32" fmla="*/ 14870 w 27"/>
                <a:gd name="T33" fmla="*/ 0 h 775"/>
                <a:gd name="T34" fmla="*/ 14406 w 27"/>
                <a:gd name="T35" fmla="*/ 448 h 775"/>
                <a:gd name="T36" fmla="*/ 13439 w 27"/>
                <a:gd name="T37" fmla="*/ 1576 h 775"/>
                <a:gd name="T38" fmla="*/ 13015 w 27"/>
                <a:gd name="T39" fmla="*/ 3175 h 775"/>
                <a:gd name="T40" fmla="*/ 12062 w 27"/>
                <a:gd name="T41" fmla="*/ 5276 h 775"/>
                <a:gd name="T42" fmla="*/ 11292 w 27"/>
                <a:gd name="T43" fmla="*/ 7749 h 775"/>
                <a:gd name="T44" fmla="*/ 9724 w 27"/>
                <a:gd name="T45" fmla="*/ 10462 h 775"/>
                <a:gd name="T46" fmla="*/ 8785 w 27"/>
                <a:gd name="T47" fmla="*/ 13346 h 775"/>
                <a:gd name="T48" fmla="*/ 6775 w 27"/>
                <a:gd name="T49" fmla="*/ 16308 h 775"/>
                <a:gd name="T50" fmla="*/ 5496 w 27"/>
                <a:gd name="T51" fmla="*/ 19326 h 775"/>
                <a:gd name="T52" fmla="*/ 4573 w 27"/>
                <a:gd name="T53" fmla="*/ 22206 h 775"/>
                <a:gd name="T54" fmla="*/ 3087 w 27"/>
                <a:gd name="T55" fmla="*/ 24805 h 775"/>
                <a:gd name="T56" fmla="*/ 2084 w 27"/>
                <a:gd name="T57" fmla="*/ 27240 h 775"/>
                <a:gd name="T58" fmla="*/ 1407 w 27"/>
                <a:gd name="T59" fmla="*/ 29338 h 775"/>
                <a:gd name="T60" fmla="*/ 1 w 27"/>
                <a:gd name="T61" fmla="*/ 30850 h 775"/>
                <a:gd name="T62" fmla="*/ 1 w 27"/>
                <a:gd name="T63" fmla="*/ 31862 h 775"/>
                <a:gd name="T64" fmla="*/ 0 w 27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775"/>
                <a:gd name="T101" fmla="*/ 27 w 27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775">
                  <a:moveTo>
                    <a:pt x="8" y="774"/>
                  </a:moveTo>
                  <a:lnTo>
                    <a:pt x="8" y="773"/>
                  </a:lnTo>
                  <a:lnTo>
                    <a:pt x="8" y="766"/>
                  </a:lnTo>
                  <a:lnTo>
                    <a:pt x="8" y="756"/>
                  </a:lnTo>
                  <a:lnTo>
                    <a:pt x="8" y="742"/>
                  </a:lnTo>
                  <a:lnTo>
                    <a:pt x="9" y="724"/>
                  </a:lnTo>
                  <a:lnTo>
                    <a:pt x="9" y="705"/>
                  </a:lnTo>
                  <a:lnTo>
                    <a:pt x="10" y="681"/>
                  </a:lnTo>
                  <a:lnTo>
                    <a:pt x="11" y="655"/>
                  </a:lnTo>
                  <a:lnTo>
                    <a:pt x="11" y="627"/>
                  </a:lnTo>
                  <a:lnTo>
                    <a:pt x="12" y="597"/>
                  </a:lnTo>
                  <a:lnTo>
                    <a:pt x="12" y="566"/>
                  </a:lnTo>
                  <a:lnTo>
                    <a:pt x="13" y="533"/>
                  </a:lnTo>
                  <a:lnTo>
                    <a:pt x="14" y="499"/>
                  </a:lnTo>
                  <a:lnTo>
                    <a:pt x="15" y="464"/>
                  </a:lnTo>
                  <a:lnTo>
                    <a:pt x="16" y="429"/>
                  </a:lnTo>
                  <a:lnTo>
                    <a:pt x="16" y="392"/>
                  </a:lnTo>
                  <a:lnTo>
                    <a:pt x="17" y="356"/>
                  </a:lnTo>
                  <a:lnTo>
                    <a:pt x="18" y="321"/>
                  </a:lnTo>
                  <a:lnTo>
                    <a:pt x="19" y="286"/>
                  </a:lnTo>
                  <a:lnTo>
                    <a:pt x="20" y="251"/>
                  </a:lnTo>
                  <a:lnTo>
                    <a:pt x="20" y="218"/>
                  </a:lnTo>
                  <a:lnTo>
                    <a:pt x="21" y="186"/>
                  </a:lnTo>
                  <a:lnTo>
                    <a:pt x="22" y="156"/>
                  </a:lnTo>
                  <a:lnTo>
                    <a:pt x="23" y="127"/>
                  </a:lnTo>
                  <a:lnTo>
                    <a:pt x="24" y="101"/>
                  </a:lnTo>
                  <a:lnTo>
                    <a:pt x="24" y="76"/>
                  </a:lnTo>
                  <a:lnTo>
                    <a:pt x="24" y="56"/>
                  </a:lnTo>
                  <a:lnTo>
                    <a:pt x="24" y="38"/>
                  </a:lnTo>
                  <a:lnTo>
                    <a:pt x="25" y="23"/>
                  </a:lnTo>
                  <a:lnTo>
                    <a:pt x="25" y="12"/>
                  </a:lnTo>
                  <a:lnTo>
                    <a:pt x="26" y="4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8" y="11"/>
                  </a:lnTo>
                  <a:lnTo>
                    <a:pt x="18" y="23"/>
                  </a:lnTo>
                  <a:lnTo>
                    <a:pt x="17" y="38"/>
                  </a:lnTo>
                  <a:lnTo>
                    <a:pt x="17" y="56"/>
                  </a:lnTo>
                  <a:lnTo>
                    <a:pt x="16" y="76"/>
                  </a:lnTo>
                  <a:lnTo>
                    <a:pt x="16" y="101"/>
                  </a:lnTo>
                  <a:lnTo>
                    <a:pt x="15" y="127"/>
                  </a:lnTo>
                  <a:lnTo>
                    <a:pt x="15" y="156"/>
                  </a:lnTo>
                  <a:lnTo>
                    <a:pt x="14" y="186"/>
                  </a:lnTo>
                  <a:lnTo>
                    <a:pt x="13" y="218"/>
                  </a:lnTo>
                  <a:lnTo>
                    <a:pt x="12" y="251"/>
                  </a:lnTo>
                  <a:lnTo>
                    <a:pt x="11" y="286"/>
                  </a:lnTo>
                  <a:lnTo>
                    <a:pt x="11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8" y="429"/>
                  </a:lnTo>
                  <a:lnTo>
                    <a:pt x="7" y="464"/>
                  </a:lnTo>
                  <a:lnTo>
                    <a:pt x="7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3" y="655"/>
                  </a:lnTo>
                  <a:lnTo>
                    <a:pt x="2" y="681"/>
                  </a:lnTo>
                  <a:lnTo>
                    <a:pt x="2" y="705"/>
                  </a:lnTo>
                  <a:lnTo>
                    <a:pt x="2" y="724"/>
                  </a:lnTo>
                  <a:lnTo>
                    <a:pt x="1" y="742"/>
                  </a:lnTo>
                  <a:lnTo>
                    <a:pt x="1" y="756"/>
                  </a:lnTo>
                  <a:lnTo>
                    <a:pt x="1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8" y="77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7" name="Freeform 310">
              <a:extLst>
                <a:ext uri="{FF2B5EF4-FFF2-40B4-BE49-F238E27FC236}">
                  <a16:creationId xmlns:a16="http://schemas.microsoft.com/office/drawing/2014/main" id="{931AFFED-2BA1-4912-8682-8B6F9646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451"/>
              <a:ext cx="7" cy="1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603 w 5"/>
                <a:gd name="T5" fmla="*/ 0 h 1"/>
                <a:gd name="T6" fmla="*/ 844 w 5"/>
                <a:gd name="T7" fmla="*/ 0 h 1"/>
                <a:gd name="T8" fmla="*/ 1182 w 5"/>
                <a:gd name="T9" fmla="*/ 0 h 1"/>
                <a:gd name="T10" fmla="*/ 0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8" name="Freeform 311">
              <a:extLst>
                <a:ext uri="{FF2B5EF4-FFF2-40B4-BE49-F238E27FC236}">
                  <a16:creationId xmlns:a16="http://schemas.microsoft.com/office/drawing/2014/main" id="{C67259C4-4DFA-4226-942E-89D8468B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456"/>
              <a:ext cx="3" cy="4"/>
            </a:xfrm>
            <a:custGeom>
              <a:avLst/>
              <a:gdLst>
                <a:gd name="T0" fmla="*/ 1166 w 2"/>
                <a:gd name="T1" fmla="*/ 276 h 3"/>
                <a:gd name="T2" fmla="*/ 0 w 2"/>
                <a:gd name="T3" fmla="*/ 276 h 3"/>
                <a:gd name="T4" fmla="*/ 0 w 2"/>
                <a:gd name="T5" fmla="*/ 1 h 3"/>
                <a:gd name="T6" fmla="*/ 0 w 2"/>
                <a:gd name="T7" fmla="*/ 1 h 3"/>
                <a:gd name="T8" fmla="*/ 1166 w 2"/>
                <a:gd name="T9" fmla="*/ 0 h 3"/>
                <a:gd name="T10" fmla="*/ 1166 w 2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9" name="Freeform 312">
              <a:extLst>
                <a:ext uri="{FF2B5EF4-FFF2-40B4-BE49-F238E27FC236}">
                  <a16:creationId xmlns:a16="http://schemas.microsoft.com/office/drawing/2014/main" id="{3C23FB32-BB46-468F-8A46-D972985D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55"/>
              <a:ext cx="14" cy="5"/>
            </a:xfrm>
            <a:custGeom>
              <a:avLst/>
              <a:gdLst>
                <a:gd name="T0" fmla="*/ 0 w 10"/>
                <a:gd name="T1" fmla="*/ 125 h 4"/>
                <a:gd name="T2" fmla="*/ 0 w 10"/>
                <a:gd name="T3" fmla="*/ 125 h 4"/>
                <a:gd name="T4" fmla="*/ 2317 w 10"/>
                <a:gd name="T5" fmla="*/ 125 h 4"/>
                <a:gd name="T6" fmla="*/ 2801 w 10"/>
                <a:gd name="T7" fmla="*/ 0 h 4"/>
                <a:gd name="T8" fmla="*/ 1 w 10"/>
                <a:gd name="T9" fmla="*/ 0 h 4"/>
                <a:gd name="T10" fmla="*/ 0 w 10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"/>
                <a:gd name="T20" fmla="*/ 10 w 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">
                  <a:moveTo>
                    <a:pt x="0" y="3"/>
                  </a:moveTo>
                  <a:lnTo>
                    <a:pt x="0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0" name="Freeform 313">
              <a:extLst>
                <a:ext uri="{FF2B5EF4-FFF2-40B4-BE49-F238E27FC236}">
                  <a16:creationId xmlns:a16="http://schemas.microsoft.com/office/drawing/2014/main" id="{6339D279-48EF-43C9-AA7A-48E7F473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455"/>
              <a:ext cx="14" cy="20"/>
            </a:xfrm>
            <a:custGeom>
              <a:avLst/>
              <a:gdLst>
                <a:gd name="T0" fmla="*/ 6830 w 9"/>
                <a:gd name="T1" fmla="*/ 666 h 16"/>
                <a:gd name="T2" fmla="*/ 6830 w 9"/>
                <a:gd name="T3" fmla="*/ 666 h 16"/>
                <a:gd name="T4" fmla="*/ 6830 w 9"/>
                <a:gd name="T5" fmla="*/ 499 h 16"/>
                <a:gd name="T6" fmla="*/ 6830 w 9"/>
                <a:gd name="T7" fmla="*/ 380 h 16"/>
                <a:gd name="T8" fmla="*/ 9439 w 9"/>
                <a:gd name="T9" fmla="*/ 364 h 16"/>
                <a:gd name="T10" fmla="*/ 9439 w 9"/>
                <a:gd name="T11" fmla="*/ 280 h 16"/>
                <a:gd name="T12" fmla="*/ 9439 w 9"/>
                <a:gd name="T13" fmla="*/ 280 h 16"/>
                <a:gd name="T14" fmla="*/ 10624 w 9"/>
                <a:gd name="T15" fmla="*/ 280 h 16"/>
                <a:gd name="T16" fmla="*/ 10624 w 9"/>
                <a:gd name="T17" fmla="*/ 280 h 16"/>
                <a:gd name="T18" fmla="*/ 12392 w 9"/>
                <a:gd name="T19" fmla="*/ 280 h 16"/>
                <a:gd name="T20" fmla="*/ 14683 w 9"/>
                <a:gd name="T21" fmla="*/ 0 h 16"/>
                <a:gd name="T22" fmla="*/ 10624 w 9"/>
                <a:gd name="T23" fmla="*/ 0 h 16"/>
                <a:gd name="T24" fmla="*/ 6830 w 9"/>
                <a:gd name="T25" fmla="*/ 1 h 16"/>
                <a:gd name="T26" fmla="*/ 3901 w 9"/>
                <a:gd name="T27" fmla="*/ 110 h 16"/>
                <a:gd name="T28" fmla="*/ 2508 w 9"/>
                <a:gd name="T29" fmla="*/ 169 h 16"/>
                <a:gd name="T30" fmla="*/ 2508 w 9"/>
                <a:gd name="T31" fmla="*/ 280 h 16"/>
                <a:gd name="T32" fmla="*/ 0 w 9"/>
                <a:gd name="T33" fmla="*/ 380 h 16"/>
                <a:gd name="T34" fmla="*/ 0 w 9"/>
                <a:gd name="T35" fmla="*/ 499 h 16"/>
                <a:gd name="T36" fmla="*/ 0 w 9"/>
                <a:gd name="T37" fmla="*/ 666 h 16"/>
                <a:gd name="T38" fmla="*/ 0 w 9"/>
                <a:gd name="T39" fmla="*/ 650 h 16"/>
                <a:gd name="T40" fmla="*/ 6830 w 9"/>
                <a:gd name="T41" fmla="*/ 666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16"/>
                <a:gd name="T65" fmla="*/ 9 w 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16">
                  <a:moveTo>
                    <a:pt x="4" y="15"/>
                  </a:moveTo>
                  <a:lnTo>
                    <a:pt x="4" y="15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4" y="15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1" name="Freeform 314">
              <a:extLst>
                <a:ext uri="{FF2B5EF4-FFF2-40B4-BE49-F238E27FC236}">
                  <a16:creationId xmlns:a16="http://schemas.microsoft.com/office/drawing/2014/main" id="{C73E2A86-DB87-49EB-835B-049DA0EA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480"/>
              <a:ext cx="37" cy="965"/>
            </a:xfrm>
            <a:custGeom>
              <a:avLst/>
              <a:gdLst>
                <a:gd name="T0" fmla="*/ 4539 w 25"/>
                <a:gd name="T1" fmla="*/ 32082 h 775"/>
                <a:gd name="T2" fmla="*/ 4539 w 25"/>
                <a:gd name="T3" fmla="*/ 31425 h 775"/>
                <a:gd name="T4" fmla="*/ 5457 w 25"/>
                <a:gd name="T5" fmla="*/ 30073 h 775"/>
                <a:gd name="T6" fmla="*/ 6518 w 25"/>
                <a:gd name="T7" fmla="*/ 28314 h 775"/>
                <a:gd name="T8" fmla="*/ 8076 w 25"/>
                <a:gd name="T9" fmla="*/ 26062 h 775"/>
                <a:gd name="T10" fmla="*/ 8584 w 25"/>
                <a:gd name="T11" fmla="*/ 23562 h 775"/>
                <a:gd name="T12" fmla="*/ 9647 w 25"/>
                <a:gd name="T13" fmla="*/ 20747 h 775"/>
                <a:gd name="T14" fmla="*/ 11143 w 25"/>
                <a:gd name="T15" fmla="*/ 17836 h 775"/>
                <a:gd name="T16" fmla="*/ 11952 w 25"/>
                <a:gd name="T17" fmla="*/ 14796 h 775"/>
                <a:gd name="T18" fmla="*/ 13252 w 25"/>
                <a:gd name="T19" fmla="*/ 11883 h 775"/>
                <a:gd name="T20" fmla="*/ 14716 w 25"/>
                <a:gd name="T21" fmla="*/ 9049 h 775"/>
                <a:gd name="T22" fmla="*/ 15681 w 25"/>
                <a:gd name="T23" fmla="*/ 6480 h 775"/>
                <a:gd name="T24" fmla="*/ 17689 w 25"/>
                <a:gd name="T25" fmla="*/ 4199 h 775"/>
                <a:gd name="T26" fmla="*/ 17689 w 25"/>
                <a:gd name="T27" fmla="*/ 2315 h 775"/>
                <a:gd name="T28" fmla="*/ 17979 w 25"/>
                <a:gd name="T29" fmla="*/ 963 h 775"/>
                <a:gd name="T30" fmla="*/ 18802 w 25"/>
                <a:gd name="T31" fmla="*/ 149 h 775"/>
                <a:gd name="T32" fmla="*/ 14278 w 25"/>
                <a:gd name="T33" fmla="*/ 0 h 775"/>
                <a:gd name="T34" fmla="*/ 14278 w 25"/>
                <a:gd name="T35" fmla="*/ 512 h 775"/>
                <a:gd name="T36" fmla="*/ 13252 w 25"/>
                <a:gd name="T37" fmla="*/ 1576 h 775"/>
                <a:gd name="T38" fmla="*/ 12704 w 25"/>
                <a:gd name="T39" fmla="*/ 3175 h 775"/>
                <a:gd name="T40" fmla="*/ 11952 w 25"/>
                <a:gd name="T41" fmla="*/ 5276 h 775"/>
                <a:gd name="T42" fmla="*/ 11143 w 25"/>
                <a:gd name="T43" fmla="*/ 7749 h 775"/>
                <a:gd name="T44" fmla="*/ 9647 w 25"/>
                <a:gd name="T45" fmla="*/ 10462 h 775"/>
                <a:gd name="T46" fmla="*/ 8076 w 25"/>
                <a:gd name="T47" fmla="*/ 13346 h 775"/>
                <a:gd name="T48" fmla="*/ 6718 w 25"/>
                <a:gd name="T49" fmla="*/ 16308 h 775"/>
                <a:gd name="T50" fmla="*/ 5457 w 25"/>
                <a:gd name="T51" fmla="*/ 19326 h 775"/>
                <a:gd name="T52" fmla="*/ 4539 w 25"/>
                <a:gd name="T53" fmla="*/ 22206 h 775"/>
                <a:gd name="T54" fmla="*/ 3067 w 25"/>
                <a:gd name="T55" fmla="*/ 24805 h 775"/>
                <a:gd name="T56" fmla="*/ 1400 w 25"/>
                <a:gd name="T57" fmla="*/ 27240 h 775"/>
                <a:gd name="T58" fmla="*/ 1400 w 25"/>
                <a:gd name="T59" fmla="*/ 29338 h 775"/>
                <a:gd name="T60" fmla="*/ 1 w 25"/>
                <a:gd name="T61" fmla="*/ 30850 h 775"/>
                <a:gd name="T62" fmla="*/ 1 w 25"/>
                <a:gd name="T63" fmla="*/ 31862 h 775"/>
                <a:gd name="T64" fmla="*/ 0 w 25"/>
                <a:gd name="T65" fmla="*/ 32169 h 7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775"/>
                <a:gd name="T101" fmla="*/ 25 w 25"/>
                <a:gd name="T102" fmla="*/ 775 h 7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775">
                  <a:moveTo>
                    <a:pt x="6" y="774"/>
                  </a:moveTo>
                  <a:lnTo>
                    <a:pt x="6" y="772"/>
                  </a:lnTo>
                  <a:lnTo>
                    <a:pt x="6" y="766"/>
                  </a:lnTo>
                  <a:lnTo>
                    <a:pt x="6" y="756"/>
                  </a:lnTo>
                  <a:lnTo>
                    <a:pt x="7" y="742"/>
                  </a:lnTo>
                  <a:lnTo>
                    <a:pt x="7" y="724"/>
                  </a:lnTo>
                  <a:lnTo>
                    <a:pt x="7" y="705"/>
                  </a:lnTo>
                  <a:lnTo>
                    <a:pt x="8" y="681"/>
                  </a:lnTo>
                  <a:lnTo>
                    <a:pt x="9" y="655"/>
                  </a:lnTo>
                  <a:lnTo>
                    <a:pt x="10" y="627"/>
                  </a:lnTo>
                  <a:lnTo>
                    <a:pt x="10" y="597"/>
                  </a:lnTo>
                  <a:lnTo>
                    <a:pt x="11" y="566"/>
                  </a:lnTo>
                  <a:lnTo>
                    <a:pt x="11" y="533"/>
                  </a:lnTo>
                  <a:lnTo>
                    <a:pt x="12" y="499"/>
                  </a:lnTo>
                  <a:lnTo>
                    <a:pt x="13" y="464"/>
                  </a:lnTo>
                  <a:lnTo>
                    <a:pt x="14" y="429"/>
                  </a:lnTo>
                  <a:lnTo>
                    <a:pt x="15" y="392"/>
                  </a:lnTo>
                  <a:lnTo>
                    <a:pt x="15" y="356"/>
                  </a:lnTo>
                  <a:lnTo>
                    <a:pt x="16" y="321"/>
                  </a:lnTo>
                  <a:lnTo>
                    <a:pt x="17" y="286"/>
                  </a:lnTo>
                  <a:lnTo>
                    <a:pt x="18" y="251"/>
                  </a:lnTo>
                  <a:lnTo>
                    <a:pt x="19" y="218"/>
                  </a:lnTo>
                  <a:lnTo>
                    <a:pt x="19" y="186"/>
                  </a:lnTo>
                  <a:lnTo>
                    <a:pt x="20" y="156"/>
                  </a:lnTo>
                  <a:lnTo>
                    <a:pt x="21" y="127"/>
                  </a:lnTo>
                  <a:lnTo>
                    <a:pt x="22" y="101"/>
                  </a:lnTo>
                  <a:lnTo>
                    <a:pt x="22" y="76"/>
                  </a:lnTo>
                  <a:lnTo>
                    <a:pt x="22" y="56"/>
                  </a:lnTo>
                  <a:lnTo>
                    <a:pt x="23" y="38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24" y="4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2"/>
                  </a:lnTo>
                  <a:lnTo>
                    <a:pt x="18" y="23"/>
                  </a:lnTo>
                  <a:lnTo>
                    <a:pt x="17" y="38"/>
                  </a:lnTo>
                  <a:lnTo>
                    <a:pt x="17" y="56"/>
                  </a:lnTo>
                  <a:lnTo>
                    <a:pt x="16" y="76"/>
                  </a:lnTo>
                  <a:lnTo>
                    <a:pt x="15" y="101"/>
                  </a:lnTo>
                  <a:lnTo>
                    <a:pt x="15" y="127"/>
                  </a:lnTo>
                  <a:lnTo>
                    <a:pt x="14" y="156"/>
                  </a:lnTo>
                  <a:lnTo>
                    <a:pt x="14" y="186"/>
                  </a:lnTo>
                  <a:lnTo>
                    <a:pt x="13" y="218"/>
                  </a:lnTo>
                  <a:lnTo>
                    <a:pt x="12" y="251"/>
                  </a:lnTo>
                  <a:lnTo>
                    <a:pt x="11" y="286"/>
                  </a:lnTo>
                  <a:lnTo>
                    <a:pt x="10" y="321"/>
                  </a:lnTo>
                  <a:lnTo>
                    <a:pt x="10" y="356"/>
                  </a:lnTo>
                  <a:lnTo>
                    <a:pt x="9" y="392"/>
                  </a:lnTo>
                  <a:lnTo>
                    <a:pt x="8" y="429"/>
                  </a:lnTo>
                  <a:lnTo>
                    <a:pt x="7" y="464"/>
                  </a:lnTo>
                  <a:lnTo>
                    <a:pt x="6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2" y="655"/>
                  </a:lnTo>
                  <a:lnTo>
                    <a:pt x="2" y="681"/>
                  </a:lnTo>
                  <a:lnTo>
                    <a:pt x="2" y="705"/>
                  </a:lnTo>
                  <a:lnTo>
                    <a:pt x="2" y="724"/>
                  </a:lnTo>
                  <a:lnTo>
                    <a:pt x="1" y="742"/>
                  </a:lnTo>
                  <a:lnTo>
                    <a:pt x="1" y="756"/>
                  </a:lnTo>
                  <a:lnTo>
                    <a:pt x="1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6" y="774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2" name="Freeform 315">
              <a:extLst>
                <a:ext uri="{FF2B5EF4-FFF2-40B4-BE49-F238E27FC236}">
                  <a16:creationId xmlns:a16="http://schemas.microsoft.com/office/drawing/2014/main" id="{BF0F762C-C1E2-4FF5-833C-DC86DDF1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3449"/>
              <a:ext cx="5" cy="3"/>
            </a:xfrm>
            <a:custGeom>
              <a:avLst/>
              <a:gdLst>
                <a:gd name="T0" fmla="*/ 0 w 3"/>
                <a:gd name="T1" fmla="*/ 2 h 3"/>
                <a:gd name="T2" fmla="*/ 6147 w 3"/>
                <a:gd name="T3" fmla="*/ 0 h 3"/>
                <a:gd name="T4" fmla="*/ 6147 w 3"/>
                <a:gd name="T5" fmla="*/ 0 h 3"/>
                <a:gd name="T6" fmla="*/ 10245 w 3"/>
                <a:gd name="T7" fmla="*/ 0 h 3"/>
                <a:gd name="T8" fmla="*/ 10245 w 3"/>
                <a:gd name="T9" fmla="*/ 2 h 3"/>
                <a:gd name="T10" fmla="*/ 0 w 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3" name="Freeform 316">
              <a:extLst>
                <a:ext uri="{FF2B5EF4-FFF2-40B4-BE49-F238E27FC236}">
                  <a16:creationId xmlns:a16="http://schemas.microsoft.com/office/drawing/2014/main" id="{36AE0EC1-58CC-4F6A-ABC2-3AB600C1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3447"/>
              <a:ext cx="1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125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4" name="Freeform 317">
              <a:extLst>
                <a:ext uri="{FF2B5EF4-FFF2-40B4-BE49-F238E27FC236}">
                  <a16:creationId xmlns:a16="http://schemas.microsoft.com/office/drawing/2014/main" id="{65B3B450-F8AB-448F-AB73-04F402B8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2480"/>
              <a:ext cx="34" cy="965"/>
            </a:xfrm>
            <a:custGeom>
              <a:avLst/>
              <a:gdLst>
                <a:gd name="T0" fmla="*/ 14055 w 23"/>
                <a:gd name="T1" fmla="*/ 0 h 775"/>
                <a:gd name="T2" fmla="*/ 13050 w 23"/>
                <a:gd name="T3" fmla="*/ 512 h 775"/>
                <a:gd name="T4" fmla="*/ 13050 w 23"/>
                <a:gd name="T5" fmla="*/ 1576 h 775"/>
                <a:gd name="T6" fmla="*/ 12482 w 23"/>
                <a:gd name="T7" fmla="*/ 3175 h 775"/>
                <a:gd name="T8" fmla="*/ 11545 w 23"/>
                <a:gd name="T9" fmla="*/ 5276 h 775"/>
                <a:gd name="T10" fmla="*/ 9814 w 23"/>
                <a:gd name="T11" fmla="*/ 7749 h 775"/>
                <a:gd name="T12" fmla="*/ 9508 w 23"/>
                <a:gd name="T13" fmla="*/ 10462 h 775"/>
                <a:gd name="T14" fmla="*/ 7810 w 23"/>
                <a:gd name="T15" fmla="*/ 13346 h 775"/>
                <a:gd name="T16" fmla="*/ 6639 w 23"/>
                <a:gd name="T17" fmla="*/ 16308 h 775"/>
                <a:gd name="T18" fmla="*/ 5283 w 23"/>
                <a:gd name="T19" fmla="*/ 19326 h 775"/>
                <a:gd name="T20" fmla="*/ 4491 w 23"/>
                <a:gd name="T21" fmla="*/ 22206 h 775"/>
                <a:gd name="T22" fmla="*/ 3038 w 23"/>
                <a:gd name="T23" fmla="*/ 24805 h 775"/>
                <a:gd name="T24" fmla="*/ 1390 w 23"/>
                <a:gd name="T25" fmla="*/ 27240 h 775"/>
                <a:gd name="T26" fmla="*/ 1390 w 23"/>
                <a:gd name="T27" fmla="*/ 29338 h 775"/>
                <a:gd name="T28" fmla="*/ 1 w 23"/>
                <a:gd name="T29" fmla="*/ 30850 h 775"/>
                <a:gd name="T30" fmla="*/ 0 w 23"/>
                <a:gd name="T31" fmla="*/ 31862 h 775"/>
                <a:gd name="T32" fmla="*/ 0 w 23"/>
                <a:gd name="T33" fmla="*/ 32169 h 775"/>
                <a:gd name="T34" fmla="*/ 3574 w 23"/>
                <a:gd name="T35" fmla="*/ 32082 h 775"/>
                <a:gd name="T36" fmla="*/ 4491 w 23"/>
                <a:gd name="T37" fmla="*/ 31425 h 775"/>
                <a:gd name="T38" fmla="*/ 4491 w 23"/>
                <a:gd name="T39" fmla="*/ 30073 h 775"/>
                <a:gd name="T40" fmla="*/ 4491 w 23"/>
                <a:gd name="T41" fmla="*/ 28314 h 775"/>
                <a:gd name="T42" fmla="*/ 6432 w 23"/>
                <a:gd name="T43" fmla="*/ 26062 h 775"/>
                <a:gd name="T44" fmla="*/ 6639 w 23"/>
                <a:gd name="T45" fmla="*/ 23562 h 775"/>
                <a:gd name="T46" fmla="*/ 7810 w 23"/>
                <a:gd name="T47" fmla="*/ 20747 h 775"/>
                <a:gd name="T48" fmla="*/ 9814 w 23"/>
                <a:gd name="T49" fmla="*/ 17836 h 775"/>
                <a:gd name="T50" fmla="*/ 10955 w 23"/>
                <a:gd name="T51" fmla="*/ 14796 h 775"/>
                <a:gd name="T52" fmla="*/ 11545 w 23"/>
                <a:gd name="T53" fmla="*/ 11883 h 775"/>
                <a:gd name="T54" fmla="*/ 13050 w 23"/>
                <a:gd name="T55" fmla="*/ 9049 h 775"/>
                <a:gd name="T56" fmla="*/ 14055 w 23"/>
                <a:gd name="T57" fmla="*/ 6480 h 775"/>
                <a:gd name="T58" fmla="*/ 15445 w 23"/>
                <a:gd name="T59" fmla="*/ 4199 h 775"/>
                <a:gd name="T60" fmla="*/ 16194 w 23"/>
                <a:gd name="T61" fmla="*/ 2315 h 775"/>
                <a:gd name="T62" fmla="*/ 16194 w 23"/>
                <a:gd name="T63" fmla="*/ 963 h 775"/>
                <a:gd name="T64" fmla="*/ 17067 w 23"/>
                <a:gd name="T65" fmla="*/ 149 h 775"/>
                <a:gd name="T66" fmla="*/ 14055 w 23"/>
                <a:gd name="T67" fmla="*/ 1 h 7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775"/>
                <a:gd name="T104" fmla="*/ 23 w 23"/>
                <a:gd name="T105" fmla="*/ 775 h 7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775">
                  <a:moveTo>
                    <a:pt x="18" y="1"/>
                  </a:moveTo>
                  <a:lnTo>
                    <a:pt x="18" y="0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7" y="23"/>
                  </a:lnTo>
                  <a:lnTo>
                    <a:pt x="17" y="38"/>
                  </a:lnTo>
                  <a:lnTo>
                    <a:pt x="16" y="56"/>
                  </a:lnTo>
                  <a:lnTo>
                    <a:pt x="16" y="76"/>
                  </a:lnTo>
                  <a:lnTo>
                    <a:pt x="15" y="101"/>
                  </a:lnTo>
                  <a:lnTo>
                    <a:pt x="15" y="127"/>
                  </a:lnTo>
                  <a:lnTo>
                    <a:pt x="14" y="156"/>
                  </a:lnTo>
                  <a:lnTo>
                    <a:pt x="13" y="186"/>
                  </a:lnTo>
                  <a:lnTo>
                    <a:pt x="13" y="218"/>
                  </a:lnTo>
                  <a:lnTo>
                    <a:pt x="12" y="251"/>
                  </a:lnTo>
                  <a:lnTo>
                    <a:pt x="11" y="286"/>
                  </a:lnTo>
                  <a:lnTo>
                    <a:pt x="10" y="321"/>
                  </a:lnTo>
                  <a:lnTo>
                    <a:pt x="9" y="356"/>
                  </a:lnTo>
                  <a:lnTo>
                    <a:pt x="9" y="392"/>
                  </a:lnTo>
                  <a:lnTo>
                    <a:pt x="8" y="429"/>
                  </a:lnTo>
                  <a:lnTo>
                    <a:pt x="7" y="464"/>
                  </a:lnTo>
                  <a:lnTo>
                    <a:pt x="6" y="499"/>
                  </a:lnTo>
                  <a:lnTo>
                    <a:pt x="6" y="533"/>
                  </a:lnTo>
                  <a:lnTo>
                    <a:pt x="5" y="566"/>
                  </a:lnTo>
                  <a:lnTo>
                    <a:pt x="4" y="597"/>
                  </a:lnTo>
                  <a:lnTo>
                    <a:pt x="3" y="627"/>
                  </a:lnTo>
                  <a:lnTo>
                    <a:pt x="2" y="655"/>
                  </a:lnTo>
                  <a:lnTo>
                    <a:pt x="2" y="681"/>
                  </a:lnTo>
                  <a:lnTo>
                    <a:pt x="2" y="705"/>
                  </a:lnTo>
                  <a:lnTo>
                    <a:pt x="1" y="724"/>
                  </a:lnTo>
                  <a:lnTo>
                    <a:pt x="1" y="742"/>
                  </a:lnTo>
                  <a:lnTo>
                    <a:pt x="0" y="756"/>
                  </a:lnTo>
                  <a:lnTo>
                    <a:pt x="0" y="766"/>
                  </a:lnTo>
                  <a:lnTo>
                    <a:pt x="0" y="772"/>
                  </a:lnTo>
                  <a:lnTo>
                    <a:pt x="0" y="774"/>
                  </a:lnTo>
                  <a:lnTo>
                    <a:pt x="5" y="774"/>
                  </a:lnTo>
                  <a:lnTo>
                    <a:pt x="5" y="772"/>
                  </a:lnTo>
                  <a:lnTo>
                    <a:pt x="6" y="766"/>
                  </a:lnTo>
                  <a:lnTo>
                    <a:pt x="6" y="756"/>
                  </a:lnTo>
                  <a:lnTo>
                    <a:pt x="6" y="742"/>
                  </a:lnTo>
                  <a:lnTo>
                    <a:pt x="6" y="724"/>
                  </a:lnTo>
                  <a:lnTo>
                    <a:pt x="6" y="705"/>
                  </a:lnTo>
                  <a:lnTo>
                    <a:pt x="6" y="681"/>
                  </a:lnTo>
                  <a:lnTo>
                    <a:pt x="7" y="655"/>
                  </a:lnTo>
                  <a:lnTo>
                    <a:pt x="8" y="627"/>
                  </a:lnTo>
                  <a:lnTo>
                    <a:pt x="9" y="597"/>
                  </a:lnTo>
                  <a:lnTo>
                    <a:pt x="9" y="566"/>
                  </a:lnTo>
                  <a:lnTo>
                    <a:pt x="10" y="533"/>
                  </a:lnTo>
                  <a:lnTo>
                    <a:pt x="10" y="499"/>
                  </a:lnTo>
                  <a:lnTo>
                    <a:pt x="11" y="464"/>
                  </a:lnTo>
                  <a:lnTo>
                    <a:pt x="13" y="429"/>
                  </a:lnTo>
                  <a:lnTo>
                    <a:pt x="13" y="392"/>
                  </a:lnTo>
                  <a:lnTo>
                    <a:pt x="14" y="356"/>
                  </a:lnTo>
                  <a:lnTo>
                    <a:pt x="14" y="321"/>
                  </a:lnTo>
                  <a:lnTo>
                    <a:pt x="15" y="286"/>
                  </a:lnTo>
                  <a:lnTo>
                    <a:pt x="17" y="251"/>
                  </a:lnTo>
                  <a:lnTo>
                    <a:pt x="17" y="218"/>
                  </a:lnTo>
                  <a:lnTo>
                    <a:pt x="18" y="186"/>
                  </a:lnTo>
                  <a:lnTo>
                    <a:pt x="18" y="156"/>
                  </a:lnTo>
                  <a:lnTo>
                    <a:pt x="19" y="127"/>
                  </a:lnTo>
                  <a:lnTo>
                    <a:pt x="20" y="101"/>
                  </a:lnTo>
                  <a:lnTo>
                    <a:pt x="20" y="76"/>
                  </a:lnTo>
                  <a:lnTo>
                    <a:pt x="21" y="56"/>
                  </a:lnTo>
                  <a:lnTo>
                    <a:pt x="21" y="38"/>
                  </a:lnTo>
                  <a:lnTo>
                    <a:pt x="21" y="23"/>
                  </a:lnTo>
                  <a:lnTo>
                    <a:pt x="22" y="12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18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5" name="Freeform 318">
              <a:extLst>
                <a:ext uri="{FF2B5EF4-FFF2-40B4-BE49-F238E27FC236}">
                  <a16:creationId xmlns:a16="http://schemas.microsoft.com/office/drawing/2014/main" id="{31E2108A-343E-405E-9C64-CC1801F3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456"/>
              <a:ext cx="12" cy="19"/>
            </a:xfrm>
            <a:custGeom>
              <a:avLst/>
              <a:gdLst>
                <a:gd name="T0" fmla="*/ 7079 w 8"/>
                <a:gd name="T1" fmla="*/ 0 h 15"/>
                <a:gd name="T2" fmla="*/ 7079 w 8"/>
                <a:gd name="T3" fmla="*/ 0 h 15"/>
                <a:gd name="T4" fmla="*/ 5223 w 8"/>
                <a:gd name="T5" fmla="*/ 0 h 15"/>
                <a:gd name="T6" fmla="*/ 3482 w 8"/>
                <a:gd name="T7" fmla="*/ 1 h 15"/>
                <a:gd name="T8" fmla="*/ 1911 w 8"/>
                <a:gd name="T9" fmla="*/ 1 h 15"/>
                <a:gd name="T10" fmla="*/ 1166 w 8"/>
                <a:gd name="T11" fmla="*/ 215 h 15"/>
                <a:gd name="T12" fmla="*/ 0 w 8"/>
                <a:gd name="T13" fmla="*/ 345 h 15"/>
                <a:gd name="T14" fmla="*/ 0 w 8"/>
                <a:gd name="T15" fmla="*/ 437 h 15"/>
                <a:gd name="T16" fmla="*/ 0 w 8"/>
                <a:gd name="T17" fmla="*/ 638 h 15"/>
                <a:gd name="T18" fmla="*/ 0 w 8"/>
                <a:gd name="T19" fmla="*/ 808 h 15"/>
                <a:gd name="T20" fmla="*/ 3482 w 8"/>
                <a:gd name="T21" fmla="*/ 808 h 15"/>
                <a:gd name="T22" fmla="*/ 3482 w 8"/>
                <a:gd name="T23" fmla="*/ 638 h 15"/>
                <a:gd name="T24" fmla="*/ 3482 w 8"/>
                <a:gd name="T25" fmla="*/ 437 h 15"/>
                <a:gd name="T26" fmla="*/ 3482 w 8"/>
                <a:gd name="T27" fmla="*/ 398 h 15"/>
                <a:gd name="T28" fmla="*/ 3626 w 8"/>
                <a:gd name="T29" fmla="*/ 345 h 15"/>
                <a:gd name="T30" fmla="*/ 3626 w 8"/>
                <a:gd name="T31" fmla="*/ 272 h 15"/>
                <a:gd name="T32" fmla="*/ 3626 w 8"/>
                <a:gd name="T33" fmla="*/ 272 h 15"/>
                <a:gd name="T34" fmla="*/ 5223 w 8"/>
                <a:gd name="T35" fmla="*/ 215 h 15"/>
                <a:gd name="T36" fmla="*/ 6012 w 8"/>
                <a:gd name="T37" fmla="*/ 215 h 15"/>
                <a:gd name="T38" fmla="*/ 7079 w 8"/>
                <a:gd name="T39" fmla="*/ 215 h 15"/>
                <a:gd name="T40" fmla="*/ 7079 w 8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5"/>
                <a:gd name="T65" fmla="*/ 8 w 8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5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6" name="Freeform 319">
              <a:extLst>
                <a:ext uri="{FF2B5EF4-FFF2-40B4-BE49-F238E27FC236}">
                  <a16:creationId xmlns:a16="http://schemas.microsoft.com/office/drawing/2014/main" id="{425DE323-37F1-497E-8565-B048CE74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56"/>
              <a:ext cx="12" cy="3"/>
            </a:xfrm>
            <a:custGeom>
              <a:avLst/>
              <a:gdLst>
                <a:gd name="T0" fmla="*/ 7079 w 8"/>
                <a:gd name="T1" fmla="*/ 1166 h 2"/>
                <a:gd name="T2" fmla="*/ 7079 w 8"/>
                <a:gd name="T3" fmla="*/ 0 h 2"/>
                <a:gd name="T4" fmla="*/ 0 w 8"/>
                <a:gd name="T5" fmla="*/ 0 h 2"/>
                <a:gd name="T6" fmla="*/ 0 w 8"/>
                <a:gd name="T7" fmla="*/ 1166 h 2"/>
                <a:gd name="T8" fmla="*/ 7079 w 8"/>
                <a:gd name="T9" fmla="*/ 1166 h 2"/>
                <a:gd name="T10" fmla="*/ 7079 w 8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7" y="1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7" name="Freeform 320">
              <a:extLst>
                <a:ext uri="{FF2B5EF4-FFF2-40B4-BE49-F238E27FC236}">
                  <a16:creationId xmlns:a16="http://schemas.microsoft.com/office/drawing/2014/main" id="{24B3B2C9-A886-4AAC-858E-26659F7E2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458"/>
              <a:ext cx="8" cy="1"/>
            </a:xfrm>
            <a:custGeom>
              <a:avLst/>
              <a:gdLst>
                <a:gd name="T0" fmla="*/ 11763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11763 w 5"/>
                <a:gd name="T9" fmla="*/ 0 h 1"/>
                <a:gd name="T10" fmla="*/ 11763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8" name="Freeform 321">
              <a:extLst>
                <a:ext uri="{FF2B5EF4-FFF2-40B4-BE49-F238E27FC236}">
                  <a16:creationId xmlns:a16="http://schemas.microsoft.com/office/drawing/2014/main" id="{1B397184-8617-4B3C-8A64-5C431837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440"/>
              <a:ext cx="78" cy="50"/>
            </a:xfrm>
            <a:custGeom>
              <a:avLst/>
              <a:gdLst>
                <a:gd name="T0" fmla="*/ 7626 w 52"/>
                <a:gd name="T1" fmla="*/ 233 h 40"/>
                <a:gd name="T2" fmla="*/ 10359 w 52"/>
                <a:gd name="T3" fmla="*/ 455 h 40"/>
                <a:gd name="T4" fmla="*/ 11439 w 52"/>
                <a:gd name="T5" fmla="*/ 666 h 40"/>
                <a:gd name="T6" fmla="*/ 10359 w 52"/>
                <a:gd name="T7" fmla="*/ 833 h 40"/>
                <a:gd name="T8" fmla="*/ 7626 w 52"/>
                <a:gd name="T9" fmla="*/ 1024 h 40"/>
                <a:gd name="T10" fmla="*/ 4163 w 52"/>
                <a:gd name="T11" fmla="*/ 1220 h 40"/>
                <a:gd name="T12" fmla="*/ 0 w 52"/>
                <a:gd name="T13" fmla="*/ 1220 h 40"/>
                <a:gd name="T14" fmla="*/ 1547 w 52"/>
                <a:gd name="T15" fmla="*/ 1368 h 40"/>
                <a:gd name="T16" fmla="*/ 5223 w 52"/>
                <a:gd name="T17" fmla="*/ 1525 h 40"/>
                <a:gd name="T18" fmla="*/ 11439 w 52"/>
                <a:gd name="T19" fmla="*/ 1389 h 40"/>
                <a:gd name="T20" fmla="*/ 14004 w 52"/>
                <a:gd name="T21" fmla="*/ 1454 h 40"/>
                <a:gd name="T22" fmla="*/ 15897 w 52"/>
                <a:gd name="T23" fmla="*/ 1570 h 40"/>
                <a:gd name="T24" fmla="*/ 21078 w 52"/>
                <a:gd name="T25" fmla="*/ 1525 h 40"/>
                <a:gd name="T26" fmla="*/ 23846 w 52"/>
                <a:gd name="T27" fmla="*/ 1454 h 40"/>
                <a:gd name="T28" fmla="*/ 25739 w 52"/>
                <a:gd name="T29" fmla="*/ 1600 h 40"/>
                <a:gd name="T30" fmla="*/ 29889 w 52"/>
                <a:gd name="T31" fmla="*/ 1600 h 40"/>
                <a:gd name="T32" fmla="*/ 35064 w 52"/>
                <a:gd name="T33" fmla="*/ 1570 h 40"/>
                <a:gd name="T34" fmla="*/ 37835 w 52"/>
                <a:gd name="T35" fmla="*/ 1710 h 40"/>
                <a:gd name="T36" fmla="*/ 41828 w 52"/>
                <a:gd name="T37" fmla="*/ 1710 h 40"/>
                <a:gd name="T38" fmla="*/ 46745 w 52"/>
                <a:gd name="T39" fmla="*/ 1525 h 40"/>
                <a:gd name="T40" fmla="*/ 49509 w 52"/>
                <a:gd name="T41" fmla="*/ 1256 h 40"/>
                <a:gd name="T42" fmla="*/ 50889 w 52"/>
                <a:gd name="T43" fmla="*/ 930 h 40"/>
                <a:gd name="T44" fmla="*/ 49509 w 52"/>
                <a:gd name="T45" fmla="*/ 661 h 40"/>
                <a:gd name="T46" fmla="*/ 47264 w 52"/>
                <a:gd name="T47" fmla="*/ 455 h 40"/>
                <a:gd name="T48" fmla="*/ 43605 w 52"/>
                <a:gd name="T49" fmla="*/ 364 h 40"/>
                <a:gd name="T50" fmla="*/ 33926 w 52"/>
                <a:gd name="T51" fmla="*/ 233 h 40"/>
                <a:gd name="T52" fmla="*/ 24920 w 52"/>
                <a:gd name="T53" fmla="*/ 125 h 40"/>
                <a:gd name="T54" fmla="*/ 15897 w 52"/>
                <a:gd name="T55" fmla="*/ 110 h 40"/>
                <a:gd name="T56" fmla="*/ 10359 w 52"/>
                <a:gd name="T57" fmla="*/ 1 h 40"/>
                <a:gd name="T58" fmla="*/ 6245 w 52"/>
                <a:gd name="T59" fmla="*/ 0 h 40"/>
                <a:gd name="T60" fmla="*/ 1547 w 52"/>
                <a:gd name="T61" fmla="*/ 110 h 40"/>
                <a:gd name="T62" fmla="*/ 4163 w 52"/>
                <a:gd name="T63" fmla="*/ 173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40"/>
                <a:gd name="T98" fmla="*/ 52 w 52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40">
                  <a:moveTo>
                    <a:pt x="4" y="4"/>
                  </a:moveTo>
                  <a:lnTo>
                    <a:pt x="7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4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8" y="31"/>
                  </a:lnTo>
                  <a:lnTo>
                    <a:pt x="50" y="28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0" y="14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4" y="5"/>
                  </a:lnTo>
                  <a:lnTo>
                    <a:pt x="30" y="4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solidFill>
              <a:srgbClr val="CC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9" name="Freeform 322">
              <a:extLst>
                <a:ext uri="{FF2B5EF4-FFF2-40B4-BE49-F238E27FC236}">
                  <a16:creationId xmlns:a16="http://schemas.microsoft.com/office/drawing/2014/main" id="{BD35398C-B7FC-4F27-82B0-D7471B98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440"/>
              <a:ext cx="87" cy="58"/>
            </a:xfrm>
            <a:custGeom>
              <a:avLst/>
              <a:gdLst>
                <a:gd name="T0" fmla="*/ 4163 w 58"/>
                <a:gd name="T1" fmla="*/ 252 h 46"/>
                <a:gd name="T2" fmla="*/ 11439 w 58"/>
                <a:gd name="T3" fmla="*/ 401 h 46"/>
                <a:gd name="T4" fmla="*/ 12137 w 58"/>
                <a:gd name="T5" fmla="*/ 782 h 46"/>
                <a:gd name="T6" fmla="*/ 11439 w 58"/>
                <a:gd name="T7" fmla="*/ 986 h 46"/>
                <a:gd name="T8" fmla="*/ 10389 w 58"/>
                <a:gd name="T9" fmla="*/ 1279 h 46"/>
                <a:gd name="T10" fmla="*/ 7626 w 58"/>
                <a:gd name="T11" fmla="*/ 1567 h 46"/>
                <a:gd name="T12" fmla="*/ 2397 w 58"/>
                <a:gd name="T13" fmla="*/ 1613 h 46"/>
                <a:gd name="T14" fmla="*/ 0 w 58"/>
                <a:gd name="T15" fmla="*/ 1613 h 46"/>
                <a:gd name="T16" fmla="*/ 3596 w 58"/>
                <a:gd name="T17" fmla="*/ 1906 h 46"/>
                <a:gd name="T18" fmla="*/ 9368 w 58"/>
                <a:gd name="T19" fmla="*/ 1976 h 46"/>
                <a:gd name="T20" fmla="*/ 14004 w 58"/>
                <a:gd name="T21" fmla="*/ 1860 h 46"/>
                <a:gd name="T22" fmla="*/ 17159 w 58"/>
                <a:gd name="T23" fmla="*/ 2004 h 46"/>
                <a:gd name="T24" fmla="*/ 19926 w 58"/>
                <a:gd name="T25" fmla="*/ 2034 h 46"/>
                <a:gd name="T26" fmla="*/ 25739 w 58"/>
                <a:gd name="T27" fmla="*/ 1976 h 46"/>
                <a:gd name="T28" fmla="*/ 27518 w 58"/>
                <a:gd name="T29" fmla="*/ 2004 h 46"/>
                <a:gd name="T30" fmla="*/ 31467 w 58"/>
                <a:gd name="T31" fmla="*/ 2161 h 46"/>
                <a:gd name="T32" fmla="*/ 36903 w 58"/>
                <a:gd name="T33" fmla="*/ 2034 h 46"/>
                <a:gd name="T34" fmla="*/ 39668 w 58"/>
                <a:gd name="T35" fmla="*/ 2128 h 46"/>
                <a:gd name="T36" fmla="*/ 43605 w 58"/>
                <a:gd name="T37" fmla="*/ 2345 h 46"/>
                <a:gd name="T38" fmla="*/ 50889 w 58"/>
                <a:gd name="T39" fmla="*/ 2161 h 46"/>
                <a:gd name="T40" fmla="*/ 53654 w 58"/>
                <a:gd name="T41" fmla="*/ 1860 h 46"/>
                <a:gd name="T42" fmla="*/ 56753 w 58"/>
                <a:gd name="T43" fmla="*/ 1415 h 46"/>
                <a:gd name="T44" fmla="*/ 56753 w 58"/>
                <a:gd name="T45" fmla="*/ 1014 h 46"/>
                <a:gd name="T46" fmla="*/ 53654 w 58"/>
                <a:gd name="T47" fmla="*/ 638 h 46"/>
                <a:gd name="T48" fmla="*/ 51353 w 58"/>
                <a:gd name="T49" fmla="*/ 598 h 46"/>
                <a:gd name="T50" fmla="*/ 41990 w 58"/>
                <a:gd name="T51" fmla="*/ 376 h 46"/>
                <a:gd name="T52" fmla="*/ 33075 w 58"/>
                <a:gd name="T53" fmla="*/ 252 h 46"/>
                <a:gd name="T54" fmla="*/ 23376 w 58"/>
                <a:gd name="T55" fmla="*/ 159 h 46"/>
                <a:gd name="T56" fmla="*/ 14004 w 58"/>
                <a:gd name="T57" fmla="*/ 1 h 46"/>
                <a:gd name="T58" fmla="*/ 10389 w 58"/>
                <a:gd name="T59" fmla="*/ 0 h 46"/>
                <a:gd name="T60" fmla="*/ 4163 w 58"/>
                <a:gd name="T61" fmla="*/ 0 h 46"/>
                <a:gd name="T62" fmla="*/ 0 w 58"/>
                <a:gd name="T63" fmla="*/ 252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46"/>
                <a:gd name="T98" fmla="*/ 58 w 58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46">
                  <a:moveTo>
                    <a:pt x="4" y="5"/>
                  </a:moveTo>
                  <a:lnTo>
                    <a:pt x="4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0" y="25"/>
                  </a:lnTo>
                  <a:lnTo>
                    <a:pt x="8" y="27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6" y="39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7" y="39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41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1" y="42"/>
                  </a:lnTo>
                  <a:lnTo>
                    <a:pt x="52" y="39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7" y="28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6" y="16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2" y="7"/>
                  </a:lnTo>
                  <a:lnTo>
                    <a:pt x="38" y="6"/>
                  </a:lnTo>
                  <a:lnTo>
                    <a:pt x="33" y="5"/>
                  </a:lnTo>
                  <a:lnTo>
                    <a:pt x="28" y="4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4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0" name="Freeform 323">
              <a:extLst>
                <a:ext uri="{FF2B5EF4-FFF2-40B4-BE49-F238E27FC236}">
                  <a16:creationId xmlns:a16="http://schemas.microsoft.com/office/drawing/2014/main" id="{54874777-95BA-4BDF-98A6-176C183F3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465"/>
              <a:ext cx="64" cy="946"/>
            </a:xfrm>
            <a:custGeom>
              <a:avLst/>
              <a:gdLst>
                <a:gd name="T0" fmla="*/ 17603 w 43"/>
                <a:gd name="T1" fmla="*/ 512 h 760"/>
                <a:gd name="T2" fmla="*/ 19142 w 43"/>
                <a:gd name="T3" fmla="*/ 229 h 760"/>
                <a:gd name="T4" fmla="*/ 21504 w 43"/>
                <a:gd name="T5" fmla="*/ 2 h 760"/>
                <a:gd name="T6" fmla="*/ 24589 w 43"/>
                <a:gd name="T7" fmla="*/ 1 h 760"/>
                <a:gd name="T8" fmla="*/ 27761 w 43"/>
                <a:gd name="T9" fmla="*/ 0 h 760"/>
                <a:gd name="T10" fmla="*/ 29583 w 43"/>
                <a:gd name="T11" fmla="*/ 1 h 760"/>
                <a:gd name="T12" fmla="*/ 33189 w 43"/>
                <a:gd name="T13" fmla="*/ 2 h 760"/>
                <a:gd name="T14" fmla="*/ 35309 w 43"/>
                <a:gd name="T15" fmla="*/ 229 h 760"/>
                <a:gd name="T16" fmla="*/ 36598 w 43"/>
                <a:gd name="T17" fmla="*/ 549 h 760"/>
                <a:gd name="T18" fmla="*/ 36598 w 43"/>
                <a:gd name="T19" fmla="*/ 683 h 760"/>
                <a:gd name="T20" fmla="*/ 36598 w 43"/>
                <a:gd name="T21" fmla="*/ 962 h 760"/>
                <a:gd name="T22" fmla="*/ 36598 w 43"/>
                <a:gd name="T23" fmla="*/ 1400 h 760"/>
                <a:gd name="T24" fmla="*/ 35309 w 43"/>
                <a:gd name="T25" fmla="*/ 1962 h 760"/>
                <a:gd name="T26" fmla="*/ 35309 w 43"/>
                <a:gd name="T27" fmla="*/ 2598 h 760"/>
                <a:gd name="T28" fmla="*/ 34518 w 43"/>
                <a:gd name="T29" fmla="*/ 3402 h 760"/>
                <a:gd name="T30" fmla="*/ 33624 w 43"/>
                <a:gd name="T31" fmla="*/ 4357 h 760"/>
                <a:gd name="T32" fmla="*/ 33624 w 43"/>
                <a:gd name="T33" fmla="*/ 5332 h 760"/>
                <a:gd name="T34" fmla="*/ 33189 w 43"/>
                <a:gd name="T35" fmla="*/ 6418 h 760"/>
                <a:gd name="T36" fmla="*/ 33189 w 43"/>
                <a:gd name="T37" fmla="*/ 7620 h 760"/>
                <a:gd name="T38" fmla="*/ 32006 w 43"/>
                <a:gd name="T39" fmla="*/ 8780 h 760"/>
                <a:gd name="T40" fmla="*/ 30178 w 43"/>
                <a:gd name="T41" fmla="*/ 10077 h 760"/>
                <a:gd name="T42" fmla="*/ 29583 w 43"/>
                <a:gd name="T43" fmla="*/ 11411 h 760"/>
                <a:gd name="T44" fmla="*/ 28490 w 43"/>
                <a:gd name="T45" fmla="*/ 12775 h 760"/>
                <a:gd name="T46" fmla="*/ 27761 w 43"/>
                <a:gd name="T47" fmla="*/ 14075 h 760"/>
                <a:gd name="T48" fmla="*/ 27761 w 43"/>
                <a:gd name="T49" fmla="*/ 15475 h 760"/>
                <a:gd name="T50" fmla="*/ 26337 w 43"/>
                <a:gd name="T51" fmla="*/ 16885 h 760"/>
                <a:gd name="T52" fmla="*/ 26200 w 43"/>
                <a:gd name="T53" fmla="*/ 18291 h 760"/>
                <a:gd name="T54" fmla="*/ 24589 w 43"/>
                <a:gd name="T55" fmla="*/ 19606 h 760"/>
                <a:gd name="T56" fmla="*/ 24589 w 43"/>
                <a:gd name="T57" fmla="*/ 20902 h 760"/>
                <a:gd name="T58" fmla="*/ 23192 w 43"/>
                <a:gd name="T59" fmla="*/ 22158 h 760"/>
                <a:gd name="T60" fmla="*/ 21504 w 43"/>
                <a:gd name="T61" fmla="*/ 23451 h 760"/>
                <a:gd name="T62" fmla="*/ 21504 w 43"/>
                <a:gd name="T63" fmla="*/ 24539 h 760"/>
                <a:gd name="T64" fmla="*/ 20861 w 43"/>
                <a:gd name="T65" fmla="*/ 25657 h 760"/>
                <a:gd name="T66" fmla="*/ 20861 w 43"/>
                <a:gd name="T67" fmla="*/ 26707 h 760"/>
                <a:gd name="T68" fmla="*/ 19876 w 43"/>
                <a:gd name="T69" fmla="*/ 27581 h 760"/>
                <a:gd name="T70" fmla="*/ 19142 w 43"/>
                <a:gd name="T71" fmla="*/ 28426 h 760"/>
                <a:gd name="T72" fmla="*/ 19142 w 43"/>
                <a:gd name="T73" fmla="*/ 29072 h 760"/>
                <a:gd name="T74" fmla="*/ 17695 w 43"/>
                <a:gd name="T75" fmla="*/ 29714 h 760"/>
                <a:gd name="T76" fmla="*/ 17695 w 43"/>
                <a:gd name="T77" fmla="*/ 30184 h 760"/>
                <a:gd name="T78" fmla="*/ 17603 w 43"/>
                <a:gd name="T79" fmla="*/ 30455 h 760"/>
                <a:gd name="T80" fmla="*/ 17603 w 43"/>
                <a:gd name="T81" fmla="*/ 30623 h 760"/>
                <a:gd name="T82" fmla="*/ 17603 w 43"/>
                <a:gd name="T83" fmla="*/ 30756 h 760"/>
                <a:gd name="T84" fmla="*/ 16521 w 43"/>
                <a:gd name="T85" fmla="*/ 30928 h 760"/>
                <a:gd name="T86" fmla="*/ 15582 w 43"/>
                <a:gd name="T87" fmla="*/ 31086 h 760"/>
                <a:gd name="T88" fmla="*/ 15582 w 43"/>
                <a:gd name="T89" fmla="*/ 31196 h 760"/>
                <a:gd name="T90" fmla="*/ 14016 w 43"/>
                <a:gd name="T91" fmla="*/ 31293 h 760"/>
                <a:gd name="T92" fmla="*/ 11889 w 43"/>
                <a:gd name="T93" fmla="*/ 31365 h 760"/>
                <a:gd name="T94" fmla="*/ 10469 w 43"/>
                <a:gd name="T95" fmla="*/ 31369 h 760"/>
                <a:gd name="T96" fmla="*/ 9417 w 43"/>
                <a:gd name="T97" fmla="*/ 31369 h 760"/>
                <a:gd name="T98" fmla="*/ 7034 w 43"/>
                <a:gd name="T99" fmla="*/ 31369 h 760"/>
                <a:gd name="T100" fmla="*/ 3901 w 43"/>
                <a:gd name="T101" fmla="*/ 31365 h 760"/>
                <a:gd name="T102" fmla="*/ 3367 w 43"/>
                <a:gd name="T103" fmla="*/ 31293 h 760"/>
                <a:gd name="T104" fmla="*/ 1520 w 43"/>
                <a:gd name="T105" fmla="*/ 31191 h 760"/>
                <a:gd name="T106" fmla="*/ 1 w 43"/>
                <a:gd name="T107" fmla="*/ 31074 h 760"/>
                <a:gd name="T108" fmla="*/ 0 w 43"/>
                <a:gd name="T109" fmla="*/ 30889 h 760"/>
                <a:gd name="T110" fmla="*/ 0 w 43"/>
                <a:gd name="T111" fmla="*/ 30623 h 760"/>
                <a:gd name="T112" fmla="*/ 0 w 43"/>
                <a:gd name="T113" fmla="*/ 30377 h 760"/>
                <a:gd name="T114" fmla="*/ 17603 w 43"/>
                <a:gd name="T115" fmla="*/ 512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"/>
                <a:gd name="T175" fmla="*/ 0 h 760"/>
                <a:gd name="T176" fmla="*/ 43 w 43"/>
                <a:gd name="T177" fmla="*/ 760 h 7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" h="760">
                  <a:moveTo>
                    <a:pt x="20" y="12"/>
                  </a:moveTo>
                  <a:lnTo>
                    <a:pt x="22" y="6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8" y="2"/>
                  </a:lnTo>
                  <a:lnTo>
                    <a:pt x="41" y="6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42" y="34"/>
                  </a:lnTo>
                  <a:lnTo>
                    <a:pt x="41" y="47"/>
                  </a:lnTo>
                  <a:lnTo>
                    <a:pt x="41" y="63"/>
                  </a:lnTo>
                  <a:lnTo>
                    <a:pt x="40" y="83"/>
                  </a:lnTo>
                  <a:lnTo>
                    <a:pt x="39" y="105"/>
                  </a:lnTo>
                  <a:lnTo>
                    <a:pt x="39" y="129"/>
                  </a:lnTo>
                  <a:lnTo>
                    <a:pt x="38" y="156"/>
                  </a:lnTo>
                  <a:lnTo>
                    <a:pt x="38" y="184"/>
                  </a:lnTo>
                  <a:lnTo>
                    <a:pt x="37" y="212"/>
                  </a:lnTo>
                  <a:lnTo>
                    <a:pt x="35" y="244"/>
                  </a:lnTo>
                  <a:lnTo>
                    <a:pt x="34" y="276"/>
                  </a:lnTo>
                  <a:lnTo>
                    <a:pt x="33" y="309"/>
                  </a:lnTo>
                  <a:lnTo>
                    <a:pt x="32" y="341"/>
                  </a:lnTo>
                  <a:lnTo>
                    <a:pt x="32" y="374"/>
                  </a:lnTo>
                  <a:lnTo>
                    <a:pt x="31" y="408"/>
                  </a:lnTo>
                  <a:lnTo>
                    <a:pt x="30" y="442"/>
                  </a:lnTo>
                  <a:lnTo>
                    <a:pt x="28" y="474"/>
                  </a:lnTo>
                  <a:lnTo>
                    <a:pt x="28" y="505"/>
                  </a:lnTo>
                  <a:lnTo>
                    <a:pt x="27" y="537"/>
                  </a:lnTo>
                  <a:lnTo>
                    <a:pt x="25" y="567"/>
                  </a:lnTo>
                  <a:lnTo>
                    <a:pt x="25" y="594"/>
                  </a:lnTo>
                  <a:lnTo>
                    <a:pt x="24" y="621"/>
                  </a:lnTo>
                  <a:lnTo>
                    <a:pt x="24" y="646"/>
                  </a:lnTo>
                  <a:lnTo>
                    <a:pt x="23" y="668"/>
                  </a:lnTo>
                  <a:lnTo>
                    <a:pt x="22" y="688"/>
                  </a:lnTo>
                  <a:lnTo>
                    <a:pt x="22" y="704"/>
                  </a:lnTo>
                  <a:lnTo>
                    <a:pt x="21" y="719"/>
                  </a:lnTo>
                  <a:lnTo>
                    <a:pt x="21" y="730"/>
                  </a:lnTo>
                  <a:lnTo>
                    <a:pt x="20" y="737"/>
                  </a:lnTo>
                  <a:lnTo>
                    <a:pt x="20" y="741"/>
                  </a:lnTo>
                  <a:lnTo>
                    <a:pt x="20" y="745"/>
                  </a:lnTo>
                  <a:lnTo>
                    <a:pt x="19" y="748"/>
                  </a:lnTo>
                  <a:lnTo>
                    <a:pt x="18" y="752"/>
                  </a:lnTo>
                  <a:lnTo>
                    <a:pt x="18" y="755"/>
                  </a:lnTo>
                  <a:lnTo>
                    <a:pt x="16" y="757"/>
                  </a:lnTo>
                  <a:lnTo>
                    <a:pt x="14" y="758"/>
                  </a:lnTo>
                  <a:lnTo>
                    <a:pt x="12" y="759"/>
                  </a:lnTo>
                  <a:lnTo>
                    <a:pt x="11" y="759"/>
                  </a:lnTo>
                  <a:lnTo>
                    <a:pt x="8" y="759"/>
                  </a:lnTo>
                  <a:lnTo>
                    <a:pt x="5" y="758"/>
                  </a:lnTo>
                  <a:lnTo>
                    <a:pt x="4" y="757"/>
                  </a:lnTo>
                  <a:lnTo>
                    <a:pt x="2" y="754"/>
                  </a:lnTo>
                  <a:lnTo>
                    <a:pt x="1" y="751"/>
                  </a:lnTo>
                  <a:lnTo>
                    <a:pt x="0" y="747"/>
                  </a:lnTo>
                  <a:lnTo>
                    <a:pt x="0" y="741"/>
                  </a:lnTo>
                  <a:lnTo>
                    <a:pt x="0" y="734"/>
                  </a:lnTo>
                  <a:lnTo>
                    <a:pt x="20" y="12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1" name="Freeform 324">
              <a:extLst>
                <a:ext uri="{FF2B5EF4-FFF2-40B4-BE49-F238E27FC236}">
                  <a16:creationId xmlns:a16="http://schemas.microsoft.com/office/drawing/2014/main" id="{B1D68D9D-CA33-47A3-A66D-4A22F4F7A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465"/>
              <a:ext cx="73" cy="954"/>
            </a:xfrm>
            <a:custGeom>
              <a:avLst/>
              <a:gdLst>
                <a:gd name="T0" fmla="*/ 20021 w 49"/>
                <a:gd name="T1" fmla="*/ 512 h 766"/>
                <a:gd name="T2" fmla="*/ 20021 w 49"/>
                <a:gd name="T3" fmla="*/ 512 h 766"/>
                <a:gd name="T4" fmla="*/ 21757 w 49"/>
                <a:gd name="T5" fmla="*/ 232 h 766"/>
                <a:gd name="T6" fmla="*/ 24951 w 49"/>
                <a:gd name="T7" fmla="*/ 2 h 766"/>
                <a:gd name="T8" fmla="*/ 28345 w 49"/>
                <a:gd name="T9" fmla="*/ 1 h 766"/>
                <a:gd name="T10" fmla="*/ 31521 w 49"/>
                <a:gd name="T11" fmla="*/ 0 h 766"/>
                <a:gd name="T12" fmla="*/ 34087 w 49"/>
                <a:gd name="T13" fmla="*/ 1 h 766"/>
                <a:gd name="T14" fmla="*/ 37807 w 49"/>
                <a:gd name="T15" fmla="*/ 2 h 766"/>
                <a:gd name="T16" fmla="*/ 41114 w 49"/>
                <a:gd name="T17" fmla="*/ 232 h 766"/>
                <a:gd name="T18" fmla="*/ 42228 w 49"/>
                <a:gd name="T19" fmla="*/ 549 h 766"/>
                <a:gd name="T20" fmla="*/ 42228 w 49"/>
                <a:gd name="T21" fmla="*/ 684 h 766"/>
                <a:gd name="T22" fmla="*/ 42228 w 49"/>
                <a:gd name="T23" fmla="*/ 971 h 766"/>
                <a:gd name="T24" fmla="*/ 42228 w 49"/>
                <a:gd name="T25" fmla="*/ 1415 h 766"/>
                <a:gd name="T26" fmla="*/ 41114 w 49"/>
                <a:gd name="T27" fmla="*/ 1967 h 766"/>
                <a:gd name="T28" fmla="*/ 41114 w 49"/>
                <a:gd name="T29" fmla="*/ 2706 h 766"/>
                <a:gd name="T30" fmla="*/ 40670 w 49"/>
                <a:gd name="T31" fmla="*/ 3518 h 766"/>
                <a:gd name="T32" fmla="*/ 39554 w 49"/>
                <a:gd name="T33" fmla="*/ 4410 h 766"/>
                <a:gd name="T34" fmla="*/ 38839 w 49"/>
                <a:gd name="T35" fmla="*/ 5454 h 766"/>
                <a:gd name="T36" fmla="*/ 37807 w 49"/>
                <a:gd name="T37" fmla="*/ 6573 h 766"/>
                <a:gd name="T38" fmla="*/ 37807 w 49"/>
                <a:gd name="T39" fmla="*/ 7689 h 766"/>
                <a:gd name="T40" fmla="*/ 37172 w 49"/>
                <a:gd name="T41" fmla="*/ 8963 h 766"/>
                <a:gd name="T42" fmla="*/ 35222 w 49"/>
                <a:gd name="T43" fmla="*/ 10264 h 766"/>
                <a:gd name="T44" fmla="*/ 34087 w 49"/>
                <a:gd name="T45" fmla="*/ 11601 h 766"/>
                <a:gd name="T46" fmla="*/ 33729 w 49"/>
                <a:gd name="T47" fmla="*/ 12950 h 766"/>
                <a:gd name="T48" fmla="*/ 32413 w 49"/>
                <a:gd name="T49" fmla="*/ 14341 h 766"/>
                <a:gd name="T50" fmla="*/ 31521 w 49"/>
                <a:gd name="T51" fmla="*/ 15760 h 766"/>
                <a:gd name="T52" fmla="*/ 30474 w 49"/>
                <a:gd name="T53" fmla="*/ 17177 h 766"/>
                <a:gd name="T54" fmla="*/ 29827 w 49"/>
                <a:gd name="T55" fmla="*/ 18559 h 766"/>
                <a:gd name="T56" fmla="*/ 28345 w 49"/>
                <a:gd name="T57" fmla="*/ 19946 h 766"/>
                <a:gd name="T58" fmla="*/ 28345 w 49"/>
                <a:gd name="T59" fmla="*/ 21268 h 766"/>
                <a:gd name="T60" fmla="*/ 27299 w 49"/>
                <a:gd name="T61" fmla="*/ 22566 h 766"/>
                <a:gd name="T62" fmla="*/ 25377 w 49"/>
                <a:gd name="T63" fmla="*/ 23824 h 766"/>
                <a:gd name="T64" fmla="*/ 24951 w 49"/>
                <a:gd name="T65" fmla="*/ 25003 h 766"/>
                <a:gd name="T66" fmla="*/ 23642 w 49"/>
                <a:gd name="T67" fmla="*/ 26115 h 766"/>
                <a:gd name="T68" fmla="*/ 23642 w 49"/>
                <a:gd name="T69" fmla="*/ 27189 h 766"/>
                <a:gd name="T70" fmla="*/ 22880 w 49"/>
                <a:gd name="T71" fmla="*/ 28068 h 766"/>
                <a:gd name="T72" fmla="*/ 21757 w 49"/>
                <a:gd name="T73" fmla="*/ 28934 h 766"/>
                <a:gd name="T74" fmla="*/ 21757 w 49"/>
                <a:gd name="T75" fmla="*/ 29604 h 766"/>
                <a:gd name="T76" fmla="*/ 21158 w 49"/>
                <a:gd name="T77" fmla="*/ 30258 h 766"/>
                <a:gd name="T78" fmla="*/ 21158 w 49"/>
                <a:gd name="T79" fmla="*/ 30720 h 766"/>
                <a:gd name="T80" fmla="*/ 20021 w 49"/>
                <a:gd name="T81" fmla="*/ 30989 h 766"/>
                <a:gd name="T82" fmla="*/ 20021 w 49"/>
                <a:gd name="T83" fmla="*/ 31156 h 766"/>
                <a:gd name="T84" fmla="*/ 20021 w 49"/>
                <a:gd name="T85" fmla="*/ 31318 h 766"/>
                <a:gd name="T86" fmla="*/ 19330 w 49"/>
                <a:gd name="T87" fmla="*/ 31437 h 766"/>
                <a:gd name="T88" fmla="*/ 18324 w 49"/>
                <a:gd name="T89" fmla="*/ 31656 h 766"/>
                <a:gd name="T90" fmla="*/ 17821 w 49"/>
                <a:gd name="T91" fmla="*/ 31790 h 766"/>
                <a:gd name="T92" fmla="*/ 15869 w 49"/>
                <a:gd name="T93" fmla="*/ 31818 h 766"/>
                <a:gd name="T94" fmla="*/ 14202 w 49"/>
                <a:gd name="T95" fmla="*/ 31928 h 766"/>
                <a:gd name="T96" fmla="*/ 12300 w 49"/>
                <a:gd name="T97" fmla="*/ 31934 h 766"/>
                <a:gd name="T98" fmla="*/ 10652 w 49"/>
                <a:gd name="T99" fmla="*/ 31934 h 766"/>
                <a:gd name="T100" fmla="*/ 7546 w 49"/>
                <a:gd name="T101" fmla="*/ 31934 h 766"/>
                <a:gd name="T102" fmla="*/ 5065 w 49"/>
                <a:gd name="T103" fmla="*/ 31928 h 766"/>
                <a:gd name="T104" fmla="*/ 3400 w 49"/>
                <a:gd name="T105" fmla="*/ 31818 h 766"/>
                <a:gd name="T106" fmla="*/ 1532 w 49"/>
                <a:gd name="T107" fmla="*/ 31719 h 766"/>
                <a:gd name="T108" fmla="*/ 1 w 49"/>
                <a:gd name="T109" fmla="*/ 31583 h 766"/>
                <a:gd name="T110" fmla="*/ 0 w 49"/>
                <a:gd name="T111" fmla="*/ 31435 h 766"/>
                <a:gd name="T112" fmla="*/ 0 w 49"/>
                <a:gd name="T113" fmla="*/ 31156 h 766"/>
                <a:gd name="T114" fmla="*/ 0 w 49"/>
                <a:gd name="T115" fmla="*/ 30879 h 766"/>
                <a:gd name="T116" fmla="*/ 20021 w 49"/>
                <a:gd name="T117" fmla="*/ 512 h 7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"/>
                <a:gd name="T178" fmla="*/ 0 h 766"/>
                <a:gd name="T179" fmla="*/ 49 w 49"/>
                <a:gd name="T180" fmla="*/ 766 h 7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" h="766">
                  <a:moveTo>
                    <a:pt x="23" y="12"/>
                  </a:moveTo>
                  <a:lnTo>
                    <a:pt x="23" y="12"/>
                  </a:lnTo>
                  <a:lnTo>
                    <a:pt x="25" y="6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2"/>
                  </a:lnTo>
                  <a:lnTo>
                    <a:pt x="47" y="6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23"/>
                  </a:lnTo>
                  <a:lnTo>
                    <a:pt x="48" y="34"/>
                  </a:lnTo>
                  <a:lnTo>
                    <a:pt x="47" y="47"/>
                  </a:lnTo>
                  <a:lnTo>
                    <a:pt x="47" y="64"/>
                  </a:lnTo>
                  <a:lnTo>
                    <a:pt x="46" y="84"/>
                  </a:lnTo>
                  <a:lnTo>
                    <a:pt x="45" y="106"/>
                  </a:lnTo>
                  <a:lnTo>
                    <a:pt x="44" y="130"/>
                  </a:lnTo>
                  <a:lnTo>
                    <a:pt x="43" y="157"/>
                  </a:lnTo>
                  <a:lnTo>
                    <a:pt x="43" y="185"/>
                  </a:lnTo>
                  <a:lnTo>
                    <a:pt x="42" y="214"/>
                  </a:lnTo>
                  <a:lnTo>
                    <a:pt x="40" y="246"/>
                  </a:lnTo>
                  <a:lnTo>
                    <a:pt x="39" y="278"/>
                  </a:lnTo>
                  <a:lnTo>
                    <a:pt x="38" y="311"/>
                  </a:lnTo>
                  <a:lnTo>
                    <a:pt x="37" y="344"/>
                  </a:lnTo>
                  <a:lnTo>
                    <a:pt x="36" y="377"/>
                  </a:lnTo>
                  <a:lnTo>
                    <a:pt x="35" y="411"/>
                  </a:lnTo>
                  <a:lnTo>
                    <a:pt x="34" y="445"/>
                  </a:lnTo>
                  <a:lnTo>
                    <a:pt x="32" y="478"/>
                  </a:lnTo>
                  <a:lnTo>
                    <a:pt x="32" y="509"/>
                  </a:lnTo>
                  <a:lnTo>
                    <a:pt x="31" y="541"/>
                  </a:lnTo>
                  <a:lnTo>
                    <a:pt x="29" y="571"/>
                  </a:lnTo>
                  <a:lnTo>
                    <a:pt x="28" y="599"/>
                  </a:lnTo>
                  <a:lnTo>
                    <a:pt x="27" y="626"/>
                  </a:lnTo>
                  <a:lnTo>
                    <a:pt x="27" y="651"/>
                  </a:lnTo>
                  <a:lnTo>
                    <a:pt x="26" y="673"/>
                  </a:lnTo>
                  <a:lnTo>
                    <a:pt x="25" y="693"/>
                  </a:lnTo>
                  <a:lnTo>
                    <a:pt x="25" y="710"/>
                  </a:lnTo>
                  <a:lnTo>
                    <a:pt x="24" y="725"/>
                  </a:lnTo>
                  <a:lnTo>
                    <a:pt x="24" y="736"/>
                  </a:lnTo>
                  <a:lnTo>
                    <a:pt x="23" y="743"/>
                  </a:lnTo>
                  <a:lnTo>
                    <a:pt x="23" y="747"/>
                  </a:lnTo>
                  <a:lnTo>
                    <a:pt x="23" y="751"/>
                  </a:lnTo>
                  <a:lnTo>
                    <a:pt x="22" y="754"/>
                  </a:lnTo>
                  <a:lnTo>
                    <a:pt x="21" y="758"/>
                  </a:lnTo>
                  <a:lnTo>
                    <a:pt x="20" y="761"/>
                  </a:lnTo>
                  <a:lnTo>
                    <a:pt x="18" y="763"/>
                  </a:lnTo>
                  <a:lnTo>
                    <a:pt x="16" y="764"/>
                  </a:lnTo>
                  <a:lnTo>
                    <a:pt x="14" y="765"/>
                  </a:lnTo>
                  <a:lnTo>
                    <a:pt x="12" y="765"/>
                  </a:lnTo>
                  <a:lnTo>
                    <a:pt x="9" y="765"/>
                  </a:lnTo>
                  <a:lnTo>
                    <a:pt x="6" y="764"/>
                  </a:lnTo>
                  <a:lnTo>
                    <a:pt x="4" y="763"/>
                  </a:lnTo>
                  <a:lnTo>
                    <a:pt x="2" y="760"/>
                  </a:lnTo>
                  <a:lnTo>
                    <a:pt x="1" y="757"/>
                  </a:lnTo>
                  <a:lnTo>
                    <a:pt x="0" y="753"/>
                  </a:lnTo>
                  <a:lnTo>
                    <a:pt x="0" y="747"/>
                  </a:lnTo>
                  <a:lnTo>
                    <a:pt x="0" y="740"/>
                  </a:lnTo>
                  <a:lnTo>
                    <a:pt x="23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2" name="Freeform 325">
              <a:extLst>
                <a:ext uri="{FF2B5EF4-FFF2-40B4-BE49-F238E27FC236}">
                  <a16:creationId xmlns:a16="http://schemas.microsoft.com/office/drawing/2014/main" id="{C49AB82B-48F0-436D-820D-20E7EC77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470"/>
              <a:ext cx="21" cy="8"/>
            </a:xfrm>
            <a:custGeom>
              <a:avLst/>
              <a:gdLst>
                <a:gd name="T0" fmla="*/ 13284 w 14"/>
                <a:gd name="T1" fmla="*/ 655 h 6"/>
                <a:gd name="T2" fmla="*/ 12137 w 14"/>
                <a:gd name="T3" fmla="*/ 368 h 6"/>
                <a:gd name="T4" fmla="*/ 11439 w 14"/>
                <a:gd name="T5" fmla="*/ 1 h 6"/>
                <a:gd name="T6" fmla="*/ 9368 w 14"/>
                <a:gd name="T7" fmla="*/ 0 h 6"/>
                <a:gd name="T8" fmla="*/ 7626 w 14"/>
                <a:gd name="T9" fmla="*/ 0 h 6"/>
                <a:gd name="T10" fmla="*/ 4163 w 14"/>
                <a:gd name="T11" fmla="*/ 0 h 6"/>
                <a:gd name="T12" fmla="*/ 2397 w 14"/>
                <a:gd name="T13" fmla="*/ 1 h 6"/>
                <a:gd name="T14" fmla="*/ 1598 w 14"/>
                <a:gd name="T15" fmla="*/ 368 h 6"/>
                <a:gd name="T16" fmla="*/ 0 w 14"/>
                <a:gd name="T17" fmla="*/ 655 h 6"/>
                <a:gd name="T18" fmla="*/ 13284 w 14"/>
                <a:gd name="T19" fmla="*/ 655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13" y="5"/>
                  </a:move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3" y="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3" name="Freeform 326">
              <a:extLst>
                <a:ext uri="{FF2B5EF4-FFF2-40B4-BE49-F238E27FC236}">
                  <a16:creationId xmlns:a16="http://schemas.microsoft.com/office/drawing/2014/main" id="{B92B5E57-054B-4D67-AA60-BE9A1408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2483"/>
              <a:ext cx="57" cy="901"/>
            </a:xfrm>
            <a:custGeom>
              <a:avLst/>
              <a:gdLst>
                <a:gd name="T0" fmla="*/ 9018 w 38"/>
                <a:gd name="T1" fmla="*/ 29784 h 724"/>
                <a:gd name="T2" fmla="*/ 16920 w 38"/>
                <a:gd name="T3" fmla="*/ 29799 h 724"/>
                <a:gd name="T4" fmla="*/ 36813 w 38"/>
                <a:gd name="T5" fmla="*/ 1 h 724"/>
                <a:gd name="T6" fmla="*/ 21051 w 38"/>
                <a:gd name="T7" fmla="*/ 0 h 724"/>
                <a:gd name="T8" fmla="*/ 0 w 38"/>
                <a:gd name="T9" fmla="*/ 29784 h 724"/>
                <a:gd name="T10" fmla="*/ 9018 w 38"/>
                <a:gd name="T11" fmla="*/ 29784 h 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24"/>
                <a:gd name="T20" fmla="*/ 38 w 38"/>
                <a:gd name="T21" fmla="*/ 724 h 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24">
                  <a:moveTo>
                    <a:pt x="9" y="722"/>
                  </a:moveTo>
                  <a:lnTo>
                    <a:pt x="17" y="723"/>
                  </a:lnTo>
                  <a:lnTo>
                    <a:pt x="37" y="1"/>
                  </a:lnTo>
                  <a:lnTo>
                    <a:pt x="21" y="0"/>
                  </a:lnTo>
                  <a:lnTo>
                    <a:pt x="0" y="722"/>
                  </a:lnTo>
                  <a:lnTo>
                    <a:pt x="9" y="722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4" name="Freeform 327">
              <a:extLst>
                <a:ext uri="{FF2B5EF4-FFF2-40B4-BE49-F238E27FC236}">
                  <a16:creationId xmlns:a16="http://schemas.microsoft.com/office/drawing/2014/main" id="{B9C44EBD-C7A6-44E9-B0C6-66AFF19D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3389"/>
              <a:ext cx="22" cy="7"/>
            </a:xfrm>
            <a:custGeom>
              <a:avLst/>
              <a:gdLst>
                <a:gd name="T0" fmla="*/ 0 w 15"/>
                <a:gd name="T1" fmla="*/ 0 h 6"/>
                <a:gd name="T2" fmla="*/ 1 w 15"/>
                <a:gd name="T3" fmla="*/ 2 h 6"/>
                <a:gd name="T4" fmla="*/ 1280 w 15"/>
                <a:gd name="T5" fmla="*/ 64 h 6"/>
                <a:gd name="T6" fmla="*/ 2753 w 15"/>
                <a:gd name="T7" fmla="*/ 68 h 6"/>
                <a:gd name="T8" fmla="*/ 4638 w 15"/>
                <a:gd name="T9" fmla="*/ 68 h 6"/>
                <a:gd name="T10" fmla="*/ 5922 w 15"/>
                <a:gd name="T11" fmla="*/ 68 h 6"/>
                <a:gd name="T12" fmla="*/ 7215 w 15"/>
                <a:gd name="T13" fmla="*/ 64 h 6"/>
                <a:gd name="T14" fmla="*/ 8686 w 15"/>
                <a:gd name="T15" fmla="*/ 2 h 6"/>
                <a:gd name="T16" fmla="*/ 9574 w 15"/>
                <a:gd name="T17" fmla="*/ 0 h 6"/>
                <a:gd name="T18" fmla="*/ 0 w 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5" name="Freeform 328">
              <a:extLst>
                <a:ext uri="{FF2B5EF4-FFF2-40B4-BE49-F238E27FC236}">
                  <a16:creationId xmlns:a16="http://schemas.microsoft.com/office/drawing/2014/main" id="{BF87C590-9B3A-4CEB-B3DB-32FCCDF8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3388"/>
              <a:ext cx="19" cy="6"/>
            </a:xfrm>
            <a:custGeom>
              <a:avLst/>
              <a:gdLst>
                <a:gd name="T0" fmla="*/ 0 w 13"/>
                <a:gd name="T1" fmla="*/ 0 h 5"/>
                <a:gd name="T2" fmla="*/ 1 w 13"/>
                <a:gd name="T3" fmla="*/ 2 h 5"/>
                <a:gd name="T4" fmla="*/ 1258 w 13"/>
                <a:gd name="T5" fmla="*/ 72 h 5"/>
                <a:gd name="T6" fmla="*/ 1839 w 13"/>
                <a:gd name="T7" fmla="*/ 86 h 5"/>
                <a:gd name="T8" fmla="*/ 3929 w 13"/>
                <a:gd name="T9" fmla="*/ 86 h 5"/>
                <a:gd name="T10" fmla="*/ 5330 w 13"/>
                <a:gd name="T11" fmla="*/ 86 h 5"/>
                <a:gd name="T12" fmla="*/ 6583 w 13"/>
                <a:gd name="T13" fmla="*/ 72 h 5"/>
                <a:gd name="T14" fmla="*/ 6941 w 13"/>
                <a:gd name="T15" fmla="*/ 2 h 5"/>
                <a:gd name="T16" fmla="*/ 7790 w 13"/>
                <a:gd name="T17" fmla="*/ 0 h 5"/>
                <a:gd name="T18" fmla="*/ 0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6" name="Freeform 329">
              <a:extLst>
                <a:ext uri="{FF2B5EF4-FFF2-40B4-BE49-F238E27FC236}">
                  <a16:creationId xmlns:a16="http://schemas.microsoft.com/office/drawing/2014/main" id="{0ED57652-6893-43C5-8985-30DF6F9C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85"/>
              <a:ext cx="53" cy="898"/>
            </a:xfrm>
            <a:custGeom>
              <a:avLst/>
              <a:gdLst>
                <a:gd name="T0" fmla="*/ 19535 w 36"/>
                <a:gd name="T1" fmla="*/ 0 h 721"/>
                <a:gd name="T2" fmla="*/ 14192 w 36"/>
                <a:gd name="T3" fmla="*/ 0 h 721"/>
                <a:gd name="T4" fmla="*/ 0 w 36"/>
                <a:gd name="T5" fmla="*/ 30034 h 721"/>
                <a:gd name="T6" fmla="*/ 10547 w 36"/>
                <a:gd name="T7" fmla="*/ 30066 h 721"/>
                <a:gd name="T8" fmla="*/ 25321 w 36"/>
                <a:gd name="T9" fmla="*/ 1 h 721"/>
                <a:gd name="T10" fmla="*/ 19535 w 36"/>
                <a:gd name="T11" fmla="*/ 0 h 7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21"/>
                <a:gd name="T20" fmla="*/ 36 w 36"/>
                <a:gd name="T21" fmla="*/ 721 h 7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21">
                  <a:moveTo>
                    <a:pt x="27" y="0"/>
                  </a:moveTo>
                  <a:lnTo>
                    <a:pt x="20" y="0"/>
                  </a:lnTo>
                  <a:lnTo>
                    <a:pt x="0" y="719"/>
                  </a:lnTo>
                  <a:lnTo>
                    <a:pt x="15" y="720"/>
                  </a:lnTo>
                  <a:lnTo>
                    <a:pt x="35" y="1"/>
                  </a:lnTo>
                  <a:lnTo>
                    <a:pt x="27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7" name="Freeform 330">
              <a:extLst>
                <a:ext uri="{FF2B5EF4-FFF2-40B4-BE49-F238E27FC236}">
                  <a16:creationId xmlns:a16="http://schemas.microsoft.com/office/drawing/2014/main" id="{9217CCCB-0BC9-4E61-8147-E45FAB9C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474"/>
              <a:ext cx="18" cy="6"/>
            </a:xfrm>
            <a:custGeom>
              <a:avLst/>
              <a:gdLst>
                <a:gd name="T0" fmla="*/ 11439 w 12"/>
                <a:gd name="T1" fmla="*/ 86 h 5"/>
                <a:gd name="T2" fmla="*/ 10359 w 12"/>
                <a:gd name="T3" fmla="*/ 2 h 5"/>
                <a:gd name="T4" fmla="*/ 10359 w 12"/>
                <a:gd name="T5" fmla="*/ 1 h 5"/>
                <a:gd name="T6" fmla="*/ 7835 w 12"/>
                <a:gd name="T7" fmla="*/ 0 h 5"/>
                <a:gd name="T8" fmla="*/ 6245 w 12"/>
                <a:gd name="T9" fmla="*/ 0 h 5"/>
                <a:gd name="T10" fmla="*/ 3482 w 12"/>
                <a:gd name="T11" fmla="*/ 0 h 5"/>
                <a:gd name="T12" fmla="*/ 2397 w 12"/>
                <a:gd name="T13" fmla="*/ 1 h 5"/>
                <a:gd name="T14" fmla="*/ 0 w 12"/>
                <a:gd name="T15" fmla="*/ 2 h 5"/>
                <a:gd name="T16" fmla="*/ 0 w 12"/>
                <a:gd name="T17" fmla="*/ 86 h 5"/>
                <a:gd name="T18" fmla="*/ 11439 w 12"/>
                <a:gd name="T19" fmla="*/ 8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11" y="4"/>
                  </a:moveTo>
                  <a:lnTo>
                    <a:pt x="10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8" name="Freeform 331">
              <a:extLst>
                <a:ext uri="{FF2B5EF4-FFF2-40B4-BE49-F238E27FC236}">
                  <a16:creationId xmlns:a16="http://schemas.microsoft.com/office/drawing/2014/main" id="{CA5DEFAE-A6B4-405C-8921-F876420D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3388"/>
              <a:ext cx="16" cy="3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1 h 3"/>
                <a:gd name="T4" fmla="*/ 1 w 11"/>
                <a:gd name="T5" fmla="*/ 2 h 3"/>
                <a:gd name="T6" fmla="*/ 1751 w 11"/>
                <a:gd name="T7" fmla="*/ 2 h 3"/>
                <a:gd name="T8" fmla="*/ 2877 w 11"/>
                <a:gd name="T9" fmla="*/ 2 h 3"/>
                <a:gd name="T10" fmla="*/ 4185 w 11"/>
                <a:gd name="T11" fmla="*/ 2 h 3"/>
                <a:gd name="T12" fmla="*/ 4687 w 11"/>
                <a:gd name="T13" fmla="*/ 2 h 3"/>
                <a:gd name="T14" fmla="*/ 5389 w 11"/>
                <a:gd name="T15" fmla="*/ 1 h 3"/>
                <a:gd name="T16" fmla="*/ 6087 w 11"/>
                <a:gd name="T17" fmla="*/ 0 h 3"/>
                <a:gd name="T18" fmla="*/ 0 w 1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9" name="Freeform 332">
              <a:extLst>
                <a:ext uri="{FF2B5EF4-FFF2-40B4-BE49-F238E27FC236}">
                  <a16:creationId xmlns:a16="http://schemas.microsoft.com/office/drawing/2014/main" id="{FFC371D6-3063-4C0F-8650-F702D617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86"/>
              <a:ext cx="51" cy="897"/>
            </a:xfrm>
            <a:custGeom>
              <a:avLst/>
              <a:gdLst>
                <a:gd name="T0" fmla="*/ 25739 w 34"/>
                <a:gd name="T1" fmla="*/ 1 h 720"/>
                <a:gd name="T2" fmla="*/ 19209 w 34"/>
                <a:gd name="T3" fmla="*/ 0 h 720"/>
                <a:gd name="T4" fmla="*/ 0 w 34"/>
                <a:gd name="T5" fmla="*/ 30127 h 720"/>
                <a:gd name="T6" fmla="*/ 14004 w 34"/>
                <a:gd name="T7" fmla="*/ 30179 h 720"/>
                <a:gd name="T8" fmla="*/ 32696 w 34"/>
                <a:gd name="T9" fmla="*/ 1 h 720"/>
                <a:gd name="T10" fmla="*/ 25739 w 34"/>
                <a:gd name="T11" fmla="*/ 1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720"/>
                <a:gd name="T20" fmla="*/ 34 w 34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720">
                  <a:moveTo>
                    <a:pt x="26" y="1"/>
                  </a:moveTo>
                  <a:lnTo>
                    <a:pt x="19" y="0"/>
                  </a:lnTo>
                  <a:lnTo>
                    <a:pt x="0" y="718"/>
                  </a:lnTo>
                  <a:lnTo>
                    <a:pt x="14" y="719"/>
                  </a:lnTo>
                  <a:lnTo>
                    <a:pt x="33" y="1"/>
                  </a:lnTo>
                  <a:lnTo>
                    <a:pt x="26" y="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0" name="Freeform 333">
              <a:extLst>
                <a:ext uri="{FF2B5EF4-FFF2-40B4-BE49-F238E27FC236}">
                  <a16:creationId xmlns:a16="http://schemas.microsoft.com/office/drawing/2014/main" id="{FC40C8B1-BED1-49C9-B08E-9D412EAD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476"/>
              <a:ext cx="17" cy="5"/>
            </a:xfrm>
            <a:custGeom>
              <a:avLst/>
              <a:gdLst>
                <a:gd name="T0" fmla="*/ 16108 w 11"/>
                <a:gd name="T1" fmla="*/ 125 h 4"/>
                <a:gd name="T2" fmla="*/ 16108 w 11"/>
                <a:gd name="T3" fmla="*/ 110 h 4"/>
                <a:gd name="T4" fmla="*/ 15215 w 11"/>
                <a:gd name="T5" fmla="*/ 1 h 4"/>
                <a:gd name="T6" fmla="*/ 11512 w 11"/>
                <a:gd name="T7" fmla="*/ 0 h 4"/>
                <a:gd name="T8" fmla="*/ 9845 w 11"/>
                <a:gd name="T9" fmla="*/ 0 h 4"/>
                <a:gd name="T10" fmla="*/ 5442 w 11"/>
                <a:gd name="T11" fmla="*/ 0 h 4"/>
                <a:gd name="T12" fmla="*/ 3521 w 11"/>
                <a:gd name="T13" fmla="*/ 1 h 4"/>
                <a:gd name="T14" fmla="*/ 2278 w 11"/>
                <a:gd name="T15" fmla="*/ 1 h 4"/>
                <a:gd name="T16" fmla="*/ 0 w 11"/>
                <a:gd name="T17" fmla="*/ 125 h 4"/>
                <a:gd name="T18" fmla="*/ 16108 w 11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10" y="3"/>
                  </a:move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0" y="3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1" name="Freeform 334">
              <a:extLst>
                <a:ext uri="{FF2B5EF4-FFF2-40B4-BE49-F238E27FC236}">
                  <a16:creationId xmlns:a16="http://schemas.microsoft.com/office/drawing/2014/main" id="{4B1A5519-3D5A-4138-86B7-59CEA6D3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3386"/>
              <a:ext cx="13" cy="4"/>
            </a:xfrm>
            <a:custGeom>
              <a:avLst/>
              <a:gdLst>
                <a:gd name="T0" fmla="*/ 0 w 9"/>
                <a:gd name="T1" fmla="*/ 0 h 3"/>
                <a:gd name="T2" fmla="*/ 1 w 9"/>
                <a:gd name="T3" fmla="*/ 1 h 3"/>
                <a:gd name="T4" fmla="*/ 1 w 9"/>
                <a:gd name="T5" fmla="*/ 276 h 3"/>
                <a:gd name="T6" fmla="*/ 1060 w 9"/>
                <a:gd name="T7" fmla="*/ 276 h 3"/>
                <a:gd name="T8" fmla="*/ 2211 w 9"/>
                <a:gd name="T9" fmla="*/ 276 h 3"/>
                <a:gd name="T10" fmla="*/ 2393 w 9"/>
                <a:gd name="T11" fmla="*/ 276 h 3"/>
                <a:gd name="T12" fmla="*/ 3457 w 9"/>
                <a:gd name="T13" fmla="*/ 276 h 3"/>
                <a:gd name="T14" fmla="*/ 3457 w 9"/>
                <a:gd name="T15" fmla="*/ 1 h 3"/>
                <a:gd name="T16" fmla="*/ 4258 w 9"/>
                <a:gd name="T17" fmla="*/ 0 h 3"/>
                <a:gd name="T18" fmla="*/ 0 w 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"/>
                <a:gd name="T32" fmla="*/ 9 w 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2" name="Freeform 335">
              <a:extLst>
                <a:ext uri="{FF2B5EF4-FFF2-40B4-BE49-F238E27FC236}">
                  <a16:creationId xmlns:a16="http://schemas.microsoft.com/office/drawing/2014/main" id="{52BF5BA7-FF93-44AB-8DB7-7C690424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488"/>
              <a:ext cx="47" cy="893"/>
            </a:xfrm>
            <a:custGeom>
              <a:avLst/>
              <a:gdLst>
                <a:gd name="T0" fmla="*/ 17148 w 32"/>
                <a:gd name="T1" fmla="*/ 0 h 718"/>
                <a:gd name="T2" fmla="*/ 12978 w 32"/>
                <a:gd name="T3" fmla="*/ 0 h 718"/>
                <a:gd name="T4" fmla="*/ 0 w 32"/>
                <a:gd name="T5" fmla="*/ 29215 h 718"/>
                <a:gd name="T6" fmla="*/ 8210 w 32"/>
                <a:gd name="T7" fmla="*/ 29220 h 718"/>
                <a:gd name="T8" fmla="*/ 21764 w 32"/>
                <a:gd name="T9" fmla="*/ 1 h 718"/>
                <a:gd name="T10" fmla="*/ 17148 w 32"/>
                <a:gd name="T11" fmla="*/ 0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718"/>
                <a:gd name="T20" fmla="*/ 32 w 32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718">
                  <a:moveTo>
                    <a:pt x="25" y="0"/>
                  </a:moveTo>
                  <a:lnTo>
                    <a:pt x="19" y="0"/>
                  </a:lnTo>
                  <a:lnTo>
                    <a:pt x="0" y="716"/>
                  </a:lnTo>
                  <a:lnTo>
                    <a:pt x="12" y="717"/>
                  </a:lnTo>
                  <a:lnTo>
                    <a:pt x="31" y="1"/>
                  </a:lnTo>
                  <a:lnTo>
                    <a:pt x="25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3" name="Freeform 336">
              <a:extLst>
                <a:ext uri="{FF2B5EF4-FFF2-40B4-BE49-F238E27FC236}">
                  <a16:creationId xmlns:a16="http://schemas.microsoft.com/office/drawing/2014/main" id="{177E71E4-B8BC-4E70-85D6-28935EC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78"/>
              <a:ext cx="13" cy="5"/>
            </a:xfrm>
            <a:custGeom>
              <a:avLst/>
              <a:gdLst>
                <a:gd name="T0" fmla="*/ 4258 w 9"/>
                <a:gd name="T1" fmla="*/ 125 h 4"/>
                <a:gd name="T2" fmla="*/ 4258 w 9"/>
                <a:gd name="T3" fmla="*/ 110 h 4"/>
                <a:gd name="T4" fmla="*/ 3457 w 9"/>
                <a:gd name="T5" fmla="*/ 1 h 4"/>
                <a:gd name="T6" fmla="*/ 3194 w 9"/>
                <a:gd name="T7" fmla="*/ 0 h 4"/>
                <a:gd name="T8" fmla="*/ 2393 w 9"/>
                <a:gd name="T9" fmla="*/ 0 h 4"/>
                <a:gd name="T10" fmla="*/ 1531 w 9"/>
                <a:gd name="T11" fmla="*/ 0 h 4"/>
                <a:gd name="T12" fmla="*/ 1060 w 9"/>
                <a:gd name="T13" fmla="*/ 1 h 4"/>
                <a:gd name="T14" fmla="*/ 1 w 9"/>
                <a:gd name="T15" fmla="*/ 1 h 4"/>
                <a:gd name="T16" fmla="*/ 0 w 9"/>
                <a:gd name="T17" fmla="*/ 125 h 4"/>
                <a:gd name="T18" fmla="*/ 4258 w 9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"/>
                <a:gd name="T32" fmla="*/ 9 w 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">
                  <a:moveTo>
                    <a:pt x="8" y="3"/>
                  </a:move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8" y="3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4" name="Freeform 337">
              <a:extLst>
                <a:ext uri="{FF2B5EF4-FFF2-40B4-BE49-F238E27FC236}">
                  <a16:creationId xmlns:a16="http://schemas.microsoft.com/office/drawing/2014/main" id="{487A6082-8FB7-40DF-93CD-E00B97C1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386"/>
              <a:ext cx="10" cy="2"/>
            </a:xfrm>
            <a:custGeom>
              <a:avLst/>
              <a:gdLst>
                <a:gd name="T0" fmla="*/ 0 w 7"/>
                <a:gd name="T1" fmla="*/ 0 h 1"/>
                <a:gd name="T2" fmla="*/ 1 w 7"/>
                <a:gd name="T3" fmla="*/ 0 h 1"/>
                <a:gd name="T4" fmla="*/ 1387 w 7"/>
                <a:gd name="T5" fmla="*/ 0 h 1"/>
                <a:gd name="T6" fmla="*/ 2830 w 7"/>
                <a:gd name="T7" fmla="*/ 0 h 1"/>
                <a:gd name="T8" fmla="*/ 2830 w 7"/>
                <a:gd name="T9" fmla="*/ 0 h 1"/>
                <a:gd name="T10" fmla="*/ 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5" name="Freeform 338">
              <a:extLst>
                <a:ext uri="{FF2B5EF4-FFF2-40B4-BE49-F238E27FC236}">
                  <a16:creationId xmlns:a16="http://schemas.microsoft.com/office/drawing/2014/main" id="{890C3BBB-5FEA-417B-A436-81702115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489"/>
              <a:ext cx="46" cy="891"/>
            </a:xfrm>
            <a:custGeom>
              <a:avLst/>
              <a:gdLst>
                <a:gd name="T0" fmla="*/ 19817 w 31"/>
                <a:gd name="T1" fmla="*/ 0 h 716"/>
                <a:gd name="T2" fmla="*/ 15582 w 31"/>
                <a:gd name="T3" fmla="*/ 0 h 716"/>
                <a:gd name="T4" fmla="*/ 0 w 31"/>
                <a:gd name="T5" fmla="*/ 29442 h 716"/>
                <a:gd name="T6" fmla="*/ 8270 w 31"/>
                <a:gd name="T7" fmla="*/ 29442 h 716"/>
                <a:gd name="T8" fmla="*/ 24788 w 31"/>
                <a:gd name="T9" fmla="*/ 0 h 716"/>
                <a:gd name="T10" fmla="*/ 19817 w 31"/>
                <a:gd name="T11" fmla="*/ 0 h 7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16"/>
                <a:gd name="T20" fmla="*/ 31 w 31"/>
                <a:gd name="T21" fmla="*/ 716 h 7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16">
                  <a:moveTo>
                    <a:pt x="24" y="0"/>
                  </a:moveTo>
                  <a:lnTo>
                    <a:pt x="19" y="0"/>
                  </a:lnTo>
                  <a:lnTo>
                    <a:pt x="0" y="715"/>
                  </a:lnTo>
                  <a:lnTo>
                    <a:pt x="10" y="715"/>
                  </a:lnTo>
                  <a:lnTo>
                    <a:pt x="30" y="0"/>
                  </a:lnTo>
                  <a:lnTo>
                    <a:pt x="24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6" name="Freeform 339">
              <a:extLst>
                <a:ext uri="{FF2B5EF4-FFF2-40B4-BE49-F238E27FC236}">
                  <a16:creationId xmlns:a16="http://schemas.microsoft.com/office/drawing/2014/main" id="{44B52B31-A86D-45E4-A89A-21E18AF45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2480"/>
              <a:ext cx="12" cy="3"/>
            </a:xfrm>
            <a:custGeom>
              <a:avLst/>
              <a:gdLst>
                <a:gd name="T0" fmla="*/ 7079 w 8"/>
                <a:gd name="T1" fmla="*/ 1166 h 2"/>
                <a:gd name="T2" fmla="*/ 6012 w 8"/>
                <a:gd name="T3" fmla="*/ 0 h 2"/>
                <a:gd name="T4" fmla="*/ 3482 w 8"/>
                <a:gd name="T5" fmla="*/ 0 h 2"/>
                <a:gd name="T6" fmla="*/ 1166 w 8"/>
                <a:gd name="T7" fmla="*/ 0 h 2"/>
                <a:gd name="T8" fmla="*/ 0 w 8"/>
                <a:gd name="T9" fmla="*/ 1166 h 2"/>
                <a:gd name="T10" fmla="*/ 7079 w 8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7" y="1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1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7" name="Freeform 340">
              <a:extLst>
                <a:ext uri="{FF2B5EF4-FFF2-40B4-BE49-F238E27FC236}">
                  <a16:creationId xmlns:a16="http://schemas.microsoft.com/office/drawing/2014/main" id="{48E41134-CD29-4027-8A1C-9D854E0CE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385"/>
              <a:ext cx="9" cy="1"/>
            </a:xfrm>
            <a:custGeom>
              <a:avLst/>
              <a:gdLst>
                <a:gd name="T0" fmla="*/ 0 w 6"/>
                <a:gd name="T1" fmla="*/ 0 h 1"/>
                <a:gd name="T2" fmla="*/ 1547 w 6"/>
                <a:gd name="T3" fmla="*/ 0 h 1"/>
                <a:gd name="T4" fmla="*/ 3482 w 6"/>
                <a:gd name="T5" fmla="*/ 0 h 1"/>
                <a:gd name="T6" fmla="*/ 5223 w 6"/>
                <a:gd name="T7" fmla="*/ 0 h 1"/>
                <a:gd name="T8" fmla="*/ 5223 w 6"/>
                <a:gd name="T9" fmla="*/ 0 h 1"/>
                <a:gd name="T10" fmla="*/ 0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8" name="Freeform 341">
              <a:extLst>
                <a:ext uri="{FF2B5EF4-FFF2-40B4-BE49-F238E27FC236}">
                  <a16:creationId xmlns:a16="http://schemas.microsoft.com/office/drawing/2014/main" id="{1E4173FF-EB52-4812-957D-656C88B7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2490"/>
              <a:ext cx="45" cy="889"/>
            </a:xfrm>
            <a:custGeom>
              <a:avLst/>
              <a:gdLst>
                <a:gd name="T0" fmla="*/ 23846 w 30"/>
                <a:gd name="T1" fmla="*/ 0 h 714"/>
                <a:gd name="T2" fmla="*/ 19926 w 30"/>
                <a:gd name="T3" fmla="*/ 0 h 714"/>
                <a:gd name="T4" fmla="*/ 0 w 30"/>
                <a:gd name="T5" fmla="*/ 29628 h 714"/>
                <a:gd name="T6" fmla="*/ 9368 w 30"/>
                <a:gd name="T7" fmla="*/ 29628 h 714"/>
                <a:gd name="T8" fmla="*/ 29070 w 30"/>
                <a:gd name="T9" fmla="*/ 0 h 714"/>
                <a:gd name="T10" fmla="*/ 23846 w 30"/>
                <a:gd name="T11" fmla="*/ 0 h 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14"/>
                <a:gd name="T20" fmla="*/ 30 w 30"/>
                <a:gd name="T21" fmla="*/ 714 h 7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14">
                  <a:moveTo>
                    <a:pt x="24" y="0"/>
                  </a:moveTo>
                  <a:lnTo>
                    <a:pt x="20" y="0"/>
                  </a:lnTo>
                  <a:lnTo>
                    <a:pt x="0" y="713"/>
                  </a:lnTo>
                  <a:lnTo>
                    <a:pt x="9" y="713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9" name="Freeform 342">
              <a:extLst>
                <a:ext uri="{FF2B5EF4-FFF2-40B4-BE49-F238E27FC236}">
                  <a16:creationId xmlns:a16="http://schemas.microsoft.com/office/drawing/2014/main" id="{21234F0A-EA36-4751-A20A-B7E1E730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81"/>
              <a:ext cx="9" cy="3"/>
            </a:xfrm>
            <a:custGeom>
              <a:avLst/>
              <a:gdLst>
                <a:gd name="T0" fmla="*/ 5223 w 6"/>
                <a:gd name="T1" fmla="*/ 1166 h 2"/>
                <a:gd name="T2" fmla="*/ 4163 w 6"/>
                <a:gd name="T3" fmla="*/ 0 h 2"/>
                <a:gd name="T4" fmla="*/ 2397 w 6"/>
                <a:gd name="T5" fmla="*/ 0 h 2"/>
                <a:gd name="T6" fmla="*/ 1547 w 6"/>
                <a:gd name="T7" fmla="*/ 0 h 2"/>
                <a:gd name="T8" fmla="*/ 0 w 6"/>
                <a:gd name="T9" fmla="*/ 1166 h 2"/>
                <a:gd name="T10" fmla="*/ 5223 w 6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5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0" name="Freeform 343">
              <a:extLst>
                <a:ext uri="{FF2B5EF4-FFF2-40B4-BE49-F238E27FC236}">
                  <a16:creationId xmlns:a16="http://schemas.microsoft.com/office/drawing/2014/main" id="{E2F2D554-3CC4-49C7-A8E8-CE6C6A81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3384"/>
              <a:ext cx="7" cy="2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0 h 2"/>
                <a:gd name="T4" fmla="*/ 603 w 5"/>
                <a:gd name="T5" fmla="*/ 0 h 2"/>
                <a:gd name="T6" fmla="*/ 844 w 5"/>
                <a:gd name="T7" fmla="*/ 0 h 2"/>
                <a:gd name="T8" fmla="*/ 1182 w 5"/>
                <a:gd name="T9" fmla="*/ 1 h 2"/>
                <a:gd name="T10" fmla="*/ 0 w 5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1" name="Freeform 344">
              <a:extLst>
                <a:ext uri="{FF2B5EF4-FFF2-40B4-BE49-F238E27FC236}">
                  <a16:creationId xmlns:a16="http://schemas.microsoft.com/office/drawing/2014/main" id="{8B4C8108-FFA5-4449-9CFA-BE1AD8A9D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491"/>
              <a:ext cx="41" cy="888"/>
            </a:xfrm>
            <a:custGeom>
              <a:avLst/>
              <a:gdLst>
                <a:gd name="T0" fmla="*/ 15262 w 28"/>
                <a:gd name="T1" fmla="*/ 0 h 713"/>
                <a:gd name="T2" fmla="*/ 12972 w 28"/>
                <a:gd name="T3" fmla="*/ 0 h 713"/>
                <a:gd name="T4" fmla="*/ 0 w 28"/>
                <a:gd name="T5" fmla="*/ 29739 h 713"/>
                <a:gd name="T6" fmla="*/ 5463 w 28"/>
                <a:gd name="T7" fmla="*/ 29739 h 713"/>
                <a:gd name="T8" fmla="*/ 17853 w 28"/>
                <a:gd name="T9" fmla="*/ 0 h 713"/>
                <a:gd name="T10" fmla="*/ 15262 w 28"/>
                <a:gd name="T11" fmla="*/ 0 h 7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13"/>
                <a:gd name="T20" fmla="*/ 28 w 28"/>
                <a:gd name="T21" fmla="*/ 713 h 7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13">
                  <a:moveTo>
                    <a:pt x="23" y="0"/>
                  </a:moveTo>
                  <a:lnTo>
                    <a:pt x="20" y="0"/>
                  </a:lnTo>
                  <a:lnTo>
                    <a:pt x="0" y="712"/>
                  </a:lnTo>
                  <a:lnTo>
                    <a:pt x="8" y="712"/>
                  </a:lnTo>
                  <a:lnTo>
                    <a:pt x="27" y="0"/>
                  </a:lnTo>
                  <a:lnTo>
                    <a:pt x="23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2" name="Freeform 345">
              <a:extLst>
                <a:ext uri="{FF2B5EF4-FFF2-40B4-BE49-F238E27FC236}">
                  <a16:creationId xmlns:a16="http://schemas.microsoft.com/office/drawing/2014/main" id="{C6EC4B1D-9BF7-435D-A171-554739D7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484"/>
              <a:ext cx="6" cy="1"/>
            </a:xfrm>
            <a:custGeom>
              <a:avLst/>
              <a:gdLst>
                <a:gd name="T0" fmla="*/ 3482 w 4"/>
                <a:gd name="T1" fmla="*/ 0 h 1"/>
                <a:gd name="T2" fmla="*/ 1911 w 4"/>
                <a:gd name="T3" fmla="*/ 0 h 1"/>
                <a:gd name="T4" fmla="*/ 1166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3482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3" name="Freeform 346">
              <a:extLst>
                <a:ext uri="{FF2B5EF4-FFF2-40B4-BE49-F238E27FC236}">
                  <a16:creationId xmlns:a16="http://schemas.microsoft.com/office/drawing/2014/main" id="{3E8E450C-4313-4F80-9868-171CA2E5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3380"/>
              <a:ext cx="4" cy="5"/>
            </a:xfrm>
            <a:custGeom>
              <a:avLst/>
              <a:gdLst>
                <a:gd name="T0" fmla="*/ 0 w 3"/>
                <a:gd name="T1" fmla="*/ 125 h 4"/>
                <a:gd name="T2" fmla="*/ 1 w 3"/>
                <a:gd name="T3" fmla="*/ 0 h 4"/>
                <a:gd name="T4" fmla="*/ 1 w 3"/>
                <a:gd name="T5" fmla="*/ 0 h 4"/>
                <a:gd name="T6" fmla="*/ 276 w 3"/>
                <a:gd name="T7" fmla="*/ 0 h 4"/>
                <a:gd name="T8" fmla="*/ 276 w 3"/>
                <a:gd name="T9" fmla="*/ 125 h 4"/>
                <a:gd name="T10" fmla="*/ 0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3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4" name="Freeform 347">
              <a:extLst>
                <a:ext uri="{FF2B5EF4-FFF2-40B4-BE49-F238E27FC236}">
                  <a16:creationId xmlns:a16="http://schemas.microsoft.com/office/drawing/2014/main" id="{97030566-605B-42CB-9FDA-87EA260FD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493"/>
              <a:ext cx="37" cy="885"/>
            </a:xfrm>
            <a:custGeom>
              <a:avLst/>
              <a:gdLst>
                <a:gd name="T0" fmla="*/ 17689 w 25"/>
                <a:gd name="T1" fmla="*/ 0 h 711"/>
                <a:gd name="T2" fmla="*/ 14278 w 25"/>
                <a:gd name="T3" fmla="*/ 0 h 711"/>
                <a:gd name="T4" fmla="*/ 0 w 25"/>
                <a:gd name="T5" fmla="*/ 29337 h 711"/>
                <a:gd name="T6" fmla="*/ 4539 w 25"/>
                <a:gd name="T7" fmla="*/ 29337 h 711"/>
                <a:gd name="T8" fmla="*/ 18802 w 25"/>
                <a:gd name="T9" fmla="*/ 0 h 711"/>
                <a:gd name="T10" fmla="*/ 17689 w 25"/>
                <a:gd name="T11" fmla="*/ 0 h 7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11"/>
                <a:gd name="T20" fmla="*/ 25 w 25"/>
                <a:gd name="T21" fmla="*/ 711 h 7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11">
                  <a:moveTo>
                    <a:pt x="22" y="0"/>
                  </a:moveTo>
                  <a:lnTo>
                    <a:pt x="18" y="0"/>
                  </a:lnTo>
                  <a:lnTo>
                    <a:pt x="0" y="710"/>
                  </a:lnTo>
                  <a:lnTo>
                    <a:pt x="6" y="710"/>
                  </a:lnTo>
                  <a:lnTo>
                    <a:pt x="24" y="0"/>
                  </a:lnTo>
                  <a:lnTo>
                    <a:pt x="22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5" name="Freeform 348">
              <a:extLst>
                <a:ext uri="{FF2B5EF4-FFF2-40B4-BE49-F238E27FC236}">
                  <a16:creationId xmlns:a16="http://schemas.microsoft.com/office/drawing/2014/main" id="{CD37A1FC-9324-465C-8FAD-C7F58E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485"/>
              <a:ext cx="3" cy="4"/>
            </a:xfrm>
            <a:custGeom>
              <a:avLst/>
              <a:gdLst>
                <a:gd name="T0" fmla="*/ 1166 w 2"/>
                <a:gd name="T1" fmla="*/ 0 h 3"/>
                <a:gd name="T2" fmla="*/ 1166 w 2"/>
                <a:gd name="T3" fmla="*/ 1 h 3"/>
                <a:gd name="T4" fmla="*/ 1166 w 2"/>
                <a:gd name="T5" fmla="*/ 276 h 3"/>
                <a:gd name="T6" fmla="*/ 0 w 2"/>
                <a:gd name="T7" fmla="*/ 1 h 3"/>
                <a:gd name="T8" fmla="*/ 0 w 2"/>
                <a:gd name="T9" fmla="*/ 0 h 3"/>
                <a:gd name="T10" fmla="*/ 1166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6" name="Freeform 349">
              <a:extLst>
                <a:ext uri="{FF2B5EF4-FFF2-40B4-BE49-F238E27FC236}">
                  <a16:creationId xmlns:a16="http://schemas.microsoft.com/office/drawing/2014/main" id="{5934FABF-74FD-45E2-9146-AFF408CE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485"/>
              <a:ext cx="3" cy="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25 h 4"/>
                <a:gd name="T4" fmla="*/ 0 w 2"/>
                <a:gd name="T5" fmla="*/ 125 h 4"/>
                <a:gd name="T6" fmla="*/ 1166 w 2"/>
                <a:gd name="T7" fmla="*/ 125 h 4"/>
                <a:gd name="T8" fmla="*/ 1166 w 2"/>
                <a:gd name="T9" fmla="*/ 0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7" name="Freeform 350">
              <a:extLst>
                <a:ext uri="{FF2B5EF4-FFF2-40B4-BE49-F238E27FC236}">
                  <a16:creationId xmlns:a16="http://schemas.microsoft.com/office/drawing/2014/main" id="{EB1483A1-70D4-465A-821C-45CBAF6BE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493"/>
              <a:ext cx="35" cy="883"/>
            </a:xfrm>
            <a:custGeom>
              <a:avLst/>
              <a:gdLst>
                <a:gd name="T0" fmla="*/ 2707 w 23"/>
                <a:gd name="T1" fmla="*/ 28878 h 710"/>
                <a:gd name="T2" fmla="*/ 6268 w 23"/>
                <a:gd name="T3" fmla="*/ 28878 h 710"/>
                <a:gd name="T4" fmla="*/ 27228 w 23"/>
                <a:gd name="T5" fmla="*/ 0 h 710"/>
                <a:gd name="T6" fmla="*/ 22087 w 23"/>
                <a:gd name="T7" fmla="*/ 0 h 710"/>
                <a:gd name="T8" fmla="*/ 0 w 23"/>
                <a:gd name="T9" fmla="*/ 28878 h 710"/>
                <a:gd name="T10" fmla="*/ 2707 w 23"/>
                <a:gd name="T11" fmla="*/ 28878 h 7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10"/>
                <a:gd name="T20" fmla="*/ 23 w 23"/>
                <a:gd name="T21" fmla="*/ 710 h 7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10">
                  <a:moveTo>
                    <a:pt x="2" y="709"/>
                  </a:moveTo>
                  <a:lnTo>
                    <a:pt x="5" y="709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0" y="709"/>
                  </a:lnTo>
                  <a:lnTo>
                    <a:pt x="2" y="709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8" name="Freeform 351">
              <a:extLst>
                <a:ext uri="{FF2B5EF4-FFF2-40B4-BE49-F238E27FC236}">
                  <a16:creationId xmlns:a16="http://schemas.microsoft.com/office/drawing/2014/main" id="{4F02698F-98BE-4CBB-9763-20B5D019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3379"/>
              <a:ext cx="2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125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9" name="Freeform 352">
              <a:extLst>
                <a:ext uri="{FF2B5EF4-FFF2-40B4-BE49-F238E27FC236}">
                  <a16:creationId xmlns:a16="http://schemas.microsoft.com/office/drawing/2014/main" id="{1075E52B-626C-470D-A697-197C64A8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490"/>
              <a:ext cx="408" cy="494"/>
            </a:xfrm>
            <a:custGeom>
              <a:avLst/>
              <a:gdLst>
                <a:gd name="T0" fmla="*/ 221470 w 275"/>
                <a:gd name="T1" fmla="*/ 148 h 397"/>
                <a:gd name="T2" fmla="*/ 215954 w 275"/>
                <a:gd name="T3" fmla="*/ 1 h 397"/>
                <a:gd name="T4" fmla="*/ 207617 w 275"/>
                <a:gd name="T5" fmla="*/ 0 h 397"/>
                <a:gd name="T6" fmla="*/ 201306 w 275"/>
                <a:gd name="T7" fmla="*/ 1 h 397"/>
                <a:gd name="T8" fmla="*/ 196106 w 275"/>
                <a:gd name="T9" fmla="*/ 119 h 397"/>
                <a:gd name="T10" fmla="*/ 187373 w 275"/>
                <a:gd name="T11" fmla="*/ 184 h 397"/>
                <a:gd name="T12" fmla="*/ 174348 w 275"/>
                <a:gd name="T13" fmla="*/ 285 h 397"/>
                <a:gd name="T14" fmla="*/ 155967 w 275"/>
                <a:gd name="T15" fmla="*/ 355 h 397"/>
                <a:gd name="T16" fmla="*/ 133530 w 275"/>
                <a:gd name="T17" fmla="*/ 442 h 397"/>
                <a:gd name="T18" fmla="*/ 108249 w 275"/>
                <a:gd name="T19" fmla="*/ 442 h 397"/>
                <a:gd name="T20" fmla="*/ 80869 w 275"/>
                <a:gd name="T21" fmla="*/ 409 h 397"/>
                <a:gd name="T22" fmla="*/ 50570 w 275"/>
                <a:gd name="T23" fmla="*/ 285 h 397"/>
                <a:gd name="T24" fmla="*/ 34085 w 275"/>
                <a:gd name="T25" fmla="*/ 184 h 397"/>
                <a:gd name="T26" fmla="*/ 27559 w 275"/>
                <a:gd name="T27" fmla="*/ 148 h 397"/>
                <a:gd name="T28" fmla="*/ 19798 w 275"/>
                <a:gd name="T29" fmla="*/ 2 h 397"/>
                <a:gd name="T30" fmla="*/ 13344 w 275"/>
                <a:gd name="T31" fmla="*/ 119 h 397"/>
                <a:gd name="T32" fmla="*/ 10437 w 275"/>
                <a:gd name="T33" fmla="*/ 184 h 397"/>
                <a:gd name="T34" fmla="*/ 10035 w 275"/>
                <a:gd name="T35" fmla="*/ 442 h 397"/>
                <a:gd name="T36" fmla="*/ 10035 w 275"/>
                <a:gd name="T37" fmla="*/ 724 h 397"/>
                <a:gd name="T38" fmla="*/ 8994 w 275"/>
                <a:gd name="T39" fmla="*/ 1121 h 397"/>
                <a:gd name="T40" fmla="*/ 8994 w 275"/>
                <a:gd name="T41" fmla="*/ 1736 h 397"/>
                <a:gd name="T42" fmla="*/ 8252 w 275"/>
                <a:gd name="T43" fmla="*/ 2540 h 397"/>
                <a:gd name="T44" fmla="*/ 7035 w 275"/>
                <a:gd name="T45" fmla="*/ 3642 h 397"/>
                <a:gd name="T46" fmla="*/ 6764 w 275"/>
                <a:gd name="T47" fmla="*/ 4748 h 397"/>
                <a:gd name="T48" fmla="*/ 5562 w 275"/>
                <a:gd name="T49" fmla="*/ 6090 h 397"/>
                <a:gd name="T50" fmla="*/ 5562 w 275"/>
                <a:gd name="T51" fmla="*/ 7403 h 397"/>
                <a:gd name="T52" fmla="*/ 3749 w 275"/>
                <a:gd name="T53" fmla="*/ 8753 h 397"/>
                <a:gd name="T54" fmla="*/ 3196 w 275"/>
                <a:gd name="T55" fmla="*/ 10099 h 397"/>
                <a:gd name="T56" fmla="*/ 2154 w 275"/>
                <a:gd name="T57" fmla="*/ 11335 h 397"/>
                <a:gd name="T58" fmla="*/ 1452 w 275"/>
                <a:gd name="T59" fmla="*/ 12477 h 397"/>
                <a:gd name="T60" fmla="*/ 1 w 275"/>
                <a:gd name="T61" fmla="*/ 13518 h 397"/>
                <a:gd name="T62" fmla="*/ 1 w 275"/>
                <a:gd name="T63" fmla="*/ 14326 h 397"/>
                <a:gd name="T64" fmla="*/ 1 w 275"/>
                <a:gd name="T65" fmla="*/ 14932 h 397"/>
                <a:gd name="T66" fmla="*/ 0 w 275"/>
                <a:gd name="T67" fmla="*/ 15188 h 397"/>
                <a:gd name="T68" fmla="*/ 1452 w 275"/>
                <a:gd name="T69" fmla="*/ 15249 h 397"/>
                <a:gd name="T70" fmla="*/ 15485 w 275"/>
                <a:gd name="T71" fmla="*/ 15289 h 397"/>
                <a:gd name="T72" fmla="*/ 38389 w 275"/>
                <a:gd name="T73" fmla="*/ 15309 h 397"/>
                <a:gd name="T74" fmla="*/ 67701 w 275"/>
                <a:gd name="T75" fmla="*/ 15446 h 397"/>
                <a:gd name="T76" fmla="*/ 101415 w 275"/>
                <a:gd name="T77" fmla="*/ 15526 h 397"/>
                <a:gd name="T78" fmla="*/ 135029 w 275"/>
                <a:gd name="T79" fmla="*/ 15691 h 397"/>
                <a:gd name="T80" fmla="*/ 166069 w 275"/>
                <a:gd name="T81" fmla="*/ 15858 h 397"/>
                <a:gd name="T82" fmla="*/ 189536 w 275"/>
                <a:gd name="T83" fmla="*/ 16061 h 397"/>
                <a:gd name="T84" fmla="*/ 198960 w 275"/>
                <a:gd name="T85" fmla="*/ 16140 h 397"/>
                <a:gd name="T86" fmla="*/ 203390 w 275"/>
                <a:gd name="T87" fmla="*/ 16184 h 397"/>
                <a:gd name="T88" fmla="*/ 208328 w 275"/>
                <a:gd name="T89" fmla="*/ 16255 h 397"/>
                <a:gd name="T90" fmla="*/ 214302 w 275"/>
                <a:gd name="T91" fmla="*/ 16255 h 397"/>
                <a:gd name="T92" fmla="*/ 224308 w 275"/>
                <a:gd name="T93" fmla="*/ 229 h 3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5"/>
                <a:gd name="T142" fmla="*/ 0 h 397"/>
                <a:gd name="T143" fmla="*/ 275 w 275"/>
                <a:gd name="T144" fmla="*/ 397 h 3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5" h="397">
                  <a:moveTo>
                    <a:pt x="274" y="6"/>
                  </a:moveTo>
                  <a:lnTo>
                    <a:pt x="271" y="4"/>
                  </a:lnTo>
                  <a:lnTo>
                    <a:pt x="268" y="2"/>
                  </a:lnTo>
                  <a:lnTo>
                    <a:pt x="264" y="1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43" y="2"/>
                  </a:lnTo>
                  <a:lnTo>
                    <a:pt x="240" y="3"/>
                  </a:lnTo>
                  <a:lnTo>
                    <a:pt x="235" y="4"/>
                  </a:lnTo>
                  <a:lnTo>
                    <a:pt x="229" y="5"/>
                  </a:lnTo>
                  <a:lnTo>
                    <a:pt x="222" y="6"/>
                  </a:lnTo>
                  <a:lnTo>
                    <a:pt x="213" y="7"/>
                  </a:lnTo>
                  <a:lnTo>
                    <a:pt x="203" y="8"/>
                  </a:lnTo>
                  <a:lnTo>
                    <a:pt x="191" y="9"/>
                  </a:lnTo>
                  <a:lnTo>
                    <a:pt x="178" y="10"/>
                  </a:lnTo>
                  <a:lnTo>
                    <a:pt x="163" y="11"/>
                  </a:lnTo>
                  <a:lnTo>
                    <a:pt x="149" y="11"/>
                  </a:lnTo>
                  <a:lnTo>
                    <a:pt x="133" y="11"/>
                  </a:lnTo>
                  <a:lnTo>
                    <a:pt x="116" y="11"/>
                  </a:lnTo>
                  <a:lnTo>
                    <a:pt x="99" y="10"/>
                  </a:lnTo>
                  <a:lnTo>
                    <a:pt x="81" y="9"/>
                  </a:lnTo>
                  <a:lnTo>
                    <a:pt x="62" y="7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29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1" y="27"/>
                  </a:lnTo>
                  <a:lnTo>
                    <a:pt x="11" y="33"/>
                  </a:lnTo>
                  <a:lnTo>
                    <a:pt x="11" y="42"/>
                  </a:lnTo>
                  <a:lnTo>
                    <a:pt x="11" y="51"/>
                  </a:lnTo>
                  <a:lnTo>
                    <a:pt x="10" y="62"/>
                  </a:lnTo>
                  <a:lnTo>
                    <a:pt x="10" y="75"/>
                  </a:lnTo>
                  <a:lnTo>
                    <a:pt x="9" y="88"/>
                  </a:lnTo>
                  <a:lnTo>
                    <a:pt x="9" y="101"/>
                  </a:lnTo>
                  <a:lnTo>
                    <a:pt x="8" y="116"/>
                  </a:lnTo>
                  <a:lnTo>
                    <a:pt x="8" y="132"/>
                  </a:lnTo>
                  <a:lnTo>
                    <a:pt x="7" y="148"/>
                  </a:lnTo>
                  <a:lnTo>
                    <a:pt x="7" y="164"/>
                  </a:lnTo>
                  <a:lnTo>
                    <a:pt x="7" y="180"/>
                  </a:lnTo>
                  <a:lnTo>
                    <a:pt x="6" y="196"/>
                  </a:lnTo>
                  <a:lnTo>
                    <a:pt x="5" y="213"/>
                  </a:lnTo>
                  <a:lnTo>
                    <a:pt x="5" y="230"/>
                  </a:lnTo>
                  <a:lnTo>
                    <a:pt x="4" y="245"/>
                  </a:lnTo>
                  <a:lnTo>
                    <a:pt x="4" y="261"/>
                  </a:lnTo>
                  <a:lnTo>
                    <a:pt x="3" y="276"/>
                  </a:lnTo>
                  <a:lnTo>
                    <a:pt x="3" y="291"/>
                  </a:lnTo>
                  <a:lnTo>
                    <a:pt x="2" y="304"/>
                  </a:lnTo>
                  <a:lnTo>
                    <a:pt x="2" y="317"/>
                  </a:lnTo>
                  <a:lnTo>
                    <a:pt x="1" y="329"/>
                  </a:lnTo>
                  <a:lnTo>
                    <a:pt x="1" y="339"/>
                  </a:lnTo>
                  <a:lnTo>
                    <a:pt x="1" y="349"/>
                  </a:lnTo>
                  <a:lnTo>
                    <a:pt x="1" y="357"/>
                  </a:lnTo>
                  <a:lnTo>
                    <a:pt x="1" y="363"/>
                  </a:lnTo>
                  <a:lnTo>
                    <a:pt x="0" y="367"/>
                  </a:lnTo>
                  <a:lnTo>
                    <a:pt x="0" y="370"/>
                  </a:lnTo>
                  <a:lnTo>
                    <a:pt x="0" y="371"/>
                  </a:lnTo>
                  <a:lnTo>
                    <a:pt x="2" y="371"/>
                  </a:lnTo>
                  <a:lnTo>
                    <a:pt x="9" y="372"/>
                  </a:lnTo>
                  <a:lnTo>
                    <a:pt x="19" y="372"/>
                  </a:lnTo>
                  <a:lnTo>
                    <a:pt x="31" y="373"/>
                  </a:lnTo>
                  <a:lnTo>
                    <a:pt x="47" y="373"/>
                  </a:lnTo>
                  <a:lnTo>
                    <a:pt x="65" y="374"/>
                  </a:lnTo>
                  <a:lnTo>
                    <a:pt x="83" y="375"/>
                  </a:lnTo>
                  <a:lnTo>
                    <a:pt x="104" y="377"/>
                  </a:lnTo>
                  <a:lnTo>
                    <a:pt x="124" y="378"/>
                  </a:lnTo>
                  <a:lnTo>
                    <a:pt x="145" y="380"/>
                  </a:lnTo>
                  <a:lnTo>
                    <a:pt x="165" y="382"/>
                  </a:lnTo>
                  <a:lnTo>
                    <a:pt x="185" y="383"/>
                  </a:lnTo>
                  <a:lnTo>
                    <a:pt x="203" y="386"/>
                  </a:lnTo>
                  <a:lnTo>
                    <a:pt x="218" y="388"/>
                  </a:lnTo>
                  <a:lnTo>
                    <a:pt x="232" y="390"/>
                  </a:lnTo>
                  <a:lnTo>
                    <a:pt x="242" y="393"/>
                  </a:lnTo>
                  <a:lnTo>
                    <a:pt x="243" y="393"/>
                  </a:lnTo>
                  <a:lnTo>
                    <a:pt x="245" y="393"/>
                  </a:lnTo>
                  <a:lnTo>
                    <a:pt x="249" y="394"/>
                  </a:lnTo>
                  <a:lnTo>
                    <a:pt x="251" y="394"/>
                  </a:lnTo>
                  <a:lnTo>
                    <a:pt x="255" y="395"/>
                  </a:lnTo>
                  <a:lnTo>
                    <a:pt x="259" y="395"/>
                  </a:lnTo>
                  <a:lnTo>
                    <a:pt x="262" y="395"/>
                  </a:lnTo>
                  <a:lnTo>
                    <a:pt x="264" y="396"/>
                  </a:lnTo>
                  <a:lnTo>
                    <a:pt x="274" y="6"/>
                  </a:lnTo>
                </a:path>
              </a:pathLst>
            </a:custGeom>
            <a:solidFill>
              <a:srgbClr val="8C7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0" name="Freeform 353">
              <a:extLst>
                <a:ext uri="{FF2B5EF4-FFF2-40B4-BE49-F238E27FC236}">
                  <a16:creationId xmlns:a16="http://schemas.microsoft.com/office/drawing/2014/main" id="{1F34C0D4-A40B-4287-856F-51FCEF92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490"/>
              <a:ext cx="417" cy="502"/>
            </a:xfrm>
            <a:custGeom>
              <a:avLst/>
              <a:gdLst>
                <a:gd name="T0" fmla="*/ 230071 w 281"/>
                <a:gd name="T1" fmla="*/ 232 h 403"/>
                <a:gd name="T2" fmla="*/ 225156 w 281"/>
                <a:gd name="T3" fmla="*/ 2 h 403"/>
                <a:gd name="T4" fmla="*/ 216942 w 281"/>
                <a:gd name="T5" fmla="*/ 0 h 403"/>
                <a:gd name="T6" fmla="*/ 209215 w 281"/>
                <a:gd name="T7" fmla="*/ 0 h 403"/>
                <a:gd name="T8" fmla="*/ 203437 w 281"/>
                <a:gd name="T9" fmla="*/ 2 h 403"/>
                <a:gd name="T10" fmla="*/ 196818 w 281"/>
                <a:gd name="T11" fmla="*/ 149 h 403"/>
                <a:gd name="T12" fmla="*/ 186421 w 281"/>
                <a:gd name="T13" fmla="*/ 232 h 403"/>
                <a:gd name="T14" fmla="*/ 170080 w 281"/>
                <a:gd name="T15" fmla="*/ 330 h 403"/>
                <a:gd name="T16" fmla="*/ 149424 w 281"/>
                <a:gd name="T17" fmla="*/ 411 h 403"/>
                <a:gd name="T18" fmla="*/ 124894 w 281"/>
                <a:gd name="T19" fmla="*/ 448 h 403"/>
                <a:gd name="T20" fmla="*/ 98011 w 281"/>
                <a:gd name="T21" fmla="*/ 448 h 403"/>
                <a:gd name="T22" fmla="*/ 68416 w 281"/>
                <a:gd name="T23" fmla="*/ 360 h 403"/>
                <a:gd name="T24" fmla="*/ 35674 w 281"/>
                <a:gd name="T25" fmla="*/ 186 h 403"/>
                <a:gd name="T26" fmla="*/ 32838 w 281"/>
                <a:gd name="T27" fmla="*/ 149 h 403"/>
                <a:gd name="T28" fmla="*/ 24931 w 281"/>
                <a:gd name="T29" fmla="*/ 120 h 403"/>
                <a:gd name="T30" fmla="*/ 16800 w 281"/>
                <a:gd name="T31" fmla="*/ 2 h 403"/>
                <a:gd name="T32" fmla="*/ 10510 w 281"/>
                <a:gd name="T33" fmla="*/ 149 h 403"/>
                <a:gd name="T34" fmla="*/ 10048 w 281"/>
                <a:gd name="T35" fmla="*/ 289 h 403"/>
                <a:gd name="T36" fmla="*/ 10048 w 281"/>
                <a:gd name="T37" fmla="*/ 684 h 403"/>
                <a:gd name="T38" fmla="*/ 10048 w 281"/>
                <a:gd name="T39" fmla="*/ 866 h 403"/>
                <a:gd name="T40" fmla="*/ 9000 w 281"/>
                <a:gd name="T41" fmla="*/ 1415 h 403"/>
                <a:gd name="T42" fmla="*/ 9000 w 281"/>
                <a:gd name="T43" fmla="*/ 2196 h 403"/>
                <a:gd name="T44" fmla="*/ 8278 w 281"/>
                <a:gd name="T45" fmla="*/ 3184 h 403"/>
                <a:gd name="T46" fmla="*/ 7082 w 281"/>
                <a:gd name="T47" fmla="*/ 4296 h 403"/>
                <a:gd name="T48" fmla="*/ 6771 w 281"/>
                <a:gd name="T49" fmla="*/ 5613 h 403"/>
                <a:gd name="T50" fmla="*/ 5578 w 281"/>
                <a:gd name="T51" fmla="*/ 6947 h 403"/>
                <a:gd name="T52" fmla="*/ 4772 w 281"/>
                <a:gd name="T53" fmla="*/ 8350 h 403"/>
                <a:gd name="T54" fmla="*/ 3759 w 281"/>
                <a:gd name="T55" fmla="*/ 9763 h 403"/>
                <a:gd name="T56" fmla="*/ 3216 w 281"/>
                <a:gd name="T57" fmla="*/ 11086 h 403"/>
                <a:gd name="T58" fmla="*/ 2167 w 281"/>
                <a:gd name="T59" fmla="*/ 12322 h 403"/>
                <a:gd name="T60" fmla="*/ 1460 w 281"/>
                <a:gd name="T61" fmla="*/ 13503 h 403"/>
                <a:gd name="T62" fmla="*/ 1 w 281"/>
                <a:gd name="T63" fmla="*/ 14381 h 403"/>
                <a:gd name="T64" fmla="*/ 1 w 281"/>
                <a:gd name="T65" fmla="*/ 15160 h 403"/>
                <a:gd name="T66" fmla="*/ 0 w 281"/>
                <a:gd name="T67" fmla="*/ 15613 h 403"/>
                <a:gd name="T68" fmla="*/ 0 w 281"/>
                <a:gd name="T69" fmla="*/ 15785 h 403"/>
                <a:gd name="T70" fmla="*/ 7082 w 281"/>
                <a:gd name="T71" fmla="*/ 15841 h 403"/>
                <a:gd name="T72" fmla="*/ 26154 w 281"/>
                <a:gd name="T73" fmla="*/ 15856 h 403"/>
                <a:gd name="T74" fmla="*/ 53950 w 281"/>
                <a:gd name="T75" fmla="*/ 15900 h 403"/>
                <a:gd name="T76" fmla="*/ 86754 w 281"/>
                <a:gd name="T77" fmla="*/ 16025 h 403"/>
                <a:gd name="T78" fmla="*/ 121590 w 281"/>
                <a:gd name="T79" fmla="*/ 16140 h 403"/>
                <a:gd name="T80" fmla="*/ 155036 w 281"/>
                <a:gd name="T81" fmla="*/ 16288 h 403"/>
                <a:gd name="T82" fmla="*/ 183122 w 281"/>
                <a:gd name="T83" fmla="*/ 16497 h 403"/>
                <a:gd name="T84" fmla="*/ 203233 w 281"/>
                <a:gd name="T85" fmla="*/ 16692 h 403"/>
                <a:gd name="T86" fmla="*/ 205517 w 281"/>
                <a:gd name="T87" fmla="*/ 16692 h 403"/>
                <a:gd name="T88" fmla="*/ 210527 w 281"/>
                <a:gd name="T89" fmla="*/ 16727 h 403"/>
                <a:gd name="T90" fmla="*/ 217279 w 281"/>
                <a:gd name="T91" fmla="*/ 16820 h 403"/>
                <a:gd name="T92" fmla="*/ 221743 w 281"/>
                <a:gd name="T93" fmla="*/ 1683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1"/>
                <a:gd name="T142" fmla="*/ 0 h 403"/>
                <a:gd name="T143" fmla="*/ 281 w 281"/>
                <a:gd name="T144" fmla="*/ 403 h 4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1" h="403">
                  <a:moveTo>
                    <a:pt x="280" y="6"/>
                  </a:moveTo>
                  <a:lnTo>
                    <a:pt x="280" y="6"/>
                  </a:lnTo>
                  <a:lnTo>
                    <a:pt x="277" y="4"/>
                  </a:lnTo>
                  <a:lnTo>
                    <a:pt x="274" y="2"/>
                  </a:lnTo>
                  <a:lnTo>
                    <a:pt x="270" y="1"/>
                  </a:lnTo>
                  <a:lnTo>
                    <a:pt x="264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51" y="1"/>
                  </a:lnTo>
                  <a:lnTo>
                    <a:pt x="248" y="2"/>
                  </a:lnTo>
                  <a:lnTo>
                    <a:pt x="245" y="3"/>
                  </a:lnTo>
                  <a:lnTo>
                    <a:pt x="240" y="4"/>
                  </a:lnTo>
                  <a:lnTo>
                    <a:pt x="234" y="5"/>
                  </a:lnTo>
                  <a:lnTo>
                    <a:pt x="227" y="6"/>
                  </a:lnTo>
                  <a:lnTo>
                    <a:pt x="218" y="7"/>
                  </a:lnTo>
                  <a:lnTo>
                    <a:pt x="207" y="8"/>
                  </a:lnTo>
                  <a:lnTo>
                    <a:pt x="195" y="9"/>
                  </a:lnTo>
                  <a:lnTo>
                    <a:pt x="182" y="10"/>
                  </a:lnTo>
                  <a:lnTo>
                    <a:pt x="167" y="11"/>
                  </a:lnTo>
                  <a:lnTo>
                    <a:pt x="152" y="11"/>
                  </a:lnTo>
                  <a:lnTo>
                    <a:pt x="136" y="11"/>
                  </a:lnTo>
                  <a:lnTo>
                    <a:pt x="119" y="11"/>
                  </a:lnTo>
                  <a:lnTo>
                    <a:pt x="101" y="10"/>
                  </a:lnTo>
                  <a:lnTo>
                    <a:pt x="83" y="9"/>
                  </a:lnTo>
                  <a:lnTo>
                    <a:pt x="63" y="7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1" y="27"/>
                  </a:lnTo>
                  <a:lnTo>
                    <a:pt x="11" y="34"/>
                  </a:lnTo>
                  <a:lnTo>
                    <a:pt x="11" y="43"/>
                  </a:lnTo>
                  <a:lnTo>
                    <a:pt x="11" y="52"/>
                  </a:lnTo>
                  <a:lnTo>
                    <a:pt x="10" y="63"/>
                  </a:lnTo>
                  <a:lnTo>
                    <a:pt x="10" y="76"/>
                  </a:lnTo>
                  <a:lnTo>
                    <a:pt x="9" y="89"/>
                  </a:lnTo>
                  <a:lnTo>
                    <a:pt x="9" y="103"/>
                  </a:lnTo>
                  <a:lnTo>
                    <a:pt x="8" y="118"/>
                  </a:lnTo>
                  <a:lnTo>
                    <a:pt x="8" y="134"/>
                  </a:lnTo>
                  <a:lnTo>
                    <a:pt x="7" y="150"/>
                  </a:lnTo>
                  <a:lnTo>
                    <a:pt x="7" y="166"/>
                  </a:lnTo>
                  <a:lnTo>
                    <a:pt x="7" y="183"/>
                  </a:lnTo>
                  <a:lnTo>
                    <a:pt x="6" y="199"/>
                  </a:lnTo>
                  <a:lnTo>
                    <a:pt x="5" y="216"/>
                  </a:lnTo>
                  <a:lnTo>
                    <a:pt x="5" y="233"/>
                  </a:lnTo>
                  <a:lnTo>
                    <a:pt x="4" y="249"/>
                  </a:lnTo>
                  <a:lnTo>
                    <a:pt x="4" y="265"/>
                  </a:lnTo>
                  <a:lnTo>
                    <a:pt x="3" y="280"/>
                  </a:lnTo>
                  <a:lnTo>
                    <a:pt x="3" y="295"/>
                  </a:lnTo>
                  <a:lnTo>
                    <a:pt x="2" y="309"/>
                  </a:lnTo>
                  <a:lnTo>
                    <a:pt x="2" y="322"/>
                  </a:lnTo>
                  <a:lnTo>
                    <a:pt x="1" y="334"/>
                  </a:lnTo>
                  <a:lnTo>
                    <a:pt x="1" y="344"/>
                  </a:lnTo>
                  <a:lnTo>
                    <a:pt x="1" y="354"/>
                  </a:lnTo>
                  <a:lnTo>
                    <a:pt x="1" y="362"/>
                  </a:lnTo>
                  <a:lnTo>
                    <a:pt x="1" y="369"/>
                  </a:lnTo>
                  <a:lnTo>
                    <a:pt x="0" y="373"/>
                  </a:lnTo>
                  <a:lnTo>
                    <a:pt x="0" y="376"/>
                  </a:lnTo>
                  <a:lnTo>
                    <a:pt x="0" y="377"/>
                  </a:lnTo>
                  <a:lnTo>
                    <a:pt x="2" y="377"/>
                  </a:lnTo>
                  <a:lnTo>
                    <a:pt x="9" y="378"/>
                  </a:lnTo>
                  <a:lnTo>
                    <a:pt x="19" y="378"/>
                  </a:lnTo>
                  <a:lnTo>
                    <a:pt x="32" y="379"/>
                  </a:lnTo>
                  <a:lnTo>
                    <a:pt x="48" y="379"/>
                  </a:lnTo>
                  <a:lnTo>
                    <a:pt x="66" y="380"/>
                  </a:lnTo>
                  <a:lnTo>
                    <a:pt x="85" y="381"/>
                  </a:lnTo>
                  <a:lnTo>
                    <a:pt x="106" y="383"/>
                  </a:lnTo>
                  <a:lnTo>
                    <a:pt x="127" y="384"/>
                  </a:lnTo>
                  <a:lnTo>
                    <a:pt x="148" y="386"/>
                  </a:lnTo>
                  <a:lnTo>
                    <a:pt x="169" y="388"/>
                  </a:lnTo>
                  <a:lnTo>
                    <a:pt x="189" y="389"/>
                  </a:lnTo>
                  <a:lnTo>
                    <a:pt x="207" y="392"/>
                  </a:lnTo>
                  <a:lnTo>
                    <a:pt x="223" y="394"/>
                  </a:lnTo>
                  <a:lnTo>
                    <a:pt x="237" y="396"/>
                  </a:lnTo>
                  <a:lnTo>
                    <a:pt x="247" y="399"/>
                  </a:lnTo>
                  <a:lnTo>
                    <a:pt x="248" y="399"/>
                  </a:lnTo>
                  <a:lnTo>
                    <a:pt x="250" y="399"/>
                  </a:lnTo>
                  <a:lnTo>
                    <a:pt x="254" y="400"/>
                  </a:lnTo>
                  <a:lnTo>
                    <a:pt x="257" y="400"/>
                  </a:lnTo>
                  <a:lnTo>
                    <a:pt x="261" y="401"/>
                  </a:lnTo>
                  <a:lnTo>
                    <a:pt x="265" y="401"/>
                  </a:lnTo>
                  <a:lnTo>
                    <a:pt x="268" y="401"/>
                  </a:lnTo>
                  <a:lnTo>
                    <a:pt x="270" y="402"/>
                  </a:lnTo>
                  <a:lnTo>
                    <a:pt x="28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1" name="Freeform 354">
              <a:extLst>
                <a:ext uri="{FF2B5EF4-FFF2-40B4-BE49-F238E27FC236}">
                  <a16:creationId xmlns:a16="http://schemas.microsoft.com/office/drawing/2014/main" id="{5C3EB3ED-D7E0-452A-80AF-7DDF9E57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3419"/>
              <a:ext cx="268" cy="168"/>
            </a:xfrm>
            <a:custGeom>
              <a:avLst/>
              <a:gdLst>
                <a:gd name="T0" fmla="*/ 23523 w 180"/>
                <a:gd name="T1" fmla="*/ 148 h 135"/>
                <a:gd name="T2" fmla="*/ 23523 w 180"/>
                <a:gd name="T3" fmla="*/ 550 h 135"/>
                <a:gd name="T4" fmla="*/ 23523 w 180"/>
                <a:gd name="T5" fmla="*/ 1174 h 135"/>
                <a:gd name="T6" fmla="*/ 23523 w 180"/>
                <a:gd name="T7" fmla="*/ 1760 h 135"/>
                <a:gd name="T8" fmla="*/ 23523 w 180"/>
                <a:gd name="T9" fmla="*/ 2352 h 135"/>
                <a:gd name="T10" fmla="*/ 23523 w 180"/>
                <a:gd name="T11" fmla="*/ 2927 h 135"/>
                <a:gd name="T12" fmla="*/ 23523 w 180"/>
                <a:gd name="T13" fmla="*/ 3345 h 135"/>
                <a:gd name="T14" fmla="*/ 23523 w 180"/>
                <a:gd name="T15" fmla="*/ 3573 h 135"/>
                <a:gd name="T16" fmla="*/ 23523 w 180"/>
                <a:gd name="T17" fmla="*/ 3838 h 135"/>
                <a:gd name="T18" fmla="*/ 26385 w 180"/>
                <a:gd name="T19" fmla="*/ 4044 h 135"/>
                <a:gd name="T20" fmla="*/ 32115 w 180"/>
                <a:gd name="T21" fmla="*/ 4006 h 135"/>
                <a:gd name="T22" fmla="*/ 40809 w 180"/>
                <a:gd name="T23" fmla="*/ 3726 h 135"/>
                <a:gd name="T24" fmla="*/ 56393 w 180"/>
                <a:gd name="T25" fmla="*/ 3345 h 135"/>
                <a:gd name="T26" fmla="*/ 74784 w 180"/>
                <a:gd name="T27" fmla="*/ 2871 h 135"/>
                <a:gd name="T28" fmla="*/ 94588 w 180"/>
                <a:gd name="T29" fmla="*/ 2352 h 135"/>
                <a:gd name="T30" fmla="*/ 113572 w 180"/>
                <a:gd name="T31" fmla="*/ 1854 h 135"/>
                <a:gd name="T32" fmla="*/ 129660 w 180"/>
                <a:gd name="T33" fmla="*/ 1461 h 135"/>
                <a:gd name="T34" fmla="*/ 139871 w 180"/>
                <a:gd name="T35" fmla="*/ 1197 h 135"/>
                <a:gd name="T36" fmla="*/ 145235 w 180"/>
                <a:gd name="T37" fmla="*/ 1121 h 135"/>
                <a:gd name="T38" fmla="*/ 152236 w 180"/>
                <a:gd name="T39" fmla="*/ 1309 h 135"/>
                <a:gd name="T40" fmla="*/ 156050 w 180"/>
                <a:gd name="T41" fmla="*/ 1547 h 135"/>
                <a:gd name="T42" fmla="*/ 153924 w 180"/>
                <a:gd name="T43" fmla="*/ 1925 h 135"/>
                <a:gd name="T44" fmla="*/ 146845 w 180"/>
                <a:gd name="T45" fmla="*/ 2186 h 135"/>
                <a:gd name="T46" fmla="*/ 134692 w 180"/>
                <a:gd name="T47" fmla="*/ 2478 h 135"/>
                <a:gd name="T48" fmla="*/ 116738 w 180"/>
                <a:gd name="T49" fmla="*/ 2982 h 135"/>
                <a:gd name="T50" fmla="*/ 95389 w 180"/>
                <a:gd name="T51" fmla="*/ 3503 h 135"/>
                <a:gd name="T52" fmla="*/ 73825 w 180"/>
                <a:gd name="T53" fmla="*/ 4099 h 135"/>
                <a:gd name="T54" fmla="*/ 53746 w 180"/>
                <a:gd name="T55" fmla="*/ 4637 h 135"/>
                <a:gd name="T56" fmla="*/ 37146 w 180"/>
                <a:gd name="T57" fmla="*/ 5033 h 135"/>
                <a:gd name="T58" fmla="*/ 26385 w 180"/>
                <a:gd name="T59" fmla="*/ 5355 h 135"/>
                <a:gd name="T60" fmla="*/ 21570 w 180"/>
                <a:gd name="T61" fmla="*/ 5504 h 135"/>
                <a:gd name="T62" fmla="*/ 14130 w 180"/>
                <a:gd name="T63" fmla="*/ 5533 h 135"/>
                <a:gd name="T64" fmla="*/ 7127 w 180"/>
                <a:gd name="T65" fmla="*/ 5320 h 135"/>
                <a:gd name="T66" fmla="*/ 1 w 180"/>
                <a:gd name="T67" fmla="*/ 4840 h 135"/>
                <a:gd name="T68" fmla="*/ 1 w 180"/>
                <a:gd name="T69" fmla="*/ 509 h 1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135"/>
                <a:gd name="T107" fmla="*/ 180 w 180"/>
                <a:gd name="T108" fmla="*/ 135 h 1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135">
                  <a:moveTo>
                    <a:pt x="27" y="0"/>
                  </a:moveTo>
                  <a:lnTo>
                    <a:pt x="27" y="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20"/>
                  </a:lnTo>
                  <a:lnTo>
                    <a:pt x="27" y="28"/>
                  </a:lnTo>
                  <a:lnTo>
                    <a:pt x="27" y="35"/>
                  </a:lnTo>
                  <a:lnTo>
                    <a:pt x="27" y="43"/>
                  </a:lnTo>
                  <a:lnTo>
                    <a:pt x="27" y="50"/>
                  </a:lnTo>
                  <a:lnTo>
                    <a:pt x="27" y="57"/>
                  </a:lnTo>
                  <a:lnTo>
                    <a:pt x="27" y="64"/>
                  </a:lnTo>
                  <a:lnTo>
                    <a:pt x="27" y="71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93"/>
                  </a:lnTo>
                  <a:lnTo>
                    <a:pt x="28" y="97"/>
                  </a:lnTo>
                  <a:lnTo>
                    <a:pt x="30" y="99"/>
                  </a:lnTo>
                  <a:lnTo>
                    <a:pt x="34" y="99"/>
                  </a:lnTo>
                  <a:lnTo>
                    <a:pt x="37" y="97"/>
                  </a:lnTo>
                  <a:lnTo>
                    <a:pt x="41" y="95"/>
                  </a:lnTo>
                  <a:lnTo>
                    <a:pt x="47" y="91"/>
                  </a:lnTo>
                  <a:lnTo>
                    <a:pt x="55" y="86"/>
                  </a:lnTo>
                  <a:lnTo>
                    <a:pt x="65" y="81"/>
                  </a:lnTo>
                  <a:lnTo>
                    <a:pt x="75" y="76"/>
                  </a:lnTo>
                  <a:lnTo>
                    <a:pt x="86" y="70"/>
                  </a:lnTo>
                  <a:lnTo>
                    <a:pt x="98" y="63"/>
                  </a:lnTo>
                  <a:lnTo>
                    <a:pt x="109" y="57"/>
                  </a:lnTo>
                  <a:lnTo>
                    <a:pt x="120" y="51"/>
                  </a:lnTo>
                  <a:lnTo>
                    <a:pt x="131" y="45"/>
                  </a:lnTo>
                  <a:lnTo>
                    <a:pt x="140" y="40"/>
                  </a:lnTo>
                  <a:lnTo>
                    <a:pt x="149" y="35"/>
                  </a:lnTo>
                  <a:lnTo>
                    <a:pt x="155" y="33"/>
                  </a:lnTo>
                  <a:lnTo>
                    <a:pt x="161" y="29"/>
                  </a:lnTo>
                  <a:lnTo>
                    <a:pt x="164" y="28"/>
                  </a:lnTo>
                  <a:lnTo>
                    <a:pt x="167" y="27"/>
                  </a:lnTo>
                  <a:lnTo>
                    <a:pt x="171" y="27"/>
                  </a:lnTo>
                  <a:lnTo>
                    <a:pt x="175" y="31"/>
                  </a:lnTo>
                  <a:lnTo>
                    <a:pt x="178" y="34"/>
                  </a:lnTo>
                  <a:lnTo>
                    <a:pt x="179" y="38"/>
                  </a:lnTo>
                  <a:lnTo>
                    <a:pt x="179" y="42"/>
                  </a:lnTo>
                  <a:lnTo>
                    <a:pt x="177" y="47"/>
                  </a:lnTo>
                  <a:lnTo>
                    <a:pt x="173" y="50"/>
                  </a:lnTo>
                  <a:lnTo>
                    <a:pt x="169" y="53"/>
                  </a:lnTo>
                  <a:lnTo>
                    <a:pt x="164" y="56"/>
                  </a:lnTo>
                  <a:lnTo>
                    <a:pt x="155" y="60"/>
                  </a:lnTo>
                  <a:lnTo>
                    <a:pt x="145" y="65"/>
                  </a:lnTo>
                  <a:lnTo>
                    <a:pt x="134" y="72"/>
                  </a:lnTo>
                  <a:lnTo>
                    <a:pt x="123" y="78"/>
                  </a:lnTo>
                  <a:lnTo>
                    <a:pt x="110" y="85"/>
                  </a:lnTo>
                  <a:lnTo>
                    <a:pt x="98" y="92"/>
                  </a:lnTo>
                  <a:lnTo>
                    <a:pt x="85" y="100"/>
                  </a:lnTo>
                  <a:lnTo>
                    <a:pt x="74" y="106"/>
                  </a:lnTo>
                  <a:lnTo>
                    <a:pt x="62" y="113"/>
                  </a:lnTo>
                  <a:lnTo>
                    <a:pt x="51" y="119"/>
                  </a:lnTo>
                  <a:lnTo>
                    <a:pt x="43" y="123"/>
                  </a:lnTo>
                  <a:lnTo>
                    <a:pt x="35" y="127"/>
                  </a:lnTo>
                  <a:lnTo>
                    <a:pt x="30" y="130"/>
                  </a:lnTo>
                  <a:lnTo>
                    <a:pt x="28" y="132"/>
                  </a:lnTo>
                  <a:lnTo>
                    <a:pt x="25" y="133"/>
                  </a:lnTo>
                  <a:lnTo>
                    <a:pt x="20" y="134"/>
                  </a:lnTo>
                  <a:lnTo>
                    <a:pt x="16" y="134"/>
                  </a:lnTo>
                  <a:lnTo>
                    <a:pt x="12" y="133"/>
                  </a:lnTo>
                  <a:lnTo>
                    <a:pt x="8" y="129"/>
                  </a:lnTo>
                  <a:lnTo>
                    <a:pt x="4" y="124"/>
                  </a:lnTo>
                  <a:lnTo>
                    <a:pt x="1" y="117"/>
                  </a:lnTo>
                  <a:lnTo>
                    <a:pt x="0" y="105"/>
                  </a:lnTo>
                  <a:lnTo>
                    <a:pt x="1" y="12"/>
                  </a:lnTo>
                  <a:lnTo>
                    <a:pt x="27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2" name="Freeform 355">
              <a:extLst>
                <a:ext uri="{FF2B5EF4-FFF2-40B4-BE49-F238E27FC236}">
                  <a16:creationId xmlns:a16="http://schemas.microsoft.com/office/drawing/2014/main" id="{A3C6F0D1-A0B8-4F50-93D9-320E038E6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3419"/>
              <a:ext cx="276" cy="175"/>
            </a:xfrm>
            <a:custGeom>
              <a:avLst/>
              <a:gdLst>
                <a:gd name="T0" fmla="*/ 23122 w 186"/>
                <a:gd name="T1" fmla="*/ 0 h 141"/>
                <a:gd name="T2" fmla="*/ 23122 w 186"/>
                <a:gd name="T3" fmla="*/ 351 h 141"/>
                <a:gd name="T4" fmla="*/ 23122 w 186"/>
                <a:gd name="T5" fmla="*/ 833 h 141"/>
                <a:gd name="T6" fmla="*/ 23122 w 186"/>
                <a:gd name="T7" fmla="*/ 1456 h 141"/>
                <a:gd name="T8" fmla="*/ 23122 w 186"/>
                <a:gd name="T9" fmla="*/ 2059 h 141"/>
                <a:gd name="T10" fmla="*/ 23122 w 186"/>
                <a:gd name="T11" fmla="*/ 2637 h 141"/>
                <a:gd name="T12" fmla="*/ 23122 w 186"/>
                <a:gd name="T13" fmla="*/ 3156 h 141"/>
                <a:gd name="T14" fmla="*/ 23122 w 186"/>
                <a:gd name="T15" fmla="*/ 3496 h 141"/>
                <a:gd name="T16" fmla="*/ 23122 w 186"/>
                <a:gd name="T17" fmla="*/ 3594 h 141"/>
                <a:gd name="T18" fmla="*/ 23804 w 186"/>
                <a:gd name="T19" fmla="*/ 3936 h 141"/>
                <a:gd name="T20" fmla="*/ 28554 w 186"/>
                <a:gd name="T21" fmla="*/ 4062 h 141"/>
                <a:gd name="T22" fmla="*/ 34310 w 186"/>
                <a:gd name="T23" fmla="*/ 3917 h 141"/>
                <a:gd name="T24" fmla="*/ 46840 w 186"/>
                <a:gd name="T25" fmla="*/ 3566 h 141"/>
                <a:gd name="T26" fmla="*/ 63934 w 186"/>
                <a:gd name="T27" fmla="*/ 3099 h 141"/>
                <a:gd name="T28" fmla="*/ 83115 w 186"/>
                <a:gd name="T29" fmla="*/ 2618 h 141"/>
                <a:gd name="T30" fmla="*/ 101710 w 186"/>
                <a:gd name="T31" fmla="*/ 2109 h 141"/>
                <a:gd name="T32" fmla="*/ 118733 w 186"/>
                <a:gd name="T33" fmla="*/ 1659 h 141"/>
                <a:gd name="T34" fmla="*/ 131005 w 186"/>
                <a:gd name="T35" fmla="*/ 1337 h 141"/>
                <a:gd name="T36" fmla="*/ 138436 w 186"/>
                <a:gd name="T37" fmla="*/ 1163 h 141"/>
                <a:gd name="T38" fmla="*/ 145258 w 186"/>
                <a:gd name="T39" fmla="*/ 1103 h 141"/>
                <a:gd name="T40" fmla="*/ 150925 w 186"/>
                <a:gd name="T41" fmla="*/ 1369 h 141"/>
                <a:gd name="T42" fmla="*/ 151896 w 186"/>
                <a:gd name="T43" fmla="*/ 1730 h 141"/>
                <a:gd name="T44" fmla="*/ 147150 w 186"/>
                <a:gd name="T45" fmla="*/ 2059 h 141"/>
                <a:gd name="T46" fmla="*/ 138436 w 186"/>
                <a:gd name="T47" fmla="*/ 2270 h 141"/>
                <a:gd name="T48" fmla="*/ 123332 w 186"/>
                <a:gd name="T49" fmla="*/ 2665 h 141"/>
                <a:gd name="T50" fmla="*/ 103821 w 186"/>
                <a:gd name="T51" fmla="*/ 3249 h 141"/>
                <a:gd name="T52" fmla="*/ 83115 w 186"/>
                <a:gd name="T53" fmla="*/ 3777 h 141"/>
                <a:gd name="T54" fmla="*/ 62432 w 186"/>
                <a:gd name="T55" fmla="*/ 4361 h 141"/>
                <a:gd name="T56" fmla="*/ 43635 w 186"/>
                <a:gd name="T57" fmla="*/ 4876 h 141"/>
                <a:gd name="T58" fmla="*/ 29406 w 186"/>
                <a:gd name="T59" fmla="*/ 5225 h 141"/>
                <a:gd name="T60" fmla="*/ 23804 w 186"/>
                <a:gd name="T61" fmla="*/ 5413 h 141"/>
                <a:gd name="T62" fmla="*/ 17143 w 186"/>
                <a:gd name="T63" fmla="*/ 5532 h 141"/>
                <a:gd name="T64" fmla="*/ 10040 w 186"/>
                <a:gd name="T65" fmla="*/ 5493 h 141"/>
                <a:gd name="T66" fmla="*/ 3214 w 186"/>
                <a:gd name="T67" fmla="*/ 5097 h 141"/>
                <a:gd name="T68" fmla="*/ 0 w 186"/>
                <a:gd name="T69" fmla="*/ 4339 h 141"/>
                <a:gd name="T70" fmla="*/ 23122 w 186"/>
                <a:gd name="T71" fmla="*/ 0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6"/>
                <a:gd name="T109" fmla="*/ 0 h 141"/>
                <a:gd name="T110" fmla="*/ 186 w 186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6" h="141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28" y="37"/>
                  </a:lnTo>
                  <a:lnTo>
                    <a:pt x="28" y="45"/>
                  </a:lnTo>
                  <a:lnTo>
                    <a:pt x="28" y="52"/>
                  </a:lnTo>
                  <a:lnTo>
                    <a:pt x="28" y="60"/>
                  </a:lnTo>
                  <a:lnTo>
                    <a:pt x="28" y="67"/>
                  </a:lnTo>
                  <a:lnTo>
                    <a:pt x="28" y="74"/>
                  </a:lnTo>
                  <a:lnTo>
                    <a:pt x="28" y="80"/>
                  </a:lnTo>
                  <a:lnTo>
                    <a:pt x="28" y="85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8" y="92"/>
                  </a:lnTo>
                  <a:lnTo>
                    <a:pt x="28" y="97"/>
                  </a:lnTo>
                  <a:lnTo>
                    <a:pt x="29" y="101"/>
                  </a:lnTo>
                  <a:lnTo>
                    <a:pt x="31" y="103"/>
                  </a:lnTo>
                  <a:lnTo>
                    <a:pt x="35" y="103"/>
                  </a:lnTo>
                  <a:lnTo>
                    <a:pt x="38" y="101"/>
                  </a:lnTo>
                  <a:lnTo>
                    <a:pt x="42" y="99"/>
                  </a:lnTo>
                  <a:lnTo>
                    <a:pt x="49" y="95"/>
                  </a:lnTo>
                  <a:lnTo>
                    <a:pt x="57" y="90"/>
                  </a:lnTo>
                  <a:lnTo>
                    <a:pt x="67" y="85"/>
                  </a:lnTo>
                  <a:lnTo>
                    <a:pt x="78" y="79"/>
                  </a:lnTo>
                  <a:lnTo>
                    <a:pt x="89" y="73"/>
                  </a:lnTo>
                  <a:lnTo>
                    <a:pt x="101" y="66"/>
                  </a:lnTo>
                  <a:lnTo>
                    <a:pt x="113" y="60"/>
                  </a:lnTo>
                  <a:lnTo>
                    <a:pt x="124" y="53"/>
                  </a:lnTo>
                  <a:lnTo>
                    <a:pt x="135" y="47"/>
                  </a:lnTo>
                  <a:lnTo>
                    <a:pt x="145" y="42"/>
                  </a:lnTo>
                  <a:lnTo>
                    <a:pt x="154" y="37"/>
                  </a:lnTo>
                  <a:lnTo>
                    <a:pt x="160" y="34"/>
                  </a:lnTo>
                  <a:lnTo>
                    <a:pt x="166" y="30"/>
                  </a:lnTo>
                  <a:lnTo>
                    <a:pt x="169" y="29"/>
                  </a:lnTo>
                  <a:lnTo>
                    <a:pt x="173" y="28"/>
                  </a:lnTo>
                  <a:lnTo>
                    <a:pt x="177" y="28"/>
                  </a:lnTo>
                  <a:lnTo>
                    <a:pt x="181" y="32"/>
                  </a:lnTo>
                  <a:lnTo>
                    <a:pt x="184" y="35"/>
                  </a:lnTo>
                  <a:lnTo>
                    <a:pt x="185" y="40"/>
                  </a:lnTo>
                  <a:lnTo>
                    <a:pt x="185" y="44"/>
                  </a:lnTo>
                  <a:lnTo>
                    <a:pt x="183" y="49"/>
                  </a:lnTo>
                  <a:lnTo>
                    <a:pt x="179" y="52"/>
                  </a:lnTo>
                  <a:lnTo>
                    <a:pt x="175" y="55"/>
                  </a:lnTo>
                  <a:lnTo>
                    <a:pt x="169" y="58"/>
                  </a:lnTo>
                  <a:lnTo>
                    <a:pt x="160" y="63"/>
                  </a:lnTo>
                  <a:lnTo>
                    <a:pt x="150" y="68"/>
                  </a:lnTo>
                  <a:lnTo>
                    <a:pt x="139" y="75"/>
                  </a:lnTo>
                  <a:lnTo>
                    <a:pt x="127" y="82"/>
                  </a:lnTo>
                  <a:lnTo>
                    <a:pt x="114" y="89"/>
                  </a:lnTo>
                  <a:lnTo>
                    <a:pt x="101" y="96"/>
                  </a:lnTo>
                  <a:lnTo>
                    <a:pt x="88" y="104"/>
                  </a:lnTo>
                  <a:lnTo>
                    <a:pt x="76" y="111"/>
                  </a:lnTo>
                  <a:lnTo>
                    <a:pt x="64" y="118"/>
                  </a:lnTo>
                  <a:lnTo>
                    <a:pt x="53" y="124"/>
                  </a:lnTo>
                  <a:lnTo>
                    <a:pt x="44" y="129"/>
                  </a:lnTo>
                  <a:lnTo>
                    <a:pt x="36" y="133"/>
                  </a:lnTo>
                  <a:lnTo>
                    <a:pt x="31" y="136"/>
                  </a:lnTo>
                  <a:lnTo>
                    <a:pt x="29" y="138"/>
                  </a:lnTo>
                  <a:lnTo>
                    <a:pt x="26" y="139"/>
                  </a:lnTo>
                  <a:lnTo>
                    <a:pt x="21" y="140"/>
                  </a:lnTo>
                  <a:lnTo>
                    <a:pt x="17" y="140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4" y="130"/>
                  </a:lnTo>
                  <a:lnTo>
                    <a:pt x="1" y="122"/>
                  </a:lnTo>
                  <a:lnTo>
                    <a:pt x="0" y="110"/>
                  </a:lnTo>
                  <a:lnTo>
                    <a:pt x="1" y="13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3" name="Freeform 356">
              <a:extLst>
                <a:ext uri="{FF2B5EF4-FFF2-40B4-BE49-F238E27FC236}">
                  <a16:creationId xmlns:a16="http://schemas.microsoft.com/office/drawing/2014/main" id="{54571180-CE82-4AB1-9BAE-B7D93493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457"/>
              <a:ext cx="12" cy="18"/>
            </a:xfrm>
            <a:custGeom>
              <a:avLst/>
              <a:gdLst>
                <a:gd name="T0" fmla="*/ 3626 w 8"/>
                <a:gd name="T1" fmla="*/ 937 h 14"/>
                <a:gd name="T2" fmla="*/ 5223 w 8"/>
                <a:gd name="T3" fmla="*/ 811 h 14"/>
                <a:gd name="T4" fmla="*/ 6012 w 8"/>
                <a:gd name="T5" fmla="*/ 729 h 14"/>
                <a:gd name="T6" fmla="*/ 7079 w 8"/>
                <a:gd name="T7" fmla="*/ 491 h 14"/>
                <a:gd name="T8" fmla="*/ 6012 w 8"/>
                <a:gd name="T9" fmla="*/ 267 h 14"/>
                <a:gd name="T10" fmla="*/ 5223 w 8"/>
                <a:gd name="T11" fmla="*/ 162 h 14"/>
                <a:gd name="T12" fmla="*/ 3626 w 8"/>
                <a:gd name="T13" fmla="*/ 1 h 14"/>
                <a:gd name="T14" fmla="*/ 1911 w 8"/>
                <a:gd name="T15" fmla="*/ 0 h 14"/>
                <a:gd name="T16" fmla="*/ 0 w 8"/>
                <a:gd name="T17" fmla="*/ 1 h 14"/>
                <a:gd name="T18" fmla="*/ 3626 w 8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"/>
                <a:gd name="T32" fmla="*/ 8 w 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">
                  <a:moveTo>
                    <a:pt x="4" y="13"/>
                  </a:moveTo>
                  <a:lnTo>
                    <a:pt x="5" y="12"/>
                  </a:lnTo>
                  <a:lnTo>
                    <a:pt x="6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4" name="Freeform 357">
              <a:extLst>
                <a:ext uri="{FF2B5EF4-FFF2-40B4-BE49-F238E27FC236}">
                  <a16:creationId xmlns:a16="http://schemas.microsoft.com/office/drawing/2014/main" id="{F73FF3F3-2E75-484F-B83E-D5D94826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459"/>
              <a:ext cx="220" cy="117"/>
            </a:xfrm>
            <a:custGeom>
              <a:avLst/>
              <a:gdLst>
                <a:gd name="T0" fmla="*/ 5741 w 148"/>
                <a:gd name="T1" fmla="*/ 3844 h 94"/>
                <a:gd name="T2" fmla="*/ 5741 w 148"/>
                <a:gd name="T3" fmla="*/ 3844 h 94"/>
                <a:gd name="T4" fmla="*/ 8534 w 148"/>
                <a:gd name="T5" fmla="*/ 3817 h 94"/>
                <a:gd name="T6" fmla="*/ 11728 w 148"/>
                <a:gd name="T7" fmla="*/ 3679 h 94"/>
                <a:gd name="T8" fmla="*/ 17434 w 148"/>
                <a:gd name="T9" fmla="*/ 3572 h 94"/>
                <a:gd name="T10" fmla="*/ 25773 w 148"/>
                <a:gd name="T11" fmla="*/ 3361 h 94"/>
                <a:gd name="T12" fmla="*/ 33779 w 148"/>
                <a:gd name="T13" fmla="*/ 3088 h 94"/>
                <a:gd name="T14" fmla="*/ 43285 w 148"/>
                <a:gd name="T15" fmla="*/ 2870 h 94"/>
                <a:gd name="T16" fmla="*/ 53405 w 148"/>
                <a:gd name="T17" fmla="*/ 2549 h 94"/>
                <a:gd name="T18" fmla="*/ 64343 w 148"/>
                <a:gd name="T19" fmla="*/ 2263 h 94"/>
                <a:gd name="T20" fmla="*/ 74639 w 148"/>
                <a:gd name="T21" fmla="*/ 2031 h 94"/>
                <a:gd name="T22" fmla="*/ 85119 w 148"/>
                <a:gd name="T23" fmla="*/ 1743 h 94"/>
                <a:gd name="T24" fmla="*/ 93545 w 148"/>
                <a:gd name="T25" fmla="*/ 1490 h 94"/>
                <a:gd name="T26" fmla="*/ 102854 w 148"/>
                <a:gd name="T27" fmla="*/ 1229 h 94"/>
                <a:gd name="T28" fmla="*/ 111424 w 148"/>
                <a:gd name="T29" fmla="*/ 1053 h 94"/>
                <a:gd name="T30" fmla="*/ 117785 w 148"/>
                <a:gd name="T31" fmla="*/ 904 h 94"/>
                <a:gd name="T32" fmla="*/ 122663 w 148"/>
                <a:gd name="T33" fmla="*/ 726 h 94"/>
                <a:gd name="T34" fmla="*/ 124770 w 148"/>
                <a:gd name="T35" fmla="*/ 685 h 94"/>
                <a:gd name="T36" fmla="*/ 118006 w 148"/>
                <a:gd name="T37" fmla="*/ 0 h 94"/>
                <a:gd name="T38" fmla="*/ 114785 w 148"/>
                <a:gd name="T39" fmla="*/ 2 h 94"/>
                <a:gd name="T40" fmla="*/ 111424 w 148"/>
                <a:gd name="T41" fmla="*/ 229 h 94"/>
                <a:gd name="T42" fmla="*/ 104609 w 148"/>
                <a:gd name="T43" fmla="*/ 330 h 94"/>
                <a:gd name="T44" fmla="*/ 95929 w 148"/>
                <a:gd name="T45" fmla="*/ 550 h 94"/>
                <a:gd name="T46" fmla="*/ 87847 w 148"/>
                <a:gd name="T47" fmla="*/ 846 h 94"/>
                <a:gd name="T48" fmla="*/ 77861 w 148"/>
                <a:gd name="T49" fmla="*/ 1062 h 94"/>
                <a:gd name="T50" fmla="*/ 68207 w 148"/>
                <a:gd name="T51" fmla="*/ 1347 h 94"/>
                <a:gd name="T52" fmla="*/ 57262 w 148"/>
                <a:gd name="T53" fmla="*/ 1632 h 94"/>
                <a:gd name="T54" fmla="*/ 47038 w 148"/>
                <a:gd name="T55" fmla="*/ 1904 h 94"/>
                <a:gd name="T56" fmla="*/ 36354 w 148"/>
                <a:gd name="T57" fmla="*/ 2189 h 94"/>
                <a:gd name="T58" fmla="*/ 27329 w 148"/>
                <a:gd name="T59" fmla="*/ 2442 h 94"/>
                <a:gd name="T60" fmla="*/ 18858 w 148"/>
                <a:gd name="T61" fmla="*/ 2700 h 94"/>
                <a:gd name="T62" fmla="*/ 10728 w 148"/>
                <a:gd name="T63" fmla="*/ 2870 h 94"/>
                <a:gd name="T64" fmla="*/ 5741 w 148"/>
                <a:gd name="T65" fmla="*/ 2984 h 94"/>
                <a:gd name="T66" fmla="*/ 1478 w 148"/>
                <a:gd name="T67" fmla="*/ 3088 h 94"/>
                <a:gd name="T68" fmla="*/ 0 w 148"/>
                <a:gd name="T69" fmla="*/ 3147 h 94"/>
                <a:gd name="T70" fmla="*/ 5741 w 148"/>
                <a:gd name="T71" fmla="*/ 3844 h 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8"/>
                <a:gd name="T109" fmla="*/ 0 h 94"/>
                <a:gd name="T110" fmla="*/ 148 w 148"/>
                <a:gd name="T111" fmla="*/ 94 h 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8" h="94">
                  <a:moveTo>
                    <a:pt x="7" y="93"/>
                  </a:moveTo>
                  <a:lnTo>
                    <a:pt x="7" y="93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21" y="86"/>
                  </a:lnTo>
                  <a:lnTo>
                    <a:pt x="30" y="81"/>
                  </a:lnTo>
                  <a:lnTo>
                    <a:pt x="40" y="75"/>
                  </a:lnTo>
                  <a:lnTo>
                    <a:pt x="51" y="69"/>
                  </a:lnTo>
                  <a:lnTo>
                    <a:pt x="63" y="62"/>
                  </a:lnTo>
                  <a:lnTo>
                    <a:pt x="76" y="55"/>
                  </a:lnTo>
                  <a:lnTo>
                    <a:pt x="88" y="49"/>
                  </a:lnTo>
                  <a:lnTo>
                    <a:pt x="101" y="42"/>
                  </a:lnTo>
                  <a:lnTo>
                    <a:pt x="111" y="36"/>
                  </a:lnTo>
                  <a:lnTo>
                    <a:pt x="122" y="30"/>
                  </a:lnTo>
                  <a:lnTo>
                    <a:pt x="132" y="25"/>
                  </a:lnTo>
                  <a:lnTo>
                    <a:pt x="139" y="22"/>
                  </a:lnTo>
                  <a:lnTo>
                    <a:pt x="145" y="18"/>
                  </a:lnTo>
                  <a:lnTo>
                    <a:pt x="147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2" y="6"/>
                  </a:lnTo>
                  <a:lnTo>
                    <a:pt x="124" y="8"/>
                  </a:lnTo>
                  <a:lnTo>
                    <a:pt x="114" y="14"/>
                  </a:lnTo>
                  <a:lnTo>
                    <a:pt x="104" y="20"/>
                  </a:lnTo>
                  <a:lnTo>
                    <a:pt x="92" y="26"/>
                  </a:lnTo>
                  <a:lnTo>
                    <a:pt x="81" y="33"/>
                  </a:lnTo>
                  <a:lnTo>
                    <a:pt x="68" y="39"/>
                  </a:lnTo>
                  <a:lnTo>
                    <a:pt x="56" y="46"/>
                  </a:lnTo>
                  <a:lnTo>
                    <a:pt x="43" y="53"/>
                  </a:lnTo>
                  <a:lnTo>
                    <a:pt x="32" y="59"/>
                  </a:lnTo>
                  <a:lnTo>
                    <a:pt x="22" y="65"/>
                  </a:lnTo>
                  <a:lnTo>
                    <a:pt x="13" y="69"/>
                  </a:lnTo>
                  <a:lnTo>
                    <a:pt x="7" y="72"/>
                  </a:lnTo>
                  <a:lnTo>
                    <a:pt x="2" y="75"/>
                  </a:lnTo>
                  <a:lnTo>
                    <a:pt x="0" y="76"/>
                  </a:lnTo>
                  <a:lnTo>
                    <a:pt x="7" y="9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5" name="Freeform 358">
              <a:extLst>
                <a:ext uri="{FF2B5EF4-FFF2-40B4-BE49-F238E27FC236}">
                  <a16:creationId xmlns:a16="http://schemas.microsoft.com/office/drawing/2014/main" id="{FD6EB778-94F6-4C75-9E23-80ECFDDD6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543"/>
              <a:ext cx="31" cy="35"/>
            </a:xfrm>
            <a:custGeom>
              <a:avLst/>
              <a:gdLst>
                <a:gd name="T0" fmla="*/ 0 w 21"/>
                <a:gd name="T1" fmla="*/ 0 h 28"/>
                <a:gd name="T2" fmla="*/ 0 w 21"/>
                <a:gd name="T3" fmla="*/ 0 h 28"/>
                <a:gd name="T4" fmla="*/ 1 w 21"/>
                <a:gd name="T5" fmla="*/ 338 h 28"/>
                <a:gd name="T6" fmla="*/ 1373 w 21"/>
                <a:gd name="T7" fmla="*/ 569 h 28"/>
                <a:gd name="T8" fmla="*/ 2027 w 21"/>
                <a:gd name="T9" fmla="*/ 744 h 28"/>
                <a:gd name="T10" fmla="*/ 3404 w 21"/>
                <a:gd name="T11" fmla="*/ 1008 h 28"/>
                <a:gd name="T12" fmla="*/ 6296 w 21"/>
                <a:gd name="T13" fmla="*/ 1111 h 28"/>
                <a:gd name="T14" fmla="*/ 9625 w 21"/>
                <a:gd name="T15" fmla="*/ 1241 h 28"/>
                <a:gd name="T16" fmla="*/ 12174 w 21"/>
                <a:gd name="T17" fmla="*/ 1241 h 28"/>
                <a:gd name="T18" fmla="*/ 15239 w 21"/>
                <a:gd name="T19" fmla="*/ 1111 h 28"/>
                <a:gd name="T20" fmla="*/ 10950 w 21"/>
                <a:gd name="T21" fmla="*/ 529 h 28"/>
                <a:gd name="T22" fmla="*/ 10950 w 21"/>
                <a:gd name="T23" fmla="*/ 529 h 28"/>
                <a:gd name="T24" fmla="*/ 10950 w 21"/>
                <a:gd name="T25" fmla="*/ 529 h 28"/>
                <a:gd name="T26" fmla="*/ 10950 w 21"/>
                <a:gd name="T27" fmla="*/ 538 h 28"/>
                <a:gd name="T28" fmla="*/ 10950 w 21"/>
                <a:gd name="T29" fmla="*/ 529 h 28"/>
                <a:gd name="T30" fmla="*/ 10950 w 21"/>
                <a:gd name="T31" fmla="*/ 364 h 28"/>
                <a:gd name="T32" fmla="*/ 10713 w 21"/>
                <a:gd name="T33" fmla="*/ 233 h 28"/>
                <a:gd name="T34" fmla="*/ 10713 w 21"/>
                <a:gd name="T35" fmla="*/ 0 h 28"/>
                <a:gd name="T36" fmla="*/ 0 w 21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8"/>
                <a:gd name="T59" fmla="*/ 21 w 2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8">
                  <a:moveTo>
                    <a:pt x="0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5" y="22"/>
                  </a:lnTo>
                  <a:lnTo>
                    <a:pt x="8" y="25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0" y="25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6" name="Freeform 359">
              <a:extLst>
                <a:ext uri="{FF2B5EF4-FFF2-40B4-BE49-F238E27FC236}">
                  <a16:creationId xmlns:a16="http://schemas.microsoft.com/office/drawing/2014/main" id="{15ACBDDA-D561-406A-9635-EFB567B0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437"/>
              <a:ext cx="19" cy="100"/>
            </a:xfrm>
            <a:custGeom>
              <a:avLst/>
              <a:gdLst>
                <a:gd name="T0" fmla="*/ 0 w 13"/>
                <a:gd name="T1" fmla="*/ 0 h 80"/>
                <a:gd name="T2" fmla="*/ 0 w 13"/>
                <a:gd name="T3" fmla="*/ 1 h 80"/>
                <a:gd name="T4" fmla="*/ 0 w 13"/>
                <a:gd name="T5" fmla="*/ 125 h 80"/>
                <a:gd name="T6" fmla="*/ 0 w 13"/>
                <a:gd name="T7" fmla="*/ 291 h 80"/>
                <a:gd name="T8" fmla="*/ 0 w 13"/>
                <a:gd name="T9" fmla="*/ 380 h 80"/>
                <a:gd name="T10" fmla="*/ 0 w 13"/>
                <a:gd name="T11" fmla="*/ 661 h 80"/>
                <a:gd name="T12" fmla="*/ 0 w 13"/>
                <a:gd name="T13" fmla="*/ 889 h 80"/>
                <a:gd name="T14" fmla="*/ 0 w 13"/>
                <a:gd name="T15" fmla="*/ 1163 h 80"/>
                <a:gd name="T16" fmla="*/ 0 w 13"/>
                <a:gd name="T17" fmla="*/ 1405 h 80"/>
                <a:gd name="T18" fmla="*/ 0 w 13"/>
                <a:gd name="T19" fmla="*/ 1710 h 80"/>
                <a:gd name="T20" fmla="*/ 0 w 13"/>
                <a:gd name="T21" fmla="*/ 1999 h 80"/>
                <a:gd name="T22" fmla="*/ 0 w 13"/>
                <a:gd name="T23" fmla="*/ 2273 h 80"/>
                <a:gd name="T24" fmla="*/ 0 w 13"/>
                <a:gd name="T25" fmla="*/ 2645 h 80"/>
                <a:gd name="T26" fmla="*/ 0 w 13"/>
                <a:gd name="T27" fmla="*/ 2841 h 80"/>
                <a:gd name="T28" fmla="*/ 0 w 13"/>
                <a:gd name="T29" fmla="*/ 3108 h 80"/>
                <a:gd name="T30" fmla="*/ 0 w 13"/>
                <a:gd name="T31" fmla="*/ 3283 h 80"/>
                <a:gd name="T32" fmla="*/ 0 w 13"/>
                <a:gd name="T33" fmla="*/ 3524 h 80"/>
                <a:gd name="T34" fmla="*/ 7790 w 13"/>
                <a:gd name="T35" fmla="*/ 3524 h 80"/>
                <a:gd name="T36" fmla="*/ 7790 w 13"/>
                <a:gd name="T37" fmla="*/ 3283 h 80"/>
                <a:gd name="T38" fmla="*/ 7790 w 13"/>
                <a:gd name="T39" fmla="*/ 3108 h 80"/>
                <a:gd name="T40" fmla="*/ 7790 w 13"/>
                <a:gd name="T41" fmla="*/ 2841 h 80"/>
                <a:gd name="T42" fmla="*/ 7790 w 13"/>
                <a:gd name="T43" fmla="*/ 2645 h 80"/>
                <a:gd name="T44" fmla="*/ 7790 w 13"/>
                <a:gd name="T45" fmla="*/ 2273 h 80"/>
                <a:gd name="T46" fmla="*/ 7790 w 13"/>
                <a:gd name="T47" fmla="*/ 1999 h 80"/>
                <a:gd name="T48" fmla="*/ 7790 w 13"/>
                <a:gd name="T49" fmla="*/ 1710 h 80"/>
                <a:gd name="T50" fmla="*/ 7790 w 13"/>
                <a:gd name="T51" fmla="*/ 1405 h 80"/>
                <a:gd name="T52" fmla="*/ 7790 w 13"/>
                <a:gd name="T53" fmla="*/ 1163 h 80"/>
                <a:gd name="T54" fmla="*/ 7790 w 13"/>
                <a:gd name="T55" fmla="*/ 889 h 80"/>
                <a:gd name="T56" fmla="*/ 7790 w 13"/>
                <a:gd name="T57" fmla="*/ 661 h 80"/>
                <a:gd name="T58" fmla="*/ 7790 w 13"/>
                <a:gd name="T59" fmla="*/ 380 h 80"/>
                <a:gd name="T60" fmla="*/ 7790 w 13"/>
                <a:gd name="T61" fmla="*/ 291 h 80"/>
                <a:gd name="T62" fmla="*/ 7790 w 13"/>
                <a:gd name="T63" fmla="*/ 125 h 80"/>
                <a:gd name="T64" fmla="*/ 7790 w 13"/>
                <a:gd name="T65" fmla="*/ 1 h 80"/>
                <a:gd name="T66" fmla="*/ 7790 w 13"/>
                <a:gd name="T67" fmla="*/ 0 h 80"/>
                <a:gd name="T68" fmla="*/ 0 w 13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"/>
                <a:gd name="T106" fmla="*/ 0 h 80"/>
                <a:gd name="T107" fmla="*/ 13 w 13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" h="8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2" y="79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64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7" name="Freeform 360">
              <a:extLst>
                <a:ext uri="{FF2B5EF4-FFF2-40B4-BE49-F238E27FC236}">
                  <a16:creationId xmlns:a16="http://schemas.microsoft.com/office/drawing/2014/main" id="{6E833F07-8B24-4E17-98A8-243E0CD6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425"/>
              <a:ext cx="19" cy="6"/>
            </a:xfrm>
            <a:custGeom>
              <a:avLst/>
              <a:gdLst>
                <a:gd name="T0" fmla="*/ 7790 w 13"/>
                <a:gd name="T1" fmla="*/ 86 h 5"/>
                <a:gd name="T2" fmla="*/ 6941 w 13"/>
                <a:gd name="T3" fmla="*/ 2 h 5"/>
                <a:gd name="T4" fmla="*/ 6941 w 13"/>
                <a:gd name="T5" fmla="*/ 1 h 5"/>
                <a:gd name="T6" fmla="*/ 5330 w 13"/>
                <a:gd name="T7" fmla="*/ 0 h 5"/>
                <a:gd name="T8" fmla="*/ 3929 w 13"/>
                <a:gd name="T9" fmla="*/ 0 h 5"/>
                <a:gd name="T10" fmla="*/ 2688 w 13"/>
                <a:gd name="T11" fmla="*/ 0 h 5"/>
                <a:gd name="T12" fmla="*/ 1258 w 13"/>
                <a:gd name="T13" fmla="*/ 1 h 5"/>
                <a:gd name="T14" fmla="*/ 1 w 13"/>
                <a:gd name="T15" fmla="*/ 2 h 5"/>
                <a:gd name="T16" fmla="*/ 0 w 13"/>
                <a:gd name="T17" fmla="*/ 86 h 5"/>
                <a:gd name="T18" fmla="*/ 7790 w 13"/>
                <a:gd name="T19" fmla="*/ 8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12" y="4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2" y="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8" name="Freeform 361">
              <a:extLst>
                <a:ext uri="{FF2B5EF4-FFF2-40B4-BE49-F238E27FC236}">
                  <a16:creationId xmlns:a16="http://schemas.microsoft.com/office/drawing/2014/main" id="{B528F3A3-9162-4132-B630-C9FFE865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461"/>
              <a:ext cx="9" cy="14"/>
            </a:xfrm>
            <a:custGeom>
              <a:avLst/>
              <a:gdLst>
                <a:gd name="T0" fmla="*/ 3482 w 6"/>
                <a:gd name="T1" fmla="*/ 653 h 11"/>
                <a:gd name="T2" fmla="*/ 4163 w 6"/>
                <a:gd name="T3" fmla="*/ 527 h 11"/>
                <a:gd name="T4" fmla="*/ 5223 w 6"/>
                <a:gd name="T5" fmla="*/ 414 h 11"/>
                <a:gd name="T6" fmla="*/ 5223 w 6"/>
                <a:gd name="T7" fmla="*/ 317 h 11"/>
                <a:gd name="T8" fmla="*/ 5223 w 6"/>
                <a:gd name="T9" fmla="*/ 196 h 11"/>
                <a:gd name="T10" fmla="*/ 4163 w 6"/>
                <a:gd name="T11" fmla="*/ 154 h 11"/>
                <a:gd name="T12" fmla="*/ 3482 w 6"/>
                <a:gd name="T13" fmla="*/ 1 h 11"/>
                <a:gd name="T14" fmla="*/ 1547 w 6"/>
                <a:gd name="T15" fmla="*/ 0 h 11"/>
                <a:gd name="T16" fmla="*/ 0 w 6"/>
                <a:gd name="T17" fmla="*/ 1 h 11"/>
                <a:gd name="T18" fmla="*/ 3482 w 6"/>
                <a:gd name="T19" fmla="*/ 653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3" y="10"/>
                  </a:moveTo>
                  <a:lnTo>
                    <a:pt x="4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1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9" name="Freeform 362">
              <a:extLst>
                <a:ext uri="{FF2B5EF4-FFF2-40B4-BE49-F238E27FC236}">
                  <a16:creationId xmlns:a16="http://schemas.microsoft.com/office/drawing/2014/main" id="{C52B3EE4-9014-4FB2-8A1C-4EA268DB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462"/>
              <a:ext cx="216" cy="112"/>
            </a:xfrm>
            <a:custGeom>
              <a:avLst/>
              <a:gdLst>
                <a:gd name="T0" fmla="*/ 5062 w 145"/>
                <a:gd name="T1" fmla="*/ 3672 h 90"/>
                <a:gd name="T2" fmla="*/ 5062 w 145"/>
                <a:gd name="T3" fmla="*/ 3672 h 90"/>
                <a:gd name="T4" fmla="*/ 7541 w 145"/>
                <a:gd name="T5" fmla="*/ 3573 h 90"/>
                <a:gd name="T6" fmla="*/ 10641 w 145"/>
                <a:gd name="T7" fmla="*/ 3492 h 90"/>
                <a:gd name="T8" fmla="*/ 16733 w 145"/>
                <a:gd name="T9" fmla="*/ 3385 h 90"/>
                <a:gd name="T10" fmla="*/ 24926 w 145"/>
                <a:gd name="T11" fmla="*/ 3161 h 90"/>
                <a:gd name="T12" fmla="*/ 32385 w 145"/>
                <a:gd name="T13" fmla="*/ 2927 h 90"/>
                <a:gd name="T14" fmla="*/ 42875 w 145"/>
                <a:gd name="T15" fmla="*/ 2688 h 90"/>
                <a:gd name="T16" fmla="*/ 52399 w 145"/>
                <a:gd name="T17" fmla="*/ 2396 h 90"/>
                <a:gd name="T18" fmla="*/ 63869 w 145"/>
                <a:gd name="T19" fmla="*/ 2160 h 90"/>
                <a:gd name="T20" fmla="*/ 73425 w 145"/>
                <a:gd name="T21" fmla="*/ 1854 h 90"/>
                <a:gd name="T22" fmla="*/ 84928 w 145"/>
                <a:gd name="T23" fmla="*/ 1629 h 90"/>
                <a:gd name="T24" fmla="*/ 94817 w 145"/>
                <a:gd name="T25" fmla="*/ 1343 h 90"/>
                <a:gd name="T26" fmla="*/ 103953 w 145"/>
                <a:gd name="T27" fmla="*/ 1121 h 90"/>
                <a:gd name="T28" fmla="*/ 112627 w 145"/>
                <a:gd name="T29" fmla="*/ 901 h 90"/>
                <a:gd name="T30" fmla="*/ 118015 w 145"/>
                <a:gd name="T31" fmla="*/ 724 h 90"/>
                <a:gd name="T32" fmla="*/ 122742 w 145"/>
                <a:gd name="T33" fmla="*/ 633 h 90"/>
                <a:gd name="T34" fmla="*/ 126513 w 145"/>
                <a:gd name="T35" fmla="*/ 550 h 90"/>
                <a:gd name="T36" fmla="*/ 120147 w 145"/>
                <a:gd name="T37" fmla="*/ 0 h 90"/>
                <a:gd name="T38" fmla="*/ 117581 w 145"/>
                <a:gd name="T39" fmla="*/ 2 h 90"/>
                <a:gd name="T40" fmla="*/ 114133 w 145"/>
                <a:gd name="T41" fmla="*/ 184 h 90"/>
                <a:gd name="T42" fmla="*/ 107053 w 145"/>
                <a:gd name="T43" fmla="*/ 329 h 90"/>
                <a:gd name="T44" fmla="*/ 98545 w 145"/>
                <a:gd name="T45" fmla="*/ 550 h 90"/>
                <a:gd name="T46" fmla="*/ 90018 w 145"/>
                <a:gd name="T47" fmla="*/ 845 h 90"/>
                <a:gd name="T48" fmla="*/ 80024 w 145"/>
                <a:gd name="T49" fmla="*/ 1052 h 90"/>
                <a:gd name="T50" fmla="*/ 69342 w 145"/>
                <a:gd name="T51" fmla="*/ 1318 h 90"/>
                <a:gd name="T52" fmla="*/ 57456 w 145"/>
                <a:gd name="T53" fmla="*/ 1547 h 90"/>
                <a:gd name="T54" fmla="*/ 48242 w 145"/>
                <a:gd name="T55" fmla="*/ 1854 h 90"/>
                <a:gd name="T56" fmla="*/ 37131 w 145"/>
                <a:gd name="T57" fmla="*/ 2160 h 90"/>
                <a:gd name="T58" fmla="*/ 28321 w 145"/>
                <a:gd name="T59" fmla="*/ 2396 h 90"/>
                <a:gd name="T60" fmla="*/ 18281 w 145"/>
                <a:gd name="T61" fmla="*/ 2587 h 90"/>
                <a:gd name="T62" fmla="*/ 11233 w 145"/>
                <a:gd name="T63" fmla="*/ 2725 h 90"/>
                <a:gd name="T64" fmla="*/ 5062 w 145"/>
                <a:gd name="T65" fmla="*/ 2927 h 90"/>
                <a:gd name="T66" fmla="*/ 1 w 145"/>
                <a:gd name="T67" fmla="*/ 3039 h 90"/>
                <a:gd name="T68" fmla="*/ 0 w 145"/>
                <a:gd name="T69" fmla="*/ 3084 h 90"/>
                <a:gd name="T70" fmla="*/ 5062 w 145"/>
                <a:gd name="T71" fmla="*/ 3672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90"/>
                <a:gd name="T110" fmla="*/ 145 w 145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90">
                  <a:moveTo>
                    <a:pt x="6" y="89"/>
                  </a:moveTo>
                  <a:lnTo>
                    <a:pt x="6" y="89"/>
                  </a:lnTo>
                  <a:lnTo>
                    <a:pt x="9" y="87"/>
                  </a:lnTo>
                  <a:lnTo>
                    <a:pt x="12" y="84"/>
                  </a:lnTo>
                  <a:lnTo>
                    <a:pt x="19" y="82"/>
                  </a:lnTo>
                  <a:lnTo>
                    <a:pt x="28" y="77"/>
                  </a:lnTo>
                  <a:lnTo>
                    <a:pt x="37" y="71"/>
                  </a:lnTo>
                  <a:lnTo>
                    <a:pt x="49" y="65"/>
                  </a:lnTo>
                  <a:lnTo>
                    <a:pt x="60" y="58"/>
                  </a:lnTo>
                  <a:lnTo>
                    <a:pt x="73" y="52"/>
                  </a:lnTo>
                  <a:lnTo>
                    <a:pt x="84" y="45"/>
                  </a:lnTo>
                  <a:lnTo>
                    <a:pt x="97" y="39"/>
                  </a:lnTo>
                  <a:lnTo>
                    <a:pt x="108" y="33"/>
                  </a:lnTo>
                  <a:lnTo>
                    <a:pt x="119" y="27"/>
                  </a:lnTo>
                  <a:lnTo>
                    <a:pt x="128" y="22"/>
                  </a:lnTo>
                  <a:lnTo>
                    <a:pt x="135" y="18"/>
                  </a:lnTo>
                  <a:lnTo>
                    <a:pt x="140" y="15"/>
                  </a:lnTo>
                  <a:lnTo>
                    <a:pt x="144" y="14"/>
                  </a:lnTo>
                  <a:lnTo>
                    <a:pt x="137" y="0"/>
                  </a:lnTo>
                  <a:lnTo>
                    <a:pt x="134" y="2"/>
                  </a:lnTo>
                  <a:lnTo>
                    <a:pt x="130" y="5"/>
                  </a:lnTo>
                  <a:lnTo>
                    <a:pt x="122" y="8"/>
                  </a:lnTo>
                  <a:lnTo>
                    <a:pt x="113" y="14"/>
                  </a:lnTo>
                  <a:lnTo>
                    <a:pt x="103" y="20"/>
                  </a:lnTo>
                  <a:lnTo>
                    <a:pt x="91" y="25"/>
                  </a:lnTo>
                  <a:lnTo>
                    <a:pt x="79" y="32"/>
                  </a:lnTo>
                  <a:lnTo>
                    <a:pt x="66" y="38"/>
                  </a:lnTo>
                  <a:lnTo>
                    <a:pt x="55" y="45"/>
                  </a:lnTo>
                  <a:lnTo>
                    <a:pt x="42" y="52"/>
                  </a:lnTo>
                  <a:lnTo>
                    <a:pt x="32" y="58"/>
                  </a:lnTo>
                  <a:lnTo>
                    <a:pt x="21" y="63"/>
                  </a:lnTo>
                  <a:lnTo>
                    <a:pt x="13" y="67"/>
                  </a:lnTo>
                  <a:lnTo>
                    <a:pt x="6" y="71"/>
                  </a:lnTo>
                  <a:lnTo>
                    <a:pt x="1" y="74"/>
                  </a:lnTo>
                  <a:lnTo>
                    <a:pt x="0" y="75"/>
                  </a:lnTo>
                  <a:lnTo>
                    <a:pt x="6" y="89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0" name="Freeform 363">
              <a:extLst>
                <a:ext uri="{FF2B5EF4-FFF2-40B4-BE49-F238E27FC236}">
                  <a16:creationId xmlns:a16="http://schemas.microsoft.com/office/drawing/2014/main" id="{85C9B7E0-4892-4F34-97FF-824F2F97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3543"/>
              <a:ext cx="28" cy="33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0 h 26"/>
                <a:gd name="T4" fmla="*/ 0 w 19"/>
                <a:gd name="T5" fmla="*/ 393 h 26"/>
                <a:gd name="T6" fmla="*/ 1 w 19"/>
                <a:gd name="T7" fmla="*/ 656 h 26"/>
                <a:gd name="T8" fmla="*/ 1335 w 19"/>
                <a:gd name="T9" fmla="*/ 1019 h 26"/>
                <a:gd name="T10" fmla="*/ 3336 w 19"/>
                <a:gd name="T11" fmla="*/ 1225 h 26"/>
                <a:gd name="T12" fmla="*/ 6204 w 19"/>
                <a:gd name="T13" fmla="*/ 1342 h 26"/>
                <a:gd name="T14" fmla="*/ 8068 w 19"/>
                <a:gd name="T15" fmla="*/ 1479 h 26"/>
                <a:gd name="T16" fmla="*/ 10507 w 19"/>
                <a:gd name="T17" fmla="*/ 1479 h 26"/>
                <a:gd name="T18" fmla="*/ 13474 w 19"/>
                <a:gd name="T19" fmla="*/ 1342 h 26"/>
                <a:gd name="T20" fmla="*/ 10507 w 19"/>
                <a:gd name="T21" fmla="*/ 656 h 26"/>
                <a:gd name="T22" fmla="*/ 9278 w 19"/>
                <a:gd name="T23" fmla="*/ 656 h 26"/>
                <a:gd name="T24" fmla="*/ 9278 w 19"/>
                <a:gd name="T25" fmla="*/ 803 h 26"/>
                <a:gd name="T26" fmla="*/ 9278 w 19"/>
                <a:gd name="T27" fmla="*/ 656 h 26"/>
                <a:gd name="T28" fmla="*/ 9143 w 19"/>
                <a:gd name="T29" fmla="*/ 510 h 26"/>
                <a:gd name="T30" fmla="*/ 8068 w 19"/>
                <a:gd name="T31" fmla="*/ 310 h 26"/>
                <a:gd name="T32" fmla="*/ 8068 w 19"/>
                <a:gd name="T33" fmla="*/ 0 h 26"/>
                <a:gd name="T34" fmla="*/ 0 w 19"/>
                <a:gd name="T35" fmla="*/ 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6"/>
                <a:gd name="T56" fmla="*/ 19 w 19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8" y="24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1" name="Freeform 364">
              <a:extLst>
                <a:ext uri="{FF2B5EF4-FFF2-40B4-BE49-F238E27FC236}">
                  <a16:creationId xmlns:a16="http://schemas.microsoft.com/office/drawing/2014/main" id="{8C286DF3-10F4-411E-BB26-A2B21F1F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3441"/>
              <a:ext cx="13" cy="96"/>
            </a:xfrm>
            <a:custGeom>
              <a:avLst/>
              <a:gdLst>
                <a:gd name="T0" fmla="*/ 0 w 9"/>
                <a:gd name="T1" fmla="*/ 0 h 77"/>
                <a:gd name="T2" fmla="*/ 0 w 9"/>
                <a:gd name="T3" fmla="*/ 0 h 77"/>
                <a:gd name="T4" fmla="*/ 0 w 9"/>
                <a:gd name="T5" fmla="*/ 2 h 77"/>
                <a:gd name="T6" fmla="*/ 0 w 9"/>
                <a:gd name="T7" fmla="*/ 187 h 77"/>
                <a:gd name="T8" fmla="*/ 0 w 9"/>
                <a:gd name="T9" fmla="*/ 333 h 77"/>
                <a:gd name="T10" fmla="*/ 0 w 9"/>
                <a:gd name="T11" fmla="*/ 562 h 77"/>
                <a:gd name="T12" fmla="*/ 0 w 9"/>
                <a:gd name="T13" fmla="*/ 804 h 77"/>
                <a:gd name="T14" fmla="*/ 0 w 9"/>
                <a:gd name="T15" fmla="*/ 1002 h 77"/>
                <a:gd name="T16" fmla="*/ 0 w 9"/>
                <a:gd name="T17" fmla="*/ 1329 h 77"/>
                <a:gd name="T18" fmla="*/ 0 w 9"/>
                <a:gd name="T19" fmla="*/ 1522 h 77"/>
                <a:gd name="T20" fmla="*/ 0 w 9"/>
                <a:gd name="T21" fmla="*/ 1840 h 77"/>
                <a:gd name="T22" fmla="*/ 0 w 9"/>
                <a:gd name="T23" fmla="*/ 2066 h 77"/>
                <a:gd name="T24" fmla="*/ 0 w 9"/>
                <a:gd name="T25" fmla="*/ 2366 h 77"/>
                <a:gd name="T26" fmla="*/ 0 w 9"/>
                <a:gd name="T27" fmla="*/ 2576 h 77"/>
                <a:gd name="T28" fmla="*/ 0 w 9"/>
                <a:gd name="T29" fmla="*/ 2860 h 77"/>
                <a:gd name="T30" fmla="*/ 0 w 9"/>
                <a:gd name="T31" fmla="*/ 3017 h 77"/>
                <a:gd name="T32" fmla="*/ 0 w 9"/>
                <a:gd name="T33" fmla="*/ 3212 h 77"/>
                <a:gd name="T34" fmla="*/ 4258 w 9"/>
                <a:gd name="T35" fmla="*/ 3212 h 77"/>
                <a:gd name="T36" fmla="*/ 4258 w 9"/>
                <a:gd name="T37" fmla="*/ 3017 h 77"/>
                <a:gd name="T38" fmla="*/ 4258 w 9"/>
                <a:gd name="T39" fmla="*/ 2860 h 77"/>
                <a:gd name="T40" fmla="*/ 4258 w 9"/>
                <a:gd name="T41" fmla="*/ 2576 h 77"/>
                <a:gd name="T42" fmla="*/ 4258 w 9"/>
                <a:gd name="T43" fmla="*/ 2366 h 77"/>
                <a:gd name="T44" fmla="*/ 4258 w 9"/>
                <a:gd name="T45" fmla="*/ 2066 h 77"/>
                <a:gd name="T46" fmla="*/ 4258 w 9"/>
                <a:gd name="T47" fmla="*/ 1840 h 77"/>
                <a:gd name="T48" fmla="*/ 4258 w 9"/>
                <a:gd name="T49" fmla="*/ 1522 h 77"/>
                <a:gd name="T50" fmla="*/ 4258 w 9"/>
                <a:gd name="T51" fmla="*/ 1329 h 77"/>
                <a:gd name="T52" fmla="*/ 4258 w 9"/>
                <a:gd name="T53" fmla="*/ 1002 h 77"/>
                <a:gd name="T54" fmla="*/ 4258 w 9"/>
                <a:gd name="T55" fmla="*/ 804 h 77"/>
                <a:gd name="T56" fmla="*/ 4258 w 9"/>
                <a:gd name="T57" fmla="*/ 562 h 77"/>
                <a:gd name="T58" fmla="*/ 4258 w 9"/>
                <a:gd name="T59" fmla="*/ 333 h 77"/>
                <a:gd name="T60" fmla="*/ 4258 w 9"/>
                <a:gd name="T61" fmla="*/ 187 h 77"/>
                <a:gd name="T62" fmla="*/ 4258 w 9"/>
                <a:gd name="T63" fmla="*/ 2 h 77"/>
                <a:gd name="T64" fmla="*/ 4258 w 9"/>
                <a:gd name="T65" fmla="*/ 0 h 77"/>
                <a:gd name="T66" fmla="*/ 0 w 9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"/>
                <a:gd name="T103" fmla="*/ 0 h 77"/>
                <a:gd name="T104" fmla="*/ 9 w 9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7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8" y="43"/>
                  </a:lnTo>
                  <a:lnTo>
                    <a:pt x="8" y="36"/>
                  </a:lnTo>
                  <a:lnTo>
                    <a:pt x="8" y="31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2" name="Freeform 365">
              <a:extLst>
                <a:ext uri="{FF2B5EF4-FFF2-40B4-BE49-F238E27FC236}">
                  <a16:creationId xmlns:a16="http://schemas.microsoft.com/office/drawing/2014/main" id="{074FADF8-1A97-453F-8ED1-CA6CBB16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3431"/>
              <a:ext cx="13" cy="4"/>
            </a:xfrm>
            <a:custGeom>
              <a:avLst/>
              <a:gdLst>
                <a:gd name="T0" fmla="*/ 4258 w 9"/>
                <a:gd name="T1" fmla="*/ 276 h 3"/>
                <a:gd name="T2" fmla="*/ 4258 w 9"/>
                <a:gd name="T3" fmla="*/ 1 h 3"/>
                <a:gd name="T4" fmla="*/ 3457 w 9"/>
                <a:gd name="T5" fmla="*/ 1 h 3"/>
                <a:gd name="T6" fmla="*/ 3194 w 9"/>
                <a:gd name="T7" fmla="*/ 0 h 3"/>
                <a:gd name="T8" fmla="*/ 2211 w 9"/>
                <a:gd name="T9" fmla="*/ 0 h 3"/>
                <a:gd name="T10" fmla="*/ 1060 w 9"/>
                <a:gd name="T11" fmla="*/ 0 h 3"/>
                <a:gd name="T12" fmla="*/ 1 w 9"/>
                <a:gd name="T13" fmla="*/ 1 h 3"/>
                <a:gd name="T14" fmla="*/ 0 w 9"/>
                <a:gd name="T15" fmla="*/ 1 h 3"/>
                <a:gd name="T16" fmla="*/ 0 w 9"/>
                <a:gd name="T17" fmla="*/ 276 h 3"/>
                <a:gd name="T18" fmla="*/ 4258 w 9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"/>
                <a:gd name="T32" fmla="*/ 9 w 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">
                  <a:moveTo>
                    <a:pt x="8" y="2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8" y="2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3" name="Freeform 366">
              <a:extLst>
                <a:ext uri="{FF2B5EF4-FFF2-40B4-BE49-F238E27FC236}">
                  <a16:creationId xmlns:a16="http://schemas.microsoft.com/office/drawing/2014/main" id="{F1F82F50-D564-4DAC-A337-4DA80F2E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465"/>
              <a:ext cx="5" cy="10"/>
            </a:xfrm>
            <a:custGeom>
              <a:avLst/>
              <a:gdLst>
                <a:gd name="T0" fmla="*/ 6147 w 3"/>
                <a:gd name="T1" fmla="*/ 305 h 8"/>
                <a:gd name="T2" fmla="*/ 10245 w 3"/>
                <a:gd name="T3" fmla="*/ 280 h 8"/>
                <a:gd name="T4" fmla="*/ 10245 w 3"/>
                <a:gd name="T5" fmla="*/ 231 h 8"/>
                <a:gd name="T6" fmla="*/ 10245 w 3"/>
                <a:gd name="T7" fmla="*/ 169 h 8"/>
                <a:gd name="T8" fmla="*/ 10245 w 3"/>
                <a:gd name="T9" fmla="*/ 110 h 8"/>
                <a:gd name="T10" fmla="*/ 10245 w 3"/>
                <a:gd name="T11" fmla="*/ 1 h 8"/>
                <a:gd name="T12" fmla="*/ 6147 w 3"/>
                <a:gd name="T13" fmla="*/ 1 h 8"/>
                <a:gd name="T14" fmla="*/ 6147 w 3"/>
                <a:gd name="T15" fmla="*/ 0 h 8"/>
                <a:gd name="T16" fmla="*/ 0 w 3"/>
                <a:gd name="T17" fmla="*/ 1 h 8"/>
                <a:gd name="T18" fmla="*/ 6147 w 3"/>
                <a:gd name="T19" fmla="*/ 30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4" name="Freeform 367">
              <a:extLst>
                <a:ext uri="{FF2B5EF4-FFF2-40B4-BE49-F238E27FC236}">
                  <a16:creationId xmlns:a16="http://schemas.microsoft.com/office/drawing/2014/main" id="{5823CE53-D8F5-4B42-8CFB-8B34BA83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3466"/>
              <a:ext cx="208" cy="106"/>
            </a:xfrm>
            <a:custGeom>
              <a:avLst/>
              <a:gdLst>
                <a:gd name="T0" fmla="*/ 3260 w 140"/>
                <a:gd name="T1" fmla="*/ 3580 h 85"/>
                <a:gd name="T2" fmla="*/ 3260 w 140"/>
                <a:gd name="T3" fmla="*/ 3580 h 85"/>
                <a:gd name="T4" fmla="*/ 4843 w 140"/>
                <a:gd name="T5" fmla="*/ 3567 h 85"/>
                <a:gd name="T6" fmla="*/ 9140 w 140"/>
                <a:gd name="T7" fmla="*/ 3454 h 85"/>
                <a:gd name="T8" fmla="*/ 14111 w 140"/>
                <a:gd name="T9" fmla="*/ 3306 h 85"/>
                <a:gd name="T10" fmla="*/ 21986 w 140"/>
                <a:gd name="T11" fmla="*/ 3093 h 85"/>
                <a:gd name="T12" fmla="*/ 29034 w 140"/>
                <a:gd name="T13" fmla="*/ 2871 h 85"/>
                <a:gd name="T14" fmla="*/ 39573 w 140"/>
                <a:gd name="T15" fmla="*/ 2651 h 85"/>
                <a:gd name="T16" fmla="*/ 48531 w 140"/>
                <a:gd name="T17" fmla="*/ 2348 h 85"/>
                <a:gd name="T18" fmla="*/ 58794 w 140"/>
                <a:gd name="T19" fmla="*/ 2066 h 85"/>
                <a:gd name="T20" fmla="*/ 68754 w 140"/>
                <a:gd name="T21" fmla="*/ 1781 h 85"/>
                <a:gd name="T22" fmla="*/ 78869 w 140"/>
                <a:gd name="T23" fmla="*/ 1510 h 85"/>
                <a:gd name="T24" fmla="*/ 88137 w 140"/>
                <a:gd name="T25" fmla="*/ 1232 h 85"/>
                <a:gd name="T26" fmla="*/ 96230 w 140"/>
                <a:gd name="T27" fmla="*/ 988 h 85"/>
                <a:gd name="T28" fmla="*/ 104688 w 140"/>
                <a:gd name="T29" fmla="*/ 806 h 85"/>
                <a:gd name="T30" fmla="*/ 110008 w 140"/>
                <a:gd name="T31" fmla="*/ 646 h 85"/>
                <a:gd name="T32" fmla="*/ 114969 w 140"/>
                <a:gd name="T33" fmla="*/ 518 h 85"/>
                <a:gd name="T34" fmla="*/ 116848 w 140"/>
                <a:gd name="T35" fmla="*/ 453 h 85"/>
                <a:gd name="T36" fmla="*/ 113486 w 140"/>
                <a:gd name="T37" fmla="*/ 0 h 85"/>
                <a:gd name="T38" fmla="*/ 110008 w 140"/>
                <a:gd name="T39" fmla="*/ 1 h 85"/>
                <a:gd name="T40" fmla="*/ 106462 w 140"/>
                <a:gd name="T41" fmla="*/ 150 h 85"/>
                <a:gd name="T42" fmla="*/ 99821 w 140"/>
                <a:gd name="T43" fmla="*/ 291 h 85"/>
                <a:gd name="T44" fmla="*/ 91940 w 140"/>
                <a:gd name="T45" fmla="*/ 518 h 85"/>
                <a:gd name="T46" fmla="*/ 83814 w 140"/>
                <a:gd name="T47" fmla="*/ 736 h 85"/>
                <a:gd name="T48" fmla="*/ 74044 w 140"/>
                <a:gd name="T49" fmla="*/ 1005 h 85"/>
                <a:gd name="T50" fmla="*/ 65364 w 140"/>
                <a:gd name="T51" fmla="*/ 1253 h 85"/>
                <a:gd name="T52" fmla="*/ 54549 w 140"/>
                <a:gd name="T53" fmla="*/ 1563 h 85"/>
                <a:gd name="T54" fmla="*/ 44533 w 140"/>
                <a:gd name="T55" fmla="*/ 1883 h 85"/>
                <a:gd name="T56" fmla="*/ 34605 w 140"/>
                <a:gd name="T57" fmla="*/ 2126 h 85"/>
                <a:gd name="T58" fmla="*/ 25771 w 140"/>
                <a:gd name="T59" fmla="*/ 2388 h 85"/>
                <a:gd name="T60" fmla="*/ 17202 w 140"/>
                <a:gd name="T61" fmla="*/ 2576 h 85"/>
                <a:gd name="T62" fmla="*/ 10229 w 140"/>
                <a:gd name="T63" fmla="*/ 2796 h 85"/>
                <a:gd name="T64" fmla="*/ 4843 w 140"/>
                <a:gd name="T65" fmla="*/ 2928 h 85"/>
                <a:gd name="T66" fmla="*/ 1477 w 140"/>
                <a:gd name="T67" fmla="*/ 3086 h 85"/>
                <a:gd name="T68" fmla="*/ 0 w 140"/>
                <a:gd name="T69" fmla="*/ 3093 h 85"/>
                <a:gd name="T70" fmla="*/ 3260 w 140"/>
                <a:gd name="T71" fmla="*/ 3580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"/>
                <a:gd name="T109" fmla="*/ 0 h 85"/>
                <a:gd name="T110" fmla="*/ 140 w 140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" h="85">
                  <a:moveTo>
                    <a:pt x="4" y="84"/>
                  </a:moveTo>
                  <a:lnTo>
                    <a:pt x="4" y="84"/>
                  </a:lnTo>
                  <a:lnTo>
                    <a:pt x="6" y="83"/>
                  </a:lnTo>
                  <a:lnTo>
                    <a:pt x="11" y="81"/>
                  </a:lnTo>
                  <a:lnTo>
                    <a:pt x="17" y="77"/>
                  </a:lnTo>
                  <a:lnTo>
                    <a:pt x="26" y="73"/>
                  </a:lnTo>
                  <a:lnTo>
                    <a:pt x="35" y="67"/>
                  </a:lnTo>
                  <a:lnTo>
                    <a:pt x="47" y="62"/>
                  </a:lnTo>
                  <a:lnTo>
                    <a:pt x="58" y="55"/>
                  </a:lnTo>
                  <a:lnTo>
                    <a:pt x="70" y="49"/>
                  </a:lnTo>
                  <a:lnTo>
                    <a:pt x="82" y="42"/>
                  </a:lnTo>
                  <a:lnTo>
                    <a:pt x="94" y="35"/>
                  </a:lnTo>
                  <a:lnTo>
                    <a:pt x="105" y="29"/>
                  </a:lnTo>
                  <a:lnTo>
                    <a:pt x="115" y="23"/>
                  </a:lnTo>
                  <a:lnTo>
                    <a:pt x="125" y="19"/>
                  </a:lnTo>
                  <a:lnTo>
                    <a:pt x="131" y="15"/>
                  </a:lnTo>
                  <a:lnTo>
                    <a:pt x="137" y="12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7" y="4"/>
                  </a:lnTo>
                  <a:lnTo>
                    <a:pt x="119" y="7"/>
                  </a:lnTo>
                  <a:lnTo>
                    <a:pt x="110" y="12"/>
                  </a:lnTo>
                  <a:lnTo>
                    <a:pt x="100" y="18"/>
                  </a:lnTo>
                  <a:lnTo>
                    <a:pt x="88" y="24"/>
                  </a:lnTo>
                  <a:lnTo>
                    <a:pt x="78" y="30"/>
                  </a:lnTo>
                  <a:lnTo>
                    <a:pt x="65" y="37"/>
                  </a:lnTo>
                  <a:lnTo>
                    <a:pt x="53" y="44"/>
                  </a:lnTo>
                  <a:lnTo>
                    <a:pt x="41" y="50"/>
                  </a:lnTo>
                  <a:lnTo>
                    <a:pt x="31" y="56"/>
                  </a:lnTo>
                  <a:lnTo>
                    <a:pt x="20" y="61"/>
                  </a:lnTo>
                  <a:lnTo>
                    <a:pt x="12" y="66"/>
                  </a:lnTo>
                  <a:lnTo>
                    <a:pt x="6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4" y="84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5" name="Freeform 368">
              <a:extLst>
                <a:ext uri="{FF2B5EF4-FFF2-40B4-BE49-F238E27FC236}">
                  <a16:creationId xmlns:a16="http://schemas.microsoft.com/office/drawing/2014/main" id="{9AC82D78-A7D1-4185-8F56-257FEFEF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543"/>
              <a:ext cx="25" cy="31"/>
            </a:xfrm>
            <a:custGeom>
              <a:avLst/>
              <a:gdLst>
                <a:gd name="T0" fmla="*/ 0 w 17"/>
                <a:gd name="T1" fmla="*/ 0 h 25"/>
                <a:gd name="T2" fmla="*/ 0 w 17"/>
                <a:gd name="T3" fmla="*/ 0 h 25"/>
                <a:gd name="T4" fmla="*/ 1 w 17"/>
                <a:gd name="T5" fmla="*/ 224 h 25"/>
                <a:gd name="T6" fmla="*/ 1 w 17"/>
                <a:gd name="T7" fmla="*/ 491 h 25"/>
                <a:gd name="T8" fmla="*/ 1304 w 17"/>
                <a:gd name="T9" fmla="*/ 614 h 25"/>
                <a:gd name="T10" fmla="*/ 2821 w 17"/>
                <a:gd name="T11" fmla="*/ 761 h 25"/>
                <a:gd name="T12" fmla="*/ 4793 w 17"/>
                <a:gd name="T13" fmla="*/ 924 h 25"/>
                <a:gd name="T14" fmla="*/ 7049 w 17"/>
                <a:gd name="T15" fmla="*/ 936 h 25"/>
                <a:gd name="T16" fmla="*/ 8972 w 17"/>
                <a:gd name="T17" fmla="*/ 936 h 25"/>
                <a:gd name="T18" fmla="*/ 11259 w 17"/>
                <a:gd name="T19" fmla="*/ 832 h 25"/>
                <a:gd name="T20" fmla="*/ 8972 w 17"/>
                <a:gd name="T21" fmla="*/ 495 h 25"/>
                <a:gd name="T22" fmla="*/ 8419 w 17"/>
                <a:gd name="T23" fmla="*/ 531 h 25"/>
                <a:gd name="T24" fmla="*/ 7656 w 17"/>
                <a:gd name="T25" fmla="*/ 531 h 25"/>
                <a:gd name="T26" fmla="*/ 7049 w 17"/>
                <a:gd name="T27" fmla="*/ 491 h 25"/>
                <a:gd name="T28" fmla="*/ 6101 w 17"/>
                <a:gd name="T29" fmla="*/ 345 h 25"/>
                <a:gd name="T30" fmla="*/ 6101 w 17"/>
                <a:gd name="T31" fmla="*/ 224 h 25"/>
                <a:gd name="T32" fmla="*/ 6101 w 17"/>
                <a:gd name="T33" fmla="*/ 0 h 25"/>
                <a:gd name="T34" fmla="*/ 0 w 17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5"/>
                <a:gd name="T56" fmla="*/ 17 w 17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5">
                  <a:moveTo>
                    <a:pt x="0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6" name="Freeform 369">
              <a:extLst>
                <a:ext uri="{FF2B5EF4-FFF2-40B4-BE49-F238E27FC236}">
                  <a16:creationId xmlns:a16="http://schemas.microsoft.com/office/drawing/2014/main" id="{CD843F1E-4A8E-4311-9F03-F6E236D2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444"/>
              <a:ext cx="11" cy="93"/>
            </a:xfrm>
            <a:custGeom>
              <a:avLst/>
              <a:gdLst>
                <a:gd name="T0" fmla="*/ 0 w 7"/>
                <a:gd name="T1" fmla="*/ 0 h 75"/>
                <a:gd name="T2" fmla="*/ 0 w 7"/>
                <a:gd name="T3" fmla="*/ 2 h 75"/>
                <a:gd name="T4" fmla="*/ 0 w 7"/>
                <a:gd name="T5" fmla="*/ 319 h 75"/>
                <a:gd name="T6" fmla="*/ 0 w 7"/>
                <a:gd name="T7" fmla="*/ 755 h 75"/>
                <a:gd name="T8" fmla="*/ 0 w 7"/>
                <a:gd name="T9" fmla="*/ 1161 h 75"/>
                <a:gd name="T10" fmla="*/ 0 w 7"/>
                <a:gd name="T11" fmla="*/ 1610 h 75"/>
                <a:gd name="T12" fmla="*/ 0 w 7"/>
                <a:gd name="T13" fmla="*/ 2101 h 75"/>
                <a:gd name="T14" fmla="*/ 0 w 7"/>
                <a:gd name="T15" fmla="*/ 2532 h 75"/>
                <a:gd name="T16" fmla="*/ 0 w 7"/>
                <a:gd name="T17" fmla="*/ 2868 h 75"/>
                <a:gd name="T18" fmla="*/ 12380 w 7"/>
                <a:gd name="T19" fmla="*/ 2868 h 75"/>
                <a:gd name="T20" fmla="*/ 12380 w 7"/>
                <a:gd name="T21" fmla="*/ 2532 h 75"/>
                <a:gd name="T22" fmla="*/ 12380 w 7"/>
                <a:gd name="T23" fmla="*/ 2101 h 75"/>
                <a:gd name="T24" fmla="*/ 12380 w 7"/>
                <a:gd name="T25" fmla="*/ 1610 h 75"/>
                <a:gd name="T26" fmla="*/ 12380 w 7"/>
                <a:gd name="T27" fmla="*/ 1161 h 75"/>
                <a:gd name="T28" fmla="*/ 12380 w 7"/>
                <a:gd name="T29" fmla="*/ 755 h 75"/>
                <a:gd name="T30" fmla="*/ 12380 w 7"/>
                <a:gd name="T31" fmla="*/ 319 h 75"/>
                <a:gd name="T32" fmla="*/ 12380 w 7"/>
                <a:gd name="T33" fmla="*/ 2 h 75"/>
                <a:gd name="T34" fmla="*/ 12380 w 7"/>
                <a:gd name="T35" fmla="*/ 0 h 75"/>
                <a:gd name="T36" fmla="*/ 0 w 7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5"/>
                <a:gd name="T59" fmla="*/ 7 w 7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5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6" y="74"/>
                  </a:lnTo>
                  <a:lnTo>
                    <a:pt x="6" y="65"/>
                  </a:lnTo>
                  <a:lnTo>
                    <a:pt x="6" y="54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7" name="Freeform 370">
              <a:extLst>
                <a:ext uri="{FF2B5EF4-FFF2-40B4-BE49-F238E27FC236}">
                  <a16:creationId xmlns:a16="http://schemas.microsoft.com/office/drawing/2014/main" id="{E96DF67C-B676-41C8-8E79-3E8778F8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435"/>
              <a:ext cx="11" cy="2"/>
            </a:xfrm>
            <a:custGeom>
              <a:avLst/>
              <a:gdLst>
                <a:gd name="T0" fmla="*/ 12380 w 7"/>
                <a:gd name="T1" fmla="*/ 1 h 2"/>
                <a:gd name="T2" fmla="*/ 11123 w 7"/>
                <a:gd name="T3" fmla="*/ 0 h 2"/>
                <a:gd name="T4" fmla="*/ 7078 w 7"/>
                <a:gd name="T5" fmla="*/ 0 h 2"/>
                <a:gd name="T6" fmla="*/ 2866 w 7"/>
                <a:gd name="T7" fmla="*/ 0 h 2"/>
                <a:gd name="T8" fmla="*/ 0 w 7"/>
                <a:gd name="T9" fmla="*/ 1 h 2"/>
                <a:gd name="T10" fmla="*/ 12380 w 7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6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8" name="Freeform 371">
              <a:extLst>
                <a:ext uri="{FF2B5EF4-FFF2-40B4-BE49-F238E27FC236}">
                  <a16:creationId xmlns:a16="http://schemas.microsoft.com/office/drawing/2014/main" id="{D85841EE-6C1B-43B3-B2BE-BE43861C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3468"/>
              <a:ext cx="2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10 h 4"/>
                <a:gd name="T4" fmla="*/ 0 w 1"/>
                <a:gd name="T5" fmla="*/ 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9" name="Freeform 372">
              <a:extLst>
                <a:ext uri="{FF2B5EF4-FFF2-40B4-BE49-F238E27FC236}">
                  <a16:creationId xmlns:a16="http://schemas.microsoft.com/office/drawing/2014/main" id="{7BAF2923-4C6A-4659-9E85-9135567D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3468"/>
              <a:ext cx="205" cy="103"/>
            </a:xfrm>
            <a:custGeom>
              <a:avLst/>
              <a:gdLst>
                <a:gd name="T0" fmla="*/ 3253 w 138"/>
                <a:gd name="T1" fmla="*/ 3924 h 82"/>
                <a:gd name="T2" fmla="*/ 3253 w 138"/>
                <a:gd name="T3" fmla="*/ 3924 h 82"/>
                <a:gd name="T4" fmla="*/ 4832 w 138"/>
                <a:gd name="T5" fmla="*/ 3849 h 82"/>
                <a:gd name="T6" fmla="*/ 8392 w 138"/>
                <a:gd name="T7" fmla="*/ 3732 h 82"/>
                <a:gd name="T8" fmla="*/ 13482 w 138"/>
                <a:gd name="T9" fmla="*/ 3584 h 82"/>
                <a:gd name="T10" fmla="*/ 20916 w 138"/>
                <a:gd name="T11" fmla="*/ 3393 h 82"/>
                <a:gd name="T12" fmla="*/ 28863 w 138"/>
                <a:gd name="T13" fmla="*/ 3020 h 82"/>
                <a:gd name="T14" fmla="*/ 37817 w 138"/>
                <a:gd name="T15" fmla="*/ 2827 h 82"/>
                <a:gd name="T16" fmla="*/ 47735 w 138"/>
                <a:gd name="T17" fmla="*/ 2439 h 82"/>
                <a:gd name="T18" fmla="*/ 56812 w 138"/>
                <a:gd name="T19" fmla="*/ 2183 h 82"/>
                <a:gd name="T20" fmla="*/ 67065 w 138"/>
                <a:gd name="T21" fmla="*/ 1885 h 82"/>
                <a:gd name="T22" fmla="*/ 77133 w 138"/>
                <a:gd name="T23" fmla="*/ 1578 h 82"/>
                <a:gd name="T24" fmla="*/ 85899 w 138"/>
                <a:gd name="T25" fmla="*/ 1256 h 82"/>
                <a:gd name="T26" fmla="*/ 94616 w 138"/>
                <a:gd name="T27" fmla="*/ 962 h 82"/>
                <a:gd name="T28" fmla="*/ 101854 w 138"/>
                <a:gd name="T29" fmla="*/ 796 h 82"/>
                <a:gd name="T30" fmla="*/ 106729 w 138"/>
                <a:gd name="T31" fmla="*/ 583 h 82"/>
                <a:gd name="T32" fmla="*/ 111312 w 138"/>
                <a:gd name="T33" fmla="*/ 443 h 82"/>
                <a:gd name="T34" fmla="*/ 114582 w 138"/>
                <a:gd name="T35" fmla="*/ 387 h 82"/>
                <a:gd name="T36" fmla="*/ 111312 w 138"/>
                <a:gd name="T37" fmla="*/ 0 h 82"/>
                <a:gd name="T38" fmla="*/ 108539 w 138"/>
                <a:gd name="T39" fmla="*/ 123 h 82"/>
                <a:gd name="T40" fmla="*/ 105339 w 138"/>
                <a:gd name="T41" fmla="*/ 245 h 82"/>
                <a:gd name="T42" fmla="*/ 98281 w 138"/>
                <a:gd name="T43" fmla="*/ 387 h 82"/>
                <a:gd name="T44" fmla="*/ 91276 w 138"/>
                <a:gd name="T45" fmla="*/ 610 h 82"/>
                <a:gd name="T46" fmla="*/ 82585 w 138"/>
                <a:gd name="T47" fmla="*/ 919 h 82"/>
                <a:gd name="T48" fmla="*/ 73946 w 138"/>
                <a:gd name="T49" fmla="*/ 1154 h 82"/>
                <a:gd name="T50" fmla="*/ 63993 w 138"/>
                <a:gd name="T51" fmla="*/ 1524 h 82"/>
                <a:gd name="T52" fmla="*/ 53257 w 138"/>
                <a:gd name="T53" fmla="*/ 1792 h 82"/>
                <a:gd name="T54" fmla="*/ 44197 w 138"/>
                <a:gd name="T55" fmla="*/ 2103 h 82"/>
                <a:gd name="T56" fmla="*/ 34525 w 138"/>
                <a:gd name="T57" fmla="*/ 2404 h 82"/>
                <a:gd name="T58" fmla="*/ 25745 w 138"/>
                <a:gd name="T59" fmla="*/ 2701 h 82"/>
                <a:gd name="T60" fmla="*/ 17331 w 138"/>
                <a:gd name="T61" fmla="*/ 2971 h 82"/>
                <a:gd name="T62" fmla="*/ 10663 w 138"/>
                <a:gd name="T63" fmla="*/ 3128 h 82"/>
                <a:gd name="T64" fmla="*/ 5649 w 138"/>
                <a:gd name="T65" fmla="*/ 3393 h 82"/>
                <a:gd name="T66" fmla="*/ 1474 w 138"/>
                <a:gd name="T67" fmla="*/ 3444 h 82"/>
                <a:gd name="T68" fmla="*/ 0 w 138"/>
                <a:gd name="T69" fmla="*/ 3551 h 82"/>
                <a:gd name="T70" fmla="*/ 3253 w 138"/>
                <a:gd name="T71" fmla="*/ 3924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2"/>
                <a:gd name="T110" fmla="*/ 138 w 138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2">
                  <a:moveTo>
                    <a:pt x="4" y="81"/>
                  </a:moveTo>
                  <a:lnTo>
                    <a:pt x="4" y="81"/>
                  </a:lnTo>
                  <a:lnTo>
                    <a:pt x="6" y="80"/>
                  </a:lnTo>
                  <a:lnTo>
                    <a:pt x="10" y="77"/>
                  </a:lnTo>
                  <a:lnTo>
                    <a:pt x="16" y="74"/>
                  </a:lnTo>
                  <a:lnTo>
                    <a:pt x="25" y="70"/>
                  </a:lnTo>
                  <a:lnTo>
                    <a:pt x="34" y="63"/>
                  </a:lnTo>
                  <a:lnTo>
                    <a:pt x="45" y="58"/>
                  </a:lnTo>
                  <a:lnTo>
                    <a:pt x="57" y="51"/>
                  </a:lnTo>
                  <a:lnTo>
                    <a:pt x="68" y="45"/>
                  </a:lnTo>
                  <a:lnTo>
                    <a:pt x="80" y="39"/>
                  </a:lnTo>
                  <a:lnTo>
                    <a:pt x="92" y="33"/>
                  </a:lnTo>
                  <a:lnTo>
                    <a:pt x="103" y="26"/>
                  </a:lnTo>
                  <a:lnTo>
                    <a:pt x="113" y="20"/>
                  </a:lnTo>
                  <a:lnTo>
                    <a:pt x="122" y="17"/>
                  </a:lnTo>
                  <a:lnTo>
                    <a:pt x="128" y="12"/>
                  </a:lnTo>
                  <a:lnTo>
                    <a:pt x="133" y="9"/>
                  </a:lnTo>
                  <a:lnTo>
                    <a:pt x="137" y="8"/>
                  </a:lnTo>
                  <a:lnTo>
                    <a:pt x="133" y="0"/>
                  </a:lnTo>
                  <a:lnTo>
                    <a:pt x="130" y="2"/>
                  </a:lnTo>
                  <a:lnTo>
                    <a:pt x="126" y="5"/>
                  </a:lnTo>
                  <a:lnTo>
                    <a:pt x="118" y="8"/>
                  </a:lnTo>
                  <a:lnTo>
                    <a:pt x="109" y="13"/>
                  </a:lnTo>
                  <a:lnTo>
                    <a:pt x="99" y="19"/>
                  </a:lnTo>
                  <a:lnTo>
                    <a:pt x="88" y="24"/>
                  </a:lnTo>
                  <a:lnTo>
                    <a:pt x="77" y="32"/>
                  </a:lnTo>
                  <a:lnTo>
                    <a:pt x="64" y="37"/>
                  </a:lnTo>
                  <a:lnTo>
                    <a:pt x="53" y="44"/>
                  </a:lnTo>
                  <a:lnTo>
                    <a:pt x="41" y="50"/>
                  </a:lnTo>
                  <a:lnTo>
                    <a:pt x="31" y="56"/>
                  </a:lnTo>
                  <a:lnTo>
                    <a:pt x="21" y="61"/>
                  </a:lnTo>
                  <a:lnTo>
                    <a:pt x="13" y="65"/>
                  </a:lnTo>
                  <a:lnTo>
                    <a:pt x="7" y="70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4" y="81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0" name="Freeform 373">
              <a:extLst>
                <a:ext uri="{FF2B5EF4-FFF2-40B4-BE49-F238E27FC236}">
                  <a16:creationId xmlns:a16="http://schemas.microsoft.com/office/drawing/2014/main" id="{27D537EB-61C2-4A64-A0AF-CC30580D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543"/>
              <a:ext cx="22" cy="2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0 w 15"/>
                <a:gd name="T5" fmla="*/ 318 h 23"/>
                <a:gd name="T6" fmla="*/ 1 w 15"/>
                <a:gd name="T7" fmla="*/ 598 h 23"/>
                <a:gd name="T8" fmla="*/ 1280 w 15"/>
                <a:gd name="T9" fmla="*/ 804 h 23"/>
                <a:gd name="T10" fmla="*/ 2753 w 15"/>
                <a:gd name="T11" fmla="*/ 986 h 23"/>
                <a:gd name="T12" fmla="*/ 4038 w 15"/>
                <a:gd name="T13" fmla="*/ 1078 h 23"/>
                <a:gd name="T14" fmla="*/ 5516 w 15"/>
                <a:gd name="T15" fmla="*/ 1122 h 23"/>
                <a:gd name="T16" fmla="*/ 7215 w 15"/>
                <a:gd name="T17" fmla="*/ 1122 h 23"/>
                <a:gd name="T18" fmla="*/ 9574 w 15"/>
                <a:gd name="T19" fmla="*/ 1078 h 23"/>
                <a:gd name="T20" fmla="*/ 7215 w 15"/>
                <a:gd name="T21" fmla="*/ 754 h 23"/>
                <a:gd name="T22" fmla="*/ 6802 w 15"/>
                <a:gd name="T23" fmla="*/ 782 h 23"/>
                <a:gd name="T24" fmla="*/ 5922 w 15"/>
                <a:gd name="T25" fmla="*/ 782 h 23"/>
                <a:gd name="T26" fmla="*/ 5516 w 15"/>
                <a:gd name="T27" fmla="*/ 782 h 23"/>
                <a:gd name="T28" fmla="*/ 5516 w 15"/>
                <a:gd name="T29" fmla="*/ 754 h 23"/>
                <a:gd name="T30" fmla="*/ 5516 w 15"/>
                <a:gd name="T31" fmla="*/ 638 h 23"/>
                <a:gd name="T32" fmla="*/ 4638 w 15"/>
                <a:gd name="T33" fmla="*/ 474 h 23"/>
                <a:gd name="T34" fmla="*/ 4038 w 15"/>
                <a:gd name="T35" fmla="*/ 318 h 23"/>
                <a:gd name="T36" fmla="*/ 4038 w 15"/>
                <a:gd name="T37" fmla="*/ 0 h 23"/>
                <a:gd name="T38" fmla="*/ 4038 w 15"/>
                <a:gd name="T39" fmla="*/ 0 h 23"/>
                <a:gd name="T40" fmla="*/ 0 w 15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3"/>
                <a:gd name="T65" fmla="*/ 15 w 15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1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9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1" name="Freeform 374">
              <a:extLst>
                <a:ext uri="{FF2B5EF4-FFF2-40B4-BE49-F238E27FC236}">
                  <a16:creationId xmlns:a16="http://schemas.microsoft.com/office/drawing/2014/main" id="{2C2B93D5-A2A2-4DF9-A7A1-E97F7879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46"/>
              <a:ext cx="6" cy="91"/>
            </a:xfrm>
            <a:custGeom>
              <a:avLst/>
              <a:gdLst>
                <a:gd name="T0" fmla="*/ 0 w 4"/>
                <a:gd name="T1" fmla="*/ 0 h 73"/>
                <a:gd name="T2" fmla="*/ 0 w 4"/>
                <a:gd name="T3" fmla="*/ 2 h 73"/>
                <a:gd name="T4" fmla="*/ 0 w 4"/>
                <a:gd name="T5" fmla="*/ 333 h 73"/>
                <a:gd name="T6" fmla="*/ 0 w 4"/>
                <a:gd name="T7" fmla="*/ 733 h 73"/>
                <a:gd name="T8" fmla="*/ 0 w 4"/>
                <a:gd name="T9" fmla="*/ 1220 h 73"/>
                <a:gd name="T10" fmla="*/ 0 w 4"/>
                <a:gd name="T11" fmla="*/ 1694 h 73"/>
                <a:gd name="T12" fmla="*/ 0 w 4"/>
                <a:gd name="T13" fmla="*/ 2233 h 73"/>
                <a:gd name="T14" fmla="*/ 0 w 4"/>
                <a:gd name="T15" fmla="*/ 2658 h 73"/>
                <a:gd name="T16" fmla="*/ 0 w 4"/>
                <a:gd name="T17" fmla="*/ 3074 h 73"/>
                <a:gd name="T18" fmla="*/ 3482 w 4"/>
                <a:gd name="T19" fmla="*/ 3074 h 73"/>
                <a:gd name="T20" fmla="*/ 3482 w 4"/>
                <a:gd name="T21" fmla="*/ 2658 h 73"/>
                <a:gd name="T22" fmla="*/ 3482 w 4"/>
                <a:gd name="T23" fmla="*/ 2233 h 73"/>
                <a:gd name="T24" fmla="*/ 3482 w 4"/>
                <a:gd name="T25" fmla="*/ 1694 h 73"/>
                <a:gd name="T26" fmla="*/ 3482 w 4"/>
                <a:gd name="T27" fmla="*/ 1220 h 73"/>
                <a:gd name="T28" fmla="*/ 3482 w 4"/>
                <a:gd name="T29" fmla="*/ 733 h 73"/>
                <a:gd name="T30" fmla="*/ 3482 w 4"/>
                <a:gd name="T31" fmla="*/ 333 h 73"/>
                <a:gd name="T32" fmla="*/ 3482 w 4"/>
                <a:gd name="T33" fmla="*/ 2 h 73"/>
                <a:gd name="T34" fmla="*/ 3482 w 4"/>
                <a:gd name="T35" fmla="*/ 0 h 73"/>
                <a:gd name="T36" fmla="*/ 0 w 4"/>
                <a:gd name="T37" fmla="*/ 0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"/>
                <a:gd name="T58" fmla="*/ 0 h 73"/>
                <a:gd name="T59" fmla="*/ 4 w 4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" h="73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3" y="63"/>
                  </a:lnTo>
                  <a:lnTo>
                    <a:pt x="3" y="53"/>
                  </a:lnTo>
                  <a:lnTo>
                    <a:pt x="3" y="40"/>
                  </a:lnTo>
                  <a:lnTo>
                    <a:pt x="3" y="29"/>
                  </a:lnTo>
                  <a:lnTo>
                    <a:pt x="3" y="18"/>
                  </a:lnTo>
                  <a:lnTo>
                    <a:pt x="3" y="8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2" name="Freeform 375">
              <a:extLst>
                <a:ext uri="{FF2B5EF4-FFF2-40B4-BE49-F238E27FC236}">
                  <a16:creationId xmlns:a16="http://schemas.microsoft.com/office/drawing/2014/main" id="{6DEE2D55-388C-4DAF-AFC4-E847F6A43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39"/>
              <a:ext cx="6" cy="2"/>
            </a:xfrm>
            <a:custGeom>
              <a:avLst/>
              <a:gdLst>
                <a:gd name="T0" fmla="*/ 3482 w 4"/>
                <a:gd name="T1" fmla="*/ 0 h 2"/>
                <a:gd name="T2" fmla="*/ 1911 w 4"/>
                <a:gd name="T3" fmla="*/ 1 h 2"/>
                <a:gd name="T4" fmla="*/ 1166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3" name="Freeform 376">
              <a:extLst>
                <a:ext uri="{FF2B5EF4-FFF2-40B4-BE49-F238E27FC236}">
                  <a16:creationId xmlns:a16="http://schemas.microsoft.com/office/drawing/2014/main" id="{8FD4EEFF-F686-4AA3-9051-CD19593E6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3388"/>
              <a:ext cx="138" cy="69"/>
            </a:xfrm>
            <a:custGeom>
              <a:avLst/>
              <a:gdLst>
                <a:gd name="T0" fmla="*/ 8270 w 93"/>
                <a:gd name="T1" fmla="*/ 895 h 56"/>
                <a:gd name="T2" fmla="*/ 16705 w 93"/>
                <a:gd name="T3" fmla="*/ 797 h 56"/>
                <a:gd name="T4" fmla="*/ 23804 w 93"/>
                <a:gd name="T5" fmla="*/ 647 h 56"/>
                <a:gd name="T6" fmla="*/ 31000 w 93"/>
                <a:gd name="T7" fmla="*/ 478 h 56"/>
                <a:gd name="T8" fmla="*/ 39057 w 93"/>
                <a:gd name="T9" fmla="*/ 388 h 56"/>
                <a:gd name="T10" fmla="*/ 46000 w 93"/>
                <a:gd name="T11" fmla="*/ 272 h 56"/>
                <a:gd name="T12" fmla="*/ 51388 w 93"/>
                <a:gd name="T13" fmla="*/ 169 h 56"/>
                <a:gd name="T14" fmla="*/ 56012 w 93"/>
                <a:gd name="T15" fmla="*/ 111 h 56"/>
                <a:gd name="T16" fmla="*/ 57956 w 93"/>
                <a:gd name="T17" fmla="*/ 2 h 56"/>
                <a:gd name="T18" fmla="*/ 63934 w 93"/>
                <a:gd name="T19" fmla="*/ 0 h 56"/>
                <a:gd name="T20" fmla="*/ 68985 w 93"/>
                <a:gd name="T21" fmla="*/ 2 h 56"/>
                <a:gd name="T22" fmla="*/ 70935 w 93"/>
                <a:gd name="T23" fmla="*/ 169 h 56"/>
                <a:gd name="T24" fmla="*/ 74468 w 93"/>
                <a:gd name="T25" fmla="*/ 272 h 56"/>
                <a:gd name="T26" fmla="*/ 75547 w 93"/>
                <a:gd name="T27" fmla="*/ 478 h 56"/>
                <a:gd name="T28" fmla="*/ 75547 w 93"/>
                <a:gd name="T29" fmla="*/ 647 h 56"/>
                <a:gd name="T30" fmla="*/ 73030 w 93"/>
                <a:gd name="T31" fmla="*/ 797 h 56"/>
                <a:gd name="T32" fmla="*/ 68985 w 93"/>
                <a:gd name="T33" fmla="*/ 952 h 56"/>
                <a:gd name="T34" fmla="*/ 13355 w 93"/>
                <a:gd name="T35" fmla="*/ 1896 h 56"/>
                <a:gd name="T36" fmla="*/ 9000 w 93"/>
                <a:gd name="T37" fmla="*/ 1941 h 56"/>
                <a:gd name="T38" fmla="*/ 5573 w 93"/>
                <a:gd name="T39" fmla="*/ 1837 h 56"/>
                <a:gd name="T40" fmla="*/ 2166 w 93"/>
                <a:gd name="T41" fmla="*/ 1747 h 56"/>
                <a:gd name="T42" fmla="*/ 1 w 93"/>
                <a:gd name="T43" fmla="*/ 1575 h 56"/>
                <a:gd name="T44" fmla="*/ 0 w 93"/>
                <a:gd name="T45" fmla="*/ 1371 h 56"/>
                <a:gd name="T46" fmla="*/ 1460 w 93"/>
                <a:gd name="T47" fmla="*/ 1190 h 56"/>
                <a:gd name="T48" fmla="*/ 3756 w 93"/>
                <a:gd name="T49" fmla="*/ 1053 h 56"/>
                <a:gd name="T50" fmla="*/ 8270 w 93"/>
                <a:gd name="T51" fmla="*/ 895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56"/>
                <a:gd name="T80" fmla="*/ 93 w 93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56">
                  <a:moveTo>
                    <a:pt x="10" y="26"/>
                  </a:moveTo>
                  <a:lnTo>
                    <a:pt x="20" y="23"/>
                  </a:lnTo>
                  <a:lnTo>
                    <a:pt x="29" y="19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3" y="5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87" y="5"/>
                  </a:lnTo>
                  <a:lnTo>
                    <a:pt x="91" y="8"/>
                  </a:lnTo>
                  <a:lnTo>
                    <a:pt x="92" y="14"/>
                  </a:lnTo>
                  <a:lnTo>
                    <a:pt x="92" y="19"/>
                  </a:lnTo>
                  <a:lnTo>
                    <a:pt x="89" y="23"/>
                  </a:lnTo>
                  <a:lnTo>
                    <a:pt x="84" y="27"/>
                  </a:lnTo>
                  <a:lnTo>
                    <a:pt x="16" y="54"/>
                  </a:lnTo>
                  <a:lnTo>
                    <a:pt x="11" y="55"/>
                  </a:lnTo>
                  <a:lnTo>
                    <a:pt x="7" y="53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5" y="30"/>
                  </a:lnTo>
                  <a:lnTo>
                    <a:pt x="10" y="26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4" name="Freeform 377">
              <a:extLst>
                <a:ext uri="{FF2B5EF4-FFF2-40B4-BE49-F238E27FC236}">
                  <a16:creationId xmlns:a16="http://schemas.microsoft.com/office/drawing/2014/main" id="{1B391744-63EC-4DCE-9F22-F3FEEC969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3388"/>
              <a:ext cx="147" cy="77"/>
            </a:xfrm>
            <a:custGeom>
              <a:avLst/>
              <a:gdLst>
                <a:gd name="T0" fmla="*/ 9055 w 99"/>
                <a:gd name="T1" fmla="*/ 1169 h 62"/>
                <a:gd name="T2" fmla="*/ 9055 w 99"/>
                <a:gd name="T3" fmla="*/ 1169 h 62"/>
                <a:gd name="T4" fmla="*/ 17224 w 99"/>
                <a:gd name="T5" fmla="*/ 1013 h 62"/>
                <a:gd name="T6" fmla="*/ 25575 w 99"/>
                <a:gd name="T7" fmla="*/ 840 h 62"/>
                <a:gd name="T8" fmla="*/ 34147 w 99"/>
                <a:gd name="T9" fmla="*/ 657 h 62"/>
                <a:gd name="T10" fmla="*/ 42459 w 99"/>
                <a:gd name="T11" fmla="*/ 498 h 62"/>
                <a:gd name="T12" fmla="*/ 49621 w 99"/>
                <a:gd name="T13" fmla="*/ 353 h 62"/>
                <a:gd name="T14" fmla="*/ 55214 w 99"/>
                <a:gd name="T15" fmla="*/ 229 h 62"/>
                <a:gd name="T16" fmla="*/ 59707 w 99"/>
                <a:gd name="T17" fmla="*/ 119 h 62"/>
                <a:gd name="T18" fmla="*/ 63045 w 99"/>
                <a:gd name="T19" fmla="*/ 2 h 62"/>
                <a:gd name="T20" fmla="*/ 68900 w 99"/>
                <a:gd name="T21" fmla="*/ 0 h 62"/>
                <a:gd name="T22" fmla="*/ 73680 w 99"/>
                <a:gd name="T23" fmla="*/ 2 h 62"/>
                <a:gd name="T24" fmla="*/ 76940 w 99"/>
                <a:gd name="T25" fmla="*/ 184 h 62"/>
                <a:gd name="T26" fmla="*/ 80552 w 99"/>
                <a:gd name="T27" fmla="*/ 353 h 62"/>
                <a:gd name="T28" fmla="*/ 81539 w 99"/>
                <a:gd name="T29" fmla="*/ 618 h 62"/>
                <a:gd name="T30" fmla="*/ 81539 w 99"/>
                <a:gd name="T31" fmla="*/ 840 h 62"/>
                <a:gd name="T32" fmla="*/ 78452 w 99"/>
                <a:gd name="T33" fmla="*/ 1043 h 62"/>
                <a:gd name="T34" fmla="*/ 73680 w 99"/>
                <a:gd name="T35" fmla="*/ 1185 h 62"/>
                <a:gd name="T36" fmla="*/ 13989 w 99"/>
                <a:gd name="T37" fmla="*/ 2409 h 62"/>
                <a:gd name="T38" fmla="*/ 10185 w 99"/>
                <a:gd name="T39" fmla="*/ 2428 h 62"/>
                <a:gd name="T40" fmla="*/ 5616 w 99"/>
                <a:gd name="T41" fmla="*/ 2341 h 62"/>
                <a:gd name="T42" fmla="*/ 2174 w 99"/>
                <a:gd name="T43" fmla="*/ 2154 h 62"/>
                <a:gd name="T44" fmla="*/ 1 w 99"/>
                <a:gd name="T45" fmla="*/ 1997 h 62"/>
                <a:gd name="T46" fmla="*/ 0 w 99"/>
                <a:gd name="T47" fmla="*/ 1734 h 62"/>
                <a:gd name="T48" fmla="*/ 1464 w 99"/>
                <a:gd name="T49" fmla="*/ 1488 h 62"/>
                <a:gd name="T50" fmla="*/ 3782 w 99"/>
                <a:gd name="T51" fmla="*/ 1305 h 62"/>
                <a:gd name="T52" fmla="*/ 9055 w 99"/>
                <a:gd name="T53" fmla="*/ 1169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62"/>
                <a:gd name="T83" fmla="*/ 99 w 99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62">
                  <a:moveTo>
                    <a:pt x="11" y="29"/>
                  </a:moveTo>
                  <a:lnTo>
                    <a:pt x="11" y="29"/>
                  </a:lnTo>
                  <a:lnTo>
                    <a:pt x="21" y="25"/>
                  </a:lnTo>
                  <a:lnTo>
                    <a:pt x="31" y="21"/>
                  </a:lnTo>
                  <a:lnTo>
                    <a:pt x="41" y="16"/>
                  </a:lnTo>
                  <a:lnTo>
                    <a:pt x="51" y="12"/>
                  </a:lnTo>
                  <a:lnTo>
                    <a:pt x="60" y="9"/>
                  </a:lnTo>
                  <a:lnTo>
                    <a:pt x="67" y="6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3" y="5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98" y="21"/>
                  </a:lnTo>
                  <a:lnTo>
                    <a:pt x="95" y="26"/>
                  </a:lnTo>
                  <a:lnTo>
                    <a:pt x="89" y="30"/>
                  </a:lnTo>
                  <a:lnTo>
                    <a:pt x="17" y="60"/>
                  </a:lnTo>
                  <a:lnTo>
                    <a:pt x="12" y="61"/>
                  </a:lnTo>
                  <a:lnTo>
                    <a:pt x="7" y="59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1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5" name="Freeform 378">
              <a:extLst>
                <a:ext uri="{FF2B5EF4-FFF2-40B4-BE49-F238E27FC236}">
                  <a16:creationId xmlns:a16="http://schemas.microsoft.com/office/drawing/2014/main" id="{A0D249FD-2ECF-426E-94EC-60B8242CE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391"/>
              <a:ext cx="12" cy="20"/>
            </a:xfrm>
            <a:custGeom>
              <a:avLst/>
              <a:gdLst>
                <a:gd name="T0" fmla="*/ 3626 w 8"/>
                <a:gd name="T1" fmla="*/ 666 h 16"/>
                <a:gd name="T2" fmla="*/ 6012 w 8"/>
                <a:gd name="T3" fmla="*/ 650 h 16"/>
                <a:gd name="T4" fmla="*/ 7079 w 8"/>
                <a:gd name="T5" fmla="*/ 499 h 16"/>
                <a:gd name="T6" fmla="*/ 7079 w 8"/>
                <a:gd name="T7" fmla="*/ 364 h 16"/>
                <a:gd name="T8" fmla="*/ 7079 w 8"/>
                <a:gd name="T9" fmla="*/ 231 h 16"/>
                <a:gd name="T10" fmla="*/ 6012 w 8"/>
                <a:gd name="T11" fmla="*/ 125 h 16"/>
                <a:gd name="T12" fmla="*/ 3626 w 8"/>
                <a:gd name="T13" fmla="*/ 1 h 16"/>
                <a:gd name="T14" fmla="*/ 1911 w 8"/>
                <a:gd name="T15" fmla="*/ 0 h 16"/>
                <a:gd name="T16" fmla="*/ 0 w 8"/>
                <a:gd name="T17" fmla="*/ 1 h 16"/>
                <a:gd name="T18" fmla="*/ 3626 w 8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6"/>
                <a:gd name="T32" fmla="*/ 8 w 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6">
                  <a:moveTo>
                    <a:pt x="4" y="15"/>
                  </a:moveTo>
                  <a:lnTo>
                    <a:pt x="6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6" name="Freeform 379">
              <a:extLst>
                <a:ext uri="{FF2B5EF4-FFF2-40B4-BE49-F238E27FC236}">
                  <a16:creationId xmlns:a16="http://schemas.microsoft.com/office/drawing/2014/main" id="{3932D18D-CFDF-4779-B2D8-F2248EA2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393"/>
              <a:ext cx="108" cy="56"/>
            </a:xfrm>
            <a:custGeom>
              <a:avLst/>
              <a:gdLst>
                <a:gd name="T0" fmla="*/ 3058 w 73"/>
                <a:gd name="T1" fmla="*/ 1461 h 45"/>
                <a:gd name="T2" fmla="*/ 4524 w 73"/>
                <a:gd name="T3" fmla="*/ 1818 h 45"/>
                <a:gd name="T4" fmla="*/ 56247 w 73"/>
                <a:gd name="T5" fmla="*/ 724 h 45"/>
                <a:gd name="T6" fmla="*/ 51640 w 73"/>
                <a:gd name="T7" fmla="*/ 0 h 45"/>
                <a:gd name="T8" fmla="*/ 0 w 73"/>
                <a:gd name="T9" fmla="*/ 1059 h 45"/>
                <a:gd name="T10" fmla="*/ 3058 w 73"/>
                <a:gd name="T11" fmla="*/ 1461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5"/>
                <a:gd name="T20" fmla="*/ 73 w 73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5">
                  <a:moveTo>
                    <a:pt x="4" y="35"/>
                  </a:moveTo>
                  <a:lnTo>
                    <a:pt x="6" y="44"/>
                  </a:lnTo>
                  <a:lnTo>
                    <a:pt x="72" y="18"/>
                  </a:lnTo>
                  <a:lnTo>
                    <a:pt x="66" y="0"/>
                  </a:lnTo>
                  <a:lnTo>
                    <a:pt x="0" y="26"/>
                  </a:lnTo>
                  <a:lnTo>
                    <a:pt x="4" y="3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7" name="Freeform 380">
              <a:extLst>
                <a:ext uri="{FF2B5EF4-FFF2-40B4-BE49-F238E27FC236}">
                  <a16:creationId xmlns:a16="http://schemas.microsoft.com/office/drawing/2014/main" id="{C1A2CF94-02A8-4229-83BB-CE6EA186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430"/>
              <a:ext cx="12" cy="20"/>
            </a:xfrm>
            <a:custGeom>
              <a:avLst/>
              <a:gdLst>
                <a:gd name="T0" fmla="*/ 3482 w 8"/>
                <a:gd name="T1" fmla="*/ 0 h 16"/>
                <a:gd name="T2" fmla="*/ 1166 w 8"/>
                <a:gd name="T3" fmla="*/ 110 h 16"/>
                <a:gd name="T4" fmla="*/ 0 w 8"/>
                <a:gd name="T5" fmla="*/ 169 h 16"/>
                <a:gd name="T6" fmla="*/ 0 w 8"/>
                <a:gd name="T7" fmla="*/ 305 h 16"/>
                <a:gd name="T8" fmla="*/ 1166 w 8"/>
                <a:gd name="T9" fmla="*/ 455 h 16"/>
                <a:gd name="T10" fmla="*/ 1911 w 8"/>
                <a:gd name="T11" fmla="*/ 538 h 16"/>
                <a:gd name="T12" fmla="*/ 3482 w 8"/>
                <a:gd name="T13" fmla="*/ 650 h 16"/>
                <a:gd name="T14" fmla="*/ 5223 w 8"/>
                <a:gd name="T15" fmla="*/ 666 h 16"/>
                <a:gd name="T16" fmla="*/ 7079 w 8"/>
                <a:gd name="T17" fmla="*/ 650 h 16"/>
                <a:gd name="T18" fmla="*/ 3482 w 8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6"/>
                <a:gd name="T32" fmla="*/ 8 w 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6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3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8" name="Freeform 381">
              <a:extLst>
                <a:ext uri="{FF2B5EF4-FFF2-40B4-BE49-F238E27FC236}">
                  <a16:creationId xmlns:a16="http://schemas.microsoft.com/office/drawing/2014/main" id="{50C32B6F-D49D-408C-AF1A-D9100595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3431"/>
              <a:ext cx="11" cy="18"/>
            </a:xfrm>
            <a:custGeom>
              <a:avLst/>
              <a:gdLst>
                <a:gd name="T0" fmla="*/ 7078 w 7"/>
                <a:gd name="T1" fmla="*/ 0 h 14"/>
                <a:gd name="T2" fmla="*/ 4504 w 7"/>
                <a:gd name="T3" fmla="*/ 1 h 14"/>
                <a:gd name="T4" fmla="*/ 2866 w 7"/>
                <a:gd name="T5" fmla="*/ 267 h 14"/>
                <a:gd name="T6" fmla="*/ 0 w 7"/>
                <a:gd name="T7" fmla="*/ 441 h 14"/>
                <a:gd name="T8" fmla="*/ 2866 w 7"/>
                <a:gd name="T9" fmla="*/ 631 h 14"/>
                <a:gd name="T10" fmla="*/ 4504 w 7"/>
                <a:gd name="T11" fmla="*/ 787 h 14"/>
                <a:gd name="T12" fmla="*/ 7078 w 7"/>
                <a:gd name="T13" fmla="*/ 811 h 14"/>
                <a:gd name="T14" fmla="*/ 11123 w 7"/>
                <a:gd name="T15" fmla="*/ 937 h 14"/>
                <a:gd name="T16" fmla="*/ 12380 w 7"/>
                <a:gd name="T17" fmla="*/ 811 h 14"/>
                <a:gd name="T18" fmla="*/ 7078 w 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4"/>
                <a:gd name="T32" fmla="*/ 7 w 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4">
                  <a:moveTo>
                    <a:pt x="3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9" name="Freeform 382">
              <a:extLst>
                <a:ext uri="{FF2B5EF4-FFF2-40B4-BE49-F238E27FC236}">
                  <a16:creationId xmlns:a16="http://schemas.microsoft.com/office/drawing/2014/main" id="{FFDFCFEB-0544-4616-B6CF-9E0E2C99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3394"/>
              <a:ext cx="106" cy="53"/>
            </a:xfrm>
            <a:custGeom>
              <a:avLst/>
              <a:gdLst>
                <a:gd name="T0" fmla="*/ 60626 w 71"/>
                <a:gd name="T1" fmla="*/ 272 h 43"/>
                <a:gd name="T2" fmla="*/ 58243 w 71"/>
                <a:gd name="T3" fmla="*/ 0 h 43"/>
                <a:gd name="T4" fmla="*/ 0 w 71"/>
                <a:gd name="T5" fmla="*/ 896 h 43"/>
                <a:gd name="T6" fmla="*/ 5163 w 71"/>
                <a:gd name="T7" fmla="*/ 1468 h 43"/>
                <a:gd name="T8" fmla="*/ 63928 w 71"/>
                <a:gd name="T9" fmla="*/ 590 h 43"/>
                <a:gd name="T10" fmla="*/ 60626 w 71"/>
                <a:gd name="T11" fmla="*/ 272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3"/>
                <a:gd name="T20" fmla="*/ 71 w 7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3">
                  <a:moveTo>
                    <a:pt x="67" y="8"/>
                  </a:moveTo>
                  <a:lnTo>
                    <a:pt x="64" y="0"/>
                  </a:lnTo>
                  <a:lnTo>
                    <a:pt x="0" y="26"/>
                  </a:lnTo>
                  <a:lnTo>
                    <a:pt x="6" y="42"/>
                  </a:lnTo>
                  <a:lnTo>
                    <a:pt x="70" y="17"/>
                  </a:lnTo>
                  <a:lnTo>
                    <a:pt x="67" y="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0" name="Freeform 383">
              <a:extLst>
                <a:ext uri="{FF2B5EF4-FFF2-40B4-BE49-F238E27FC236}">
                  <a16:creationId xmlns:a16="http://schemas.microsoft.com/office/drawing/2014/main" id="{02353529-87D4-4691-80AC-23A4176D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394"/>
              <a:ext cx="9" cy="17"/>
            </a:xfrm>
            <a:custGeom>
              <a:avLst/>
              <a:gdLst>
                <a:gd name="T0" fmla="*/ 3482 w 6"/>
                <a:gd name="T1" fmla="*/ 349 h 14"/>
                <a:gd name="T2" fmla="*/ 4163 w 6"/>
                <a:gd name="T3" fmla="*/ 287 h 14"/>
                <a:gd name="T4" fmla="*/ 5223 w 6"/>
                <a:gd name="T5" fmla="*/ 236 h 14"/>
                <a:gd name="T6" fmla="*/ 5223 w 6"/>
                <a:gd name="T7" fmla="*/ 160 h 14"/>
                <a:gd name="T8" fmla="*/ 5223 w 6"/>
                <a:gd name="T9" fmla="*/ 109 h 14"/>
                <a:gd name="T10" fmla="*/ 4163 w 6"/>
                <a:gd name="T11" fmla="*/ 2 h 14"/>
                <a:gd name="T12" fmla="*/ 3482 w 6"/>
                <a:gd name="T13" fmla="*/ 1 h 14"/>
                <a:gd name="T14" fmla="*/ 1547 w 6"/>
                <a:gd name="T15" fmla="*/ 0 h 14"/>
                <a:gd name="T16" fmla="*/ 0 w 6"/>
                <a:gd name="T17" fmla="*/ 0 h 14"/>
                <a:gd name="T18" fmla="*/ 3482 w 6"/>
                <a:gd name="T19" fmla="*/ 349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4"/>
                <a:gd name="T32" fmla="*/ 6 w 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4">
                  <a:moveTo>
                    <a:pt x="3" y="13"/>
                  </a:moveTo>
                  <a:lnTo>
                    <a:pt x="4" y="11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1" name="Freeform 384">
              <a:extLst>
                <a:ext uri="{FF2B5EF4-FFF2-40B4-BE49-F238E27FC236}">
                  <a16:creationId xmlns:a16="http://schemas.microsoft.com/office/drawing/2014/main" id="{7627C5B8-E6EF-45BF-9709-45A0D4AF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3432"/>
              <a:ext cx="9" cy="14"/>
            </a:xfrm>
            <a:custGeom>
              <a:avLst/>
              <a:gdLst>
                <a:gd name="T0" fmla="*/ 2397 w 6"/>
                <a:gd name="T1" fmla="*/ 0 h 11"/>
                <a:gd name="T2" fmla="*/ 1547 w 6"/>
                <a:gd name="T3" fmla="*/ 1 h 11"/>
                <a:gd name="T4" fmla="*/ 0 w 6"/>
                <a:gd name="T5" fmla="*/ 196 h 11"/>
                <a:gd name="T6" fmla="*/ 0 w 6"/>
                <a:gd name="T7" fmla="*/ 317 h 11"/>
                <a:gd name="T8" fmla="*/ 0 w 6"/>
                <a:gd name="T9" fmla="*/ 414 h 11"/>
                <a:gd name="T10" fmla="*/ 1547 w 6"/>
                <a:gd name="T11" fmla="*/ 513 h 11"/>
                <a:gd name="T12" fmla="*/ 2397 w 6"/>
                <a:gd name="T13" fmla="*/ 527 h 11"/>
                <a:gd name="T14" fmla="*/ 4163 w 6"/>
                <a:gd name="T15" fmla="*/ 653 h 11"/>
                <a:gd name="T16" fmla="*/ 5223 w 6"/>
                <a:gd name="T17" fmla="*/ 653 h 11"/>
                <a:gd name="T18" fmla="*/ 2397 w 6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2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2" name="Freeform 385">
              <a:extLst>
                <a:ext uri="{FF2B5EF4-FFF2-40B4-BE49-F238E27FC236}">
                  <a16:creationId xmlns:a16="http://schemas.microsoft.com/office/drawing/2014/main" id="{9184DA46-9B66-45F8-A54F-02F209F69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3396"/>
              <a:ext cx="102" cy="50"/>
            </a:xfrm>
            <a:custGeom>
              <a:avLst/>
              <a:gdLst>
                <a:gd name="T0" fmla="*/ 49894 w 69"/>
                <a:gd name="T1" fmla="*/ 305 h 40"/>
                <a:gd name="T2" fmla="*/ 48240 w 69"/>
                <a:gd name="T3" fmla="*/ 0 h 40"/>
                <a:gd name="T4" fmla="*/ 0 w 69"/>
                <a:gd name="T5" fmla="*/ 1111 h 40"/>
                <a:gd name="T6" fmla="*/ 4491 w 69"/>
                <a:gd name="T7" fmla="*/ 1735 h 40"/>
                <a:gd name="T8" fmla="*/ 52313 w 69"/>
                <a:gd name="T9" fmla="*/ 661 h 40"/>
                <a:gd name="T10" fmla="*/ 49894 w 69"/>
                <a:gd name="T11" fmla="*/ 305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40"/>
                <a:gd name="T20" fmla="*/ 69 w 6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40">
                  <a:moveTo>
                    <a:pt x="65" y="7"/>
                  </a:moveTo>
                  <a:lnTo>
                    <a:pt x="63" y="0"/>
                  </a:lnTo>
                  <a:lnTo>
                    <a:pt x="0" y="25"/>
                  </a:lnTo>
                  <a:lnTo>
                    <a:pt x="6" y="39"/>
                  </a:lnTo>
                  <a:lnTo>
                    <a:pt x="68" y="14"/>
                  </a:lnTo>
                  <a:lnTo>
                    <a:pt x="65" y="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3" name="Freeform 386">
              <a:extLst>
                <a:ext uri="{FF2B5EF4-FFF2-40B4-BE49-F238E27FC236}">
                  <a16:creationId xmlns:a16="http://schemas.microsoft.com/office/drawing/2014/main" id="{78873870-05E4-4249-BF7F-2CDFFEF1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395"/>
              <a:ext cx="8" cy="15"/>
            </a:xfrm>
            <a:custGeom>
              <a:avLst/>
              <a:gdLst>
                <a:gd name="T0" fmla="*/ 5939 w 5"/>
                <a:gd name="T1" fmla="*/ 529 h 12"/>
                <a:gd name="T2" fmla="*/ 9502 w 5"/>
                <a:gd name="T3" fmla="*/ 455 h 12"/>
                <a:gd name="T4" fmla="*/ 11763 w 5"/>
                <a:gd name="T5" fmla="*/ 364 h 12"/>
                <a:gd name="T6" fmla="*/ 11763 w 5"/>
                <a:gd name="T7" fmla="*/ 291 h 12"/>
                <a:gd name="T8" fmla="*/ 11763 w 5"/>
                <a:gd name="T9" fmla="*/ 186 h 12"/>
                <a:gd name="T10" fmla="*/ 9502 w 5"/>
                <a:gd name="T11" fmla="*/ 119 h 12"/>
                <a:gd name="T12" fmla="*/ 5939 w 5"/>
                <a:gd name="T13" fmla="*/ 1 h 12"/>
                <a:gd name="T14" fmla="*/ 3712 w 5"/>
                <a:gd name="T15" fmla="*/ 0 h 12"/>
                <a:gd name="T16" fmla="*/ 0 w 5"/>
                <a:gd name="T17" fmla="*/ 1 h 12"/>
                <a:gd name="T18" fmla="*/ 5939 w 5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2" y="11"/>
                  </a:moveTo>
                  <a:lnTo>
                    <a:pt x="3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4" name="Freeform 387">
              <a:extLst>
                <a:ext uri="{FF2B5EF4-FFF2-40B4-BE49-F238E27FC236}">
                  <a16:creationId xmlns:a16="http://schemas.microsoft.com/office/drawing/2014/main" id="{749857B0-F4FC-4A71-A733-B6A68DA7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3434"/>
              <a:ext cx="6" cy="11"/>
            </a:xfrm>
            <a:custGeom>
              <a:avLst/>
              <a:gdLst>
                <a:gd name="T0" fmla="*/ 1166 w 4"/>
                <a:gd name="T1" fmla="*/ 0 h 9"/>
                <a:gd name="T2" fmla="*/ 0 w 4"/>
                <a:gd name="T3" fmla="*/ 1 h 9"/>
                <a:gd name="T4" fmla="*/ 0 w 4"/>
                <a:gd name="T5" fmla="*/ 2 h 9"/>
                <a:gd name="T6" fmla="*/ 0 w 4"/>
                <a:gd name="T7" fmla="*/ 119 h 9"/>
                <a:gd name="T8" fmla="*/ 0 w 4"/>
                <a:gd name="T9" fmla="*/ 177 h 9"/>
                <a:gd name="T10" fmla="*/ 1166 w 4"/>
                <a:gd name="T11" fmla="*/ 216 h 9"/>
                <a:gd name="T12" fmla="*/ 1166 w 4"/>
                <a:gd name="T13" fmla="*/ 243 h 9"/>
                <a:gd name="T14" fmla="*/ 1911 w 4"/>
                <a:gd name="T15" fmla="*/ 243 h 9"/>
                <a:gd name="T16" fmla="*/ 3482 w 4"/>
                <a:gd name="T17" fmla="*/ 243 h 9"/>
                <a:gd name="T18" fmla="*/ 1166 w 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5" name="Freeform 388">
              <a:extLst>
                <a:ext uri="{FF2B5EF4-FFF2-40B4-BE49-F238E27FC236}">
                  <a16:creationId xmlns:a16="http://schemas.microsoft.com/office/drawing/2014/main" id="{B594DC22-00A4-4C29-95BF-42625BD37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398"/>
              <a:ext cx="100" cy="47"/>
            </a:xfrm>
            <a:custGeom>
              <a:avLst/>
              <a:gdLst>
                <a:gd name="T0" fmla="*/ 57009 w 67"/>
                <a:gd name="T1" fmla="*/ 218 h 38"/>
                <a:gd name="T2" fmla="*/ 55237 w 67"/>
                <a:gd name="T3" fmla="*/ 0 h 38"/>
                <a:gd name="T4" fmla="*/ 0 w 67"/>
                <a:gd name="T5" fmla="*/ 919 h 38"/>
                <a:gd name="T6" fmla="*/ 4012 w 67"/>
                <a:gd name="T7" fmla="*/ 1390 h 38"/>
                <a:gd name="T8" fmla="*/ 60290 w 67"/>
                <a:gd name="T9" fmla="*/ 480 h 38"/>
                <a:gd name="T10" fmla="*/ 57009 w 67"/>
                <a:gd name="T11" fmla="*/ 21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8"/>
                <a:gd name="T20" fmla="*/ 67 w 6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8">
                  <a:moveTo>
                    <a:pt x="63" y="6"/>
                  </a:moveTo>
                  <a:lnTo>
                    <a:pt x="61" y="0"/>
                  </a:lnTo>
                  <a:lnTo>
                    <a:pt x="0" y="25"/>
                  </a:lnTo>
                  <a:lnTo>
                    <a:pt x="5" y="37"/>
                  </a:lnTo>
                  <a:lnTo>
                    <a:pt x="66" y="12"/>
                  </a:lnTo>
                  <a:lnTo>
                    <a:pt x="63" y="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6" name="Freeform 389">
              <a:extLst>
                <a:ext uri="{FF2B5EF4-FFF2-40B4-BE49-F238E27FC236}">
                  <a16:creationId xmlns:a16="http://schemas.microsoft.com/office/drawing/2014/main" id="{0A8FFCAA-D9E2-4B59-AEC1-6258DFF0C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396"/>
              <a:ext cx="6" cy="13"/>
            </a:xfrm>
            <a:custGeom>
              <a:avLst/>
              <a:gdLst>
                <a:gd name="T0" fmla="*/ 1911 w 4"/>
                <a:gd name="T1" fmla="*/ 820 h 10"/>
                <a:gd name="T2" fmla="*/ 1911 w 4"/>
                <a:gd name="T3" fmla="*/ 676 h 10"/>
                <a:gd name="T4" fmla="*/ 3482 w 4"/>
                <a:gd name="T5" fmla="*/ 631 h 10"/>
                <a:gd name="T6" fmla="*/ 3482 w 4"/>
                <a:gd name="T7" fmla="*/ 485 h 10"/>
                <a:gd name="T8" fmla="*/ 3482 w 4"/>
                <a:gd name="T9" fmla="*/ 287 h 10"/>
                <a:gd name="T10" fmla="*/ 1911 w 4"/>
                <a:gd name="T11" fmla="*/ 1 h 10"/>
                <a:gd name="T12" fmla="*/ 1911 w 4"/>
                <a:gd name="T13" fmla="*/ 1 h 10"/>
                <a:gd name="T14" fmla="*/ 1166 w 4"/>
                <a:gd name="T15" fmla="*/ 0 h 10"/>
                <a:gd name="T16" fmla="*/ 0 w 4"/>
                <a:gd name="T17" fmla="*/ 1 h 10"/>
                <a:gd name="T18" fmla="*/ 1911 w 4"/>
                <a:gd name="T19" fmla="*/ 82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2" y="9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7" name="Freeform 390">
              <a:extLst>
                <a:ext uri="{FF2B5EF4-FFF2-40B4-BE49-F238E27FC236}">
                  <a16:creationId xmlns:a16="http://schemas.microsoft.com/office/drawing/2014/main" id="{002F22AD-3709-431E-9935-29CA5A03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3434"/>
              <a:ext cx="6" cy="10"/>
            </a:xfrm>
            <a:custGeom>
              <a:avLst/>
              <a:gdLst>
                <a:gd name="T0" fmla="*/ 1911 w 4"/>
                <a:gd name="T1" fmla="*/ 0 h 8"/>
                <a:gd name="T2" fmla="*/ 1166 w 4"/>
                <a:gd name="T3" fmla="*/ 1 h 8"/>
                <a:gd name="T4" fmla="*/ 0 w 4"/>
                <a:gd name="T5" fmla="*/ 110 h 8"/>
                <a:gd name="T6" fmla="*/ 0 w 4"/>
                <a:gd name="T7" fmla="*/ 125 h 8"/>
                <a:gd name="T8" fmla="*/ 0 w 4"/>
                <a:gd name="T9" fmla="*/ 169 h 8"/>
                <a:gd name="T10" fmla="*/ 1166 w 4"/>
                <a:gd name="T11" fmla="*/ 280 h 8"/>
                <a:gd name="T12" fmla="*/ 1166 w 4"/>
                <a:gd name="T13" fmla="*/ 280 h 8"/>
                <a:gd name="T14" fmla="*/ 1911 w 4"/>
                <a:gd name="T15" fmla="*/ 305 h 8"/>
                <a:gd name="T16" fmla="*/ 3482 w 4"/>
                <a:gd name="T17" fmla="*/ 305 h 8"/>
                <a:gd name="T18" fmla="*/ 1911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2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8" name="Freeform 391">
              <a:extLst>
                <a:ext uri="{FF2B5EF4-FFF2-40B4-BE49-F238E27FC236}">
                  <a16:creationId xmlns:a16="http://schemas.microsoft.com/office/drawing/2014/main" id="{D1BAB46F-BF0C-4350-A7A1-C47342275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399"/>
              <a:ext cx="96" cy="45"/>
            </a:xfrm>
            <a:custGeom>
              <a:avLst/>
              <a:gdLst>
                <a:gd name="T0" fmla="*/ 47242 w 65"/>
                <a:gd name="T1" fmla="*/ 280 h 36"/>
                <a:gd name="T2" fmla="*/ 45373 w 65"/>
                <a:gd name="T3" fmla="*/ 0 h 36"/>
                <a:gd name="T4" fmla="*/ 0 w 65"/>
                <a:gd name="T5" fmla="*/ 1073 h 36"/>
                <a:gd name="T6" fmla="*/ 3001 w 65"/>
                <a:gd name="T7" fmla="*/ 1570 h 36"/>
                <a:gd name="T8" fmla="*/ 48746 w 65"/>
                <a:gd name="T9" fmla="*/ 529 h 36"/>
                <a:gd name="T10" fmla="*/ 47242 w 65"/>
                <a:gd name="T11" fmla="*/ 28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6"/>
                <a:gd name="T20" fmla="*/ 65 w 6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6">
                  <a:moveTo>
                    <a:pt x="62" y="6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4" y="35"/>
                  </a:lnTo>
                  <a:lnTo>
                    <a:pt x="64" y="11"/>
                  </a:lnTo>
                  <a:lnTo>
                    <a:pt x="62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9" name="Freeform 392">
              <a:extLst>
                <a:ext uri="{FF2B5EF4-FFF2-40B4-BE49-F238E27FC236}">
                  <a16:creationId xmlns:a16="http://schemas.microsoft.com/office/drawing/2014/main" id="{7538FFDD-FEF5-4157-A9A3-7BA8BC8CE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398"/>
              <a:ext cx="4" cy="11"/>
            </a:xfrm>
            <a:custGeom>
              <a:avLst/>
              <a:gdLst>
                <a:gd name="T0" fmla="*/ 1 w 3"/>
                <a:gd name="T1" fmla="*/ 243 h 9"/>
                <a:gd name="T2" fmla="*/ 276 w 3"/>
                <a:gd name="T3" fmla="*/ 216 h 9"/>
                <a:gd name="T4" fmla="*/ 276 w 3"/>
                <a:gd name="T5" fmla="*/ 177 h 9"/>
                <a:gd name="T6" fmla="*/ 276 w 3"/>
                <a:gd name="T7" fmla="*/ 145 h 9"/>
                <a:gd name="T8" fmla="*/ 276 w 3"/>
                <a:gd name="T9" fmla="*/ 97 h 9"/>
                <a:gd name="T10" fmla="*/ 276 w 3"/>
                <a:gd name="T11" fmla="*/ 2 h 9"/>
                <a:gd name="T12" fmla="*/ 1 w 3"/>
                <a:gd name="T13" fmla="*/ 1 h 9"/>
                <a:gd name="T14" fmla="*/ 1 w 3"/>
                <a:gd name="T15" fmla="*/ 0 h 9"/>
                <a:gd name="T16" fmla="*/ 0 w 3"/>
                <a:gd name="T17" fmla="*/ 1 h 9"/>
                <a:gd name="T18" fmla="*/ 1 w 3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1" y="8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0" name="Freeform 393">
              <a:extLst>
                <a:ext uri="{FF2B5EF4-FFF2-40B4-BE49-F238E27FC236}">
                  <a16:creationId xmlns:a16="http://schemas.microsoft.com/office/drawing/2014/main" id="{B868C308-A83F-41D0-BE93-6C5E171C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3435"/>
              <a:ext cx="3" cy="7"/>
            </a:xfrm>
            <a:custGeom>
              <a:avLst/>
              <a:gdLst>
                <a:gd name="T0" fmla="*/ 1166 w 2"/>
                <a:gd name="T1" fmla="*/ 0 h 6"/>
                <a:gd name="T2" fmla="*/ 0 w 2"/>
                <a:gd name="T3" fmla="*/ 1 h 6"/>
                <a:gd name="T4" fmla="*/ 0 w 2"/>
                <a:gd name="T5" fmla="*/ 55 h 6"/>
                <a:gd name="T6" fmla="*/ 0 w 2"/>
                <a:gd name="T7" fmla="*/ 68 h 6"/>
                <a:gd name="T8" fmla="*/ 1166 w 2"/>
                <a:gd name="T9" fmla="*/ 68 h 6"/>
                <a:gd name="T10" fmla="*/ 1166 w 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1" name="Freeform 394">
              <a:extLst>
                <a:ext uri="{FF2B5EF4-FFF2-40B4-BE49-F238E27FC236}">
                  <a16:creationId xmlns:a16="http://schemas.microsoft.com/office/drawing/2014/main" id="{B85B5F21-F3A4-4BFC-A782-1EDBDE25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3400"/>
              <a:ext cx="94" cy="42"/>
            </a:xfrm>
            <a:custGeom>
              <a:avLst/>
              <a:gdLst>
                <a:gd name="T0" fmla="*/ 54210 w 63"/>
                <a:gd name="T1" fmla="*/ 175 h 34"/>
                <a:gd name="T2" fmla="*/ 52453 w 63"/>
                <a:gd name="T3" fmla="*/ 0 h 34"/>
                <a:gd name="T4" fmla="*/ 0 w 63"/>
                <a:gd name="T5" fmla="*/ 880 h 34"/>
                <a:gd name="T6" fmla="*/ 2308 w 63"/>
                <a:gd name="T7" fmla="*/ 1219 h 34"/>
                <a:gd name="T8" fmla="*/ 56151 w 63"/>
                <a:gd name="T9" fmla="*/ 330 h 34"/>
                <a:gd name="T10" fmla="*/ 54210 w 63"/>
                <a:gd name="T11" fmla="*/ 17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4"/>
                <a:gd name="T20" fmla="*/ 63 w 6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4">
                  <a:moveTo>
                    <a:pt x="60" y="5"/>
                  </a:moveTo>
                  <a:lnTo>
                    <a:pt x="58" y="0"/>
                  </a:lnTo>
                  <a:lnTo>
                    <a:pt x="0" y="24"/>
                  </a:lnTo>
                  <a:lnTo>
                    <a:pt x="3" y="33"/>
                  </a:lnTo>
                  <a:lnTo>
                    <a:pt x="62" y="9"/>
                  </a:lnTo>
                  <a:lnTo>
                    <a:pt x="60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2" name="Freeform 395">
              <a:extLst>
                <a:ext uri="{FF2B5EF4-FFF2-40B4-BE49-F238E27FC236}">
                  <a16:creationId xmlns:a16="http://schemas.microsoft.com/office/drawing/2014/main" id="{DDBAA2B2-1D2D-49BB-9E8A-9FBA5FA04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400"/>
              <a:ext cx="3" cy="7"/>
            </a:xfrm>
            <a:custGeom>
              <a:avLst/>
              <a:gdLst>
                <a:gd name="T0" fmla="*/ 1166 w 2"/>
                <a:gd name="T1" fmla="*/ 68 h 6"/>
                <a:gd name="T2" fmla="*/ 1166 w 2"/>
                <a:gd name="T3" fmla="*/ 64 h 6"/>
                <a:gd name="T4" fmla="*/ 1166 w 2"/>
                <a:gd name="T5" fmla="*/ 1 h 6"/>
                <a:gd name="T6" fmla="*/ 1166 w 2"/>
                <a:gd name="T7" fmla="*/ 0 h 6"/>
                <a:gd name="T8" fmla="*/ 0 w 2"/>
                <a:gd name="T9" fmla="*/ 0 h 6"/>
                <a:gd name="T10" fmla="*/ 1166 w 2"/>
                <a:gd name="T11" fmla="*/ 6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1" y="5"/>
                  </a:moveTo>
                  <a:lnTo>
                    <a:pt x="1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3" name="Freeform 396">
              <a:extLst>
                <a:ext uri="{FF2B5EF4-FFF2-40B4-BE49-F238E27FC236}">
                  <a16:creationId xmlns:a16="http://schemas.microsoft.com/office/drawing/2014/main" id="{AC770004-109F-4F7D-A68E-EBEF1985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35"/>
              <a:ext cx="2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0 w 1"/>
                <a:gd name="T5" fmla="*/ 110 h 4"/>
                <a:gd name="T6" fmla="*/ 0 w 1"/>
                <a:gd name="T7" fmla="*/ 125 h 4"/>
                <a:gd name="T8" fmla="*/ 0 w 1"/>
                <a:gd name="T9" fmla="*/ 125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4" name="Freeform 397">
              <a:extLst>
                <a:ext uri="{FF2B5EF4-FFF2-40B4-BE49-F238E27FC236}">
                  <a16:creationId xmlns:a16="http://schemas.microsoft.com/office/drawing/2014/main" id="{2006E555-5176-46BC-A6C6-F14654BA4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3401"/>
              <a:ext cx="92" cy="39"/>
            </a:xfrm>
            <a:custGeom>
              <a:avLst/>
              <a:gdLst>
                <a:gd name="T0" fmla="*/ 49216 w 62"/>
                <a:gd name="T1" fmla="*/ 195 h 31"/>
                <a:gd name="T2" fmla="*/ 47604 w 62"/>
                <a:gd name="T3" fmla="*/ 0 h 31"/>
                <a:gd name="T4" fmla="*/ 0 w 62"/>
                <a:gd name="T5" fmla="*/ 1125 h 31"/>
                <a:gd name="T6" fmla="*/ 3214 w 62"/>
                <a:gd name="T7" fmla="*/ 1466 h 31"/>
                <a:gd name="T8" fmla="*/ 50185 w 62"/>
                <a:gd name="T9" fmla="*/ 387 h 31"/>
                <a:gd name="T10" fmla="*/ 49216 w 62"/>
                <a:gd name="T11" fmla="*/ 19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1"/>
                <a:gd name="T20" fmla="*/ 62 w 6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1">
                  <a:moveTo>
                    <a:pt x="60" y="4"/>
                  </a:moveTo>
                  <a:lnTo>
                    <a:pt x="58" y="0"/>
                  </a:lnTo>
                  <a:lnTo>
                    <a:pt x="0" y="23"/>
                  </a:lnTo>
                  <a:lnTo>
                    <a:pt x="4" y="30"/>
                  </a:lnTo>
                  <a:lnTo>
                    <a:pt x="61" y="8"/>
                  </a:lnTo>
                  <a:lnTo>
                    <a:pt x="60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5" name="Freeform 398">
              <a:extLst>
                <a:ext uri="{FF2B5EF4-FFF2-40B4-BE49-F238E27FC236}">
                  <a16:creationId xmlns:a16="http://schemas.microsoft.com/office/drawing/2014/main" id="{97F3A0FB-61EE-47A8-984E-0E54E788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401"/>
              <a:ext cx="2" cy="6"/>
            </a:xfrm>
            <a:custGeom>
              <a:avLst/>
              <a:gdLst>
                <a:gd name="T0" fmla="*/ 0 w 1"/>
                <a:gd name="T1" fmla="*/ 86 h 5"/>
                <a:gd name="T2" fmla="*/ 0 w 1"/>
                <a:gd name="T3" fmla="*/ 72 h 5"/>
                <a:gd name="T4" fmla="*/ 0 w 1"/>
                <a:gd name="T5" fmla="*/ 1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6" name="Freeform 399">
              <a:extLst>
                <a:ext uri="{FF2B5EF4-FFF2-40B4-BE49-F238E27FC236}">
                  <a16:creationId xmlns:a16="http://schemas.microsoft.com/office/drawing/2014/main" id="{CEEA8FDC-9325-47D3-9077-C01B52A70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36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0 h 2"/>
                <a:gd name="T4" fmla="*/ 1166 w 2"/>
                <a:gd name="T5" fmla="*/ 1166 h 2"/>
                <a:gd name="T6" fmla="*/ 1166 w 2"/>
                <a:gd name="T7" fmla="*/ 1166 h 2"/>
                <a:gd name="T8" fmla="*/ 0 w 2"/>
                <a:gd name="T9" fmla="*/ 1166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7" name="Freeform 400">
              <a:extLst>
                <a:ext uri="{FF2B5EF4-FFF2-40B4-BE49-F238E27FC236}">
                  <a16:creationId xmlns:a16="http://schemas.microsoft.com/office/drawing/2014/main" id="{88B88F90-2C36-495D-9379-54EE9B322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3403"/>
              <a:ext cx="89" cy="36"/>
            </a:xfrm>
            <a:custGeom>
              <a:avLst/>
              <a:gdLst>
                <a:gd name="T0" fmla="*/ 47468 w 60"/>
                <a:gd name="T1" fmla="*/ 119 h 29"/>
                <a:gd name="T2" fmla="*/ 45535 w 60"/>
                <a:gd name="T3" fmla="*/ 0 h 29"/>
                <a:gd name="T4" fmla="*/ 0 w 60"/>
                <a:gd name="T5" fmla="*/ 869 h 29"/>
                <a:gd name="T6" fmla="*/ 2154 w 60"/>
                <a:gd name="T7" fmla="*/ 1106 h 29"/>
                <a:gd name="T8" fmla="*/ 48422 w 60"/>
                <a:gd name="T9" fmla="*/ 283 h 29"/>
                <a:gd name="T10" fmla="*/ 47468 w 60"/>
                <a:gd name="T11" fmla="*/ 11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9"/>
                <a:gd name="T20" fmla="*/ 60 w 6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9">
                  <a:moveTo>
                    <a:pt x="58" y="3"/>
                  </a:moveTo>
                  <a:lnTo>
                    <a:pt x="56" y="0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9" y="7"/>
                  </a:lnTo>
                  <a:lnTo>
                    <a:pt x="58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8" name="Freeform 401">
              <a:extLst>
                <a:ext uri="{FF2B5EF4-FFF2-40B4-BE49-F238E27FC236}">
                  <a16:creationId xmlns:a16="http://schemas.microsoft.com/office/drawing/2014/main" id="{6AFC7B1C-00F7-4B56-9194-0E9EBABC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403"/>
              <a:ext cx="3" cy="3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166 w 2"/>
                <a:gd name="T9" fmla="*/ 0 h 3"/>
                <a:gd name="T10" fmla="*/ 0 w 2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9" name="Freeform 402">
              <a:extLst>
                <a:ext uri="{FF2B5EF4-FFF2-40B4-BE49-F238E27FC236}">
                  <a16:creationId xmlns:a16="http://schemas.microsoft.com/office/drawing/2014/main" id="{2DF234C4-E206-44CC-AD95-6A3F7596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404"/>
              <a:ext cx="4" cy="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0 w 3"/>
                <a:gd name="T5" fmla="*/ 0 h 2"/>
                <a:gd name="T6" fmla="*/ 0 w 3"/>
                <a:gd name="T7" fmla="*/ 0 h 2"/>
                <a:gd name="T8" fmla="*/ 276 w 3"/>
                <a:gd name="T9" fmla="*/ 0 h 2"/>
                <a:gd name="T10" fmla="*/ 1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0" name="Freeform 403">
              <a:extLst>
                <a:ext uri="{FF2B5EF4-FFF2-40B4-BE49-F238E27FC236}">
                  <a16:creationId xmlns:a16="http://schemas.microsoft.com/office/drawing/2014/main" id="{E3175464-60C7-4C1B-A548-1B056CD6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404"/>
              <a:ext cx="86" cy="33"/>
            </a:xfrm>
            <a:custGeom>
              <a:avLst/>
              <a:gdLst>
                <a:gd name="T0" fmla="*/ 1 w 58"/>
                <a:gd name="T1" fmla="*/ 721 h 27"/>
                <a:gd name="T2" fmla="*/ 1452 w 58"/>
                <a:gd name="T3" fmla="*/ 805 h 27"/>
                <a:gd name="T4" fmla="*/ 46379 w 58"/>
                <a:gd name="T5" fmla="*/ 177 h 27"/>
                <a:gd name="T6" fmla="*/ 44824 w 58"/>
                <a:gd name="T7" fmla="*/ 0 h 27"/>
                <a:gd name="T8" fmla="*/ 0 w 58"/>
                <a:gd name="T9" fmla="*/ 659 h 27"/>
                <a:gd name="T10" fmla="*/ 1 w 58"/>
                <a:gd name="T11" fmla="*/ 72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27"/>
                <a:gd name="T20" fmla="*/ 58 w 5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27">
                  <a:moveTo>
                    <a:pt x="1" y="24"/>
                  </a:moveTo>
                  <a:lnTo>
                    <a:pt x="2" y="26"/>
                  </a:lnTo>
                  <a:lnTo>
                    <a:pt x="57" y="6"/>
                  </a:lnTo>
                  <a:lnTo>
                    <a:pt x="55" y="0"/>
                  </a:lnTo>
                  <a:lnTo>
                    <a:pt x="0" y="21"/>
                  </a:lnTo>
                  <a:lnTo>
                    <a:pt x="1" y="24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1" name="Freeform 404">
              <a:extLst>
                <a:ext uri="{FF2B5EF4-FFF2-40B4-BE49-F238E27FC236}">
                  <a16:creationId xmlns:a16="http://schemas.microsoft.com/office/drawing/2014/main" id="{E96E445C-4F5E-47A8-9490-55B0FE3C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436"/>
              <a:ext cx="5" cy="1"/>
            </a:xfrm>
            <a:custGeom>
              <a:avLst/>
              <a:gdLst>
                <a:gd name="T0" fmla="*/ 6147 w 3"/>
                <a:gd name="T1" fmla="*/ 0 h 1"/>
                <a:gd name="T2" fmla="*/ 10245 w 3"/>
                <a:gd name="T3" fmla="*/ 0 h 1"/>
                <a:gd name="T4" fmla="*/ 10245 w 3"/>
                <a:gd name="T5" fmla="*/ 0 h 1"/>
                <a:gd name="T6" fmla="*/ 6147 w 3"/>
                <a:gd name="T7" fmla="*/ 0 h 1"/>
                <a:gd name="T8" fmla="*/ 0 w 3"/>
                <a:gd name="T9" fmla="*/ 0 h 1"/>
                <a:gd name="T10" fmla="*/ 61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2" name="Freeform 405">
              <a:extLst>
                <a:ext uri="{FF2B5EF4-FFF2-40B4-BE49-F238E27FC236}">
                  <a16:creationId xmlns:a16="http://schemas.microsoft.com/office/drawing/2014/main" id="{9D384890-BCC6-4D50-AB4A-5D9327BE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3076"/>
              <a:ext cx="500" cy="446"/>
            </a:xfrm>
            <a:custGeom>
              <a:avLst/>
              <a:gdLst>
                <a:gd name="T0" fmla="*/ 270248 w 337"/>
                <a:gd name="T1" fmla="*/ 1233 h 358"/>
                <a:gd name="T2" fmla="*/ 267645 w 337"/>
                <a:gd name="T3" fmla="*/ 1344 h 358"/>
                <a:gd name="T4" fmla="*/ 264185 w 337"/>
                <a:gd name="T5" fmla="*/ 1510 h 358"/>
                <a:gd name="T6" fmla="*/ 260362 w 337"/>
                <a:gd name="T7" fmla="*/ 1764 h 358"/>
                <a:gd name="T8" fmla="*/ 254209 w 337"/>
                <a:gd name="T9" fmla="*/ 2052 h 358"/>
                <a:gd name="T10" fmla="*/ 248617 w 337"/>
                <a:gd name="T11" fmla="*/ 2384 h 358"/>
                <a:gd name="T12" fmla="*/ 241927 w 337"/>
                <a:gd name="T13" fmla="*/ 2771 h 358"/>
                <a:gd name="T14" fmla="*/ 233593 w 337"/>
                <a:gd name="T15" fmla="*/ 3237 h 358"/>
                <a:gd name="T16" fmla="*/ 224864 w 337"/>
                <a:gd name="T17" fmla="*/ 3700 h 358"/>
                <a:gd name="T18" fmla="*/ 215016 w 337"/>
                <a:gd name="T19" fmla="*/ 4207 h 358"/>
                <a:gd name="T20" fmla="*/ 206139 w 337"/>
                <a:gd name="T21" fmla="*/ 4760 h 358"/>
                <a:gd name="T22" fmla="*/ 196191 w 337"/>
                <a:gd name="T23" fmla="*/ 5293 h 358"/>
                <a:gd name="T24" fmla="*/ 184583 w 337"/>
                <a:gd name="T25" fmla="*/ 5832 h 358"/>
                <a:gd name="T26" fmla="*/ 174401 w 337"/>
                <a:gd name="T27" fmla="*/ 6445 h 358"/>
                <a:gd name="T28" fmla="*/ 163733 w 337"/>
                <a:gd name="T29" fmla="*/ 6995 h 358"/>
                <a:gd name="T30" fmla="*/ 152190 w 337"/>
                <a:gd name="T31" fmla="*/ 7667 h 358"/>
                <a:gd name="T32" fmla="*/ 141409 w 337"/>
                <a:gd name="T33" fmla="*/ 8239 h 358"/>
                <a:gd name="T34" fmla="*/ 129871 w 337"/>
                <a:gd name="T35" fmla="*/ 8803 h 358"/>
                <a:gd name="T36" fmla="*/ 118586 w 337"/>
                <a:gd name="T37" fmla="*/ 9440 h 358"/>
                <a:gd name="T38" fmla="*/ 108463 w 337"/>
                <a:gd name="T39" fmla="*/ 10034 h 358"/>
                <a:gd name="T40" fmla="*/ 98315 w 337"/>
                <a:gd name="T41" fmla="*/ 10582 h 358"/>
                <a:gd name="T42" fmla="*/ 87533 w 337"/>
                <a:gd name="T43" fmla="*/ 11210 h 358"/>
                <a:gd name="T44" fmla="*/ 76702 w 337"/>
                <a:gd name="T45" fmla="*/ 11731 h 358"/>
                <a:gd name="T46" fmla="*/ 68705 w 337"/>
                <a:gd name="T47" fmla="*/ 12200 h 358"/>
                <a:gd name="T48" fmla="*/ 59328 w 337"/>
                <a:gd name="T49" fmla="*/ 12639 h 358"/>
                <a:gd name="T50" fmla="*/ 52289 w 337"/>
                <a:gd name="T51" fmla="*/ 13126 h 358"/>
                <a:gd name="T52" fmla="*/ 44372 w 337"/>
                <a:gd name="T53" fmla="*/ 13523 h 358"/>
                <a:gd name="T54" fmla="*/ 37623 w 337"/>
                <a:gd name="T55" fmla="*/ 13830 h 358"/>
                <a:gd name="T56" fmla="*/ 32046 w 337"/>
                <a:gd name="T57" fmla="*/ 14149 h 358"/>
                <a:gd name="T58" fmla="*/ 27571 w 337"/>
                <a:gd name="T59" fmla="*/ 14384 h 358"/>
                <a:gd name="T60" fmla="*/ 24767 w 337"/>
                <a:gd name="T61" fmla="*/ 14544 h 358"/>
                <a:gd name="T62" fmla="*/ 22999 w 337"/>
                <a:gd name="T63" fmla="*/ 14662 h 358"/>
                <a:gd name="T64" fmla="*/ 22092 w 337"/>
                <a:gd name="T65" fmla="*/ 14758 h 358"/>
                <a:gd name="T66" fmla="*/ 17091 w 337"/>
                <a:gd name="T67" fmla="*/ 14945 h 358"/>
                <a:gd name="T68" fmla="*/ 12243 w 337"/>
                <a:gd name="T69" fmla="*/ 14968 h 358"/>
                <a:gd name="T70" fmla="*/ 7042 w 337"/>
                <a:gd name="T71" fmla="*/ 14945 h 358"/>
                <a:gd name="T72" fmla="*/ 3749 w 337"/>
                <a:gd name="T73" fmla="*/ 14825 h 358"/>
                <a:gd name="T74" fmla="*/ 1453 w 337"/>
                <a:gd name="T75" fmla="*/ 14651 h 358"/>
                <a:gd name="T76" fmla="*/ 0 w 337"/>
                <a:gd name="T77" fmla="*/ 14433 h 358"/>
                <a:gd name="T78" fmla="*/ 1 w 337"/>
                <a:gd name="T79" fmla="*/ 14171 h 358"/>
                <a:gd name="T80" fmla="*/ 3749 w 337"/>
                <a:gd name="T81" fmla="*/ 13948 h 358"/>
                <a:gd name="T82" fmla="*/ 256828 w 337"/>
                <a:gd name="T83" fmla="*/ 149 h 358"/>
                <a:gd name="T84" fmla="*/ 261045 w 337"/>
                <a:gd name="T85" fmla="*/ 1 h 358"/>
                <a:gd name="T86" fmla="*/ 265223 w 337"/>
                <a:gd name="T87" fmla="*/ 0 h 358"/>
                <a:gd name="T88" fmla="*/ 268746 w 337"/>
                <a:gd name="T89" fmla="*/ 2 h 358"/>
                <a:gd name="T90" fmla="*/ 271901 w 337"/>
                <a:gd name="T91" fmla="*/ 232 h 358"/>
                <a:gd name="T92" fmla="*/ 273862 w 337"/>
                <a:gd name="T93" fmla="*/ 448 h 358"/>
                <a:gd name="T94" fmla="*/ 274987 w 337"/>
                <a:gd name="T95" fmla="*/ 695 h 358"/>
                <a:gd name="T96" fmla="*/ 273556 w 337"/>
                <a:gd name="T97" fmla="*/ 990 h 358"/>
                <a:gd name="T98" fmla="*/ 270248 w 337"/>
                <a:gd name="T99" fmla="*/ 1233 h 3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"/>
                <a:gd name="T151" fmla="*/ 0 h 358"/>
                <a:gd name="T152" fmla="*/ 337 w 337"/>
                <a:gd name="T153" fmla="*/ 358 h 3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" h="358">
                  <a:moveTo>
                    <a:pt x="330" y="30"/>
                  </a:moveTo>
                  <a:lnTo>
                    <a:pt x="327" y="32"/>
                  </a:lnTo>
                  <a:lnTo>
                    <a:pt x="323" y="36"/>
                  </a:lnTo>
                  <a:lnTo>
                    <a:pt x="318" y="42"/>
                  </a:lnTo>
                  <a:lnTo>
                    <a:pt x="311" y="49"/>
                  </a:lnTo>
                  <a:lnTo>
                    <a:pt x="304" y="57"/>
                  </a:lnTo>
                  <a:lnTo>
                    <a:pt x="296" y="67"/>
                  </a:lnTo>
                  <a:lnTo>
                    <a:pt x="286" y="77"/>
                  </a:lnTo>
                  <a:lnTo>
                    <a:pt x="275" y="88"/>
                  </a:lnTo>
                  <a:lnTo>
                    <a:pt x="263" y="100"/>
                  </a:lnTo>
                  <a:lnTo>
                    <a:pt x="252" y="113"/>
                  </a:lnTo>
                  <a:lnTo>
                    <a:pt x="240" y="126"/>
                  </a:lnTo>
                  <a:lnTo>
                    <a:pt x="226" y="139"/>
                  </a:lnTo>
                  <a:lnTo>
                    <a:pt x="213" y="153"/>
                  </a:lnTo>
                  <a:lnTo>
                    <a:pt x="200" y="167"/>
                  </a:lnTo>
                  <a:lnTo>
                    <a:pt x="186" y="182"/>
                  </a:lnTo>
                  <a:lnTo>
                    <a:pt x="173" y="197"/>
                  </a:lnTo>
                  <a:lnTo>
                    <a:pt x="159" y="210"/>
                  </a:lnTo>
                  <a:lnTo>
                    <a:pt x="145" y="225"/>
                  </a:lnTo>
                  <a:lnTo>
                    <a:pt x="133" y="239"/>
                  </a:lnTo>
                  <a:lnTo>
                    <a:pt x="120" y="253"/>
                  </a:lnTo>
                  <a:lnTo>
                    <a:pt x="107" y="267"/>
                  </a:lnTo>
                  <a:lnTo>
                    <a:pt x="94" y="279"/>
                  </a:lnTo>
                  <a:lnTo>
                    <a:pt x="84" y="291"/>
                  </a:lnTo>
                  <a:lnTo>
                    <a:pt x="73" y="302"/>
                  </a:lnTo>
                  <a:lnTo>
                    <a:pt x="64" y="313"/>
                  </a:lnTo>
                  <a:lnTo>
                    <a:pt x="54" y="322"/>
                  </a:lnTo>
                  <a:lnTo>
                    <a:pt x="46" y="330"/>
                  </a:lnTo>
                  <a:lnTo>
                    <a:pt x="39" y="337"/>
                  </a:lnTo>
                  <a:lnTo>
                    <a:pt x="34" y="343"/>
                  </a:lnTo>
                  <a:lnTo>
                    <a:pt x="30" y="347"/>
                  </a:lnTo>
                  <a:lnTo>
                    <a:pt x="28" y="350"/>
                  </a:lnTo>
                  <a:lnTo>
                    <a:pt x="27" y="352"/>
                  </a:lnTo>
                  <a:lnTo>
                    <a:pt x="21" y="356"/>
                  </a:lnTo>
                  <a:lnTo>
                    <a:pt x="15" y="357"/>
                  </a:lnTo>
                  <a:lnTo>
                    <a:pt x="9" y="356"/>
                  </a:lnTo>
                  <a:lnTo>
                    <a:pt x="5" y="353"/>
                  </a:lnTo>
                  <a:lnTo>
                    <a:pt x="2" y="349"/>
                  </a:lnTo>
                  <a:lnTo>
                    <a:pt x="0" y="344"/>
                  </a:lnTo>
                  <a:lnTo>
                    <a:pt x="1" y="338"/>
                  </a:lnTo>
                  <a:lnTo>
                    <a:pt x="5" y="332"/>
                  </a:lnTo>
                  <a:lnTo>
                    <a:pt x="314" y="4"/>
                  </a:lnTo>
                  <a:lnTo>
                    <a:pt x="319" y="1"/>
                  </a:lnTo>
                  <a:lnTo>
                    <a:pt x="324" y="0"/>
                  </a:lnTo>
                  <a:lnTo>
                    <a:pt x="328" y="2"/>
                  </a:lnTo>
                  <a:lnTo>
                    <a:pt x="332" y="6"/>
                  </a:lnTo>
                  <a:lnTo>
                    <a:pt x="335" y="11"/>
                  </a:lnTo>
                  <a:lnTo>
                    <a:pt x="336" y="17"/>
                  </a:lnTo>
                  <a:lnTo>
                    <a:pt x="334" y="24"/>
                  </a:lnTo>
                  <a:lnTo>
                    <a:pt x="330" y="3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3" name="Freeform 406">
              <a:extLst>
                <a:ext uri="{FF2B5EF4-FFF2-40B4-BE49-F238E27FC236}">
                  <a16:creationId xmlns:a16="http://schemas.microsoft.com/office/drawing/2014/main" id="{4E1ED2DE-17B6-4247-AA83-64B95050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3076"/>
              <a:ext cx="509" cy="453"/>
            </a:xfrm>
            <a:custGeom>
              <a:avLst/>
              <a:gdLst>
                <a:gd name="T0" fmla="*/ 275672 w 343"/>
                <a:gd name="T1" fmla="*/ 1221 h 364"/>
                <a:gd name="T2" fmla="*/ 275672 w 343"/>
                <a:gd name="T3" fmla="*/ 1221 h 364"/>
                <a:gd name="T4" fmla="*/ 273324 w 343"/>
                <a:gd name="T5" fmla="*/ 1345 h 364"/>
                <a:gd name="T6" fmla="*/ 269779 w 343"/>
                <a:gd name="T7" fmla="*/ 1520 h 364"/>
                <a:gd name="T8" fmla="*/ 266211 w 343"/>
                <a:gd name="T9" fmla="*/ 1760 h 364"/>
                <a:gd name="T10" fmla="*/ 259608 w 343"/>
                <a:gd name="T11" fmla="*/ 2041 h 364"/>
                <a:gd name="T12" fmla="*/ 253844 w 343"/>
                <a:gd name="T13" fmla="*/ 2396 h 364"/>
                <a:gd name="T14" fmla="*/ 247123 w 343"/>
                <a:gd name="T15" fmla="*/ 2816 h 364"/>
                <a:gd name="T16" fmla="*/ 238823 w 343"/>
                <a:gd name="T17" fmla="*/ 3226 h 364"/>
                <a:gd name="T18" fmla="*/ 230038 w 343"/>
                <a:gd name="T19" fmla="*/ 3673 h 364"/>
                <a:gd name="T20" fmla="*/ 220237 w 343"/>
                <a:gd name="T21" fmla="*/ 4218 h 364"/>
                <a:gd name="T22" fmla="*/ 210199 w 343"/>
                <a:gd name="T23" fmla="*/ 4737 h 364"/>
                <a:gd name="T24" fmla="*/ 200248 w 343"/>
                <a:gd name="T25" fmla="*/ 5252 h 364"/>
                <a:gd name="T26" fmla="*/ 188511 w 343"/>
                <a:gd name="T27" fmla="*/ 5771 h 364"/>
                <a:gd name="T28" fmla="*/ 177981 w 343"/>
                <a:gd name="T29" fmla="*/ 6408 h 364"/>
                <a:gd name="T30" fmla="*/ 167749 w 343"/>
                <a:gd name="T31" fmla="*/ 7031 h 364"/>
                <a:gd name="T32" fmla="*/ 155016 w 343"/>
                <a:gd name="T33" fmla="*/ 7609 h 364"/>
                <a:gd name="T34" fmla="*/ 144175 w 343"/>
                <a:gd name="T35" fmla="*/ 8240 h 364"/>
                <a:gd name="T36" fmla="*/ 132618 w 343"/>
                <a:gd name="T37" fmla="*/ 8811 h 364"/>
                <a:gd name="T38" fmla="*/ 121446 w 343"/>
                <a:gd name="T39" fmla="*/ 9437 h 364"/>
                <a:gd name="T40" fmla="*/ 110747 w 343"/>
                <a:gd name="T41" fmla="*/ 9987 h 364"/>
                <a:gd name="T42" fmla="*/ 100193 w 343"/>
                <a:gd name="T43" fmla="*/ 10596 h 364"/>
                <a:gd name="T44" fmla="*/ 89367 w 343"/>
                <a:gd name="T45" fmla="*/ 11123 h 364"/>
                <a:gd name="T46" fmla="*/ 78549 w 343"/>
                <a:gd name="T47" fmla="*/ 11673 h 364"/>
                <a:gd name="T48" fmla="*/ 69886 w 343"/>
                <a:gd name="T49" fmla="*/ 12174 h 364"/>
                <a:gd name="T50" fmla="*/ 60791 w 343"/>
                <a:gd name="T51" fmla="*/ 12645 h 364"/>
                <a:gd name="T52" fmla="*/ 52932 w 343"/>
                <a:gd name="T53" fmla="*/ 13126 h 364"/>
                <a:gd name="T54" fmla="*/ 45498 w 343"/>
                <a:gd name="T55" fmla="*/ 13480 h 364"/>
                <a:gd name="T56" fmla="*/ 38777 w 343"/>
                <a:gd name="T57" fmla="*/ 13829 h 364"/>
                <a:gd name="T58" fmla="*/ 32836 w 343"/>
                <a:gd name="T59" fmla="*/ 14140 h 364"/>
                <a:gd name="T60" fmla="*/ 28577 w 343"/>
                <a:gd name="T61" fmla="*/ 14354 h 364"/>
                <a:gd name="T62" fmla="*/ 25444 w 343"/>
                <a:gd name="T63" fmla="*/ 14527 h 364"/>
                <a:gd name="T64" fmla="*/ 23141 w 343"/>
                <a:gd name="T65" fmla="*/ 14665 h 364"/>
                <a:gd name="T66" fmla="*/ 22127 w 343"/>
                <a:gd name="T67" fmla="*/ 14772 h 364"/>
                <a:gd name="T68" fmla="*/ 17146 w 343"/>
                <a:gd name="T69" fmla="*/ 14918 h 364"/>
                <a:gd name="T70" fmla="*/ 12284 w 343"/>
                <a:gd name="T71" fmla="*/ 14970 h 364"/>
                <a:gd name="T72" fmla="*/ 7081 w 343"/>
                <a:gd name="T73" fmla="*/ 14918 h 364"/>
                <a:gd name="T74" fmla="*/ 3759 w 343"/>
                <a:gd name="T75" fmla="*/ 14796 h 364"/>
                <a:gd name="T76" fmla="*/ 1460 w 343"/>
                <a:gd name="T77" fmla="*/ 14615 h 364"/>
                <a:gd name="T78" fmla="*/ 0 w 343"/>
                <a:gd name="T79" fmla="*/ 14460 h 364"/>
                <a:gd name="T80" fmla="*/ 1 w 343"/>
                <a:gd name="T81" fmla="*/ 14172 h 364"/>
                <a:gd name="T82" fmla="*/ 3759 w 343"/>
                <a:gd name="T83" fmla="*/ 13931 h 364"/>
                <a:gd name="T84" fmla="*/ 262693 w 343"/>
                <a:gd name="T85" fmla="*/ 148 h 364"/>
                <a:gd name="T86" fmla="*/ 266449 w 343"/>
                <a:gd name="T87" fmla="*/ 1 h 364"/>
                <a:gd name="T88" fmla="*/ 270968 w 343"/>
                <a:gd name="T89" fmla="*/ 0 h 364"/>
                <a:gd name="T90" fmla="*/ 274152 w 343"/>
                <a:gd name="T91" fmla="*/ 2 h 364"/>
                <a:gd name="T92" fmla="*/ 277705 w 343"/>
                <a:gd name="T93" fmla="*/ 229 h 364"/>
                <a:gd name="T94" fmla="*/ 279744 w 343"/>
                <a:gd name="T95" fmla="*/ 442 h 364"/>
                <a:gd name="T96" fmla="*/ 281109 w 343"/>
                <a:gd name="T97" fmla="*/ 684 h 364"/>
                <a:gd name="T98" fmla="*/ 279057 w 343"/>
                <a:gd name="T99" fmla="*/ 981 h 364"/>
                <a:gd name="T100" fmla="*/ 275672 w 343"/>
                <a:gd name="T101" fmla="*/ 1221 h 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3"/>
                <a:gd name="T154" fmla="*/ 0 h 364"/>
                <a:gd name="T155" fmla="*/ 343 w 343"/>
                <a:gd name="T156" fmla="*/ 364 h 3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3" h="364">
                  <a:moveTo>
                    <a:pt x="336" y="30"/>
                  </a:moveTo>
                  <a:lnTo>
                    <a:pt x="336" y="30"/>
                  </a:lnTo>
                  <a:lnTo>
                    <a:pt x="333" y="33"/>
                  </a:lnTo>
                  <a:lnTo>
                    <a:pt x="329" y="37"/>
                  </a:lnTo>
                  <a:lnTo>
                    <a:pt x="324" y="43"/>
                  </a:lnTo>
                  <a:lnTo>
                    <a:pt x="317" y="50"/>
                  </a:lnTo>
                  <a:lnTo>
                    <a:pt x="309" y="58"/>
                  </a:lnTo>
                  <a:lnTo>
                    <a:pt x="301" y="68"/>
                  </a:lnTo>
                  <a:lnTo>
                    <a:pt x="291" y="78"/>
                  </a:lnTo>
                  <a:lnTo>
                    <a:pt x="280" y="89"/>
                  </a:lnTo>
                  <a:lnTo>
                    <a:pt x="268" y="102"/>
                  </a:lnTo>
                  <a:lnTo>
                    <a:pt x="256" y="115"/>
                  </a:lnTo>
                  <a:lnTo>
                    <a:pt x="244" y="128"/>
                  </a:lnTo>
                  <a:lnTo>
                    <a:pt x="230" y="141"/>
                  </a:lnTo>
                  <a:lnTo>
                    <a:pt x="217" y="156"/>
                  </a:lnTo>
                  <a:lnTo>
                    <a:pt x="204" y="170"/>
                  </a:lnTo>
                  <a:lnTo>
                    <a:pt x="189" y="185"/>
                  </a:lnTo>
                  <a:lnTo>
                    <a:pt x="176" y="200"/>
                  </a:lnTo>
                  <a:lnTo>
                    <a:pt x="162" y="214"/>
                  </a:lnTo>
                  <a:lnTo>
                    <a:pt x="148" y="229"/>
                  </a:lnTo>
                  <a:lnTo>
                    <a:pt x="135" y="243"/>
                  </a:lnTo>
                  <a:lnTo>
                    <a:pt x="122" y="257"/>
                  </a:lnTo>
                  <a:lnTo>
                    <a:pt x="109" y="271"/>
                  </a:lnTo>
                  <a:lnTo>
                    <a:pt x="96" y="284"/>
                  </a:lnTo>
                  <a:lnTo>
                    <a:pt x="85" y="296"/>
                  </a:lnTo>
                  <a:lnTo>
                    <a:pt x="74" y="307"/>
                  </a:lnTo>
                  <a:lnTo>
                    <a:pt x="65" y="318"/>
                  </a:lnTo>
                  <a:lnTo>
                    <a:pt x="55" y="327"/>
                  </a:lnTo>
                  <a:lnTo>
                    <a:pt x="47" y="336"/>
                  </a:lnTo>
                  <a:lnTo>
                    <a:pt x="40" y="343"/>
                  </a:lnTo>
                  <a:lnTo>
                    <a:pt x="35" y="349"/>
                  </a:lnTo>
                  <a:lnTo>
                    <a:pt x="31" y="353"/>
                  </a:lnTo>
                  <a:lnTo>
                    <a:pt x="28" y="356"/>
                  </a:lnTo>
                  <a:lnTo>
                    <a:pt x="27" y="358"/>
                  </a:lnTo>
                  <a:lnTo>
                    <a:pt x="21" y="362"/>
                  </a:lnTo>
                  <a:lnTo>
                    <a:pt x="15" y="363"/>
                  </a:lnTo>
                  <a:lnTo>
                    <a:pt x="9" y="362"/>
                  </a:lnTo>
                  <a:lnTo>
                    <a:pt x="5" y="359"/>
                  </a:lnTo>
                  <a:lnTo>
                    <a:pt x="2" y="355"/>
                  </a:lnTo>
                  <a:lnTo>
                    <a:pt x="0" y="350"/>
                  </a:lnTo>
                  <a:lnTo>
                    <a:pt x="1" y="344"/>
                  </a:lnTo>
                  <a:lnTo>
                    <a:pt x="5" y="338"/>
                  </a:lnTo>
                  <a:lnTo>
                    <a:pt x="320" y="4"/>
                  </a:lnTo>
                  <a:lnTo>
                    <a:pt x="325" y="1"/>
                  </a:lnTo>
                  <a:lnTo>
                    <a:pt x="330" y="0"/>
                  </a:lnTo>
                  <a:lnTo>
                    <a:pt x="334" y="2"/>
                  </a:lnTo>
                  <a:lnTo>
                    <a:pt x="338" y="6"/>
                  </a:lnTo>
                  <a:lnTo>
                    <a:pt x="341" y="11"/>
                  </a:lnTo>
                  <a:lnTo>
                    <a:pt x="342" y="17"/>
                  </a:lnTo>
                  <a:lnTo>
                    <a:pt x="340" y="24"/>
                  </a:lnTo>
                  <a:lnTo>
                    <a:pt x="336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4" name="Freeform 407">
              <a:extLst>
                <a:ext uri="{FF2B5EF4-FFF2-40B4-BE49-F238E27FC236}">
                  <a16:creationId xmlns:a16="http://schemas.microsoft.com/office/drawing/2014/main" id="{68FA36E7-13C5-4E3E-B984-D93226C0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3502"/>
              <a:ext cx="18" cy="19"/>
            </a:xfrm>
            <a:custGeom>
              <a:avLst/>
              <a:gdLst>
                <a:gd name="T0" fmla="*/ 3482 w 12"/>
                <a:gd name="T1" fmla="*/ 0 h 15"/>
                <a:gd name="T2" fmla="*/ 1547 w 12"/>
                <a:gd name="T3" fmla="*/ 170 h 15"/>
                <a:gd name="T4" fmla="*/ 0 w 12"/>
                <a:gd name="T5" fmla="*/ 345 h 15"/>
                <a:gd name="T6" fmla="*/ 1547 w 12"/>
                <a:gd name="T7" fmla="*/ 504 h 15"/>
                <a:gd name="T8" fmla="*/ 2397 w 12"/>
                <a:gd name="T9" fmla="*/ 638 h 15"/>
                <a:gd name="T10" fmla="*/ 4163 w 12"/>
                <a:gd name="T11" fmla="*/ 702 h 15"/>
                <a:gd name="T12" fmla="*/ 6245 w 12"/>
                <a:gd name="T13" fmla="*/ 808 h 15"/>
                <a:gd name="T14" fmla="*/ 9368 w 12"/>
                <a:gd name="T15" fmla="*/ 702 h 15"/>
                <a:gd name="T16" fmla="*/ 11439 w 12"/>
                <a:gd name="T17" fmla="*/ 649 h 15"/>
                <a:gd name="T18" fmla="*/ 3482 w 12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5"/>
                <a:gd name="T32" fmla="*/ 12 w 1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5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3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5" name="Freeform 408">
              <a:extLst>
                <a:ext uri="{FF2B5EF4-FFF2-40B4-BE49-F238E27FC236}">
                  <a16:creationId xmlns:a16="http://schemas.microsoft.com/office/drawing/2014/main" id="{2C06B4D1-9CA5-486A-90FF-F1A829BA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088"/>
              <a:ext cx="478" cy="429"/>
            </a:xfrm>
            <a:custGeom>
              <a:avLst/>
              <a:gdLst>
                <a:gd name="T0" fmla="*/ 260442 w 322"/>
                <a:gd name="T1" fmla="*/ 325 h 345"/>
                <a:gd name="T2" fmla="*/ 253788 w 322"/>
                <a:gd name="T3" fmla="*/ 0 h 345"/>
                <a:gd name="T4" fmla="*/ 0 w 322"/>
                <a:gd name="T5" fmla="*/ 13285 h 345"/>
                <a:gd name="T6" fmla="*/ 10553 w 322"/>
                <a:gd name="T7" fmla="*/ 13984 h 345"/>
                <a:gd name="T8" fmla="*/ 265241 w 322"/>
                <a:gd name="T9" fmla="*/ 680 h 345"/>
                <a:gd name="T10" fmla="*/ 260442 w 322"/>
                <a:gd name="T11" fmla="*/ 325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345"/>
                <a:gd name="T20" fmla="*/ 322 w 322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345">
                  <a:moveTo>
                    <a:pt x="315" y="8"/>
                  </a:moveTo>
                  <a:lnTo>
                    <a:pt x="308" y="0"/>
                  </a:lnTo>
                  <a:lnTo>
                    <a:pt x="0" y="327"/>
                  </a:lnTo>
                  <a:lnTo>
                    <a:pt x="13" y="344"/>
                  </a:lnTo>
                  <a:lnTo>
                    <a:pt x="321" y="17"/>
                  </a:lnTo>
                  <a:lnTo>
                    <a:pt x="315" y="8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6" name="Freeform 409">
              <a:extLst>
                <a:ext uri="{FF2B5EF4-FFF2-40B4-BE49-F238E27FC236}">
                  <a16:creationId xmlns:a16="http://schemas.microsoft.com/office/drawing/2014/main" id="{67C362BF-E3B3-41AC-A11B-0FC7F34C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84"/>
              <a:ext cx="18" cy="19"/>
            </a:xfrm>
            <a:custGeom>
              <a:avLst/>
              <a:gdLst>
                <a:gd name="T0" fmla="*/ 7835 w 12"/>
                <a:gd name="T1" fmla="*/ 808 h 15"/>
                <a:gd name="T2" fmla="*/ 10359 w 12"/>
                <a:gd name="T3" fmla="*/ 638 h 15"/>
                <a:gd name="T4" fmla="*/ 11439 w 12"/>
                <a:gd name="T5" fmla="*/ 437 h 15"/>
                <a:gd name="T6" fmla="*/ 10359 w 12"/>
                <a:gd name="T7" fmla="*/ 272 h 15"/>
                <a:gd name="T8" fmla="*/ 9368 w 12"/>
                <a:gd name="T9" fmla="*/ 170 h 15"/>
                <a:gd name="T10" fmla="*/ 7626 w 12"/>
                <a:gd name="T11" fmla="*/ 1 h 15"/>
                <a:gd name="T12" fmla="*/ 5223 w 12"/>
                <a:gd name="T13" fmla="*/ 0 h 15"/>
                <a:gd name="T14" fmla="*/ 2397 w 12"/>
                <a:gd name="T15" fmla="*/ 1 h 15"/>
                <a:gd name="T16" fmla="*/ 0 w 12"/>
                <a:gd name="T17" fmla="*/ 134 h 15"/>
                <a:gd name="T18" fmla="*/ 7835 w 12"/>
                <a:gd name="T19" fmla="*/ 80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5"/>
                <a:gd name="T32" fmla="*/ 12 w 1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5">
                  <a:moveTo>
                    <a:pt x="8" y="14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9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8" y="1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7" name="Freeform 410">
              <a:extLst>
                <a:ext uri="{FF2B5EF4-FFF2-40B4-BE49-F238E27FC236}">
                  <a16:creationId xmlns:a16="http://schemas.microsoft.com/office/drawing/2014/main" id="{17711931-1CB2-4B43-95AD-A2248A6F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86"/>
              <a:ext cx="15" cy="15"/>
            </a:xfrm>
            <a:custGeom>
              <a:avLst/>
              <a:gdLst>
                <a:gd name="T0" fmla="*/ 7626 w 10"/>
                <a:gd name="T1" fmla="*/ 529 h 12"/>
                <a:gd name="T2" fmla="*/ 7835 w 10"/>
                <a:gd name="T3" fmla="*/ 364 h 12"/>
                <a:gd name="T4" fmla="*/ 9018 w 10"/>
                <a:gd name="T5" fmla="*/ 291 h 12"/>
                <a:gd name="T6" fmla="*/ 7835 w 10"/>
                <a:gd name="T7" fmla="*/ 186 h 12"/>
                <a:gd name="T8" fmla="*/ 7626 w 10"/>
                <a:gd name="T9" fmla="*/ 119 h 12"/>
                <a:gd name="T10" fmla="*/ 5223 w 10"/>
                <a:gd name="T11" fmla="*/ 1 h 12"/>
                <a:gd name="T12" fmla="*/ 4008 w 10"/>
                <a:gd name="T13" fmla="*/ 0 h 12"/>
                <a:gd name="T14" fmla="*/ 2367 w 10"/>
                <a:gd name="T15" fmla="*/ 1 h 12"/>
                <a:gd name="T16" fmla="*/ 0 w 10"/>
                <a:gd name="T17" fmla="*/ 119 h 12"/>
                <a:gd name="T18" fmla="*/ 7626 w 10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2"/>
                <a:gd name="T32" fmla="*/ 10 w 1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2">
                  <a:moveTo>
                    <a:pt x="7" y="1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7" y="11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8" name="Freeform 411">
              <a:extLst>
                <a:ext uri="{FF2B5EF4-FFF2-40B4-BE49-F238E27FC236}">
                  <a16:creationId xmlns:a16="http://schemas.microsoft.com/office/drawing/2014/main" id="{F9CAFDA7-152D-4D3A-B6AA-379D59A4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3090"/>
              <a:ext cx="475" cy="423"/>
            </a:xfrm>
            <a:custGeom>
              <a:avLst/>
              <a:gdLst>
                <a:gd name="T0" fmla="*/ 4789 w 320"/>
                <a:gd name="T1" fmla="*/ 13639 h 340"/>
                <a:gd name="T2" fmla="*/ 10089 w 320"/>
                <a:gd name="T3" fmla="*/ 13897 h 340"/>
                <a:gd name="T4" fmla="*/ 263399 w 320"/>
                <a:gd name="T5" fmla="*/ 550 h 340"/>
                <a:gd name="T6" fmla="*/ 253460 w 320"/>
                <a:gd name="T7" fmla="*/ 0 h 340"/>
                <a:gd name="T8" fmla="*/ 0 w 320"/>
                <a:gd name="T9" fmla="*/ 13361 h 340"/>
                <a:gd name="T10" fmla="*/ 4789 w 320"/>
                <a:gd name="T11" fmla="*/ 13639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340"/>
                <a:gd name="T20" fmla="*/ 320 w 320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340">
                  <a:moveTo>
                    <a:pt x="6" y="333"/>
                  </a:moveTo>
                  <a:lnTo>
                    <a:pt x="12" y="339"/>
                  </a:lnTo>
                  <a:lnTo>
                    <a:pt x="319" y="14"/>
                  </a:lnTo>
                  <a:lnTo>
                    <a:pt x="307" y="0"/>
                  </a:lnTo>
                  <a:lnTo>
                    <a:pt x="0" y="326"/>
                  </a:lnTo>
                  <a:lnTo>
                    <a:pt x="6" y="33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9" name="Freeform 412">
              <a:extLst>
                <a:ext uri="{FF2B5EF4-FFF2-40B4-BE49-F238E27FC236}">
                  <a16:creationId xmlns:a16="http://schemas.microsoft.com/office/drawing/2014/main" id="{4CE90C3E-17E9-461D-B50E-2CD8F866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3503"/>
              <a:ext cx="13" cy="14"/>
            </a:xfrm>
            <a:custGeom>
              <a:avLst/>
              <a:gdLst>
                <a:gd name="T0" fmla="*/ 1 w 9"/>
                <a:gd name="T1" fmla="*/ 0 h 11"/>
                <a:gd name="T2" fmla="*/ 1 w 9"/>
                <a:gd name="T3" fmla="*/ 154 h 11"/>
                <a:gd name="T4" fmla="*/ 0 w 9"/>
                <a:gd name="T5" fmla="*/ 249 h 11"/>
                <a:gd name="T6" fmla="*/ 1 w 9"/>
                <a:gd name="T7" fmla="*/ 403 h 11"/>
                <a:gd name="T8" fmla="*/ 1 w 9"/>
                <a:gd name="T9" fmla="*/ 513 h 11"/>
                <a:gd name="T10" fmla="*/ 1531 w 9"/>
                <a:gd name="T11" fmla="*/ 527 h 11"/>
                <a:gd name="T12" fmla="*/ 2393 w 9"/>
                <a:gd name="T13" fmla="*/ 653 h 11"/>
                <a:gd name="T14" fmla="*/ 3194 w 9"/>
                <a:gd name="T15" fmla="*/ 527 h 11"/>
                <a:gd name="T16" fmla="*/ 4258 w 9"/>
                <a:gd name="T17" fmla="*/ 513 h 11"/>
                <a:gd name="T18" fmla="*/ 1 w 9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1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0" name="Freeform 413">
              <a:extLst>
                <a:ext uri="{FF2B5EF4-FFF2-40B4-BE49-F238E27FC236}">
                  <a16:creationId xmlns:a16="http://schemas.microsoft.com/office/drawing/2014/main" id="{516F321D-D986-497C-8181-6EDD7856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90"/>
              <a:ext cx="11" cy="10"/>
            </a:xfrm>
            <a:custGeom>
              <a:avLst/>
              <a:gdLst>
                <a:gd name="T0" fmla="*/ 11123 w 7"/>
                <a:gd name="T1" fmla="*/ 305 h 8"/>
                <a:gd name="T2" fmla="*/ 12380 w 7"/>
                <a:gd name="T3" fmla="*/ 231 h 8"/>
                <a:gd name="T4" fmla="*/ 12380 w 7"/>
                <a:gd name="T5" fmla="*/ 169 h 8"/>
                <a:gd name="T6" fmla="*/ 12380 w 7"/>
                <a:gd name="T7" fmla="*/ 110 h 8"/>
                <a:gd name="T8" fmla="*/ 11123 w 7"/>
                <a:gd name="T9" fmla="*/ 1 h 8"/>
                <a:gd name="T10" fmla="*/ 7878 w 7"/>
                <a:gd name="T11" fmla="*/ 0 h 8"/>
                <a:gd name="T12" fmla="*/ 7078 w 7"/>
                <a:gd name="T13" fmla="*/ 0 h 8"/>
                <a:gd name="T14" fmla="*/ 4504 w 7"/>
                <a:gd name="T15" fmla="*/ 0 h 8"/>
                <a:gd name="T16" fmla="*/ 0 w 7"/>
                <a:gd name="T17" fmla="*/ 1 h 8"/>
                <a:gd name="T18" fmla="*/ 11123 w 7"/>
                <a:gd name="T19" fmla="*/ 30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5" y="7"/>
                  </a:move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5" y="7"/>
                  </a:lnTo>
                </a:path>
              </a:pathLst>
            </a:custGeom>
            <a:solidFill>
              <a:srgbClr val="7D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1" name="Freeform 414">
              <a:extLst>
                <a:ext uri="{FF2B5EF4-FFF2-40B4-BE49-F238E27FC236}">
                  <a16:creationId xmlns:a16="http://schemas.microsoft.com/office/drawing/2014/main" id="{B6D9560A-D832-4656-982C-60E144F3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3093"/>
              <a:ext cx="469" cy="418"/>
            </a:xfrm>
            <a:custGeom>
              <a:avLst/>
              <a:gdLst>
                <a:gd name="T0" fmla="*/ 3759 w 316"/>
                <a:gd name="T1" fmla="*/ 13522 h 336"/>
                <a:gd name="T2" fmla="*/ 8280 w 316"/>
                <a:gd name="T3" fmla="*/ 13749 h 336"/>
                <a:gd name="T4" fmla="*/ 259761 w 316"/>
                <a:gd name="T5" fmla="*/ 442 h 336"/>
                <a:gd name="T6" fmla="*/ 251006 w 316"/>
                <a:gd name="T7" fmla="*/ 0 h 336"/>
                <a:gd name="T8" fmla="*/ 0 w 316"/>
                <a:gd name="T9" fmla="*/ 13248 h 336"/>
                <a:gd name="T10" fmla="*/ 3759 w 316"/>
                <a:gd name="T11" fmla="*/ 13522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336"/>
                <a:gd name="T20" fmla="*/ 316 w 31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336">
                  <a:moveTo>
                    <a:pt x="5" y="330"/>
                  </a:moveTo>
                  <a:lnTo>
                    <a:pt x="10" y="335"/>
                  </a:lnTo>
                  <a:lnTo>
                    <a:pt x="315" y="11"/>
                  </a:lnTo>
                  <a:lnTo>
                    <a:pt x="305" y="0"/>
                  </a:lnTo>
                  <a:lnTo>
                    <a:pt x="0" y="324"/>
                  </a:lnTo>
                  <a:lnTo>
                    <a:pt x="5" y="330"/>
                  </a:lnTo>
                </a:path>
              </a:pathLst>
            </a:custGeom>
            <a:solidFill>
              <a:srgbClr val="7D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2" name="Freeform 415">
              <a:extLst>
                <a:ext uri="{FF2B5EF4-FFF2-40B4-BE49-F238E27FC236}">
                  <a16:creationId xmlns:a16="http://schemas.microsoft.com/office/drawing/2014/main" id="{12065950-C099-4C91-9317-2EEE59301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3503"/>
              <a:ext cx="10" cy="10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110 h 8"/>
                <a:gd name="T4" fmla="*/ 0 w 7"/>
                <a:gd name="T5" fmla="*/ 125 h 8"/>
                <a:gd name="T6" fmla="*/ 1 w 7"/>
                <a:gd name="T7" fmla="*/ 231 h 8"/>
                <a:gd name="T8" fmla="*/ 971 w 7"/>
                <a:gd name="T9" fmla="*/ 280 h 8"/>
                <a:gd name="T10" fmla="*/ 1387 w 7"/>
                <a:gd name="T11" fmla="*/ 305 h 8"/>
                <a:gd name="T12" fmla="*/ 1981 w 7"/>
                <a:gd name="T13" fmla="*/ 305 h 8"/>
                <a:gd name="T14" fmla="*/ 2080 w 7"/>
                <a:gd name="T15" fmla="*/ 305 h 8"/>
                <a:gd name="T16" fmla="*/ 2830 w 7"/>
                <a:gd name="T17" fmla="*/ 280 h 8"/>
                <a:gd name="T18" fmla="*/ 1 w 7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1" y="0"/>
                  </a:lnTo>
                </a:path>
              </a:pathLst>
            </a:custGeom>
            <a:solidFill>
              <a:srgbClr val="7D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3" name="Freeform 416">
              <a:extLst>
                <a:ext uri="{FF2B5EF4-FFF2-40B4-BE49-F238E27FC236}">
                  <a16:creationId xmlns:a16="http://schemas.microsoft.com/office/drawing/2014/main" id="{B91B3A80-24BB-4A9D-800E-942F2D5A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3093"/>
              <a:ext cx="7" cy="7"/>
            </a:xfrm>
            <a:custGeom>
              <a:avLst/>
              <a:gdLst>
                <a:gd name="T0" fmla="*/ 844 w 5"/>
                <a:gd name="T1" fmla="*/ 68 h 6"/>
                <a:gd name="T2" fmla="*/ 1182 w 5"/>
                <a:gd name="T3" fmla="*/ 64 h 6"/>
                <a:gd name="T4" fmla="*/ 1182 w 5"/>
                <a:gd name="T5" fmla="*/ 55 h 6"/>
                <a:gd name="T6" fmla="*/ 1182 w 5"/>
                <a:gd name="T7" fmla="*/ 2 h 6"/>
                <a:gd name="T8" fmla="*/ 844 w 5"/>
                <a:gd name="T9" fmla="*/ 1 h 6"/>
                <a:gd name="T10" fmla="*/ 603 w 5"/>
                <a:gd name="T11" fmla="*/ 0 h 6"/>
                <a:gd name="T12" fmla="*/ 603 w 5"/>
                <a:gd name="T13" fmla="*/ 0 h 6"/>
                <a:gd name="T14" fmla="*/ 1 w 5"/>
                <a:gd name="T15" fmla="*/ 0 h 6"/>
                <a:gd name="T16" fmla="*/ 0 w 5"/>
                <a:gd name="T17" fmla="*/ 1 h 6"/>
                <a:gd name="T18" fmla="*/ 844 w 5"/>
                <a:gd name="T19" fmla="*/ 68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3" y="5"/>
                  </a:move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</a:path>
              </a:pathLst>
            </a:custGeom>
            <a:solidFill>
              <a:srgbClr val="8E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4" name="Freeform 417">
              <a:extLst>
                <a:ext uri="{FF2B5EF4-FFF2-40B4-BE49-F238E27FC236}">
                  <a16:creationId xmlns:a16="http://schemas.microsoft.com/office/drawing/2014/main" id="{94490708-5A7F-4E57-BFDC-B1239E558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095"/>
              <a:ext cx="464" cy="415"/>
            </a:xfrm>
            <a:custGeom>
              <a:avLst/>
              <a:gdLst>
                <a:gd name="T0" fmla="*/ 3174 w 313"/>
                <a:gd name="T1" fmla="*/ 13802 h 333"/>
                <a:gd name="T2" fmla="*/ 6618 w 313"/>
                <a:gd name="T3" fmla="*/ 14013 h 333"/>
                <a:gd name="T4" fmla="*/ 251869 w 313"/>
                <a:gd name="T5" fmla="*/ 361 h 333"/>
                <a:gd name="T6" fmla="*/ 245662 w 313"/>
                <a:gd name="T7" fmla="*/ 0 h 333"/>
                <a:gd name="T8" fmla="*/ 0 w 313"/>
                <a:gd name="T9" fmla="*/ 13574 h 333"/>
                <a:gd name="T10" fmla="*/ 3174 w 313"/>
                <a:gd name="T11" fmla="*/ 13802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33"/>
                <a:gd name="T20" fmla="*/ 313 w 313"/>
                <a:gd name="T21" fmla="*/ 333 h 3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33">
                  <a:moveTo>
                    <a:pt x="4" y="327"/>
                  </a:moveTo>
                  <a:lnTo>
                    <a:pt x="8" y="332"/>
                  </a:lnTo>
                  <a:lnTo>
                    <a:pt x="312" y="9"/>
                  </a:lnTo>
                  <a:lnTo>
                    <a:pt x="304" y="0"/>
                  </a:lnTo>
                  <a:lnTo>
                    <a:pt x="0" y="322"/>
                  </a:lnTo>
                  <a:lnTo>
                    <a:pt x="4" y="327"/>
                  </a:lnTo>
                </a:path>
              </a:pathLst>
            </a:custGeom>
            <a:solidFill>
              <a:srgbClr val="8E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5" name="Freeform 418">
              <a:extLst>
                <a:ext uri="{FF2B5EF4-FFF2-40B4-BE49-F238E27FC236}">
                  <a16:creationId xmlns:a16="http://schemas.microsoft.com/office/drawing/2014/main" id="{B2259CB2-2143-47E1-A584-9B6E0D57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3503"/>
              <a:ext cx="7" cy="9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162 h 7"/>
                <a:gd name="T4" fmla="*/ 0 w 5"/>
                <a:gd name="T5" fmla="*/ 208 h 7"/>
                <a:gd name="T6" fmla="*/ 0 w 5"/>
                <a:gd name="T7" fmla="*/ 267 h 7"/>
                <a:gd name="T8" fmla="*/ 1 w 5"/>
                <a:gd name="T9" fmla="*/ 343 h 7"/>
                <a:gd name="T10" fmla="*/ 1 w 5"/>
                <a:gd name="T11" fmla="*/ 441 h 7"/>
                <a:gd name="T12" fmla="*/ 603 w 5"/>
                <a:gd name="T13" fmla="*/ 441 h 7"/>
                <a:gd name="T14" fmla="*/ 844 w 5"/>
                <a:gd name="T15" fmla="*/ 441 h 7"/>
                <a:gd name="T16" fmla="*/ 1182 w 5"/>
                <a:gd name="T17" fmla="*/ 343 h 7"/>
                <a:gd name="T18" fmla="*/ 1 w 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1" y="0"/>
                  </a:lnTo>
                </a:path>
              </a:pathLst>
            </a:custGeom>
            <a:solidFill>
              <a:srgbClr val="8E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6" name="Freeform 419">
              <a:extLst>
                <a:ext uri="{FF2B5EF4-FFF2-40B4-BE49-F238E27FC236}">
                  <a16:creationId xmlns:a16="http://schemas.microsoft.com/office/drawing/2014/main" id="{0C385EC2-96C2-4EED-AD31-0CDD0954D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3095"/>
              <a:ext cx="3" cy="5"/>
            </a:xfrm>
            <a:custGeom>
              <a:avLst/>
              <a:gdLst>
                <a:gd name="T0" fmla="*/ 1166 w 2"/>
                <a:gd name="T1" fmla="*/ 125 h 4"/>
                <a:gd name="T2" fmla="*/ 1166 w 2"/>
                <a:gd name="T3" fmla="*/ 110 h 4"/>
                <a:gd name="T4" fmla="*/ 1166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1166 w 2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1" y="3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rgbClr val="A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7" name="Freeform 420">
              <a:extLst>
                <a:ext uri="{FF2B5EF4-FFF2-40B4-BE49-F238E27FC236}">
                  <a16:creationId xmlns:a16="http://schemas.microsoft.com/office/drawing/2014/main" id="{4E561A84-0336-47FB-923C-98218FAF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096"/>
              <a:ext cx="460" cy="411"/>
            </a:xfrm>
            <a:custGeom>
              <a:avLst/>
              <a:gdLst>
                <a:gd name="T0" fmla="*/ 3214 w 310"/>
                <a:gd name="T1" fmla="*/ 13567 h 330"/>
                <a:gd name="T2" fmla="*/ 5573 w 310"/>
                <a:gd name="T3" fmla="*/ 13726 h 330"/>
                <a:gd name="T4" fmla="*/ 253647 w 310"/>
                <a:gd name="T5" fmla="*/ 330 h 330"/>
                <a:gd name="T6" fmla="*/ 248710 w 310"/>
                <a:gd name="T7" fmla="*/ 0 h 330"/>
                <a:gd name="T8" fmla="*/ 0 w 310"/>
                <a:gd name="T9" fmla="*/ 13391 h 330"/>
                <a:gd name="T10" fmla="*/ 3214 w 310"/>
                <a:gd name="T11" fmla="*/ 13567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330"/>
                <a:gd name="T20" fmla="*/ 310 w 310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330">
                  <a:moveTo>
                    <a:pt x="4" y="325"/>
                  </a:moveTo>
                  <a:lnTo>
                    <a:pt x="7" y="329"/>
                  </a:lnTo>
                  <a:lnTo>
                    <a:pt x="309" y="8"/>
                  </a:lnTo>
                  <a:lnTo>
                    <a:pt x="303" y="0"/>
                  </a:lnTo>
                  <a:lnTo>
                    <a:pt x="0" y="321"/>
                  </a:lnTo>
                  <a:lnTo>
                    <a:pt x="4" y="325"/>
                  </a:lnTo>
                </a:path>
              </a:pathLst>
            </a:custGeom>
            <a:solidFill>
              <a:srgbClr val="A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8" name="Freeform 421">
              <a:extLst>
                <a:ext uri="{FF2B5EF4-FFF2-40B4-BE49-F238E27FC236}">
                  <a16:creationId xmlns:a16="http://schemas.microsoft.com/office/drawing/2014/main" id="{E5F729F9-91C2-475A-A231-BC22647D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503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0 w 3"/>
                <a:gd name="T5" fmla="*/ 125 h 4"/>
                <a:gd name="T6" fmla="*/ 1 w 3"/>
                <a:gd name="T7" fmla="*/ 125 h 4"/>
                <a:gd name="T8" fmla="*/ 276 w 3"/>
                <a:gd name="T9" fmla="*/ 125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A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9" name="Freeform 422">
              <a:extLst>
                <a:ext uri="{FF2B5EF4-FFF2-40B4-BE49-F238E27FC236}">
                  <a16:creationId xmlns:a16="http://schemas.microsoft.com/office/drawing/2014/main" id="{5A2FE02B-243E-4A9C-BDD3-2DB54BBE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503"/>
              <a:ext cx="5" cy="2"/>
            </a:xfrm>
            <a:custGeom>
              <a:avLst/>
              <a:gdLst>
                <a:gd name="T0" fmla="*/ 6147 w 3"/>
                <a:gd name="T1" fmla="*/ 0 h 1"/>
                <a:gd name="T2" fmla="*/ 10245 w 3"/>
                <a:gd name="T3" fmla="*/ 0 h 1"/>
                <a:gd name="T4" fmla="*/ 6147 w 3"/>
                <a:gd name="T5" fmla="*/ 0 h 1"/>
                <a:gd name="T6" fmla="*/ 6147 w 3"/>
                <a:gd name="T7" fmla="*/ 0 h 1"/>
                <a:gd name="T8" fmla="*/ 0 w 3"/>
                <a:gd name="T9" fmla="*/ 0 h 1"/>
                <a:gd name="T10" fmla="*/ 61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B3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0" name="Freeform 423">
              <a:extLst>
                <a:ext uri="{FF2B5EF4-FFF2-40B4-BE49-F238E27FC236}">
                  <a16:creationId xmlns:a16="http://schemas.microsoft.com/office/drawing/2014/main" id="{BF623761-4E5E-4DF0-A5C5-53FE192E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99"/>
              <a:ext cx="452" cy="406"/>
            </a:xfrm>
            <a:custGeom>
              <a:avLst/>
              <a:gdLst>
                <a:gd name="T0" fmla="*/ 242567 w 305"/>
                <a:gd name="T1" fmla="*/ 120 h 326"/>
                <a:gd name="T2" fmla="*/ 241495 w 305"/>
                <a:gd name="T3" fmla="*/ 0 h 326"/>
                <a:gd name="T4" fmla="*/ 0 w 305"/>
                <a:gd name="T5" fmla="*/ 13280 h 326"/>
                <a:gd name="T6" fmla="*/ 2088 w 305"/>
                <a:gd name="T7" fmla="*/ 13564 h 326"/>
                <a:gd name="T8" fmla="*/ 243967 w 305"/>
                <a:gd name="T9" fmla="*/ 232 h 326"/>
                <a:gd name="T10" fmla="*/ 242567 w 305"/>
                <a:gd name="T11" fmla="*/ 12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326"/>
                <a:gd name="T20" fmla="*/ 305 w 305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326">
                  <a:moveTo>
                    <a:pt x="302" y="3"/>
                  </a:moveTo>
                  <a:lnTo>
                    <a:pt x="301" y="0"/>
                  </a:lnTo>
                  <a:lnTo>
                    <a:pt x="0" y="319"/>
                  </a:lnTo>
                  <a:lnTo>
                    <a:pt x="3" y="325"/>
                  </a:lnTo>
                  <a:lnTo>
                    <a:pt x="304" y="6"/>
                  </a:lnTo>
                  <a:lnTo>
                    <a:pt x="302" y="3"/>
                  </a:lnTo>
                </a:path>
              </a:pathLst>
            </a:custGeom>
            <a:solidFill>
              <a:srgbClr val="B3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1" name="Freeform 424">
              <a:extLst>
                <a:ext uri="{FF2B5EF4-FFF2-40B4-BE49-F238E27FC236}">
                  <a16:creationId xmlns:a16="http://schemas.microsoft.com/office/drawing/2014/main" id="{FC3F2D04-DF13-4B1E-BF97-BBA2C3B3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99"/>
              <a:ext cx="5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6147 w 3"/>
                <a:gd name="T7" fmla="*/ 0 h 1"/>
                <a:gd name="T8" fmla="*/ 10245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B3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2" name="Freeform 425">
              <a:extLst>
                <a:ext uri="{FF2B5EF4-FFF2-40B4-BE49-F238E27FC236}">
                  <a16:creationId xmlns:a16="http://schemas.microsoft.com/office/drawing/2014/main" id="{9D189BE3-D25E-4C15-BAA3-C688BE71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3106"/>
              <a:ext cx="422" cy="511"/>
            </a:xfrm>
            <a:custGeom>
              <a:avLst/>
              <a:gdLst>
                <a:gd name="T0" fmla="*/ 22601 w 284"/>
                <a:gd name="T1" fmla="*/ 330 h 410"/>
                <a:gd name="T2" fmla="*/ 24347 w 284"/>
                <a:gd name="T3" fmla="*/ 450 h 410"/>
                <a:gd name="T4" fmla="*/ 27622 w 284"/>
                <a:gd name="T5" fmla="*/ 685 h 410"/>
                <a:gd name="T6" fmla="*/ 31192 w 284"/>
                <a:gd name="T7" fmla="*/ 976 h 410"/>
                <a:gd name="T8" fmla="*/ 36178 w 284"/>
                <a:gd name="T9" fmla="*/ 1326 h 410"/>
                <a:gd name="T10" fmla="*/ 41044 w 284"/>
                <a:gd name="T11" fmla="*/ 1688 h 410"/>
                <a:gd name="T12" fmla="*/ 47835 w 284"/>
                <a:gd name="T13" fmla="*/ 2194 h 410"/>
                <a:gd name="T14" fmla="*/ 54845 w 284"/>
                <a:gd name="T15" fmla="*/ 2652 h 410"/>
                <a:gd name="T16" fmla="*/ 60988 w 284"/>
                <a:gd name="T17" fmla="*/ 3172 h 410"/>
                <a:gd name="T18" fmla="*/ 68871 w 284"/>
                <a:gd name="T19" fmla="*/ 3798 h 410"/>
                <a:gd name="T20" fmla="*/ 77972 w 284"/>
                <a:gd name="T21" fmla="*/ 4339 h 410"/>
                <a:gd name="T22" fmla="*/ 86194 w 284"/>
                <a:gd name="T23" fmla="*/ 4985 h 410"/>
                <a:gd name="T24" fmla="*/ 95348 w 284"/>
                <a:gd name="T25" fmla="*/ 5681 h 410"/>
                <a:gd name="T26" fmla="*/ 103784 w 284"/>
                <a:gd name="T27" fmla="*/ 6384 h 410"/>
                <a:gd name="T28" fmla="*/ 113658 w 284"/>
                <a:gd name="T29" fmla="*/ 7168 h 410"/>
                <a:gd name="T30" fmla="*/ 123047 w 284"/>
                <a:gd name="T31" fmla="*/ 7744 h 410"/>
                <a:gd name="T32" fmla="*/ 133572 w 284"/>
                <a:gd name="T33" fmla="*/ 8525 h 410"/>
                <a:gd name="T34" fmla="*/ 141679 w 284"/>
                <a:gd name="T35" fmla="*/ 9239 h 410"/>
                <a:gd name="T36" fmla="*/ 150971 w 284"/>
                <a:gd name="T37" fmla="*/ 9925 h 410"/>
                <a:gd name="T38" fmla="*/ 160916 w 284"/>
                <a:gd name="T39" fmla="*/ 10608 h 410"/>
                <a:gd name="T40" fmla="*/ 170705 w 284"/>
                <a:gd name="T41" fmla="*/ 11281 h 410"/>
                <a:gd name="T42" fmla="*/ 177837 w 284"/>
                <a:gd name="T43" fmla="*/ 11961 h 410"/>
                <a:gd name="T44" fmla="*/ 186276 w 284"/>
                <a:gd name="T45" fmla="*/ 12551 h 410"/>
                <a:gd name="T46" fmla="*/ 194842 w 284"/>
                <a:gd name="T47" fmla="*/ 13077 h 410"/>
                <a:gd name="T48" fmla="*/ 202239 w 284"/>
                <a:gd name="T49" fmla="*/ 13707 h 410"/>
                <a:gd name="T50" fmla="*/ 209070 w 284"/>
                <a:gd name="T51" fmla="*/ 14201 h 410"/>
                <a:gd name="T52" fmla="*/ 214808 w 284"/>
                <a:gd name="T53" fmla="*/ 14642 h 410"/>
                <a:gd name="T54" fmla="*/ 219648 w 284"/>
                <a:gd name="T55" fmla="*/ 15052 h 410"/>
                <a:gd name="T56" fmla="*/ 224641 w 284"/>
                <a:gd name="T57" fmla="*/ 15417 h 410"/>
                <a:gd name="T58" fmla="*/ 229149 w 284"/>
                <a:gd name="T59" fmla="*/ 15701 h 410"/>
                <a:gd name="T60" fmla="*/ 231549 w 284"/>
                <a:gd name="T61" fmla="*/ 15916 h 410"/>
                <a:gd name="T62" fmla="*/ 234620 w 284"/>
                <a:gd name="T63" fmla="*/ 16006 h 410"/>
                <a:gd name="T64" fmla="*/ 234874 w 284"/>
                <a:gd name="T65" fmla="*/ 16116 h 410"/>
                <a:gd name="T66" fmla="*/ 237987 w 284"/>
                <a:gd name="T67" fmla="*/ 16408 h 410"/>
                <a:gd name="T68" fmla="*/ 237987 w 284"/>
                <a:gd name="T69" fmla="*/ 16652 h 410"/>
                <a:gd name="T70" fmla="*/ 236954 w 284"/>
                <a:gd name="T71" fmla="*/ 16919 h 410"/>
                <a:gd name="T72" fmla="*/ 234620 w 284"/>
                <a:gd name="T73" fmla="*/ 17112 h 410"/>
                <a:gd name="T74" fmla="*/ 230012 w 284"/>
                <a:gd name="T75" fmla="*/ 17258 h 410"/>
                <a:gd name="T76" fmla="*/ 225953 w 284"/>
                <a:gd name="T77" fmla="*/ 17297 h 410"/>
                <a:gd name="T78" fmla="*/ 221229 w 284"/>
                <a:gd name="T79" fmla="*/ 17258 h 410"/>
                <a:gd name="T80" fmla="*/ 217458 w 284"/>
                <a:gd name="T81" fmla="*/ 17008 h 410"/>
                <a:gd name="T82" fmla="*/ 2195 w 284"/>
                <a:gd name="T83" fmla="*/ 976 h 410"/>
                <a:gd name="T84" fmla="*/ 0 w 284"/>
                <a:gd name="T85" fmla="*/ 733 h 410"/>
                <a:gd name="T86" fmla="*/ 0 w 284"/>
                <a:gd name="T87" fmla="*/ 512 h 410"/>
                <a:gd name="T88" fmla="*/ 2195 w 284"/>
                <a:gd name="T89" fmla="*/ 290 h 410"/>
                <a:gd name="T90" fmla="*/ 5666 w 284"/>
                <a:gd name="T91" fmla="*/ 120 h 410"/>
                <a:gd name="T92" fmla="*/ 9150 w 284"/>
                <a:gd name="T93" fmla="*/ 1 h 410"/>
                <a:gd name="T94" fmla="*/ 14127 w 284"/>
                <a:gd name="T95" fmla="*/ 0 h 410"/>
                <a:gd name="T96" fmla="*/ 19465 w 284"/>
                <a:gd name="T97" fmla="*/ 120 h 410"/>
                <a:gd name="T98" fmla="*/ 22601 w 284"/>
                <a:gd name="T99" fmla="*/ 330 h 4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4"/>
                <a:gd name="T151" fmla="*/ 0 h 410"/>
                <a:gd name="T152" fmla="*/ 284 w 284"/>
                <a:gd name="T153" fmla="*/ 410 h 4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4" h="410">
                  <a:moveTo>
                    <a:pt x="27" y="8"/>
                  </a:moveTo>
                  <a:lnTo>
                    <a:pt x="29" y="11"/>
                  </a:lnTo>
                  <a:lnTo>
                    <a:pt x="33" y="16"/>
                  </a:lnTo>
                  <a:lnTo>
                    <a:pt x="37" y="23"/>
                  </a:lnTo>
                  <a:lnTo>
                    <a:pt x="43" y="31"/>
                  </a:lnTo>
                  <a:lnTo>
                    <a:pt x="49" y="40"/>
                  </a:lnTo>
                  <a:lnTo>
                    <a:pt x="57" y="51"/>
                  </a:lnTo>
                  <a:lnTo>
                    <a:pt x="65" y="63"/>
                  </a:lnTo>
                  <a:lnTo>
                    <a:pt x="73" y="75"/>
                  </a:lnTo>
                  <a:lnTo>
                    <a:pt x="82" y="90"/>
                  </a:lnTo>
                  <a:lnTo>
                    <a:pt x="93" y="103"/>
                  </a:lnTo>
                  <a:lnTo>
                    <a:pt x="103" y="119"/>
                  </a:lnTo>
                  <a:lnTo>
                    <a:pt x="114" y="135"/>
                  </a:lnTo>
                  <a:lnTo>
                    <a:pt x="124" y="151"/>
                  </a:lnTo>
                  <a:lnTo>
                    <a:pt x="135" y="169"/>
                  </a:lnTo>
                  <a:lnTo>
                    <a:pt x="147" y="184"/>
                  </a:lnTo>
                  <a:lnTo>
                    <a:pt x="159" y="202"/>
                  </a:lnTo>
                  <a:lnTo>
                    <a:pt x="169" y="218"/>
                  </a:lnTo>
                  <a:lnTo>
                    <a:pt x="180" y="235"/>
                  </a:lnTo>
                  <a:lnTo>
                    <a:pt x="192" y="251"/>
                  </a:lnTo>
                  <a:lnTo>
                    <a:pt x="203" y="267"/>
                  </a:lnTo>
                  <a:lnTo>
                    <a:pt x="212" y="283"/>
                  </a:lnTo>
                  <a:lnTo>
                    <a:pt x="222" y="297"/>
                  </a:lnTo>
                  <a:lnTo>
                    <a:pt x="232" y="310"/>
                  </a:lnTo>
                  <a:lnTo>
                    <a:pt x="241" y="324"/>
                  </a:lnTo>
                  <a:lnTo>
                    <a:pt x="249" y="336"/>
                  </a:lnTo>
                  <a:lnTo>
                    <a:pt x="256" y="347"/>
                  </a:lnTo>
                  <a:lnTo>
                    <a:pt x="262" y="356"/>
                  </a:lnTo>
                  <a:lnTo>
                    <a:pt x="268" y="365"/>
                  </a:lnTo>
                  <a:lnTo>
                    <a:pt x="273" y="372"/>
                  </a:lnTo>
                  <a:lnTo>
                    <a:pt x="276" y="376"/>
                  </a:lnTo>
                  <a:lnTo>
                    <a:pt x="279" y="379"/>
                  </a:lnTo>
                  <a:lnTo>
                    <a:pt x="280" y="381"/>
                  </a:lnTo>
                  <a:lnTo>
                    <a:pt x="283" y="388"/>
                  </a:lnTo>
                  <a:lnTo>
                    <a:pt x="283" y="394"/>
                  </a:lnTo>
                  <a:lnTo>
                    <a:pt x="282" y="400"/>
                  </a:lnTo>
                  <a:lnTo>
                    <a:pt x="279" y="405"/>
                  </a:lnTo>
                  <a:lnTo>
                    <a:pt x="274" y="408"/>
                  </a:lnTo>
                  <a:lnTo>
                    <a:pt x="269" y="409"/>
                  </a:lnTo>
                  <a:lnTo>
                    <a:pt x="264" y="408"/>
                  </a:lnTo>
                  <a:lnTo>
                    <a:pt x="259" y="403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7" y="8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3" name="Freeform 426">
              <a:extLst>
                <a:ext uri="{FF2B5EF4-FFF2-40B4-BE49-F238E27FC236}">
                  <a16:creationId xmlns:a16="http://schemas.microsoft.com/office/drawing/2014/main" id="{BFF45420-D135-42C8-9E61-17377BF2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3106"/>
              <a:ext cx="431" cy="518"/>
            </a:xfrm>
            <a:custGeom>
              <a:avLst/>
              <a:gdLst>
                <a:gd name="T0" fmla="*/ 23651 w 290"/>
                <a:gd name="T1" fmla="*/ 330 h 416"/>
                <a:gd name="T2" fmla="*/ 23651 w 290"/>
                <a:gd name="T3" fmla="*/ 330 h 416"/>
                <a:gd name="T4" fmla="*/ 25604 w 290"/>
                <a:gd name="T5" fmla="*/ 448 h 416"/>
                <a:gd name="T6" fmla="*/ 29081 w 290"/>
                <a:gd name="T7" fmla="*/ 684 h 416"/>
                <a:gd name="T8" fmla="*/ 31560 w 290"/>
                <a:gd name="T9" fmla="*/ 968 h 416"/>
                <a:gd name="T10" fmla="*/ 36966 w 290"/>
                <a:gd name="T11" fmla="*/ 1321 h 416"/>
                <a:gd name="T12" fmla="*/ 41806 w 290"/>
                <a:gd name="T13" fmla="*/ 1743 h 416"/>
                <a:gd name="T14" fmla="*/ 48676 w 290"/>
                <a:gd name="T15" fmla="*/ 2175 h 416"/>
                <a:gd name="T16" fmla="*/ 55724 w 290"/>
                <a:gd name="T17" fmla="*/ 2702 h 416"/>
                <a:gd name="T18" fmla="*/ 62847 w 290"/>
                <a:gd name="T19" fmla="*/ 3175 h 416"/>
                <a:gd name="T20" fmla="*/ 70724 w 290"/>
                <a:gd name="T21" fmla="*/ 3788 h 416"/>
                <a:gd name="T22" fmla="*/ 80055 w 290"/>
                <a:gd name="T23" fmla="*/ 4376 h 416"/>
                <a:gd name="T24" fmla="*/ 88455 w 290"/>
                <a:gd name="T25" fmla="*/ 5041 h 416"/>
                <a:gd name="T26" fmla="*/ 97523 w 290"/>
                <a:gd name="T27" fmla="*/ 5715 h 416"/>
                <a:gd name="T28" fmla="*/ 107182 w 290"/>
                <a:gd name="T29" fmla="*/ 6383 h 416"/>
                <a:gd name="T30" fmla="*/ 116128 w 290"/>
                <a:gd name="T31" fmla="*/ 7116 h 416"/>
                <a:gd name="T32" fmla="*/ 126108 w 290"/>
                <a:gd name="T33" fmla="*/ 7779 h 416"/>
                <a:gd name="T34" fmla="*/ 136579 w 290"/>
                <a:gd name="T35" fmla="*/ 8542 h 416"/>
                <a:gd name="T36" fmla="*/ 145657 w 290"/>
                <a:gd name="T37" fmla="*/ 9180 h 416"/>
                <a:gd name="T38" fmla="*/ 154751 w 290"/>
                <a:gd name="T39" fmla="*/ 9897 h 416"/>
                <a:gd name="T40" fmla="*/ 164596 w 290"/>
                <a:gd name="T41" fmla="*/ 10636 h 416"/>
                <a:gd name="T42" fmla="*/ 174640 w 290"/>
                <a:gd name="T43" fmla="*/ 11268 h 416"/>
                <a:gd name="T44" fmla="*/ 182927 w 290"/>
                <a:gd name="T45" fmla="*/ 11944 h 416"/>
                <a:gd name="T46" fmla="*/ 191067 w 290"/>
                <a:gd name="T47" fmla="*/ 12542 h 416"/>
                <a:gd name="T48" fmla="*/ 199418 w 290"/>
                <a:gd name="T49" fmla="*/ 13101 h 416"/>
                <a:gd name="T50" fmla="*/ 207298 w 290"/>
                <a:gd name="T51" fmla="*/ 13701 h 416"/>
                <a:gd name="T52" fmla="*/ 213462 w 290"/>
                <a:gd name="T53" fmla="*/ 14210 h 416"/>
                <a:gd name="T54" fmla="*/ 220031 w 290"/>
                <a:gd name="T55" fmla="*/ 14615 h 416"/>
                <a:gd name="T56" fmla="*/ 225785 w 290"/>
                <a:gd name="T57" fmla="*/ 15018 h 416"/>
                <a:gd name="T58" fmla="*/ 230646 w 290"/>
                <a:gd name="T59" fmla="*/ 15392 h 416"/>
                <a:gd name="T60" fmla="*/ 235292 w 290"/>
                <a:gd name="T61" fmla="*/ 15652 h 416"/>
                <a:gd name="T62" fmla="*/ 237485 w 290"/>
                <a:gd name="T63" fmla="*/ 15900 h 416"/>
                <a:gd name="T64" fmla="*/ 240045 w 290"/>
                <a:gd name="T65" fmla="*/ 15982 h 416"/>
                <a:gd name="T66" fmla="*/ 240968 w 290"/>
                <a:gd name="T67" fmla="*/ 16089 h 416"/>
                <a:gd name="T68" fmla="*/ 243817 w 290"/>
                <a:gd name="T69" fmla="*/ 16385 h 416"/>
                <a:gd name="T70" fmla="*/ 243817 w 290"/>
                <a:gd name="T71" fmla="*/ 16620 h 416"/>
                <a:gd name="T72" fmla="*/ 242372 w 290"/>
                <a:gd name="T73" fmla="*/ 16882 h 416"/>
                <a:gd name="T74" fmla="*/ 240045 w 290"/>
                <a:gd name="T75" fmla="*/ 17108 h 416"/>
                <a:gd name="T76" fmla="*/ 235433 w 290"/>
                <a:gd name="T77" fmla="*/ 17238 h 416"/>
                <a:gd name="T78" fmla="*/ 231945 w 290"/>
                <a:gd name="T79" fmla="*/ 17285 h 416"/>
                <a:gd name="T80" fmla="*/ 227293 w 290"/>
                <a:gd name="T81" fmla="*/ 17238 h 416"/>
                <a:gd name="T82" fmla="*/ 223328 w 290"/>
                <a:gd name="T83" fmla="*/ 16993 h 416"/>
                <a:gd name="T84" fmla="*/ 2195 w 290"/>
                <a:gd name="T85" fmla="*/ 968 h 416"/>
                <a:gd name="T86" fmla="*/ 0 w 290"/>
                <a:gd name="T87" fmla="*/ 727 h 416"/>
                <a:gd name="T88" fmla="*/ 0 w 290"/>
                <a:gd name="T89" fmla="*/ 512 h 416"/>
                <a:gd name="T90" fmla="*/ 2195 w 290"/>
                <a:gd name="T91" fmla="*/ 289 h 416"/>
                <a:gd name="T92" fmla="*/ 5692 w 290"/>
                <a:gd name="T93" fmla="*/ 120 h 416"/>
                <a:gd name="T94" fmla="*/ 9304 w 290"/>
                <a:gd name="T95" fmla="*/ 1 h 416"/>
                <a:gd name="T96" fmla="*/ 14138 w 290"/>
                <a:gd name="T97" fmla="*/ 0 h 416"/>
                <a:gd name="T98" fmla="*/ 19567 w 290"/>
                <a:gd name="T99" fmla="*/ 120 h 416"/>
                <a:gd name="T100" fmla="*/ 23651 w 290"/>
                <a:gd name="T101" fmla="*/ 330 h 4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0"/>
                <a:gd name="T154" fmla="*/ 0 h 416"/>
                <a:gd name="T155" fmla="*/ 290 w 290"/>
                <a:gd name="T156" fmla="*/ 416 h 4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0" h="416">
                  <a:moveTo>
                    <a:pt x="28" y="8"/>
                  </a:moveTo>
                  <a:lnTo>
                    <a:pt x="28" y="8"/>
                  </a:lnTo>
                  <a:lnTo>
                    <a:pt x="30" y="11"/>
                  </a:lnTo>
                  <a:lnTo>
                    <a:pt x="34" y="16"/>
                  </a:lnTo>
                  <a:lnTo>
                    <a:pt x="38" y="23"/>
                  </a:lnTo>
                  <a:lnTo>
                    <a:pt x="44" y="31"/>
                  </a:lnTo>
                  <a:lnTo>
                    <a:pt x="50" y="41"/>
                  </a:lnTo>
                  <a:lnTo>
                    <a:pt x="58" y="52"/>
                  </a:lnTo>
                  <a:lnTo>
                    <a:pt x="66" y="64"/>
                  </a:lnTo>
                  <a:lnTo>
                    <a:pt x="75" y="76"/>
                  </a:lnTo>
                  <a:lnTo>
                    <a:pt x="84" y="91"/>
                  </a:lnTo>
                  <a:lnTo>
                    <a:pt x="95" y="105"/>
                  </a:lnTo>
                  <a:lnTo>
                    <a:pt x="105" y="121"/>
                  </a:lnTo>
                  <a:lnTo>
                    <a:pt x="116" y="137"/>
                  </a:lnTo>
                  <a:lnTo>
                    <a:pt x="127" y="153"/>
                  </a:lnTo>
                  <a:lnTo>
                    <a:pt x="138" y="171"/>
                  </a:lnTo>
                  <a:lnTo>
                    <a:pt x="150" y="187"/>
                  </a:lnTo>
                  <a:lnTo>
                    <a:pt x="162" y="205"/>
                  </a:lnTo>
                  <a:lnTo>
                    <a:pt x="173" y="221"/>
                  </a:lnTo>
                  <a:lnTo>
                    <a:pt x="184" y="238"/>
                  </a:lnTo>
                  <a:lnTo>
                    <a:pt x="196" y="255"/>
                  </a:lnTo>
                  <a:lnTo>
                    <a:pt x="207" y="271"/>
                  </a:lnTo>
                  <a:lnTo>
                    <a:pt x="217" y="287"/>
                  </a:lnTo>
                  <a:lnTo>
                    <a:pt x="227" y="301"/>
                  </a:lnTo>
                  <a:lnTo>
                    <a:pt x="237" y="315"/>
                  </a:lnTo>
                  <a:lnTo>
                    <a:pt x="246" y="329"/>
                  </a:lnTo>
                  <a:lnTo>
                    <a:pt x="254" y="341"/>
                  </a:lnTo>
                  <a:lnTo>
                    <a:pt x="261" y="352"/>
                  </a:lnTo>
                  <a:lnTo>
                    <a:pt x="268" y="361"/>
                  </a:lnTo>
                  <a:lnTo>
                    <a:pt x="274" y="370"/>
                  </a:lnTo>
                  <a:lnTo>
                    <a:pt x="279" y="377"/>
                  </a:lnTo>
                  <a:lnTo>
                    <a:pt x="282" y="382"/>
                  </a:lnTo>
                  <a:lnTo>
                    <a:pt x="285" y="385"/>
                  </a:lnTo>
                  <a:lnTo>
                    <a:pt x="286" y="387"/>
                  </a:lnTo>
                  <a:lnTo>
                    <a:pt x="289" y="394"/>
                  </a:lnTo>
                  <a:lnTo>
                    <a:pt x="289" y="400"/>
                  </a:lnTo>
                  <a:lnTo>
                    <a:pt x="288" y="406"/>
                  </a:lnTo>
                  <a:lnTo>
                    <a:pt x="285" y="411"/>
                  </a:lnTo>
                  <a:lnTo>
                    <a:pt x="280" y="414"/>
                  </a:lnTo>
                  <a:lnTo>
                    <a:pt x="275" y="415"/>
                  </a:lnTo>
                  <a:lnTo>
                    <a:pt x="270" y="414"/>
                  </a:lnTo>
                  <a:lnTo>
                    <a:pt x="265" y="40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8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4" name="Freeform 427">
              <a:extLst>
                <a:ext uri="{FF2B5EF4-FFF2-40B4-BE49-F238E27FC236}">
                  <a16:creationId xmlns:a16="http://schemas.microsoft.com/office/drawing/2014/main" id="{13982E70-CF6E-4D4A-9394-DBF688BE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597"/>
              <a:ext cx="18" cy="15"/>
            </a:xfrm>
            <a:custGeom>
              <a:avLst/>
              <a:gdLst>
                <a:gd name="T0" fmla="*/ 0 w 12"/>
                <a:gd name="T1" fmla="*/ 364 h 12"/>
                <a:gd name="T2" fmla="*/ 2397 w 12"/>
                <a:gd name="T3" fmla="*/ 455 h 12"/>
                <a:gd name="T4" fmla="*/ 4163 w 12"/>
                <a:gd name="T5" fmla="*/ 529 h 12"/>
                <a:gd name="T6" fmla="*/ 6245 w 12"/>
                <a:gd name="T7" fmla="*/ 529 h 12"/>
                <a:gd name="T8" fmla="*/ 7835 w 12"/>
                <a:gd name="T9" fmla="*/ 455 h 12"/>
                <a:gd name="T10" fmla="*/ 10359 w 12"/>
                <a:gd name="T11" fmla="*/ 364 h 12"/>
                <a:gd name="T12" fmla="*/ 11439 w 12"/>
                <a:gd name="T13" fmla="*/ 233 h 12"/>
                <a:gd name="T14" fmla="*/ 11439 w 12"/>
                <a:gd name="T15" fmla="*/ 149 h 12"/>
                <a:gd name="T16" fmla="*/ 10359 w 12"/>
                <a:gd name="T17" fmla="*/ 0 h 12"/>
                <a:gd name="T18" fmla="*/ 0 w 12"/>
                <a:gd name="T19" fmla="*/ 36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0" y="8"/>
                  </a:move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5" name="Freeform 428">
              <a:extLst>
                <a:ext uri="{FF2B5EF4-FFF2-40B4-BE49-F238E27FC236}">
                  <a16:creationId xmlns:a16="http://schemas.microsoft.com/office/drawing/2014/main" id="{8DFED81B-138A-47F1-9EA4-E086CBAC6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3117"/>
              <a:ext cx="404" cy="490"/>
            </a:xfrm>
            <a:custGeom>
              <a:avLst/>
              <a:gdLst>
                <a:gd name="T0" fmla="*/ 5646 w 272"/>
                <a:gd name="T1" fmla="*/ 291 h 393"/>
                <a:gd name="T2" fmla="*/ 0 w 272"/>
                <a:gd name="T3" fmla="*/ 550 h 393"/>
                <a:gd name="T4" fmla="*/ 213143 w 272"/>
                <a:gd name="T5" fmla="*/ 16701 h 393"/>
                <a:gd name="T6" fmla="*/ 226417 w 272"/>
                <a:gd name="T7" fmla="*/ 16163 h 393"/>
                <a:gd name="T8" fmla="*/ 12411 w 272"/>
                <a:gd name="T9" fmla="*/ 0 h 393"/>
                <a:gd name="T10" fmla="*/ 5646 w 272"/>
                <a:gd name="T11" fmla="*/ 291 h 3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393"/>
                <a:gd name="T20" fmla="*/ 272 w 272"/>
                <a:gd name="T21" fmla="*/ 393 h 3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393">
                  <a:moveTo>
                    <a:pt x="7" y="7"/>
                  </a:moveTo>
                  <a:lnTo>
                    <a:pt x="0" y="13"/>
                  </a:lnTo>
                  <a:lnTo>
                    <a:pt x="256" y="392"/>
                  </a:lnTo>
                  <a:lnTo>
                    <a:pt x="271" y="379"/>
                  </a:lnTo>
                  <a:lnTo>
                    <a:pt x="15" y="0"/>
                  </a:lnTo>
                  <a:lnTo>
                    <a:pt x="7" y="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6" name="Freeform 429">
              <a:extLst>
                <a:ext uri="{FF2B5EF4-FFF2-40B4-BE49-F238E27FC236}">
                  <a16:creationId xmlns:a16="http://schemas.microsoft.com/office/drawing/2014/main" id="{D9A59F6E-408A-4953-B716-51C27364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3112"/>
              <a:ext cx="18" cy="15"/>
            </a:xfrm>
            <a:custGeom>
              <a:avLst/>
              <a:gdLst>
                <a:gd name="T0" fmla="*/ 11439 w 12"/>
                <a:gd name="T1" fmla="*/ 149 h 12"/>
                <a:gd name="T2" fmla="*/ 9368 w 12"/>
                <a:gd name="T3" fmla="*/ 1 h 12"/>
                <a:gd name="T4" fmla="*/ 6245 w 12"/>
                <a:gd name="T5" fmla="*/ 0 h 12"/>
                <a:gd name="T6" fmla="*/ 5223 w 12"/>
                <a:gd name="T7" fmla="*/ 1 h 12"/>
                <a:gd name="T8" fmla="*/ 2397 w 12"/>
                <a:gd name="T9" fmla="*/ 1 h 12"/>
                <a:gd name="T10" fmla="*/ 1547 w 12"/>
                <a:gd name="T11" fmla="*/ 149 h 12"/>
                <a:gd name="T12" fmla="*/ 0 w 12"/>
                <a:gd name="T13" fmla="*/ 291 h 12"/>
                <a:gd name="T14" fmla="*/ 0 w 12"/>
                <a:gd name="T15" fmla="*/ 364 h 12"/>
                <a:gd name="T16" fmla="*/ 1547 w 12"/>
                <a:gd name="T17" fmla="*/ 529 h 12"/>
                <a:gd name="T18" fmla="*/ 11439 w 12"/>
                <a:gd name="T19" fmla="*/ 14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11" y="3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1" y="3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7" name="Freeform 430">
              <a:extLst>
                <a:ext uri="{FF2B5EF4-FFF2-40B4-BE49-F238E27FC236}">
                  <a16:creationId xmlns:a16="http://schemas.microsoft.com/office/drawing/2014/main" id="{736CB94F-A2F5-4900-80B8-F885A231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3115"/>
              <a:ext cx="15" cy="12"/>
            </a:xfrm>
            <a:custGeom>
              <a:avLst/>
              <a:gdLst>
                <a:gd name="T0" fmla="*/ 9018 w 10"/>
                <a:gd name="T1" fmla="*/ 2 h 10"/>
                <a:gd name="T2" fmla="*/ 7626 w 10"/>
                <a:gd name="T3" fmla="*/ 1 h 10"/>
                <a:gd name="T4" fmla="*/ 5223 w 10"/>
                <a:gd name="T5" fmla="*/ 0 h 10"/>
                <a:gd name="T6" fmla="*/ 4008 w 10"/>
                <a:gd name="T7" fmla="*/ 1 h 10"/>
                <a:gd name="T8" fmla="*/ 2367 w 10"/>
                <a:gd name="T9" fmla="*/ 1 h 10"/>
                <a:gd name="T10" fmla="*/ 1227 w 10"/>
                <a:gd name="T11" fmla="*/ 72 h 10"/>
                <a:gd name="T12" fmla="*/ 0 w 10"/>
                <a:gd name="T13" fmla="*/ 103 h 10"/>
                <a:gd name="T14" fmla="*/ 0 w 10"/>
                <a:gd name="T15" fmla="*/ 149 h 10"/>
                <a:gd name="T16" fmla="*/ 1227 w 10"/>
                <a:gd name="T17" fmla="*/ 210 h 10"/>
                <a:gd name="T18" fmla="*/ 9018 w 10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0"/>
                <a:gd name="T32" fmla="*/ 10 w 1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0">
                  <a:moveTo>
                    <a:pt x="9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9" y="2"/>
                  </a:lnTo>
                </a:path>
              </a:pathLst>
            </a:custGeom>
            <a:solidFill>
              <a:srgbClr val="7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8" name="Freeform 431">
              <a:extLst>
                <a:ext uri="{FF2B5EF4-FFF2-40B4-BE49-F238E27FC236}">
                  <a16:creationId xmlns:a16="http://schemas.microsoft.com/office/drawing/2014/main" id="{5AD52125-A787-410E-9F21-CF3AACB4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3120"/>
              <a:ext cx="401" cy="484"/>
            </a:xfrm>
            <a:custGeom>
              <a:avLst/>
              <a:gdLst>
                <a:gd name="T0" fmla="*/ 217906 w 270"/>
                <a:gd name="T1" fmla="*/ 15656 h 389"/>
                <a:gd name="T2" fmla="*/ 224113 w 270"/>
                <a:gd name="T3" fmla="*/ 15498 h 389"/>
                <a:gd name="T4" fmla="*/ 11660 w 270"/>
                <a:gd name="T5" fmla="*/ 0 h 389"/>
                <a:gd name="T6" fmla="*/ 0 w 270"/>
                <a:gd name="T7" fmla="*/ 442 h 389"/>
                <a:gd name="T8" fmla="*/ 212474 w 270"/>
                <a:gd name="T9" fmla="*/ 15947 h 389"/>
                <a:gd name="T10" fmla="*/ 217906 w 270"/>
                <a:gd name="T11" fmla="*/ 15656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9"/>
                <a:gd name="T20" fmla="*/ 270 w 270"/>
                <a:gd name="T21" fmla="*/ 389 h 3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9">
                  <a:moveTo>
                    <a:pt x="262" y="382"/>
                  </a:moveTo>
                  <a:lnTo>
                    <a:pt x="269" y="377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255" y="388"/>
                  </a:lnTo>
                  <a:lnTo>
                    <a:pt x="262" y="382"/>
                  </a:lnTo>
                </a:path>
              </a:pathLst>
            </a:custGeom>
            <a:solidFill>
              <a:srgbClr val="7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9" name="Freeform 432">
              <a:extLst>
                <a:ext uri="{FF2B5EF4-FFF2-40B4-BE49-F238E27FC236}">
                  <a16:creationId xmlns:a16="http://schemas.microsoft.com/office/drawing/2014/main" id="{CC08420F-959A-49B7-BC00-21B98E0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597"/>
              <a:ext cx="15" cy="12"/>
            </a:xfrm>
            <a:custGeom>
              <a:avLst/>
              <a:gdLst>
                <a:gd name="T0" fmla="*/ 0 w 10"/>
                <a:gd name="T1" fmla="*/ 149 h 10"/>
                <a:gd name="T2" fmla="*/ 2367 w 10"/>
                <a:gd name="T3" fmla="*/ 179 h 10"/>
                <a:gd name="T4" fmla="*/ 4008 w 10"/>
                <a:gd name="T5" fmla="*/ 210 h 10"/>
                <a:gd name="T6" fmla="*/ 5223 w 10"/>
                <a:gd name="T7" fmla="*/ 210 h 10"/>
                <a:gd name="T8" fmla="*/ 7626 w 10"/>
                <a:gd name="T9" fmla="*/ 179 h 10"/>
                <a:gd name="T10" fmla="*/ 7835 w 10"/>
                <a:gd name="T11" fmla="*/ 124 h 10"/>
                <a:gd name="T12" fmla="*/ 9018 w 10"/>
                <a:gd name="T13" fmla="*/ 86 h 10"/>
                <a:gd name="T14" fmla="*/ 9018 w 10"/>
                <a:gd name="T15" fmla="*/ 2 h 10"/>
                <a:gd name="T16" fmla="*/ 7835 w 10"/>
                <a:gd name="T17" fmla="*/ 0 h 10"/>
                <a:gd name="T18" fmla="*/ 0 w 10"/>
                <a:gd name="T19" fmla="*/ 149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0"/>
                <a:gd name="T32" fmla="*/ 10 w 10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0">
                  <a:moveTo>
                    <a:pt x="0" y="7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rgbClr val="7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0" name="Freeform 433">
              <a:extLst>
                <a:ext uri="{FF2B5EF4-FFF2-40B4-BE49-F238E27FC236}">
                  <a16:creationId xmlns:a16="http://schemas.microsoft.com/office/drawing/2014/main" id="{F14205BF-7822-4FC0-A4B1-F06E8E8E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119"/>
              <a:ext cx="10" cy="8"/>
            </a:xfrm>
            <a:custGeom>
              <a:avLst/>
              <a:gdLst>
                <a:gd name="T0" fmla="*/ 2830 w 7"/>
                <a:gd name="T1" fmla="*/ 2 h 7"/>
                <a:gd name="T2" fmla="*/ 2080 w 7"/>
                <a:gd name="T3" fmla="*/ 1 h 7"/>
                <a:gd name="T4" fmla="*/ 1981 w 7"/>
                <a:gd name="T5" fmla="*/ 0 h 7"/>
                <a:gd name="T6" fmla="*/ 1387 w 7"/>
                <a:gd name="T7" fmla="*/ 0 h 7"/>
                <a:gd name="T8" fmla="*/ 971 w 7"/>
                <a:gd name="T9" fmla="*/ 1 h 7"/>
                <a:gd name="T10" fmla="*/ 1 w 7"/>
                <a:gd name="T11" fmla="*/ 2 h 7"/>
                <a:gd name="T12" fmla="*/ 0 w 7"/>
                <a:gd name="T13" fmla="*/ 3 h 7"/>
                <a:gd name="T14" fmla="*/ 0 w 7"/>
                <a:gd name="T15" fmla="*/ 49 h 7"/>
                <a:gd name="T16" fmla="*/ 1 w 7"/>
                <a:gd name="T17" fmla="*/ 56 h 7"/>
                <a:gd name="T18" fmla="*/ 2830 w 7"/>
                <a:gd name="T19" fmla="*/ 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6" y="2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6" y="2"/>
                  </a:lnTo>
                </a:path>
              </a:pathLst>
            </a:custGeom>
            <a:solidFill>
              <a:srgbClr val="87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1" name="Freeform 434">
              <a:extLst>
                <a:ext uri="{FF2B5EF4-FFF2-40B4-BE49-F238E27FC236}">
                  <a16:creationId xmlns:a16="http://schemas.microsoft.com/office/drawing/2014/main" id="{8458E4A8-621E-4258-BABE-112DA5A58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3122"/>
              <a:ext cx="395" cy="480"/>
            </a:xfrm>
            <a:custGeom>
              <a:avLst/>
              <a:gdLst>
                <a:gd name="T0" fmla="*/ 215339 w 266"/>
                <a:gd name="T1" fmla="*/ 16153 h 385"/>
                <a:gd name="T2" fmla="*/ 220282 w 266"/>
                <a:gd name="T3" fmla="*/ 15948 h 385"/>
                <a:gd name="T4" fmla="*/ 9063 w 266"/>
                <a:gd name="T5" fmla="*/ 0 h 385"/>
                <a:gd name="T6" fmla="*/ 0 w 266"/>
                <a:gd name="T7" fmla="*/ 362 h 385"/>
                <a:gd name="T8" fmla="*/ 210820 w 266"/>
                <a:gd name="T9" fmla="*/ 16320 h 385"/>
                <a:gd name="T10" fmla="*/ 215339 w 266"/>
                <a:gd name="T11" fmla="*/ 16153 h 3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385"/>
                <a:gd name="T20" fmla="*/ 266 w 266"/>
                <a:gd name="T21" fmla="*/ 385 h 3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385">
                  <a:moveTo>
                    <a:pt x="259" y="379"/>
                  </a:moveTo>
                  <a:lnTo>
                    <a:pt x="265" y="375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54" y="384"/>
                  </a:lnTo>
                  <a:lnTo>
                    <a:pt x="259" y="379"/>
                  </a:lnTo>
                </a:path>
              </a:pathLst>
            </a:custGeom>
            <a:solidFill>
              <a:srgbClr val="87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2" name="Freeform 435">
              <a:extLst>
                <a:ext uri="{FF2B5EF4-FFF2-40B4-BE49-F238E27FC236}">
                  <a16:creationId xmlns:a16="http://schemas.microsoft.com/office/drawing/2014/main" id="{2A555A8A-3779-49C6-8CA4-EFF9D1FC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597"/>
              <a:ext cx="10" cy="8"/>
            </a:xfrm>
            <a:custGeom>
              <a:avLst/>
              <a:gdLst>
                <a:gd name="T0" fmla="*/ 0 w 7"/>
                <a:gd name="T1" fmla="*/ 49 h 7"/>
                <a:gd name="T2" fmla="*/ 1 w 7"/>
                <a:gd name="T3" fmla="*/ 56 h 7"/>
                <a:gd name="T4" fmla="*/ 1387 w 7"/>
                <a:gd name="T5" fmla="*/ 56 h 7"/>
                <a:gd name="T6" fmla="*/ 1981 w 7"/>
                <a:gd name="T7" fmla="*/ 56 h 7"/>
                <a:gd name="T8" fmla="*/ 2080 w 7"/>
                <a:gd name="T9" fmla="*/ 49 h 7"/>
                <a:gd name="T10" fmla="*/ 2830 w 7"/>
                <a:gd name="T11" fmla="*/ 43 h 7"/>
                <a:gd name="T12" fmla="*/ 2830 w 7"/>
                <a:gd name="T13" fmla="*/ 3 h 7"/>
                <a:gd name="T14" fmla="*/ 2830 w 7"/>
                <a:gd name="T15" fmla="*/ 2 h 7"/>
                <a:gd name="T16" fmla="*/ 2830 w 7"/>
                <a:gd name="T17" fmla="*/ 0 h 7"/>
                <a:gd name="T18" fmla="*/ 0 w 7"/>
                <a:gd name="T19" fmla="*/ 49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0" y="5"/>
                  </a:move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87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3" name="Freeform 436">
              <a:extLst>
                <a:ext uri="{FF2B5EF4-FFF2-40B4-BE49-F238E27FC236}">
                  <a16:creationId xmlns:a16="http://schemas.microsoft.com/office/drawing/2014/main" id="{3F276E9B-7FED-4BAD-A309-463AC35F6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121"/>
              <a:ext cx="7" cy="6"/>
            </a:xfrm>
            <a:custGeom>
              <a:avLst/>
              <a:gdLst>
                <a:gd name="T0" fmla="*/ 1182 w 5"/>
                <a:gd name="T1" fmla="*/ 1 h 5"/>
                <a:gd name="T2" fmla="*/ 844 w 5"/>
                <a:gd name="T3" fmla="*/ 0 h 5"/>
                <a:gd name="T4" fmla="*/ 603 w 5"/>
                <a:gd name="T5" fmla="*/ 0 h 5"/>
                <a:gd name="T6" fmla="*/ 603 w 5"/>
                <a:gd name="T7" fmla="*/ 0 h 5"/>
                <a:gd name="T8" fmla="*/ 1 w 5"/>
                <a:gd name="T9" fmla="*/ 0 h 5"/>
                <a:gd name="T10" fmla="*/ 0 w 5"/>
                <a:gd name="T11" fmla="*/ 1 h 5"/>
                <a:gd name="T12" fmla="*/ 0 w 5"/>
                <a:gd name="T13" fmla="*/ 2 h 5"/>
                <a:gd name="T14" fmla="*/ 0 w 5"/>
                <a:gd name="T15" fmla="*/ 72 h 5"/>
                <a:gd name="T16" fmla="*/ 0 w 5"/>
                <a:gd name="T17" fmla="*/ 86 h 5"/>
                <a:gd name="T18" fmla="*/ 1182 w 5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4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1"/>
                  </a:lnTo>
                </a:path>
              </a:pathLst>
            </a:custGeom>
            <a:solidFill>
              <a:srgbClr val="9E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4" name="Freeform 437">
              <a:extLst>
                <a:ext uri="{FF2B5EF4-FFF2-40B4-BE49-F238E27FC236}">
                  <a16:creationId xmlns:a16="http://schemas.microsoft.com/office/drawing/2014/main" id="{3DA22A02-4C65-44B0-ABBB-A6922605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3124"/>
              <a:ext cx="389" cy="475"/>
            </a:xfrm>
            <a:custGeom>
              <a:avLst/>
              <a:gdLst>
                <a:gd name="T0" fmla="*/ 213043 w 262"/>
                <a:gd name="T1" fmla="*/ 15331 h 382"/>
                <a:gd name="T2" fmla="*/ 216202 w 262"/>
                <a:gd name="T3" fmla="*/ 15158 h 382"/>
                <a:gd name="T4" fmla="*/ 7116 w 262"/>
                <a:gd name="T5" fmla="*/ 0 h 382"/>
                <a:gd name="T6" fmla="*/ 0 w 262"/>
                <a:gd name="T7" fmla="*/ 325 h 382"/>
                <a:gd name="T8" fmla="*/ 208372 w 262"/>
                <a:gd name="T9" fmla="*/ 15470 h 382"/>
                <a:gd name="T10" fmla="*/ 213043 w 262"/>
                <a:gd name="T11" fmla="*/ 15331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382"/>
                <a:gd name="T20" fmla="*/ 262 w 26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382">
                  <a:moveTo>
                    <a:pt x="257" y="377"/>
                  </a:moveTo>
                  <a:lnTo>
                    <a:pt x="261" y="373"/>
                  </a:lnTo>
                  <a:lnTo>
                    <a:pt x="9" y="0"/>
                  </a:lnTo>
                  <a:lnTo>
                    <a:pt x="0" y="8"/>
                  </a:lnTo>
                  <a:lnTo>
                    <a:pt x="252" y="381"/>
                  </a:lnTo>
                  <a:lnTo>
                    <a:pt x="257" y="377"/>
                  </a:lnTo>
                </a:path>
              </a:pathLst>
            </a:custGeom>
            <a:solidFill>
              <a:srgbClr val="9E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5" name="Freeform 438">
              <a:extLst>
                <a:ext uri="{FF2B5EF4-FFF2-40B4-BE49-F238E27FC236}">
                  <a16:creationId xmlns:a16="http://schemas.microsoft.com/office/drawing/2014/main" id="{249B674C-A3E6-4D8B-8D6A-65A2A2F85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595"/>
              <a:ext cx="9" cy="8"/>
            </a:xfrm>
            <a:custGeom>
              <a:avLst/>
              <a:gdLst>
                <a:gd name="T0" fmla="*/ 0 w 6"/>
                <a:gd name="T1" fmla="*/ 491 h 6"/>
                <a:gd name="T2" fmla="*/ 1547 w 6"/>
                <a:gd name="T3" fmla="*/ 655 h 6"/>
                <a:gd name="T4" fmla="*/ 2397 w 6"/>
                <a:gd name="T5" fmla="*/ 655 h 6"/>
                <a:gd name="T6" fmla="*/ 3482 w 6"/>
                <a:gd name="T7" fmla="*/ 655 h 6"/>
                <a:gd name="T8" fmla="*/ 4163 w 6"/>
                <a:gd name="T9" fmla="*/ 491 h 6"/>
                <a:gd name="T10" fmla="*/ 5223 w 6"/>
                <a:gd name="T11" fmla="*/ 368 h 6"/>
                <a:gd name="T12" fmla="*/ 5223 w 6"/>
                <a:gd name="T13" fmla="*/ 276 h 6"/>
                <a:gd name="T14" fmla="*/ 5223 w 6"/>
                <a:gd name="T15" fmla="*/ 1 h 6"/>
                <a:gd name="T16" fmla="*/ 4163 w 6"/>
                <a:gd name="T17" fmla="*/ 0 h 6"/>
                <a:gd name="T18" fmla="*/ 0 w 6"/>
                <a:gd name="T19" fmla="*/ 49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0" y="4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9E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6" name="Freeform 439">
              <a:extLst>
                <a:ext uri="{FF2B5EF4-FFF2-40B4-BE49-F238E27FC236}">
                  <a16:creationId xmlns:a16="http://schemas.microsoft.com/office/drawing/2014/main" id="{36502688-EB9B-456B-8B78-BD074D297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3124"/>
              <a:ext cx="4" cy="3"/>
            </a:xfrm>
            <a:custGeom>
              <a:avLst/>
              <a:gdLst>
                <a:gd name="T0" fmla="*/ 276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276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1"/>
                  </a:lnTo>
                </a:path>
              </a:pathLst>
            </a:custGeom>
            <a:solidFill>
              <a:srgbClr val="B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7" name="Freeform 440">
              <a:extLst>
                <a:ext uri="{FF2B5EF4-FFF2-40B4-BE49-F238E27FC236}">
                  <a16:creationId xmlns:a16="http://schemas.microsoft.com/office/drawing/2014/main" id="{D43008A1-986C-4A09-AFED-E09E316C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126"/>
              <a:ext cx="386" cy="471"/>
            </a:xfrm>
            <a:custGeom>
              <a:avLst/>
              <a:gdLst>
                <a:gd name="T0" fmla="*/ 211201 w 260"/>
                <a:gd name="T1" fmla="*/ 15752 h 378"/>
                <a:gd name="T2" fmla="*/ 214520 w 260"/>
                <a:gd name="T3" fmla="*/ 15618 h 378"/>
                <a:gd name="T4" fmla="*/ 5612 w 260"/>
                <a:gd name="T5" fmla="*/ 0 h 378"/>
                <a:gd name="T6" fmla="*/ 0 w 260"/>
                <a:gd name="T7" fmla="*/ 233 h 378"/>
                <a:gd name="T8" fmla="*/ 207664 w 260"/>
                <a:gd name="T9" fmla="*/ 15884 h 378"/>
                <a:gd name="T10" fmla="*/ 211201 w 260"/>
                <a:gd name="T11" fmla="*/ 15752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378"/>
                <a:gd name="T20" fmla="*/ 260 w 260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378">
                  <a:moveTo>
                    <a:pt x="255" y="374"/>
                  </a:moveTo>
                  <a:lnTo>
                    <a:pt x="259" y="371"/>
                  </a:lnTo>
                  <a:lnTo>
                    <a:pt x="7" y="0"/>
                  </a:lnTo>
                  <a:lnTo>
                    <a:pt x="0" y="6"/>
                  </a:lnTo>
                  <a:lnTo>
                    <a:pt x="251" y="377"/>
                  </a:lnTo>
                  <a:lnTo>
                    <a:pt x="255" y="374"/>
                  </a:lnTo>
                </a:path>
              </a:pathLst>
            </a:custGeom>
            <a:solidFill>
              <a:srgbClr val="B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8" name="Freeform 441">
              <a:extLst>
                <a:ext uri="{FF2B5EF4-FFF2-40B4-BE49-F238E27FC236}">
                  <a16:creationId xmlns:a16="http://schemas.microsoft.com/office/drawing/2014/main" id="{60EC5A93-ADA5-4B81-98C0-4BF431781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595"/>
              <a:ext cx="6" cy="4"/>
            </a:xfrm>
            <a:custGeom>
              <a:avLst/>
              <a:gdLst>
                <a:gd name="T0" fmla="*/ 0 w 4"/>
                <a:gd name="T1" fmla="*/ 276 h 3"/>
                <a:gd name="T2" fmla="*/ 1166 w 4"/>
                <a:gd name="T3" fmla="*/ 276 h 3"/>
                <a:gd name="T4" fmla="*/ 1911 w 4"/>
                <a:gd name="T5" fmla="*/ 276 h 3"/>
                <a:gd name="T6" fmla="*/ 3482 w 4"/>
                <a:gd name="T7" fmla="*/ 1 h 3"/>
                <a:gd name="T8" fmla="*/ 3482 w 4"/>
                <a:gd name="T9" fmla="*/ 0 h 3"/>
                <a:gd name="T10" fmla="*/ 0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B5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9" name="Freeform 442">
              <a:extLst>
                <a:ext uri="{FF2B5EF4-FFF2-40B4-BE49-F238E27FC236}">
                  <a16:creationId xmlns:a16="http://schemas.microsoft.com/office/drawing/2014/main" id="{5877C22B-1E99-4802-97F2-4DE11EAA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594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1166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CB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0" name="Freeform 443">
              <a:extLst>
                <a:ext uri="{FF2B5EF4-FFF2-40B4-BE49-F238E27FC236}">
                  <a16:creationId xmlns:a16="http://schemas.microsoft.com/office/drawing/2014/main" id="{837E394C-42D3-40C4-97D0-C45F48BF7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3129"/>
              <a:ext cx="379" cy="465"/>
            </a:xfrm>
            <a:custGeom>
              <a:avLst/>
              <a:gdLst>
                <a:gd name="T0" fmla="*/ 2195 w 255"/>
                <a:gd name="T1" fmla="*/ 2 h 374"/>
                <a:gd name="T2" fmla="*/ 0 w 255"/>
                <a:gd name="T3" fmla="*/ 148 h 374"/>
                <a:gd name="T4" fmla="*/ 210965 w 255"/>
                <a:gd name="T5" fmla="*/ 15119 h 374"/>
                <a:gd name="T6" fmla="*/ 214285 w 255"/>
                <a:gd name="T7" fmla="*/ 14974 h 374"/>
                <a:gd name="T8" fmla="*/ 3830 w 255"/>
                <a:gd name="T9" fmla="*/ 0 h 374"/>
                <a:gd name="T10" fmla="*/ 2195 w 255"/>
                <a:gd name="T11" fmla="*/ 2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374"/>
                <a:gd name="T20" fmla="*/ 255 w 255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374">
                  <a:moveTo>
                    <a:pt x="3" y="2"/>
                  </a:moveTo>
                  <a:lnTo>
                    <a:pt x="0" y="4"/>
                  </a:lnTo>
                  <a:lnTo>
                    <a:pt x="250" y="373"/>
                  </a:lnTo>
                  <a:lnTo>
                    <a:pt x="254" y="369"/>
                  </a:lnTo>
                  <a:lnTo>
                    <a:pt x="5" y="0"/>
                  </a:lnTo>
                  <a:lnTo>
                    <a:pt x="3" y="2"/>
                  </a:lnTo>
                </a:path>
              </a:pathLst>
            </a:custGeom>
            <a:solidFill>
              <a:srgbClr val="CB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1" name="Freeform 444">
              <a:extLst>
                <a:ext uri="{FF2B5EF4-FFF2-40B4-BE49-F238E27FC236}">
                  <a16:creationId xmlns:a16="http://schemas.microsoft.com/office/drawing/2014/main" id="{C1F69167-28CA-47AF-9DD4-57FD7F93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126"/>
              <a:ext cx="3" cy="3"/>
            </a:xfrm>
            <a:custGeom>
              <a:avLst/>
              <a:gdLst>
                <a:gd name="T0" fmla="*/ 0 w 2"/>
                <a:gd name="T1" fmla="*/ 1166 h 2"/>
                <a:gd name="T2" fmla="*/ 0 w 2"/>
                <a:gd name="T3" fmla="*/ 1166 h 2"/>
                <a:gd name="T4" fmla="*/ 1166 w 2"/>
                <a:gd name="T5" fmla="*/ 1166 h 2"/>
                <a:gd name="T6" fmla="*/ 1166 w 2"/>
                <a:gd name="T7" fmla="*/ 1166 h 2"/>
                <a:gd name="T8" fmla="*/ 1166 w 2"/>
                <a:gd name="T9" fmla="*/ 0 h 2"/>
                <a:gd name="T10" fmla="*/ 0 w 2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B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2" name="Freeform 445">
              <a:extLst>
                <a:ext uri="{FF2B5EF4-FFF2-40B4-BE49-F238E27FC236}">
                  <a16:creationId xmlns:a16="http://schemas.microsoft.com/office/drawing/2014/main" id="{5C619588-F8D7-4A09-BFA3-2467748F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470"/>
              <a:ext cx="223" cy="168"/>
            </a:xfrm>
            <a:custGeom>
              <a:avLst/>
              <a:gdLst>
                <a:gd name="T0" fmla="*/ 22745 w 150"/>
                <a:gd name="T1" fmla="*/ 148 h 135"/>
                <a:gd name="T2" fmla="*/ 22099 w 150"/>
                <a:gd name="T3" fmla="*/ 550 h 135"/>
                <a:gd name="T4" fmla="*/ 22099 w 150"/>
                <a:gd name="T5" fmla="*/ 1174 h 135"/>
                <a:gd name="T6" fmla="*/ 22099 w 150"/>
                <a:gd name="T7" fmla="*/ 1760 h 135"/>
                <a:gd name="T8" fmla="*/ 22099 w 150"/>
                <a:gd name="T9" fmla="*/ 2352 h 135"/>
                <a:gd name="T10" fmla="*/ 22099 w 150"/>
                <a:gd name="T11" fmla="*/ 2927 h 135"/>
                <a:gd name="T12" fmla="*/ 22099 w 150"/>
                <a:gd name="T13" fmla="*/ 3345 h 135"/>
                <a:gd name="T14" fmla="*/ 22099 w 150"/>
                <a:gd name="T15" fmla="*/ 3573 h 135"/>
                <a:gd name="T16" fmla="*/ 22099 w 150"/>
                <a:gd name="T17" fmla="*/ 3838 h 135"/>
                <a:gd name="T18" fmla="*/ 25887 w 150"/>
                <a:gd name="T19" fmla="*/ 4099 h 135"/>
                <a:gd name="T20" fmla="*/ 30637 w 150"/>
                <a:gd name="T21" fmla="*/ 4023 h 135"/>
                <a:gd name="T22" fmla="*/ 37072 w 150"/>
                <a:gd name="T23" fmla="*/ 3838 h 135"/>
                <a:gd name="T24" fmla="*/ 48843 w 150"/>
                <a:gd name="T25" fmla="*/ 3554 h 135"/>
                <a:gd name="T26" fmla="*/ 62963 w 150"/>
                <a:gd name="T27" fmla="*/ 3219 h 135"/>
                <a:gd name="T28" fmla="*/ 77177 w 150"/>
                <a:gd name="T29" fmla="*/ 2815 h 135"/>
                <a:gd name="T30" fmla="*/ 91491 w 150"/>
                <a:gd name="T31" fmla="*/ 2406 h 135"/>
                <a:gd name="T32" fmla="*/ 102579 w 150"/>
                <a:gd name="T33" fmla="*/ 2160 h 135"/>
                <a:gd name="T34" fmla="*/ 110018 w 150"/>
                <a:gd name="T35" fmla="*/ 1925 h 135"/>
                <a:gd name="T36" fmla="*/ 115961 w 150"/>
                <a:gd name="T37" fmla="*/ 1818 h 135"/>
                <a:gd name="T38" fmla="*/ 121812 w 150"/>
                <a:gd name="T39" fmla="*/ 1991 h 135"/>
                <a:gd name="T40" fmla="*/ 126453 w 150"/>
                <a:gd name="T41" fmla="*/ 2307 h 135"/>
                <a:gd name="T42" fmla="*/ 124987 w 150"/>
                <a:gd name="T43" fmla="*/ 2647 h 135"/>
                <a:gd name="T44" fmla="*/ 118004 w 150"/>
                <a:gd name="T45" fmla="*/ 2871 h 135"/>
                <a:gd name="T46" fmla="*/ 107951 w 150"/>
                <a:gd name="T47" fmla="*/ 3161 h 135"/>
                <a:gd name="T48" fmla="*/ 95075 w 150"/>
                <a:gd name="T49" fmla="*/ 3503 h 135"/>
                <a:gd name="T50" fmla="*/ 78001 w 150"/>
                <a:gd name="T51" fmla="*/ 3934 h 135"/>
                <a:gd name="T52" fmla="*/ 60857 w 150"/>
                <a:gd name="T53" fmla="*/ 4359 h 135"/>
                <a:gd name="T54" fmla="*/ 45547 w 150"/>
                <a:gd name="T55" fmla="*/ 4840 h 135"/>
                <a:gd name="T56" fmla="*/ 32854 w 150"/>
                <a:gd name="T57" fmla="*/ 5143 h 135"/>
                <a:gd name="T58" fmla="*/ 25887 w 150"/>
                <a:gd name="T59" fmla="*/ 5355 h 135"/>
                <a:gd name="T60" fmla="*/ 20608 w 150"/>
                <a:gd name="T61" fmla="*/ 5504 h 135"/>
                <a:gd name="T62" fmla="*/ 12695 w 150"/>
                <a:gd name="T63" fmla="*/ 5533 h 135"/>
                <a:gd name="T64" fmla="*/ 5744 w 150"/>
                <a:gd name="T65" fmla="*/ 5355 h 135"/>
                <a:gd name="T66" fmla="*/ 0 w 150"/>
                <a:gd name="T67" fmla="*/ 4840 h 135"/>
                <a:gd name="T68" fmla="*/ 0 w 150"/>
                <a:gd name="T69" fmla="*/ 509 h 1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135"/>
                <a:gd name="T107" fmla="*/ 150 w 150"/>
                <a:gd name="T108" fmla="*/ 135 h 1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135">
                  <a:moveTo>
                    <a:pt x="27" y="0"/>
                  </a:moveTo>
                  <a:lnTo>
                    <a:pt x="27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6" y="28"/>
                  </a:lnTo>
                  <a:lnTo>
                    <a:pt x="26" y="35"/>
                  </a:lnTo>
                  <a:lnTo>
                    <a:pt x="26" y="43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6" y="64"/>
                  </a:lnTo>
                  <a:lnTo>
                    <a:pt x="26" y="71"/>
                  </a:lnTo>
                  <a:lnTo>
                    <a:pt x="26" y="77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93"/>
                  </a:lnTo>
                  <a:lnTo>
                    <a:pt x="27" y="97"/>
                  </a:lnTo>
                  <a:lnTo>
                    <a:pt x="30" y="100"/>
                  </a:lnTo>
                  <a:lnTo>
                    <a:pt x="34" y="99"/>
                  </a:lnTo>
                  <a:lnTo>
                    <a:pt x="36" y="98"/>
                  </a:lnTo>
                  <a:lnTo>
                    <a:pt x="39" y="96"/>
                  </a:lnTo>
                  <a:lnTo>
                    <a:pt x="44" y="93"/>
                  </a:lnTo>
                  <a:lnTo>
                    <a:pt x="50" y="90"/>
                  </a:lnTo>
                  <a:lnTo>
                    <a:pt x="58" y="86"/>
                  </a:lnTo>
                  <a:lnTo>
                    <a:pt x="65" y="81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1" y="68"/>
                  </a:lnTo>
                  <a:lnTo>
                    <a:pt x="99" y="63"/>
                  </a:lnTo>
                  <a:lnTo>
                    <a:pt x="108" y="59"/>
                  </a:lnTo>
                  <a:lnTo>
                    <a:pt x="114" y="55"/>
                  </a:lnTo>
                  <a:lnTo>
                    <a:pt x="121" y="52"/>
                  </a:lnTo>
                  <a:lnTo>
                    <a:pt x="126" y="49"/>
                  </a:lnTo>
                  <a:lnTo>
                    <a:pt x="130" y="47"/>
                  </a:lnTo>
                  <a:lnTo>
                    <a:pt x="133" y="45"/>
                  </a:lnTo>
                  <a:lnTo>
                    <a:pt x="137" y="44"/>
                  </a:lnTo>
                  <a:lnTo>
                    <a:pt x="141" y="45"/>
                  </a:lnTo>
                  <a:lnTo>
                    <a:pt x="144" y="48"/>
                  </a:lnTo>
                  <a:lnTo>
                    <a:pt x="147" y="52"/>
                  </a:lnTo>
                  <a:lnTo>
                    <a:pt x="149" y="56"/>
                  </a:lnTo>
                  <a:lnTo>
                    <a:pt x="149" y="60"/>
                  </a:lnTo>
                  <a:lnTo>
                    <a:pt x="147" y="64"/>
                  </a:lnTo>
                  <a:lnTo>
                    <a:pt x="143" y="68"/>
                  </a:lnTo>
                  <a:lnTo>
                    <a:pt x="139" y="70"/>
                  </a:lnTo>
                  <a:lnTo>
                    <a:pt x="134" y="73"/>
                  </a:lnTo>
                  <a:lnTo>
                    <a:pt x="128" y="77"/>
                  </a:lnTo>
                  <a:lnTo>
                    <a:pt x="119" y="80"/>
                  </a:lnTo>
                  <a:lnTo>
                    <a:pt x="112" y="85"/>
                  </a:lnTo>
                  <a:lnTo>
                    <a:pt x="102" y="91"/>
                  </a:lnTo>
                  <a:lnTo>
                    <a:pt x="92" y="96"/>
                  </a:lnTo>
                  <a:lnTo>
                    <a:pt x="83" y="101"/>
                  </a:lnTo>
                  <a:lnTo>
                    <a:pt x="72" y="106"/>
                  </a:lnTo>
                  <a:lnTo>
                    <a:pt x="63" y="112"/>
                  </a:lnTo>
                  <a:lnTo>
                    <a:pt x="54" y="117"/>
                  </a:lnTo>
                  <a:lnTo>
                    <a:pt x="46" y="122"/>
                  </a:lnTo>
                  <a:lnTo>
                    <a:pt x="39" y="125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7" y="132"/>
                  </a:lnTo>
                  <a:lnTo>
                    <a:pt x="24" y="133"/>
                  </a:lnTo>
                  <a:lnTo>
                    <a:pt x="20" y="134"/>
                  </a:lnTo>
                  <a:lnTo>
                    <a:pt x="15" y="134"/>
                  </a:lnTo>
                  <a:lnTo>
                    <a:pt x="11" y="133"/>
                  </a:lnTo>
                  <a:lnTo>
                    <a:pt x="7" y="130"/>
                  </a:lnTo>
                  <a:lnTo>
                    <a:pt x="3" y="124"/>
                  </a:lnTo>
                  <a:lnTo>
                    <a:pt x="0" y="117"/>
                  </a:lnTo>
                  <a:lnTo>
                    <a:pt x="0" y="105"/>
                  </a:lnTo>
                  <a:lnTo>
                    <a:pt x="0" y="12"/>
                  </a:lnTo>
                  <a:lnTo>
                    <a:pt x="27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3" name="Freeform 446">
              <a:extLst>
                <a:ext uri="{FF2B5EF4-FFF2-40B4-BE49-F238E27FC236}">
                  <a16:creationId xmlns:a16="http://schemas.microsoft.com/office/drawing/2014/main" id="{D4CCAF2E-DF38-4752-91AD-D0B1589C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470"/>
              <a:ext cx="231" cy="175"/>
            </a:xfrm>
            <a:custGeom>
              <a:avLst/>
              <a:gdLst>
                <a:gd name="T0" fmla="*/ 21920 w 156"/>
                <a:gd name="T1" fmla="*/ 0 h 141"/>
                <a:gd name="T2" fmla="*/ 21208 w 156"/>
                <a:gd name="T3" fmla="*/ 351 h 141"/>
                <a:gd name="T4" fmla="*/ 21208 w 156"/>
                <a:gd name="T5" fmla="*/ 833 h 141"/>
                <a:gd name="T6" fmla="*/ 21208 w 156"/>
                <a:gd name="T7" fmla="*/ 1456 h 141"/>
                <a:gd name="T8" fmla="*/ 21208 w 156"/>
                <a:gd name="T9" fmla="*/ 2059 h 141"/>
                <a:gd name="T10" fmla="*/ 21208 w 156"/>
                <a:gd name="T11" fmla="*/ 2637 h 141"/>
                <a:gd name="T12" fmla="*/ 21208 w 156"/>
                <a:gd name="T13" fmla="*/ 3156 h 141"/>
                <a:gd name="T14" fmla="*/ 21208 w 156"/>
                <a:gd name="T15" fmla="*/ 3496 h 141"/>
                <a:gd name="T16" fmla="*/ 21208 w 156"/>
                <a:gd name="T17" fmla="*/ 3594 h 141"/>
                <a:gd name="T18" fmla="*/ 21920 w 156"/>
                <a:gd name="T19" fmla="*/ 3936 h 141"/>
                <a:gd name="T20" fmla="*/ 27761 w 156"/>
                <a:gd name="T21" fmla="*/ 4062 h 141"/>
                <a:gd name="T22" fmla="*/ 32458 w 156"/>
                <a:gd name="T23" fmla="*/ 3929 h 141"/>
                <a:gd name="T24" fmla="*/ 41108 w 156"/>
                <a:gd name="T25" fmla="*/ 3710 h 141"/>
                <a:gd name="T26" fmla="*/ 54100 w 156"/>
                <a:gd name="T27" fmla="*/ 3309 h 141"/>
                <a:gd name="T28" fmla="*/ 67782 w 156"/>
                <a:gd name="T29" fmla="*/ 2989 h 141"/>
                <a:gd name="T30" fmla="*/ 81892 w 156"/>
                <a:gd name="T31" fmla="*/ 2618 h 141"/>
                <a:gd name="T32" fmla="*/ 94131 w 156"/>
                <a:gd name="T33" fmla="*/ 2243 h 141"/>
                <a:gd name="T34" fmla="*/ 103512 w 156"/>
                <a:gd name="T35" fmla="*/ 1991 h 141"/>
                <a:gd name="T36" fmla="*/ 108912 w 156"/>
                <a:gd name="T37" fmla="*/ 1829 h 141"/>
                <a:gd name="T38" fmla="*/ 116495 w 156"/>
                <a:gd name="T39" fmla="*/ 1829 h 141"/>
                <a:gd name="T40" fmla="*/ 121263 w 156"/>
                <a:gd name="T41" fmla="*/ 2125 h 141"/>
                <a:gd name="T42" fmla="*/ 123163 w 156"/>
                <a:gd name="T43" fmla="*/ 2471 h 141"/>
                <a:gd name="T44" fmla="*/ 118051 w 156"/>
                <a:gd name="T45" fmla="*/ 2784 h 141"/>
                <a:gd name="T46" fmla="*/ 110073 w 156"/>
                <a:gd name="T47" fmla="*/ 2989 h 141"/>
                <a:gd name="T48" fmla="*/ 98234 w 156"/>
                <a:gd name="T49" fmla="*/ 3308 h 141"/>
                <a:gd name="T50" fmla="*/ 83803 w 156"/>
                <a:gd name="T51" fmla="*/ 3712 h 141"/>
                <a:gd name="T52" fmla="*/ 67782 w 156"/>
                <a:gd name="T53" fmla="*/ 4201 h 141"/>
                <a:gd name="T54" fmla="*/ 52313 w 156"/>
                <a:gd name="T55" fmla="*/ 4605 h 141"/>
                <a:gd name="T56" fmla="*/ 37933 w 156"/>
                <a:gd name="T57" fmla="*/ 5004 h 141"/>
                <a:gd name="T58" fmla="*/ 27761 w 156"/>
                <a:gd name="T59" fmla="*/ 5275 h 141"/>
                <a:gd name="T60" fmla="*/ 21920 w 156"/>
                <a:gd name="T61" fmla="*/ 5413 h 141"/>
                <a:gd name="T62" fmla="*/ 16662 w 156"/>
                <a:gd name="T63" fmla="*/ 5532 h 141"/>
                <a:gd name="T64" fmla="*/ 8740 w 156"/>
                <a:gd name="T65" fmla="*/ 5493 h 141"/>
                <a:gd name="T66" fmla="*/ 2079 w 156"/>
                <a:gd name="T67" fmla="*/ 5097 h 141"/>
                <a:gd name="T68" fmla="*/ 0 w 156"/>
                <a:gd name="T69" fmla="*/ 4339 h 141"/>
                <a:gd name="T70" fmla="*/ 21920 w 156"/>
                <a:gd name="T71" fmla="*/ 0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6"/>
                <a:gd name="T109" fmla="*/ 0 h 141"/>
                <a:gd name="T110" fmla="*/ 156 w 156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6" h="141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45"/>
                  </a:lnTo>
                  <a:lnTo>
                    <a:pt x="27" y="52"/>
                  </a:lnTo>
                  <a:lnTo>
                    <a:pt x="27" y="60"/>
                  </a:lnTo>
                  <a:lnTo>
                    <a:pt x="27" y="67"/>
                  </a:lnTo>
                  <a:lnTo>
                    <a:pt x="27" y="74"/>
                  </a:lnTo>
                  <a:lnTo>
                    <a:pt x="27" y="80"/>
                  </a:lnTo>
                  <a:lnTo>
                    <a:pt x="27" y="85"/>
                  </a:lnTo>
                  <a:lnTo>
                    <a:pt x="27" y="89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101"/>
                  </a:lnTo>
                  <a:lnTo>
                    <a:pt x="31" y="104"/>
                  </a:lnTo>
                  <a:lnTo>
                    <a:pt x="35" y="103"/>
                  </a:lnTo>
                  <a:lnTo>
                    <a:pt x="37" y="102"/>
                  </a:lnTo>
                  <a:lnTo>
                    <a:pt x="41" y="100"/>
                  </a:lnTo>
                  <a:lnTo>
                    <a:pt x="46" y="97"/>
                  </a:lnTo>
                  <a:lnTo>
                    <a:pt x="52" y="94"/>
                  </a:lnTo>
                  <a:lnTo>
                    <a:pt x="60" y="90"/>
                  </a:lnTo>
                  <a:lnTo>
                    <a:pt x="68" y="85"/>
                  </a:lnTo>
                  <a:lnTo>
                    <a:pt x="77" y="81"/>
                  </a:lnTo>
                  <a:lnTo>
                    <a:pt x="86" y="76"/>
                  </a:lnTo>
                  <a:lnTo>
                    <a:pt x="95" y="71"/>
                  </a:lnTo>
                  <a:lnTo>
                    <a:pt x="103" y="66"/>
                  </a:lnTo>
                  <a:lnTo>
                    <a:pt x="112" y="62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1"/>
                  </a:lnTo>
                  <a:lnTo>
                    <a:pt x="135" y="49"/>
                  </a:lnTo>
                  <a:lnTo>
                    <a:pt x="138" y="47"/>
                  </a:lnTo>
                  <a:lnTo>
                    <a:pt x="143" y="46"/>
                  </a:lnTo>
                  <a:lnTo>
                    <a:pt x="147" y="47"/>
                  </a:lnTo>
                  <a:lnTo>
                    <a:pt x="150" y="50"/>
                  </a:lnTo>
                  <a:lnTo>
                    <a:pt x="153" y="54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3" y="67"/>
                  </a:lnTo>
                  <a:lnTo>
                    <a:pt x="149" y="71"/>
                  </a:lnTo>
                  <a:lnTo>
                    <a:pt x="145" y="73"/>
                  </a:lnTo>
                  <a:lnTo>
                    <a:pt x="139" y="76"/>
                  </a:lnTo>
                  <a:lnTo>
                    <a:pt x="133" y="80"/>
                  </a:lnTo>
                  <a:lnTo>
                    <a:pt x="124" y="84"/>
                  </a:lnTo>
                  <a:lnTo>
                    <a:pt x="116" y="89"/>
                  </a:lnTo>
                  <a:lnTo>
                    <a:pt x="106" y="95"/>
                  </a:lnTo>
                  <a:lnTo>
                    <a:pt x="96" y="100"/>
                  </a:lnTo>
                  <a:lnTo>
                    <a:pt x="86" y="106"/>
                  </a:lnTo>
                  <a:lnTo>
                    <a:pt x="75" y="111"/>
                  </a:lnTo>
                  <a:lnTo>
                    <a:pt x="66" y="117"/>
                  </a:lnTo>
                  <a:lnTo>
                    <a:pt x="56" y="122"/>
                  </a:lnTo>
                  <a:lnTo>
                    <a:pt x="48" y="127"/>
                  </a:lnTo>
                  <a:lnTo>
                    <a:pt x="41" y="131"/>
                  </a:lnTo>
                  <a:lnTo>
                    <a:pt x="35" y="134"/>
                  </a:lnTo>
                  <a:lnTo>
                    <a:pt x="31" y="136"/>
                  </a:lnTo>
                  <a:lnTo>
                    <a:pt x="28" y="138"/>
                  </a:lnTo>
                  <a:lnTo>
                    <a:pt x="25" y="139"/>
                  </a:lnTo>
                  <a:lnTo>
                    <a:pt x="21" y="140"/>
                  </a:lnTo>
                  <a:lnTo>
                    <a:pt x="16" y="140"/>
                  </a:lnTo>
                  <a:lnTo>
                    <a:pt x="11" y="139"/>
                  </a:lnTo>
                  <a:lnTo>
                    <a:pt x="7" y="136"/>
                  </a:lnTo>
                  <a:lnTo>
                    <a:pt x="3" y="130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0" y="13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4" name="Freeform 447">
              <a:extLst>
                <a:ext uri="{FF2B5EF4-FFF2-40B4-BE49-F238E27FC236}">
                  <a16:creationId xmlns:a16="http://schemas.microsoft.com/office/drawing/2014/main" id="{F0BB116F-DEDB-452D-8018-3804AC22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532"/>
              <a:ext cx="12" cy="17"/>
            </a:xfrm>
            <a:custGeom>
              <a:avLst/>
              <a:gdLst>
                <a:gd name="T0" fmla="*/ 3626 w 8"/>
                <a:gd name="T1" fmla="*/ 349 h 14"/>
                <a:gd name="T2" fmla="*/ 6012 w 8"/>
                <a:gd name="T3" fmla="*/ 287 h 14"/>
                <a:gd name="T4" fmla="*/ 7079 w 8"/>
                <a:gd name="T5" fmla="*/ 236 h 14"/>
                <a:gd name="T6" fmla="*/ 7079 w 8"/>
                <a:gd name="T7" fmla="*/ 194 h 14"/>
                <a:gd name="T8" fmla="*/ 6012 w 8"/>
                <a:gd name="T9" fmla="*/ 109 h 14"/>
                <a:gd name="T10" fmla="*/ 6012 w 8"/>
                <a:gd name="T11" fmla="*/ 2 h 14"/>
                <a:gd name="T12" fmla="*/ 3626 w 8"/>
                <a:gd name="T13" fmla="*/ 1 h 14"/>
                <a:gd name="T14" fmla="*/ 3482 w 8"/>
                <a:gd name="T15" fmla="*/ 0 h 14"/>
                <a:gd name="T16" fmla="*/ 0 w 8"/>
                <a:gd name="T17" fmla="*/ 1 h 14"/>
                <a:gd name="T18" fmla="*/ 3626 w 8"/>
                <a:gd name="T19" fmla="*/ 349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"/>
                <a:gd name="T32" fmla="*/ 8 w 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">
                  <a:moveTo>
                    <a:pt x="4" y="13"/>
                  </a:moveTo>
                  <a:lnTo>
                    <a:pt x="6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4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5" name="Freeform 448">
              <a:extLst>
                <a:ext uri="{FF2B5EF4-FFF2-40B4-BE49-F238E27FC236}">
                  <a16:creationId xmlns:a16="http://schemas.microsoft.com/office/drawing/2014/main" id="{7FB6678A-9B86-49CB-97CA-08EB5A13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533"/>
              <a:ext cx="176" cy="95"/>
            </a:xfrm>
            <a:custGeom>
              <a:avLst/>
              <a:gdLst>
                <a:gd name="T0" fmla="*/ 5942 w 118"/>
                <a:gd name="T1" fmla="*/ 3343 h 76"/>
                <a:gd name="T2" fmla="*/ 5942 w 118"/>
                <a:gd name="T3" fmla="*/ 3343 h 76"/>
                <a:gd name="T4" fmla="*/ 7641 w 118"/>
                <a:gd name="T5" fmla="*/ 3283 h 76"/>
                <a:gd name="T6" fmla="*/ 10769 w 118"/>
                <a:gd name="T7" fmla="*/ 3210 h 76"/>
                <a:gd name="T8" fmla="*/ 16062 w 118"/>
                <a:gd name="T9" fmla="*/ 3073 h 76"/>
                <a:gd name="T10" fmla="*/ 22019 w 118"/>
                <a:gd name="T11" fmla="*/ 2854 h 76"/>
                <a:gd name="T12" fmla="*/ 28921 w 118"/>
                <a:gd name="T13" fmla="*/ 2711 h 76"/>
                <a:gd name="T14" fmla="*/ 36718 w 118"/>
                <a:gd name="T15" fmla="*/ 2500 h 76"/>
                <a:gd name="T16" fmla="*/ 44965 w 118"/>
                <a:gd name="T17" fmla="*/ 2286 h 76"/>
                <a:gd name="T18" fmla="*/ 54766 w 118"/>
                <a:gd name="T19" fmla="*/ 2079 h 76"/>
                <a:gd name="T20" fmla="*/ 62404 w 118"/>
                <a:gd name="T21" fmla="*/ 1818 h 76"/>
                <a:gd name="T22" fmla="*/ 71270 w 118"/>
                <a:gd name="T23" fmla="*/ 1600 h 76"/>
                <a:gd name="T24" fmla="*/ 78396 w 118"/>
                <a:gd name="T25" fmla="*/ 1389 h 76"/>
                <a:gd name="T26" fmla="*/ 86801 w 118"/>
                <a:gd name="T27" fmla="*/ 1220 h 76"/>
                <a:gd name="T28" fmla="*/ 93077 w 118"/>
                <a:gd name="T29" fmla="*/ 1024 h 76"/>
                <a:gd name="T30" fmla="*/ 97576 w 118"/>
                <a:gd name="T31" fmla="*/ 889 h 76"/>
                <a:gd name="T32" fmla="*/ 102193 w 118"/>
                <a:gd name="T33" fmla="*/ 826 h 76"/>
                <a:gd name="T34" fmla="*/ 104850 w 118"/>
                <a:gd name="T35" fmla="*/ 720 h 76"/>
                <a:gd name="T36" fmla="*/ 97576 w 118"/>
                <a:gd name="T37" fmla="*/ 0 h 76"/>
                <a:gd name="T38" fmla="*/ 95962 w 118"/>
                <a:gd name="T39" fmla="*/ 110 h 76"/>
                <a:gd name="T40" fmla="*/ 92646 w 118"/>
                <a:gd name="T41" fmla="*/ 173 h 76"/>
                <a:gd name="T42" fmla="*/ 86801 w 118"/>
                <a:gd name="T43" fmla="*/ 280 h 76"/>
                <a:gd name="T44" fmla="*/ 79491 w 118"/>
                <a:gd name="T45" fmla="*/ 529 h 76"/>
                <a:gd name="T46" fmla="*/ 72302 w 118"/>
                <a:gd name="T47" fmla="*/ 666 h 76"/>
                <a:gd name="T48" fmla="*/ 63634 w 118"/>
                <a:gd name="T49" fmla="*/ 889 h 76"/>
                <a:gd name="T50" fmla="*/ 54918 w 118"/>
                <a:gd name="T51" fmla="*/ 1111 h 76"/>
                <a:gd name="T52" fmla="*/ 46649 w 118"/>
                <a:gd name="T53" fmla="*/ 1389 h 76"/>
                <a:gd name="T54" fmla="*/ 39378 w 118"/>
                <a:gd name="T55" fmla="*/ 1570 h 76"/>
                <a:gd name="T56" fmla="*/ 30560 w 118"/>
                <a:gd name="T57" fmla="*/ 1810 h 76"/>
                <a:gd name="T58" fmla="*/ 22019 w 118"/>
                <a:gd name="T59" fmla="*/ 1955 h 76"/>
                <a:gd name="T60" fmla="*/ 14763 w 118"/>
                <a:gd name="T61" fmla="*/ 2170 h 76"/>
                <a:gd name="T62" fmla="*/ 8863 w 118"/>
                <a:gd name="T63" fmla="*/ 2381 h 76"/>
                <a:gd name="T64" fmla="*/ 5123 w 118"/>
                <a:gd name="T65" fmla="*/ 2454 h 76"/>
                <a:gd name="T66" fmla="*/ 1544 w 118"/>
                <a:gd name="T67" fmla="*/ 2500 h 76"/>
                <a:gd name="T68" fmla="*/ 0 w 118"/>
                <a:gd name="T69" fmla="*/ 2595 h 76"/>
                <a:gd name="T70" fmla="*/ 5942 w 118"/>
                <a:gd name="T71" fmla="*/ 3343 h 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"/>
                <a:gd name="T109" fmla="*/ 0 h 76"/>
                <a:gd name="T110" fmla="*/ 118 w 118"/>
                <a:gd name="T111" fmla="*/ 76 h 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" h="76">
                  <a:moveTo>
                    <a:pt x="7" y="75"/>
                  </a:moveTo>
                  <a:lnTo>
                    <a:pt x="7" y="75"/>
                  </a:lnTo>
                  <a:lnTo>
                    <a:pt x="9" y="74"/>
                  </a:lnTo>
                  <a:lnTo>
                    <a:pt x="12" y="72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2" y="61"/>
                  </a:lnTo>
                  <a:lnTo>
                    <a:pt x="41" y="56"/>
                  </a:lnTo>
                  <a:lnTo>
                    <a:pt x="50" y="52"/>
                  </a:lnTo>
                  <a:lnTo>
                    <a:pt x="61" y="46"/>
                  </a:lnTo>
                  <a:lnTo>
                    <a:pt x="70" y="41"/>
                  </a:lnTo>
                  <a:lnTo>
                    <a:pt x="80" y="36"/>
                  </a:lnTo>
                  <a:lnTo>
                    <a:pt x="88" y="31"/>
                  </a:lnTo>
                  <a:lnTo>
                    <a:pt x="97" y="27"/>
                  </a:lnTo>
                  <a:lnTo>
                    <a:pt x="104" y="23"/>
                  </a:lnTo>
                  <a:lnTo>
                    <a:pt x="109" y="20"/>
                  </a:lnTo>
                  <a:lnTo>
                    <a:pt x="114" y="18"/>
                  </a:lnTo>
                  <a:lnTo>
                    <a:pt x="117" y="17"/>
                  </a:lnTo>
                  <a:lnTo>
                    <a:pt x="109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9" y="11"/>
                  </a:lnTo>
                  <a:lnTo>
                    <a:pt x="81" y="15"/>
                  </a:lnTo>
                  <a:lnTo>
                    <a:pt x="71" y="20"/>
                  </a:lnTo>
                  <a:lnTo>
                    <a:pt x="62" y="25"/>
                  </a:lnTo>
                  <a:lnTo>
                    <a:pt x="52" y="31"/>
                  </a:lnTo>
                  <a:lnTo>
                    <a:pt x="44" y="35"/>
                  </a:lnTo>
                  <a:lnTo>
                    <a:pt x="34" y="40"/>
                  </a:lnTo>
                  <a:lnTo>
                    <a:pt x="25" y="44"/>
                  </a:lnTo>
                  <a:lnTo>
                    <a:pt x="17" y="49"/>
                  </a:lnTo>
                  <a:lnTo>
                    <a:pt x="10" y="53"/>
                  </a:lnTo>
                  <a:lnTo>
                    <a:pt x="6" y="55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7" y="75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6" name="Freeform 449">
              <a:extLst>
                <a:ext uri="{FF2B5EF4-FFF2-40B4-BE49-F238E27FC236}">
                  <a16:creationId xmlns:a16="http://schemas.microsoft.com/office/drawing/2014/main" id="{6214CD1A-1A4F-4CD5-B784-77670380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594"/>
              <a:ext cx="31" cy="35"/>
            </a:xfrm>
            <a:custGeom>
              <a:avLst/>
              <a:gdLst>
                <a:gd name="T0" fmla="*/ 0 w 21"/>
                <a:gd name="T1" fmla="*/ 0 h 28"/>
                <a:gd name="T2" fmla="*/ 0 w 21"/>
                <a:gd name="T3" fmla="*/ 0 h 28"/>
                <a:gd name="T4" fmla="*/ 0 w 21"/>
                <a:gd name="T5" fmla="*/ 338 h 28"/>
                <a:gd name="T6" fmla="*/ 1 w 21"/>
                <a:gd name="T7" fmla="*/ 569 h 28"/>
                <a:gd name="T8" fmla="*/ 1373 w 21"/>
                <a:gd name="T9" fmla="*/ 826 h 28"/>
                <a:gd name="T10" fmla="*/ 3404 w 21"/>
                <a:gd name="T11" fmla="*/ 1008 h 28"/>
                <a:gd name="T12" fmla="*/ 6296 w 21"/>
                <a:gd name="T13" fmla="*/ 1163 h 28"/>
                <a:gd name="T14" fmla="*/ 9294 w 21"/>
                <a:gd name="T15" fmla="*/ 1241 h 28"/>
                <a:gd name="T16" fmla="*/ 12174 w 21"/>
                <a:gd name="T17" fmla="*/ 1241 h 28"/>
                <a:gd name="T18" fmla="*/ 15239 w 21"/>
                <a:gd name="T19" fmla="*/ 1163 h 28"/>
                <a:gd name="T20" fmla="*/ 10950 w 21"/>
                <a:gd name="T21" fmla="*/ 529 h 28"/>
                <a:gd name="T22" fmla="*/ 10713 w 21"/>
                <a:gd name="T23" fmla="*/ 529 h 28"/>
                <a:gd name="T24" fmla="*/ 10950 w 21"/>
                <a:gd name="T25" fmla="*/ 538 h 28"/>
                <a:gd name="T26" fmla="*/ 10950 w 21"/>
                <a:gd name="T27" fmla="*/ 538 h 28"/>
                <a:gd name="T28" fmla="*/ 10950 w 21"/>
                <a:gd name="T29" fmla="*/ 529 h 28"/>
                <a:gd name="T30" fmla="*/ 10713 w 21"/>
                <a:gd name="T31" fmla="*/ 423 h 28"/>
                <a:gd name="T32" fmla="*/ 9625 w 21"/>
                <a:gd name="T33" fmla="*/ 291 h 28"/>
                <a:gd name="T34" fmla="*/ 9625 w 21"/>
                <a:gd name="T35" fmla="*/ 0 h 28"/>
                <a:gd name="T36" fmla="*/ 0 w 21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8"/>
                <a:gd name="T59" fmla="*/ 21 w 2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8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8" y="26"/>
                  </a:lnTo>
                  <a:lnTo>
                    <a:pt x="12" y="27"/>
                  </a:lnTo>
                  <a:lnTo>
                    <a:pt x="16" y="27"/>
                  </a:lnTo>
                  <a:lnTo>
                    <a:pt x="20" y="26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7" name="Freeform 450">
              <a:extLst>
                <a:ext uri="{FF2B5EF4-FFF2-40B4-BE49-F238E27FC236}">
                  <a16:creationId xmlns:a16="http://schemas.microsoft.com/office/drawing/2014/main" id="{5F1331DD-FD15-4E73-95E2-228AE134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490"/>
              <a:ext cx="20" cy="98"/>
            </a:xfrm>
            <a:custGeom>
              <a:avLst/>
              <a:gdLst>
                <a:gd name="T0" fmla="*/ 0 w 13"/>
                <a:gd name="T1" fmla="*/ 0 h 79"/>
                <a:gd name="T2" fmla="*/ 0 w 13"/>
                <a:gd name="T3" fmla="*/ 0 h 79"/>
                <a:gd name="T4" fmla="*/ 0 w 13"/>
                <a:gd name="T5" fmla="*/ 2 h 79"/>
                <a:gd name="T6" fmla="*/ 0 w 13"/>
                <a:gd name="T7" fmla="*/ 228 h 79"/>
                <a:gd name="T8" fmla="*/ 0 w 13"/>
                <a:gd name="T9" fmla="*/ 351 h 79"/>
                <a:gd name="T10" fmla="*/ 0 w 13"/>
                <a:gd name="T11" fmla="*/ 540 h 79"/>
                <a:gd name="T12" fmla="*/ 0 w 13"/>
                <a:gd name="T13" fmla="*/ 768 h 79"/>
                <a:gd name="T14" fmla="*/ 0 w 13"/>
                <a:gd name="T15" fmla="*/ 953 h 79"/>
                <a:gd name="T16" fmla="*/ 0 w 13"/>
                <a:gd name="T17" fmla="*/ 1279 h 79"/>
                <a:gd name="T18" fmla="*/ 0 w 13"/>
                <a:gd name="T19" fmla="*/ 1466 h 79"/>
                <a:gd name="T20" fmla="*/ 0 w 13"/>
                <a:gd name="T21" fmla="*/ 1770 h 79"/>
                <a:gd name="T22" fmla="*/ 0 w 13"/>
                <a:gd name="T23" fmla="*/ 1976 h 79"/>
                <a:gd name="T24" fmla="*/ 0 w 13"/>
                <a:gd name="T25" fmla="*/ 2256 h 79"/>
                <a:gd name="T26" fmla="*/ 0 w 13"/>
                <a:gd name="T27" fmla="*/ 2451 h 79"/>
                <a:gd name="T28" fmla="*/ 0 w 13"/>
                <a:gd name="T29" fmla="*/ 2724 h 79"/>
                <a:gd name="T30" fmla="*/ 0 w 13"/>
                <a:gd name="T31" fmla="*/ 2882 h 79"/>
                <a:gd name="T32" fmla="*/ 0 w 13"/>
                <a:gd name="T33" fmla="*/ 3040 h 79"/>
                <a:gd name="T34" fmla="*/ 16677 w 13"/>
                <a:gd name="T35" fmla="*/ 3040 h 79"/>
                <a:gd name="T36" fmla="*/ 17955 w 13"/>
                <a:gd name="T37" fmla="*/ 2882 h 79"/>
                <a:gd name="T38" fmla="*/ 17955 w 13"/>
                <a:gd name="T39" fmla="*/ 2724 h 79"/>
                <a:gd name="T40" fmla="*/ 17955 w 13"/>
                <a:gd name="T41" fmla="*/ 2451 h 79"/>
                <a:gd name="T42" fmla="*/ 17955 w 13"/>
                <a:gd name="T43" fmla="*/ 2256 h 79"/>
                <a:gd name="T44" fmla="*/ 17955 w 13"/>
                <a:gd name="T45" fmla="*/ 1976 h 79"/>
                <a:gd name="T46" fmla="*/ 17955 w 13"/>
                <a:gd name="T47" fmla="*/ 1770 h 79"/>
                <a:gd name="T48" fmla="*/ 17955 w 13"/>
                <a:gd name="T49" fmla="*/ 1466 h 79"/>
                <a:gd name="T50" fmla="*/ 17955 w 13"/>
                <a:gd name="T51" fmla="*/ 1279 h 79"/>
                <a:gd name="T52" fmla="*/ 17955 w 13"/>
                <a:gd name="T53" fmla="*/ 953 h 79"/>
                <a:gd name="T54" fmla="*/ 17955 w 13"/>
                <a:gd name="T55" fmla="*/ 768 h 79"/>
                <a:gd name="T56" fmla="*/ 17955 w 13"/>
                <a:gd name="T57" fmla="*/ 540 h 79"/>
                <a:gd name="T58" fmla="*/ 17955 w 13"/>
                <a:gd name="T59" fmla="*/ 351 h 79"/>
                <a:gd name="T60" fmla="*/ 17955 w 13"/>
                <a:gd name="T61" fmla="*/ 228 h 79"/>
                <a:gd name="T62" fmla="*/ 17955 w 13"/>
                <a:gd name="T63" fmla="*/ 2 h 79"/>
                <a:gd name="T64" fmla="*/ 17955 w 13"/>
                <a:gd name="T65" fmla="*/ 0 h 79"/>
                <a:gd name="T66" fmla="*/ 0 w 13"/>
                <a:gd name="T67" fmla="*/ 0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"/>
                <a:gd name="T103" fmla="*/ 0 h 79"/>
                <a:gd name="T104" fmla="*/ 13 w 13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" h="7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11" y="78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2" y="51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2" y="25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8" name="Freeform 451">
              <a:extLst>
                <a:ext uri="{FF2B5EF4-FFF2-40B4-BE49-F238E27FC236}">
                  <a16:creationId xmlns:a16="http://schemas.microsoft.com/office/drawing/2014/main" id="{9068EC84-0024-402A-AD15-CD4ACD303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477"/>
              <a:ext cx="20" cy="6"/>
            </a:xfrm>
            <a:custGeom>
              <a:avLst/>
              <a:gdLst>
                <a:gd name="T0" fmla="*/ 17955 w 13"/>
                <a:gd name="T1" fmla="*/ 86 h 5"/>
                <a:gd name="T2" fmla="*/ 16677 w 13"/>
                <a:gd name="T3" fmla="*/ 2 h 5"/>
                <a:gd name="T4" fmla="*/ 14628 w 13"/>
                <a:gd name="T5" fmla="*/ 1 h 5"/>
                <a:gd name="T6" fmla="*/ 11671 w 13"/>
                <a:gd name="T7" fmla="*/ 0 h 5"/>
                <a:gd name="T8" fmla="*/ 9135 w 13"/>
                <a:gd name="T9" fmla="*/ 0 h 5"/>
                <a:gd name="T10" fmla="*/ 4931 w 13"/>
                <a:gd name="T11" fmla="*/ 0 h 5"/>
                <a:gd name="T12" fmla="*/ 2083 w 13"/>
                <a:gd name="T13" fmla="*/ 1 h 5"/>
                <a:gd name="T14" fmla="*/ 0 w 13"/>
                <a:gd name="T15" fmla="*/ 2 h 5"/>
                <a:gd name="T16" fmla="*/ 0 w 13"/>
                <a:gd name="T17" fmla="*/ 86 h 5"/>
                <a:gd name="T18" fmla="*/ 17955 w 13"/>
                <a:gd name="T19" fmla="*/ 8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12" y="4"/>
                  </a:moveTo>
                  <a:lnTo>
                    <a:pt x="11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2" y="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9" name="Freeform 452">
              <a:extLst>
                <a:ext uri="{FF2B5EF4-FFF2-40B4-BE49-F238E27FC236}">
                  <a16:creationId xmlns:a16="http://schemas.microsoft.com/office/drawing/2014/main" id="{AB319540-329E-4642-8C84-5D25828C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534"/>
              <a:ext cx="9" cy="14"/>
            </a:xfrm>
            <a:custGeom>
              <a:avLst/>
              <a:gdLst>
                <a:gd name="T0" fmla="*/ 3482 w 6"/>
                <a:gd name="T1" fmla="*/ 653 h 11"/>
                <a:gd name="T2" fmla="*/ 4163 w 6"/>
                <a:gd name="T3" fmla="*/ 527 h 11"/>
                <a:gd name="T4" fmla="*/ 5223 w 6"/>
                <a:gd name="T5" fmla="*/ 414 h 11"/>
                <a:gd name="T6" fmla="*/ 5223 w 6"/>
                <a:gd name="T7" fmla="*/ 317 h 11"/>
                <a:gd name="T8" fmla="*/ 5223 w 6"/>
                <a:gd name="T9" fmla="*/ 196 h 11"/>
                <a:gd name="T10" fmla="*/ 4163 w 6"/>
                <a:gd name="T11" fmla="*/ 154 h 11"/>
                <a:gd name="T12" fmla="*/ 3482 w 6"/>
                <a:gd name="T13" fmla="*/ 1 h 11"/>
                <a:gd name="T14" fmla="*/ 1547 w 6"/>
                <a:gd name="T15" fmla="*/ 0 h 11"/>
                <a:gd name="T16" fmla="*/ 0 w 6"/>
                <a:gd name="T17" fmla="*/ 1 h 11"/>
                <a:gd name="T18" fmla="*/ 3482 w 6"/>
                <a:gd name="T19" fmla="*/ 653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3" y="10"/>
                  </a:moveTo>
                  <a:lnTo>
                    <a:pt x="4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1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0" name="Freeform 453">
              <a:extLst>
                <a:ext uri="{FF2B5EF4-FFF2-40B4-BE49-F238E27FC236}">
                  <a16:creationId xmlns:a16="http://schemas.microsoft.com/office/drawing/2014/main" id="{39707250-D10D-4B72-BD3F-17A9DF26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536"/>
              <a:ext cx="169" cy="89"/>
            </a:xfrm>
            <a:custGeom>
              <a:avLst/>
              <a:gdLst>
                <a:gd name="T0" fmla="*/ 3722 w 114"/>
                <a:gd name="T1" fmla="*/ 2623 h 72"/>
                <a:gd name="T2" fmla="*/ 3722 w 114"/>
                <a:gd name="T3" fmla="*/ 2623 h 72"/>
                <a:gd name="T4" fmla="*/ 5518 w 114"/>
                <a:gd name="T5" fmla="*/ 2581 h 72"/>
                <a:gd name="T6" fmla="*/ 8180 w 114"/>
                <a:gd name="T7" fmla="*/ 2513 h 72"/>
                <a:gd name="T8" fmla="*/ 13136 w 114"/>
                <a:gd name="T9" fmla="*/ 2386 h 72"/>
                <a:gd name="T10" fmla="*/ 18408 w 114"/>
                <a:gd name="T11" fmla="*/ 2272 h 72"/>
                <a:gd name="T12" fmla="*/ 23786 w 114"/>
                <a:gd name="T13" fmla="*/ 2143 h 72"/>
                <a:gd name="T14" fmla="*/ 31467 w 114"/>
                <a:gd name="T15" fmla="*/ 1975 h 72"/>
                <a:gd name="T16" fmla="*/ 38572 w 114"/>
                <a:gd name="T17" fmla="*/ 1737 h 72"/>
                <a:gd name="T18" fmla="*/ 46312 w 114"/>
                <a:gd name="T19" fmla="*/ 1598 h 72"/>
                <a:gd name="T20" fmla="*/ 53247 w 114"/>
                <a:gd name="T21" fmla="*/ 1403 h 72"/>
                <a:gd name="T22" fmla="*/ 61638 w 114"/>
                <a:gd name="T23" fmla="*/ 1225 h 72"/>
                <a:gd name="T24" fmla="*/ 68656 w 114"/>
                <a:gd name="T25" fmla="*/ 1087 h 72"/>
                <a:gd name="T26" fmla="*/ 75417 w 114"/>
                <a:gd name="T27" fmla="*/ 894 h 72"/>
                <a:gd name="T28" fmla="*/ 80549 w 114"/>
                <a:gd name="T29" fmla="*/ 743 h 72"/>
                <a:gd name="T30" fmla="*/ 85424 w 114"/>
                <a:gd name="T31" fmla="*/ 649 h 72"/>
                <a:gd name="T32" fmla="*/ 88907 w 114"/>
                <a:gd name="T33" fmla="*/ 553 h 72"/>
                <a:gd name="T34" fmla="*/ 91376 w 114"/>
                <a:gd name="T35" fmla="*/ 509 h 72"/>
                <a:gd name="T36" fmla="*/ 86635 w 114"/>
                <a:gd name="T37" fmla="*/ 0 h 72"/>
                <a:gd name="T38" fmla="*/ 83652 w 114"/>
                <a:gd name="T39" fmla="*/ 2 h 72"/>
                <a:gd name="T40" fmla="*/ 80549 w 114"/>
                <a:gd name="T41" fmla="*/ 142 h 72"/>
                <a:gd name="T42" fmla="*/ 75464 w 114"/>
                <a:gd name="T43" fmla="*/ 269 h 72"/>
                <a:gd name="T44" fmla="*/ 70245 w 114"/>
                <a:gd name="T45" fmla="*/ 412 h 72"/>
                <a:gd name="T46" fmla="*/ 63445 w 114"/>
                <a:gd name="T47" fmla="*/ 553 h 72"/>
                <a:gd name="T48" fmla="*/ 56428 w 114"/>
                <a:gd name="T49" fmla="*/ 743 h 72"/>
                <a:gd name="T50" fmla="*/ 48795 w 114"/>
                <a:gd name="T51" fmla="*/ 918 h 72"/>
                <a:gd name="T52" fmla="*/ 41578 w 114"/>
                <a:gd name="T53" fmla="*/ 1117 h 72"/>
                <a:gd name="T54" fmla="*/ 33689 w 114"/>
                <a:gd name="T55" fmla="*/ 1293 h 72"/>
                <a:gd name="T56" fmla="*/ 25676 w 114"/>
                <a:gd name="T57" fmla="*/ 1470 h 72"/>
                <a:gd name="T58" fmla="*/ 20359 w 114"/>
                <a:gd name="T59" fmla="*/ 1618 h 72"/>
                <a:gd name="T60" fmla="*/ 13136 w 114"/>
                <a:gd name="T61" fmla="*/ 1817 h 72"/>
                <a:gd name="T62" fmla="*/ 8180 w 114"/>
                <a:gd name="T63" fmla="*/ 1907 h 72"/>
                <a:gd name="T64" fmla="*/ 3722 w 114"/>
                <a:gd name="T65" fmla="*/ 2000 h 72"/>
                <a:gd name="T66" fmla="*/ 1 w 114"/>
                <a:gd name="T67" fmla="*/ 2088 h 72"/>
                <a:gd name="T68" fmla="*/ 0 w 114"/>
                <a:gd name="T69" fmla="*/ 2088 h 72"/>
                <a:gd name="T70" fmla="*/ 3722 w 114"/>
                <a:gd name="T71" fmla="*/ 2623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2"/>
                <a:gd name="T110" fmla="*/ 114 w 114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2">
                  <a:moveTo>
                    <a:pt x="5" y="71"/>
                  </a:moveTo>
                  <a:lnTo>
                    <a:pt x="5" y="71"/>
                  </a:lnTo>
                  <a:lnTo>
                    <a:pt x="7" y="70"/>
                  </a:lnTo>
                  <a:lnTo>
                    <a:pt x="10" y="68"/>
                  </a:lnTo>
                  <a:lnTo>
                    <a:pt x="16" y="65"/>
                  </a:lnTo>
                  <a:lnTo>
                    <a:pt x="23" y="62"/>
                  </a:lnTo>
                  <a:lnTo>
                    <a:pt x="30" y="58"/>
                  </a:lnTo>
                  <a:lnTo>
                    <a:pt x="39" y="53"/>
                  </a:lnTo>
                  <a:lnTo>
                    <a:pt x="48" y="48"/>
                  </a:lnTo>
                  <a:lnTo>
                    <a:pt x="57" y="43"/>
                  </a:lnTo>
                  <a:lnTo>
                    <a:pt x="66" y="38"/>
                  </a:lnTo>
                  <a:lnTo>
                    <a:pt x="76" y="33"/>
                  </a:lnTo>
                  <a:lnTo>
                    <a:pt x="85" y="29"/>
                  </a:lnTo>
                  <a:lnTo>
                    <a:pt x="93" y="24"/>
                  </a:lnTo>
                  <a:lnTo>
                    <a:pt x="100" y="20"/>
                  </a:lnTo>
                  <a:lnTo>
                    <a:pt x="106" y="18"/>
                  </a:lnTo>
                  <a:lnTo>
                    <a:pt x="110" y="15"/>
                  </a:lnTo>
                  <a:lnTo>
                    <a:pt x="113" y="14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100" y="4"/>
                  </a:lnTo>
                  <a:lnTo>
                    <a:pt x="94" y="7"/>
                  </a:lnTo>
                  <a:lnTo>
                    <a:pt x="87" y="11"/>
                  </a:lnTo>
                  <a:lnTo>
                    <a:pt x="79" y="15"/>
                  </a:lnTo>
                  <a:lnTo>
                    <a:pt x="70" y="20"/>
                  </a:lnTo>
                  <a:lnTo>
                    <a:pt x="61" y="25"/>
                  </a:lnTo>
                  <a:lnTo>
                    <a:pt x="51" y="30"/>
                  </a:lnTo>
                  <a:lnTo>
                    <a:pt x="42" y="35"/>
                  </a:lnTo>
                  <a:lnTo>
                    <a:pt x="32" y="40"/>
                  </a:lnTo>
                  <a:lnTo>
                    <a:pt x="25" y="44"/>
                  </a:lnTo>
                  <a:lnTo>
                    <a:pt x="16" y="49"/>
                  </a:lnTo>
                  <a:lnTo>
                    <a:pt x="10" y="52"/>
                  </a:lnTo>
                  <a:lnTo>
                    <a:pt x="5" y="54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5" y="71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1" name="Freeform 454">
              <a:extLst>
                <a:ext uri="{FF2B5EF4-FFF2-40B4-BE49-F238E27FC236}">
                  <a16:creationId xmlns:a16="http://schemas.microsoft.com/office/drawing/2014/main" id="{2FEBE41E-D039-4BCE-A174-EBAA6FC2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594"/>
              <a:ext cx="28" cy="34"/>
            </a:xfrm>
            <a:custGeom>
              <a:avLst/>
              <a:gdLst>
                <a:gd name="T0" fmla="*/ 0 w 19"/>
                <a:gd name="T1" fmla="*/ 0 h 27"/>
                <a:gd name="T2" fmla="*/ 0 w 19"/>
                <a:gd name="T3" fmla="*/ 0 h 27"/>
                <a:gd name="T4" fmla="*/ 0 w 19"/>
                <a:gd name="T5" fmla="*/ 369 h 27"/>
                <a:gd name="T6" fmla="*/ 1 w 19"/>
                <a:gd name="T7" fmla="*/ 618 h 27"/>
                <a:gd name="T8" fmla="*/ 1967 w 19"/>
                <a:gd name="T9" fmla="*/ 929 h 27"/>
                <a:gd name="T10" fmla="*/ 3336 w 19"/>
                <a:gd name="T11" fmla="*/ 1050 h 27"/>
                <a:gd name="T12" fmla="*/ 6204 w 19"/>
                <a:gd name="T13" fmla="*/ 1210 h 27"/>
                <a:gd name="T14" fmla="*/ 8068 w 19"/>
                <a:gd name="T15" fmla="*/ 1322 h 27"/>
                <a:gd name="T16" fmla="*/ 10677 w 19"/>
                <a:gd name="T17" fmla="*/ 1322 h 27"/>
                <a:gd name="T18" fmla="*/ 13474 w 19"/>
                <a:gd name="T19" fmla="*/ 1210 h 27"/>
                <a:gd name="T20" fmla="*/ 10507 w 19"/>
                <a:gd name="T21" fmla="*/ 606 h 27"/>
                <a:gd name="T22" fmla="*/ 9278 w 19"/>
                <a:gd name="T23" fmla="*/ 618 h 27"/>
                <a:gd name="T24" fmla="*/ 9143 w 19"/>
                <a:gd name="T25" fmla="*/ 618 h 27"/>
                <a:gd name="T26" fmla="*/ 9278 w 19"/>
                <a:gd name="T27" fmla="*/ 618 h 27"/>
                <a:gd name="T28" fmla="*/ 9143 w 19"/>
                <a:gd name="T29" fmla="*/ 606 h 27"/>
                <a:gd name="T30" fmla="*/ 9143 w 19"/>
                <a:gd name="T31" fmla="*/ 465 h 27"/>
                <a:gd name="T32" fmla="*/ 8068 w 19"/>
                <a:gd name="T33" fmla="*/ 310 h 27"/>
                <a:gd name="T34" fmla="*/ 8068 w 19"/>
                <a:gd name="T35" fmla="*/ 0 h 27"/>
                <a:gd name="T36" fmla="*/ 0 w 19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27"/>
                <a:gd name="T59" fmla="*/ 19 w 1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2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8" y="24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2" name="Freeform 455">
              <a:extLst>
                <a:ext uri="{FF2B5EF4-FFF2-40B4-BE49-F238E27FC236}">
                  <a16:creationId xmlns:a16="http://schemas.microsoft.com/office/drawing/2014/main" id="{CF535635-6746-4E01-AF56-03B4FCE0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492"/>
              <a:ext cx="15" cy="96"/>
            </a:xfrm>
            <a:custGeom>
              <a:avLst/>
              <a:gdLst>
                <a:gd name="T0" fmla="*/ 0 w 10"/>
                <a:gd name="T1" fmla="*/ 0 h 77"/>
                <a:gd name="T2" fmla="*/ 0 w 10"/>
                <a:gd name="T3" fmla="*/ 0 h 77"/>
                <a:gd name="T4" fmla="*/ 0 w 10"/>
                <a:gd name="T5" fmla="*/ 2 h 77"/>
                <a:gd name="T6" fmla="*/ 0 w 10"/>
                <a:gd name="T7" fmla="*/ 187 h 77"/>
                <a:gd name="T8" fmla="*/ 0 w 10"/>
                <a:gd name="T9" fmla="*/ 333 h 77"/>
                <a:gd name="T10" fmla="*/ 0 w 10"/>
                <a:gd name="T11" fmla="*/ 562 h 77"/>
                <a:gd name="T12" fmla="*/ 0 w 10"/>
                <a:gd name="T13" fmla="*/ 804 h 77"/>
                <a:gd name="T14" fmla="*/ 0 w 10"/>
                <a:gd name="T15" fmla="*/ 1002 h 77"/>
                <a:gd name="T16" fmla="*/ 0 w 10"/>
                <a:gd name="T17" fmla="*/ 1329 h 77"/>
                <a:gd name="T18" fmla="*/ 0 w 10"/>
                <a:gd name="T19" fmla="*/ 1522 h 77"/>
                <a:gd name="T20" fmla="*/ 0 w 10"/>
                <a:gd name="T21" fmla="*/ 1840 h 77"/>
                <a:gd name="T22" fmla="*/ 0 w 10"/>
                <a:gd name="T23" fmla="*/ 2066 h 77"/>
                <a:gd name="T24" fmla="*/ 0 w 10"/>
                <a:gd name="T25" fmla="*/ 2366 h 77"/>
                <a:gd name="T26" fmla="*/ 0 w 10"/>
                <a:gd name="T27" fmla="*/ 2633 h 77"/>
                <a:gd name="T28" fmla="*/ 0 w 10"/>
                <a:gd name="T29" fmla="*/ 2860 h 77"/>
                <a:gd name="T30" fmla="*/ 0 w 10"/>
                <a:gd name="T31" fmla="*/ 3076 h 77"/>
                <a:gd name="T32" fmla="*/ 0 w 10"/>
                <a:gd name="T33" fmla="*/ 3212 h 77"/>
                <a:gd name="T34" fmla="*/ 9018 w 10"/>
                <a:gd name="T35" fmla="*/ 3212 h 77"/>
                <a:gd name="T36" fmla="*/ 9018 w 10"/>
                <a:gd name="T37" fmla="*/ 3076 h 77"/>
                <a:gd name="T38" fmla="*/ 9018 w 10"/>
                <a:gd name="T39" fmla="*/ 2860 h 77"/>
                <a:gd name="T40" fmla="*/ 9018 w 10"/>
                <a:gd name="T41" fmla="*/ 2633 h 77"/>
                <a:gd name="T42" fmla="*/ 9018 w 10"/>
                <a:gd name="T43" fmla="*/ 2366 h 77"/>
                <a:gd name="T44" fmla="*/ 9018 w 10"/>
                <a:gd name="T45" fmla="*/ 2066 h 77"/>
                <a:gd name="T46" fmla="*/ 9018 w 10"/>
                <a:gd name="T47" fmla="*/ 1840 h 77"/>
                <a:gd name="T48" fmla="*/ 9018 w 10"/>
                <a:gd name="T49" fmla="*/ 1522 h 77"/>
                <a:gd name="T50" fmla="*/ 9018 w 10"/>
                <a:gd name="T51" fmla="*/ 1329 h 77"/>
                <a:gd name="T52" fmla="*/ 9018 w 10"/>
                <a:gd name="T53" fmla="*/ 1002 h 77"/>
                <a:gd name="T54" fmla="*/ 9018 w 10"/>
                <a:gd name="T55" fmla="*/ 804 h 77"/>
                <a:gd name="T56" fmla="*/ 9018 w 10"/>
                <a:gd name="T57" fmla="*/ 562 h 77"/>
                <a:gd name="T58" fmla="*/ 9018 w 10"/>
                <a:gd name="T59" fmla="*/ 333 h 77"/>
                <a:gd name="T60" fmla="*/ 9018 w 10"/>
                <a:gd name="T61" fmla="*/ 187 h 77"/>
                <a:gd name="T62" fmla="*/ 9018 w 10"/>
                <a:gd name="T63" fmla="*/ 2 h 77"/>
                <a:gd name="T64" fmla="*/ 9018 w 10"/>
                <a:gd name="T65" fmla="*/ 0 h 77"/>
                <a:gd name="T66" fmla="*/ 0 w 10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"/>
                <a:gd name="T103" fmla="*/ 0 h 77"/>
                <a:gd name="T104" fmla="*/ 10 w 10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" h="7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9" y="67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6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3" name="Freeform 456">
              <a:extLst>
                <a:ext uri="{FF2B5EF4-FFF2-40B4-BE49-F238E27FC236}">
                  <a16:creationId xmlns:a16="http://schemas.microsoft.com/office/drawing/2014/main" id="{51383FC9-0A99-40F6-BCAA-28C20D88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482"/>
              <a:ext cx="15" cy="4"/>
            </a:xfrm>
            <a:custGeom>
              <a:avLst/>
              <a:gdLst>
                <a:gd name="T0" fmla="*/ 9018 w 10"/>
                <a:gd name="T1" fmla="*/ 276 h 3"/>
                <a:gd name="T2" fmla="*/ 9018 w 10"/>
                <a:gd name="T3" fmla="*/ 1 h 3"/>
                <a:gd name="T4" fmla="*/ 7835 w 10"/>
                <a:gd name="T5" fmla="*/ 1 h 3"/>
                <a:gd name="T6" fmla="*/ 6012 w 10"/>
                <a:gd name="T7" fmla="*/ 0 h 3"/>
                <a:gd name="T8" fmla="*/ 5223 w 10"/>
                <a:gd name="T9" fmla="*/ 0 h 3"/>
                <a:gd name="T10" fmla="*/ 3482 w 10"/>
                <a:gd name="T11" fmla="*/ 0 h 3"/>
                <a:gd name="T12" fmla="*/ 2367 w 10"/>
                <a:gd name="T13" fmla="*/ 1 h 3"/>
                <a:gd name="T14" fmla="*/ 1227 w 10"/>
                <a:gd name="T15" fmla="*/ 1 h 3"/>
                <a:gd name="T16" fmla="*/ 0 w 10"/>
                <a:gd name="T17" fmla="*/ 276 h 3"/>
                <a:gd name="T18" fmla="*/ 9018 w 10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9" y="2"/>
                  </a:move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9" y="2"/>
                  </a:lnTo>
                </a:path>
              </a:pathLst>
            </a:custGeom>
            <a:solidFill>
              <a:srgbClr val="89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4" name="Freeform 457">
              <a:extLst>
                <a:ext uri="{FF2B5EF4-FFF2-40B4-BE49-F238E27FC236}">
                  <a16:creationId xmlns:a16="http://schemas.microsoft.com/office/drawing/2014/main" id="{8E64555D-15C5-4CD0-9C55-3D37A2F1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538"/>
              <a:ext cx="4" cy="10"/>
            </a:xfrm>
            <a:custGeom>
              <a:avLst/>
              <a:gdLst>
                <a:gd name="T0" fmla="*/ 1 w 3"/>
                <a:gd name="T1" fmla="*/ 305 h 8"/>
                <a:gd name="T2" fmla="*/ 276 w 3"/>
                <a:gd name="T3" fmla="*/ 280 h 8"/>
                <a:gd name="T4" fmla="*/ 276 w 3"/>
                <a:gd name="T5" fmla="*/ 231 h 8"/>
                <a:gd name="T6" fmla="*/ 276 w 3"/>
                <a:gd name="T7" fmla="*/ 125 h 8"/>
                <a:gd name="T8" fmla="*/ 276 w 3"/>
                <a:gd name="T9" fmla="*/ 110 h 8"/>
                <a:gd name="T10" fmla="*/ 276 w 3"/>
                <a:gd name="T11" fmla="*/ 1 h 8"/>
                <a:gd name="T12" fmla="*/ 1 w 3"/>
                <a:gd name="T13" fmla="*/ 0 h 8"/>
                <a:gd name="T14" fmla="*/ 1 w 3"/>
                <a:gd name="T15" fmla="*/ 0 h 8"/>
                <a:gd name="T16" fmla="*/ 0 w 3"/>
                <a:gd name="T17" fmla="*/ 1 h 8"/>
                <a:gd name="T18" fmla="*/ 1 w 3"/>
                <a:gd name="T19" fmla="*/ 30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7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5" name="Freeform 458">
              <a:extLst>
                <a:ext uri="{FF2B5EF4-FFF2-40B4-BE49-F238E27FC236}">
                  <a16:creationId xmlns:a16="http://schemas.microsoft.com/office/drawing/2014/main" id="{04680518-B56B-4707-88D5-789387843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539"/>
              <a:ext cx="165" cy="85"/>
            </a:xfrm>
            <a:custGeom>
              <a:avLst/>
              <a:gdLst>
                <a:gd name="T0" fmla="*/ 3862 w 111"/>
                <a:gd name="T1" fmla="*/ 2979 h 68"/>
                <a:gd name="T2" fmla="*/ 3862 w 111"/>
                <a:gd name="T3" fmla="*/ 2979 h 68"/>
                <a:gd name="T4" fmla="*/ 5741 w 111"/>
                <a:gd name="T5" fmla="*/ 2976 h 68"/>
                <a:gd name="T6" fmla="*/ 8534 w 111"/>
                <a:gd name="T7" fmla="*/ 2841 h 68"/>
                <a:gd name="T8" fmla="*/ 12686 w 111"/>
                <a:gd name="T9" fmla="*/ 2701 h 68"/>
                <a:gd name="T10" fmla="*/ 18858 w 111"/>
                <a:gd name="T11" fmla="*/ 2575 h 68"/>
                <a:gd name="T12" fmla="*/ 24456 w 111"/>
                <a:gd name="T13" fmla="*/ 2408 h 68"/>
                <a:gd name="T14" fmla="*/ 31644 w 111"/>
                <a:gd name="T15" fmla="*/ 2268 h 68"/>
                <a:gd name="T16" fmla="*/ 38522 w 111"/>
                <a:gd name="T17" fmla="*/ 1985 h 68"/>
                <a:gd name="T18" fmla="*/ 47038 w 111"/>
                <a:gd name="T19" fmla="*/ 1735 h 68"/>
                <a:gd name="T20" fmla="*/ 54040 w 111"/>
                <a:gd name="T21" fmla="*/ 1570 h 68"/>
                <a:gd name="T22" fmla="*/ 62911 w 111"/>
                <a:gd name="T23" fmla="*/ 1358 h 68"/>
                <a:gd name="T24" fmla="*/ 69921 w 111"/>
                <a:gd name="T25" fmla="*/ 1163 h 68"/>
                <a:gd name="T26" fmla="*/ 76780 w 111"/>
                <a:gd name="T27" fmla="*/ 930 h 68"/>
                <a:gd name="T28" fmla="*/ 83059 w 111"/>
                <a:gd name="T29" fmla="*/ 720 h 68"/>
                <a:gd name="T30" fmla="*/ 86693 w 111"/>
                <a:gd name="T31" fmla="*/ 666 h 68"/>
                <a:gd name="T32" fmla="*/ 91391 w 111"/>
                <a:gd name="T33" fmla="*/ 538 h 68"/>
                <a:gd name="T34" fmla="*/ 93516 w 111"/>
                <a:gd name="T35" fmla="*/ 500 h 68"/>
                <a:gd name="T36" fmla="*/ 88798 w 111"/>
                <a:gd name="T37" fmla="*/ 0 h 68"/>
                <a:gd name="T38" fmla="*/ 86395 w 111"/>
                <a:gd name="T39" fmla="*/ 1 h 68"/>
                <a:gd name="T40" fmla="*/ 83936 w 111"/>
                <a:gd name="T41" fmla="*/ 169 h 68"/>
                <a:gd name="T42" fmla="*/ 78292 w 111"/>
                <a:gd name="T43" fmla="*/ 280 h 68"/>
                <a:gd name="T44" fmla="*/ 71460 w 111"/>
                <a:gd name="T45" fmla="*/ 455 h 68"/>
                <a:gd name="T46" fmla="*/ 65856 w 111"/>
                <a:gd name="T47" fmla="*/ 650 h 68"/>
                <a:gd name="T48" fmla="*/ 58321 w 111"/>
                <a:gd name="T49" fmla="*/ 833 h 68"/>
                <a:gd name="T50" fmla="*/ 50426 w 111"/>
                <a:gd name="T51" fmla="*/ 1073 h 68"/>
                <a:gd name="T52" fmla="*/ 42322 w 111"/>
                <a:gd name="T53" fmla="*/ 1256 h 68"/>
                <a:gd name="T54" fmla="*/ 35237 w 111"/>
                <a:gd name="T55" fmla="*/ 1525 h 68"/>
                <a:gd name="T56" fmla="*/ 27329 w 111"/>
                <a:gd name="T57" fmla="*/ 1735 h 68"/>
                <a:gd name="T58" fmla="*/ 21066 w 111"/>
                <a:gd name="T59" fmla="*/ 1905 h 68"/>
                <a:gd name="T60" fmla="*/ 13857 w 111"/>
                <a:gd name="T61" fmla="*/ 2095 h 68"/>
                <a:gd name="T62" fmla="*/ 8534 w 111"/>
                <a:gd name="T63" fmla="*/ 2268 h 68"/>
                <a:gd name="T64" fmla="*/ 3862 w 111"/>
                <a:gd name="T65" fmla="*/ 2381 h 68"/>
                <a:gd name="T66" fmla="*/ 1 w 111"/>
                <a:gd name="T67" fmla="*/ 2454 h 68"/>
                <a:gd name="T68" fmla="*/ 0 w 111"/>
                <a:gd name="T69" fmla="*/ 2500 h 68"/>
                <a:gd name="T70" fmla="*/ 3862 w 111"/>
                <a:gd name="T71" fmla="*/ 2979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"/>
                <a:gd name="T109" fmla="*/ 0 h 68"/>
                <a:gd name="T110" fmla="*/ 111 w 111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" h="68">
                  <a:moveTo>
                    <a:pt x="5" y="67"/>
                  </a:moveTo>
                  <a:lnTo>
                    <a:pt x="5" y="67"/>
                  </a:lnTo>
                  <a:lnTo>
                    <a:pt x="7" y="66"/>
                  </a:lnTo>
                  <a:lnTo>
                    <a:pt x="10" y="64"/>
                  </a:lnTo>
                  <a:lnTo>
                    <a:pt x="15" y="61"/>
                  </a:lnTo>
                  <a:lnTo>
                    <a:pt x="22" y="58"/>
                  </a:lnTo>
                  <a:lnTo>
                    <a:pt x="29" y="54"/>
                  </a:lnTo>
                  <a:lnTo>
                    <a:pt x="38" y="50"/>
                  </a:lnTo>
                  <a:lnTo>
                    <a:pt x="46" y="45"/>
                  </a:lnTo>
                  <a:lnTo>
                    <a:pt x="56" y="39"/>
                  </a:lnTo>
                  <a:lnTo>
                    <a:pt x="64" y="35"/>
                  </a:lnTo>
                  <a:lnTo>
                    <a:pt x="74" y="30"/>
                  </a:lnTo>
                  <a:lnTo>
                    <a:pt x="83" y="26"/>
                  </a:lnTo>
                  <a:lnTo>
                    <a:pt x="91" y="21"/>
                  </a:lnTo>
                  <a:lnTo>
                    <a:pt x="98" y="17"/>
                  </a:lnTo>
                  <a:lnTo>
                    <a:pt x="103" y="15"/>
                  </a:lnTo>
                  <a:lnTo>
                    <a:pt x="108" y="12"/>
                  </a:lnTo>
                  <a:lnTo>
                    <a:pt x="110" y="11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99" y="4"/>
                  </a:lnTo>
                  <a:lnTo>
                    <a:pt x="93" y="6"/>
                  </a:lnTo>
                  <a:lnTo>
                    <a:pt x="85" y="10"/>
                  </a:lnTo>
                  <a:lnTo>
                    <a:pt x="78" y="14"/>
                  </a:lnTo>
                  <a:lnTo>
                    <a:pt x="69" y="19"/>
                  </a:lnTo>
                  <a:lnTo>
                    <a:pt x="60" y="24"/>
                  </a:lnTo>
                  <a:lnTo>
                    <a:pt x="50" y="28"/>
                  </a:lnTo>
                  <a:lnTo>
                    <a:pt x="42" y="34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6" y="47"/>
                  </a:lnTo>
                  <a:lnTo>
                    <a:pt x="10" y="50"/>
                  </a:lnTo>
                  <a:lnTo>
                    <a:pt x="5" y="53"/>
                  </a:lnTo>
                  <a:lnTo>
                    <a:pt x="1" y="55"/>
                  </a:lnTo>
                  <a:lnTo>
                    <a:pt x="0" y="56"/>
                  </a:lnTo>
                  <a:lnTo>
                    <a:pt x="5" y="67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6" name="Freeform 459">
              <a:extLst>
                <a:ext uri="{FF2B5EF4-FFF2-40B4-BE49-F238E27FC236}">
                  <a16:creationId xmlns:a16="http://schemas.microsoft.com/office/drawing/2014/main" id="{8B3A46EF-9D09-4CB0-BC19-DD507577E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3594"/>
              <a:ext cx="25" cy="31"/>
            </a:xfrm>
            <a:custGeom>
              <a:avLst/>
              <a:gdLst>
                <a:gd name="T0" fmla="*/ 0 w 17"/>
                <a:gd name="T1" fmla="*/ 0 h 25"/>
                <a:gd name="T2" fmla="*/ 0 w 17"/>
                <a:gd name="T3" fmla="*/ 0 h 25"/>
                <a:gd name="T4" fmla="*/ 0 w 17"/>
                <a:gd name="T5" fmla="*/ 224 h 25"/>
                <a:gd name="T6" fmla="*/ 1 w 17"/>
                <a:gd name="T7" fmla="*/ 491 h 25"/>
                <a:gd name="T8" fmla="*/ 1 w 17"/>
                <a:gd name="T9" fmla="*/ 658 h 25"/>
                <a:gd name="T10" fmla="*/ 2821 w 17"/>
                <a:gd name="T11" fmla="*/ 761 h 25"/>
                <a:gd name="T12" fmla="*/ 4793 w 17"/>
                <a:gd name="T13" fmla="*/ 924 h 25"/>
                <a:gd name="T14" fmla="*/ 6101 w 17"/>
                <a:gd name="T15" fmla="*/ 936 h 25"/>
                <a:gd name="T16" fmla="*/ 8972 w 17"/>
                <a:gd name="T17" fmla="*/ 936 h 25"/>
                <a:gd name="T18" fmla="*/ 11259 w 17"/>
                <a:gd name="T19" fmla="*/ 924 h 25"/>
                <a:gd name="T20" fmla="*/ 8419 w 17"/>
                <a:gd name="T21" fmla="*/ 531 h 25"/>
                <a:gd name="T22" fmla="*/ 8419 w 17"/>
                <a:gd name="T23" fmla="*/ 531 h 25"/>
                <a:gd name="T24" fmla="*/ 7049 w 17"/>
                <a:gd name="T25" fmla="*/ 531 h 25"/>
                <a:gd name="T26" fmla="*/ 7049 w 17"/>
                <a:gd name="T27" fmla="*/ 531 h 25"/>
                <a:gd name="T28" fmla="*/ 7049 w 17"/>
                <a:gd name="T29" fmla="*/ 531 h 25"/>
                <a:gd name="T30" fmla="*/ 6101 w 17"/>
                <a:gd name="T31" fmla="*/ 495 h 25"/>
                <a:gd name="T32" fmla="*/ 6101 w 17"/>
                <a:gd name="T33" fmla="*/ 396 h 25"/>
                <a:gd name="T34" fmla="*/ 6101 w 17"/>
                <a:gd name="T35" fmla="*/ 224 h 25"/>
                <a:gd name="T36" fmla="*/ 6101 w 17"/>
                <a:gd name="T37" fmla="*/ 0 h 25"/>
                <a:gd name="T38" fmla="*/ 0 w 17"/>
                <a:gd name="T39" fmla="*/ 0 h 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5"/>
                <a:gd name="T62" fmla="*/ 17 w 17"/>
                <a:gd name="T63" fmla="*/ 25 h 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7" name="Freeform 460">
              <a:extLst>
                <a:ext uri="{FF2B5EF4-FFF2-40B4-BE49-F238E27FC236}">
                  <a16:creationId xmlns:a16="http://schemas.microsoft.com/office/drawing/2014/main" id="{157FF891-D908-451C-A139-0C3F8A38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3495"/>
              <a:ext cx="10" cy="93"/>
            </a:xfrm>
            <a:custGeom>
              <a:avLst/>
              <a:gdLst>
                <a:gd name="T0" fmla="*/ 0 w 7"/>
                <a:gd name="T1" fmla="*/ 0 h 75"/>
                <a:gd name="T2" fmla="*/ 0 w 7"/>
                <a:gd name="T3" fmla="*/ 118 h 75"/>
                <a:gd name="T4" fmla="*/ 0 w 7"/>
                <a:gd name="T5" fmla="*/ 319 h 75"/>
                <a:gd name="T6" fmla="*/ 0 w 7"/>
                <a:gd name="T7" fmla="*/ 755 h 75"/>
                <a:gd name="T8" fmla="*/ 0 w 7"/>
                <a:gd name="T9" fmla="*/ 1161 h 75"/>
                <a:gd name="T10" fmla="*/ 0 w 7"/>
                <a:gd name="T11" fmla="*/ 1610 h 75"/>
                <a:gd name="T12" fmla="*/ 0 w 7"/>
                <a:gd name="T13" fmla="*/ 2115 h 75"/>
                <a:gd name="T14" fmla="*/ 0 w 7"/>
                <a:gd name="T15" fmla="*/ 2542 h 75"/>
                <a:gd name="T16" fmla="*/ 0 w 7"/>
                <a:gd name="T17" fmla="*/ 2868 h 75"/>
                <a:gd name="T18" fmla="*/ 2830 w 7"/>
                <a:gd name="T19" fmla="*/ 2868 h 75"/>
                <a:gd name="T20" fmla="*/ 2830 w 7"/>
                <a:gd name="T21" fmla="*/ 2542 h 75"/>
                <a:gd name="T22" fmla="*/ 2830 w 7"/>
                <a:gd name="T23" fmla="*/ 2115 h 75"/>
                <a:gd name="T24" fmla="*/ 2830 w 7"/>
                <a:gd name="T25" fmla="*/ 1610 h 75"/>
                <a:gd name="T26" fmla="*/ 2830 w 7"/>
                <a:gd name="T27" fmla="*/ 1161 h 75"/>
                <a:gd name="T28" fmla="*/ 2830 w 7"/>
                <a:gd name="T29" fmla="*/ 755 h 75"/>
                <a:gd name="T30" fmla="*/ 2830 w 7"/>
                <a:gd name="T31" fmla="*/ 319 h 75"/>
                <a:gd name="T32" fmla="*/ 2830 w 7"/>
                <a:gd name="T33" fmla="*/ 118 h 75"/>
                <a:gd name="T34" fmla="*/ 2830 w 7"/>
                <a:gd name="T35" fmla="*/ 0 h 75"/>
                <a:gd name="T36" fmla="*/ 0 w 7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5"/>
                <a:gd name="T59" fmla="*/ 7 w 7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5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6" y="74"/>
                  </a:lnTo>
                  <a:lnTo>
                    <a:pt x="6" y="66"/>
                  </a:lnTo>
                  <a:lnTo>
                    <a:pt x="6" y="55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8" name="Freeform 461">
              <a:extLst>
                <a:ext uri="{FF2B5EF4-FFF2-40B4-BE49-F238E27FC236}">
                  <a16:creationId xmlns:a16="http://schemas.microsoft.com/office/drawing/2014/main" id="{A4B03435-1B75-4FF7-AFEF-AC46B438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3487"/>
              <a:ext cx="10" cy="1"/>
            </a:xfrm>
            <a:custGeom>
              <a:avLst/>
              <a:gdLst>
                <a:gd name="T0" fmla="*/ 2830 w 7"/>
                <a:gd name="T1" fmla="*/ 0 h 1"/>
                <a:gd name="T2" fmla="*/ 2080 w 7"/>
                <a:gd name="T3" fmla="*/ 0 h 1"/>
                <a:gd name="T4" fmla="*/ 1387 w 7"/>
                <a:gd name="T5" fmla="*/ 0 h 1"/>
                <a:gd name="T6" fmla="*/ 1 w 7"/>
                <a:gd name="T7" fmla="*/ 0 h 1"/>
                <a:gd name="T8" fmla="*/ 0 w 7"/>
                <a:gd name="T9" fmla="*/ 0 h 1"/>
                <a:gd name="T10" fmla="*/ 283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9" name="Freeform 462">
              <a:extLst>
                <a:ext uri="{FF2B5EF4-FFF2-40B4-BE49-F238E27FC236}">
                  <a16:creationId xmlns:a16="http://schemas.microsoft.com/office/drawing/2014/main" id="{0C63F587-D201-458E-8172-8F520A7B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3543"/>
              <a:ext cx="3" cy="4"/>
            </a:xfrm>
            <a:custGeom>
              <a:avLst/>
              <a:gdLst>
                <a:gd name="T0" fmla="*/ 0 w 2"/>
                <a:gd name="T1" fmla="*/ 276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0 h 3"/>
                <a:gd name="T8" fmla="*/ 1166 w 2"/>
                <a:gd name="T9" fmla="*/ 0 h 3"/>
                <a:gd name="T10" fmla="*/ 0 w 2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0" name="Freeform 463">
              <a:extLst>
                <a:ext uri="{FF2B5EF4-FFF2-40B4-BE49-F238E27FC236}">
                  <a16:creationId xmlns:a16="http://schemas.microsoft.com/office/drawing/2014/main" id="{82483430-F5D3-4B0C-B67E-C9BEB0CDA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543"/>
              <a:ext cx="161" cy="79"/>
            </a:xfrm>
            <a:custGeom>
              <a:avLst/>
              <a:gdLst>
                <a:gd name="T0" fmla="*/ 2296 w 108"/>
                <a:gd name="T1" fmla="*/ 2914 h 63"/>
                <a:gd name="T2" fmla="*/ 2296 w 108"/>
                <a:gd name="T3" fmla="*/ 2914 h 63"/>
                <a:gd name="T4" fmla="*/ 3962 w 108"/>
                <a:gd name="T5" fmla="*/ 2816 h 63"/>
                <a:gd name="T6" fmla="*/ 7607 w 108"/>
                <a:gd name="T7" fmla="*/ 2786 h 63"/>
                <a:gd name="T8" fmla="*/ 11340 w 108"/>
                <a:gd name="T9" fmla="*/ 2655 h 63"/>
                <a:gd name="T10" fmla="*/ 16905 w 108"/>
                <a:gd name="T11" fmla="*/ 2547 h 63"/>
                <a:gd name="T12" fmla="*/ 23859 w 108"/>
                <a:gd name="T13" fmla="*/ 2336 h 63"/>
                <a:gd name="T14" fmla="*/ 31115 w 108"/>
                <a:gd name="T15" fmla="*/ 2187 h 63"/>
                <a:gd name="T16" fmla="*/ 39116 w 108"/>
                <a:gd name="T17" fmla="*/ 1863 h 63"/>
                <a:gd name="T18" fmla="*/ 47106 w 108"/>
                <a:gd name="T19" fmla="*/ 1664 h 63"/>
                <a:gd name="T20" fmla="*/ 54533 w 108"/>
                <a:gd name="T21" fmla="*/ 1428 h 63"/>
                <a:gd name="T22" fmla="*/ 63269 w 108"/>
                <a:gd name="T23" fmla="*/ 1206 h 63"/>
                <a:gd name="T24" fmla="*/ 70676 w 108"/>
                <a:gd name="T25" fmla="*/ 1053 h 63"/>
                <a:gd name="T26" fmla="*/ 77519 w 108"/>
                <a:gd name="T27" fmla="*/ 767 h 63"/>
                <a:gd name="T28" fmla="*/ 83487 w 108"/>
                <a:gd name="T29" fmla="*/ 722 h 63"/>
                <a:gd name="T30" fmla="*/ 87916 w 108"/>
                <a:gd name="T31" fmla="*/ 537 h 63"/>
                <a:gd name="T32" fmla="*/ 92095 w 108"/>
                <a:gd name="T33" fmla="*/ 367 h 63"/>
                <a:gd name="T34" fmla="*/ 95430 w 108"/>
                <a:gd name="T35" fmla="*/ 341 h 63"/>
                <a:gd name="T36" fmla="*/ 91783 w 108"/>
                <a:gd name="T37" fmla="*/ 0 h 63"/>
                <a:gd name="T38" fmla="*/ 88559 w 108"/>
                <a:gd name="T39" fmla="*/ 1 h 63"/>
                <a:gd name="T40" fmla="*/ 86244 w 108"/>
                <a:gd name="T41" fmla="*/ 149 h 63"/>
                <a:gd name="T42" fmla="*/ 81205 w 108"/>
                <a:gd name="T43" fmla="*/ 234 h 63"/>
                <a:gd name="T44" fmla="*/ 73874 w 108"/>
                <a:gd name="T45" fmla="*/ 460 h 63"/>
                <a:gd name="T46" fmla="*/ 67003 w 108"/>
                <a:gd name="T47" fmla="*/ 722 h 63"/>
                <a:gd name="T48" fmla="*/ 60089 w 108"/>
                <a:gd name="T49" fmla="*/ 905 h 63"/>
                <a:gd name="T50" fmla="*/ 52313 w 108"/>
                <a:gd name="T51" fmla="*/ 1058 h 63"/>
                <a:gd name="T52" fmla="*/ 43477 w 108"/>
                <a:gd name="T53" fmla="*/ 1320 h 63"/>
                <a:gd name="T54" fmla="*/ 36541 w 108"/>
                <a:gd name="T55" fmla="*/ 1512 h 63"/>
                <a:gd name="T56" fmla="*/ 28806 w 108"/>
                <a:gd name="T57" fmla="*/ 1744 h 63"/>
                <a:gd name="T58" fmla="*/ 21665 w 108"/>
                <a:gd name="T59" fmla="*/ 1896 h 63"/>
                <a:gd name="T60" fmla="*/ 14533 w 108"/>
                <a:gd name="T61" fmla="*/ 2087 h 63"/>
                <a:gd name="T62" fmla="*/ 7607 w 108"/>
                <a:gd name="T63" fmla="*/ 2237 h 63"/>
                <a:gd name="T64" fmla="*/ 3962 w 108"/>
                <a:gd name="T65" fmla="*/ 2453 h 63"/>
                <a:gd name="T66" fmla="*/ 1 w 108"/>
                <a:gd name="T67" fmla="*/ 2547 h 63"/>
                <a:gd name="T68" fmla="*/ 0 w 108"/>
                <a:gd name="T69" fmla="*/ 2547 h 63"/>
                <a:gd name="T70" fmla="*/ 2296 w 108"/>
                <a:gd name="T71" fmla="*/ 2914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63"/>
                <a:gd name="T110" fmla="*/ 108 w 108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63">
                  <a:moveTo>
                    <a:pt x="3" y="62"/>
                  </a:moveTo>
                  <a:lnTo>
                    <a:pt x="3" y="62"/>
                  </a:lnTo>
                  <a:lnTo>
                    <a:pt x="5" y="61"/>
                  </a:lnTo>
                  <a:lnTo>
                    <a:pt x="9" y="59"/>
                  </a:lnTo>
                  <a:lnTo>
                    <a:pt x="13" y="57"/>
                  </a:lnTo>
                  <a:lnTo>
                    <a:pt x="19" y="54"/>
                  </a:lnTo>
                  <a:lnTo>
                    <a:pt x="27" y="50"/>
                  </a:lnTo>
                  <a:lnTo>
                    <a:pt x="35" y="46"/>
                  </a:lnTo>
                  <a:lnTo>
                    <a:pt x="44" y="40"/>
                  </a:lnTo>
                  <a:lnTo>
                    <a:pt x="53" y="36"/>
                  </a:lnTo>
                  <a:lnTo>
                    <a:pt x="62" y="31"/>
                  </a:lnTo>
                  <a:lnTo>
                    <a:pt x="71" y="26"/>
                  </a:lnTo>
                  <a:lnTo>
                    <a:pt x="80" y="22"/>
                  </a:lnTo>
                  <a:lnTo>
                    <a:pt x="87" y="17"/>
                  </a:lnTo>
                  <a:lnTo>
                    <a:pt x="94" y="15"/>
                  </a:lnTo>
                  <a:lnTo>
                    <a:pt x="99" y="11"/>
                  </a:lnTo>
                  <a:lnTo>
                    <a:pt x="104" y="8"/>
                  </a:lnTo>
                  <a:lnTo>
                    <a:pt x="107" y="7"/>
                  </a:lnTo>
                  <a:lnTo>
                    <a:pt x="103" y="0"/>
                  </a:lnTo>
                  <a:lnTo>
                    <a:pt x="100" y="1"/>
                  </a:lnTo>
                  <a:lnTo>
                    <a:pt x="97" y="3"/>
                  </a:lnTo>
                  <a:lnTo>
                    <a:pt x="91" y="5"/>
                  </a:lnTo>
                  <a:lnTo>
                    <a:pt x="83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59" y="23"/>
                  </a:lnTo>
                  <a:lnTo>
                    <a:pt x="49" y="28"/>
                  </a:lnTo>
                  <a:lnTo>
                    <a:pt x="41" y="33"/>
                  </a:lnTo>
                  <a:lnTo>
                    <a:pt x="32" y="37"/>
                  </a:lnTo>
                  <a:lnTo>
                    <a:pt x="24" y="41"/>
                  </a:lnTo>
                  <a:lnTo>
                    <a:pt x="16" y="45"/>
                  </a:lnTo>
                  <a:lnTo>
                    <a:pt x="9" y="48"/>
                  </a:lnTo>
                  <a:lnTo>
                    <a:pt x="5" y="52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3" y="62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1" name="Freeform 464">
              <a:extLst>
                <a:ext uri="{FF2B5EF4-FFF2-40B4-BE49-F238E27FC236}">
                  <a16:creationId xmlns:a16="http://schemas.microsoft.com/office/drawing/2014/main" id="{BAF36187-72FA-42A5-98CC-F36FA728E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3594"/>
              <a:ext cx="20" cy="2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0 w 14"/>
                <a:gd name="T5" fmla="*/ 318 h 23"/>
                <a:gd name="T6" fmla="*/ 0 w 14"/>
                <a:gd name="T7" fmla="*/ 620 h 23"/>
                <a:gd name="T8" fmla="*/ 1 w 14"/>
                <a:gd name="T9" fmla="*/ 804 h 23"/>
                <a:gd name="T10" fmla="*/ 1387 w 14"/>
                <a:gd name="T11" fmla="*/ 986 h 23"/>
                <a:gd name="T12" fmla="*/ 2080 w 14"/>
                <a:gd name="T13" fmla="*/ 1078 h 23"/>
                <a:gd name="T14" fmla="*/ 3400 w 14"/>
                <a:gd name="T15" fmla="*/ 1122 h 23"/>
                <a:gd name="T16" fmla="*/ 4857 w 14"/>
                <a:gd name="T17" fmla="*/ 1122 h 23"/>
                <a:gd name="T18" fmla="*/ 5776 w 14"/>
                <a:gd name="T19" fmla="*/ 1078 h 23"/>
                <a:gd name="T20" fmla="*/ 4857 w 14"/>
                <a:gd name="T21" fmla="*/ 754 h 23"/>
                <a:gd name="T22" fmla="*/ 4244 w 14"/>
                <a:gd name="T23" fmla="*/ 782 h 23"/>
                <a:gd name="T24" fmla="*/ 3400 w 14"/>
                <a:gd name="T25" fmla="*/ 782 h 23"/>
                <a:gd name="T26" fmla="*/ 3400 w 14"/>
                <a:gd name="T27" fmla="*/ 754 h 23"/>
                <a:gd name="T28" fmla="*/ 2971 w 14"/>
                <a:gd name="T29" fmla="*/ 638 h 23"/>
                <a:gd name="T30" fmla="*/ 2830 w 14"/>
                <a:gd name="T31" fmla="*/ 474 h 23"/>
                <a:gd name="T32" fmla="*/ 2080 w 14"/>
                <a:gd name="T33" fmla="*/ 318 h 23"/>
                <a:gd name="T34" fmla="*/ 2080 w 14"/>
                <a:gd name="T35" fmla="*/ 0 h 23"/>
                <a:gd name="T36" fmla="*/ 0 w 14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3"/>
                <a:gd name="T59" fmla="*/ 14 w 14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3" y="21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9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2" name="Freeform 465">
              <a:extLst>
                <a:ext uri="{FF2B5EF4-FFF2-40B4-BE49-F238E27FC236}">
                  <a16:creationId xmlns:a16="http://schemas.microsoft.com/office/drawing/2014/main" id="{E2A66310-284B-490B-B6D9-29574E6E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497"/>
              <a:ext cx="6" cy="91"/>
            </a:xfrm>
            <a:custGeom>
              <a:avLst/>
              <a:gdLst>
                <a:gd name="T0" fmla="*/ 0 w 4"/>
                <a:gd name="T1" fmla="*/ 0 h 73"/>
                <a:gd name="T2" fmla="*/ 0 w 4"/>
                <a:gd name="T3" fmla="*/ 120 h 73"/>
                <a:gd name="T4" fmla="*/ 0 w 4"/>
                <a:gd name="T5" fmla="*/ 362 h 73"/>
                <a:gd name="T6" fmla="*/ 0 w 4"/>
                <a:gd name="T7" fmla="*/ 733 h 73"/>
                <a:gd name="T8" fmla="*/ 0 w 4"/>
                <a:gd name="T9" fmla="*/ 1220 h 73"/>
                <a:gd name="T10" fmla="*/ 0 w 4"/>
                <a:gd name="T11" fmla="*/ 1760 h 73"/>
                <a:gd name="T12" fmla="*/ 0 w 4"/>
                <a:gd name="T13" fmla="*/ 2233 h 73"/>
                <a:gd name="T14" fmla="*/ 0 w 4"/>
                <a:gd name="T15" fmla="*/ 2735 h 73"/>
                <a:gd name="T16" fmla="*/ 0 w 4"/>
                <a:gd name="T17" fmla="*/ 3074 h 73"/>
                <a:gd name="T18" fmla="*/ 3482 w 4"/>
                <a:gd name="T19" fmla="*/ 3074 h 73"/>
                <a:gd name="T20" fmla="*/ 3482 w 4"/>
                <a:gd name="T21" fmla="*/ 2735 h 73"/>
                <a:gd name="T22" fmla="*/ 3482 w 4"/>
                <a:gd name="T23" fmla="*/ 2233 h 73"/>
                <a:gd name="T24" fmla="*/ 3482 w 4"/>
                <a:gd name="T25" fmla="*/ 1760 h 73"/>
                <a:gd name="T26" fmla="*/ 3482 w 4"/>
                <a:gd name="T27" fmla="*/ 1220 h 73"/>
                <a:gd name="T28" fmla="*/ 3482 w 4"/>
                <a:gd name="T29" fmla="*/ 733 h 73"/>
                <a:gd name="T30" fmla="*/ 3482 w 4"/>
                <a:gd name="T31" fmla="*/ 362 h 73"/>
                <a:gd name="T32" fmla="*/ 3482 w 4"/>
                <a:gd name="T33" fmla="*/ 120 h 73"/>
                <a:gd name="T34" fmla="*/ 3482 w 4"/>
                <a:gd name="T35" fmla="*/ 0 h 73"/>
                <a:gd name="T36" fmla="*/ 0 w 4"/>
                <a:gd name="T37" fmla="*/ 0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"/>
                <a:gd name="T58" fmla="*/ 0 h 73"/>
                <a:gd name="T59" fmla="*/ 4 w 4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" h="73">
                  <a:moveTo>
                    <a:pt x="0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3" y="41"/>
                  </a:lnTo>
                  <a:lnTo>
                    <a:pt x="3" y="29"/>
                  </a:lnTo>
                  <a:lnTo>
                    <a:pt x="3" y="18"/>
                  </a:lnTo>
                  <a:lnTo>
                    <a:pt x="3" y="9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3" name="Freeform 466">
              <a:extLst>
                <a:ext uri="{FF2B5EF4-FFF2-40B4-BE49-F238E27FC236}">
                  <a16:creationId xmlns:a16="http://schemas.microsoft.com/office/drawing/2014/main" id="{0890CB9A-CBAC-4B29-BFEE-7668F873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490"/>
              <a:ext cx="6" cy="2"/>
            </a:xfrm>
            <a:custGeom>
              <a:avLst/>
              <a:gdLst>
                <a:gd name="T0" fmla="*/ 3482 w 4"/>
                <a:gd name="T1" fmla="*/ 0 h 2"/>
                <a:gd name="T2" fmla="*/ 3482 w 4"/>
                <a:gd name="T3" fmla="*/ 1 h 2"/>
                <a:gd name="T4" fmla="*/ 1911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C5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4" name="Freeform 467">
              <a:extLst>
                <a:ext uri="{FF2B5EF4-FFF2-40B4-BE49-F238E27FC236}">
                  <a16:creationId xmlns:a16="http://schemas.microsoft.com/office/drawing/2014/main" id="{EAA207D5-3554-4072-B95C-59CBB598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3546"/>
              <a:ext cx="3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166 w 2"/>
                <a:gd name="T7" fmla="*/ 0 h 1"/>
                <a:gd name="T8" fmla="*/ 1166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5" name="Freeform 468">
              <a:extLst>
                <a:ext uri="{FF2B5EF4-FFF2-40B4-BE49-F238E27FC236}">
                  <a16:creationId xmlns:a16="http://schemas.microsoft.com/office/drawing/2014/main" id="{65BDA552-EF2D-4A11-8585-81B5FA33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546"/>
              <a:ext cx="156" cy="74"/>
            </a:xfrm>
            <a:custGeom>
              <a:avLst/>
              <a:gdLst>
                <a:gd name="T0" fmla="*/ 2194 w 105"/>
                <a:gd name="T1" fmla="*/ 2092 h 60"/>
                <a:gd name="T2" fmla="*/ 2194 w 105"/>
                <a:gd name="T3" fmla="*/ 2092 h 60"/>
                <a:gd name="T4" fmla="*/ 3803 w 105"/>
                <a:gd name="T5" fmla="*/ 2068 h 60"/>
                <a:gd name="T6" fmla="*/ 6885 w 105"/>
                <a:gd name="T7" fmla="*/ 1980 h 60"/>
                <a:gd name="T8" fmla="*/ 10229 w 105"/>
                <a:gd name="T9" fmla="*/ 1922 h 60"/>
                <a:gd name="T10" fmla="*/ 15882 w 105"/>
                <a:gd name="T11" fmla="*/ 1808 h 60"/>
                <a:gd name="T12" fmla="*/ 21986 w 105"/>
                <a:gd name="T13" fmla="*/ 1632 h 60"/>
                <a:gd name="T14" fmla="*/ 28890 w 105"/>
                <a:gd name="T15" fmla="*/ 1494 h 60"/>
                <a:gd name="T16" fmla="*/ 35933 w 105"/>
                <a:gd name="T17" fmla="*/ 1323 h 60"/>
                <a:gd name="T18" fmla="*/ 42922 w 105"/>
                <a:gd name="T19" fmla="*/ 1189 h 60"/>
                <a:gd name="T20" fmla="*/ 51413 w 105"/>
                <a:gd name="T21" fmla="*/ 990 h 60"/>
                <a:gd name="T22" fmla="*/ 57929 w 105"/>
                <a:gd name="T23" fmla="*/ 870 h 60"/>
                <a:gd name="T24" fmla="*/ 65364 w 105"/>
                <a:gd name="T25" fmla="*/ 730 h 60"/>
                <a:gd name="T26" fmla="*/ 71014 w 105"/>
                <a:gd name="T27" fmla="*/ 528 h 60"/>
                <a:gd name="T28" fmla="*/ 77383 w 105"/>
                <a:gd name="T29" fmla="*/ 480 h 60"/>
                <a:gd name="T30" fmla="*/ 81044 w 105"/>
                <a:gd name="T31" fmla="*/ 317 h 60"/>
                <a:gd name="T32" fmla="*/ 84515 w 105"/>
                <a:gd name="T33" fmla="*/ 257 h 60"/>
                <a:gd name="T34" fmla="*/ 87351 w 105"/>
                <a:gd name="T35" fmla="*/ 169 h 60"/>
                <a:gd name="T36" fmla="*/ 84515 w 105"/>
                <a:gd name="T37" fmla="*/ 0 h 60"/>
                <a:gd name="T38" fmla="*/ 82109 w 105"/>
                <a:gd name="T39" fmla="*/ 2 h 60"/>
                <a:gd name="T40" fmla="*/ 79316 w 105"/>
                <a:gd name="T41" fmla="*/ 137 h 60"/>
                <a:gd name="T42" fmla="*/ 74243 w 105"/>
                <a:gd name="T43" fmla="*/ 208 h 60"/>
                <a:gd name="T44" fmla="*/ 68754 w 105"/>
                <a:gd name="T45" fmla="*/ 347 h 60"/>
                <a:gd name="T46" fmla="*/ 62598 w 105"/>
                <a:gd name="T47" fmla="*/ 528 h 60"/>
                <a:gd name="T48" fmla="*/ 55266 w 105"/>
                <a:gd name="T49" fmla="*/ 634 h 60"/>
                <a:gd name="T50" fmla="*/ 48531 w 105"/>
                <a:gd name="T51" fmla="*/ 803 h 60"/>
                <a:gd name="T52" fmla="*/ 39929 w 105"/>
                <a:gd name="T53" fmla="*/ 964 h 60"/>
                <a:gd name="T54" fmla="*/ 33544 w 105"/>
                <a:gd name="T55" fmla="*/ 1115 h 60"/>
                <a:gd name="T56" fmla="*/ 25771 w 105"/>
                <a:gd name="T57" fmla="*/ 1263 h 60"/>
                <a:gd name="T58" fmla="*/ 20175 w 105"/>
                <a:gd name="T59" fmla="*/ 1466 h 60"/>
                <a:gd name="T60" fmla="*/ 13579 w 105"/>
                <a:gd name="T61" fmla="*/ 1558 h 60"/>
                <a:gd name="T62" fmla="*/ 7195 w 105"/>
                <a:gd name="T63" fmla="*/ 1696 h 60"/>
                <a:gd name="T64" fmla="*/ 3803 w 105"/>
                <a:gd name="T65" fmla="*/ 1808 h 60"/>
                <a:gd name="T66" fmla="*/ 1477 w 105"/>
                <a:gd name="T67" fmla="*/ 1857 h 60"/>
                <a:gd name="T68" fmla="*/ 0 w 105"/>
                <a:gd name="T69" fmla="*/ 1922 h 60"/>
                <a:gd name="T70" fmla="*/ 2194 w 105"/>
                <a:gd name="T71" fmla="*/ 2092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60"/>
                <a:gd name="T110" fmla="*/ 105 w 10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60">
                  <a:moveTo>
                    <a:pt x="3" y="59"/>
                  </a:moveTo>
                  <a:lnTo>
                    <a:pt x="3" y="59"/>
                  </a:lnTo>
                  <a:lnTo>
                    <a:pt x="5" y="58"/>
                  </a:lnTo>
                  <a:lnTo>
                    <a:pt x="8" y="56"/>
                  </a:lnTo>
                  <a:lnTo>
                    <a:pt x="12" y="54"/>
                  </a:lnTo>
                  <a:lnTo>
                    <a:pt x="19" y="51"/>
                  </a:lnTo>
                  <a:lnTo>
                    <a:pt x="26" y="46"/>
                  </a:lnTo>
                  <a:lnTo>
                    <a:pt x="34" y="42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1" y="28"/>
                  </a:lnTo>
                  <a:lnTo>
                    <a:pt x="69" y="24"/>
                  </a:lnTo>
                  <a:lnTo>
                    <a:pt x="78" y="20"/>
                  </a:lnTo>
                  <a:lnTo>
                    <a:pt x="85" y="15"/>
                  </a:lnTo>
                  <a:lnTo>
                    <a:pt x="92" y="13"/>
                  </a:lnTo>
                  <a:lnTo>
                    <a:pt x="97" y="9"/>
                  </a:lnTo>
                  <a:lnTo>
                    <a:pt x="101" y="7"/>
                  </a:lnTo>
                  <a:lnTo>
                    <a:pt x="104" y="5"/>
                  </a:lnTo>
                  <a:lnTo>
                    <a:pt x="101" y="0"/>
                  </a:lnTo>
                  <a:lnTo>
                    <a:pt x="98" y="2"/>
                  </a:lnTo>
                  <a:lnTo>
                    <a:pt x="95" y="4"/>
                  </a:lnTo>
                  <a:lnTo>
                    <a:pt x="89" y="6"/>
                  </a:lnTo>
                  <a:lnTo>
                    <a:pt x="82" y="10"/>
                  </a:lnTo>
                  <a:lnTo>
                    <a:pt x="75" y="15"/>
                  </a:lnTo>
                  <a:lnTo>
                    <a:pt x="66" y="18"/>
                  </a:lnTo>
                  <a:lnTo>
                    <a:pt x="58" y="23"/>
                  </a:lnTo>
                  <a:lnTo>
                    <a:pt x="48" y="27"/>
                  </a:lnTo>
                  <a:lnTo>
                    <a:pt x="40" y="32"/>
                  </a:lnTo>
                  <a:lnTo>
                    <a:pt x="31" y="36"/>
                  </a:lnTo>
                  <a:lnTo>
                    <a:pt x="24" y="41"/>
                  </a:lnTo>
                  <a:lnTo>
                    <a:pt x="16" y="44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2" y="53"/>
                  </a:lnTo>
                  <a:lnTo>
                    <a:pt x="0" y="54"/>
                  </a:lnTo>
                  <a:lnTo>
                    <a:pt x="3" y="59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6" name="Freeform 469">
              <a:extLst>
                <a:ext uri="{FF2B5EF4-FFF2-40B4-BE49-F238E27FC236}">
                  <a16:creationId xmlns:a16="http://schemas.microsoft.com/office/drawing/2014/main" id="{EE030620-20DC-49A3-98F5-DBE7E8ED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594"/>
              <a:ext cx="19" cy="28"/>
            </a:xfrm>
            <a:custGeom>
              <a:avLst/>
              <a:gdLst>
                <a:gd name="T0" fmla="*/ 0 w 13"/>
                <a:gd name="T1" fmla="*/ 0 h 22"/>
                <a:gd name="T2" fmla="*/ 0 w 13"/>
                <a:gd name="T3" fmla="*/ 0 h 22"/>
                <a:gd name="T4" fmla="*/ 0 w 13"/>
                <a:gd name="T5" fmla="*/ 403 h 22"/>
                <a:gd name="T6" fmla="*/ 1 w 13"/>
                <a:gd name="T7" fmla="*/ 711 h 22"/>
                <a:gd name="T8" fmla="*/ 1 w 13"/>
                <a:gd name="T9" fmla="*/ 934 h 22"/>
                <a:gd name="T10" fmla="*/ 1839 w 13"/>
                <a:gd name="T11" fmla="*/ 1087 h 22"/>
                <a:gd name="T12" fmla="*/ 3082 w 13"/>
                <a:gd name="T13" fmla="*/ 1189 h 22"/>
                <a:gd name="T14" fmla="*/ 4504 w 13"/>
                <a:gd name="T15" fmla="*/ 1261 h 22"/>
                <a:gd name="T16" fmla="*/ 5742 w 13"/>
                <a:gd name="T17" fmla="*/ 1261 h 22"/>
                <a:gd name="T18" fmla="*/ 7790 w 13"/>
                <a:gd name="T19" fmla="*/ 1189 h 22"/>
                <a:gd name="T20" fmla="*/ 6583 w 13"/>
                <a:gd name="T21" fmla="*/ 934 h 22"/>
                <a:gd name="T22" fmla="*/ 5742 w 13"/>
                <a:gd name="T23" fmla="*/ 934 h 22"/>
                <a:gd name="T24" fmla="*/ 4504 w 13"/>
                <a:gd name="T25" fmla="*/ 934 h 22"/>
                <a:gd name="T26" fmla="*/ 4504 w 13"/>
                <a:gd name="T27" fmla="*/ 934 h 22"/>
                <a:gd name="T28" fmla="*/ 3929 w 13"/>
                <a:gd name="T29" fmla="*/ 905 h 22"/>
                <a:gd name="T30" fmla="*/ 3082 w 13"/>
                <a:gd name="T31" fmla="*/ 831 h 22"/>
                <a:gd name="T32" fmla="*/ 2688 w 13"/>
                <a:gd name="T33" fmla="*/ 527 h 22"/>
                <a:gd name="T34" fmla="*/ 1839 w 13"/>
                <a:gd name="T35" fmla="*/ 403 h 22"/>
                <a:gd name="T36" fmla="*/ 1839 w 13"/>
                <a:gd name="T37" fmla="*/ 0 h 22"/>
                <a:gd name="T38" fmla="*/ 0 w 13"/>
                <a:gd name="T39" fmla="*/ 0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2"/>
                <a:gd name="T62" fmla="*/ 13 w 13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9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7" name="Freeform 470">
              <a:extLst>
                <a:ext uri="{FF2B5EF4-FFF2-40B4-BE49-F238E27FC236}">
                  <a16:creationId xmlns:a16="http://schemas.microsoft.com/office/drawing/2014/main" id="{A8F02A8C-4AA4-4CA9-9A3A-9610BFF73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3500"/>
              <a:ext cx="3" cy="88"/>
            </a:xfrm>
            <a:custGeom>
              <a:avLst/>
              <a:gdLst>
                <a:gd name="T0" fmla="*/ 0 w 2"/>
                <a:gd name="T1" fmla="*/ 0 h 71"/>
                <a:gd name="T2" fmla="*/ 0 w 2"/>
                <a:gd name="T3" fmla="*/ 118 h 71"/>
                <a:gd name="T4" fmla="*/ 0 w 2"/>
                <a:gd name="T5" fmla="*/ 319 h 71"/>
                <a:gd name="T6" fmla="*/ 0 w 2"/>
                <a:gd name="T7" fmla="*/ 669 h 71"/>
                <a:gd name="T8" fmla="*/ 0 w 2"/>
                <a:gd name="T9" fmla="*/ 1073 h 71"/>
                <a:gd name="T10" fmla="*/ 0 w 2"/>
                <a:gd name="T11" fmla="*/ 1469 h 71"/>
                <a:gd name="T12" fmla="*/ 0 w 2"/>
                <a:gd name="T13" fmla="*/ 1956 h 71"/>
                <a:gd name="T14" fmla="*/ 0 w 2"/>
                <a:gd name="T15" fmla="*/ 2382 h 71"/>
                <a:gd name="T16" fmla="*/ 0 w 2"/>
                <a:gd name="T17" fmla="*/ 2703 h 71"/>
                <a:gd name="T18" fmla="*/ 1166 w 2"/>
                <a:gd name="T19" fmla="*/ 2703 h 71"/>
                <a:gd name="T20" fmla="*/ 1166 w 2"/>
                <a:gd name="T21" fmla="*/ 2382 h 71"/>
                <a:gd name="T22" fmla="*/ 1166 w 2"/>
                <a:gd name="T23" fmla="*/ 1956 h 71"/>
                <a:gd name="T24" fmla="*/ 1166 w 2"/>
                <a:gd name="T25" fmla="*/ 1469 h 71"/>
                <a:gd name="T26" fmla="*/ 1166 w 2"/>
                <a:gd name="T27" fmla="*/ 1073 h 71"/>
                <a:gd name="T28" fmla="*/ 1166 w 2"/>
                <a:gd name="T29" fmla="*/ 669 h 71"/>
                <a:gd name="T30" fmla="*/ 1166 w 2"/>
                <a:gd name="T31" fmla="*/ 319 h 71"/>
                <a:gd name="T32" fmla="*/ 1166 w 2"/>
                <a:gd name="T33" fmla="*/ 118 h 71"/>
                <a:gd name="T34" fmla="*/ 1166 w 2"/>
                <a:gd name="T35" fmla="*/ 0 h 71"/>
                <a:gd name="T36" fmla="*/ 0 w 2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71"/>
                <a:gd name="T59" fmla="*/ 2 w 2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71">
                  <a:moveTo>
                    <a:pt x="0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62"/>
                  </a:lnTo>
                  <a:lnTo>
                    <a:pt x="1" y="51"/>
                  </a:lnTo>
                  <a:lnTo>
                    <a:pt x="1" y="39"/>
                  </a:lnTo>
                  <a:lnTo>
                    <a:pt x="1" y="28"/>
                  </a:lnTo>
                  <a:lnTo>
                    <a:pt x="1" y="18"/>
                  </a:lnTo>
                  <a:lnTo>
                    <a:pt x="1" y="8"/>
                  </a:ln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8" name="Freeform 471">
              <a:extLst>
                <a:ext uri="{FF2B5EF4-FFF2-40B4-BE49-F238E27FC236}">
                  <a16:creationId xmlns:a16="http://schemas.microsoft.com/office/drawing/2014/main" id="{565AD662-C1AF-4C2C-9B49-2C0115C0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3492"/>
              <a:ext cx="3" cy="5"/>
            </a:xfrm>
            <a:custGeom>
              <a:avLst/>
              <a:gdLst>
                <a:gd name="T0" fmla="*/ 1166 w 2"/>
                <a:gd name="T1" fmla="*/ 0 h 4"/>
                <a:gd name="T2" fmla="*/ 1166 w 2"/>
                <a:gd name="T3" fmla="*/ 110 h 4"/>
                <a:gd name="T4" fmla="*/ 1166 w 2"/>
                <a:gd name="T5" fmla="*/ 125 h 4"/>
                <a:gd name="T6" fmla="*/ 0 w 2"/>
                <a:gd name="T7" fmla="*/ 110 h 4"/>
                <a:gd name="T8" fmla="*/ 0 w 2"/>
                <a:gd name="T9" fmla="*/ 0 h 4"/>
                <a:gd name="T10" fmla="*/ 1166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9" name="Freeform 472">
              <a:extLst>
                <a:ext uri="{FF2B5EF4-FFF2-40B4-BE49-F238E27FC236}">
                  <a16:creationId xmlns:a16="http://schemas.microsoft.com/office/drawing/2014/main" id="{A7B9A804-626F-40AC-9317-803A47C8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448"/>
              <a:ext cx="100" cy="1105"/>
            </a:xfrm>
            <a:custGeom>
              <a:avLst/>
              <a:gdLst>
                <a:gd name="T0" fmla="*/ 19909 w 67"/>
                <a:gd name="T1" fmla="*/ 1308 h 888"/>
                <a:gd name="T2" fmla="*/ 19909 w 67"/>
                <a:gd name="T3" fmla="*/ 788 h 888"/>
                <a:gd name="T4" fmla="*/ 20603 w 67"/>
                <a:gd name="T5" fmla="*/ 509 h 888"/>
                <a:gd name="T6" fmla="*/ 22254 w 67"/>
                <a:gd name="T7" fmla="*/ 285 h 888"/>
                <a:gd name="T8" fmla="*/ 25591 w 67"/>
                <a:gd name="T9" fmla="*/ 119 h 888"/>
                <a:gd name="T10" fmla="*/ 28070 w 67"/>
                <a:gd name="T11" fmla="*/ 0 h 888"/>
                <a:gd name="T12" fmla="*/ 33215 w 67"/>
                <a:gd name="T13" fmla="*/ 0 h 888"/>
                <a:gd name="T14" fmla="*/ 41896 w 67"/>
                <a:gd name="T15" fmla="*/ 1 h 888"/>
                <a:gd name="T16" fmla="*/ 54542 w 67"/>
                <a:gd name="T17" fmla="*/ 184 h 888"/>
                <a:gd name="T18" fmla="*/ 60290 w 67"/>
                <a:gd name="T19" fmla="*/ 442 h 888"/>
                <a:gd name="T20" fmla="*/ 60290 w 67"/>
                <a:gd name="T21" fmla="*/ 845 h 888"/>
                <a:gd name="T22" fmla="*/ 55237 w 67"/>
                <a:gd name="T23" fmla="*/ 1197 h 888"/>
                <a:gd name="T24" fmla="*/ 48049 w 67"/>
                <a:gd name="T25" fmla="*/ 1308 h 888"/>
                <a:gd name="T26" fmla="*/ 41896 w 67"/>
                <a:gd name="T27" fmla="*/ 1172 h 888"/>
                <a:gd name="T28" fmla="*/ 38891 w 67"/>
                <a:gd name="T29" fmla="*/ 1458 h 888"/>
                <a:gd name="T30" fmla="*/ 38196 w 67"/>
                <a:gd name="T31" fmla="*/ 1981 h 888"/>
                <a:gd name="T32" fmla="*/ 38196 w 67"/>
                <a:gd name="T33" fmla="*/ 3137 h 888"/>
                <a:gd name="T34" fmla="*/ 37009 w 67"/>
                <a:gd name="T35" fmla="*/ 4910 h 888"/>
                <a:gd name="T36" fmla="*/ 35442 w 67"/>
                <a:gd name="T37" fmla="*/ 7175 h 888"/>
                <a:gd name="T38" fmla="*/ 35442 w 67"/>
                <a:gd name="T39" fmla="*/ 9771 h 888"/>
                <a:gd name="T40" fmla="*/ 33215 w 67"/>
                <a:gd name="T41" fmla="*/ 12726 h 888"/>
                <a:gd name="T42" fmla="*/ 31552 w 67"/>
                <a:gd name="T43" fmla="*/ 15836 h 888"/>
                <a:gd name="T44" fmla="*/ 29715 w 67"/>
                <a:gd name="T45" fmla="*/ 19034 h 888"/>
                <a:gd name="T46" fmla="*/ 28070 w 67"/>
                <a:gd name="T47" fmla="*/ 22182 h 888"/>
                <a:gd name="T48" fmla="*/ 26057 w 67"/>
                <a:gd name="T49" fmla="*/ 25294 h 888"/>
                <a:gd name="T50" fmla="*/ 25591 w 67"/>
                <a:gd name="T51" fmla="*/ 28134 h 888"/>
                <a:gd name="T52" fmla="*/ 23746 w 67"/>
                <a:gd name="T53" fmla="*/ 30741 h 888"/>
                <a:gd name="T54" fmla="*/ 22254 w 67"/>
                <a:gd name="T55" fmla="*/ 32848 h 888"/>
                <a:gd name="T56" fmla="*/ 22103 w 67"/>
                <a:gd name="T57" fmla="*/ 34489 h 888"/>
                <a:gd name="T58" fmla="*/ 20603 w 67"/>
                <a:gd name="T59" fmla="*/ 35635 h 888"/>
                <a:gd name="T60" fmla="*/ 20603 w 67"/>
                <a:gd name="T61" fmla="*/ 35992 h 888"/>
                <a:gd name="T62" fmla="*/ 19909 w 67"/>
                <a:gd name="T63" fmla="*/ 36206 h 888"/>
                <a:gd name="T64" fmla="*/ 18154 w 67"/>
                <a:gd name="T65" fmla="*/ 36398 h 888"/>
                <a:gd name="T66" fmla="*/ 14910 w 67"/>
                <a:gd name="T67" fmla="*/ 36506 h 888"/>
                <a:gd name="T68" fmla="*/ 11488 w 67"/>
                <a:gd name="T69" fmla="*/ 36398 h 888"/>
                <a:gd name="T70" fmla="*/ 5988 w 67"/>
                <a:gd name="T71" fmla="*/ 36277 h 888"/>
                <a:gd name="T72" fmla="*/ 3455 w 67"/>
                <a:gd name="T73" fmla="*/ 36206 h 888"/>
                <a:gd name="T74" fmla="*/ 1 w 67"/>
                <a:gd name="T75" fmla="*/ 36163 h 8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888"/>
                <a:gd name="T116" fmla="*/ 67 w 67"/>
                <a:gd name="T117" fmla="*/ 888 h 8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888">
                  <a:moveTo>
                    <a:pt x="0" y="879"/>
                  </a:moveTo>
                  <a:lnTo>
                    <a:pt x="22" y="31"/>
                  </a:lnTo>
                  <a:lnTo>
                    <a:pt x="22" y="25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60" y="5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6" y="15"/>
                  </a:lnTo>
                  <a:lnTo>
                    <a:pt x="66" y="20"/>
                  </a:lnTo>
                  <a:lnTo>
                    <a:pt x="64" y="25"/>
                  </a:lnTo>
                  <a:lnTo>
                    <a:pt x="61" y="29"/>
                  </a:lnTo>
                  <a:lnTo>
                    <a:pt x="58" y="31"/>
                  </a:lnTo>
                  <a:lnTo>
                    <a:pt x="53" y="31"/>
                  </a:lnTo>
                  <a:lnTo>
                    <a:pt x="49" y="29"/>
                  </a:lnTo>
                  <a:lnTo>
                    <a:pt x="46" y="28"/>
                  </a:lnTo>
                  <a:lnTo>
                    <a:pt x="44" y="29"/>
                  </a:lnTo>
                  <a:lnTo>
                    <a:pt x="43" y="35"/>
                  </a:lnTo>
                  <a:lnTo>
                    <a:pt x="43" y="39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76"/>
                  </a:lnTo>
                  <a:lnTo>
                    <a:pt x="41" y="96"/>
                  </a:lnTo>
                  <a:lnTo>
                    <a:pt x="41" y="120"/>
                  </a:lnTo>
                  <a:lnTo>
                    <a:pt x="40" y="146"/>
                  </a:lnTo>
                  <a:lnTo>
                    <a:pt x="39" y="175"/>
                  </a:lnTo>
                  <a:lnTo>
                    <a:pt x="39" y="206"/>
                  </a:lnTo>
                  <a:lnTo>
                    <a:pt x="39" y="238"/>
                  </a:lnTo>
                  <a:lnTo>
                    <a:pt x="38" y="273"/>
                  </a:lnTo>
                  <a:lnTo>
                    <a:pt x="37" y="309"/>
                  </a:lnTo>
                  <a:lnTo>
                    <a:pt x="36" y="347"/>
                  </a:lnTo>
                  <a:lnTo>
                    <a:pt x="35" y="385"/>
                  </a:lnTo>
                  <a:lnTo>
                    <a:pt x="34" y="423"/>
                  </a:lnTo>
                  <a:lnTo>
                    <a:pt x="33" y="463"/>
                  </a:lnTo>
                  <a:lnTo>
                    <a:pt x="32" y="502"/>
                  </a:lnTo>
                  <a:lnTo>
                    <a:pt x="31" y="539"/>
                  </a:lnTo>
                  <a:lnTo>
                    <a:pt x="29" y="578"/>
                  </a:lnTo>
                  <a:lnTo>
                    <a:pt x="29" y="615"/>
                  </a:lnTo>
                  <a:lnTo>
                    <a:pt x="28" y="651"/>
                  </a:lnTo>
                  <a:lnTo>
                    <a:pt x="28" y="684"/>
                  </a:lnTo>
                  <a:lnTo>
                    <a:pt x="27" y="716"/>
                  </a:lnTo>
                  <a:lnTo>
                    <a:pt x="26" y="747"/>
                  </a:lnTo>
                  <a:lnTo>
                    <a:pt x="25" y="775"/>
                  </a:lnTo>
                  <a:lnTo>
                    <a:pt x="25" y="799"/>
                  </a:lnTo>
                  <a:lnTo>
                    <a:pt x="24" y="821"/>
                  </a:lnTo>
                  <a:lnTo>
                    <a:pt x="24" y="839"/>
                  </a:lnTo>
                  <a:lnTo>
                    <a:pt x="23" y="855"/>
                  </a:lnTo>
                  <a:lnTo>
                    <a:pt x="23" y="866"/>
                  </a:lnTo>
                  <a:lnTo>
                    <a:pt x="23" y="872"/>
                  </a:lnTo>
                  <a:lnTo>
                    <a:pt x="23" y="875"/>
                  </a:lnTo>
                  <a:lnTo>
                    <a:pt x="23" y="878"/>
                  </a:lnTo>
                  <a:lnTo>
                    <a:pt x="22" y="880"/>
                  </a:lnTo>
                  <a:lnTo>
                    <a:pt x="21" y="883"/>
                  </a:lnTo>
                  <a:lnTo>
                    <a:pt x="20" y="885"/>
                  </a:lnTo>
                  <a:lnTo>
                    <a:pt x="19" y="886"/>
                  </a:lnTo>
                  <a:lnTo>
                    <a:pt x="17" y="887"/>
                  </a:lnTo>
                  <a:lnTo>
                    <a:pt x="16" y="886"/>
                  </a:lnTo>
                  <a:lnTo>
                    <a:pt x="13" y="885"/>
                  </a:lnTo>
                  <a:lnTo>
                    <a:pt x="10" y="884"/>
                  </a:lnTo>
                  <a:lnTo>
                    <a:pt x="7" y="882"/>
                  </a:lnTo>
                  <a:lnTo>
                    <a:pt x="6" y="881"/>
                  </a:lnTo>
                  <a:lnTo>
                    <a:pt x="4" y="880"/>
                  </a:lnTo>
                  <a:lnTo>
                    <a:pt x="2" y="880"/>
                  </a:lnTo>
                  <a:lnTo>
                    <a:pt x="1" y="879"/>
                  </a:lnTo>
                  <a:lnTo>
                    <a:pt x="0" y="879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0" name="Freeform 473">
              <a:extLst>
                <a:ext uri="{FF2B5EF4-FFF2-40B4-BE49-F238E27FC236}">
                  <a16:creationId xmlns:a16="http://schemas.microsoft.com/office/drawing/2014/main" id="{57039D41-39F1-4237-830E-787E97DB9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448"/>
              <a:ext cx="109" cy="1113"/>
            </a:xfrm>
            <a:custGeom>
              <a:avLst/>
              <a:gdLst>
                <a:gd name="T0" fmla="*/ 22208 w 73"/>
                <a:gd name="T1" fmla="*/ 1317 h 894"/>
                <a:gd name="T2" fmla="*/ 22208 w 73"/>
                <a:gd name="T3" fmla="*/ 793 h 894"/>
                <a:gd name="T4" fmla="*/ 22355 w 73"/>
                <a:gd name="T5" fmla="*/ 512 h 894"/>
                <a:gd name="T6" fmla="*/ 24561 w 73"/>
                <a:gd name="T7" fmla="*/ 289 h 894"/>
                <a:gd name="T8" fmla="*/ 27216 w 73"/>
                <a:gd name="T9" fmla="*/ 120 h 894"/>
                <a:gd name="T10" fmla="*/ 30904 w 73"/>
                <a:gd name="T11" fmla="*/ 0 h 894"/>
                <a:gd name="T12" fmla="*/ 36673 w 73"/>
                <a:gd name="T13" fmla="*/ 0 h 894"/>
                <a:gd name="T14" fmla="*/ 45689 w 73"/>
                <a:gd name="T15" fmla="*/ 1 h 894"/>
                <a:gd name="T16" fmla="*/ 59505 w 73"/>
                <a:gd name="T17" fmla="*/ 186 h 894"/>
                <a:gd name="T18" fmla="*/ 65690 w 73"/>
                <a:gd name="T19" fmla="*/ 448 h 894"/>
                <a:gd name="T20" fmla="*/ 65690 w 73"/>
                <a:gd name="T21" fmla="*/ 850 h 894"/>
                <a:gd name="T22" fmla="*/ 60679 w 73"/>
                <a:gd name="T23" fmla="*/ 1198 h 894"/>
                <a:gd name="T24" fmla="*/ 53192 w 73"/>
                <a:gd name="T25" fmla="*/ 1317 h 894"/>
                <a:gd name="T26" fmla="*/ 45689 w 73"/>
                <a:gd name="T27" fmla="*/ 1175 h 894"/>
                <a:gd name="T28" fmla="*/ 42877 w 73"/>
                <a:gd name="T29" fmla="*/ 1463 h 894"/>
                <a:gd name="T30" fmla="*/ 42095 w 73"/>
                <a:gd name="T31" fmla="*/ 2001 h 894"/>
                <a:gd name="T32" fmla="*/ 42095 w 73"/>
                <a:gd name="T33" fmla="*/ 3222 h 894"/>
                <a:gd name="T34" fmla="*/ 40638 w 73"/>
                <a:gd name="T35" fmla="*/ 5016 h 894"/>
                <a:gd name="T36" fmla="*/ 39328 w 73"/>
                <a:gd name="T37" fmla="*/ 7305 h 894"/>
                <a:gd name="T38" fmla="*/ 38320 w 73"/>
                <a:gd name="T39" fmla="*/ 9941 h 894"/>
                <a:gd name="T40" fmla="*/ 36673 w 73"/>
                <a:gd name="T41" fmla="*/ 12903 h 894"/>
                <a:gd name="T42" fmla="*/ 34858 w 73"/>
                <a:gd name="T43" fmla="*/ 16066 h 894"/>
                <a:gd name="T44" fmla="*/ 33160 w 73"/>
                <a:gd name="T45" fmla="*/ 19316 h 894"/>
                <a:gd name="T46" fmla="*/ 30904 w 73"/>
                <a:gd name="T47" fmla="*/ 22529 h 894"/>
                <a:gd name="T48" fmla="*/ 29464 w 73"/>
                <a:gd name="T49" fmla="*/ 25696 h 894"/>
                <a:gd name="T50" fmla="*/ 27216 w 73"/>
                <a:gd name="T51" fmla="*/ 28593 h 894"/>
                <a:gd name="T52" fmla="*/ 25664 w 73"/>
                <a:gd name="T53" fmla="*/ 31147 h 894"/>
                <a:gd name="T54" fmla="*/ 24561 w 73"/>
                <a:gd name="T55" fmla="*/ 33330 h 894"/>
                <a:gd name="T56" fmla="*/ 23858 w 73"/>
                <a:gd name="T57" fmla="*/ 35061 h 894"/>
                <a:gd name="T58" fmla="*/ 22355 w 73"/>
                <a:gd name="T59" fmla="*/ 36159 h 894"/>
                <a:gd name="T60" fmla="*/ 22355 w 73"/>
                <a:gd name="T61" fmla="*/ 36557 h 894"/>
                <a:gd name="T62" fmla="*/ 22208 w 73"/>
                <a:gd name="T63" fmla="*/ 36725 h 894"/>
                <a:gd name="T64" fmla="*/ 19996 w 73"/>
                <a:gd name="T65" fmla="*/ 36944 h 894"/>
                <a:gd name="T66" fmla="*/ 17188 w 73"/>
                <a:gd name="T67" fmla="*/ 37014 h 894"/>
                <a:gd name="T68" fmla="*/ 12645 w 73"/>
                <a:gd name="T69" fmla="*/ 36944 h 894"/>
                <a:gd name="T70" fmla="*/ 7378 w 73"/>
                <a:gd name="T71" fmla="*/ 36841 h 894"/>
                <a:gd name="T72" fmla="*/ 3458 w 73"/>
                <a:gd name="T73" fmla="*/ 36725 h 894"/>
                <a:gd name="T74" fmla="*/ 1 w 73"/>
                <a:gd name="T75" fmla="*/ 36690 h 8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894"/>
                <a:gd name="T116" fmla="*/ 73 w 73"/>
                <a:gd name="T117" fmla="*/ 894 h 8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894">
                  <a:moveTo>
                    <a:pt x="0" y="885"/>
                  </a:moveTo>
                  <a:lnTo>
                    <a:pt x="24" y="31"/>
                  </a:lnTo>
                  <a:lnTo>
                    <a:pt x="24" y="25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5" y="12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3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0" y="25"/>
                  </a:lnTo>
                  <a:lnTo>
                    <a:pt x="67" y="29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3" y="29"/>
                  </a:lnTo>
                  <a:lnTo>
                    <a:pt x="50" y="28"/>
                  </a:lnTo>
                  <a:lnTo>
                    <a:pt x="48" y="29"/>
                  </a:lnTo>
                  <a:lnTo>
                    <a:pt x="47" y="35"/>
                  </a:lnTo>
                  <a:lnTo>
                    <a:pt x="47" y="39"/>
                  </a:lnTo>
                  <a:lnTo>
                    <a:pt x="46" y="48"/>
                  </a:lnTo>
                  <a:lnTo>
                    <a:pt x="46" y="60"/>
                  </a:lnTo>
                  <a:lnTo>
                    <a:pt x="46" y="77"/>
                  </a:lnTo>
                  <a:lnTo>
                    <a:pt x="45" y="97"/>
                  </a:lnTo>
                  <a:lnTo>
                    <a:pt x="45" y="121"/>
                  </a:lnTo>
                  <a:lnTo>
                    <a:pt x="44" y="147"/>
                  </a:lnTo>
                  <a:lnTo>
                    <a:pt x="43" y="176"/>
                  </a:lnTo>
                  <a:lnTo>
                    <a:pt x="43" y="207"/>
                  </a:lnTo>
                  <a:lnTo>
                    <a:pt x="42" y="240"/>
                  </a:lnTo>
                  <a:lnTo>
                    <a:pt x="41" y="275"/>
                  </a:lnTo>
                  <a:lnTo>
                    <a:pt x="40" y="311"/>
                  </a:lnTo>
                  <a:lnTo>
                    <a:pt x="39" y="349"/>
                  </a:lnTo>
                  <a:lnTo>
                    <a:pt x="38" y="388"/>
                  </a:lnTo>
                  <a:lnTo>
                    <a:pt x="37" y="426"/>
                  </a:lnTo>
                  <a:lnTo>
                    <a:pt x="36" y="466"/>
                  </a:lnTo>
                  <a:lnTo>
                    <a:pt x="35" y="505"/>
                  </a:lnTo>
                  <a:lnTo>
                    <a:pt x="34" y="543"/>
                  </a:lnTo>
                  <a:lnTo>
                    <a:pt x="32" y="582"/>
                  </a:lnTo>
                  <a:lnTo>
                    <a:pt x="32" y="619"/>
                  </a:lnTo>
                  <a:lnTo>
                    <a:pt x="31" y="655"/>
                  </a:lnTo>
                  <a:lnTo>
                    <a:pt x="30" y="689"/>
                  </a:lnTo>
                  <a:lnTo>
                    <a:pt x="29" y="721"/>
                  </a:lnTo>
                  <a:lnTo>
                    <a:pt x="28" y="752"/>
                  </a:lnTo>
                  <a:lnTo>
                    <a:pt x="27" y="780"/>
                  </a:lnTo>
                  <a:lnTo>
                    <a:pt x="27" y="804"/>
                  </a:lnTo>
                  <a:lnTo>
                    <a:pt x="26" y="827"/>
                  </a:lnTo>
                  <a:lnTo>
                    <a:pt x="26" y="845"/>
                  </a:lnTo>
                  <a:lnTo>
                    <a:pt x="25" y="861"/>
                  </a:lnTo>
                  <a:lnTo>
                    <a:pt x="25" y="872"/>
                  </a:lnTo>
                  <a:lnTo>
                    <a:pt x="25" y="878"/>
                  </a:lnTo>
                  <a:lnTo>
                    <a:pt x="25" y="881"/>
                  </a:lnTo>
                  <a:lnTo>
                    <a:pt x="25" y="884"/>
                  </a:lnTo>
                  <a:lnTo>
                    <a:pt x="24" y="886"/>
                  </a:lnTo>
                  <a:lnTo>
                    <a:pt x="23" y="889"/>
                  </a:lnTo>
                  <a:lnTo>
                    <a:pt x="22" y="891"/>
                  </a:lnTo>
                  <a:lnTo>
                    <a:pt x="21" y="892"/>
                  </a:lnTo>
                  <a:lnTo>
                    <a:pt x="19" y="893"/>
                  </a:lnTo>
                  <a:lnTo>
                    <a:pt x="17" y="892"/>
                  </a:lnTo>
                  <a:lnTo>
                    <a:pt x="14" y="891"/>
                  </a:lnTo>
                  <a:lnTo>
                    <a:pt x="11" y="890"/>
                  </a:lnTo>
                  <a:lnTo>
                    <a:pt x="8" y="888"/>
                  </a:lnTo>
                  <a:lnTo>
                    <a:pt x="6" y="887"/>
                  </a:lnTo>
                  <a:lnTo>
                    <a:pt x="4" y="886"/>
                  </a:lnTo>
                  <a:lnTo>
                    <a:pt x="2" y="886"/>
                  </a:lnTo>
                  <a:lnTo>
                    <a:pt x="1" y="885"/>
                  </a:lnTo>
                  <a:lnTo>
                    <a:pt x="0" y="88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1" name="Freeform 474">
              <a:extLst>
                <a:ext uri="{FF2B5EF4-FFF2-40B4-BE49-F238E27FC236}">
                  <a16:creationId xmlns:a16="http://schemas.microsoft.com/office/drawing/2014/main" id="{E0812018-9775-4650-A1EE-42BF7CC2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3538"/>
              <a:ext cx="21" cy="8"/>
            </a:xfrm>
            <a:custGeom>
              <a:avLst/>
              <a:gdLst>
                <a:gd name="T0" fmla="*/ 0 w 14"/>
                <a:gd name="T1" fmla="*/ 0 h 6"/>
                <a:gd name="T2" fmla="*/ 1598 w 14"/>
                <a:gd name="T3" fmla="*/ 276 h 6"/>
                <a:gd name="T4" fmla="*/ 2397 w 14"/>
                <a:gd name="T5" fmla="*/ 491 h 6"/>
                <a:gd name="T6" fmla="*/ 4163 w 14"/>
                <a:gd name="T7" fmla="*/ 655 h 6"/>
                <a:gd name="T8" fmla="*/ 6245 w 14"/>
                <a:gd name="T9" fmla="*/ 655 h 6"/>
                <a:gd name="T10" fmla="*/ 9368 w 14"/>
                <a:gd name="T11" fmla="*/ 655 h 6"/>
                <a:gd name="T12" fmla="*/ 11439 w 14"/>
                <a:gd name="T13" fmla="*/ 491 h 6"/>
                <a:gd name="T14" fmla="*/ 12137 w 14"/>
                <a:gd name="T15" fmla="*/ 368 h 6"/>
                <a:gd name="T16" fmla="*/ 13284 w 14"/>
                <a:gd name="T17" fmla="*/ 0 h 6"/>
                <a:gd name="T18" fmla="*/ 0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2" name="Freeform 475">
              <a:extLst>
                <a:ext uri="{FF2B5EF4-FFF2-40B4-BE49-F238E27FC236}">
                  <a16:creationId xmlns:a16="http://schemas.microsoft.com/office/drawing/2014/main" id="{B7821C1A-B40A-4057-AB15-F46F51AD8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480"/>
              <a:ext cx="54" cy="1053"/>
            </a:xfrm>
            <a:custGeom>
              <a:avLst/>
              <a:gdLst>
                <a:gd name="T0" fmla="*/ 19209 w 36"/>
                <a:gd name="T1" fmla="*/ 0 h 846"/>
                <a:gd name="T2" fmla="*/ 17676 w 36"/>
                <a:gd name="T3" fmla="*/ 512 h 846"/>
                <a:gd name="T4" fmla="*/ 16907 w 36"/>
                <a:gd name="T5" fmla="*/ 1645 h 846"/>
                <a:gd name="T6" fmla="*/ 15692 w 36"/>
                <a:gd name="T7" fmla="*/ 3392 h 846"/>
                <a:gd name="T8" fmla="*/ 15371 w 36"/>
                <a:gd name="T9" fmla="*/ 5699 h 846"/>
                <a:gd name="T10" fmla="*/ 15371 w 36"/>
                <a:gd name="T11" fmla="*/ 8312 h 846"/>
                <a:gd name="T12" fmla="*/ 13080 w 36"/>
                <a:gd name="T13" fmla="*/ 11303 h 846"/>
                <a:gd name="T14" fmla="*/ 11237 w 36"/>
                <a:gd name="T15" fmla="*/ 14392 h 846"/>
                <a:gd name="T16" fmla="*/ 9018 w 36"/>
                <a:gd name="T17" fmla="*/ 17621 h 846"/>
                <a:gd name="T18" fmla="*/ 7835 w 36"/>
                <a:gd name="T19" fmla="*/ 20892 h 846"/>
                <a:gd name="T20" fmla="*/ 6012 w 36"/>
                <a:gd name="T21" fmla="*/ 23999 h 846"/>
                <a:gd name="T22" fmla="*/ 4008 w 36"/>
                <a:gd name="T23" fmla="*/ 26880 h 846"/>
                <a:gd name="T24" fmla="*/ 3482 w 36"/>
                <a:gd name="T25" fmla="*/ 29513 h 846"/>
                <a:gd name="T26" fmla="*/ 1943 w 36"/>
                <a:gd name="T27" fmla="*/ 31717 h 846"/>
                <a:gd name="T28" fmla="*/ 1227 w 36"/>
                <a:gd name="T29" fmla="*/ 33367 h 846"/>
                <a:gd name="T30" fmla="*/ 0 w 36"/>
                <a:gd name="T31" fmla="*/ 34465 h 846"/>
                <a:gd name="T32" fmla="*/ 0 w 36"/>
                <a:gd name="T33" fmla="*/ 34866 h 846"/>
                <a:gd name="T34" fmla="*/ 16907 w 36"/>
                <a:gd name="T35" fmla="*/ 34820 h 846"/>
                <a:gd name="T36" fmla="*/ 16907 w 36"/>
                <a:gd name="T37" fmla="*/ 34040 h 846"/>
                <a:gd name="T38" fmla="*/ 17676 w 36"/>
                <a:gd name="T39" fmla="*/ 32633 h 846"/>
                <a:gd name="T40" fmla="*/ 19209 w 36"/>
                <a:gd name="T41" fmla="*/ 30741 h 846"/>
                <a:gd name="T42" fmla="*/ 19542 w 36"/>
                <a:gd name="T43" fmla="*/ 28315 h 846"/>
                <a:gd name="T44" fmla="*/ 21051 w 36"/>
                <a:gd name="T45" fmla="*/ 25502 h 846"/>
                <a:gd name="T46" fmla="*/ 22964 w 36"/>
                <a:gd name="T47" fmla="*/ 22476 h 846"/>
                <a:gd name="T48" fmla="*/ 24696 w 36"/>
                <a:gd name="T49" fmla="*/ 19362 h 846"/>
                <a:gd name="T50" fmla="*/ 25739 w 36"/>
                <a:gd name="T51" fmla="*/ 16036 h 846"/>
                <a:gd name="T52" fmla="*/ 27518 w 36"/>
                <a:gd name="T53" fmla="*/ 12877 h 846"/>
                <a:gd name="T54" fmla="*/ 29735 w 36"/>
                <a:gd name="T55" fmla="*/ 9789 h 846"/>
                <a:gd name="T56" fmla="*/ 31509 w 36"/>
                <a:gd name="T57" fmla="*/ 7051 h 846"/>
                <a:gd name="T58" fmla="*/ 31509 w 36"/>
                <a:gd name="T59" fmla="*/ 4570 h 846"/>
                <a:gd name="T60" fmla="*/ 32742 w 36"/>
                <a:gd name="T61" fmla="*/ 2549 h 846"/>
                <a:gd name="T62" fmla="*/ 35064 w 36"/>
                <a:gd name="T63" fmla="*/ 1053 h 846"/>
                <a:gd name="T64" fmla="*/ 35064 w 36"/>
                <a:gd name="T65" fmla="*/ 184 h 846"/>
                <a:gd name="T66" fmla="*/ 35064 w 36"/>
                <a:gd name="T67" fmla="*/ 2 h 8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846"/>
                <a:gd name="T104" fmla="*/ 36 w 36"/>
                <a:gd name="T105" fmla="*/ 846 h 8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846">
                  <a:moveTo>
                    <a:pt x="19" y="0"/>
                  </a:moveTo>
                  <a:lnTo>
                    <a:pt x="19" y="0"/>
                  </a:lnTo>
                  <a:lnTo>
                    <a:pt x="18" y="4"/>
                  </a:lnTo>
                  <a:lnTo>
                    <a:pt x="18" y="12"/>
                  </a:lnTo>
                  <a:lnTo>
                    <a:pt x="18" y="25"/>
                  </a:lnTo>
                  <a:lnTo>
                    <a:pt x="17" y="40"/>
                  </a:lnTo>
                  <a:lnTo>
                    <a:pt x="17" y="61"/>
                  </a:lnTo>
                  <a:lnTo>
                    <a:pt x="16" y="82"/>
                  </a:lnTo>
                  <a:lnTo>
                    <a:pt x="16" y="109"/>
                  </a:lnTo>
                  <a:lnTo>
                    <a:pt x="15" y="138"/>
                  </a:lnTo>
                  <a:lnTo>
                    <a:pt x="15" y="169"/>
                  </a:lnTo>
                  <a:lnTo>
                    <a:pt x="15" y="202"/>
                  </a:lnTo>
                  <a:lnTo>
                    <a:pt x="14" y="236"/>
                  </a:lnTo>
                  <a:lnTo>
                    <a:pt x="13" y="273"/>
                  </a:lnTo>
                  <a:lnTo>
                    <a:pt x="12" y="311"/>
                  </a:lnTo>
                  <a:lnTo>
                    <a:pt x="11" y="349"/>
                  </a:lnTo>
                  <a:lnTo>
                    <a:pt x="10" y="388"/>
                  </a:lnTo>
                  <a:lnTo>
                    <a:pt x="9" y="427"/>
                  </a:lnTo>
                  <a:lnTo>
                    <a:pt x="9" y="467"/>
                  </a:lnTo>
                  <a:lnTo>
                    <a:pt x="8" y="505"/>
                  </a:lnTo>
                  <a:lnTo>
                    <a:pt x="7" y="543"/>
                  </a:lnTo>
                  <a:lnTo>
                    <a:pt x="6" y="581"/>
                  </a:lnTo>
                  <a:lnTo>
                    <a:pt x="5" y="617"/>
                  </a:lnTo>
                  <a:lnTo>
                    <a:pt x="4" y="651"/>
                  </a:lnTo>
                  <a:lnTo>
                    <a:pt x="3" y="684"/>
                  </a:lnTo>
                  <a:lnTo>
                    <a:pt x="3" y="714"/>
                  </a:lnTo>
                  <a:lnTo>
                    <a:pt x="3" y="743"/>
                  </a:lnTo>
                  <a:lnTo>
                    <a:pt x="2" y="768"/>
                  </a:lnTo>
                  <a:lnTo>
                    <a:pt x="1" y="789"/>
                  </a:lnTo>
                  <a:lnTo>
                    <a:pt x="1" y="808"/>
                  </a:lnTo>
                  <a:lnTo>
                    <a:pt x="0" y="824"/>
                  </a:lnTo>
                  <a:lnTo>
                    <a:pt x="0" y="835"/>
                  </a:lnTo>
                  <a:lnTo>
                    <a:pt x="0" y="842"/>
                  </a:lnTo>
                  <a:lnTo>
                    <a:pt x="0" y="844"/>
                  </a:lnTo>
                  <a:lnTo>
                    <a:pt x="16" y="845"/>
                  </a:lnTo>
                  <a:lnTo>
                    <a:pt x="17" y="843"/>
                  </a:lnTo>
                  <a:lnTo>
                    <a:pt x="17" y="836"/>
                  </a:lnTo>
                  <a:lnTo>
                    <a:pt x="17" y="824"/>
                  </a:lnTo>
                  <a:lnTo>
                    <a:pt x="18" y="809"/>
                  </a:lnTo>
                  <a:lnTo>
                    <a:pt x="18" y="790"/>
                  </a:lnTo>
                  <a:lnTo>
                    <a:pt x="18" y="769"/>
                  </a:lnTo>
                  <a:lnTo>
                    <a:pt x="19" y="744"/>
                  </a:lnTo>
                  <a:lnTo>
                    <a:pt x="20" y="715"/>
                  </a:lnTo>
                  <a:lnTo>
                    <a:pt x="20" y="685"/>
                  </a:lnTo>
                  <a:lnTo>
                    <a:pt x="20" y="652"/>
                  </a:lnTo>
                  <a:lnTo>
                    <a:pt x="21" y="618"/>
                  </a:lnTo>
                  <a:lnTo>
                    <a:pt x="22" y="582"/>
                  </a:lnTo>
                  <a:lnTo>
                    <a:pt x="23" y="544"/>
                  </a:lnTo>
                  <a:lnTo>
                    <a:pt x="24" y="506"/>
                  </a:lnTo>
                  <a:lnTo>
                    <a:pt x="25" y="468"/>
                  </a:lnTo>
                  <a:lnTo>
                    <a:pt x="26" y="428"/>
                  </a:lnTo>
                  <a:lnTo>
                    <a:pt x="26" y="389"/>
                  </a:lnTo>
                  <a:lnTo>
                    <a:pt x="27" y="350"/>
                  </a:lnTo>
                  <a:lnTo>
                    <a:pt x="28" y="312"/>
                  </a:lnTo>
                  <a:lnTo>
                    <a:pt x="29" y="274"/>
                  </a:lnTo>
                  <a:lnTo>
                    <a:pt x="30" y="237"/>
                  </a:lnTo>
                  <a:lnTo>
                    <a:pt x="31" y="203"/>
                  </a:lnTo>
                  <a:lnTo>
                    <a:pt x="32" y="170"/>
                  </a:lnTo>
                  <a:lnTo>
                    <a:pt x="32" y="139"/>
                  </a:lnTo>
                  <a:lnTo>
                    <a:pt x="32" y="110"/>
                  </a:lnTo>
                  <a:lnTo>
                    <a:pt x="33" y="83"/>
                  </a:lnTo>
                  <a:lnTo>
                    <a:pt x="33" y="62"/>
                  </a:lnTo>
                  <a:lnTo>
                    <a:pt x="34" y="41"/>
                  </a:lnTo>
                  <a:lnTo>
                    <a:pt x="35" y="25"/>
                  </a:lnTo>
                  <a:lnTo>
                    <a:pt x="35" y="13"/>
                  </a:lnTo>
                  <a:lnTo>
                    <a:pt x="35" y="5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19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3" name="Freeform 476">
              <a:extLst>
                <a:ext uri="{FF2B5EF4-FFF2-40B4-BE49-F238E27FC236}">
                  <a16:creationId xmlns:a16="http://schemas.microsoft.com/office/drawing/2014/main" id="{AECCF46E-89AA-493D-BC9D-9D79BE300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450"/>
              <a:ext cx="25" cy="26"/>
            </a:xfrm>
            <a:custGeom>
              <a:avLst/>
              <a:gdLst>
                <a:gd name="T0" fmla="*/ 11259 w 17"/>
                <a:gd name="T1" fmla="*/ 1 h 21"/>
                <a:gd name="T2" fmla="*/ 11259 w 17"/>
                <a:gd name="T3" fmla="*/ 1 h 21"/>
                <a:gd name="T4" fmla="*/ 8972 w 17"/>
                <a:gd name="T5" fmla="*/ 1 h 21"/>
                <a:gd name="T6" fmla="*/ 7049 w 17"/>
                <a:gd name="T7" fmla="*/ 0 h 21"/>
                <a:gd name="T8" fmla="*/ 3259 w 17"/>
                <a:gd name="T9" fmla="*/ 2 h 21"/>
                <a:gd name="T10" fmla="*/ 1304 w 17"/>
                <a:gd name="T11" fmla="*/ 181 h 21"/>
                <a:gd name="T12" fmla="*/ 1 w 17"/>
                <a:gd name="T13" fmla="*/ 317 h 21"/>
                <a:gd name="T14" fmla="*/ 1 w 17"/>
                <a:gd name="T15" fmla="*/ 485 h 21"/>
                <a:gd name="T16" fmla="*/ 0 w 17"/>
                <a:gd name="T17" fmla="*/ 600 h 21"/>
                <a:gd name="T18" fmla="*/ 0 w 17"/>
                <a:gd name="T19" fmla="*/ 662 h 21"/>
                <a:gd name="T20" fmla="*/ 10234 w 17"/>
                <a:gd name="T21" fmla="*/ 749 h 21"/>
                <a:gd name="T22" fmla="*/ 10234 w 17"/>
                <a:gd name="T23" fmla="*/ 651 h 21"/>
                <a:gd name="T24" fmla="*/ 10366 w 17"/>
                <a:gd name="T25" fmla="*/ 600 h 21"/>
                <a:gd name="T26" fmla="*/ 10366 w 17"/>
                <a:gd name="T27" fmla="*/ 526 h 21"/>
                <a:gd name="T28" fmla="*/ 10366 w 17"/>
                <a:gd name="T29" fmla="*/ 600 h 21"/>
                <a:gd name="T30" fmla="*/ 8972 w 17"/>
                <a:gd name="T31" fmla="*/ 600 h 21"/>
                <a:gd name="T32" fmla="*/ 7049 w 17"/>
                <a:gd name="T33" fmla="*/ 651 h 21"/>
                <a:gd name="T34" fmla="*/ 8419 w 17"/>
                <a:gd name="T35" fmla="*/ 651 h 21"/>
                <a:gd name="T36" fmla="*/ 8972 w 17"/>
                <a:gd name="T37" fmla="*/ 651 h 21"/>
                <a:gd name="T38" fmla="*/ 11259 w 17"/>
                <a:gd name="T39" fmla="*/ 1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1"/>
                <a:gd name="T62" fmla="*/ 17 w 17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1">
                  <a:moveTo>
                    <a:pt x="16" y="1"/>
                  </a:moveTo>
                  <a:lnTo>
                    <a:pt x="16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4" name="Freeform 477">
              <a:extLst>
                <a:ext uri="{FF2B5EF4-FFF2-40B4-BE49-F238E27FC236}">
                  <a16:creationId xmlns:a16="http://schemas.microsoft.com/office/drawing/2014/main" id="{3B2469ED-05BC-4236-AF53-51D7C263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451"/>
              <a:ext cx="21" cy="24"/>
            </a:xfrm>
            <a:custGeom>
              <a:avLst/>
              <a:gdLst>
                <a:gd name="T0" fmla="*/ 12137 w 14"/>
                <a:gd name="T1" fmla="*/ 619 h 19"/>
                <a:gd name="T2" fmla="*/ 13284 w 14"/>
                <a:gd name="T3" fmla="*/ 129 h 19"/>
                <a:gd name="T4" fmla="*/ 3596 w 14"/>
                <a:gd name="T5" fmla="*/ 0 h 19"/>
                <a:gd name="T6" fmla="*/ 0 w 14"/>
                <a:gd name="T7" fmla="*/ 835 h 19"/>
                <a:gd name="T8" fmla="*/ 11439 w 14"/>
                <a:gd name="T9" fmla="*/ 988 h 19"/>
                <a:gd name="T10" fmla="*/ 12137 w 14"/>
                <a:gd name="T11" fmla="*/ 61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9"/>
                <a:gd name="T20" fmla="*/ 14 w 1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9">
                  <a:moveTo>
                    <a:pt x="12" y="11"/>
                  </a:moveTo>
                  <a:lnTo>
                    <a:pt x="13" y="2"/>
                  </a:lnTo>
                  <a:lnTo>
                    <a:pt x="3" y="0"/>
                  </a:lnTo>
                  <a:lnTo>
                    <a:pt x="0" y="16"/>
                  </a:lnTo>
                  <a:lnTo>
                    <a:pt x="11" y="18"/>
                  </a:lnTo>
                  <a:lnTo>
                    <a:pt x="12" y="1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5" name="Freeform 478">
              <a:extLst>
                <a:ext uri="{FF2B5EF4-FFF2-40B4-BE49-F238E27FC236}">
                  <a16:creationId xmlns:a16="http://schemas.microsoft.com/office/drawing/2014/main" id="{7EE649AF-3241-4A20-AC99-0D3198B9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455"/>
              <a:ext cx="9" cy="20"/>
            </a:xfrm>
            <a:custGeom>
              <a:avLst/>
              <a:gdLst>
                <a:gd name="T0" fmla="*/ 0 w 6"/>
                <a:gd name="T1" fmla="*/ 666 h 16"/>
                <a:gd name="T2" fmla="*/ 2397 w 6"/>
                <a:gd name="T3" fmla="*/ 666 h 16"/>
                <a:gd name="T4" fmla="*/ 4163 w 6"/>
                <a:gd name="T5" fmla="*/ 650 h 16"/>
                <a:gd name="T6" fmla="*/ 5223 w 6"/>
                <a:gd name="T7" fmla="*/ 499 h 16"/>
                <a:gd name="T8" fmla="*/ 5223 w 6"/>
                <a:gd name="T9" fmla="*/ 380 h 16"/>
                <a:gd name="T10" fmla="*/ 5223 w 6"/>
                <a:gd name="T11" fmla="*/ 280 h 16"/>
                <a:gd name="T12" fmla="*/ 5223 w 6"/>
                <a:gd name="T13" fmla="*/ 169 h 16"/>
                <a:gd name="T14" fmla="*/ 4163 w 6"/>
                <a:gd name="T15" fmla="*/ 1 h 16"/>
                <a:gd name="T16" fmla="*/ 1547 w 6"/>
                <a:gd name="T17" fmla="*/ 0 h 16"/>
                <a:gd name="T18" fmla="*/ 0 w 6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0" y="15"/>
                  </a:moveTo>
                  <a:lnTo>
                    <a:pt x="2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6" name="Freeform 479">
              <a:extLst>
                <a:ext uri="{FF2B5EF4-FFF2-40B4-BE49-F238E27FC236}">
                  <a16:creationId xmlns:a16="http://schemas.microsoft.com/office/drawing/2014/main" id="{8AD3112A-B4C1-45A4-BB66-220D78EB7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456"/>
              <a:ext cx="8" cy="18"/>
            </a:xfrm>
            <a:custGeom>
              <a:avLst/>
              <a:gdLst>
                <a:gd name="T0" fmla="*/ 0 w 5"/>
                <a:gd name="T1" fmla="*/ 937 h 14"/>
                <a:gd name="T2" fmla="*/ 3712 w 5"/>
                <a:gd name="T3" fmla="*/ 937 h 14"/>
                <a:gd name="T4" fmla="*/ 9502 w 5"/>
                <a:gd name="T5" fmla="*/ 811 h 14"/>
                <a:gd name="T6" fmla="*/ 11763 w 5"/>
                <a:gd name="T7" fmla="*/ 729 h 14"/>
                <a:gd name="T8" fmla="*/ 11763 w 5"/>
                <a:gd name="T9" fmla="*/ 567 h 14"/>
                <a:gd name="T10" fmla="*/ 11763 w 5"/>
                <a:gd name="T11" fmla="*/ 343 h 14"/>
                <a:gd name="T12" fmla="*/ 11763 w 5"/>
                <a:gd name="T13" fmla="*/ 208 h 14"/>
                <a:gd name="T14" fmla="*/ 5939 w 5"/>
                <a:gd name="T15" fmla="*/ 1 h 14"/>
                <a:gd name="T16" fmla="*/ 3712 w 5"/>
                <a:gd name="T17" fmla="*/ 0 h 14"/>
                <a:gd name="T18" fmla="*/ 0 w 5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0" y="13"/>
                  </a:moveTo>
                  <a:lnTo>
                    <a:pt x="1" y="13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7" name="Freeform 480">
              <a:extLst>
                <a:ext uri="{FF2B5EF4-FFF2-40B4-BE49-F238E27FC236}">
                  <a16:creationId xmlns:a16="http://schemas.microsoft.com/office/drawing/2014/main" id="{FCB3C1E0-1B19-4838-8D7C-FD596C6E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453"/>
              <a:ext cx="21" cy="21"/>
            </a:xfrm>
            <a:custGeom>
              <a:avLst/>
              <a:gdLst>
                <a:gd name="T0" fmla="*/ 0 w 14"/>
                <a:gd name="T1" fmla="*/ 504 h 17"/>
                <a:gd name="T2" fmla="*/ 1598 w 14"/>
                <a:gd name="T3" fmla="*/ 504 h 17"/>
                <a:gd name="T4" fmla="*/ 11439 w 14"/>
                <a:gd name="T5" fmla="*/ 598 h 17"/>
                <a:gd name="T6" fmla="*/ 13284 w 14"/>
                <a:gd name="T7" fmla="*/ 2 h 17"/>
                <a:gd name="T8" fmla="*/ 3596 w 14"/>
                <a:gd name="T9" fmla="*/ 0 h 17"/>
                <a:gd name="T10" fmla="*/ 0 w 14"/>
                <a:gd name="T11" fmla="*/ 504 h 17"/>
                <a:gd name="T12" fmla="*/ 1598 w 14"/>
                <a:gd name="T13" fmla="*/ 504 h 17"/>
                <a:gd name="T14" fmla="*/ 0 w 14"/>
                <a:gd name="T15" fmla="*/ 50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7"/>
                <a:gd name="T26" fmla="*/ 14 w 1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7">
                  <a:moveTo>
                    <a:pt x="0" y="14"/>
                  </a:moveTo>
                  <a:lnTo>
                    <a:pt x="1" y="14"/>
                  </a:lnTo>
                  <a:lnTo>
                    <a:pt x="11" y="16"/>
                  </a:lnTo>
                  <a:lnTo>
                    <a:pt x="13" y="2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8" name="Freeform 481">
              <a:extLst>
                <a:ext uri="{FF2B5EF4-FFF2-40B4-BE49-F238E27FC236}">
                  <a16:creationId xmlns:a16="http://schemas.microsoft.com/office/drawing/2014/main" id="{C4C26531-9D9C-49D7-AD43-1F635680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451"/>
              <a:ext cx="24" cy="25"/>
            </a:xfrm>
            <a:custGeom>
              <a:avLst/>
              <a:gdLst>
                <a:gd name="T0" fmla="*/ 11691 w 16"/>
                <a:gd name="T1" fmla="*/ 826 h 20"/>
                <a:gd name="T2" fmla="*/ 11691 w 16"/>
                <a:gd name="T3" fmla="*/ 833 h 20"/>
                <a:gd name="T4" fmla="*/ 11691 w 16"/>
                <a:gd name="T5" fmla="*/ 711 h 20"/>
                <a:gd name="T6" fmla="*/ 12981 w 16"/>
                <a:gd name="T7" fmla="*/ 661 h 20"/>
                <a:gd name="T8" fmla="*/ 12981 w 16"/>
                <a:gd name="T9" fmla="*/ 538 h 20"/>
                <a:gd name="T10" fmla="*/ 12981 w 16"/>
                <a:gd name="T11" fmla="*/ 569 h 20"/>
                <a:gd name="T12" fmla="*/ 11237 w 16"/>
                <a:gd name="T13" fmla="*/ 661 h 20"/>
                <a:gd name="T14" fmla="*/ 8928 w 16"/>
                <a:gd name="T15" fmla="*/ 666 h 20"/>
                <a:gd name="T16" fmla="*/ 11237 w 16"/>
                <a:gd name="T17" fmla="*/ 666 h 20"/>
                <a:gd name="T18" fmla="*/ 11691 w 16"/>
                <a:gd name="T19" fmla="*/ 666 h 20"/>
                <a:gd name="T20" fmla="*/ 15168 w 16"/>
                <a:gd name="T21" fmla="*/ 1 h 20"/>
                <a:gd name="T22" fmla="*/ 11691 w 16"/>
                <a:gd name="T23" fmla="*/ 1 h 20"/>
                <a:gd name="T24" fmla="*/ 8928 w 16"/>
                <a:gd name="T25" fmla="*/ 0 h 20"/>
                <a:gd name="T26" fmla="*/ 3626 w 16"/>
                <a:gd name="T27" fmla="*/ 110 h 20"/>
                <a:gd name="T28" fmla="*/ 1911 w 16"/>
                <a:gd name="T29" fmla="*/ 233 h 20"/>
                <a:gd name="T30" fmla="*/ 1166 w 16"/>
                <a:gd name="T31" fmla="*/ 364 h 20"/>
                <a:gd name="T32" fmla="*/ 0 w 16"/>
                <a:gd name="T33" fmla="*/ 529 h 20"/>
                <a:gd name="T34" fmla="*/ 0 w 16"/>
                <a:gd name="T35" fmla="*/ 661 h 20"/>
                <a:gd name="T36" fmla="*/ 0 w 16"/>
                <a:gd name="T37" fmla="*/ 735 h 20"/>
                <a:gd name="T38" fmla="*/ 11691 w 16"/>
                <a:gd name="T39" fmla="*/ 826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20"/>
                <a:gd name="T62" fmla="*/ 16 w 16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20">
                  <a:moveTo>
                    <a:pt x="12" y="18"/>
                  </a:moveTo>
                  <a:lnTo>
                    <a:pt x="12" y="19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2" y="1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9" name="Freeform 482">
              <a:extLst>
                <a:ext uri="{FF2B5EF4-FFF2-40B4-BE49-F238E27FC236}">
                  <a16:creationId xmlns:a16="http://schemas.microsoft.com/office/drawing/2014/main" id="{F66B88FF-06BE-41D4-8C92-3FD7598C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480"/>
              <a:ext cx="50" cy="1053"/>
            </a:xfrm>
            <a:custGeom>
              <a:avLst/>
              <a:gdLst>
                <a:gd name="T0" fmla="*/ 10366 w 34"/>
                <a:gd name="T1" fmla="*/ 34820 h 846"/>
                <a:gd name="T2" fmla="*/ 10366 w 34"/>
                <a:gd name="T3" fmla="*/ 34040 h 846"/>
                <a:gd name="T4" fmla="*/ 11259 w 34"/>
                <a:gd name="T5" fmla="*/ 32633 h 846"/>
                <a:gd name="T6" fmla="*/ 11885 w 34"/>
                <a:gd name="T7" fmla="*/ 30741 h 846"/>
                <a:gd name="T8" fmla="*/ 13194 w 34"/>
                <a:gd name="T9" fmla="*/ 28315 h 846"/>
                <a:gd name="T10" fmla="*/ 13194 w 34"/>
                <a:gd name="T11" fmla="*/ 25502 h 846"/>
                <a:gd name="T12" fmla="*/ 15050 w 34"/>
                <a:gd name="T13" fmla="*/ 22476 h 846"/>
                <a:gd name="T14" fmla="*/ 16375 w 34"/>
                <a:gd name="T15" fmla="*/ 19281 h 846"/>
                <a:gd name="T16" fmla="*/ 17478 w 34"/>
                <a:gd name="T17" fmla="*/ 16028 h 846"/>
                <a:gd name="T18" fmla="*/ 18207 w 34"/>
                <a:gd name="T19" fmla="*/ 12877 h 846"/>
                <a:gd name="T20" fmla="*/ 19403 w 34"/>
                <a:gd name="T21" fmla="*/ 9789 h 846"/>
                <a:gd name="T22" fmla="*/ 21146 w 34"/>
                <a:gd name="T23" fmla="*/ 7051 h 846"/>
                <a:gd name="T24" fmla="*/ 21146 w 34"/>
                <a:gd name="T25" fmla="*/ 4570 h 846"/>
                <a:gd name="T26" fmla="*/ 22418 w 34"/>
                <a:gd name="T27" fmla="*/ 2549 h 846"/>
                <a:gd name="T28" fmla="*/ 23446 w 34"/>
                <a:gd name="T29" fmla="*/ 1053 h 846"/>
                <a:gd name="T30" fmla="*/ 23446 w 34"/>
                <a:gd name="T31" fmla="*/ 184 h 846"/>
                <a:gd name="T32" fmla="*/ 13194 w 34"/>
                <a:gd name="T33" fmla="*/ 0 h 846"/>
                <a:gd name="T34" fmla="*/ 12381 w 34"/>
                <a:gd name="T35" fmla="*/ 546 h 846"/>
                <a:gd name="T36" fmla="*/ 11885 w 34"/>
                <a:gd name="T37" fmla="*/ 1645 h 846"/>
                <a:gd name="T38" fmla="*/ 11259 w 34"/>
                <a:gd name="T39" fmla="*/ 3392 h 846"/>
                <a:gd name="T40" fmla="*/ 10366 w 34"/>
                <a:gd name="T41" fmla="*/ 5699 h 846"/>
                <a:gd name="T42" fmla="*/ 10234 w 34"/>
                <a:gd name="T43" fmla="*/ 8312 h 846"/>
                <a:gd name="T44" fmla="*/ 8972 w 34"/>
                <a:gd name="T45" fmla="*/ 11303 h 846"/>
                <a:gd name="T46" fmla="*/ 7049 w 34"/>
                <a:gd name="T47" fmla="*/ 14392 h 846"/>
                <a:gd name="T48" fmla="*/ 6101 w 34"/>
                <a:gd name="T49" fmla="*/ 17666 h 846"/>
                <a:gd name="T50" fmla="*/ 5725 w 34"/>
                <a:gd name="T51" fmla="*/ 20892 h 846"/>
                <a:gd name="T52" fmla="*/ 4149 w 34"/>
                <a:gd name="T53" fmla="*/ 23999 h 846"/>
                <a:gd name="T54" fmla="*/ 2821 w 34"/>
                <a:gd name="T55" fmla="*/ 26880 h 846"/>
                <a:gd name="T56" fmla="*/ 1918 w 34"/>
                <a:gd name="T57" fmla="*/ 29544 h 846"/>
                <a:gd name="T58" fmla="*/ 1304 w 34"/>
                <a:gd name="T59" fmla="*/ 31717 h 846"/>
                <a:gd name="T60" fmla="*/ 1 w 34"/>
                <a:gd name="T61" fmla="*/ 33367 h 846"/>
                <a:gd name="T62" fmla="*/ 0 w 34"/>
                <a:gd name="T63" fmla="*/ 34465 h 846"/>
                <a:gd name="T64" fmla="*/ 0 w 34"/>
                <a:gd name="T65" fmla="*/ 34866 h 8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846"/>
                <a:gd name="T101" fmla="*/ 34 w 34"/>
                <a:gd name="T102" fmla="*/ 846 h 8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846">
                  <a:moveTo>
                    <a:pt x="14" y="845"/>
                  </a:moveTo>
                  <a:lnTo>
                    <a:pt x="15" y="843"/>
                  </a:lnTo>
                  <a:lnTo>
                    <a:pt x="15" y="836"/>
                  </a:lnTo>
                  <a:lnTo>
                    <a:pt x="15" y="824"/>
                  </a:lnTo>
                  <a:lnTo>
                    <a:pt x="16" y="809"/>
                  </a:lnTo>
                  <a:lnTo>
                    <a:pt x="16" y="790"/>
                  </a:lnTo>
                  <a:lnTo>
                    <a:pt x="16" y="769"/>
                  </a:lnTo>
                  <a:lnTo>
                    <a:pt x="17" y="744"/>
                  </a:lnTo>
                  <a:lnTo>
                    <a:pt x="18" y="715"/>
                  </a:lnTo>
                  <a:lnTo>
                    <a:pt x="19" y="685"/>
                  </a:lnTo>
                  <a:lnTo>
                    <a:pt x="19" y="652"/>
                  </a:lnTo>
                  <a:lnTo>
                    <a:pt x="19" y="618"/>
                  </a:lnTo>
                  <a:lnTo>
                    <a:pt x="20" y="582"/>
                  </a:lnTo>
                  <a:lnTo>
                    <a:pt x="21" y="544"/>
                  </a:lnTo>
                  <a:lnTo>
                    <a:pt x="22" y="505"/>
                  </a:lnTo>
                  <a:lnTo>
                    <a:pt x="23" y="467"/>
                  </a:lnTo>
                  <a:lnTo>
                    <a:pt x="24" y="428"/>
                  </a:lnTo>
                  <a:lnTo>
                    <a:pt x="25" y="388"/>
                  </a:lnTo>
                  <a:lnTo>
                    <a:pt x="25" y="350"/>
                  </a:lnTo>
                  <a:lnTo>
                    <a:pt x="26" y="312"/>
                  </a:lnTo>
                  <a:lnTo>
                    <a:pt x="27" y="273"/>
                  </a:lnTo>
                  <a:lnTo>
                    <a:pt x="28" y="237"/>
                  </a:lnTo>
                  <a:lnTo>
                    <a:pt x="29" y="203"/>
                  </a:lnTo>
                  <a:lnTo>
                    <a:pt x="30" y="170"/>
                  </a:lnTo>
                  <a:lnTo>
                    <a:pt x="30" y="138"/>
                  </a:lnTo>
                  <a:lnTo>
                    <a:pt x="30" y="110"/>
                  </a:lnTo>
                  <a:lnTo>
                    <a:pt x="31" y="83"/>
                  </a:lnTo>
                  <a:lnTo>
                    <a:pt x="32" y="62"/>
                  </a:lnTo>
                  <a:lnTo>
                    <a:pt x="32" y="41"/>
                  </a:lnTo>
                  <a:lnTo>
                    <a:pt x="33" y="25"/>
                  </a:lnTo>
                  <a:lnTo>
                    <a:pt x="33" y="13"/>
                  </a:lnTo>
                  <a:lnTo>
                    <a:pt x="33" y="5"/>
                  </a:lnTo>
                  <a:lnTo>
                    <a:pt x="33" y="1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8" y="13"/>
                  </a:lnTo>
                  <a:lnTo>
                    <a:pt x="18" y="25"/>
                  </a:lnTo>
                  <a:lnTo>
                    <a:pt x="17" y="40"/>
                  </a:lnTo>
                  <a:lnTo>
                    <a:pt x="17" y="61"/>
                  </a:lnTo>
                  <a:lnTo>
                    <a:pt x="16" y="82"/>
                  </a:lnTo>
                  <a:lnTo>
                    <a:pt x="16" y="109"/>
                  </a:lnTo>
                  <a:lnTo>
                    <a:pt x="15" y="138"/>
                  </a:lnTo>
                  <a:lnTo>
                    <a:pt x="14" y="170"/>
                  </a:lnTo>
                  <a:lnTo>
                    <a:pt x="14" y="202"/>
                  </a:lnTo>
                  <a:lnTo>
                    <a:pt x="14" y="236"/>
                  </a:lnTo>
                  <a:lnTo>
                    <a:pt x="13" y="273"/>
                  </a:lnTo>
                  <a:lnTo>
                    <a:pt x="12" y="311"/>
                  </a:lnTo>
                  <a:lnTo>
                    <a:pt x="10" y="349"/>
                  </a:lnTo>
                  <a:lnTo>
                    <a:pt x="10" y="388"/>
                  </a:lnTo>
                  <a:lnTo>
                    <a:pt x="9" y="428"/>
                  </a:lnTo>
                  <a:lnTo>
                    <a:pt x="8" y="467"/>
                  </a:lnTo>
                  <a:lnTo>
                    <a:pt x="8" y="505"/>
                  </a:lnTo>
                  <a:lnTo>
                    <a:pt x="7" y="544"/>
                  </a:lnTo>
                  <a:lnTo>
                    <a:pt x="6" y="581"/>
                  </a:lnTo>
                  <a:lnTo>
                    <a:pt x="5" y="617"/>
                  </a:lnTo>
                  <a:lnTo>
                    <a:pt x="4" y="651"/>
                  </a:lnTo>
                  <a:lnTo>
                    <a:pt x="3" y="684"/>
                  </a:lnTo>
                  <a:lnTo>
                    <a:pt x="3" y="715"/>
                  </a:lnTo>
                  <a:lnTo>
                    <a:pt x="3" y="743"/>
                  </a:lnTo>
                  <a:lnTo>
                    <a:pt x="2" y="768"/>
                  </a:lnTo>
                  <a:lnTo>
                    <a:pt x="1" y="790"/>
                  </a:lnTo>
                  <a:lnTo>
                    <a:pt x="1" y="808"/>
                  </a:lnTo>
                  <a:lnTo>
                    <a:pt x="0" y="824"/>
                  </a:lnTo>
                  <a:lnTo>
                    <a:pt x="0" y="835"/>
                  </a:lnTo>
                  <a:lnTo>
                    <a:pt x="0" y="842"/>
                  </a:lnTo>
                  <a:lnTo>
                    <a:pt x="0" y="844"/>
                  </a:lnTo>
                  <a:lnTo>
                    <a:pt x="14" y="845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0" name="Freeform 483">
              <a:extLst>
                <a:ext uri="{FF2B5EF4-FFF2-40B4-BE49-F238E27FC236}">
                  <a16:creationId xmlns:a16="http://schemas.microsoft.com/office/drawing/2014/main" id="{5769BB92-B816-4962-AC7F-29417C1C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538"/>
              <a:ext cx="17" cy="6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2 h 5"/>
                <a:gd name="T4" fmla="*/ 1 w 12"/>
                <a:gd name="T5" fmla="*/ 72 h 5"/>
                <a:gd name="T6" fmla="*/ 1206 w 12"/>
                <a:gd name="T7" fmla="*/ 86 h 5"/>
                <a:gd name="T8" fmla="*/ 1864 w 12"/>
                <a:gd name="T9" fmla="*/ 86 h 5"/>
                <a:gd name="T10" fmla="*/ 3105 w 12"/>
                <a:gd name="T11" fmla="*/ 86 h 5"/>
                <a:gd name="T12" fmla="*/ 3741 w 12"/>
                <a:gd name="T13" fmla="*/ 72 h 5"/>
                <a:gd name="T14" fmla="*/ 4399 w 12"/>
                <a:gd name="T15" fmla="*/ 2 h 5"/>
                <a:gd name="T16" fmla="*/ 4399 w 12"/>
                <a:gd name="T17" fmla="*/ 0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1" name="Freeform 484">
              <a:extLst>
                <a:ext uri="{FF2B5EF4-FFF2-40B4-BE49-F238E27FC236}">
                  <a16:creationId xmlns:a16="http://schemas.microsoft.com/office/drawing/2014/main" id="{C20F2BBB-FCB5-400B-8D56-C0B289635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458"/>
              <a:ext cx="7" cy="15"/>
            </a:xfrm>
            <a:custGeom>
              <a:avLst/>
              <a:gdLst>
                <a:gd name="T0" fmla="*/ 0 w 5"/>
                <a:gd name="T1" fmla="*/ 529 h 12"/>
                <a:gd name="T2" fmla="*/ 603 w 5"/>
                <a:gd name="T3" fmla="*/ 529 h 12"/>
                <a:gd name="T4" fmla="*/ 603 w 5"/>
                <a:gd name="T5" fmla="*/ 455 h 12"/>
                <a:gd name="T6" fmla="*/ 844 w 5"/>
                <a:gd name="T7" fmla="*/ 364 h 12"/>
                <a:gd name="T8" fmla="*/ 1182 w 5"/>
                <a:gd name="T9" fmla="*/ 291 h 12"/>
                <a:gd name="T10" fmla="*/ 1182 w 5"/>
                <a:gd name="T11" fmla="*/ 233 h 12"/>
                <a:gd name="T12" fmla="*/ 844 w 5"/>
                <a:gd name="T13" fmla="*/ 149 h 12"/>
                <a:gd name="T14" fmla="*/ 603 w 5"/>
                <a:gd name="T15" fmla="*/ 1 h 12"/>
                <a:gd name="T16" fmla="*/ 1 w 5"/>
                <a:gd name="T17" fmla="*/ 0 h 12"/>
                <a:gd name="T18" fmla="*/ 0 w 5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0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2" name="Freeform 485">
              <a:extLst>
                <a:ext uri="{FF2B5EF4-FFF2-40B4-BE49-F238E27FC236}">
                  <a16:creationId xmlns:a16="http://schemas.microsoft.com/office/drawing/2014/main" id="{8F508A68-DA73-4A41-A7A8-B4F61F76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454"/>
              <a:ext cx="20" cy="19"/>
            </a:xfrm>
            <a:custGeom>
              <a:avLst/>
              <a:gdLst>
                <a:gd name="T0" fmla="*/ 0 w 13"/>
                <a:gd name="T1" fmla="*/ 649 h 15"/>
                <a:gd name="T2" fmla="*/ 2083 w 13"/>
                <a:gd name="T3" fmla="*/ 649 h 15"/>
                <a:gd name="T4" fmla="*/ 14628 w 13"/>
                <a:gd name="T5" fmla="*/ 808 h 15"/>
                <a:gd name="T6" fmla="*/ 17955 w 13"/>
                <a:gd name="T7" fmla="*/ 134 h 15"/>
                <a:gd name="T8" fmla="*/ 4931 w 13"/>
                <a:gd name="T9" fmla="*/ 0 h 15"/>
                <a:gd name="T10" fmla="*/ 0 w 13"/>
                <a:gd name="T11" fmla="*/ 649 h 15"/>
                <a:gd name="T12" fmla="*/ 2083 w 13"/>
                <a:gd name="T13" fmla="*/ 649 h 15"/>
                <a:gd name="T14" fmla="*/ 0 w 13"/>
                <a:gd name="T15" fmla="*/ 64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5"/>
                <a:gd name="T26" fmla="*/ 13 w 13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5">
                  <a:moveTo>
                    <a:pt x="0" y="12"/>
                  </a:moveTo>
                  <a:lnTo>
                    <a:pt x="1" y="12"/>
                  </a:lnTo>
                  <a:lnTo>
                    <a:pt x="10" y="14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3" name="Freeform 486">
              <a:extLst>
                <a:ext uri="{FF2B5EF4-FFF2-40B4-BE49-F238E27FC236}">
                  <a16:creationId xmlns:a16="http://schemas.microsoft.com/office/drawing/2014/main" id="{A86F0C92-D2E1-4B81-9D01-89F7C678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453"/>
              <a:ext cx="24" cy="22"/>
            </a:xfrm>
            <a:custGeom>
              <a:avLst/>
              <a:gdLst>
                <a:gd name="T0" fmla="*/ 11237 w 16"/>
                <a:gd name="T1" fmla="*/ 539 h 18"/>
                <a:gd name="T2" fmla="*/ 11237 w 16"/>
                <a:gd name="T3" fmla="*/ 539 h 18"/>
                <a:gd name="T4" fmla="*/ 11237 w 16"/>
                <a:gd name="T5" fmla="*/ 441 h 18"/>
                <a:gd name="T6" fmla="*/ 11691 w 16"/>
                <a:gd name="T7" fmla="*/ 395 h 18"/>
                <a:gd name="T8" fmla="*/ 11691 w 16"/>
                <a:gd name="T9" fmla="*/ 323 h 18"/>
                <a:gd name="T10" fmla="*/ 11691 w 16"/>
                <a:gd name="T11" fmla="*/ 363 h 18"/>
                <a:gd name="T12" fmla="*/ 11237 w 16"/>
                <a:gd name="T13" fmla="*/ 395 h 18"/>
                <a:gd name="T14" fmla="*/ 8928 w 16"/>
                <a:gd name="T15" fmla="*/ 395 h 18"/>
                <a:gd name="T16" fmla="*/ 11237 w 16"/>
                <a:gd name="T17" fmla="*/ 395 h 18"/>
                <a:gd name="T18" fmla="*/ 11691 w 16"/>
                <a:gd name="T19" fmla="*/ 395 h 18"/>
                <a:gd name="T20" fmla="*/ 15168 w 16"/>
                <a:gd name="T21" fmla="*/ 1 h 18"/>
                <a:gd name="T22" fmla="*/ 11691 w 16"/>
                <a:gd name="T23" fmla="*/ 1 h 18"/>
                <a:gd name="T24" fmla="*/ 8928 w 16"/>
                <a:gd name="T25" fmla="*/ 0 h 18"/>
                <a:gd name="T26" fmla="*/ 5223 w 16"/>
                <a:gd name="T27" fmla="*/ 1 h 18"/>
                <a:gd name="T28" fmla="*/ 3482 w 16"/>
                <a:gd name="T29" fmla="*/ 119 h 18"/>
                <a:gd name="T30" fmla="*/ 1166 w 16"/>
                <a:gd name="T31" fmla="*/ 216 h 18"/>
                <a:gd name="T32" fmla="*/ 1166 w 16"/>
                <a:gd name="T33" fmla="*/ 297 h 18"/>
                <a:gd name="T34" fmla="*/ 1166 w 16"/>
                <a:gd name="T35" fmla="*/ 395 h 18"/>
                <a:gd name="T36" fmla="*/ 0 w 16"/>
                <a:gd name="T37" fmla="*/ 483 h 18"/>
                <a:gd name="T38" fmla="*/ 11237 w 16"/>
                <a:gd name="T39" fmla="*/ 539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18"/>
                <a:gd name="T62" fmla="*/ 16 w 16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18">
                  <a:moveTo>
                    <a:pt x="11" y="17"/>
                  </a:moveTo>
                  <a:lnTo>
                    <a:pt x="11" y="17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1" y="1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4" name="Freeform 487">
              <a:extLst>
                <a:ext uri="{FF2B5EF4-FFF2-40B4-BE49-F238E27FC236}">
                  <a16:creationId xmlns:a16="http://schemas.microsoft.com/office/drawing/2014/main" id="{07C32CCB-790D-4F00-B04C-4F1862C11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480"/>
              <a:ext cx="48" cy="1053"/>
            </a:xfrm>
            <a:custGeom>
              <a:avLst/>
              <a:gdLst>
                <a:gd name="T0" fmla="*/ 12981 w 32"/>
                <a:gd name="T1" fmla="*/ 34820 h 846"/>
                <a:gd name="T2" fmla="*/ 12981 w 32"/>
                <a:gd name="T3" fmla="*/ 34040 h 846"/>
                <a:gd name="T4" fmla="*/ 14004 w 32"/>
                <a:gd name="T5" fmla="*/ 32633 h 846"/>
                <a:gd name="T6" fmla="*/ 15168 w 32"/>
                <a:gd name="T7" fmla="*/ 30703 h 846"/>
                <a:gd name="T8" fmla="*/ 16907 w 32"/>
                <a:gd name="T9" fmla="*/ 28315 h 846"/>
                <a:gd name="T10" fmla="*/ 17676 w 32"/>
                <a:gd name="T11" fmla="*/ 25502 h 846"/>
                <a:gd name="T12" fmla="*/ 19209 w 32"/>
                <a:gd name="T13" fmla="*/ 22476 h 846"/>
                <a:gd name="T14" fmla="*/ 21051 w 32"/>
                <a:gd name="T15" fmla="*/ 19281 h 846"/>
                <a:gd name="T16" fmla="*/ 22964 w 32"/>
                <a:gd name="T17" fmla="*/ 16028 h 846"/>
                <a:gd name="T18" fmla="*/ 23468 w 32"/>
                <a:gd name="T19" fmla="*/ 12877 h 846"/>
                <a:gd name="T20" fmla="*/ 25739 w 32"/>
                <a:gd name="T21" fmla="*/ 9789 h 846"/>
                <a:gd name="T22" fmla="*/ 27365 w 32"/>
                <a:gd name="T23" fmla="*/ 7051 h 846"/>
                <a:gd name="T24" fmla="*/ 27365 w 32"/>
                <a:gd name="T25" fmla="*/ 4495 h 846"/>
                <a:gd name="T26" fmla="*/ 29687 w 32"/>
                <a:gd name="T27" fmla="*/ 2549 h 846"/>
                <a:gd name="T28" fmla="*/ 30920 w 32"/>
                <a:gd name="T29" fmla="*/ 1053 h 846"/>
                <a:gd name="T30" fmla="*/ 30920 w 32"/>
                <a:gd name="T31" fmla="*/ 184 h 846"/>
                <a:gd name="T32" fmla="*/ 17676 w 32"/>
                <a:gd name="T33" fmla="*/ 0 h 846"/>
                <a:gd name="T34" fmla="*/ 17676 w 32"/>
                <a:gd name="T35" fmla="*/ 546 h 846"/>
                <a:gd name="T36" fmla="*/ 16907 w 32"/>
                <a:gd name="T37" fmla="*/ 1677 h 846"/>
                <a:gd name="T38" fmla="*/ 15692 w 32"/>
                <a:gd name="T39" fmla="*/ 3398 h 846"/>
                <a:gd name="T40" fmla="*/ 15168 w 32"/>
                <a:gd name="T41" fmla="*/ 5699 h 846"/>
                <a:gd name="T42" fmla="*/ 12981 w 32"/>
                <a:gd name="T43" fmla="*/ 8312 h 846"/>
                <a:gd name="T44" fmla="*/ 12981 w 32"/>
                <a:gd name="T45" fmla="*/ 11303 h 846"/>
                <a:gd name="T46" fmla="*/ 9842 w 32"/>
                <a:gd name="T47" fmla="*/ 14392 h 846"/>
                <a:gd name="T48" fmla="*/ 8928 w 32"/>
                <a:gd name="T49" fmla="*/ 17666 h 846"/>
                <a:gd name="T50" fmla="*/ 7788 w 32"/>
                <a:gd name="T51" fmla="*/ 20892 h 846"/>
                <a:gd name="T52" fmla="*/ 6012 w 32"/>
                <a:gd name="T53" fmla="*/ 23999 h 846"/>
                <a:gd name="T54" fmla="*/ 3626 w 32"/>
                <a:gd name="T55" fmla="*/ 26880 h 846"/>
                <a:gd name="T56" fmla="*/ 3482 w 32"/>
                <a:gd name="T57" fmla="*/ 29544 h 846"/>
                <a:gd name="T58" fmla="*/ 1911 w 32"/>
                <a:gd name="T59" fmla="*/ 31717 h 846"/>
                <a:gd name="T60" fmla="*/ 1166 w 32"/>
                <a:gd name="T61" fmla="*/ 33407 h 846"/>
                <a:gd name="T62" fmla="*/ 0 w 32"/>
                <a:gd name="T63" fmla="*/ 34465 h 846"/>
                <a:gd name="T64" fmla="*/ 0 w 32"/>
                <a:gd name="T65" fmla="*/ 34905 h 8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846"/>
                <a:gd name="T101" fmla="*/ 32 w 32"/>
                <a:gd name="T102" fmla="*/ 846 h 8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846">
                  <a:moveTo>
                    <a:pt x="13" y="845"/>
                  </a:moveTo>
                  <a:lnTo>
                    <a:pt x="13" y="843"/>
                  </a:lnTo>
                  <a:lnTo>
                    <a:pt x="13" y="835"/>
                  </a:lnTo>
                  <a:lnTo>
                    <a:pt x="13" y="824"/>
                  </a:lnTo>
                  <a:lnTo>
                    <a:pt x="14" y="809"/>
                  </a:lnTo>
                  <a:lnTo>
                    <a:pt x="14" y="790"/>
                  </a:lnTo>
                  <a:lnTo>
                    <a:pt x="14" y="769"/>
                  </a:lnTo>
                  <a:lnTo>
                    <a:pt x="15" y="743"/>
                  </a:lnTo>
                  <a:lnTo>
                    <a:pt x="16" y="715"/>
                  </a:lnTo>
                  <a:lnTo>
                    <a:pt x="17" y="685"/>
                  </a:lnTo>
                  <a:lnTo>
                    <a:pt x="18" y="651"/>
                  </a:lnTo>
                  <a:lnTo>
                    <a:pt x="18" y="618"/>
                  </a:lnTo>
                  <a:lnTo>
                    <a:pt x="18" y="581"/>
                  </a:lnTo>
                  <a:lnTo>
                    <a:pt x="19" y="544"/>
                  </a:lnTo>
                  <a:lnTo>
                    <a:pt x="20" y="505"/>
                  </a:lnTo>
                  <a:lnTo>
                    <a:pt x="21" y="467"/>
                  </a:lnTo>
                  <a:lnTo>
                    <a:pt x="22" y="428"/>
                  </a:lnTo>
                  <a:lnTo>
                    <a:pt x="23" y="388"/>
                  </a:lnTo>
                  <a:lnTo>
                    <a:pt x="23" y="350"/>
                  </a:lnTo>
                  <a:lnTo>
                    <a:pt x="24" y="312"/>
                  </a:lnTo>
                  <a:lnTo>
                    <a:pt x="25" y="273"/>
                  </a:lnTo>
                  <a:lnTo>
                    <a:pt x="26" y="237"/>
                  </a:lnTo>
                  <a:lnTo>
                    <a:pt x="27" y="202"/>
                  </a:lnTo>
                  <a:lnTo>
                    <a:pt x="28" y="170"/>
                  </a:lnTo>
                  <a:lnTo>
                    <a:pt x="28" y="138"/>
                  </a:lnTo>
                  <a:lnTo>
                    <a:pt x="28" y="109"/>
                  </a:lnTo>
                  <a:lnTo>
                    <a:pt x="29" y="83"/>
                  </a:lnTo>
                  <a:lnTo>
                    <a:pt x="30" y="62"/>
                  </a:lnTo>
                  <a:lnTo>
                    <a:pt x="31" y="41"/>
                  </a:lnTo>
                  <a:lnTo>
                    <a:pt x="31" y="25"/>
                  </a:lnTo>
                  <a:lnTo>
                    <a:pt x="31" y="13"/>
                  </a:lnTo>
                  <a:lnTo>
                    <a:pt x="31" y="5"/>
                  </a:lnTo>
                  <a:lnTo>
                    <a:pt x="31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13"/>
                  </a:lnTo>
                  <a:lnTo>
                    <a:pt x="18" y="25"/>
                  </a:lnTo>
                  <a:lnTo>
                    <a:pt x="17" y="41"/>
                  </a:lnTo>
                  <a:lnTo>
                    <a:pt x="17" y="61"/>
                  </a:lnTo>
                  <a:lnTo>
                    <a:pt x="16" y="83"/>
                  </a:lnTo>
                  <a:lnTo>
                    <a:pt x="16" y="109"/>
                  </a:lnTo>
                  <a:lnTo>
                    <a:pt x="15" y="138"/>
                  </a:lnTo>
                  <a:lnTo>
                    <a:pt x="14" y="170"/>
                  </a:lnTo>
                  <a:lnTo>
                    <a:pt x="13" y="202"/>
                  </a:lnTo>
                  <a:lnTo>
                    <a:pt x="13" y="237"/>
                  </a:lnTo>
                  <a:lnTo>
                    <a:pt x="13" y="273"/>
                  </a:lnTo>
                  <a:lnTo>
                    <a:pt x="12" y="311"/>
                  </a:lnTo>
                  <a:lnTo>
                    <a:pt x="10" y="349"/>
                  </a:lnTo>
                  <a:lnTo>
                    <a:pt x="9" y="388"/>
                  </a:lnTo>
                  <a:lnTo>
                    <a:pt x="9" y="428"/>
                  </a:lnTo>
                  <a:lnTo>
                    <a:pt x="8" y="467"/>
                  </a:lnTo>
                  <a:lnTo>
                    <a:pt x="8" y="505"/>
                  </a:lnTo>
                  <a:lnTo>
                    <a:pt x="7" y="544"/>
                  </a:lnTo>
                  <a:lnTo>
                    <a:pt x="6" y="581"/>
                  </a:lnTo>
                  <a:lnTo>
                    <a:pt x="5" y="618"/>
                  </a:lnTo>
                  <a:lnTo>
                    <a:pt x="4" y="651"/>
                  </a:lnTo>
                  <a:lnTo>
                    <a:pt x="3" y="684"/>
                  </a:lnTo>
                  <a:lnTo>
                    <a:pt x="3" y="715"/>
                  </a:lnTo>
                  <a:lnTo>
                    <a:pt x="3" y="743"/>
                  </a:lnTo>
                  <a:lnTo>
                    <a:pt x="2" y="768"/>
                  </a:lnTo>
                  <a:lnTo>
                    <a:pt x="1" y="790"/>
                  </a:lnTo>
                  <a:lnTo>
                    <a:pt x="1" y="809"/>
                  </a:lnTo>
                  <a:lnTo>
                    <a:pt x="0" y="824"/>
                  </a:lnTo>
                  <a:lnTo>
                    <a:pt x="0" y="835"/>
                  </a:lnTo>
                  <a:lnTo>
                    <a:pt x="0" y="842"/>
                  </a:lnTo>
                  <a:lnTo>
                    <a:pt x="0" y="845"/>
                  </a:lnTo>
                  <a:lnTo>
                    <a:pt x="13" y="845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5" name="Freeform 488">
              <a:extLst>
                <a:ext uri="{FF2B5EF4-FFF2-40B4-BE49-F238E27FC236}">
                  <a16:creationId xmlns:a16="http://schemas.microsoft.com/office/drawing/2014/main" id="{AF5C0692-4FD5-4165-B334-026C5E8D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539"/>
              <a:ext cx="16" cy="4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1 h 3"/>
                <a:gd name="T4" fmla="*/ 1 w 11"/>
                <a:gd name="T5" fmla="*/ 276 h 3"/>
                <a:gd name="T6" fmla="*/ 1751 w 11"/>
                <a:gd name="T7" fmla="*/ 276 h 3"/>
                <a:gd name="T8" fmla="*/ 2877 w 11"/>
                <a:gd name="T9" fmla="*/ 276 h 3"/>
                <a:gd name="T10" fmla="*/ 4185 w 11"/>
                <a:gd name="T11" fmla="*/ 276 h 3"/>
                <a:gd name="T12" fmla="*/ 4687 w 11"/>
                <a:gd name="T13" fmla="*/ 276 h 3"/>
                <a:gd name="T14" fmla="*/ 5389 w 11"/>
                <a:gd name="T15" fmla="*/ 1 h 3"/>
                <a:gd name="T16" fmla="*/ 6087 w 11"/>
                <a:gd name="T17" fmla="*/ 0 h 3"/>
                <a:gd name="T18" fmla="*/ 0 w 1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6" name="Freeform 489">
              <a:extLst>
                <a:ext uri="{FF2B5EF4-FFF2-40B4-BE49-F238E27FC236}">
                  <a16:creationId xmlns:a16="http://schemas.microsoft.com/office/drawing/2014/main" id="{CEE07E0A-95C2-43E0-88DA-1B596617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459"/>
              <a:ext cx="4" cy="12"/>
            </a:xfrm>
            <a:custGeom>
              <a:avLst/>
              <a:gdLst>
                <a:gd name="T0" fmla="*/ 0 w 3"/>
                <a:gd name="T1" fmla="*/ 210 h 10"/>
                <a:gd name="T2" fmla="*/ 1 w 3"/>
                <a:gd name="T3" fmla="*/ 179 h 10"/>
                <a:gd name="T4" fmla="*/ 276 w 3"/>
                <a:gd name="T5" fmla="*/ 179 h 10"/>
                <a:gd name="T6" fmla="*/ 276 w 3"/>
                <a:gd name="T7" fmla="*/ 149 h 10"/>
                <a:gd name="T8" fmla="*/ 276 w 3"/>
                <a:gd name="T9" fmla="*/ 103 h 10"/>
                <a:gd name="T10" fmla="*/ 276 w 3"/>
                <a:gd name="T11" fmla="*/ 72 h 10"/>
                <a:gd name="T12" fmla="*/ 276 w 3"/>
                <a:gd name="T13" fmla="*/ 2 h 10"/>
                <a:gd name="T14" fmla="*/ 1 w 3"/>
                <a:gd name="T15" fmla="*/ 1 h 10"/>
                <a:gd name="T16" fmla="*/ 1 w 3"/>
                <a:gd name="T17" fmla="*/ 0 h 10"/>
                <a:gd name="T18" fmla="*/ 0 w 3"/>
                <a:gd name="T19" fmla="*/ 2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0" y="9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7" name="Freeform 490">
              <a:extLst>
                <a:ext uri="{FF2B5EF4-FFF2-40B4-BE49-F238E27FC236}">
                  <a16:creationId xmlns:a16="http://schemas.microsoft.com/office/drawing/2014/main" id="{A3C125F8-BA39-45E0-8C9E-C05ABBAC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455"/>
              <a:ext cx="16" cy="16"/>
            </a:xfrm>
            <a:custGeom>
              <a:avLst/>
              <a:gdLst>
                <a:gd name="T0" fmla="*/ 0 w 11"/>
                <a:gd name="T1" fmla="*/ 329 h 13"/>
                <a:gd name="T2" fmla="*/ 0 w 11"/>
                <a:gd name="T3" fmla="*/ 329 h 13"/>
                <a:gd name="T4" fmla="*/ 5389 w 11"/>
                <a:gd name="T5" fmla="*/ 405 h 13"/>
                <a:gd name="T6" fmla="*/ 6087 w 11"/>
                <a:gd name="T7" fmla="*/ 2 h 13"/>
                <a:gd name="T8" fmla="*/ 1 w 11"/>
                <a:gd name="T9" fmla="*/ 0 h 13"/>
                <a:gd name="T10" fmla="*/ 1204 w 11"/>
                <a:gd name="T11" fmla="*/ 0 h 13"/>
                <a:gd name="T12" fmla="*/ 0 w 11"/>
                <a:gd name="T13" fmla="*/ 32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0" y="1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8" name="Freeform 491">
              <a:extLst>
                <a:ext uri="{FF2B5EF4-FFF2-40B4-BE49-F238E27FC236}">
                  <a16:creationId xmlns:a16="http://schemas.microsoft.com/office/drawing/2014/main" id="{36217F03-66E5-41BB-9027-0DF2396C7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454"/>
              <a:ext cx="22" cy="21"/>
            </a:xfrm>
            <a:custGeom>
              <a:avLst/>
              <a:gdLst>
                <a:gd name="T0" fmla="*/ 6802 w 15"/>
                <a:gd name="T1" fmla="*/ 598 h 17"/>
                <a:gd name="T2" fmla="*/ 6802 w 15"/>
                <a:gd name="T3" fmla="*/ 598 h 17"/>
                <a:gd name="T4" fmla="*/ 7215 w 15"/>
                <a:gd name="T5" fmla="*/ 484 h 17"/>
                <a:gd name="T6" fmla="*/ 7215 w 15"/>
                <a:gd name="T7" fmla="*/ 435 h 17"/>
                <a:gd name="T8" fmla="*/ 7215 w 15"/>
                <a:gd name="T9" fmla="*/ 352 h 17"/>
                <a:gd name="T10" fmla="*/ 7215 w 15"/>
                <a:gd name="T11" fmla="*/ 408 h 17"/>
                <a:gd name="T12" fmla="*/ 5516 w 15"/>
                <a:gd name="T13" fmla="*/ 435 h 17"/>
                <a:gd name="T14" fmla="*/ 6802 w 15"/>
                <a:gd name="T15" fmla="*/ 435 h 17"/>
                <a:gd name="T16" fmla="*/ 8090 w 15"/>
                <a:gd name="T17" fmla="*/ 435 h 17"/>
                <a:gd name="T18" fmla="*/ 9574 w 15"/>
                <a:gd name="T19" fmla="*/ 1 h 17"/>
                <a:gd name="T20" fmla="*/ 7215 w 15"/>
                <a:gd name="T21" fmla="*/ 1 h 17"/>
                <a:gd name="T22" fmla="*/ 5516 w 15"/>
                <a:gd name="T23" fmla="*/ 0 h 17"/>
                <a:gd name="T24" fmla="*/ 2753 w 15"/>
                <a:gd name="T25" fmla="*/ 1 h 17"/>
                <a:gd name="T26" fmla="*/ 1877 w 15"/>
                <a:gd name="T27" fmla="*/ 142 h 17"/>
                <a:gd name="T28" fmla="*/ 1 w 15"/>
                <a:gd name="T29" fmla="*/ 267 h 17"/>
                <a:gd name="T30" fmla="*/ 1 w 15"/>
                <a:gd name="T31" fmla="*/ 330 h 17"/>
                <a:gd name="T32" fmla="*/ 1 w 15"/>
                <a:gd name="T33" fmla="*/ 435 h 17"/>
                <a:gd name="T34" fmla="*/ 0 w 15"/>
                <a:gd name="T35" fmla="*/ 537 h 17"/>
                <a:gd name="T36" fmla="*/ 6802 w 15"/>
                <a:gd name="T37" fmla="*/ 59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7"/>
                <a:gd name="T59" fmla="*/ 15 w 15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7">
                  <a:moveTo>
                    <a:pt x="10" y="16"/>
                  </a:moveTo>
                  <a:lnTo>
                    <a:pt x="10" y="16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0" y="1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9" name="Freeform 492">
              <a:extLst>
                <a:ext uri="{FF2B5EF4-FFF2-40B4-BE49-F238E27FC236}">
                  <a16:creationId xmlns:a16="http://schemas.microsoft.com/office/drawing/2014/main" id="{8B74BFAE-FC15-4C64-8A8E-44564932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480"/>
              <a:ext cx="46" cy="1053"/>
            </a:xfrm>
            <a:custGeom>
              <a:avLst/>
              <a:gdLst>
                <a:gd name="T0" fmla="*/ 10040 w 31"/>
                <a:gd name="T1" fmla="*/ 34820 h 846"/>
                <a:gd name="T2" fmla="*/ 10501 w 31"/>
                <a:gd name="T3" fmla="*/ 34040 h 846"/>
                <a:gd name="T4" fmla="*/ 10501 w 31"/>
                <a:gd name="T5" fmla="*/ 32633 h 846"/>
                <a:gd name="T6" fmla="*/ 10501 w 31"/>
                <a:gd name="T7" fmla="*/ 30703 h 846"/>
                <a:gd name="T8" fmla="*/ 12272 w 31"/>
                <a:gd name="T9" fmla="*/ 28206 h 846"/>
                <a:gd name="T10" fmla="*/ 13905 w 31"/>
                <a:gd name="T11" fmla="*/ 25502 h 846"/>
                <a:gd name="T12" fmla="*/ 14898 w 31"/>
                <a:gd name="T13" fmla="*/ 22476 h 846"/>
                <a:gd name="T14" fmla="*/ 15582 w 31"/>
                <a:gd name="T15" fmla="*/ 19281 h 846"/>
                <a:gd name="T16" fmla="*/ 17143 w 31"/>
                <a:gd name="T17" fmla="*/ 16028 h 846"/>
                <a:gd name="T18" fmla="*/ 18597 w 31"/>
                <a:gd name="T19" fmla="*/ 12860 h 846"/>
                <a:gd name="T20" fmla="*/ 19817 w 31"/>
                <a:gd name="T21" fmla="*/ 9789 h 846"/>
                <a:gd name="T22" fmla="*/ 21620 w 31"/>
                <a:gd name="T23" fmla="*/ 7051 h 846"/>
                <a:gd name="T24" fmla="*/ 22107 w 31"/>
                <a:gd name="T25" fmla="*/ 4495 h 846"/>
                <a:gd name="T26" fmla="*/ 23122 w 31"/>
                <a:gd name="T27" fmla="*/ 2549 h 846"/>
                <a:gd name="T28" fmla="*/ 23804 w 31"/>
                <a:gd name="T29" fmla="*/ 1053 h 846"/>
                <a:gd name="T30" fmla="*/ 24788 w 31"/>
                <a:gd name="T31" fmla="*/ 184 h 846"/>
                <a:gd name="T32" fmla="*/ 14898 w 31"/>
                <a:gd name="T33" fmla="*/ 0 h 846"/>
                <a:gd name="T34" fmla="*/ 13905 w 31"/>
                <a:gd name="T35" fmla="*/ 546 h 846"/>
                <a:gd name="T36" fmla="*/ 13905 w 31"/>
                <a:gd name="T37" fmla="*/ 1677 h 846"/>
                <a:gd name="T38" fmla="*/ 13355 w 31"/>
                <a:gd name="T39" fmla="*/ 3398 h 846"/>
                <a:gd name="T40" fmla="*/ 12272 w 31"/>
                <a:gd name="T41" fmla="*/ 5699 h 846"/>
                <a:gd name="T42" fmla="*/ 10501 w 31"/>
                <a:gd name="T43" fmla="*/ 8312 h 846"/>
                <a:gd name="T44" fmla="*/ 10501 w 31"/>
                <a:gd name="T45" fmla="*/ 11303 h 846"/>
                <a:gd name="T46" fmla="*/ 8270 w 31"/>
                <a:gd name="T47" fmla="*/ 14478 h 846"/>
                <a:gd name="T48" fmla="*/ 6766 w 31"/>
                <a:gd name="T49" fmla="*/ 17666 h 846"/>
                <a:gd name="T50" fmla="*/ 6766 w 31"/>
                <a:gd name="T51" fmla="*/ 20892 h 846"/>
                <a:gd name="T52" fmla="*/ 4769 w 31"/>
                <a:gd name="T53" fmla="*/ 23999 h 846"/>
                <a:gd name="T54" fmla="*/ 3214 w 31"/>
                <a:gd name="T55" fmla="*/ 26880 h 846"/>
                <a:gd name="T56" fmla="*/ 2166 w 31"/>
                <a:gd name="T57" fmla="*/ 29544 h 846"/>
                <a:gd name="T58" fmla="*/ 1460 w 31"/>
                <a:gd name="T59" fmla="*/ 31717 h 846"/>
                <a:gd name="T60" fmla="*/ 0 w 31"/>
                <a:gd name="T61" fmla="*/ 33407 h 846"/>
                <a:gd name="T62" fmla="*/ 0 w 31"/>
                <a:gd name="T63" fmla="*/ 34465 h 846"/>
                <a:gd name="T64" fmla="*/ 0 w 31"/>
                <a:gd name="T65" fmla="*/ 34905 h 8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846"/>
                <a:gd name="T101" fmla="*/ 31 w 31"/>
                <a:gd name="T102" fmla="*/ 846 h 8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846">
                  <a:moveTo>
                    <a:pt x="12" y="845"/>
                  </a:moveTo>
                  <a:lnTo>
                    <a:pt x="12" y="843"/>
                  </a:lnTo>
                  <a:lnTo>
                    <a:pt x="13" y="835"/>
                  </a:lnTo>
                  <a:lnTo>
                    <a:pt x="13" y="824"/>
                  </a:lnTo>
                  <a:lnTo>
                    <a:pt x="13" y="809"/>
                  </a:lnTo>
                  <a:lnTo>
                    <a:pt x="13" y="790"/>
                  </a:lnTo>
                  <a:lnTo>
                    <a:pt x="13" y="768"/>
                  </a:lnTo>
                  <a:lnTo>
                    <a:pt x="13" y="743"/>
                  </a:lnTo>
                  <a:lnTo>
                    <a:pt x="14" y="715"/>
                  </a:lnTo>
                  <a:lnTo>
                    <a:pt x="15" y="684"/>
                  </a:lnTo>
                  <a:lnTo>
                    <a:pt x="16" y="651"/>
                  </a:lnTo>
                  <a:lnTo>
                    <a:pt x="17" y="618"/>
                  </a:lnTo>
                  <a:lnTo>
                    <a:pt x="17" y="581"/>
                  </a:lnTo>
                  <a:lnTo>
                    <a:pt x="18" y="544"/>
                  </a:lnTo>
                  <a:lnTo>
                    <a:pt x="18" y="505"/>
                  </a:lnTo>
                  <a:lnTo>
                    <a:pt x="19" y="467"/>
                  </a:lnTo>
                  <a:lnTo>
                    <a:pt x="20" y="428"/>
                  </a:lnTo>
                  <a:lnTo>
                    <a:pt x="21" y="388"/>
                  </a:lnTo>
                  <a:lnTo>
                    <a:pt x="22" y="350"/>
                  </a:lnTo>
                  <a:lnTo>
                    <a:pt x="23" y="311"/>
                  </a:lnTo>
                  <a:lnTo>
                    <a:pt x="23" y="273"/>
                  </a:lnTo>
                  <a:lnTo>
                    <a:pt x="24" y="237"/>
                  </a:lnTo>
                  <a:lnTo>
                    <a:pt x="25" y="202"/>
                  </a:lnTo>
                  <a:lnTo>
                    <a:pt x="26" y="170"/>
                  </a:lnTo>
                  <a:lnTo>
                    <a:pt x="26" y="138"/>
                  </a:lnTo>
                  <a:lnTo>
                    <a:pt x="27" y="109"/>
                  </a:lnTo>
                  <a:lnTo>
                    <a:pt x="28" y="83"/>
                  </a:lnTo>
                  <a:lnTo>
                    <a:pt x="28" y="62"/>
                  </a:lnTo>
                  <a:lnTo>
                    <a:pt x="29" y="41"/>
                  </a:lnTo>
                  <a:lnTo>
                    <a:pt x="29" y="25"/>
                  </a:lnTo>
                  <a:lnTo>
                    <a:pt x="29" y="13"/>
                  </a:lnTo>
                  <a:lnTo>
                    <a:pt x="30" y="5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7" y="13"/>
                  </a:lnTo>
                  <a:lnTo>
                    <a:pt x="17" y="25"/>
                  </a:lnTo>
                  <a:lnTo>
                    <a:pt x="17" y="41"/>
                  </a:lnTo>
                  <a:lnTo>
                    <a:pt x="17" y="61"/>
                  </a:lnTo>
                  <a:lnTo>
                    <a:pt x="16" y="83"/>
                  </a:lnTo>
                  <a:lnTo>
                    <a:pt x="16" y="109"/>
                  </a:lnTo>
                  <a:lnTo>
                    <a:pt x="15" y="138"/>
                  </a:lnTo>
                  <a:lnTo>
                    <a:pt x="14" y="170"/>
                  </a:lnTo>
                  <a:lnTo>
                    <a:pt x="13" y="202"/>
                  </a:lnTo>
                  <a:lnTo>
                    <a:pt x="13" y="237"/>
                  </a:lnTo>
                  <a:lnTo>
                    <a:pt x="13" y="273"/>
                  </a:lnTo>
                  <a:lnTo>
                    <a:pt x="12" y="311"/>
                  </a:lnTo>
                  <a:lnTo>
                    <a:pt x="10" y="350"/>
                  </a:lnTo>
                  <a:lnTo>
                    <a:pt x="9" y="388"/>
                  </a:lnTo>
                  <a:lnTo>
                    <a:pt x="8" y="428"/>
                  </a:lnTo>
                  <a:lnTo>
                    <a:pt x="8" y="467"/>
                  </a:lnTo>
                  <a:lnTo>
                    <a:pt x="8" y="505"/>
                  </a:lnTo>
                  <a:lnTo>
                    <a:pt x="7" y="544"/>
                  </a:lnTo>
                  <a:lnTo>
                    <a:pt x="6" y="581"/>
                  </a:lnTo>
                  <a:lnTo>
                    <a:pt x="5" y="618"/>
                  </a:lnTo>
                  <a:lnTo>
                    <a:pt x="4" y="651"/>
                  </a:lnTo>
                  <a:lnTo>
                    <a:pt x="3" y="684"/>
                  </a:lnTo>
                  <a:lnTo>
                    <a:pt x="3" y="715"/>
                  </a:lnTo>
                  <a:lnTo>
                    <a:pt x="3" y="743"/>
                  </a:lnTo>
                  <a:lnTo>
                    <a:pt x="2" y="768"/>
                  </a:lnTo>
                  <a:lnTo>
                    <a:pt x="1" y="790"/>
                  </a:lnTo>
                  <a:lnTo>
                    <a:pt x="0" y="809"/>
                  </a:lnTo>
                  <a:lnTo>
                    <a:pt x="0" y="824"/>
                  </a:lnTo>
                  <a:lnTo>
                    <a:pt x="0" y="835"/>
                  </a:lnTo>
                  <a:lnTo>
                    <a:pt x="0" y="842"/>
                  </a:lnTo>
                  <a:lnTo>
                    <a:pt x="0" y="845"/>
                  </a:lnTo>
                  <a:lnTo>
                    <a:pt x="12" y="845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0" name="Freeform 493">
              <a:extLst>
                <a:ext uri="{FF2B5EF4-FFF2-40B4-BE49-F238E27FC236}">
                  <a16:creationId xmlns:a16="http://schemas.microsoft.com/office/drawing/2014/main" id="{0BBE27A3-8071-4E0B-8BF0-D3EE6ACE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539"/>
              <a:ext cx="13" cy="3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0 h 2"/>
                <a:gd name="T4" fmla="*/ 1 w 9"/>
                <a:gd name="T5" fmla="*/ 1166 h 2"/>
                <a:gd name="T6" fmla="*/ 1060 w 9"/>
                <a:gd name="T7" fmla="*/ 1166 h 2"/>
                <a:gd name="T8" fmla="*/ 2211 w 9"/>
                <a:gd name="T9" fmla="*/ 1166 h 2"/>
                <a:gd name="T10" fmla="*/ 3194 w 9"/>
                <a:gd name="T11" fmla="*/ 1166 h 2"/>
                <a:gd name="T12" fmla="*/ 3194 w 9"/>
                <a:gd name="T13" fmla="*/ 1166 h 2"/>
                <a:gd name="T14" fmla="*/ 3457 w 9"/>
                <a:gd name="T15" fmla="*/ 0 h 2"/>
                <a:gd name="T16" fmla="*/ 4258 w 9"/>
                <a:gd name="T17" fmla="*/ 0 h 2"/>
                <a:gd name="T18" fmla="*/ 0 w 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"/>
                <a:gd name="T32" fmla="*/ 9 w 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1" name="Freeform 494">
              <a:extLst>
                <a:ext uri="{FF2B5EF4-FFF2-40B4-BE49-F238E27FC236}">
                  <a16:creationId xmlns:a16="http://schemas.microsoft.com/office/drawing/2014/main" id="{7DF1FD60-73DE-4159-8952-E47D8321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459"/>
              <a:ext cx="3" cy="11"/>
            </a:xfrm>
            <a:custGeom>
              <a:avLst/>
              <a:gdLst>
                <a:gd name="T0" fmla="*/ 0 w 2"/>
                <a:gd name="T1" fmla="*/ 243 h 9"/>
                <a:gd name="T2" fmla="*/ 0 w 2"/>
                <a:gd name="T3" fmla="*/ 243 h 9"/>
                <a:gd name="T4" fmla="*/ 1166 w 2"/>
                <a:gd name="T5" fmla="*/ 216 h 9"/>
                <a:gd name="T6" fmla="*/ 1166 w 2"/>
                <a:gd name="T7" fmla="*/ 177 h 9"/>
                <a:gd name="T8" fmla="*/ 1166 w 2"/>
                <a:gd name="T9" fmla="*/ 145 h 9"/>
                <a:gd name="T10" fmla="*/ 1166 w 2"/>
                <a:gd name="T11" fmla="*/ 97 h 9"/>
                <a:gd name="T12" fmla="*/ 1166 w 2"/>
                <a:gd name="T13" fmla="*/ 2 h 9"/>
                <a:gd name="T14" fmla="*/ 1166 w 2"/>
                <a:gd name="T15" fmla="*/ 1 h 9"/>
                <a:gd name="T16" fmla="*/ 0 w 2"/>
                <a:gd name="T17" fmla="*/ 0 h 9"/>
                <a:gd name="T18" fmla="*/ 0 w 2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0" y="8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2" name="Freeform 495">
              <a:extLst>
                <a:ext uri="{FF2B5EF4-FFF2-40B4-BE49-F238E27FC236}">
                  <a16:creationId xmlns:a16="http://schemas.microsoft.com/office/drawing/2014/main" id="{72CB3237-46A8-434B-BC69-C90D2296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456"/>
              <a:ext cx="16" cy="14"/>
            </a:xfrm>
            <a:custGeom>
              <a:avLst/>
              <a:gdLst>
                <a:gd name="T0" fmla="*/ 0 w 11"/>
                <a:gd name="T1" fmla="*/ 527 h 11"/>
                <a:gd name="T2" fmla="*/ 0 w 11"/>
                <a:gd name="T3" fmla="*/ 527 h 11"/>
                <a:gd name="T4" fmla="*/ 5389 w 11"/>
                <a:gd name="T5" fmla="*/ 653 h 11"/>
                <a:gd name="T6" fmla="*/ 6087 w 11"/>
                <a:gd name="T7" fmla="*/ 1 h 11"/>
                <a:gd name="T8" fmla="*/ 1 w 11"/>
                <a:gd name="T9" fmla="*/ 0 h 11"/>
                <a:gd name="T10" fmla="*/ 1204 w 11"/>
                <a:gd name="T11" fmla="*/ 0 h 11"/>
                <a:gd name="T12" fmla="*/ 0 w 11"/>
                <a:gd name="T13" fmla="*/ 52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1"/>
                <a:gd name="T23" fmla="*/ 11 w 1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1">
                  <a:moveTo>
                    <a:pt x="0" y="9"/>
                  </a:moveTo>
                  <a:lnTo>
                    <a:pt x="0" y="9"/>
                  </a:lnTo>
                  <a:lnTo>
                    <a:pt x="9" y="10"/>
                  </a:lnTo>
                  <a:lnTo>
                    <a:pt x="1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9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3" name="Freeform 496">
              <a:extLst>
                <a:ext uri="{FF2B5EF4-FFF2-40B4-BE49-F238E27FC236}">
                  <a16:creationId xmlns:a16="http://schemas.microsoft.com/office/drawing/2014/main" id="{B888EC5C-DC88-41EF-90AD-058E05FA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455"/>
              <a:ext cx="21" cy="20"/>
            </a:xfrm>
            <a:custGeom>
              <a:avLst/>
              <a:gdLst>
                <a:gd name="T0" fmla="*/ 9368 w 14"/>
                <a:gd name="T1" fmla="*/ 666 h 16"/>
                <a:gd name="T2" fmla="*/ 9368 w 14"/>
                <a:gd name="T3" fmla="*/ 666 h 16"/>
                <a:gd name="T4" fmla="*/ 9368 w 14"/>
                <a:gd name="T5" fmla="*/ 538 h 16"/>
                <a:gd name="T6" fmla="*/ 10389 w 14"/>
                <a:gd name="T7" fmla="*/ 455 h 16"/>
                <a:gd name="T8" fmla="*/ 10389 w 14"/>
                <a:gd name="T9" fmla="*/ 380 h 16"/>
                <a:gd name="T10" fmla="*/ 10389 w 14"/>
                <a:gd name="T11" fmla="*/ 380 h 16"/>
                <a:gd name="T12" fmla="*/ 9368 w 14"/>
                <a:gd name="T13" fmla="*/ 380 h 16"/>
                <a:gd name="T14" fmla="*/ 8091 w 14"/>
                <a:gd name="T15" fmla="*/ 455 h 16"/>
                <a:gd name="T16" fmla="*/ 9368 w 14"/>
                <a:gd name="T17" fmla="*/ 455 h 16"/>
                <a:gd name="T18" fmla="*/ 11439 w 14"/>
                <a:gd name="T19" fmla="*/ 499 h 16"/>
                <a:gd name="T20" fmla="*/ 13284 w 14"/>
                <a:gd name="T21" fmla="*/ 1 h 16"/>
                <a:gd name="T22" fmla="*/ 10389 w 14"/>
                <a:gd name="T23" fmla="*/ 0 h 16"/>
                <a:gd name="T24" fmla="*/ 8091 w 14"/>
                <a:gd name="T25" fmla="*/ 0 h 16"/>
                <a:gd name="T26" fmla="*/ 4163 w 14"/>
                <a:gd name="T27" fmla="*/ 1 h 16"/>
                <a:gd name="T28" fmla="*/ 2397 w 14"/>
                <a:gd name="T29" fmla="*/ 169 h 16"/>
                <a:gd name="T30" fmla="*/ 1598 w 14"/>
                <a:gd name="T31" fmla="*/ 280 h 16"/>
                <a:gd name="T32" fmla="*/ 1598 w 14"/>
                <a:gd name="T33" fmla="*/ 380 h 16"/>
                <a:gd name="T34" fmla="*/ 0 w 14"/>
                <a:gd name="T35" fmla="*/ 499 h 16"/>
                <a:gd name="T36" fmla="*/ 0 w 14"/>
                <a:gd name="T37" fmla="*/ 650 h 16"/>
                <a:gd name="T38" fmla="*/ 0 w 14"/>
                <a:gd name="T39" fmla="*/ 666 h 16"/>
                <a:gd name="T40" fmla="*/ 9368 w 14"/>
                <a:gd name="T41" fmla="*/ 666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16"/>
                <a:gd name="T65" fmla="*/ 14 w 1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16">
                  <a:moveTo>
                    <a:pt x="9" y="15"/>
                  </a:moveTo>
                  <a:lnTo>
                    <a:pt x="9" y="15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9" y="15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4" name="Freeform 497">
              <a:extLst>
                <a:ext uri="{FF2B5EF4-FFF2-40B4-BE49-F238E27FC236}">
                  <a16:creationId xmlns:a16="http://schemas.microsoft.com/office/drawing/2014/main" id="{9E37C982-7E28-46DB-878E-7E12AF42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481"/>
              <a:ext cx="44" cy="1052"/>
            </a:xfrm>
            <a:custGeom>
              <a:avLst/>
              <a:gdLst>
                <a:gd name="T0" fmla="*/ 7215 w 30"/>
                <a:gd name="T1" fmla="*/ 34919 h 845"/>
                <a:gd name="T2" fmla="*/ 8090 w 30"/>
                <a:gd name="T3" fmla="*/ 34140 h 845"/>
                <a:gd name="T4" fmla="*/ 8090 w 30"/>
                <a:gd name="T5" fmla="*/ 32723 h 845"/>
                <a:gd name="T6" fmla="*/ 8686 w 30"/>
                <a:gd name="T7" fmla="*/ 30776 h 845"/>
                <a:gd name="T8" fmla="*/ 9574 w 30"/>
                <a:gd name="T9" fmla="*/ 28312 h 845"/>
                <a:gd name="T10" fmla="*/ 10582 w 30"/>
                <a:gd name="T11" fmla="*/ 25583 h 845"/>
                <a:gd name="T12" fmla="*/ 11455 w 30"/>
                <a:gd name="T13" fmla="*/ 22529 h 845"/>
                <a:gd name="T14" fmla="*/ 12739 w 30"/>
                <a:gd name="T15" fmla="*/ 19316 h 845"/>
                <a:gd name="T16" fmla="*/ 14042 w 30"/>
                <a:gd name="T17" fmla="*/ 16064 h 845"/>
                <a:gd name="T18" fmla="*/ 14631 w 30"/>
                <a:gd name="T19" fmla="*/ 12884 h 845"/>
                <a:gd name="T20" fmla="*/ 15927 w 30"/>
                <a:gd name="T21" fmla="*/ 9800 h 845"/>
                <a:gd name="T22" fmla="*/ 17402 w 30"/>
                <a:gd name="T23" fmla="*/ 6981 h 845"/>
                <a:gd name="T24" fmla="*/ 18644 w 30"/>
                <a:gd name="T25" fmla="*/ 4459 h 845"/>
                <a:gd name="T26" fmla="*/ 18644 w 30"/>
                <a:gd name="T27" fmla="*/ 2491 h 845"/>
                <a:gd name="T28" fmla="*/ 18684 w 30"/>
                <a:gd name="T29" fmla="*/ 987 h 845"/>
                <a:gd name="T30" fmla="*/ 19577 w 30"/>
                <a:gd name="T31" fmla="*/ 149 h 845"/>
                <a:gd name="T32" fmla="*/ 11865 w 30"/>
                <a:gd name="T33" fmla="*/ 0 h 845"/>
                <a:gd name="T34" fmla="*/ 11455 w 30"/>
                <a:gd name="T35" fmla="*/ 512 h 845"/>
                <a:gd name="T36" fmla="*/ 11455 w 30"/>
                <a:gd name="T37" fmla="*/ 1670 h 845"/>
                <a:gd name="T38" fmla="*/ 11455 w 30"/>
                <a:gd name="T39" fmla="*/ 3403 h 845"/>
                <a:gd name="T40" fmla="*/ 9976 w 30"/>
                <a:gd name="T41" fmla="*/ 5698 h 845"/>
                <a:gd name="T42" fmla="*/ 9574 w 30"/>
                <a:gd name="T43" fmla="*/ 8325 h 845"/>
                <a:gd name="T44" fmla="*/ 8090 w 30"/>
                <a:gd name="T45" fmla="*/ 11281 h 845"/>
                <a:gd name="T46" fmla="*/ 7215 w 30"/>
                <a:gd name="T47" fmla="*/ 14453 h 845"/>
                <a:gd name="T48" fmla="*/ 5922 w 30"/>
                <a:gd name="T49" fmla="*/ 17713 h 845"/>
                <a:gd name="T50" fmla="*/ 4638 w 30"/>
                <a:gd name="T51" fmla="*/ 20879 h 845"/>
                <a:gd name="T52" fmla="*/ 4038 w 30"/>
                <a:gd name="T53" fmla="*/ 24048 h 845"/>
                <a:gd name="T54" fmla="*/ 2753 w 30"/>
                <a:gd name="T55" fmla="*/ 26947 h 845"/>
                <a:gd name="T56" fmla="*/ 1877 w 30"/>
                <a:gd name="T57" fmla="*/ 29612 h 845"/>
                <a:gd name="T58" fmla="*/ 1280 w 30"/>
                <a:gd name="T59" fmla="*/ 31807 h 845"/>
                <a:gd name="T60" fmla="*/ 1 w 30"/>
                <a:gd name="T61" fmla="*/ 33500 h 845"/>
                <a:gd name="T62" fmla="*/ 1 w 30"/>
                <a:gd name="T63" fmla="*/ 34579 h 845"/>
                <a:gd name="T64" fmla="*/ 0 w 30"/>
                <a:gd name="T65" fmla="*/ 34990 h 8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845"/>
                <a:gd name="T101" fmla="*/ 30 w 30"/>
                <a:gd name="T102" fmla="*/ 845 h 8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845">
                  <a:moveTo>
                    <a:pt x="11" y="844"/>
                  </a:moveTo>
                  <a:lnTo>
                    <a:pt x="11" y="842"/>
                  </a:lnTo>
                  <a:lnTo>
                    <a:pt x="12" y="834"/>
                  </a:lnTo>
                  <a:lnTo>
                    <a:pt x="12" y="823"/>
                  </a:lnTo>
                  <a:lnTo>
                    <a:pt x="12" y="808"/>
                  </a:lnTo>
                  <a:lnTo>
                    <a:pt x="12" y="789"/>
                  </a:lnTo>
                  <a:lnTo>
                    <a:pt x="12" y="767"/>
                  </a:lnTo>
                  <a:lnTo>
                    <a:pt x="13" y="742"/>
                  </a:lnTo>
                  <a:lnTo>
                    <a:pt x="13" y="714"/>
                  </a:lnTo>
                  <a:lnTo>
                    <a:pt x="14" y="683"/>
                  </a:lnTo>
                  <a:lnTo>
                    <a:pt x="15" y="650"/>
                  </a:lnTo>
                  <a:lnTo>
                    <a:pt x="16" y="617"/>
                  </a:lnTo>
                  <a:lnTo>
                    <a:pt x="17" y="580"/>
                  </a:lnTo>
                  <a:lnTo>
                    <a:pt x="17" y="543"/>
                  </a:lnTo>
                  <a:lnTo>
                    <a:pt x="18" y="504"/>
                  </a:lnTo>
                  <a:lnTo>
                    <a:pt x="19" y="466"/>
                  </a:lnTo>
                  <a:lnTo>
                    <a:pt x="20" y="427"/>
                  </a:lnTo>
                  <a:lnTo>
                    <a:pt x="21" y="387"/>
                  </a:lnTo>
                  <a:lnTo>
                    <a:pt x="21" y="349"/>
                  </a:lnTo>
                  <a:lnTo>
                    <a:pt x="22" y="310"/>
                  </a:lnTo>
                  <a:lnTo>
                    <a:pt x="23" y="272"/>
                  </a:lnTo>
                  <a:lnTo>
                    <a:pt x="24" y="236"/>
                  </a:lnTo>
                  <a:lnTo>
                    <a:pt x="25" y="201"/>
                  </a:lnTo>
                  <a:lnTo>
                    <a:pt x="26" y="169"/>
                  </a:lnTo>
                  <a:lnTo>
                    <a:pt x="26" y="137"/>
                  </a:lnTo>
                  <a:lnTo>
                    <a:pt x="27" y="108"/>
                  </a:lnTo>
                  <a:lnTo>
                    <a:pt x="27" y="82"/>
                  </a:lnTo>
                  <a:lnTo>
                    <a:pt x="27" y="60"/>
                  </a:lnTo>
                  <a:lnTo>
                    <a:pt x="28" y="40"/>
                  </a:lnTo>
                  <a:lnTo>
                    <a:pt x="28" y="24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7" y="12"/>
                  </a:lnTo>
                  <a:lnTo>
                    <a:pt x="17" y="24"/>
                  </a:lnTo>
                  <a:lnTo>
                    <a:pt x="17" y="40"/>
                  </a:lnTo>
                  <a:lnTo>
                    <a:pt x="17" y="60"/>
                  </a:lnTo>
                  <a:lnTo>
                    <a:pt x="17" y="82"/>
                  </a:lnTo>
                  <a:lnTo>
                    <a:pt x="16" y="108"/>
                  </a:lnTo>
                  <a:lnTo>
                    <a:pt x="15" y="137"/>
                  </a:lnTo>
                  <a:lnTo>
                    <a:pt x="15" y="169"/>
                  </a:lnTo>
                  <a:lnTo>
                    <a:pt x="14" y="201"/>
                  </a:lnTo>
                  <a:lnTo>
                    <a:pt x="13" y="236"/>
                  </a:lnTo>
                  <a:lnTo>
                    <a:pt x="12" y="272"/>
                  </a:lnTo>
                  <a:lnTo>
                    <a:pt x="12" y="310"/>
                  </a:lnTo>
                  <a:lnTo>
                    <a:pt x="11" y="349"/>
                  </a:lnTo>
                  <a:lnTo>
                    <a:pt x="10" y="387"/>
                  </a:lnTo>
                  <a:lnTo>
                    <a:pt x="9" y="427"/>
                  </a:lnTo>
                  <a:lnTo>
                    <a:pt x="8" y="466"/>
                  </a:lnTo>
                  <a:lnTo>
                    <a:pt x="7" y="504"/>
                  </a:lnTo>
                  <a:lnTo>
                    <a:pt x="7" y="543"/>
                  </a:lnTo>
                  <a:lnTo>
                    <a:pt x="6" y="580"/>
                  </a:lnTo>
                  <a:lnTo>
                    <a:pt x="5" y="617"/>
                  </a:lnTo>
                  <a:lnTo>
                    <a:pt x="4" y="650"/>
                  </a:lnTo>
                  <a:lnTo>
                    <a:pt x="4" y="683"/>
                  </a:lnTo>
                  <a:lnTo>
                    <a:pt x="3" y="714"/>
                  </a:lnTo>
                  <a:lnTo>
                    <a:pt x="2" y="742"/>
                  </a:lnTo>
                  <a:lnTo>
                    <a:pt x="2" y="767"/>
                  </a:lnTo>
                  <a:lnTo>
                    <a:pt x="2" y="789"/>
                  </a:lnTo>
                  <a:lnTo>
                    <a:pt x="1" y="808"/>
                  </a:lnTo>
                  <a:lnTo>
                    <a:pt x="1" y="823"/>
                  </a:lnTo>
                  <a:lnTo>
                    <a:pt x="1" y="834"/>
                  </a:lnTo>
                  <a:lnTo>
                    <a:pt x="0" y="841"/>
                  </a:lnTo>
                  <a:lnTo>
                    <a:pt x="0" y="844"/>
                  </a:lnTo>
                  <a:lnTo>
                    <a:pt x="11" y="844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5" name="Freeform 498">
              <a:extLst>
                <a:ext uri="{FF2B5EF4-FFF2-40B4-BE49-F238E27FC236}">
                  <a16:creationId xmlns:a16="http://schemas.microsoft.com/office/drawing/2014/main" id="{6CC0D6F8-F530-4BAD-8CC0-EBEF8592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539"/>
              <a:ext cx="11" cy="2"/>
            </a:xfrm>
            <a:custGeom>
              <a:avLst/>
              <a:gdLst>
                <a:gd name="T0" fmla="*/ 0 w 8"/>
                <a:gd name="T1" fmla="*/ 0 h 1"/>
                <a:gd name="T2" fmla="*/ 1 w 8"/>
                <a:gd name="T3" fmla="*/ 0 h 1"/>
                <a:gd name="T4" fmla="*/ 972 w 8"/>
                <a:gd name="T5" fmla="*/ 0 h 1"/>
                <a:gd name="T6" fmla="*/ 1337 w 8"/>
                <a:gd name="T7" fmla="*/ 0 h 1"/>
                <a:gd name="T8" fmla="*/ 1628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6" name="Freeform 499">
              <a:extLst>
                <a:ext uri="{FF2B5EF4-FFF2-40B4-BE49-F238E27FC236}">
                  <a16:creationId xmlns:a16="http://schemas.microsoft.com/office/drawing/2014/main" id="{07837CEA-7BFA-49A3-A794-02F6D8A0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460"/>
              <a:ext cx="3" cy="9"/>
            </a:xfrm>
            <a:custGeom>
              <a:avLst/>
              <a:gdLst>
                <a:gd name="T0" fmla="*/ 0 w 2"/>
                <a:gd name="T1" fmla="*/ 441 h 7"/>
                <a:gd name="T2" fmla="*/ 1166 w 2"/>
                <a:gd name="T3" fmla="*/ 441 h 7"/>
                <a:gd name="T4" fmla="*/ 1166 w 2"/>
                <a:gd name="T5" fmla="*/ 267 h 7"/>
                <a:gd name="T6" fmla="*/ 1166 w 2"/>
                <a:gd name="T7" fmla="*/ 162 h 7"/>
                <a:gd name="T8" fmla="*/ 0 w 2"/>
                <a:gd name="T9" fmla="*/ 0 h 7"/>
                <a:gd name="T10" fmla="*/ 0 w 2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7" name="Freeform 500">
              <a:extLst>
                <a:ext uri="{FF2B5EF4-FFF2-40B4-BE49-F238E27FC236}">
                  <a16:creationId xmlns:a16="http://schemas.microsoft.com/office/drawing/2014/main" id="{81E710F2-8DE4-4FD6-BC8D-E0CECE10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458"/>
              <a:ext cx="15" cy="11"/>
            </a:xfrm>
            <a:custGeom>
              <a:avLst/>
              <a:gdLst>
                <a:gd name="T0" fmla="*/ 0 w 10"/>
                <a:gd name="T1" fmla="*/ 216 h 9"/>
                <a:gd name="T2" fmla="*/ 0 w 10"/>
                <a:gd name="T3" fmla="*/ 216 h 9"/>
                <a:gd name="T4" fmla="*/ 7835 w 10"/>
                <a:gd name="T5" fmla="*/ 243 h 9"/>
                <a:gd name="T6" fmla="*/ 9018 w 10"/>
                <a:gd name="T7" fmla="*/ 1 h 9"/>
                <a:gd name="T8" fmla="*/ 1227 w 10"/>
                <a:gd name="T9" fmla="*/ 0 h 9"/>
                <a:gd name="T10" fmla="*/ 2367 w 10"/>
                <a:gd name="T11" fmla="*/ 0 h 9"/>
                <a:gd name="T12" fmla="*/ 0 w 10"/>
                <a:gd name="T13" fmla="*/ 21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9"/>
                <a:gd name="T23" fmla="*/ 10 w 10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9">
                  <a:moveTo>
                    <a:pt x="0" y="7"/>
                  </a:moveTo>
                  <a:lnTo>
                    <a:pt x="0" y="7"/>
                  </a:lnTo>
                  <a:lnTo>
                    <a:pt x="8" y="8"/>
                  </a:lnTo>
                  <a:lnTo>
                    <a:pt x="9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8" name="Freeform 501">
              <a:extLst>
                <a:ext uri="{FF2B5EF4-FFF2-40B4-BE49-F238E27FC236}">
                  <a16:creationId xmlns:a16="http://schemas.microsoft.com/office/drawing/2014/main" id="{C5250543-2133-4085-847D-99580DC3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456"/>
              <a:ext cx="19" cy="19"/>
            </a:xfrm>
            <a:custGeom>
              <a:avLst/>
              <a:gdLst>
                <a:gd name="T0" fmla="*/ 4504 w 13"/>
                <a:gd name="T1" fmla="*/ 808 h 15"/>
                <a:gd name="T2" fmla="*/ 4504 w 13"/>
                <a:gd name="T3" fmla="*/ 808 h 15"/>
                <a:gd name="T4" fmla="*/ 4504 w 13"/>
                <a:gd name="T5" fmla="*/ 638 h 15"/>
                <a:gd name="T6" fmla="*/ 5330 w 13"/>
                <a:gd name="T7" fmla="*/ 504 h 15"/>
                <a:gd name="T8" fmla="*/ 5330 w 13"/>
                <a:gd name="T9" fmla="*/ 437 h 15"/>
                <a:gd name="T10" fmla="*/ 4504 w 13"/>
                <a:gd name="T11" fmla="*/ 437 h 15"/>
                <a:gd name="T12" fmla="*/ 5330 w 13"/>
                <a:gd name="T13" fmla="*/ 437 h 15"/>
                <a:gd name="T14" fmla="*/ 6583 w 13"/>
                <a:gd name="T15" fmla="*/ 504 h 15"/>
                <a:gd name="T16" fmla="*/ 7790 w 13"/>
                <a:gd name="T17" fmla="*/ 1 h 15"/>
                <a:gd name="T18" fmla="*/ 5742 w 13"/>
                <a:gd name="T19" fmla="*/ 0 h 15"/>
                <a:gd name="T20" fmla="*/ 4504 w 13"/>
                <a:gd name="T21" fmla="*/ 0 h 15"/>
                <a:gd name="T22" fmla="*/ 1839 w 13"/>
                <a:gd name="T23" fmla="*/ 1 h 15"/>
                <a:gd name="T24" fmla="*/ 1258 w 13"/>
                <a:gd name="T25" fmla="*/ 170 h 15"/>
                <a:gd name="T26" fmla="*/ 1 w 13"/>
                <a:gd name="T27" fmla="*/ 272 h 15"/>
                <a:gd name="T28" fmla="*/ 1 w 13"/>
                <a:gd name="T29" fmla="*/ 437 h 15"/>
                <a:gd name="T30" fmla="*/ 0 w 13"/>
                <a:gd name="T31" fmla="*/ 554 h 15"/>
                <a:gd name="T32" fmla="*/ 0 w 13"/>
                <a:gd name="T33" fmla="*/ 702 h 15"/>
                <a:gd name="T34" fmla="*/ 0 w 13"/>
                <a:gd name="T35" fmla="*/ 808 h 15"/>
                <a:gd name="T36" fmla="*/ 4504 w 13"/>
                <a:gd name="T37" fmla="*/ 808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5"/>
                <a:gd name="T59" fmla="*/ 13 w 13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5">
                  <a:moveTo>
                    <a:pt x="7" y="14"/>
                  </a:moveTo>
                  <a:lnTo>
                    <a:pt x="7" y="14"/>
                  </a:lnTo>
                  <a:lnTo>
                    <a:pt x="7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9" name="Freeform 502">
              <a:extLst>
                <a:ext uri="{FF2B5EF4-FFF2-40B4-BE49-F238E27FC236}">
                  <a16:creationId xmlns:a16="http://schemas.microsoft.com/office/drawing/2014/main" id="{6E17765C-7185-4319-8B2C-AABBB135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481"/>
              <a:ext cx="42" cy="1052"/>
            </a:xfrm>
            <a:custGeom>
              <a:avLst/>
              <a:gdLst>
                <a:gd name="T0" fmla="*/ 9368 w 28"/>
                <a:gd name="T1" fmla="*/ 34919 h 845"/>
                <a:gd name="T2" fmla="*/ 10389 w 28"/>
                <a:gd name="T3" fmla="*/ 34140 h 845"/>
                <a:gd name="T4" fmla="*/ 11439 w 28"/>
                <a:gd name="T5" fmla="*/ 32723 h 845"/>
                <a:gd name="T6" fmla="*/ 11439 w 28"/>
                <a:gd name="T7" fmla="*/ 30776 h 845"/>
                <a:gd name="T8" fmla="*/ 12137 w 28"/>
                <a:gd name="T9" fmla="*/ 28312 h 845"/>
                <a:gd name="T10" fmla="*/ 14004 w 28"/>
                <a:gd name="T11" fmla="*/ 25583 h 845"/>
                <a:gd name="T12" fmla="*/ 15897 w 28"/>
                <a:gd name="T13" fmla="*/ 22529 h 845"/>
                <a:gd name="T14" fmla="*/ 17159 w 28"/>
                <a:gd name="T15" fmla="*/ 19316 h 845"/>
                <a:gd name="T16" fmla="*/ 19380 w 28"/>
                <a:gd name="T17" fmla="*/ 16064 h 845"/>
                <a:gd name="T18" fmla="*/ 19926 w 28"/>
                <a:gd name="T19" fmla="*/ 12884 h 845"/>
                <a:gd name="T20" fmla="*/ 22004 w 28"/>
                <a:gd name="T21" fmla="*/ 9800 h 845"/>
                <a:gd name="T22" fmla="*/ 23846 w 28"/>
                <a:gd name="T23" fmla="*/ 6981 h 845"/>
                <a:gd name="T24" fmla="*/ 24920 w 28"/>
                <a:gd name="T25" fmla="*/ 4459 h 845"/>
                <a:gd name="T26" fmla="*/ 24920 w 28"/>
                <a:gd name="T27" fmla="*/ 2491 h 845"/>
                <a:gd name="T28" fmla="*/ 25739 w 28"/>
                <a:gd name="T29" fmla="*/ 987 h 845"/>
                <a:gd name="T30" fmla="*/ 27275 w 28"/>
                <a:gd name="T31" fmla="*/ 149 h 845"/>
                <a:gd name="T32" fmla="*/ 18206 w 28"/>
                <a:gd name="T33" fmla="*/ 0 h 845"/>
                <a:gd name="T34" fmla="*/ 17159 w 28"/>
                <a:gd name="T35" fmla="*/ 512 h 845"/>
                <a:gd name="T36" fmla="*/ 17159 w 28"/>
                <a:gd name="T37" fmla="*/ 1670 h 845"/>
                <a:gd name="T38" fmla="*/ 15897 w 28"/>
                <a:gd name="T39" fmla="*/ 3403 h 845"/>
                <a:gd name="T40" fmla="*/ 15584 w 28"/>
                <a:gd name="T41" fmla="*/ 5698 h 845"/>
                <a:gd name="T42" fmla="*/ 14004 w 28"/>
                <a:gd name="T43" fmla="*/ 8325 h 845"/>
                <a:gd name="T44" fmla="*/ 12137 w 28"/>
                <a:gd name="T45" fmla="*/ 11281 h 845"/>
                <a:gd name="T46" fmla="*/ 11439 w 28"/>
                <a:gd name="T47" fmla="*/ 14453 h 845"/>
                <a:gd name="T48" fmla="*/ 9368 w 28"/>
                <a:gd name="T49" fmla="*/ 17713 h 845"/>
                <a:gd name="T50" fmla="*/ 7626 w 28"/>
                <a:gd name="T51" fmla="*/ 20879 h 845"/>
                <a:gd name="T52" fmla="*/ 6245 w 28"/>
                <a:gd name="T53" fmla="*/ 24048 h 845"/>
                <a:gd name="T54" fmla="*/ 4163 w 28"/>
                <a:gd name="T55" fmla="*/ 26947 h 845"/>
                <a:gd name="T56" fmla="*/ 3596 w 28"/>
                <a:gd name="T57" fmla="*/ 29612 h 845"/>
                <a:gd name="T58" fmla="*/ 2397 w 28"/>
                <a:gd name="T59" fmla="*/ 31807 h 845"/>
                <a:gd name="T60" fmla="*/ 1598 w 28"/>
                <a:gd name="T61" fmla="*/ 33500 h 845"/>
                <a:gd name="T62" fmla="*/ 1598 w 28"/>
                <a:gd name="T63" fmla="*/ 34579 h 845"/>
                <a:gd name="T64" fmla="*/ 0 w 28"/>
                <a:gd name="T65" fmla="*/ 34990 h 8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845"/>
                <a:gd name="T101" fmla="*/ 28 w 28"/>
                <a:gd name="T102" fmla="*/ 845 h 8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845">
                  <a:moveTo>
                    <a:pt x="9" y="844"/>
                  </a:moveTo>
                  <a:lnTo>
                    <a:pt x="9" y="842"/>
                  </a:lnTo>
                  <a:lnTo>
                    <a:pt x="10" y="834"/>
                  </a:lnTo>
                  <a:lnTo>
                    <a:pt x="10" y="823"/>
                  </a:lnTo>
                  <a:lnTo>
                    <a:pt x="10" y="808"/>
                  </a:lnTo>
                  <a:lnTo>
                    <a:pt x="11" y="789"/>
                  </a:lnTo>
                  <a:lnTo>
                    <a:pt x="11" y="767"/>
                  </a:lnTo>
                  <a:lnTo>
                    <a:pt x="11" y="742"/>
                  </a:lnTo>
                  <a:lnTo>
                    <a:pt x="11" y="714"/>
                  </a:lnTo>
                  <a:lnTo>
                    <a:pt x="12" y="683"/>
                  </a:lnTo>
                  <a:lnTo>
                    <a:pt x="13" y="650"/>
                  </a:lnTo>
                  <a:lnTo>
                    <a:pt x="14" y="617"/>
                  </a:lnTo>
                  <a:lnTo>
                    <a:pt x="15" y="580"/>
                  </a:lnTo>
                  <a:lnTo>
                    <a:pt x="16" y="543"/>
                  </a:lnTo>
                  <a:lnTo>
                    <a:pt x="16" y="504"/>
                  </a:lnTo>
                  <a:lnTo>
                    <a:pt x="17" y="466"/>
                  </a:lnTo>
                  <a:lnTo>
                    <a:pt x="18" y="427"/>
                  </a:lnTo>
                  <a:lnTo>
                    <a:pt x="19" y="387"/>
                  </a:lnTo>
                  <a:lnTo>
                    <a:pt x="20" y="349"/>
                  </a:lnTo>
                  <a:lnTo>
                    <a:pt x="20" y="310"/>
                  </a:lnTo>
                  <a:lnTo>
                    <a:pt x="21" y="272"/>
                  </a:lnTo>
                  <a:lnTo>
                    <a:pt x="22" y="236"/>
                  </a:lnTo>
                  <a:lnTo>
                    <a:pt x="23" y="201"/>
                  </a:lnTo>
                  <a:lnTo>
                    <a:pt x="24" y="169"/>
                  </a:lnTo>
                  <a:lnTo>
                    <a:pt x="24" y="137"/>
                  </a:lnTo>
                  <a:lnTo>
                    <a:pt x="25" y="108"/>
                  </a:lnTo>
                  <a:lnTo>
                    <a:pt x="25" y="82"/>
                  </a:lnTo>
                  <a:lnTo>
                    <a:pt x="25" y="60"/>
                  </a:lnTo>
                  <a:lnTo>
                    <a:pt x="26" y="40"/>
                  </a:lnTo>
                  <a:lnTo>
                    <a:pt x="26" y="24"/>
                  </a:lnTo>
                  <a:lnTo>
                    <a:pt x="26" y="12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7" y="12"/>
                  </a:lnTo>
                  <a:lnTo>
                    <a:pt x="17" y="24"/>
                  </a:lnTo>
                  <a:lnTo>
                    <a:pt x="17" y="40"/>
                  </a:lnTo>
                  <a:lnTo>
                    <a:pt x="16" y="60"/>
                  </a:lnTo>
                  <a:lnTo>
                    <a:pt x="16" y="82"/>
                  </a:lnTo>
                  <a:lnTo>
                    <a:pt x="16" y="108"/>
                  </a:lnTo>
                  <a:lnTo>
                    <a:pt x="15" y="137"/>
                  </a:lnTo>
                  <a:lnTo>
                    <a:pt x="15" y="169"/>
                  </a:lnTo>
                  <a:lnTo>
                    <a:pt x="14" y="201"/>
                  </a:lnTo>
                  <a:lnTo>
                    <a:pt x="13" y="236"/>
                  </a:lnTo>
                  <a:lnTo>
                    <a:pt x="12" y="272"/>
                  </a:lnTo>
                  <a:lnTo>
                    <a:pt x="11" y="310"/>
                  </a:lnTo>
                  <a:lnTo>
                    <a:pt x="11" y="349"/>
                  </a:lnTo>
                  <a:lnTo>
                    <a:pt x="10" y="387"/>
                  </a:lnTo>
                  <a:lnTo>
                    <a:pt x="9" y="427"/>
                  </a:lnTo>
                  <a:lnTo>
                    <a:pt x="8" y="466"/>
                  </a:lnTo>
                  <a:lnTo>
                    <a:pt x="7" y="504"/>
                  </a:lnTo>
                  <a:lnTo>
                    <a:pt x="7" y="543"/>
                  </a:lnTo>
                  <a:lnTo>
                    <a:pt x="6" y="580"/>
                  </a:lnTo>
                  <a:lnTo>
                    <a:pt x="5" y="617"/>
                  </a:lnTo>
                  <a:lnTo>
                    <a:pt x="4" y="650"/>
                  </a:lnTo>
                  <a:lnTo>
                    <a:pt x="3" y="683"/>
                  </a:lnTo>
                  <a:lnTo>
                    <a:pt x="3" y="714"/>
                  </a:lnTo>
                  <a:lnTo>
                    <a:pt x="2" y="742"/>
                  </a:lnTo>
                  <a:lnTo>
                    <a:pt x="2" y="767"/>
                  </a:lnTo>
                  <a:lnTo>
                    <a:pt x="2" y="789"/>
                  </a:lnTo>
                  <a:lnTo>
                    <a:pt x="1" y="808"/>
                  </a:lnTo>
                  <a:lnTo>
                    <a:pt x="1" y="823"/>
                  </a:lnTo>
                  <a:lnTo>
                    <a:pt x="1" y="834"/>
                  </a:lnTo>
                  <a:lnTo>
                    <a:pt x="0" y="841"/>
                  </a:lnTo>
                  <a:lnTo>
                    <a:pt x="0" y="844"/>
                  </a:lnTo>
                  <a:lnTo>
                    <a:pt x="9" y="84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0" name="Freeform 503">
              <a:extLst>
                <a:ext uri="{FF2B5EF4-FFF2-40B4-BE49-F238E27FC236}">
                  <a16:creationId xmlns:a16="http://schemas.microsoft.com/office/drawing/2014/main" id="{5AC755A0-20FD-4B48-A59B-969CABF5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539"/>
              <a:ext cx="9" cy="2"/>
            </a:xfrm>
            <a:custGeom>
              <a:avLst/>
              <a:gdLst>
                <a:gd name="T0" fmla="*/ 0 w 6"/>
                <a:gd name="T1" fmla="*/ 0 h 1"/>
                <a:gd name="T2" fmla="*/ 1547 w 6"/>
                <a:gd name="T3" fmla="*/ 0 h 1"/>
                <a:gd name="T4" fmla="*/ 3482 w 6"/>
                <a:gd name="T5" fmla="*/ 0 h 1"/>
                <a:gd name="T6" fmla="*/ 4163 w 6"/>
                <a:gd name="T7" fmla="*/ 0 h 1"/>
                <a:gd name="T8" fmla="*/ 5223 w 6"/>
                <a:gd name="T9" fmla="*/ 0 h 1"/>
                <a:gd name="T10" fmla="*/ 0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1" name="Freeform 504">
              <a:extLst>
                <a:ext uri="{FF2B5EF4-FFF2-40B4-BE49-F238E27FC236}">
                  <a16:creationId xmlns:a16="http://schemas.microsoft.com/office/drawing/2014/main" id="{891B6F1C-C0B3-4865-879E-0891A001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461"/>
              <a:ext cx="3" cy="7"/>
            </a:xfrm>
            <a:custGeom>
              <a:avLst/>
              <a:gdLst>
                <a:gd name="T0" fmla="*/ 1166 w 2"/>
                <a:gd name="T1" fmla="*/ 1182 h 5"/>
                <a:gd name="T2" fmla="*/ 0 w 2"/>
                <a:gd name="T3" fmla="*/ 1182 h 5"/>
                <a:gd name="T4" fmla="*/ 0 w 2"/>
                <a:gd name="T5" fmla="*/ 603 h 5"/>
                <a:gd name="T6" fmla="*/ 0 w 2"/>
                <a:gd name="T7" fmla="*/ 1 h 5"/>
                <a:gd name="T8" fmla="*/ 1166 w 2"/>
                <a:gd name="T9" fmla="*/ 0 h 5"/>
                <a:gd name="T10" fmla="*/ 1166 w 2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2" name="Freeform 505">
              <a:extLst>
                <a:ext uri="{FF2B5EF4-FFF2-40B4-BE49-F238E27FC236}">
                  <a16:creationId xmlns:a16="http://schemas.microsoft.com/office/drawing/2014/main" id="{A707044F-D580-4DC2-9E28-1D55507E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459"/>
              <a:ext cx="15" cy="9"/>
            </a:xfrm>
            <a:custGeom>
              <a:avLst/>
              <a:gdLst>
                <a:gd name="T0" fmla="*/ 0 w 10"/>
                <a:gd name="T1" fmla="*/ 343 h 7"/>
                <a:gd name="T2" fmla="*/ 0 w 10"/>
                <a:gd name="T3" fmla="*/ 343 h 7"/>
                <a:gd name="T4" fmla="*/ 7835 w 10"/>
                <a:gd name="T5" fmla="*/ 441 h 7"/>
                <a:gd name="T6" fmla="*/ 9018 w 10"/>
                <a:gd name="T7" fmla="*/ 1 h 7"/>
                <a:gd name="T8" fmla="*/ 1227 w 10"/>
                <a:gd name="T9" fmla="*/ 0 h 7"/>
                <a:gd name="T10" fmla="*/ 0 w 10"/>
                <a:gd name="T11" fmla="*/ 34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0" y="5"/>
                  </a:moveTo>
                  <a:lnTo>
                    <a:pt x="0" y="5"/>
                  </a:lnTo>
                  <a:lnTo>
                    <a:pt x="8" y="6"/>
                  </a:lnTo>
                  <a:lnTo>
                    <a:pt x="9" y="1"/>
                  </a:lnTo>
                  <a:lnTo>
                    <a:pt x="1" y="0"/>
                  </a:lnTo>
                  <a:lnTo>
                    <a:pt x="0" y="5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3" name="Freeform 506">
              <a:extLst>
                <a:ext uri="{FF2B5EF4-FFF2-40B4-BE49-F238E27FC236}">
                  <a16:creationId xmlns:a16="http://schemas.microsoft.com/office/drawing/2014/main" id="{C0421517-4608-4EC6-8294-52893642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458"/>
              <a:ext cx="17" cy="17"/>
            </a:xfrm>
            <a:custGeom>
              <a:avLst/>
              <a:gdLst>
                <a:gd name="T0" fmla="*/ 9845 w 11"/>
                <a:gd name="T1" fmla="*/ 349 h 14"/>
                <a:gd name="T2" fmla="*/ 9845 w 11"/>
                <a:gd name="T3" fmla="*/ 349 h 14"/>
                <a:gd name="T4" fmla="*/ 9845 w 11"/>
                <a:gd name="T5" fmla="*/ 282 h 14"/>
                <a:gd name="T6" fmla="*/ 9845 w 11"/>
                <a:gd name="T7" fmla="*/ 232 h 14"/>
                <a:gd name="T8" fmla="*/ 9845 w 11"/>
                <a:gd name="T9" fmla="*/ 194 h 14"/>
                <a:gd name="T10" fmla="*/ 9845 w 11"/>
                <a:gd name="T11" fmla="*/ 160 h 14"/>
                <a:gd name="T12" fmla="*/ 9845 w 11"/>
                <a:gd name="T13" fmla="*/ 194 h 14"/>
                <a:gd name="T14" fmla="*/ 11512 w 11"/>
                <a:gd name="T15" fmla="*/ 194 h 14"/>
                <a:gd name="T16" fmla="*/ 15215 w 11"/>
                <a:gd name="T17" fmla="*/ 232 h 14"/>
                <a:gd name="T18" fmla="*/ 16108 w 11"/>
                <a:gd name="T19" fmla="*/ 1 h 14"/>
                <a:gd name="T20" fmla="*/ 12997 w 11"/>
                <a:gd name="T21" fmla="*/ 0 h 14"/>
                <a:gd name="T22" fmla="*/ 9845 w 11"/>
                <a:gd name="T23" fmla="*/ 0 h 14"/>
                <a:gd name="T24" fmla="*/ 5442 w 11"/>
                <a:gd name="T25" fmla="*/ 1 h 14"/>
                <a:gd name="T26" fmla="*/ 3521 w 11"/>
                <a:gd name="T27" fmla="*/ 90 h 14"/>
                <a:gd name="T28" fmla="*/ 2278 w 11"/>
                <a:gd name="T29" fmla="*/ 132 h 14"/>
                <a:gd name="T30" fmla="*/ 2278 w 11"/>
                <a:gd name="T31" fmla="*/ 194 h 14"/>
                <a:gd name="T32" fmla="*/ 0 w 11"/>
                <a:gd name="T33" fmla="*/ 282 h 14"/>
                <a:gd name="T34" fmla="*/ 0 w 11"/>
                <a:gd name="T35" fmla="*/ 345 h 14"/>
                <a:gd name="T36" fmla="*/ 0 w 11"/>
                <a:gd name="T37" fmla="*/ 349 h 14"/>
                <a:gd name="T38" fmla="*/ 9845 w 11"/>
                <a:gd name="T39" fmla="*/ 349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4"/>
                <a:gd name="T62" fmla="*/ 11 w 11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4">
                  <a:moveTo>
                    <a:pt x="6" y="13"/>
                  </a:moveTo>
                  <a:lnTo>
                    <a:pt x="6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6" y="13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4" name="Freeform 507">
              <a:extLst>
                <a:ext uri="{FF2B5EF4-FFF2-40B4-BE49-F238E27FC236}">
                  <a16:creationId xmlns:a16="http://schemas.microsoft.com/office/drawing/2014/main" id="{74B2928C-93A7-4724-815A-1702BDF0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2481"/>
              <a:ext cx="39" cy="1052"/>
            </a:xfrm>
            <a:custGeom>
              <a:avLst/>
              <a:gdLst>
                <a:gd name="T0" fmla="*/ 7626 w 26"/>
                <a:gd name="T1" fmla="*/ 34919 h 845"/>
                <a:gd name="T2" fmla="*/ 7835 w 26"/>
                <a:gd name="T3" fmla="*/ 34140 h 845"/>
                <a:gd name="T4" fmla="*/ 9368 w 26"/>
                <a:gd name="T5" fmla="*/ 32723 h 845"/>
                <a:gd name="T6" fmla="*/ 10359 w 26"/>
                <a:gd name="T7" fmla="*/ 30776 h 845"/>
                <a:gd name="T8" fmla="*/ 10359 w 26"/>
                <a:gd name="T9" fmla="*/ 28312 h 845"/>
                <a:gd name="T10" fmla="*/ 11753 w 26"/>
                <a:gd name="T11" fmla="*/ 25583 h 845"/>
                <a:gd name="T12" fmla="*/ 14004 w 26"/>
                <a:gd name="T13" fmla="*/ 22529 h 845"/>
                <a:gd name="T14" fmla="*/ 15443 w 26"/>
                <a:gd name="T15" fmla="*/ 19316 h 845"/>
                <a:gd name="T16" fmla="*/ 17159 w 26"/>
                <a:gd name="T17" fmla="*/ 16064 h 845"/>
                <a:gd name="T18" fmla="*/ 19380 w 26"/>
                <a:gd name="T19" fmla="*/ 12884 h 845"/>
                <a:gd name="T20" fmla="*/ 19926 w 26"/>
                <a:gd name="T21" fmla="*/ 9800 h 845"/>
                <a:gd name="T22" fmla="*/ 22004 w 26"/>
                <a:gd name="T23" fmla="*/ 6981 h 845"/>
                <a:gd name="T24" fmla="*/ 23165 w 26"/>
                <a:gd name="T25" fmla="*/ 4459 h 845"/>
                <a:gd name="T26" fmla="*/ 23165 w 26"/>
                <a:gd name="T27" fmla="*/ 2491 h 845"/>
                <a:gd name="T28" fmla="*/ 23846 w 26"/>
                <a:gd name="T29" fmla="*/ 987 h 845"/>
                <a:gd name="T30" fmla="*/ 24920 w 26"/>
                <a:gd name="T31" fmla="*/ 120 h 845"/>
                <a:gd name="T32" fmla="*/ 18206 w 26"/>
                <a:gd name="T33" fmla="*/ 0 h 845"/>
                <a:gd name="T34" fmla="*/ 17159 w 26"/>
                <a:gd name="T35" fmla="*/ 512 h 845"/>
                <a:gd name="T36" fmla="*/ 17159 w 26"/>
                <a:gd name="T37" fmla="*/ 1670 h 845"/>
                <a:gd name="T38" fmla="*/ 15443 w 26"/>
                <a:gd name="T39" fmla="*/ 3403 h 845"/>
                <a:gd name="T40" fmla="*/ 15443 w 26"/>
                <a:gd name="T41" fmla="*/ 5698 h 845"/>
                <a:gd name="T42" fmla="*/ 14004 w 26"/>
                <a:gd name="T43" fmla="*/ 8325 h 845"/>
                <a:gd name="T44" fmla="*/ 11753 w 26"/>
                <a:gd name="T45" fmla="*/ 11281 h 845"/>
                <a:gd name="T46" fmla="*/ 10359 w 26"/>
                <a:gd name="T47" fmla="*/ 14453 h 845"/>
                <a:gd name="T48" fmla="*/ 9368 w 26"/>
                <a:gd name="T49" fmla="*/ 17713 h 845"/>
                <a:gd name="T50" fmla="*/ 7626 w 26"/>
                <a:gd name="T51" fmla="*/ 20879 h 845"/>
                <a:gd name="T52" fmla="*/ 6245 w 26"/>
                <a:gd name="T53" fmla="*/ 24048 h 845"/>
                <a:gd name="T54" fmla="*/ 4163 w 26"/>
                <a:gd name="T55" fmla="*/ 26947 h 845"/>
                <a:gd name="T56" fmla="*/ 2397 w 26"/>
                <a:gd name="T57" fmla="*/ 29612 h 845"/>
                <a:gd name="T58" fmla="*/ 2397 w 26"/>
                <a:gd name="T59" fmla="*/ 31807 h 845"/>
                <a:gd name="T60" fmla="*/ 1547 w 26"/>
                <a:gd name="T61" fmla="*/ 33500 h 845"/>
                <a:gd name="T62" fmla="*/ 1547 w 26"/>
                <a:gd name="T63" fmla="*/ 34579 h 845"/>
                <a:gd name="T64" fmla="*/ 0 w 26"/>
                <a:gd name="T65" fmla="*/ 34990 h 8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845"/>
                <a:gd name="T101" fmla="*/ 26 w 26"/>
                <a:gd name="T102" fmla="*/ 845 h 8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845">
                  <a:moveTo>
                    <a:pt x="7" y="844"/>
                  </a:moveTo>
                  <a:lnTo>
                    <a:pt x="7" y="842"/>
                  </a:lnTo>
                  <a:lnTo>
                    <a:pt x="8" y="834"/>
                  </a:lnTo>
                  <a:lnTo>
                    <a:pt x="8" y="823"/>
                  </a:lnTo>
                  <a:lnTo>
                    <a:pt x="8" y="808"/>
                  </a:lnTo>
                  <a:lnTo>
                    <a:pt x="9" y="789"/>
                  </a:lnTo>
                  <a:lnTo>
                    <a:pt x="9" y="767"/>
                  </a:lnTo>
                  <a:lnTo>
                    <a:pt x="10" y="742"/>
                  </a:lnTo>
                  <a:lnTo>
                    <a:pt x="10" y="714"/>
                  </a:lnTo>
                  <a:lnTo>
                    <a:pt x="10" y="683"/>
                  </a:lnTo>
                  <a:lnTo>
                    <a:pt x="11" y="650"/>
                  </a:lnTo>
                  <a:lnTo>
                    <a:pt x="12" y="617"/>
                  </a:lnTo>
                  <a:lnTo>
                    <a:pt x="13" y="580"/>
                  </a:lnTo>
                  <a:lnTo>
                    <a:pt x="14" y="543"/>
                  </a:lnTo>
                  <a:lnTo>
                    <a:pt x="15" y="504"/>
                  </a:lnTo>
                  <a:lnTo>
                    <a:pt x="15" y="466"/>
                  </a:lnTo>
                  <a:lnTo>
                    <a:pt x="16" y="427"/>
                  </a:lnTo>
                  <a:lnTo>
                    <a:pt x="17" y="387"/>
                  </a:lnTo>
                  <a:lnTo>
                    <a:pt x="18" y="349"/>
                  </a:lnTo>
                  <a:lnTo>
                    <a:pt x="19" y="310"/>
                  </a:lnTo>
                  <a:lnTo>
                    <a:pt x="19" y="272"/>
                  </a:lnTo>
                  <a:lnTo>
                    <a:pt x="20" y="236"/>
                  </a:lnTo>
                  <a:lnTo>
                    <a:pt x="21" y="201"/>
                  </a:lnTo>
                  <a:lnTo>
                    <a:pt x="22" y="169"/>
                  </a:lnTo>
                  <a:lnTo>
                    <a:pt x="22" y="137"/>
                  </a:lnTo>
                  <a:lnTo>
                    <a:pt x="23" y="108"/>
                  </a:lnTo>
                  <a:lnTo>
                    <a:pt x="23" y="82"/>
                  </a:lnTo>
                  <a:lnTo>
                    <a:pt x="23" y="60"/>
                  </a:lnTo>
                  <a:lnTo>
                    <a:pt x="24" y="40"/>
                  </a:lnTo>
                  <a:lnTo>
                    <a:pt x="24" y="24"/>
                  </a:lnTo>
                  <a:lnTo>
                    <a:pt x="24" y="12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7" y="12"/>
                  </a:lnTo>
                  <a:lnTo>
                    <a:pt x="17" y="24"/>
                  </a:lnTo>
                  <a:lnTo>
                    <a:pt x="17" y="40"/>
                  </a:lnTo>
                  <a:lnTo>
                    <a:pt x="16" y="60"/>
                  </a:lnTo>
                  <a:lnTo>
                    <a:pt x="15" y="82"/>
                  </a:lnTo>
                  <a:lnTo>
                    <a:pt x="15" y="108"/>
                  </a:lnTo>
                  <a:lnTo>
                    <a:pt x="15" y="137"/>
                  </a:lnTo>
                  <a:lnTo>
                    <a:pt x="15" y="169"/>
                  </a:lnTo>
                  <a:lnTo>
                    <a:pt x="14" y="201"/>
                  </a:lnTo>
                  <a:lnTo>
                    <a:pt x="13" y="236"/>
                  </a:lnTo>
                  <a:lnTo>
                    <a:pt x="12" y="272"/>
                  </a:lnTo>
                  <a:lnTo>
                    <a:pt x="11" y="310"/>
                  </a:lnTo>
                  <a:lnTo>
                    <a:pt x="10" y="349"/>
                  </a:lnTo>
                  <a:lnTo>
                    <a:pt x="10" y="387"/>
                  </a:lnTo>
                  <a:lnTo>
                    <a:pt x="9" y="427"/>
                  </a:lnTo>
                  <a:lnTo>
                    <a:pt x="8" y="466"/>
                  </a:lnTo>
                  <a:lnTo>
                    <a:pt x="7" y="504"/>
                  </a:lnTo>
                  <a:lnTo>
                    <a:pt x="6" y="543"/>
                  </a:lnTo>
                  <a:lnTo>
                    <a:pt x="6" y="580"/>
                  </a:lnTo>
                  <a:lnTo>
                    <a:pt x="5" y="617"/>
                  </a:lnTo>
                  <a:lnTo>
                    <a:pt x="4" y="650"/>
                  </a:lnTo>
                  <a:lnTo>
                    <a:pt x="3" y="683"/>
                  </a:lnTo>
                  <a:lnTo>
                    <a:pt x="2" y="714"/>
                  </a:lnTo>
                  <a:lnTo>
                    <a:pt x="2" y="742"/>
                  </a:lnTo>
                  <a:lnTo>
                    <a:pt x="2" y="767"/>
                  </a:lnTo>
                  <a:lnTo>
                    <a:pt x="2" y="789"/>
                  </a:lnTo>
                  <a:lnTo>
                    <a:pt x="1" y="808"/>
                  </a:lnTo>
                  <a:lnTo>
                    <a:pt x="1" y="823"/>
                  </a:lnTo>
                  <a:lnTo>
                    <a:pt x="1" y="834"/>
                  </a:lnTo>
                  <a:lnTo>
                    <a:pt x="0" y="841"/>
                  </a:lnTo>
                  <a:lnTo>
                    <a:pt x="0" y="844"/>
                  </a:lnTo>
                  <a:lnTo>
                    <a:pt x="7" y="84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5" name="Freeform 508">
              <a:extLst>
                <a:ext uri="{FF2B5EF4-FFF2-40B4-BE49-F238E27FC236}">
                  <a16:creationId xmlns:a16="http://schemas.microsoft.com/office/drawing/2014/main" id="{BA77CE9D-E57E-4741-AF47-4593A883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538"/>
              <a:ext cx="6" cy="3"/>
            </a:xfrm>
            <a:custGeom>
              <a:avLst/>
              <a:gdLst>
                <a:gd name="T0" fmla="*/ 0 w 4"/>
                <a:gd name="T1" fmla="*/ 1166 h 2"/>
                <a:gd name="T2" fmla="*/ 1166 w 4"/>
                <a:gd name="T3" fmla="*/ 0 h 2"/>
                <a:gd name="T4" fmla="*/ 1911 w 4"/>
                <a:gd name="T5" fmla="*/ 0 h 2"/>
                <a:gd name="T6" fmla="*/ 3482 w 4"/>
                <a:gd name="T7" fmla="*/ 0 h 2"/>
                <a:gd name="T8" fmla="*/ 3482 w 4"/>
                <a:gd name="T9" fmla="*/ 1166 h 2"/>
                <a:gd name="T10" fmla="*/ 0 w 4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6" name="Freeform 509">
              <a:extLst>
                <a:ext uri="{FF2B5EF4-FFF2-40B4-BE49-F238E27FC236}">
                  <a16:creationId xmlns:a16="http://schemas.microsoft.com/office/drawing/2014/main" id="{5BF03EA6-936F-4FC4-AEE5-A467CE2D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463"/>
              <a:ext cx="5" cy="3"/>
            </a:xfrm>
            <a:custGeom>
              <a:avLst/>
              <a:gdLst>
                <a:gd name="T0" fmla="*/ 10245 w 3"/>
                <a:gd name="T1" fmla="*/ 2 h 3"/>
                <a:gd name="T2" fmla="*/ 0 w 3"/>
                <a:gd name="T3" fmla="*/ 2 h 3"/>
                <a:gd name="T4" fmla="*/ 0 w 3"/>
                <a:gd name="T5" fmla="*/ 1 h 3"/>
                <a:gd name="T6" fmla="*/ 0 w 3"/>
                <a:gd name="T7" fmla="*/ 1 h 3"/>
                <a:gd name="T8" fmla="*/ 6147 w 3"/>
                <a:gd name="T9" fmla="*/ 0 h 3"/>
                <a:gd name="T10" fmla="*/ 10245 w 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7" name="Freeform 510">
              <a:extLst>
                <a:ext uri="{FF2B5EF4-FFF2-40B4-BE49-F238E27FC236}">
                  <a16:creationId xmlns:a16="http://schemas.microsoft.com/office/drawing/2014/main" id="{705BC331-68CC-44BD-825D-8220BC18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460"/>
              <a:ext cx="13" cy="6"/>
            </a:xfrm>
            <a:custGeom>
              <a:avLst/>
              <a:gdLst>
                <a:gd name="T0" fmla="*/ 0 w 9"/>
                <a:gd name="T1" fmla="*/ 72 h 5"/>
                <a:gd name="T2" fmla="*/ 1 w 9"/>
                <a:gd name="T3" fmla="*/ 72 h 5"/>
                <a:gd name="T4" fmla="*/ 3457 w 9"/>
                <a:gd name="T5" fmla="*/ 86 h 5"/>
                <a:gd name="T6" fmla="*/ 4258 w 9"/>
                <a:gd name="T7" fmla="*/ 1 h 5"/>
                <a:gd name="T8" fmla="*/ 1 w 9"/>
                <a:gd name="T9" fmla="*/ 0 h 5"/>
                <a:gd name="T10" fmla="*/ 0 w 9"/>
                <a:gd name="T11" fmla="*/ 72 h 5"/>
                <a:gd name="T12" fmla="*/ 1 w 9"/>
                <a:gd name="T13" fmla="*/ 72 h 5"/>
                <a:gd name="T14" fmla="*/ 0 w 9"/>
                <a:gd name="T15" fmla="*/ 7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"/>
                <a:gd name="T26" fmla="*/ 9 w 9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">
                  <a:moveTo>
                    <a:pt x="0" y="3"/>
                  </a:moveTo>
                  <a:lnTo>
                    <a:pt x="1" y="3"/>
                  </a:lnTo>
                  <a:lnTo>
                    <a:pt x="7" y="4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8" name="Freeform 511">
              <a:extLst>
                <a:ext uri="{FF2B5EF4-FFF2-40B4-BE49-F238E27FC236}">
                  <a16:creationId xmlns:a16="http://schemas.microsoft.com/office/drawing/2014/main" id="{5854AC45-3967-4223-B2A1-5E62F1AA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459"/>
              <a:ext cx="15" cy="16"/>
            </a:xfrm>
            <a:custGeom>
              <a:avLst/>
              <a:gdLst>
                <a:gd name="T0" fmla="*/ 4008 w 10"/>
                <a:gd name="T1" fmla="*/ 405 h 13"/>
                <a:gd name="T2" fmla="*/ 4008 w 10"/>
                <a:gd name="T3" fmla="*/ 405 h 13"/>
                <a:gd name="T4" fmla="*/ 4008 w 10"/>
                <a:gd name="T5" fmla="*/ 315 h 13"/>
                <a:gd name="T6" fmla="*/ 5223 w 10"/>
                <a:gd name="T7" fmla="*/ 256 h 13"/>
                <a:gd name="T8" fmla="*/ 5223 w 10"/>
                <a:gd name="T9" fmla="*/ 208 h 13"/>
                <a:gd name="T10" fmla="*/ 5223 w 10"/>
                <a:gd name="T11" fmla="*/ 169 h 13"/>
                <a:gd name="T12" fmla="*/ 5223 w 10"/>
                <a:gd name="T13" fmla="*/ 169 h 13"/>
                <a:gd name="T14" fmla="*/ 7626 w 10"/>
                <a:gd name="T15" fmla="*/ 169 h 13"/>
                <a:gd name="T16" fmla="*/ 7835 w 10"/>
                <a:gd name="T17" fmla="*/ 208 h 13"/>
                <a:gd name="T18" fmla="*/ 9018 w 10"/>
                <a:gd name="T19" fmla="*/ 1 h 13"/>
                <a:gd name="T20" fmla="*/ 7626 w 10"/>
                <a:gd name="T21" fmla="*/ 0 h 13"/>
                <a:gd name="T22" fmla="*/ 5223 w 10"/>
                <a:gd name="T23" fmla="*/ 0 h 13"/>
                <a:gd name="T24" fmla="*/ 3482 w 10"/>
                <a:gd name="T25" fmla="*/ 1 h 13"/>
                <a:gd name="T26" fmla="*/ 1227 w 10"/>
                <a:gd name="T27" fmla="*/ 111 h 13"/>
                <a:gd name="T28" fmla="*/ 1227 w 10"/>
                <a:gd name="T29" fmla="*/ 137 h 13"/>
                <a:gd name="T30" fmla="*/ 0 w 10"/>
                <a:gd name="T31" fmla="*/ 256 h 13"/>
                <a:gd name="T32" fmla="*/ 0 w 10"/>
                <a:gd name="T33" fmla="*/ 315 h 13"/>
                <a:gd name="T34" fmla="*/ 0 w 10"/>
                <a:gd name="T35" fmla="*/ 388 h 13"/>
                <a:gd name="T36" fmla="*/ 0 w 10"/>
                <a:gd name="T37" fmla="*/ 405 h 13"/>
                <a:gd name="T38" fmla="*/ 4008 w 10"/>
                <a:gd name="T39" fmla="*/ 405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13"/>
                <a:gd name="T62" fmla="*/ 10 w 10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13">
                  <a:moveTo>
                    <a:pt x="4" y="12"/>
                  </a:moveTo>
                  <a:lnTo>
                    <a:pt x="4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4" y="1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9" name="Freeform 512">
              <a:extLst>
                <a:ext uri="{FF2B5EF4-FFF2-40B4-BE49-F238E27FC236}">
                  <a16:creationId xmlns:a16="http://schemas.microsoft.com/office/drawing/2014/main" id="{305706E8-9919-4F04-9EBF-3F106DC1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2481"/>
              <a:ext cx="36" cy="1052"/>
            </a:xfrm>
            <a:custGeom>
              <a:avLst/>
              <a:gdLst>
                <a:gd name="T0" fmla="*/ 6245 w 24"/>
                <a:gd name="T1" fmla="*/ 34864 h 845"/>
                <a:gd name="T2" fmla="*/ 6245 w 24"/>
                <a:gd name="T3" fmla="*/ 34140 h 845"/>
                <a:gd name="T4" fmla="*/ 7626 w 24"/>
                <a:gd name="T5" fmla="*/ 32723 h 845"/>
                <a:gd name="T6" fmla="*/ 7835 w 24"/>
                <a:gd name="T7" fmla="*/ 30776 h 845"/>
                <a:gd name="T8" fmla="*/ 10359 w 24"/>
                <a:gd name="T9" fmla="*/ 28312 h 845"/>
                <a:gd name="T10" fmla="*/ 10359 w 24"/>
                <a:gd name="T11" fmla="*/ 25583 h 845"/>
                <a:gd name="T12" fmla="*/ 11691 w 24"/>
                <a:gd name="T13" fmla="*/ 22529 h 845"/>
                <a:gd name="T14" fmla="*/ 13284 w 24"/>
                <a:gd name="T15" fmla="*/ 19316 h 845"/>
                <a:gd name="T16" fmla="*/ 15443 w 24"/>
                <a:gd name="T17" fmla="*/ 16064 h 845"/>
                <a:gd name="T18" fmla="*/ 17159 w 24"/>
                <a:gd name="T19" fmla="*/ 12884 h 845"/>
                <a:gd name="T20" fmla="*/ 18206 w 24"/>
                <a:gd name="T21" fmla="*/ 9800 h 845"/>
                <a:gd name="T22" fmla="*/ 19926 w 24"/>
                <a:gd name="T23" fmla="*/ 6981 h 845"/>
                <a:gd name="T24" fmla="*/ 21078 w 24"/>
                <a:gd name="T25" fmla="*/ 4459 h 845"/>
                <a:gd name="T26" fmla="*/ 22004 w 24"/>
                <a:gd name="T27" fmla="*/ 2491 h 845"/>
                <a:gd name="T28" fmla="*/ 22004 w 24"/>
                <a:gd name="T29" fmla="*/ 987 h 845"/>
                <a:gd name="T30" fmla="*/ 23126 w 24"/>
                <a:gd name="T31" fmla="*/ 120 h 845"/>
                <a:gd name="T32" fmla="*/ 17159 w 24"/>
                <a:gd name="T33" fmla="*/ 0 h 845"/>
                <a:gd name="T34" fmla="*/ 17159 w 24"/>
                <a:gd name="T35" fmla="*/ 512 h 845"/>
                <a:gd name="T36" fmla="*/ 17159 w 24"/>
                <a:gd name="T37" fmla="*/ 1670 h 845"/>
                <a:gd name="T38" fmla="*/ 15443 w 24"/>
                <a:gd name="T39" fmla="*/ 3403 h 845"/>
                <a:gd name="T40" fmla="*/ 14004 w 24"/>
                <a:gd name="T41" fmla="*/ 5698 h 845"/>
                <a:gd name="T42" fmla="*/ 13284 w 24"/>
                <a:gd name="T43" fmla="*/ 8325 h 845"/>
                <a:gd name="T44" fmla="*/ 11691 w 24"/>
                <a:gd name="T45" fmla="*/ 11281 h 845"/>
                <a:gd name="T46" fmla="*/ 10359 w 24"/>
                <a:gd name="T47" fmla="*/ 14453 h 845"/>
                <a:gd name="T48" fmla="*/ 9368 w 24"/>
                <a:gd name="T49" fmla="*/ 17713 h 845"/>
                <a:gd name="T50" fmla="*/ 7626 w 24"/>
                <a:gd name="T51" fmla="*/ 20879 h 845"/>
                <a:gd name="T52" fmla="*/ 6245 w 24"/>
                <a:gd name="T53" fmla="*/ 24048 h 845"/>
                <a:gd name="T54" fmla="*/ 4163 w 24"/>
                <a:gd name="T55" fmla="*/ 26947 h 845"/>
                <a:gd name="T56" fmla="*/ 2397 w 24"/>
                <a:gd name="T57" fmla="*/ 29612 h 845"/>
                <a:gd name="T58" fmla="*/ 2397 w 24"/>
                <a:gd name="T59" fmla="*/ 31807 h 845"/>
                <a:gd name="T60" fmla="*/ 1547 w 24"/>
                <a:gd name="T61" fmla="*/ 33500 h 845"/>
                <a:gd name="T62" fmla="*/ 1547 w 24"/>
                <a:gd name="T63" fmla="*/ 34579 h 845"/>
                <a:gd name="T64" fmla="*/ 0 w 24"/>
                <a:gd name="T65" fmla="*/ 34990 h 8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845"/>
                <a:gd name="T101" fmla="*/ 24 w 24"/>
                <a:gd name="T102" fmla="*/ 845 h 8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845">
                  <a:moveTo>
                    <a:pt x="6" y="844"/>
                  </a:moveTo>
                  <a:lnTo>
                    <a:pt x="6" y="841"/>
                  </a:lnTo>
                  <a:lnTo>
                    <a:pt x="6" y="834"/>
                  </a:lnTo>
                  <a:lnTo>
                    <a:pt x="6" y="823"/>
                  </a:lnTo>
                  <a:lnTo>
                    <a:pt x="6" y="808"/>
                  </a:lnTo>
                  <a:lnTo>
                    <a:pt x="7" y="789"/>
                  </a:lnTo>
                  <a:lnTo>
                    <a:pt x="7" y="767"/>
                  </a:lnTo>
                  <a:lnTo>
                    <a:pt x="8" y="742"/>
                  </a:lnTo>
                  <a:lnTo>
                    <a:pt x="9" y="714"/>
                  </a:lnTo>
                  <a:lnTo>
                    <a:pt x="10" y="683"/>
                  </a:lnTo>
                  <a:lnTo>
                    <a:pt x="10" y="650"/>
                  </a:lnTo>
                  <a:lnTo>
                    <a:pt x="10" y="617"/>
                  </a:lnTo>
                  <a:lnTo>
                    <a:pt x="11" y="580"/>
                  </a:lnTo>
                  <a:lnTo>
                    <a:pt x="12" y="543"/>
                  </a:lnTo>
                  <a:lnTo>
                    <a:pt x="13" y="504"/>
                  </a:lnTo>
                  <a:lnTo>
                    <a:pt x="13" y="466"/>
                  </a:lnTo>
                  <a:lnTo>
                    <a:pt x="14" y="427"/>
                  </a:lnTo>
                  <a:lnTo>
                    <a:pt x="15" y="387"/>
                  </a:lnTo>
                  <a:lnTo>
                    <a:pt x="16" y="349"/>
                  </a:lnTo>
                  <a:lnTo>
                    <a:pt x="17" y="310"/>
                  </a:lnTo>
                  <a:lnTo>
                    <a:pt x="17" y="272"/>
                  </a:lnTo>
                  <a:lnTo>
                    <a:pt x="18" y="236"/>
                  </a:lnTo>
                  <a:lnTo>
                    <a:pt x="19" y="201"/>
                  </a:lnTo>
                  <a:lnTo>
                    <a:pt x="20" y="169"/>
                  </a:lnTo>
                  <a:lnTo>
                    <a:pt x="20" y="137"/>
                  </a:lnTo>
                  <a:lnTo>
                    <a:pt x="21" y="108"/>
                  </a:lnTo>
                  <a:lnTo>
                    <a:pt x="21" y="82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24"/>
                  </a:lnTo>
                  <a:lnTo>
                    <a:pt x="22" y="12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12"/>
                  </a:lnTo>
                  <a:lnTo>
                    <a:pt x="17" y="24"/>
                  </a:lnTo>
                  <a:lnTo>
                    <a:pt x="17" y="40"/>
                  </a:lnTo>
                  <a:lnTo>
                    <a:pt x="16" y="60"/>
                  </a:lnTo>
                  <a:lnTo>
                    <a:pt x="15" y="82"/>
                  </a:lnTo>
                  <a:lnTo>
                    <a:pt x="15" y="108"/>
                  </a:lnTo>
                  <a:lnTo>
                    <a:pt x="14" y="137"/>
                  </a:lnTo>
                  <a:lnTo>
                    <a:pt x="13" y="169"/>
                  </a:lnTo>
                  <a:lnTo>
                    <a:pt x="13" y="201"/>
                  </a:lnTo>
                  <a:lnTo>
                    <a:pt x="13" y="236"/>
                  </a:lnTo>
                  <a:lnTo>
                    <a:pt x="12" y="272"/>
                  </a:lnTo>
                  <a:lnTo>
                    <a:pt x="11" y="310"/>
                  </a:lnTo>
                  <a:lnTo>
                    <a:pt x="10" y="349"/>
                  </a:lnTo>
                  <a:lnTo>
                    <a:pt x="10" y="387"/>
                  </a:lnTo>
                  <a:lnTo>
                    <a:pt x="9" y="427"/>
                  </a:lnTo>
                  <a:lnTo>
                    <a:pt x="8" y="466"/>
                  </a:lnTo>
                  <a:lnTo>
                    <a:pt x="7" y="504"/>
                  </a:lnTo>
                  <a:lnTo>
                    <a:pt x="6" y="543"/>
                  </a:lnTo>
                  <a:lnTo>
                    <a:pt x="6" y="580"/>
                  </a:lnTo>
                  <a:lnTo>
                    <a:pt x="5" y="617"/>
                  </a:lnTo>
                  <a:lnTo>
                    <a:pt x="4" y="650"/>
                  </a:lnTo>
                  <a:lnTo>
                    <a:pt x="3" y="683"/>
                  </a:lnTo>
                  <a:lnTo>
                    <a:pt x="2" y="714"/>
                  </a:lnTo>
                  <a:lnTo>
                    <a:pt x="2" y="742"/>
                  </a:lnTo>
                  <a:lnTo>
                    <a:pt x="2" y="767"/>
                  </a:lnTo>
                  <a:lnTo>
                    <a:pt x="2" y="789"/>
                  </a:lnTo>
                  <a:lnTo>
                    <a:pt x="1" y="808"/>
                  </a:lnTo>
                  <a:lnTo>
                    <a:pt x="1" y="823"/>
                  </a:lnTo>
                  <a:lnTo>
                    <a:pt x="1" y="834"/>
                  </a:lnTo>
                  <a:lnTo>
                    <a:pt x="0" y="841"/>
                  </a:lnTo>
                  <a:lnTo>
                    <a:pt x="0" y="844"/>
                  </a:lnTo>
                  <a:lnTo>
                    <a:pt x="6" y="844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0" name="Freeform 513">
              <a:extLst>
                <a:ext uri="{FF2B5EF4-FFF2-40B4-BE49-F238E27FC236}">
                  <a16:creationId xmlns:a16="http://schemas.microsoft.com/office/drawing/2014/main" id="{96460EE9-859D-4F49-8B26-D8D9CF35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536"/>
              <a:ext cx="3" cy="5"/>
            </a:xfrm>
            <a:custGeom>
              <a:avLst/>
              <a:gdLst>
                <a:gd name="T0" fmla="*/ 0 w 2"/>
                <a:gd name="T1" fmla="*/ 125 h 4"/>
                <a:gd name="T2" fmla="*/ 0 w 2"/>
                <a:gd name="T3" fmla="*/ 0 h 4"/>
                <a:gd name="T4" fmla="*/ 1166 w 2"/>
                <a:gd name="T5" fmla="*/ 0 h 4"/>
                <a:gd name="T6" fmla="*/ 1166 w 2"/>
                <a:gd name="T7" fmla="*/ 0 h 4"/>
                <a:gd name="T8" fmla="*/ 1166 w 2"/>
                <a:gd name="T9" fmla="*/ 125 h 4"/>
                <a:gd name="T10" fmla="*/ 0 w 2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1" name="Freeform 514">
              <a:extLst>
                <a:ext uri="{FF2B5EF4-FFF2-40B4-BE49-F238E27FC236}">
                  <a16:creationId xmlns:a16="http://schemas.microsoft.com/office/drawing/2014/main" id="{E8913C11-DAF9-4312-B8AF-2023E7B9B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3536"/>
              <a:ext cx="2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125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2" name="Freeform 515">
              <a:extLst>
                <a:ext uri="{FF2B5EF4-FFF2-40B4-BE49-F238E27FC236}">
                  <a16:creationId xmlns:a16="http://schemas.microsoft.com/office/drawing/2014/main" id="{09AD27D4-A0F7-465F-92A2-A907901B2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2480"/>
              <a:ext cx="33" cy="1053"/>
            </a:xfrm>
            <a:custGeom>
              <a:avLst/>
              <a:gdLst>
                <a:gd name="T0" fmla="*/ 15897 w 22"/>
                <a:gd name="T1" fmla="*/ 1 h 846"/>
                <a:gd name="T2" fmla="*/ 15897 w 22"/>
                <a:gd name="T3" fmla="*/ 546 h 846"/>
                <a:gd name="T4" fmla="*/ 15897 w 22"/>
                <a:gd name="T5" fmla="*/ 1677 h 846"/>
                <a:gd name="T6" fmla="*/ 15443 w 22"/>
                <a:gd name="T7" fmla="*/ 3398 h 846"/>
                <a:gd name="T8" fmla="*/ 14004 w 22"/>
                <a:gd name="T9" fmla="*/ 5699 h 846"/>
                <a:gd name="T10" fmla="*/ 11691 w 22"/>
                <a:gd name="T11" fmla="*/ 8312 h 846"/>
                <a:gd name="T12" fmla="*/ 11691 w 22"/>
                <a:gd name="T13" fmla="*/ 11303 h 846"/>
                <a:gd name="T14" fmla="*/ 9368 w 22"/>
                <a:gd name="T15" fmla="*/ 14478 h 846"/>
                <a:gd name="T16" fmla="*/ 9368 w 22"/>
                <a:gd name="T17" fmla="*/ 17666 h 846"/>
                <a:gd name="T18" fmla="*/ 7626 w 22"/>
                <a:gd name="T19" fmla="*/ 20892 h 846"/>
                <a:gd name="T20" fmla="*/ 5223 w 22"/>
                <a:gd name="T21" fmla="*/ 23999 h 846"/>
                <a:gd name="T22" fmla="*/ 4163 w 22"/>
                <a:gd name="T23" fmla="*/ 26880 h 846"/>
                <a:gd name="T24" fmla="*/ 2397 w 22"/>
                <a:gd name="T25" fmla="*/ 29544 h 846"/>
                <a:gd name="T26" fmla="*/ 2397 w 22"/>
                <a:gd name="T27" fmla="*/ 31717 h 846"/>
                <a:gd name="T28" fmla="*/ 1233 w 22"/>
                <a:gd name="T29" fmla="*/ 33407 h 846"/>
                <a:gd name="T30" fmla="*/ 0 w 22"/>
                <a:gd name="T31" fmla="*/ 34465 h 846"/>
                <a:gd name="T32" fmla="*/ 0 w 22"/>
                <a:gd name="T33" fmla="*/ 34905 h 846"/>
                <a:gd name="T34" fmla="*/ 5223 w 22"/>
                <a:gd name="T35" fmla="*/ 34756 h 846"/>
                <a:gd name="T36" fmla="*/ 5223 w 22"/>
                <a:gd name="T37" fmla="*/ 34040 h 846"/>
                <a:gd name="T38" fmla="*/ 5223 w 22"/>
                <a:gd name="T39" fmla="*/ 32633 h 846"/>
                <a:gd name="T40" fmla="*/ 6245 w 22"/>
                <a:gd name="T41" fmla="*/ 30703 h 846"/>
                <a:gd name="T42" fmla="*/ 7835 w 22"/>
                <a:gd name="T43" fmla="*/ 28206 h 846"/>
                <a:gd name="T44" fmla="*/ 9368 w 22"/>
                <a:gd name="T45" fmla="*/ 25502 h 846"/>
                <a:gd name="T46" fmla="*/ 9903 w 22"/>
                <a:gd name="T47" fmla="*/ 22476 h 846"/>
                <a:gd name="T48" fmla="*/ 11691 w 22"/>
                <a:gd name="T49" fmla="*/ 19281 h 846"/>
                <a:gd name="T50" fmla="*/ 13080 w 22"/>
                <a:gd name="T51" fmla="*/ 16028 h 846"/>
                <a:gd name="T52" fmla="*/ 15443 w 22"/>
                <a:gd name="T53" fmla="*/ 12860 h 846"/>
                <a:gd name="T54" fmla="*/ 15897 w 22"/>
                <a:gd name="T55" fmla="*/ 9789 h 846"/>
                <a:gd name="T56" fmla="*/ 18135 w 22"/>
                <a:gd name="T57" fmla="*/ 7051 h 846"/>
                <a:gd name="T58" fmla="*/ 19229 w 22"/>
                <a:gd name="T59" fmla="*/ 4495 h 846"/>
                <a:gd name="T60" fmla="*/ 19683 w 22"/>
                <a:gd name="T61" fmla="*/ 2528 h 846"/>
                <a:gd name="T62" fmla="*/ 21051 w 22"/>
                <a:gd name="T63" fmla="*/ 1053 h 846"/>
                <a:gd name="T64" fmla="*/ 21051 w 22"/>
                <a:gd name="T65" fmla="*/ 148 h 846"/>
                <a:gd name="T66" fmla="*/ 15897 w 22"/>
                <a:gd name="T67" fmla="*/ 0 h 8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846"/>
                <a:gd name="T104" fmla="*/ 22 w 22"/>
                <a:gd name="T105" fmla="*/ 846 h 8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846">
                  <a:moveTo>
                    <a:pt x="16" y="0"/>
                  </a:moveTo>
                  <a:lnTo>
                    <a:pt x="16" y="1"/>
                  </a:lnTo>
                  <a:lnTo>
                    <a:pt x="16" y="4"/>
                  </a:lnTo>
                  <a:lnTo>
                    <a:pt x="16" y="13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16" y="61"/>
                  </a:lnTo>
                  <a:lnTo>
                    <a:pt x="15" y="83"/>
                  </a:lnTo>
                  <a:lnTo>
                    <a:pt x="15" y="109"/>
                  </a:lnTo>
                  <a:lnTo>
                    <a:pt x="14" y="138"/>
                  </a:lnTo>
                  <a:lnTo>
                    <a:pt x="13" y="170"/>
                  </a:lnTo>
                  <a:lnTo>
                    <a:pt x="12" y="202"/>
                  </a:lnTo>
                  <a:lnTo>
                    <a:pt x="12" y="237"/>
                  </a:lnTo>
                  <a:lnTo>
                    <a:pt x="12" y="273"/>
                  </a:lnTo>
                  <a:lnTo>
                    <a:pt x="11" y="311"/>
                  </a:lnTo>
                  <a:lnTo>
                    <a:pt x="9" y="350"/>
                  </a:lnTo>
                  <a:lnTo>
                    <a:pt x="9" y="388"/>
                  </a:lnTo>
                  <a:lnTo>
                    <a:pt x="9" y="428"/>
                  </a:lnTo>
                  <a:lnTo>
                    <a:pt x="8" y="467"/>
                  </a:lnTo>
                  <a:lnTo>
                    <a:pt x="7" y="505"/>
                  </a:lnTo>
                  <a:lnTo>
                    <a:pt x="6" y="544"/>
                  </a:lnTo>
                  <a:lnTo>
                    <a:pt x="5" y="581"/>
                  </a:lnTo>
                  <a:lnTo>
                    <a:pt x="5" y="618"/>
                  </a:lnTo>
                  <a:lnTo>
                    <a:pt x="4" y="651"/>
                  </a:lnTo>
                  <a:lnTo>
                    <a:pt x="3" y="684"/>
                  </a:lnTo>
                  <a:lnTo>
                    <a:pt x="2" y="715"/>
                  </a:lnTo>
                  <a:lnTo>
                    <a:pt x="2" y="743"/>
                  </a:lnTo>
                  <a:lnTo>
                    <a:pt x="2" y="768"/>
                  </a:lnTo>
                  <a:lnTo>
                    <a:pt x="1" y="790"/>
                  </a:lnTo>
                  <a:lnTo>
                    <a:pt x="1" y="809"/>
                  </a:lnTo>
                  <a:lnTo>
                    <a:pt x="0" y="824"/>
                  </a:lnTo>
                  <a:lnTo>
                    <a:pt x="0" y="835"/>
                  </a:lnTo>
                  <a:lnTo>
                    <a:pt x="0" y="842"/>
                  </a:lnTo>
                  <a:lnTo>
                    <a:pt x="0" y="845"/>
                  </a:lnTo>
                  <a:lnTo>
                    <a:pt x="5" y="845"/>
                  </a:lnTo>
                  <a:lnTo>
                    <a:pt x="5" y="842"/>
                  </a:lnTo>
                  <a:lnTo>
                    <a:pt x="5" y="835"/>
                  </a:lnTo>
                  <a:lnTo>
                    <a:pt x="5" y="824"/>
                  </a:lnTo>
                  <a:lnTo>
                    <a:pt x="5" y="809"/>
                  </a:lnTo>
                  <a:lnTo>
                    <a:pt x="5" y="790"/>
                  </a:lnTo>
                  <a:lnTo>
                    <a:pt x="5" y="768"/>
                  </a:lnTo>
                  <a:lnTo>
                    <a:pt x="6" y="743"/>
                  </a:lnTo>
                  <a:lnTo>
                    <a:pt x="7" y="715"/>
                  </a:lnTo>
                  <a:lnTo>
                    <a:pt x="8" y="684"/>
                  </a:lnTo>
                  <a:lnTo>
                    <a:pt x="9" y="651"/>
                  </a:lnTo>
                  <a:lnTo>
                    <a:pt x="9" y="618"/>
                  </a:lnTo>
                  <a:lnTo>
                    <a:pt x="9" y="581"/>
                  </a:lnTo>
                  <a:lnTo>
                    <a:pt x="10" y="544"/>
                  </a:lnTo>
                  <a:lnTo>
                    <a:pt x="11" y="505"/>
                  </a:lnTo>
                  <a:lnTo>
                    <a:pt x="12" y="467"/>
                  </a:lnTo>
                  <a:lnTo>
                    <a:pt x="12" y="428"/>
                  </a:lnTo>
                  <a:lnTo>
                    <a:pt x="13" y="388"/>
                  </a:lnTo>
                  <a:lnTo>
                    <a:pt x="14" y="350"/>
                  </a:lnTo>
                  <a:lnTo>
                    <a:pt x="15" y="311"/>
                  </a:lnTo>
                  <a:lnTo>
                    <a:pt x="16" y="273"/>
                  </a:lnTo>
                  <a:lnTo>
                    <a:pt x="16" y="237"/>
                  </a:lnTo>
                  <a:lnTo>
                    <a:pt x="17" y="202"/>
                  </a:lnTo>
                  <a:lnTo>
                    <a:pt x="18" y="170"/>
                  </a:lnTo>
                  <a:lnTo>
                    <a:pt x="18" y="138"/>
                  </a:lnTo>
                  <a:lnTo>
                    <a:pt x="19" y="109"/>
                  </a:lnTo>
                  <a:lnTo>
                    <a:pt x="19" y="83"/>
                  </a:lnTo>
                  <a:lnTo>
                    <a:pt x="20" y="61"/>
                  </a:lnTo>
                  <a:lnTo>
                    <a:pt x="21" y="41"/>
                  </a:lnTo>
                  <a:lnTo>
                    <a:pt x="21" y="25"/>
                  </a:lnTo>
                  <a:lnTo>
                    <a:pt x="21" y="13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16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3" name="Freeform 516">
              <a:extLst>
                <a:ext uri="{FF2B5EF4-FFF2-40B4-BE49-F238E27FC236}">
                  <a16:creationId xmlns:a16="http://schemas.microsoft.com/office/drawing/2014/main" id="{2698F769-FD3F-496F-891D-C07B0CC9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459"/>
              <a:ext cx="15" cy="16"/>
            </a:xfrm>
            <a:custGeom>
              <a:avLst/>
              <a:gdLst>
                <a:gd name="T0" fmla="*/ 9018 w 10"/>
                <a:gd name="T1" fmla="*/ 1 h 13"/>
                <a:gd name="T2" fmla="*/ 9018 w 10"/>
                <a:gd name="T3" fmla="*/ 1 h 13"/>
                <a:gd name="T4" fmla="*/ 7626 w 10"/>
                <a:gd name="T5" fmla="*/ 1 h 13"/>
                <a:gd name="T6" fmla="*/ 5223 w 10"/>
                <a:gd name="T7" fmla="*/ 0 h 13"/>
                <a:gd name="T8" fmla="*/ 3482 w 10"/>
                <a:gd name="T9" fmla="*/ 1 h 13"/>
                <a:gd name="T10" fmla="*/ 2367 w 10"/>
                <a:gd name="T11" fmla="*/ 111 h 13"/>
                <a:gd name="T12" fmla="*/ 1227 w 10"/>
                <a:gd name="T13" fmla="*/ 137 h 13"/>
                <a:gd name="T14" fmla="*/ 1227 w 10"/>
                <a:gd name="T15" fmla="*/ 256 h 13"/>
                <a:gd name="T16" fmla="*/ 1227 w 10"/>
                <a:gd name="T17" fmla="*/ 315 h 13"/>
                <a:gd name="T18" fmla="*/ 0 w 10"/>
                <a:gd name="T19" fmla="*/ 388 h 13"/>
                <a:gd name="T20" fmla="*/ 4008 w 10"/>
                <a:gd name="T21" fmla="*/ 405 h 13"/>
                <a:gd name="T22" fmla="*/ 4008 w 10"/>
                <a:gd name="T23" fmla="*/ 315 h 13"/>
                <a:gd name="T24" fmla="*/ 4008 w 10"/>
                <a:gd name="T25" fmla="*/ 256 h 13"/>
                <a:gd name="T26" fmla="*/ 4008 w 10"/>
                <a:gd name="T27" fmla="*/ 169 h 13"/>
                <a:gd name="T28" fmla="*/ 5223 w 10"/>
                <a:gd name="T29" fmla="*/ 169 h 13"/>
                <a:gd name="T30" fmla="*/ 5223 w 10"/>
                <a:gd name="T31" fmla="*/ 169 h 13"/>
                <a:gd name="T32" fmla="*/ 7626 w 10"/>
                <a:gd name="T33" fmla="*/ 169 h 13"/>
                <a:gd name="T34" fmla="*/ 7835 w 10"/>
                <a:gd name="T35" fmla="*/ 169 h 13"/>
                <a:gd name="T36" fmla="*/ 9018 w 10"/>
                <a:gd name="T37" fmla="*/ 1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3"/>
                <a:gd name="T59" fmla="*/ 10 w 10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3">
                  <a:moveTo>
                    <a:pt x="9" y="1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4" name="Freeform 517">
              <a:extLst>
                <a:ext uri="{FF2B5EF4-FFF2-40B4-BE49-F238E27FC236}">
                  <a16:creationId xmlns:a16="http://schemas.microsoft.com/office/drawing/2014/main" id="{91DDD5A2-CEB4-4EC5-8D1E-1AC6926B3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461"/>
              <a:ext cx="12" cy="4"/>
            </a:xfrm>
            <a:custGeom>
              <a:avLst/>
              <a:gdLst>
                <a:gd name="T0" fmla="*/ 6012 w 8"/>
                <a:gd name="T1" fmla="*/ 1 h 3"/>
                <a:gd name="T2" fmla="*/ 7079 w 8"/>
                <a:gd name="T3" fmla="*/ 1 h 3"/>
                <a:gd name="T4" fmla="*/ 1166 w 8"/>
                <a:gd name="T5" fmla="*/ 0 h 3"/>
                <a:gd name="T6" fmla="*/ 0 w 8"/>
                <a:gd name="T7" fmla="*/ 276 h 3"/>
                <a:gd name="T8" fmla="*/ 6012 w 8"/>
                <a:gd name="T9" fmla="*/ 276 h 3"/>
                <a:gd name="T10" fmla="*/ 6012 w 8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6" y="1"/>
                  </a:moveTo>
                  <a:lnTo>
                    <a:pt x="7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" name="Freeform 518">
              <a:extLst>
                <a:ext uri="{FF2B5EF4-FFF2-40B4-BE49-F238E27FC236}">
                  <a16:creationId xmlns:a16="http://schemas.microsoft.com/office/drawing/2014/main" id="{6A61C57F-D558-4EB6-9F64-9B54EEDF4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464"/>
              <a:ext cx="6" cy="1"/>
            </a:xfrm>
            <a:custGeom>
              <a:avLst/>
              <a:gdLst>
                <a:gd name="T0" fmla="*/ 3482 w 4"/>
                <a:gd name="T1" fmla="*/ 0 h 1"/>
                <a:gd name="T2" fmla="*/ 1166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1911 w 4"/>
                <a:gd name="T9" fmla="*/ 0 h 1"/>
                <a:gd name="T10" fmla="*/ 3482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" name="Freeform 519">
              <a:extLst>
                <a:ext uri="{FF2B5EF4-FFF2-40B4-BE49-F238E27FC236}">
                  <a16:creationId xmlns:a16="http://schemas.microsoft.com/office/drawing/2014/main" id="{EEA2F9C0-95EC-4E11-902D-619DF34A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3161"/>
              <a:ext cx="148" cy="55"/>
            </a:xfrm>
            <a:custGeom>
              <a:avLst/>
              <a:gdLst>
                <a:gd name="T0" fmla="*/ 74616 w 100"/>
                <a:gd name="T1" fmla="*/ 930 h 44"/>
                <a:gd name="T2" fmla="*/ 73657 w 100"/>
                <a:gd name="T3" fmla="*/ 930 h 44"/>
                <a:gd name="T4" fmla="*/ 71548 w 100"/>
                <a:gd name="T5" fmla="*/ 1008 h 44"/>
                <a:gd name="T6" fmla="*/ 68719 w 100"/>
                <a:gd name="T7" fmla="*/ 1024 h 44"/>
                <a:gd name="T8" fmla="*/ 64038 w 100"/>
                <a:gd name="T9" fmla="*/ 1100 h 44"/>
                <a:gd name="T10" fmla="*/ 58904 w 100"/>
                <a:gd name="T11" fmla="*/ 1111 h 44"/>
                <a:gd name="T12" fmla="*/ 53464 w 100"/>
                <a:gd name="T13" fmla="*/ 1220 h 44"/>
                <a:gd name="T14" fmla="*/ 47249 w 100"/>
                <a:gd name="T15" fmla="*/ 1368 h 44"/>
                <a:gd name="T16" fmla="*/ 41184 w 100"/>
                <a:gd name="T17" fmla="*/ 1405 h 44"/>
                <a:gd name="T18" fmla="*/ 34348 w 100"/>
                <a:gd name="T19" fmla="*/ 1454 h 44"/>
                <a:gd name="T20" fmla="*/ 27827 w 100"/>
                <a:gd name="T21" fmla="*/ 1600 h 44"/>
                <a:gd name="T22" fmla="*/ 23017 w 100"/>
                <a:gd name="T23" fmla="*/ 1710 h 44"/>
                <a:gd name="T24" fmla="*/ 17689 w 100"/>
                <a:gd name="T25" fmla="*/ 1735 h 44"/>
                <a:gd name="T26" fmla="*/ 12704 w 100"/>
                <a:gd name="T27" fmla="*/ 1810 h 44"/>
                <a:gd name="T28" fmla="*/ 8584 w 100"/>
                <a:gd name="T29" fmla="*/ 1905 h 44"/>
                <a:gd name="T30" fmla="*/ 6518 w 100"/>
                <a:gd name="T31" fmla="*/ 1913 h 44"/>
                <a:gd name="T32" fmla="*/ 4539 w 100"/>
                <a:gd name="T33" fmla="*/ 1913 h 44"/>
                <a:gd name="T34" fmla="*/ 3067 w 100"/>
                <a:gd name="T35" fmla="*/ 1913 h 44"/>
                <a:gd name="T36" fmla="*/ 2072 w 100"/>
                <a:gd name="T37" fmla="*/ 1810 h 44"/>
                <a:gd name="T38" fmla="*/ 1 w 100"/>
                <a:gd name="T39" fmla="*/ 1710 h 44"/>
                <a:gd name="T40" fmla="*/ 1 w 100"/>
                <a:gd name="T41" fmla="*/ 1454 h 44"/>
                <a:gd name="T42" fmla="*/ 0 w 100"/>
                <a:gd name="T43" fmla="*/ 1291 h 44"/>
                <a:gd name="T44" fmla="*/ 1 w 100"/>
                <a:gd name="T45" fmla="*/ 1111 h 44"/>
                <a:gd name="T46" fmla="*/ 1 w 100"/>
                <a:gd name="T47" fmla="*/ 1008 h 44"/>
                <a:gd name="T48" fmla="*/ 2072 w 100"/>
                <a:gd name="T49" fmla="*/ 889 h 44"/>
                <a:gd name="T50" fmla="*/ 3687 w 100"/>
                <a:gd name="T51" fmla="*/ 889 h 44"/>
                <a:gd name="T52" fmla="*/ 6518 w 100"/>
                <a:gd name="T53" fmla="*/ 833 h 44"/>
                <a:gd name="T54" fmla="*/ 9943 w 100"/>
                <a:gd name="T55" fmla="*/ 826 h 44"/>
                <a:gd name="T56" fmla="*/ 15681 w 100"/>
                <a:gd name="T57" fmla="*/ 735 h 44"/>
                <a:gd name="T58" fmla="*/ 20079 w 100"/>
                <a:gd name="T59" fmla="*/ 666 h 44"/>
                <a:gd name="T60" fmla="*/ 26609 w 100"/>
                <a:gd name="T61" fmla="*/ 569 h 44"/>
                <a:gd name="T62" fmla="*/ 32234 w 100"/>
                <a:gd name="T63" fmla="*/ 529 h 44"/>
                <a:gd name="T64" fmla="*/ 39381 w 100"/>
                <a:gd name="T65" fmla="*/ 455 h 44"/>
                <a:gd name="T66" fmla="*/ 45369 w 100"/>
                <a:gd name="T67" fmla="*/ 364 h 44"/>
                <a:gd name="T68" fmla="*/ 50835 w 100"/>
                <a:gd name="T69" fmla="*/ 291 h 44"/>
                <a:gd name="T70" fmla="*/ 57344 w 100"/>
                <a:gd name="T71" fmla="*/ 173 h 44"/>
                <a:gd name="T72" fmla="*/ 61897 w 100"/>
                <a:gd name="T73" fmla="*/ 173 h 44"/>
                <a:gd name="T74" fmla="*/ 65789 w 100"/>
                <a:gd name="T75" fmla="*/ 110 h 44"/>
                <a:gd name="T76" fmla="*/ 69929 w 100"/>
                <a:gd name="T77" fmla="*/ 1 h 44"/>
                <a:gd name="T78" fmla="*/ 71548 w 100"/>
                <a:gd name="T79" fmla="*/ 0 h 44"/>
                <a:gd name="T80" fmla="*/ 71839 w 100"/>
                <a:gd name="T81" fmla="*/ 0 h 44"/>
                <a:gd name="T82" fmla="*/ 73105 w 100"/>
                <a:gd name="T83" fmla="*/ 0 h 44"/>
                <a:gd name="T84" fmla="*/ 74616 w 100"/>
                <a:gd name="T85" fmla="*/ 1 h 44"/>
                <a:gd name="T86" fmla="*/ 76170 w 100"/>
                <a:gd name="T87" fmla="*/ 173 h 44"/>
                <a:gd name="T88" fmla="*/ 78061 w 100"/>
                <a:gd name="T89" fmla="*/ 455 h 44"/>
                <a:gd name="T90" fmla="*/ 78061 w 100"/>
                <a:gd name="T91" fmla="*/ 661 h 44"/>
                <a:gd name="T92" fmla="*/ 77001 w 100"/>
                <a:gd name="T93" fmla="*/ 826 h 44"/>
                <a:gd name="T94" fmla="*/ 76170 w 100"/>
                <a:gd name="T95" fmla="*/ 889 h 44"/>
                <a:gd name="T96" fmla="*/ 74616 w 100"/>
                <a:gd name="T97" fmla="*/ 930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"/>
                <a:gd name="T148" fmla="*/ 0 h 44"/>
                <a:gd name="T149" fmla="*/ 100 w 100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" h="44">
                  <a:moveTo>
                    <a:pt x="95" y="21"/>
                  </a:moveTo>
                  <a:lnTo>
                    <a:pt x="94" y="21"/>
                  </a:lnTo>
                  <a:lnTo>
                    <a:pt x="91" y="22"/>
                  </a:lnTo>
                  <a:lnTo>
                    <a:pt x="88" y="23"/>
                  </a:lnTo>
                  <a:lnTo>
                    <a:pt x="82" y="24"/>
                  </a:lnTo>
                  <a:lnTo>
                    <a:pt x="75" y="25"/>
                  </a:lnTo>
                  <a:lnTo>
                    <a:pt x="68" y="27"/>
                  </a:lnTo>
                  <a:lnTo>
                    <a:pt x="60" y="30"/>
                  </a:lnTo>
                  <a:lnTo>
                    <a:pt x="53" y="32"/>
                  </a:lnTo>
                  <a:lnTo>
                    <a:pt x="44" y="33"/>
                  </a:lnTo>
                  <a:lnTo>
                    <a:pt x="36" y="36"/>
                  </a:lnTo>
                  <a:lnTo>
                    <a:pt x="29" y="38"/>
                  </a:lnTo>
                  <a:lnTo>
                    <a:pt x="22" y="39"/>
                  </a:lnTo>
                  <a:lnTo>
                    <a:pt x="16" y="40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13" y="18"/>
                  </a:lnTo>
                  <a:lnTo>
                    <a:pt x="20" y="17"/>
                  </a:lnTo>
                  <a:lnTo>
                    <a:pt x="26" y="15"/>
                  </a:lnTo>
                  <a:lnTo>
                    <a:pt x="34" y="13"/>
                  </a:lnTo>
                  <a:lnTo>
                    <a:pt x="41" y="11"/>
                  </a:lnTo>
                  <a:lnTo>
                    <a:pt x="50" y="10"/>
                  </a:lnTo>
                  <a:lnTo>
                    <a:pt x="58" y="8"/>
                  </a:lnTo>
                  <a:lnTo>
                    <a:pt x="65" y="6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4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1"/>
                  </a:lnTo>
                  <a:lnTo>
                    <a:pt x="97" y="4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8" y="18"/>
                  </a:lnTo>
                  <a:lnTo>
                    <a:pt x="97" y="20"/>
                  </a:lnTo>
                  <a:lnTo>
                    <a:pt x="95" y="2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" name="Freeform 520">
              <a:extLst>
                <a:ext uri="{FF2B5EF4-FFF2-40B4-BE49-F238E27FC236}">
                  <a16:creationId xmlns:a16="http://schemas.microsoft.com/office/drawing/2014/main" id="{F311E718-F9BD-45D2-B063-3527E98F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3161"/>
              <a:ext cx="157" cy="62"/>
            </a:xfrm>
            <a:custGeom>
              <a:avLst/>
              <a:gdLst>
                <a:gd name="T0" fmla="*/ 80372 w 106"/>
                <a:gd name="T1" fmla="*/ 936 h 50"/>
                <a:gd name="T2" fmla="*/ 80372 w 106"/>
                <a:gd name="T3" fmla="*/ 936 h 50"/>
                <a:gd name="T4" fmla="*/ 79278 w 106"/>
                <a:gd name="T5" fmla="*/ 936 h 50"/>
                <a:gd name="T6" fmla="*/ 77128 w 106"/>
                <a:gd name="T7" fmla="*/ 944 h 50"/>
                <a:gd name="T8" fmla="*/ 73809 w 106"/>
                <a:gd name="T9" fmla="*/ 1012 h 50"/>
                <a:gd name="T10" fmla="*/ 69256 w 106"/>
                <a:gd name="T11" fmla="*/ 1032 h 50"/>
                <a:gd name="T12" fmla="*/ 63455 w 106"/>
                <a:gd name="T13" fmla="*/ 1146 h 50"/>
                <a:gd name="T14" fmla="*/ 57246 w 106"/>
                <a:gd name="T15" fmla="*/ 1171 h 50"/>
                <a:gd name="T16" fmla="*/ 51130 w 106"/>
                <a:gd name="T17" fmla="*/ 1298 h 50"/>
                <a:gd name="T18" fmla="*/ 44564 w 106"/>
                <a:gd name="T19" fmla="*/ 1421 h 50"/>
                <a:gd name="T20" fmla="*/ 37702 w 106"/>
                <a:gd name="T21" fmla="*/ 1452 h 50"/>
                <a:gd name="T22" fmla="*/ 30088 w 106"/>
                <a:gd name="T23" fmla="*/ 1587 h 50"/>
                <a:gd name="T24" fmla="*/ 24736 w 106"/>
                <a:gd name="T25" fmla="*/ 1653 h 50"/>
                <a:gd name="T26" fmla="*/ 18165 w 106"/>
                <a:gd name="T27" fmla="*/ 1762 h 50"/>
                <a:gd name="T28" fmla="*/ 13424 w 106"/>
                <a:gd name="T29" fmla="*/ 1786 h 50"/>
                <a:gd name="T30" fmla="*/ 9716 w 106"/>
                <a:gd name="T31" fmla="*/ 1865 h 50"/>
                <a:gd name="T32" fmla="*/ 6560 w 106"/>
                <a:gd name="T33" fmla="*/ 1915 h 50"/>
                <a:gd name="T34" fmla="*/ 4563 w 106"/>
                <a:gd name="T35" fmla="*/ 1915 h 50"/>
                <a:gd name="T36" fmla="*/ 3081 w 106"/>
                <a:gd name="T37" fmla="*/ 1915 h 50"/>
                <a:gd name="T38" fmla="*/ 2080 w 106"/>
                <a:gd name="T39" fmla="*/ 1786 h 50"/>
                <a:gd name="T40" fmla="*/ 1 w 106"/>
                <a:gd name="T41" fmla="*/ 1653 h 50"/>
                <a:gd name="T42" fmla="*/ 1 w 106"/>
                <a:gd name="T43" fmla="*/ 1452 h 50"/>
                <a:gd name="T44" fmla="*/ 0 w 106"/>
                <a:gd name="T45" fmla="*/ 1280 h 50"/>
                <a:gd name="T46" fmla="*/ 1 w 106"/>
                <a:gd name="T47" fmla="*/ 1075 h 50"/>
                <a:gd name="T48" fmla="*/ 1 w 106"/>
                <a:gd name="T49" fmla="*/ 944 h 50"/>
                <a:gd name="T50" fmla="*/ 2080 w 106"/>
                <a:gd name="T51" fmla="*/ 924 h 50"/>
                <a:gd name="T52" fmla="*/ 3703 w 106"/>
                <a:gd name="T53" fmla="*/ 924 h 50"/>
                <a:gd name="T54" fmla="*/ 6758 w 106"/>
                <a:gd name="T55" fmla="*/ 832 h 50"/>
                <a:gd name="T56" fmla="*/ 11276 w 106"/>
                <a:gd name="T57" fmla="*/ 761 h 50"/>
                <a:gd name="T58" fmla="*/ 16701 w 106"/>
                <a:gd name="T59" fmla="*/ 755 h 50"/>
                <a:gd name="T60" fmla="*/ 21958 w 106"/>
                <a:gd name="T61" fmla="*/ 658 h 50"/>
                <a:gd name="T62" fmla="*/ 28506 w 106"/>
                <a:gd name="T63" fmla="*/ 609 h 50"/>
                <a:gd name="T64" fmla="*/ 34712 w 106"/>
                <a:gd name="T65" fmla="*/ 495 h 50"/>
                <a:gd name="T66" fmla="*/ 42221 w 106"/>
                <a:gd name="T67" fmla="*/ 428 h 50"/>
                <a:gd name="T68" fmla="*/ 48171 w 106"/>
                <a:gd name="T69" fmla="*/ 345 h 50"/>
                <a:gd name="T70" fmla="*/ 54885 w 106"/>
                <a:gd name="T71" fmla="*/ 278 h 50"/>
                <a:gd name="T72" fmla="*/ 61129 w 106"/>
                <a:gd name="T73" fmla="*/ 181 h 50"/>
                <a:gd name="T74" fmla="*/ 66664 w 106"/>
                <a:gd name="T75" fmla="*/ 146 h 50"/>
                <a:gd name="T76" fmla="*/ 70960 w 106"/>
                <a:gd name="T77" fmla="*/ 2 h 50"/>
                <a:gd name="T78" fmla="*/ 74579 w 106"/>
                <a:gd name="T79" fmla="*/ 1 h 50"/>
                <a:gd name="T80" fmla="*/ 77128 w 106"/>
                <a:gd name="T81" fmla="*/ 0 h 50"/>
                <a:gd name="T82" fmla="*/ 77796 w 106"/>
                <a:gd name="T83" fmla="*/ 0 h 50"/>
                <a:gd name="T84" fmla="*/ 78980 w 106"/>
                <a:gd name="T85" fmla="*/ 0 h 50"/>
                <a:gd name="T86" fmla="*/ 80372 w 106"/>
                <a:gd name="T87" fmla="*/ 1 h 50"/>
                <a:gd name="T88" fmla="*/ 82264 w 106"/>
                <a:gd name="T89" fmla="*/ 146 h 50"/>
                <a:gd name="T90" fmla="*/ 83659 w 106"/>
                <a:gd name="T91" fmla="*/ 428 h 50"/>
                <a:gd name="T92" fmla="*/ 83659 w 106"/>
                <a:gd name="T93" fmla="*/ 614 h 50"/>
                <a:gd name="T94" fmla="*/ 82709 w 106"/>
                <a:gd name="T95" fmla="*/ 761 h 50"/>
                <a:gd name="T96" fmla="*/ 82264 w 106"/>
                <a:gd name="T97" fmla="*/ 924 h 50"/>
                <a:gd name="T98" fmla="*/ 80372 w 106"/>
                <a:gd name="T99" fmla="*/ 93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50"/>
                <a:gd name="T152" fmla="*/ 106 w 106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50">
                  <a:moveTo>
                    <a:pt x="101" y="24"/>
                  </a:moveTo>
                  <a:lnTo>
                    <a:pt x="101" y="24"/>
                  </a:lnTo>
                  <a:lnTo>
                    <a:pt x="100" y="24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0" y="29"/>
                  </a:lnTo>
                  <a:lnTo>
                    <a:pt x="72" y="31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7" y="38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3" y="45"/>
                  </a:lnTo>
                  <a:lnTo>
                    <a:pt x="17" y="46"/>
                  </a:lnTo>
                  <a:lnTo>
                    <a:pt x="12" y="48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9" y="22"/>
                  </a:lnTo>
                  <a:lnTo>
                    <a:pt x="14" y="20"/>
                  </a:lnTo>
                  <a:lnTo>
                    <a:pt x="21" y="19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44" y="13"/>
                  </a:lnTo>
                  <a:lnTo>
                    <a:pt x="53" y="11"/>
                  </a:lnTo>
                  <a:lnTo>
                    <a:pt x="61" y="9"/>
                  </a:lnTo>
                  <a:lnTo>
                    <a:pt x="69" y="7"/>
                  </a:lnTo>
                  <a:lnTo>
                    <a:pt x="77" y="5"/>
                  </a:lnTo>
                  <a:lnTo>
                    <a:pt x="84" y="4"/>
                  </a:lnTo>
                  <a:lnTo>
                    <a:pt x="89" y="2"/>
                  </a:lnTo>
                  <a:lnTo>
                    <a:pt x="94" y="1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1" y="1"/>
                  </a:lnTo>
                  <a:lnTo>
                    <a:pt x="103" y="4"/>
                  </a:lnTo>
                  <a:lnTo>
                    <a:pt x="105" y="11"/>
                  </a:lnTo>
                  <a:lnTo>
                    <a:pt x="105" y="16"/>
                  </a:lnTo>
                  <a:lnTo>
                    <a:pt x="104" y="20"/>
                  </a:lnTo>
                  <a:lnTo>
                    <a:pt x="103" y="23"/>
                  </a:lnTo>
                  <a:lnTo>
                    <a:pt x="101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" name="Freeform 521">
              <a:extLst>
                <a:ext uri="{FF2B5EF4-FFF2-40B4-BE49-F238E27FC236}">
                  <a16:creationId xmlns:a16="http://schemas.microsoft.com/office/drawing/2014/main" id="{FA1190FB-A97C-4B68-851C-571FB2E9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162"/>
              <a:ext cx="11" cy="20"/>
            </a:xfrm>
            <a:custGeom>
              <a:avLst/>
              <a:gdLst>
                <a:gd name="T0" fmla="*/ 4504 w 7"/>
                <a:gd name="T1" fmla="*/ 666 h 16"/>
                <a:gd name="T2" fmla="*/ 7878 w 7"/>
                <a:gd name="T3" fmla="*/ 650 h 16"/>
                <a:gd name="T4" fmla="*/ 12380 w 7"/>
                <a:gd name="T5" fmla="*/ 499 h 16"/>
                <a:gd name="T6" fmla="*/ 12380 w 7"/>
                <a:gd name="T7" fmla="*/ 380 h 16"/>
                <a:gd name="T8" fmla="*/ 12380 w 7"/>
                <a:gd name="T9" fmla="*/ 280 h 16"/>
                <a:gd name="T10" fmla="*/ 11123 w 7"/>
                <a:gd name="T11" fmla="*/ 169 h 16"/>
                <a:gd name="T12" fmla="*/ 7878 w 7"/>
                <a:gd name="T13" fmla="*/ 1 h 16"/>
                <a:gd name="T14" fmla="*/ 4504 w 7"/>
                <a:gd name="T15" fmla="*/ 0 h 16"/>
                <a:gd name="T16" fmla="*/ 0 w 7"/>
                <a:gd name="T17" fmla="*/ 0 h 16"/>
                <a:gd name="T18" fmla="*/ 4504 w 7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2" y="15"/>
                  </a:move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9" name="Freeform 522">
              <a:extLst>
                <a:ext uri="{FF2B5EF4-FFF2-40B4-BE49-F238E27FC236}">
                  <a16:creationId xmlns:a16="http://schemas.microsoft.com/office/drawing/2014/main" id="{8961A1AF-5C32-4C06-AE4B-2679F214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3162"/>
              <a:ext cx="135" cy="50"/>
            </a:xfrm>
            <a:custGeom>
              <a:avLst/>
              <a:gdLst>
                <a:gd name="T0" fmla="*/ 1452 w 91"/>
                <a:gd name="T1" fmla="*/ 1368 h 40"/>
                <a:gd name="T2" fmla="*/ 3747 w 91"/>
                <a:gd name="T3" fmla="*/ 1735 h 40"/>
                <a:gd name="T4" fmla="*/ 73839 w 91"/>
                <a:gd name="T5" fmla="*/ 826 h 40"/>
                <a:gd name="T6" fmla="*/ 70474 w 91"/>
                <a:gd name="T7" fmla="*/ 0 h 40"/>
                <a:gd name="T8" fmla="*/ 0 w 91"/>
                <a:gd name="T9" fmla="*/ 930 h 40"/>
                <a:gd name="T10" fmla="*/ 1452 w 91"/>
                <a:gd name="T11" fmla="*/ 1368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0"/>
                <a:gd name="T20" fmla="*/ 91 w 9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0">
                  <a:moveTo>
                    <a:pt x="2" y="30"/>
                  </a:moveTo>
                  <a:lnTo>
                    <a:pt x="5" y="39"/>
                  </a:lnTo>
                  <a:lnTo>
                    <a:pt x="90" y="18"/>
                  </a:lnTo>
                  <a:lnTo>
                    <a:pt x="86" y="0"/>
                  </a:lnTo>
                  <a:lnTo>
                    <a:pt x="0" y="21"/>
                  </a:lnTo>
                  <a:lnTo>
                    <a:pt x="2" y="3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0" name="Freeform 523">
              <a:extLst>
                <a:ext uri="{FF2B5EF4-FFF2-40B4-BE49-F238E27FC236}">
                  <a16:creationId xmlns:a16="http://schemas.microsoft.com/office/drawing/2014/main" id="{621ABA42-F76E-4518-8A11-0151C624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2"/>
              <a:ext cx="12" cy="20"/>
            </a:xfrm>
            <a:custGeom>
              <a:avLst/>
              <a:gdLst>
                <a:gd name="T0" fmla="*/ 3626 w 8"/>
                <a:gd name="T1" fmla="*/ 0 h 16"/>
                <a:gd name="T2" fmla="*/ 1911 w 8"/>
                <a:gd name="T3" fmla="*/ 1 h 16"/>
                <a:gd name="T4" fmla="*/ 1166 w 8"/>
                <a:gd name="T5" fmla="*/ 169 h 16"/>
                <a:gd name="T6" fmla="*/ 0 w 8"/>
                <a:gd name="T7" fmla="*/ 280 h 16"/>
                <a:gd name="T8" fmla="*/ 1166 w 8"/>
                <a:gd name="T9" fmla="*/ 380 h 16"/>
                <a:gd name="T10" fmla="*/ 1166 w 8"/>
                <a:gd name="T11" fmla="*/ 538 h 16"/>
                <a:gd name="T12" fmla="*/ 3482 w 8"/>
                <a:gd name="T13" fmla="*/ 650 h 16"/>
                <a:gd name="T14" fmla="*/ 3626 w 8"/>
                <a:gd name="T15" fmla="*/ 666 h 16"/>
                <a:gd name="T16" fmla="*/ 7079 w 8"/>
                <a:gd name="T17" fmla="*/ 666 h 16"/>
                <a:gd name="T18" fmla="*/ 3626 w 8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6"/>
                <a:gd name="T32" fmla="*/ 8 w 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6">
                  <a:moveTo>
                    <a:pt x="4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4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1" name="Freeform 524">
              <a:extLst>
                <a:ext uri="{FF2B5EF4-FFF2-40B4-BE49-F238E27FC236}">
                  <a16:creationId xmlns:a16="http://schemas.microsoft.com/office/drawing/2014/main" id="{341497DD-4895-4245-ACFA-9845867D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3193"/>
              <a:ext cx="9" cy="18"/>
            </a:xfrm>
            <a:custGeom>
              <a:avLst/>
              <a:gdLst>
                <a:gd name="T0" fmla="*/ 3482 w 6"/>
                <a:gd name="T1" fmla="*/ 0 h 14"/>
                <a:gd name="T2" fmla="*/ 1547 w 6"/>
                <a:gd name="T3" fmla="*/ 1 h 14"/>
                <a:gd name="T4" fmla="*/ 0 w 6"/>
                <a:gd name="T5" fmla="*/ 208 h 14"/>
                <a:gd name="T6" fmla="*/ 0 w 6"/>
                <a:gd name="T7" fmla="*/ 343 h 14"/>
                <a:gd name="T8" fmla="*/ 0 w 6"/>
                <a:gd name="T9" fmla="*/ 567 h 14"/>
                <a:gd name="T10" fmla="*/ 1547 w 6"/>
                <a:gd name="T11" fmla="*/ 729 h 14"/>
                <a:gd name="T12" fmla="*/ 2397 w 6"/>
                <a:gd name="T13" fmla="*/ 811 h 14"/>
                <a:gd name="T14" fmla="*/ 3482 w 6"/>
                <a:gd name="T15" fmla="*/ 937 h 14"/>
                <a:gd name="T16" fmla="*/ 5223 w 6"/>
                <a:gd name="T17" fmla="*/ 937 h 14"/>
                <a:gd name="T18" fmla="*/ 3482 w 6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4"/>
                <a:gd name="T32" fmla="*/ 6 w 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4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2" name="Freeform 525">
              <a:extLst>
                <a:ext uri="{FF2B5EF4-FFF2-40B4-BE49-F238E27FC236}">
                  <a16:creationId xmlns:a16="http://schemas.microsoft.com/office/drawing/2014/main" id="{8ADF4C28-AFD6-40CE-BF97-587557994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164"/>
              <a:ext cx="134" cy="47"/>
            </a:xfrm>
            <a:custGeom>
              <a:avLst/>
              <a:gdLst>
                <a:gd name="T0" fmla="*/ 75978 w 90"/>
                <a:gd name="T1" fmla="*/ 334 h 38"/>
                <a:gd name="T2" fmla="*/ 73825 w 90"/>
                <a:gd name="T3" fmla="*/ 0 h 38"/>
                <a:gd name="T4" fmla="*/ 0 w 90"/>
                <a:gd name="T5" fmla="*/ 782 h 38"/>
                <a:gd name="T6" fmla="*/ 3381 w 90"/>
                <a:gd name="T7" fmla="*/ 1390 h 38"/>
                <a:gd name="T8" fmla="*/ 77638 w 90"/>
                <a:gd name="T9" fmla="*/ 601 h 38"/>
                <a:gd name="T10" fmla="*/ 75978 w 90"/>
                <a:gd name="T11" fmla="*/ 33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8"/>
                <a:gd name="T20" fmla="*/ 90 w 9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8">
                  <a:moveTo>
                    <a:pt x="87" y="9"/>
                  </a:moveTo>
                  <a:lnTo>
                    <a:pt x="85" y="0"/>
                  </a:lnTo>
                  <a:lnTo>
                    <a:pt x="0" y="21"/>
                  </a:lnTo>
                  <a:lnTo>
                    <a:pt x="4" y="37"/>
                  </a:lnTo>
                  <a:lnTo>
                    <a:pt x="89" y="16"/>
                  </a:lnTo>
                  <a:lnTo>
                    <a:pt x="87" y="9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3" name="Freeform 526">
              <a:extLst>
                <a:ext uri="{FF2B5EF4-FFF2-40B4-BE49-F238E27FC236}">
                  <a16:creationId xmlns:a16="http://schemas.microsoft.com/office/drawing/2014/main" id="{52C268FF-8F68-47A4-8EA0-33DD48F0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164"/>
              <a:ext cx="9" cy="17"/>
            </a:xfrm>
            <a:custGeom>
              <a:avLst/>
              <a:gdLst>
                <a:gd name="T0" fmla="*/ 2397 w 6"/>
                <a:gd name="T1" fmla="*/ 349 h 14"/>
                <a:gd name="T2" fmla="*/ 4163 w 6"/>
                <a:gd name="T3" fmla="*/ 345 h 14"/>
                <a:gd name="T4" fmla="*/ 5223 w 6"/>
                <a:gd name="T5" fmla="*/ 282 h 14"/>
                <a:gd name="T6" fmla="*/ 5223 w 6"/>
                <a:gd name="T7" fmla="*/ 232 h 14"/>
                <a:gd name="T8" fmla="*/ 5223 w 6"/>
                <a:gd name="T9" fmla="*/ 132 h 14"/>
                <a:gd name="T10" fmla="*/ 4163 w 6"/>
                <a:gd name="T11" fmla="*/ 90 h 14"/>
                <a:gd name="T12" fmla="*/ 3482 w 6"/>
                <a:gd name="T13" fmla="*/ 1 h 14"/>
                <a:gd name="T14" fmla="*/ 2397 w 6"/>
                <a:gd name="T15" fmla="*/ 0 h 14"/>
                <a:gd name="T16" fmla="*/ 0 w 6"/>
                <a:gd name="T17" fmla="*/ 0 h 14"/>
                <a:gd name="T18" fmla="*/ 2397 w 6"/>
                <a:gd name="T19" fmla="*/ 349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4"/>
                <a:gd name="T32" fmla="*/ 6 w 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4">
                  <a:moveTo>
                    <a:pt x="2" y="13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4" name="Freeform 527">
              <a:extLst>
                <a:ext uri="{FF2B5EF4-FFF2-40B4-BE49-F238E27FC236}">
                  <a16:creationId xmlns:a16="http://schemas.microsoft.com/office/drawing/2014/main" id="{ED2E6861-DF4E-47CF-A178-8AD7CF5F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193"/>
              <a:ext cx="8" cy="17"/>
            </a:xfrm>
            <a:custGeom>
              <a:avLst/>
              <a:gdLst>
                <a:gd name="T0" fmla="*/ 5939 w 5"/>
                <a:gd name="T1" fmla="*/ 0 h 13"/>
                <a:gd name="T2" fmla="*/ 3712 w 5"/>
                <a:gd name="T3" fmla="*/ 1 h 13"/>
                <a:gd name="T4" fmla="*/ 0 w 5"/>
                <a:gd name="T5" fmla="*/ 298 h 13"/>
                <a:gd name="T6" fmla="*/ 0 w 5"/>
                <a:gd name="T7" fmla="*/ 510 h 13"/>
                <a:gd name="T8" fmla="*/ 0 w 5"/>
                <a:gd name="T9" fmla="*/ 667 h 13"/>
                <a:gd name="T10" fmla="*/ 3712 w 5"/>
                <a:gd name="T11" fmla="*/ 872 h 13"/>
                <a:gd name="T12" fmla="*/ 3712 w 5"/>
                <a:gd name="T13" fmla="*/ 1045 h 13"/>
                <a:gd name="T14" fmla="*/ 5939 w 5"/>
                <a:gd name="T15" fmla="*/ 1140 h 13"/>
                <a:gd name="T16" fmla="*/ 11763 w 5"/>
                <a:gd name="T17" fmla="*/ 1140 h 13"/>
                <a:gd name="T18" fmla="*/ 5939 w 5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5" name="Freeform 528">
              <a:extLst>
                <a:ext uri="{FF2B5EF4-FFF2-40B4-BE49-F238E27FC236}">
                  <a16:creationId xmlns:a16="http://schemas.microsoft.com/office/drawing/2014/main" id="{2A963444-F8A1-49AF-AD71-3F865A84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165"/>
              <a:ext cx="132" cy="45"/>
            </a:xfrm>
            <a:custGeom>
              <a:avLst/>
              <a:gdLst>
                <a:gd name="T0" fmla="*/ 70567 w 89"/>
                <a:gd name="T1" fmla="*/ 364 h 36"/>
                <a:gd name="T2" fmla="*/ 69104 w 89"/>
                <a:gd name="T3" fmla="*/ 0 h 36"/>
                <a:gd name="T4" fmla="*/ 0 w 89"/>
                <a:gd name="T5" fmla="*/ 889 h 36"/>
                <a:gd name="T6" fmla="*/ 3195 w 89"/>
                <a:gd name="T7" fmla="*/ 1570 h 36"/>
                <a:gd name="T8" fmla="*/ 71728 w 89"/>
                <a:gd name="T9" fmla="*/ 666 h 36"/>
                <a:gd name="T10" fmla="*/ 70567 w 89"/>
                <a:gd name="T11" fmla="*/ 36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6"/>
                <a:gd name="T20" fmla="*/ 89 w 8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6">
                  <a:moveTo>
                    <a:pt x="87" y="8"/>
                  </a:moveTo>
                  <a:lnTo>
                    <a:pt x="85" y="0"/>
                  </a:lnTo>
                  <a:lnTo>
                    <a:pt x="0" y="20"/>
                  </a:lnTo>
                  <a:lnTo>
                    <a:pt x="4" y="35"/>
                  </a:lnTo>
                  <a:lnTo>
                    <a:pt x="88" y="15"/>
                  </a:lnTo>
                  <a:lnTo>
                    <a:pt x="87" y="8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" name="Freeform 529">
              <a:extLst>
                <a:ext uri="{FF2B5EF4-FFF2-40B4-BE49-F238E27FC236}">
                  <a16:creationId xmlns:a16="http://schemas.microsoft.com/office/drawing/2014/main" id="{7ED436D3-317F-49CF-BE70-FF051809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165"/>
              <a:ext cx="6" cy="15"/>
            </a:xfrm>
            <a:custGeom>
              <a:avLst/>
              <a:gdLst>
                <a:gd name="T0" fmla="*/ 1166 w 4"/>
                <a:gd name="T1" fmla="*/ 529 h 12"/>
                <a:gd name="T2" fmla="*/ 1911 w 4"/>
                <a:gd name="T3" fmla="*/ 455 h 12"/>
                <a:gd name="T4" fmla="*/ 3482 w 4"/>
                <a:gd name="T5" fmla="*/ 364 h 12"/>
                <a:gd name="T6" fmla="*/ 3482 w 4"/>
                <a:gd name="T7" fmla="*/ 291 h 12"/>
                <a:gd name="T8" fmla="*/ 3482 w 4"/>
                <a:gd name="T9" fmla="*/ 233 h 12"/>
                <a:gd name="T10" fmla="*/ 3482 w 4"/>
                <a:gd name="T11" fmla="*/ 149 h 12"/>
                <a:gd name="T12" fmla="*/ 1911 w 4"/>
                <a:gd name="T13" fmla="*/ 1 h 12"/>
                <a:gd name="T14" fmla="*/ 1166 w 4"/>
                <a:gd name="T15" fmla="*/ 0 h 12"/>
                <a:gd name="T16" fmla="*/ 0 w 4"/>
                <a:gd name="T17" fmla="*/ 0 h 12"/>
                <a:gd name="T18" fmla="*/ 1166 w 4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11"/>
                  </a:moveTo>
                  <a:lnTo>
                    <a:pt x="2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" name="Freeform 530">
              <a:extLst>
                <a:ext uri="{FF2B5EF4-FFF2-40B4-BE49-F238E27FC236}">
                  <a16:creationId xmlns:a16="http://schemas.microsoft.com/office/drawing/2014/main" id="{6360D469-AE73-4FE3-B1C5-D84D66D2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195"/>
              <a:ext cx="5" cy="13"/>
            </a:xfrm>
            <a:custGeom>
              <a:avLst/>
              <a:gdLst>
                <a:gd name="T0" fmla="*/ 6147 w 3"/>
                <a:gd name="T1" fmla="*/ 0 h 11"/>
                <a:gd name="T2" fmla="*/ 6147 w 3"/>
                <a:gd name="T3" fmla="*/ 1 h 11"/>
                <a:gd name="T4" fmla="*/ 0 w 3"/>
                <a:gd name="T5" fmla="*/ 57 h 11"/>
                <a:gd name="T6" fmla="*/ 0 w 3"/>
                <a:gd name="T7" fmla="*/ 67 h 11"/>
                <a:gd name="T8" fmla="*/ 0 w 3"/>
                <a:gd name="T9" fmla="*/ 93 h 11"/>
                <a:gd name="T10" fmla="*/ 0 w 3"/>
                <a:gd name="T11" fmla="*/ 130 h 11"/>
                <a:gd name="T12" fmla="*/ 6147 w 3"/>
                <a:gd name="T13" fmla="*/ 154 h 11"/>
                <a:gd name="T14" fmla="*/ 6147 w 3"/>
                <a:gd name="T15" fmla="*/ 175 h 11"/>
                <a:gd name="T16" fmla="*/ 10245 w 3"/>
                <a:gd name="T17" fmla="*/ 175 h 11"/>
                <a:gd name="T18" fmla="*/ 6147 w 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1"/>
                <a:gd name="T32" fmla="*/ 3 w 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1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8" name="Freeform 531">
              <a:extLst>
                <a:ext uri="{FF2B5EF4-FFF2-40B4-BE49-F238E27FC236}">
                  <a16:creationId xmlns:a16="http://schemas.microsoft.com/office/drawing/2014/main" id="{AA540E5F-CF4F-43E1-B175-0C605578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167"/>
              <a:ext cx="130" cy="41"/>
            </a:xfrm>
            <a:custGeom>
              <a:avLst/>
              <a:gdLst>
                <a:gd name="T0" fmla="*/ 64814 w 88"/>
                <a:gd name="T1" fmla="*/ 229 h 33"/>
                <a:gd name="T2" fmla="*/ 63595 w 88"/>
                <a:gd name="T3" fmla="*/ 0 h 33"/>
                <a:gd name="T4" fmla="*/ 0 w 88"/>
                <a:gd name="T5" fmla="*/ 769 h 33"/>
                <a:gd name="T6" fmla="*/ 2039 w 88"/>
                <a:gd name="T7" fmla="*/ 1305 h 33"/>
                <a:gd name="T8" fmla="*/ 66499 w 88"/>
                <a:gd name="T9" fmla="*/ 529 h 33"/>
                <a:gd name="T10" fmla="*/ 64814 w 88"/>
                <a:gd name="T11" fmla="*/ 22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33"/>
                <a:gd name="T20" fmla="*/ 88 w 8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33">
                  <a:moveTo>
                    <a:pt x="85" y="6"/>
                  </a:moveTo>
                  <a:lnTo>
                    <a:pt x="84" y="0"/>
                  </a:lnTo>
                  <a:lnTo>
                    <a:pt x="0" y="19"/>
                  </a:lnTo>
                  <a:lnTo>
                    <a:pt x="3" y="32"/>
                  </a:lnTo>
                  <a:lnTo>
                    <a:pt x="87" y="13"/>
                  </a:lnTo>
                  <a:lnTo>
                    <a:pt x="85" y="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9" name="Freeform 532">
              <a:extLst>
                <a:ext uri="{FF2B5EF4-FFF2-40B4-BE49-F238E27FC236}">
                  <a16:creationId xmlns:a16="http://schemas.microsoft.com/office/drawing/2014/main" id="{D9E27E8B-2E9C-42CD-B4F2-D623176E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3167"/>
              <a:ext cx="5" cy="13"/>
            </a:xfrm>
            <a:custGeom>
              <a:avLst/>
              <a:gdLst>
                <a:gd name="T0" fmla="*/ 6147 w 3"/>
                <a:gd name="T1" fmla="*/ 820 h 10"/>
                <a:gd name="T2" fmla="*/ 6147 w 3"/>
                <a:gd name="T3" fmla="*/ 676 h 10"/>
                <a:gd name="T4" fmla="*/ 10245 w 3"/>
                <a:gd name="T5" fmla="*/ 631 h 10"/>
                <a:gd name="T6" fmla="*/ 10245 w 3"/>
                <a:gd name="T7" fmla="*/ 485 h 10"/>
                <a:gd name="T8" fmla="*/ 10245 w 3"/>
                <a:gd name="T9" fmla="*/ 373 h 10"/>
                <a:gd name="T10" fmla="*/ 10245 w 3"/>
                <a:gd name="T11" fmla="*/ 221 h 10"/>
                <a:gd name="T12" fmla="*/ 6147 w 3"/>
                <a:gd name="T13" fmla="*/ 1 h 10"/>
                <a:gd name="T14" fmla="*/ 6147 w 3"/>
                <a:gd name="T15" fmla="*/ 0 h 10"/>
                <a:gd name="T16" fmla="*/ 0 w 3"/>
                <a:gd name="T17" fmla="*/ 0 h 10"/>
                <a:gd name="T18" fmla="*/ 6147 w 3"/>
                <a:gd name="T19" fmla="*/ 82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1" y="9"/>
                  </a:move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0" name="Freeform 533">
              <a:extLst>
                <a:ext uri="{FF2B5EF4-FFF2-40B4-BE49-F238E27FC236}">
                  <a16:creationId xmlns:a16="http://schemas.microsoft.com/office/drawing/2014/main" id="{4FF41659-412F-47B3-A724-5726DB9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3196"/>
              <a:ext cx="5" cy="11"/>
            </a:xfrm>
            <a:custGeom>
              <a:avLst/>
              <a:gdLst>
                <a:gd name="T0" fmla="*/ 6147 w 3"/>
                <a:gd name="T1" fmla="*/ 0 h 9"/>
                <a:gd name="T2" fmla="*/ 6147 w 3"/>
                <a:gd name="T3" fmla="*/ 1 h 9"/>
                <a:gd name="T4" fmla="*/ 0 w 3"/>
                <a:gd name="T5" fmla="*/ 2 h 9"/>
                <a:gd name="T6" fmla="*/ 0 w 3"/>
                <a:gd name="T7" fmla="*/ 97 h 9"/>
                <a:gd name="T8" fmla="*/ 0 w 3"/>
                <a:gd name="T9" fmla="*/ 145 h 9"/>
                <a:gd name="T10" fmla="*/ 0 w 3"/>
                <a:gd name="T11" fmla="*/ 177 h 9"/>
                <a:gd name="T12" fmla="*/ 6147 w 3"/>
                <a:gd name="T13" fmla="*/ 216 h 9"/>
                <a:gd name="T14" fmla="*/ 6147 w 3"/>
                <a:gd name="T15" fmla="*/ 243 h 9"/>
                <a:gd name="T16" fmla="*/ 10245 w 3"/>
                <a:gd name="T17" fmla="*/ 243 h 9"/>
                <a:gd name="T18" fmla="*/ 6147 w 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1" name="Freeform 534">
              <a:extLst>
                <a:ext uri="{FF2B5EF4-FFF2-40B4-BE49-F238E27FC236}">
                  <a16:creationId xmlns:a16="http://schemas.microsoft.com/office/drawing/2014/main" id="{4B607F5F-483C-45F6-8FF1-590654CF8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167"/>
              <a:ext cx="129" cy="40"/>
            </a:xfrm>
            <a:custGeom>
              <a:avLst/>
              <a:gdLst>
                <a:gd name="T0" fmla="*/ 68769 w 87"/>
                <a:gd name="T1" fmla="*/ 280 h 32"/>
                <a:gd name="T2" fmla="*/ 66942 w 87"/>
                <a:gd name="T3" fmla="*/ 0 h 32"/>
                <a:gd name="T4" fmla="*/ 0 w 87"/>
                <a:gd name="T5" fmla="*/ 833 h 32"/>
                <a:gd name="T6" fmla="*/ 2153 w 87"/>
                <a:gd name="T7" fmla="*/ 1389 h 32"/>
                <a:gd name="T8" fmla="*/ 70026 w 87"/>
                <a:gd name="T9" fmla="*/ 538 h 32"/>
                <a:gd name="T10" fmla="*/ 68769 w 87"/>
                <a:gd name="T11" fmla="*/ 28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32"/>
                <a:gd name="T20" fmla="*/ 87 w 8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32">
                  <a:moveTo>
                    <a:pt x="85" y="6"/>
                  </a:moveTo>
                  <a:lnTo>
                    <a:pt x="83" y="0"/>
                  </a:lnTo>
                  <a:lnTo>
                    <a:pt x="0" y="19"/>
                  </a:lnTo>
                  <a:lnTo>
                    <a:pt x="3" y="31"/>
                  </a:lnTo>
                  <a:lnTo>
                    <a:pt x="86" y="12"/>
                  </a:lnTo>
                  <a:lnTo>
                    <a:pt x="85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2" name="Freeform 535">
              <a:extLst>
                <a:ext uri="{FF2B5EF4-FFF2-40B4-BE49-F238E27FC236}">
                  <a16:creationId xmlns:a16="http://schemas.microsoft.com/office/drawing/2014/main" id="{9EEEE96E-F9E9-4CAC-B90F-69A6E4343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3167"/>
              <a:ext cx="4" cy="11"/>
            </a:xfrm>
            <a:custGeom>
              <a:avLst/>
              <a:gdLst>
                <a:gd name="T0" fmla="*/ 1 w 3"/>
                <a:gd name="T1" fmla="*/ 243 h 9"/>
                <a:gd name="T2" fmla="*/ 276 w 3"/>
                <a:gd name="T3" fmla="*/ 216 h 9"/>
                <a:gd name="T4" fmla="*/ 276 w 3"/>
                <a:gd name="T5" fmla="*/ 177 h 9"/>
                <a:gd name="T6" fmla="*/ 276 w 3"/>
                <a:gd name="T7" fmla="*/ 145 h 9"/>
                <a:gd name="T8" fmla="*/ 276 w 3"/>
                <a:gd name="T9" fmla="*/ 97 h 9"/>
                <a:gd name="T10" fmla="*/ 276 w 3"/>
                <a:gd name="T11" fmla="*/ 2 h 9"/>
                <a:gd name="T12" fmla="*/ 1 w 3"/>
                <a:gd name="T13" fmla="*/ 1 h 9"/>
                <a:gd name="T14" fmla="*/ 1 w 3"/>
                <a:gd name="T15" fmla="*/ 0 h 9"/>
                <a:gd name="T16" fmla="*/ 0 w 3"/>
                <a:gd name="T17" fmla="*/ 0 h 9"/>
                <a:gd name="T18" fmla="*/ 1 w 3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1" y="8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3" name="Freeform 536">
              <a:extLst>
                <a:ext uri="{FF2B5EF4-FFF2-40B4-BE49-F238E27FC236}">
                  <a16:creationId xmlns:a16="http://schemas.microsoft.com/office/drawing/2014/main" id="{83CF0290-63AE-4532-B579-4C9F85484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3197"/>
              <a:ext cx="3" cy="9"/>
            </a:xfrm>
            <a:custGeom>
              <a:avLst/>
              <a:gdLst>
                <a:gd name="T0" fmla="*/ 1166 w 2"/>
                <a:gd name="T1" fmla="*/ 0 h 7"/>
                <a:gd name="T2" fmla="*/ 0 w 2"/>
                <a:gd name="T3" fmla="*/ 162 h 7"/>
                <a:gd name="T4" fmla="*/ 0 w 2"/>
                <a:gd name="T5" fmla="*/ 267 h 7"/>
                <a:gd name="T6" fmla="*/ 0 w 2"/>
                <a:gd name="T7" fmla="*/ 441 h 7"/>
                <a:gd name="T8" fmla="*/ 1166 w 2"/>
                <a:gd name="T9" fmla="*/ 441 h 7"/>
                <a:gd name="T10" fmla="*/ 1166 w 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4" name="Freeform 537">
              <a:extLst>
                <a:ext uri="{FF2B5EF4-FFF2-40B4-BE49-F238E27FC236}">
                  <a16:creationId xmlns:a16="http://schemas.microsoft.com/office/drawing/2014/main" id="{E3F1BA65-23B2-49FF-91BC-FA06D11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168"/>
              <a:ext cx="129" cy="38"/>
            </a:xfrm>
            <a:custGeom>
              <a:avLst/>
              <a:gdLst>
                <a:gd name="T0" fmla="*/ 68016 w 87"/>
                <a:gd name="T1" fmla="*/ 272 h 30"/>
                <a:gd name="T2" fmla="*/ 66942 w 87"/>
                <a:gd name="T3" fmla="*/ 0 h 30"/>
                <a:gd name="T4" fmla="*/ 0 w 87"/>
                <a:gd name="T5" fmla="*/ 1041 h 30"/>
                <a:gd name="T6" fmla="*/ 2153 w 87"/>
                <a:gd name="T7" fmla="*/ 1642 h 30"/>
                <a:gd name="T8" fmla="*/ 70026 w 87"/>
                <a:gd name="T9" fmla="*/ 554 h 30"/>
                <a:gd name="T10" fmla="*/ 68016 w 87"/>
                <a:gd name="T11" fmla="*/ 27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30"/>
                <a:gd name="T20" fmla="*/ 87 w 8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30">
                  <a:moveTo>
                    <a:pt x="84" y="5"/>
                  </a:moveTo>
                  <a:lnTo>
                    <a:pt x="83" y="0"/>
                  </a:lnTo>
                  <a:lnTo>
                    <a:pt x="0" y="19"/>
                  </a:lnTo>
                  <a:lnTo>
                    <a:pt x="3" y="29"/>
                  </a:lnTo>
                  <a:lnTo>
                    <a:pt x="86" y="10"/>
                  </a:lnTo>
                  <a:lnTo>
                    <a:pt x="84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5" name="Freeform 538">
              <a:extLst>
                <a:ext uri="{FF2B5EF4-FFF2-40B4-BE49-F238E27FC236}">
                  <a16:creationId xmlns:a16="http://schemas.microsoft.com/office/drawing/2014/main" id="{BAEF7A4D-8692-455D-A25D-1B38BFE4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3168"/>
              <a:ext cx="3" cy="9"/>
            </a:xfrm>
            <a:custGeom>
              <a:avLst/>
              <a:gdLst>
                <a:gd name="T0" fmla="*/ 0 w 2"/>
                <a:gd name="T1" fmla="*/ 441 h 7"/>
                <a:gd name="T2" fmla="*/ 1166 w 2"/>
                <a:gd name="T3" fmla="*/ 343 h 7"/>
                <a:gd name="T4" fmla="*/ 1166 w 2"/>
                <a:gd name="T5" fmla="*/ 208 h 7"/>
                <a:gd name="T6" fmla="*/ 1166 w 2"/>
                <a:gd name="T7" fmla="*/ 1 h 7"/>
                <a:gd name="T8" fmla="*/ 0 w 2"/>
                <a:gd name="T9" fmla="*/ 0 h 7"/>
                <a:gd name="T10" fmla="*/ 0 w 2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6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6" name="Freeform 539">
              <a:extLst>
                <a:ext uri="{FF2B5EF4-FFF2-40B4-BE49-F238E27FC236}">
                  <a16:creationId xmlns:a16="http://schemas.microsoft.com/office/drawing/2014/main" id="{31849630-A818-4D19-967D-F88E9DB4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198"/>
              <a:ext cx="3" cy="7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603 h 5"/>
                <a:gd name="T6" fmla="*/ 1166 w 2"/>
                <a:gd name="T7" fmla="*/ 1182 h 5"/>
                <a:gd name="T8" fmla="*/ 0 w 2"/>
                <a:gd name="T9" fmla="*/ 1182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7" name="Freeform 540">
              <a:extLst>
                <a:ext uri="{FF2B5EF4-FFF2-40B4-BE49-F238E27FC236}">
                  <a16:creationId xmlns:a16="http://schemas.microsoft.com/office/drawing/2014/main" id="{CE649D93-313E-4DC2-969C-5E3CE1709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3170"/>
              <a:ext cx="126" cy="35"/>
            </a:xfrm>
            <a:custGeom>
              <a:avLst/>
              <a:gdLst>
                <a:gd name="T0" fmla="*/ 66761 w 85"/>
                <a:gd name="T1" fmla="*/ 186 h 28"/>
                <a:gd name="T2" fmla="*/ 66257 w 85"/>
                <a:gd name="T3" fmla="*/ 0 h 28"/>
                <a:gd name="T4" fmla="*/ 0 w 85"/>
                <a:gd name="T5" fmla="*/ 841 h 28"/>
                <a:gd name="T6" fmla="*/ 1444 w 85"/>
                <a:gd name="T7" fmla="*/ 1241 h 28"/>
                <a:gd name="T8" fmla="*/ 67723 w 85"/>
                <a:gd name="T9" fmla="*/ 364 h 28"/>
                <a:gd name="T10" fmla="*/ 66761 w 85"/>
                <a:gd name="T11" fmla="*/ 186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28"/>
                <a:gd name="T20" fmla="*/ 85 w 8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28">
                  <a:moveTo>
                    <a:pt x="83" y="4"/>
                  </a:moveTo>
                  <a:lnTo>
                    <a:pt x="82" y="0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84" y="8"/>
                  </a:lnTo>
                  <a:lnTo>
                    <a:pt x="83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8" name="Freeform 541">
              <a:extLst>
                <a:ext uri="{FF2B5EF4-FFF2-40B4-BE49-F238E27FC236}">
                  <a16:creationId xmlns:a16="http://schemas.microsoft.com/office/drawing/2014/main" id="{725FBF45-40A6-41C3-BFCE-05924A59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170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0 w 2"/>
                <a:gd name="T3" fmla="*/ 72 h 5"/>
                <a:gd name="T4" fmla="*/ 0 w 2"/>
                <a:gd name="T5" fmla="*/ 2 h 5"/>
                <a:gd name="T6" fmla="*/ 0 w 2"/>
                <a:gd name="T7" fmla="*/ 0 h 5"/>
                <a:gd name="T8" fmla="*/ 1166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9" name="Freeform 542">
              <a:extLst>
                <a:ext uri="{FF2B5EF4-FFF2-40B4-BE49-F238E27FC236}">
                  <a16:creationId xmlns:a16="http://schemas.microsoft.com/office/drawing/2014/main" id="{DB82B2FD-BAF9-4F7F-872F-E98F8D8D6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3200"/>
              <a:ext cx="4" cy="3"/>
            </a:xfrm>
            <a:custGeom>
              <a:avLst/>
              <a:gdLst>
                <a:gd name="T0" fmla="*/ 1 w 3"/>
                <a:gd name="T1" fmla="*/ 0 h 3"/>
                <a:gd name="T2" fmla="*/ 276 w 3"/>
                <a:gd name="T3" fmla="*/ 1 h 3"/>
                <a:gd name="T4" fmla="*/ 276 w 3"/>
                <a:gd name="T5" fmla="*/ 1 h 3"/>
                <a:gd name="T6" fmla="*/ 1 w 3"/>
                <a:gd name="T7" fmla="*/ 2 h 3"/>
                <a:gd name="T8" fmla="*/ 0 w 3"/>
                <a:gd name="T9" fmla="*/ 2 h 3"/>
                <a:gd name="T10" fmla="*/ 1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0" name="Freeform 543">
              <a:extLst>
                <a:ext uri="{FF2B5EF4-FFF2-40B4-BE49-F238E27FC236}">
                  <a16:creationId xmlns:a16="http://schemas.microsoft.com/office/drawing/2014/main" id="{A4A7D979-1F82-45CD-B6BA-3003C60C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171"/>
              <a:ext cx="124" cy="32"/>
            </a:xfrm>
            <a:custGeom>
              <a:avLst/>
              <a:gdLst>
                <a:gd name="T0" fmla="*/ 61668 w 84"/>
                <a:gd name="T1" fmla="*/ 111 h 26"/>
                <a:gd name="T2" fmla="*/ 60798 w 84"/>
                <a:gd name="T3" fmla="*/ 0 h 26"/>
                <a:gd name="T4" fmla="*/ 0 w 84"/>
                <a:gd name="T5" fmla="*/ 628 h 26"/>
                <a:gd name="T6" fmla="*/ 1373 w 84"/>
                <a:gd name="T7" fmla="*/ 854 h 26"/>
                <a:gd name="T8" fmla="*/ 62754 w 84"/>
                <a:gd name="T9" fmla="*/ 208 h 26"/>
                <a:gd name="T10" fmla="*/ 61668 w 84"/>
                <a:gd name="T11" fmla="*/ 11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6"/>
                <a:gd name="T20" fmla="*/ 84 w 8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6">
                  <a:moveTo>
                    <a:pt x="82" y="3"/>
                  </a:moveTo>
                  <a:lnTo>
                    <a:pt x="81" y="0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83" y="6"/>
                  </a:lnTo>
                  <a:lnTo>
                    <a:pt x="82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1" name="Freeform 544">
              <a:extLst>
                <a:ext uri="{FF2B5EF4-FFF2-40B4-BE49-F238E27FC236}">
                  <a16:creationId xmlns:a16="http://schemas.microsoft.com/office/drawing/2014/main" id="{69FAB6BC-64BF-444F-948B-9883E1FD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3171"/>
              <a:ext cx="4" cy="4"/>
            </a:xfrm>
            <a:custGeom>
              <a:avLst/>
              <a:gdLst>
                <a:gd name="T0" fmla="*/ 1 w 3"/>
                <a:gd name="T1" fmla="*/ 276 h 3"/>
                <a:gd name="T2" fmla="*/ 0 w 3"/>
                <a:gd name="T3" fmla="*/ 276 h 3"/>
                <a:gd name="T4" fmla="*/ 0 w 3"/>
                <a:gd name="T5" fmla="*/ 1 h 3"/>
                <a:gd name="T6" fmla="*/ 0 w 3"/>
                <a:gd name="T7" fmla="*/ 0 h 3"/>
                <a:gd name="T8" fmla="*/ 276 w 3"/>
                <a:gd name="T9" fmla="*/ 0 h 3"/>
                <a:gd name="T10" fmla="*/ 1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2" name="Freeform 545">
              <a:extLst>
                <a:ext uri="{FF2B5EF4-FFF2-40B4-BE49-F238E27FC236}">
                  <a16:creationId xmlns:a16="http://schemas.microsoft.com/office/drawing/2014/main" id="{75299E90-99AD-4821-8C96-C675073BB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3172"/>
              <a:ext cx="6" cy="1"/>
            </a:xfrm>
            <a:custGeom>
              <a:avLst/>
              <a:gdLst>
                <a:gd name="T0" fmla="*/ 1911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1166 w 4"/>
                <a:gd name="T7" fmla="*/ 0 h 1"/>
                <a:gd name="T8" fmla="*/ 3482 w 4"/>
                <a:gd name="T9" fmla="*/ 0 h 1"/>
                <a:gd name="T10" fmla="*/ 191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3" name="Freeform 546">
              <a:extLst>
                <a:ext uri="{FF2B5EF4-FFF2-40B4-BE49-F238E27FC236}">
                  <a16:creationId xmlns:a16="http://schemas.microsoft.com/office/drawing/2014/main" id="{B159518C-23EA-435A-A5E0-983395A6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172"/>
              <a:ext cx="123" cy="30"/>
            </a:xfrm>
            <a:custGeom>
              <a:avLst/>
              <a:gdLst>
                <a:gd name="T0" fmla="*/ 1 w 83"/>
                <a:gd name="T1" fmla="*/ 930 h 24"/>
                <a:gd name="T2" fmla="*/ 1 w 83"/>
                <a:gd name="T3" fmla="*/ 1024 h 24"/>
                <a:gd name="T4" fmla="*/ 65938 w 83"/>
                <a:gd name="T5" fmla="*/ 233 h 24"/>
                <a:gd name="T6" fmla="*/ 64945 w 83"/>
                <a:gd name="T7" fmla="*/ 0 h 24"/>
                <a:gd name="T8" fmla="*/ 0 w 83"/>
                <a:gd name="T9" fmla="*/ 735 h 24"/>
                <a:gd name="T10" fmla="*/ 1 w 83"/>
                <a:gd name="T11" fmla="*/ 93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24"/>
                <a:gd name="T20" fmla="*/ 83 w 8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24">
                  <a:moveTo>
                    <a:pt x="1" y="21"/>
                  </a:moveTo>
                  <a:lnTo>
                    <a:pt x="1" y="23"/>
                  </a:lnTo>
                  <a:lnTo>
                    <a:pt x="82" y="5"/>
                  </a:lnTo>
                  <a:lnTo>
                    <a:pt x="81" y="0"/>
                  </a:lnTo>
                  <a:lnTo>
                    <a:pt x="0" y="17"/>
                  </a:lnTo>
                  <a:lnTo>
                    <a:pt x="1" y="2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4" name="Freeform 547">
              <a:extLst>
                <a:ext uri="{FF2B5EF4-FFF2-40B4-BE49-F238E27FC236}">
                  <a16:creationId xmlns:a16="http://schemas.microsoft.com/office/drawing/2014/main" id="{1D224CAA-C7D6-4B7E-9553-306A3E28C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200"/>
              <a:ext cx="6" cy="2"/>
            </a:xfrm>
            <a:custGeom>
              <a:avLst/>
              <a:gdLst>
                <a:gd name="T0" fmla="*/ 1166 w 4"/>
                <a:gd name="T1" fmla="*/ 0 h 2"/>
                <a:gd name="T2" fmla="*/ 3482 w 4"/>
                <a:gd name="T3" fmla="*/ 0 h 2"/>
                <a:gd name="T4" fmla="*/ 3482 w 4"/>
                <a:gd name="T5" fmla="*/ 1 h 2"/>
                <a:gd name="T6" fmla="*/ 1911 w 4"/>
                <a:gd name="T7" fmla="*/ 1 h 2"/>
                <a:gd name="T8" fmla="*/ 0 w 4"/>
                <a:gd name="T9" fmla="*/ 1 h 2"/>
                <a:gd name="T10" fmla="*/ 1166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5" name="Freeform 548">
              <a:extLst>
                <a:ext uri="{FF2B5EF4-FFF2-40B4-BE49-F238E27FC236}">
                  <a16:creationId xmlns:a16="http://schemas.microsoft.com/office/drawing/2014/main" id="{7F48AFA1-A14E-4488-B89D-2967D748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471"/>
              <a:ext cx="47" cy="85"/>
            </a:xfrm>
            <a:custGeom>
              <a:avLst/>
              <a:gdLst>
                <a:gd name="T0" fmla="*/ 1741 w 31"/>
                <a:gd name="T1" fmla="*/ 650 h 68"/>
                <a:gd name="T2" fmla="*/ 1741 w 31"/>
                <a:gd name="T3" fmla="*/ 720 h 68"/>
                <a:gd name="T4" fmla="*/ 1741 w 31"/>
                <a:gd name="T5" fmla="*/ 930 h 68"/>
                <a:gd name="T6" fmla="*/ 1741 w 31"/>
                <a:gd name="T7" fmla="*/ 1073 h 68"/>
                <a:gd name="T8" fmla="*/ 1741 w 31"/>
                <a:gd name="T9" fmla="*/ 1256 h 68"/>
                <a:gd name="T10" fmla="*/ 1741 w 31"/>
                <a:gd name="T11" fmla="*/ 1389 h 68"/>
                <a:gd name="T12" fmla="*/ 1741 w 31"/>
                <a:gd name="T13" fmla="*/ 1583 h 68"/>
                <a:gd name="T14" fmla="*/ 0 w 31"/>
                <a:gd name="T15" fmla="*/ 1818 h 68"/>
                <a:gd name="T16" fmla="*/ 0 w 31"/>
                <a:gd name="T17" fmla="*/ 2170 h 68"/>
                <a:gd name="T18" fmla="*/ 0 w 31"/>
                <a:gd name="T19" fmla="*/ 2408 h 68"/>
                <a:gd name="T20" fmla="*/ 1741 w 31"/>
                <a:gd name="T21" fmla="*/ 2575 h 68"/>
                <a:gd name="T22" fmla="*/ 4003 w 31"/>
                <a:gd name="T23" fmla="*/ 2701 h 68"/>
                <a:gd name="T24" fmla="*/ 4749 w 31"/>
                <a:gd name="T25" fmla="*/ 2829 h 68"/>
                <a:gd name="T26" fmla="*/ 7200 w 31"/>
                <a:gd name="T27" fmla="*/ 2854 h 68"/>
                <a:gd name="T28" fmla="*/ 9201 w 31"/>
                <a:gd name="T29" fmla="*/ 2976 h 68"/>
                <a:gd name="T30" fmla="*/ 11735 w 31"/>
                <a:gd name="T31" fmla="*/ 2979 h 68"/>
                <a:gd name="T32" fmla="*/ 15195 w 31"/>
                <a:gd name="T33" fmla="*/ 2979 h 68"/>
                <a:gd name="T34" fmla="*/ 15195 w 31"/>
                <a:gd name="T35" fmla="*/ 2979 h 68"/>
                <a:gd name="T36" fmla="*/ 18615 w 31"/>
                <a:gd name="T37" fmla="*/ 2979 h 68"/>
                <a:gd name="T38" fmla="*/ 21150 w 31"/>
                <a:gd name="T39" fmla="*/ 2979 h 68"/>
                <a:gd name="T40" fmla="*/ 25092 w 31"/>
                <a:gd name="T41" fmla="*/ 2976 h 68"/>
                <a:gd name="T42" fmla="*/ 26975 w 31"/>
                <a:gd name="T43" fmla="*/ 2841 h 68"/>
                <a:gd name="T44" fmla="*/ 30330 w 31"/>
                <a:gd name="T45" fmla="*/ 2701 h 68"/>
                <a:gd name="T46" fmla="*/ 32855 w 31"/>
                <a:gd name="T47" fmla="*/ 2575 h 68"/>
                <a:gd name="T48" fmla="*/ 32855 w 31"/>
                <a:gd name="T49" fmla="*/ 2381 h 68"/>
                <a:gd name="T50" fmla="*/ 32855 w 31"/>
                <a:gd name="T51" fmla="*/ 1955 h 68"/>
                <a:gd name="T52" fmla="*/ 34675 w 31"/>
                <a:gd name="T53" fmla="*/ 1583 h 68"/>
                <a:gd name="T54" fmla="*/ 34675 w 31"/>
                <a:gd name="T55" fmla="*/ 1270 h 68"/>
                <a:gd name="T56" fmla="*/ 34675 w 31"/>
                <a:gd name="T57" fmla="*/ 1073 h 68"/>
                <a:gd name="T58" fmla="*/ 34929 w 31"/>
                <a:gd name="T59" fmla="*/ 889 h 68"/>
                <a:gd name="T60" fmla="*/ 34929 w 31"/>
                <a:gd name="T61" fmla="*/ 720 h 68"/>
                <a:gd name="T62" fmla="*/ 34929 w 31"/>
                <a:gd name="T63" fmla="*/ 711 h 68"/>
                <a:gd name="T64" fmla="*/ 34929 w 31"/>
                <a:gd name="T65" fmla="*/ 538 h 68"/>
                <a:gd name="T66" fmla="*/ 34675 w 31"/>
                <a:gd name="T67" fmla="*/ 380 h 68"/>
                <a:gd name="T68" fmla="*/ 32855 w 31"/>
                <a:gd name="T69" fmla="*/ 280 h 68"/>
                <a:gd name="T70" fmla="*/ 32066 w 31"/>
                <a:gd name="T71" fmla="*/ 231 h 68"/>
                <a:gd name="T72" fmla="*/ 30330 w 31"/>
                <a:gd name="T73" fmla="*/ 125 h 68"/>
                <a:gd name="T74" fmla="*/ 26975 w 31"/>
                <a:gd name="T75" fmla="*/ 110 h 68"/>
                <a:gd name="T76" fmla="*/ 25092 w 31"/>
                <a:gd name="T77" fmla="*/ 1 h 68"/>
                <a:gd name="T78" fmla="*/ 21150 w 31"/>
                <a:gd name="T79" fmla="*/ 1 h 68"/>
                <a:gd name="T80" fmla="*/ 20005 w 31"/>
                <a:gd name="T81" fmla="*/ 0 h 68"/>
                <a:gd name="T82" fmla="*/ 15195 w 31"/>
                <a:gd name="T83" fmla="*/ 0 h 68"/>
                <a:gd name="T84" fmla="*/ 13195 w 31"/>
                <a:gd name="T85" fmla="*/ 0 h 68"/>
                <a:gd name="T86" fmla="*/ 9201 w 31"/>
                <a:gd name="T87" fmla="*/ 1 h 68"/>
                <a:gd name="T88" fmla="*/ 6069 w 31"/>
                <a:gd name="T89" fmla="*/ 110 h 68"/>
                <a:gd name="T90" fmla="*/ 4003 w 31"/>
                <a:gd name="T91" fmla="*/ 231 h 68"/>
                <a:gd name="T92" fmla="*/ 2640 w 31"/>
                <a:gd name="T93" fmla="*/ 364 h 68"/>
                <a:gd name="T94" fmla="*/ 1741 w 31"/>
                <a:gd name="T95" fmla="*/ 650 h 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"/>
                <a:gd name="T145" fmla="*/ 0 h 68"/>
                <a:gd name="T146" fmla="*/ 31 w 31"/>
                <a:gd name="T147" fmla="*/ 68 h 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" h="68">
                  <a:moveTo>
                    <a:pt x="1" y="14"/>
                  </a:moveTo>
                  <a:lnTo>
                    <a:pt x="1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8" y="66"/>
                  </a:lnTo>
                  <a:lnTo>
                    <a:pt x="10" y="67"/>
                  </a:lnTo>
                  <a:lnTo>
                    <a:pt x="13" y="67"/>
                  </a:lnTo>
                  <a:lnTo>
                    <a:pt x="16" y="67"/>
                  </a:lnTo>
                  <a:lnTo>
                    <a:pt x="18" y="67"/>
                  </a:lnTo>
                  <a:lnTo>
                    <a:pt x="21" y="66"/>
                  </a:lnTo>
                  <a:lnTo>
                    <a:pt x="23" y="64"/>
                  </a:lnTo>
                  <a:lnTo>
                    <a:pt x="26" y="61"/>
                  </a:lnTo>
                  <a:lnTo>
                    <a:pt x="28" y="58"/>
                  </a:lnTo>
                  <a:lnTo>
                    <a:pt x="28" y="53"/>
                  </a:lnTo>
                  <a:lnTo>
                    <a:pt x="28" y="44"/>
                  </a:lnTo>
                  <a:lnTo>
                    <a:pt x="29" y="36"/>
                  </a:lnTo>
                  <a:lnTo>
                    <a:pt x="29" y="29"/>
                  </a:lnTo>
                  <a:lnTo>
                    <a:pt x="29" y="24"/>
                  </a:lnTo>
                  <a:lnTo>
                    <a:pt x="30" y="20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6" name="Freeform 549">
              <a:extLst>
                <a:ext uri="{FF2B5EF4-FFF2-40B4-BE49-F238E27FC236}">
                  <a16:creationId xmlns:a16="http://schemas.microsoft.com/office/drawing/2014/main" id="{E8AF1072-0F99-40B9-B25F-F775E6B9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471"/>
              <a:ext cx="55" cy="92"/>
            </a:xfrm>
            <a:custGeom>
              <a:avLst/>
              <a:gdLst>
                <a:gd name="T0" fmla="*/ 1 w 37"/>
                <a:gd name="T1" fmla="*/ 623 h 74"/>
                <a:gd name="T2" fmla="*/ 1 w 37"/>
                <a:gd name="T3" fmla="*/ 623 h 74"/>
                <a:gd name="T4" fmla="*/ 1 w 37"/>
                <a:gd name="T5" fmla="*/ 775 h 74"/>
                <a:gd name="T6" fmla="*/ 1 w 37"/>
                <a:gd name="T7" fmla="*/ 955 h 74"/>
                <a:gd name="T8" fmla="*/ 1 w 37"/>
                <a:gd name="T9" fmla="*/ 1051 h 74"/>
                <a:gd name="T10" fmla="*/ 1 w 37"/>
                <a:gd name="T11" fmla="*/ 1198 h 74"/>
                <a:gd name="T12" fmla="*/ 1 w 37"/>
                <a:gd name="T13" fmla="*/ 1381 h 74"/>
                <a:gd name="T14" fmla="*/ 1 w 37"/>
                <a:gd name="T15" fmla="*/ 1580 h 74"/>
                <a:gd name="T16" fmla="*/ 0 w 37"/>
                <a:gd name="T17" fmla="*/ 1835 h 74"/>
                <a:gd name="T18" fmla="*/ 0 w 37"/>
                <a:gd name="T19" fmla="*/ 2152 h 74"/>
                <a:gd name="T20" fmla="*/ 0 w 37"/>
                <a:gd name="T21" fmla="*/ 2370 h 74"/>
                <a:gd name="T22" fmla="*/ 1 w 37"/>
                <a:gd name="T23" fmla="*/ 2534 h 74"/>
                <a:gd name="T24" fmla="*/ 2197 w 37"/>
                <a:gd name="T25" fmla="*/ 2699 h 74"/>
                <a:gd name="T26" fmla="*/ 3862 w 37"/>
                <a:gd name="T27" fmla="*/ 2796 h 74"/>
                <a:gd name="T28" fmla="*/ 5741 w 37"/>
                <a:gd name="T29" fmla="*/ 2861 h 74"/>
                <a:gd name="T30" fmla="*/ 8534 w 37"/>
                <a:gd name="T31" fmla="*/ 2929 h 74"/>
                <a:gd name="T32" fmla="*/ 10284 w 37"/>
                <a:gd name="T33" fmla="*/ 2946 h 74"/>
                <a:gd name="T34" fmla="*/ 12686 w 37"/>
                <a:gd name="T35" fmla="*/ 2946 h 74"/>
                <a:gd name="T36" fmla="*/ 13857 w 37"/>
                <a:gd name="T37" fmla="*/ 2946 h 74"/>
                <a:gd name="T38" fmla="*/ 15947 w 37"/>
                <a:gd name="T39" fmla="*/ 2946 h 74"/>
                <a:gd name="T40" fmla="*/ 18858 w 37"/>
                <a:gd name="T41" fmla="*/ 2946 h 74"/>
                <a:gd name="T42" fmla="*/ 21066 w 37"/>
                <a:gd name="T43" fmla="*/ 2929 h 74"/>
                <a:gd name="T44" fmla="*/ 23705 w 37"/>
                <a:gd name="T45" fmla="*/ 2836 h 74"/>
                <a:gd name="T46" fmla="*/ 25915 w 37"/>
                <a:gd name="T47" fmla="*/ 2699 h 74"/>
                <a:gd name="T48" fmla="*/ 28032 w 37"/>
                <a:gd name="T49" fmla="*/ 2534 h 74"/>
                <a:gd name="T50" fmla="*/ 29119 w 37"/>
                <a:gd name="T51" fmla="*/ 2356 h 74"/>
                <a:gd name="T52" fmla="*/ 29119 w 37"/>
                <a:gd name="T53" fmla="*/ 1964 h 74"/>
                <a:gd name="T54" fmla="*/ 29206 w 37"/>
                <a:gd name="T55" fmla="*/ 1580 h 74"/>
                <a:gd name="T56" fmla="*/ 29206 w 37"/>
                <a:gd name="T57" fmla="*/ 1307 h 74"/>
                <a:gd name="T58" fmla="*/ 29206 w 37"/>
                <a:gd name="T59" fmla="*/ 1051 h 74"/>
                <a:gd name="T60" fmla="*/ 30619 w 37"/>
                <a:gd name="T61" fmla="*/ 894 h 74"/>
                <a:gd name="T62" fmla="*/ 30619 w 37"/>
                <a:gd name="T63" fmla="*/ 775 h 74"/>
                <a:gd name="T64" fmla="*/ 30619 w 37"/>
                <a:gd name="T65" fmla="*/ 680 h 74"/>
                <a:gd name="T66" fmla="*/ 30619 w 37"/>
                <a:gd name="T67" fmla="*/ 532 h 74"/>
                <a:gd name="T68" fmla="*/ 29206 w 37"/>
                <a:gd name="T69" fmla="*/ 403 h 74"/>
                <a:gd name="T70" fmla="*/ 29119 w 37"/>
                <a:gd name="T71" fmla="*/ 285 h 74"/>
                <a:gd name="T72" fmla="*/ 27329 w 37"/>
                <a:gd name="T73" fmla="*/ 184 h 74"/>
                <a:gd name="T74" fmla="*/ 25915 w 37"/>
                <a:gd name="T75" fmla="*/ 119 h 74"/>
                <a:gd name="T76" fmla="*/ 23705 w 37"/>
                <a:gd name="T77" fmla="*/ 2 h 74"/>
                <a:gd name="T78" fmla="*/ 21066 w 37"/>
                <a:gd name="T79" fmla="*/ 1 h 74"/>
                <a:gd name="T80" fmla="*/ 18858 w 37"/>
                <a:gd name="T81" fmla="*/ 1 h 74"/>
                <a:gd name="T82" fmla="*/ 17338 w 37"/>
                <a:gd name="T83" fmla="*/ 0 h 74"/>
                <a:gd name="T84" fmla="*/ 13857 w 37"/>
                <a:gd name="T85" fmla="*/ 0 h 74"/>
                <a:gd name="T86" fmla="*/ 10728 w 37"/>
                <a:gd name="T87" fmla="*/ 0 h 74"/>
                <a:gd name="T88" fmla="*/ 8534 w 37"/>
                <a:gd name="T89" fmla="*/ 1 h 74"/>
                <a:gd name="T90" fmla="*/ 4855 w 37"/>
                <a:gd name="T91" fmla="*/ 2 h 74"/>
                <a:gd name="T92" fmla="*/ 3266 w 37"/>
                <a:gd name="T93" fmla="*/ 184 h 74"/>
                <a:gd name="T94" fmla="*/ 1478 w 37"/>
                <a:gd name="T95" fmla="*/ 354 h 74"/>
                <a:gd name="T96" fmla="*/ 1 w 37"/>
                <a:gd name="T97" fmla="*/ 623 h 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"/>
                <a:gd name="T148" fmla="*/ 0 h 74"/>
                <a:gd name="T149" fmla="*/ 37 w 37"/>
                <a:gd name="T150" fmla="*/ 74 h 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" h="74">
                  <a:moveTo>
                    <a:pt x="1" y="15"/>
                  </a:moveTo>
                  <a:lnTo>
                    <a:pt x="1" y="15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3" y="67"/>
                  </a:lnTo>
                  <a:lnTo>
                    <a:pt x="5" y="69"/>
                  </a:lnTo>
                  <a:lnTo>
                    <a:pt x="7" y="71"/>
                  </a:lnTo>
                  <a:lnTo>
                    <a:pt x="10" y="72"/>
                  </a:lnTo>
                  <a:lnTo>
                    <a:pt x="12" y="73"/>
                  </a:lnTo>
                  <a:lnTo>
                    <a:pt x="15" y="73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8" y="70"/>
                  </a:lnTo>
                  <a:lnTo>
                    <a:pt x="31" y="67"/>
                  </a:lnTo>
                  <a:lnTo>
                    <a:pt x="33" y="63"/>
                  </a:lnTo>
                  <a:lnTo>
                    <a:pt x="34" y="58"/>
                  </a:lnTo>
                  <a:lnTo>
                    <a:pt x="34" y="48"/>
                  </a:lnTo>
                  <a:lnTo>
                    <a:pt x="35" y="39"/>
                  </a:lnTo>
                  <a:lnTo>
                    <a:pt x="35" y="32"/>
                  </a:lnTo>
                  <a:lnTo>
                    <a:pt x="35" y="26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3"/>
                  </a:lnTo>
                  <a:lnTo>
                    <a:pt x="35" y="10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8" y="2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9"/>
                  </a:lnTo>
                  <a:lnTo>
                    <a:pt x="1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7" name="Freeform 550">
              <a:extLst>
                <a:ext uri="{FF2B5EF4-FFF2-40B4-BE49-F238E27FC236}">
                  <a16:creationId xmlns:a16="http://schemas.microsoft.com/office/drawing/2014/main" id="{3C4C257B-86EC-46C7-8911-8FCD41B2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460"/>
              <a:ext cx="27" cy="10"/>
            </a:xfrm>
            <a:custGeom>
              <a:avLst/>
              <a:gdLst>
                <a:gd name="T0" fmla="*/ 16907 w 18"/>
                <a:gd name="T1" fmla="*/ 305 h 8"/>
                <a:gd name="T2" fmla="*/ 15692 w 18"/>
                <a:gd name="T3" fmla="*/ 169 h 8"/>
                <a:gd name="T4" fmla="*/ 14004 w 18"/>
                <a:gd name="T5" fmla="*/ 110 h 8"/>
                <a:gd name="T6" fmla="*/ 11691 w 18"/>
                <a:gd name="T7" fmla="*/ 1 h 8"/>
                <a:gd name="T8" fmla="*/ 9018 w 18"/>
                <a:gd name="T9" fmla="*/ 0 h 8"/>
                <a:gd name="T10" fmla="*/ 6012 w 18"/>
                <a:gd name="T11" fmla="*/ 0 h 8"/>
                <a:gd name="T12" fmla="*/ 1943 w 18"/>
                <a:gd name="T13" fmla="*/ 110 h 8"/>
                <a:gd name="T14" fmla="*/ 1227 w 18"/>
                <a:gd name="T15" fmla="*/ 125 h 8"/>
                <a:gd name="T16" fmla="*/ 0 w 18"/>
                <a:gd name="T17" fmla="*/ 280 h 8"/>
                <a:gd name="T18" fmla="*/ 16907 w 18"/>
                <a:gd name="T19" fmla="*/ 30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8"/>
                <a:gd name="T32" fmla="*/ 18 w 1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8">
                  <a:moveTo>
                    <a:pt x="17" y="7"/>
                  </a:move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7" y="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8" name="Freeform 551">
              <a:extLst>
                <a:ext uri="{FF2B5EF4-FFF2-40B4-BE49-F238E27FC236}">
                  <a16:creationId xmlns:a16="http://schemas.microsoft.com/office/drawing/2014/main" id="{EB385D44-CE8A-4ADF-B61D-6C79D77A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475"/>
              <a:ext cx="30" cy="64"/>
            </a:xfrm>
            <a:custGeom>
              <a:avLst/>
              <a:gdLst>
                <a:gd name="T0" fmla="*/ 9018 w 20"/>
                <a:gd name="T1" fmla="*/ 1748 h 52"/>
                <a:gd name="T2" fmla="*/ 17159 w 20"/>
                <a:gd name="T3" fmla="*/ 1748 h 52"/>
                <a:gd name="T4" fmla="*/ 19209 w 20"/>
                <a:gd name="T5" fmla="*/ 1 h 52"/>
                <a:gd name="T6" fmla="*/ 2367 w 20"/>
                <a:gd name="T7" fmla="*/ 0 h 52"/>
                <a:gd name="T8" fmla="*/ 0 w 20"/>
                <a:gd name="T9" fmla="*/ 1730 h 52"/>
                <a:gd name="T10" fmla="*/ 9018 w 20"/>
                <a:gd name="T11" fmla="*/ 1748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2"/>
                <a:gd name="T20" fmla="*/ 20 w 20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2">
                  <a:moveTo>
                    <a:pt x="9" y="51"/>
                  </a:moveTo>
                  <a:lnTo>
                    <a:pt x="17" y="51"/>
                  </a:lnTo>
                  <a:lnTo>
                    <a:pt x="19" y="1"/>
                  </a:lnTo>
                  <a:lnTo>
                    <a:pt x="2" y="0"/>
                  </a:lnTo>
                  <a:lnTo>
                    <a:pt x="0" y="50"/>
                  </a:lnTo>
                  <a:lnTo>
                    <a:pt x="9" y="5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9" name="Freeform 552">
              <a:extLst>
                <a:ext uri="{FF2B5EF4-FFF2-40B4-BE49-F238E27FC236}">
                  <a16:creationId xmlns:a16="http://schemas.microsoft.com/office/drawing/2014/main" id="{E7E6F47F-D6FC-4F3D-9E64-7FBCB2A9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544"/>
              <a:ext cx="27" cy="12"/>
            </a:xfrm>
            <a:custGeom>
              <a:avLst/>
              <a:gdLst>
                <a:gd name="T0" fmla="*/ 0 w 18"/>
                <a:gd name="T1" fmla="*/ 0 h 9"/>
                <a:gd name="T2" fmla="*/ 1227 w 18"/>
                <a:gd name="T3" fmla="*/ 368 h 9"/>
                <a:gd name="T4" fmla="*/ 3482 w 18"/>
                <a:gd name="T5" fmla="*/ 847 h 9"/>
                <a:gd name="T6" fmla="*/ 5223 w 18"/>
                <a:gd name="T7" fmla="*/ 873 h 9"/>
                <a:gd name="T8" fmla="*/ 7835 w 18"/>
                <a:gd name="T9" fmla="*/ 1129 h 9"/>
                <a:gd name="T10" fmla="*/ 11237 w 18"/>
                <a:gd name="T11" fmla="*/ 873 h 9"/>
                <a:gd name="T12" fmla="*/ 15371 w 18"/>
                <a:gd name="T13" fmla="*/ 847 h 9"/>
                <a:gd name="T14" fmla="*/ 15692 w 18"/>
                <a:gd name="T15" fmla="*/ 491 h 9"/>
                <a:gd name="T16" fmla="*/ 16907 w 18"/>
                <a:gd name="T17" fmla="*/ 1 h 9"/>
                <a:gd name="T18" fmla="*/ 0 w 1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8"/>
                  </a:lnTo>
                  <a:lnTo>
                    <a:pt x="11" y="7"/>
                  </a:lnTo>
                  <a:lnTo>
                    <a:pt x="15" y="6"/>
                  </a:lnTo>
                  <a:lnTo>
                    <a:pt x="16" y="4"/>
                  </a:lnTo>
                  <a:lnTo>
                    <a:pt x="17" y="1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0" name="Freeform 553">
              <a:extLst>
                <a:ext uri="{FF2B5EF4-FFF2-40B4-BE49-F238E27FC236}">
                  <a16:creationId xmlns:a16="http://schemas.microsoft.com/office/drawing/2014/main" id="{768072FA-973D-4EC3-B6C9-3D518294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465"/>
              <a:ext cx="23" cy="7"/>
            </a:xfrm>
            <a:custGeom>
              <a:avLst/>
              <a:gdLst>
                <a:gd name="T0" fmla="*/ 19401 w 15"/>
                <a:gd name="T1" fmla="*/ 68 h 6"/>
                <a:gd name="T2" fmla="*/ 19027 w 15"/>
                <a:gd name="T3" fmla="*/ 55 h 6"/>
                <a:gd name="T4" fmla="*/ 17114 w 15"/>
                <a:gd name="T5" fmla="*/ 1 h 6"/>
                <a:gd name="T6" fmla="*/ 13984 w 15"/>
                <a:gd name="T7" fmla="*/ 0 h 6"/>
                <a:gd name="T8" fmla="*/ 11161 w 15"/>
                <a:gd name="T9" fmla="*/ 0 h 6"/>
                <a:gd name="T10" fmla="*/ 7279 w 15"/>
                <a:gd name="T11" fmla="*/ 0 h 6"/>
                <a:gd name="T12" fmla="*/ 3096 w 15"/>
                <a:gd name="T13" fmla="*/ 1 h 6"/>
                <a:gd name="T14" fmla="*/ 2019 w 15"/>
                <a:gd name="T15" fmla="*/ 55 h 6"/>
                <a:gd name="T16" fmla="*/ 0 w 15"/>
                <a:gd name="T17" fmla="*/ 68 h 6"/>
                <a:gd name="T18" fmla="*/ 19401 w 15"/>
                <a:gd name="T19" fmla="*/ 68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"/>
                <a:gd name="T32" fmla="*/ 15 w 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">
                  <a:moveTo>
                    <a:pt x="14" y="5"/>
                  </a:moveTo>
                  <a:lnTo>
                    <a:pt x="13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4" y="5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1" name="Freeform 554">
              <a:extLst>
                <a:ext uri="{FF2B5EF4-FFF2-40B4-BE49-F238E27FC236}">
                  <a16:creationId xmlns:a16="http://schemas.microsoft.com/office/drawing/2014/main" id="{EAFFBBB0-B66B-4BEE-B449-F1BA53E1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477"/>
              <a:ext cx="24" cy="60"/>
            </a:xfrm>
            <a:custGeom>
              <a:avLst/>
              <a:gdLst>
                <a:gd name="T0" fmla="*/ 7079 w 16"/>
                <a:gd name="T1" fmla="*/ 2101 h 48"/>
                <a:gd name="T2" fmla="*/ 14004 w 16"/>
                <a:gd name="T3" fmla="*/ 2101 h 48"/>
                <a:gd name="T4" fmla="*/ 15168 w 16"/>
                <a:gd name="T5" fmla="*/ 1 h 48"/>
                <a:gd name="T6" fmla="*/ 1166 w 16"/>
                <a:gd name="T7" fmla="*/ 0 h 48"/>
                <a:gd name="T8" fmla="*/ 0 w 16"/>
                <a:gd name="T9" fmla="*/ 2079 h 48"/>
                <a:gd name="T10" fmla="*/ 7079 w 16"/>
                <a:gd name="T11" fmla="*/ 210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7" y="47"/>
                  </a:moveTo>
                  <a:lnTo>
                    <a:pt x="14" y="47"/>
                  </a:lnTo>
                  <a:lnTo>
                    <a:pt x="15" y="1"/>
                  </a:lnTo>
                  <a:lnTo>
                    <a:pt x="1" y="0"/>
                  </a:lnTo>
                  <a:lnTo>
                    <a:pt x="0" y="46"/>
                  </a:lnTo>
                  <a:lnTo>
                    <a:pt x="7" y="47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2" name="Freeform 555">
              <a:extLst>
                <a:ext uri="{FF2B5EF4-FFF2-40B4-BE49-F238E27FC236}">
                  <a16:creationId xmlns:a16="http://schemas.microsoft.com/office/drawing/2014/main" id="{E745EC7C-CC0C-433D-9A88-D85C575A7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3542"/>
              <a:ext cx="22" cy="9"/>
            </a:xfrm>
            <a:custGeom>
              <a:avLst/>
              <a:gdLst>
                <a:gd name="T0" fmla="*/ 0 w 15"/>
                <a:gd name="T1" fmla="*/ 0 h 7"/>
                <a:gd name="T2" fmla="*/ 1 w 15"/>
                <a:gd name="T3" fmla="*/ 208 h 7"/>
                <a:gd name="T4" fmla="*/ 1280 w 15"/>
                <a:gd name="T5" fmla="*/ 343 h 7"/>
                <a:gd name="T6" fmla="*/ 2753 w 15"/>
                <a:gd name="T7" fmla="*/ 441 h 7"/>
                <a:gd name="T8" fmla="*/ 4038 w 15"/>
                <a:gd name="T9" fmla="*/ 441 h 7"/>
                <a:gd name="T10" fmla="*/ 5922 w 15"/>
                <a:gd name="T11" fmla="*/ 441 h 7"/>
                <a:gd name="T12" fmla="*/ 8090 w 15"/>
                <a:gd name="T13" fmla="*/ 343 h 7"/>
                <a:gd name="T14" fmla="*/ 8686 w 15"/>
                <a:gd name="T15" fmla="*/ 208 h 7"/>
                <a:gd name="T16" fmla="*/ 9574 w 15"/>
                <a:gd name="T17" fmla="*/ 1 h 7"/>
                <a:gd name="T18" fmla="*/ 0 w 1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7"/>
                <a:gd name="T32" fmla="*/ 15 w 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7">
                  <a:moveTo>
                    <a:pt x="0" y="0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3" name="Freeform 556">
              <a:extLst>
                <a:ext uri="{FF2B5EF4-FFF2-40B4-BE49-F238E27FC236}">
                  <a16:creationId xmlns:a16="http://schemas.microsoft.com/office/drawing/2014/main" id="{6F61126F-2816-4575-8709-60B77F7B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468"/>
              <a:ext cx="18" cy="7"/>
            </a:xfrm>
            <a:custGeom>
              <a:avLst/>
              <a:gdLst>
                <a:gd name="T0" fmla="*/ 11439 w 12"/>
                <a:gd name="T1" fmla="*/ 1182 h 5"/>
                <a:gd name="T2" fmla="*/ 10359 w 12"/>
                <a:gd name="T3" fmla="*/ 603 h 5"/>
                <a:gd name="T4" fmla="*/ 10359 w 12"/>
                <a:gd name="T5" fmla="*/ 1 h 5"/>
                <a:gd name="T6" fmla="*/ 7835 w 12"/>
                <a:gd name="T7" fmla="*/ 0 h 5"/>
                <a:gd name="T8" fmla="*/ 6245 w 12"/>
                <a:gd name="T9" fmla="*/ 0 h 5"/>
                <a:gd name="T10" fmla="*/ 3482 w 12"/>
                <a:gd name="T11" fmla="*/ 0 h 5"/>
                <a:gd name="T12" fmla="*/ 2397 w 12"/>
                <a:gd name="T13" fmla="*/ 1 h 5"/>
                <a:gd name="T14" fmla="*/ 0 w 12"/>
                <a:gd name="T15" fmla="*/ 603 h 5"/>
                <a:gd name="T16" fmla="*/ 0 w 12"/>
                <a:gd name="T17" fmla="*/ 1182 h 5"/>
                <a:gd name="T18" fmla="*/ 11439 w 12"/>
                <a:gd name="T19" fmla="*/ 118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11" y="4"/>
                  </a:moveTo>
                  <a:lnTo>
                    <a:pt x="10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4" name="Freeform 557">
              <a:extLst>
                <a:ext uri="{FF2B5EF4-FFF2-40B4-BE49-F238E27FC236}">
                  <a16:creationId xmlns:a16="http://schemas.microsoft.com/office/drawing/2014/main" id="{9C7F8D5B-4BAE-4AEC-847D-3507B64A0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480"/>
              <a:ext cx="21" cy="56"/>
            </a:xfrm>
            <a:custGeom>
              <a:avLst/>
              <a:gdLst>
                <a:gd name="T0" fmla="*/ 6245 w 14"/>
                <a:gd name="T1" fmla="*/ 1760 h 45"/>
                <a:gd name="T2" fmla="*/ 12137 w 14"/>
                <a:gd name="T3" fmla="*/ 1818 h 45"/>
                <a:gd name="T4" fmla="*/ 13284 w 14"/>
                <a:gd name="T5" fmla="*/ 1 h 45"/>
                <a:gd name="T6" fmla="*/ 1598 w 14"/>
                <a:gd name="T7" fmla="*/ 0 h 45"/>
                <a:gd name="T8" fmla="*/ 0 w 14"/>
                <a:gd name="T9" fmla="*/ 1760 h 45"/>
                <a:gd name="T10" fmla="*/ 6245 w 14"/>
                <a:gd name="T11" fmla="*/ 176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45"/>
                <a:gd name="T20" fmla="*/ 14 w 1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45">
                  <a:moveTo>
                    <a:pt x="6" y="43"/>
                  </a:moveTo>
                  <a:lnTo>
                    <a:pt x="12" y="4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43"/>
                  </a:lnTo>
                  <a:lnTo>
                    <a:pt x="6" y="43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5" name="Freeform 558">
              <a:extLst>
                <a:ext uri="{FF2B5EF4-FFF2-40B4-BE49-F238E27FC236}">
                  <a16:creationId xmlns:a16="http://schemas.microsoft.com/office/drawing/2014/main" id="{0EA70ECC-17A7-4840-B4C8-650B8BBF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541"/>
              <a:ext cx="18" cy="6"/>
            </a:xfrm>
            <a:custGeom>
              <a:avLst/>
              <a:gdLst>
                <a:gd name="T0" fmla="*/ 0 w 12"/>
                <a:gd name="T1" fmla="*/ 0 h 5"/>
                <a:gd name="T2" fmla="*/ 1547 w 12"/>
                <a:gd name="T3" fmla="*/ 2 h 5"/>
                <a:gd name="T4" fmla="*/ 1547 w 12"/>
                <a:gd name="T5" fmla="*/ 72 h 5"/>
                <a:gd name="T6" fmla="*/ 3482 w 12"/>
                <a:gd name="T7" fmla="*/ 86 h 5"/>
                <a:gd name="T8" fmla="*/ 5223 w 12"/>
                <a:gd name="T9" fmla="*/ 86 h 5"/>
                <a:gd name="T10" fmla="*/ 7835 w 12"/>
                <a:gd name="T11" fmla="*/ 86 h 5"/>
                <a:gd name="T12" fmla="*/ 10359 w 12"/>
                <a:gd name="T13" fmla="*/ 72 h 5"/>
                <a:gd name="T14" fmla="*/ 11439 w 12"/>
                <a:gd name="T15" fmla="*/ 2 h 5"/>
                <a:gd name="T16" fmla="*/ 11439 w 12"/>
                <a:gd name="T17" fmla="*/ 0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6" name="Freeform 559">
              <a:extLst>
                <a:ext uri="{FF2B5EF4-FFF2-40B4-BE49-F238E27FC236}">
                  <a16:creationId xmlns:a16="http://schemas.microsoft.com/office/drawing/2014/main" id="{1A63606E-6B1D-4293-9C6F-11F12F77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472"/>
              <a:ext cx="17" cy="5"/>
            </a:xfrm>
            <a:custGeom>
              <a:avLst/>
              <a:gdLst>
                <a:gd name="T0" fmla="*/ 16108 w 11"/>
                <a:gd name="T1" fmla="*/ 125 h 4"/>
                <a:gd name="T2" fmla="*/ 15215 w 11"/>
                <a:gd name="T3" fmla="*/ 110 h 4"/>
                <a:gd name="T4" fmla="*/ 15215 w 11"/>
                <a:gd name="T5" fmla="*/ 1 h 4"/>
                <a:gd name="T6" fmla="*/ 11512 w 11"/>
                <a:gd name="T7" fmla="*/ 0 h 4"/>
                <a:gd name="T8" fmla="*/ 9845 w 11"/>
                <a:gd name="T9" fmla="*/ 0 h 4"/>
                <a:gd name="T10" fmla="*/ 5442 w 11"/>
                <a:gd name="T11" fmla="*/ 0 h 4"/>
                <a:gd name="T12" fmla="*/ 3521 w 11"/>
                <a:gd name="T13" fmla="*/ 1 h 4"/>
                <a:gd name="T14" fmla="*/ 2278 w 11"/>
                <a:gd name="T15" fmla="*/ 110 h 4"/>
                <a:gd name="T16" fmla="*/ 0 w 11"/>
                <a:gd name="T17" fmla="*/ 125 h 4"/>
                <a:gd name="T18" fmla="*/ 16108 w 11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10" y="3"/>
                  </a:move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0" y="3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7" name="Freeform 560">
              <a:extLst>
                <a:ext uri="{FF2B5EF4-FFF2-40B4-BE49-F238E27FC236}">
                  <a16:creationId xmlns:a16="http://schemas.microsoft.com/office/drawing/2014/main" id="{A6973D37-8FD8-4BF5-B9D3-080F31B3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3482"/>
              <a:ext cx="18" cy="51"/>
            </a:xfrm>
            <a:custGeom>
              <a:avLst/>
              <a:gdLst>
                <a:gd name="T0" fmla="*/ 5223 w 12"/>
                <a:gd name="T1" fmla="*/ 1638 h 41"/>
                <a:gd name="T2" fmla="*/ 10359 w 12"/>
                <a:gd name="T3" fmla="*/ 1638 h 41"/>
                <a:gd name="T4" fmla="*/ 11439 w 12"/>
                <a:gd name="T5" fmla="*/ 1 h 41"/>
                <a:gd name="T6" fmla="*/ 1547 w 12"/>
                <a:gd name="T7" fmla="*/ 0 h 41"/>
                <a:gd name="T8" fmla="*/ 0 w 12"/>
                <a:gd name="T9" fmla="*/ 1626 h 41"/>
                <a:gd name="T10" fmla="*/ 5223 w 12"/>
                <a:gd name="T11" fmla="*/ 1638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1"/>
                <a:gd name="T20" fmla="*/ 12 w 1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1">
                  <a:moveTo>
                    <a:pt x="5" y="40"/>
                  </a:moveTo>
                  <a:lnTo>
                    <a:pt x="10" y="40"/>
                  </a:lnTo>
                  <a:lnTo>
                    <a:pt x="11" y="1"/>
                  </a:lnTo>
                  <a:lnTo>
                    <a:pt x="1" y="0"/>
                  </a:lnTo>
                  <a:lnTo>
                    <a:pt x="0" y="39"/>
                  </a:lnTo>
                  <a:lnTo>
                    <a:pt x="5" y="4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8" name="Freeform 561">
              <a:extLst>
                <a:ext uri="{FF2B5EF4-FFF2-40B4-BE49-F238E27FC236}">
                  <a16:creationId xmlns:a16="http://schemas.microsoft.com/office/drawing/2014/main" id="{2B68B071-EBA6-4255-A938-A5CF806C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3538"/>
              <a:ext cx="16" cy="5"/>
            </a:xfrm>
            <a:custGeom>
              <a:avLst/>
              <a:gdLst>
                <a:gd name="T0" fmla="*/ 0 w 11"/>
                <a:gd name="T1" fmla="*/ 0 h 4"/>
                <a:gd name="T2" fmla="*/ 1 w 11"/>
                <a:gd name="T3" fmla="*/ 1 h 4"/>
                <a:gd name="T4" fmla="*/ 1 w 11"/>
                <a:gd name="T5" fmla="*/ 110 h 4"/>
                <a:gd name="T6" fmla="*/ 1751 w 11"/>
                <a:gd name="T7" fmla="*/ 125 h 4"/>
                <a:gd name="T8" fmla="*/ 2547 w 11"/>
                <a:gd name="T9" fmla="*/ 125 h 4"/>
                <a:gd name="T10" fmla="*/ 4185 w 11"/>
                <a:gd name="T11" fmla="*/ 125 h 4"/>
                <a:gd name="T12" fmla="*/ 4687 w 11"/>
                <a:gd name="T13" fmla="*/ 110 h 4"/>
                <a:gd name="T14" fmla="*/ 5389 w 11"/>
                <a:gd name="T15" fmla="*/ 110 h 4"/>
                <a:gd name="T16" fmla="*/ 6087 w 11"/>
                <a:gd name="T17" fmla="*/ 0 h 4"/>
                <a:gd name="T18" fmla="*/ 0 w 1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9" name="Freeform 562">
              <a:extLst>
                <a:ext uri="{FF2B5EF4-FFF2-40B4-BE49-F238E27FC236}">
                  <a16:creationId xmlns:a16="http://schemas.microsoft.com/office/drawing/2014/main" id="{7A091AA7-35A5-4FAF-9652-089BC846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477"/>
              <a:ext cx="12" cy="4"/>
            </a:xfrm>
            <a:custGeom>
              <a:avLst/>
              <a:gdLst>
                <a:gd name="T0" fmla="*/ 7079 w 8"/>
                <a:gd name="T1" fmla="*/ 276 h 3"/>
                <a:gd name="T2" fmla="*/ 6012 w 8"/>
                <a:gd name="T3" fmla="*/ 1 h 3"/>
                <a:gd name="T4" fmla="*/ 3626 w 8"/>
                <a:gd name="T5" fmla="*/ 0 h 3"/>
                <a:gd name="T6" fmla="*/ 1166 w 8"/>
                <a:gd name="T7" fmla="*/ 1 h 3"/>
                <a:gd name="T8" fmla="*/ 0 w 8"/>
                <a:gd name="T9" fmla="*/ 276 h 3"/>
                <a:gd name="T10" fmla="*/ 7079 w 8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7" y="2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7" y="2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0" name="Freeform 563">
              <a:extLst>
                <a:ext uri="{FF2B5EF4-FFF2-40B4-BE49-F238E27FC236}">
                  <a16:creationId xmlns:a16="http://schemas.microsoft.com/office/drawing/2014/main" id="{BC9D9C5C-7F9B-449C-87B7-F2C858F1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486"/>
              <a:ext cx="15" cy="46"/>
            </a:xfrm>
            <a:custGeom>
              <a:avLst/>
              <a:gdLst>
                <a:gd name="T0" fmla="*/ 4008 w 10"/>
                <a:gd name="T1" fmla="*/ 1453 h 37"/>
                <a:gd name="T2" fmla="*/ 7835 w 10"/>
                <a:gd name="T3" fmla="*/ 1476 h 37"/>
                <a:gd name="T4" fmla="*/ 9018 w 10"/>
                <a:gd name="T5" fmla="*/ 1 h 37"/>
                <a:gd name="T6" fmla="*/ 1227 w 10"/>
                <a:gd name="T7" fmla="*/ 0 h 37"/>
                <a:gd name="T8" fmla="*/ 0 w 10"/>
                <a:gd name="T9" fmla="*/ 1453 h 37"/>
                <a:gd name="T10" fmla="*/ 4008 w 10"/>
                <a:gd name="T11" fmla="*/ 145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7"/>
                <a:gd name="T20" fmla="*/ 10 w 1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7">
                  <a:moveTo>
                    <a:pt x="4" y="35"/>
                  </a:moveTo>
                  <a:lnTo>
                    <a:pt x="8" y="36"/>
                  </a:lnTo>
                  <a:lnTo>
                    <a:pt x="9" y="1"/>
                  </a:lnTo>
                  <a:lnTo>
                    <a:pt x="1" y="0"/>
                  </a:lnTo>
                  <a:lnTo>
                    <a:pt x="0" y="35"/>
                  </a:lnTo>
                  <a:lnTo>
                    <a:pt x="4" y="35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1" name="Freeform 564">
              <a:extLst>
                <a:ext uri="{FF2B5EF4-FFF2-40B4-BE49-F238E27FC236}">
                  <a16:creationId xmlns:a16="http://schemas.microsoft.com/office/drawing/2014/main" id="{6797F1CE-F688-454B-88B5-23D3B9B4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537"/>
              <a:ext cx="12" cy="2"/>
            </a:xfrm>
            <a:custGeom>
              <a:avLst/>
              <a:gdLst>
                <a:gd name="T0" fmla="*/ 0 w 8"/>
                <a:gd name="T1" fmla="*/ 0 h 2"/>
                <a:gd name="T2" fmla="*/ 1166 w 8"/>
                <a:gd name="T3" fmla="*/ 1 h 2"/>
                <a:gd name="T4" fmla="*/ 3482 w 8"/>
                <a:gd name="T5" fmla="*/ 1 h 2"/>
                <a:gd name="T6" fmla="*/ 6012 w 8"/>
                <a:gd name="T7" fmla="*/ 1 h 2"/>
                <a:gd name="T8" fmla="*/ 7079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2" name="Freeform 565">
              <a:extLst>
                <a:ext uri="{FF2B5EF4-FFF2-40B4-BE49-F238E27FC236}">
                  <a16:creationId xmlns:a16="http://schemas.microsoft.com/office/drawing/2014/main" id="{10F5DE3C-3444-431A-98F3-1F85E41E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481"/>
              <a:ext cx="7" cy="2"/>
            </a:xfrm>
            <a:custGeom>
              <a:avLst/>
              <a:gdLst>
                <a:gd name="T0" fmla="*/ 1182 w 5"/>
                <a:gd name="T1" fmla="*/ 0 h 2"/>
                <a:gd name="T2" fmla="*/ 1182 w 5"/>
                <a:gd name="T3" fmla="*/ 1 h 2"/>
                <a:gd name="T4" fmla="*/ 603 w 5"/>
                <a:gd name="T5" fmla="*/ 1 h 2"/>
                <a:gd name="T6" fmla="*/ 1 w 5"/>
                <a:gd name="T7" fmla="*/ 1 h 2"/>
                <a:gd name="T8" fmla="*/ 0 w 5"/>
                <a:gd name="T9" fmla="*/ 0 h 2"/>
                <a:gd name="T10" fmla="*/ 1182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3" name="Freeform 566">
              <a:extLst>
                <a:ext uri="{FF2B5EF4-FFF2-40B4-BE49-F238E27FC236}">
                  <a16:creationId xmlns:a16="http://schemas.microsoft.com/office/drawing/2014/main" id="{EB0A144B-4278-4807-9135-D06C5BD1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488"/>
              <a:ext cx="9" cy="41"/>
            </a:xfrm>
            <a:custGeom>
              <a:avLst/>
              <a:gdLst>
                <a:gd name="T0" fmla="*/ 2397 w 6"/>
                <a:gd name="T1" fmla="*/ 1305 h 33"/>
                <a:gd name="T2" fmla="*/ 5223 w 6"/>
                <a:gd name="T3" fmla="*/ 1305 h 33"/>
                <a:gd name="T4" fmla="*/ 5223 w 6"/>
                <a:gd name="T5" fmla="*/ 0 h 33"/>
                <a:gd name="T6" fmla="*/ 0 w 6"/>
                <a:gd name="T7" fmla="*/ 0 h 33"/>
                <a:gd name="T8" fmla="*/ 0 w 6"/>
                <a:gd name="T9" fmla="*/ 1305 h 33"/>
                <a:gd name="T10" fmla="*/ 2397 w 6"/>
                <a:gd name="T11" fmla="*/ 130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3"/>
                <a:gd name="T20" fmla="*/ 6 w 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3">
                  <a:moveTo>
                    <a:pt x="2" y="32"/>
                  </a:moveTo>
                  <a:lnTo>
                    <a:pt x="5" y="3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4" name="Freeform 567">
              <a:extLst>
                <a:ext uri="{FF2B5EF4-FFF2-40B4-BE49-F238E27FC236}">
                  <a16:creationId xmlns:a16="http://schemas.microsoft.com/office/drawing/2014/main" id="{A62F2D98-66A8-4BB7-BB83-290CEA45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534"/>
              <a:ext cx="8" cy="3"/>
            </a:xfrm>
            <a:custGeom>
              <a:avLst/>
              <a:gdLst>
                <a:gd name="T0" fmla="*/ 0 w 5"/>
                <a:gd name="T1" fmla="*/ 1166 h 2"/>
                <a:gd name="T2" fmla="*/ 0 w 5"/>
                <a:gd name="T3" fmla="*/ 0 h 2"/>
                <a:gd name="T4" fmla="*/ 5939 w 5"/>
                <a:gd name="T5" fmla="*/ 0 h 2"/>
                <a:gd name="T6" fmla="*/ 9502 w 5"/>
                <a:gd name="T7" fmla="*/ 0 h 2"/>
                <a:gd name="T8" fmla="*/ 11763 w 5"/>
                <a:gd name="T9" fmla="*/ 1166 h 2"/>
                <a:gd name="T10" fmla="*/ 0 w 5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1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5" name="Freeform 568">
              <a:extLst>
                <a:ext uri="{FF2B5EF4-FFF2-40B4-BE49-F238E27FC236}">
                  <a16:creationId xmlns:a16="http://schemas.microsoft.com/office/drawing/2014/main" id="{7F76A5DC-0E50-4B90-96BE-AF1B260DF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483"/>
              <a:ext cx="5" cy="4"/>
            </a:xfrm>
            <a:custGeom>
              <a:avLst/>
              <a:gdLst>
                <a:gd name="T0" fmla="*/ 10245 w 3"/>
                <a:gd name="T1" fmla="*/ 0 h 3"/>
                <a:gd name="T2" fmla="*/ 10245 w 3"/>
                <a:gd name="T3" fmla="*/ 1 h 3"/>
                <a:gd name="T4" fmla="*/ 6147 w 3"/>
                <a:gd name="T5" fmla="*/ 276 h 3"/>
                <a:gd name="T6" fmla="*/ 0 w 3"/>
                <a:gd name="T7" fmla="*/ 1 h 3"/>
                <a:gd name="T8" fmla="*/ 0 w 3"/>
                <a:gd name="T9" fmla="*/ 0 h 3"/>
                <a:gd name="T10" fmla="*/ 10245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6" name="Freeform 569">
              <a:extLst>
                <a:ext uri="{FF2B5EF4-FFF2-40B4-BE49-F238E27FC236}">
                  <a16:creationId xmlns:a16="http://schemas.microsoft.com/office/drawing/2014/main" id="{0E7DC542-9688-4696-AADF-008879F62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491"/>
              <a:ext cx="6" cy="36"/>
            </a:xfrm>
            <a:custGeom>
              <a:avLst/>
              <a:gdLst>
                <a:gd name="T0" fmla="*/ 1166 w 4"/>
                <a:gd name="T1" fmla="*/ 1106 h 29"/>
                <a:gd name="T2" fmla="*/ 3482 w 4"/>
                <a:gd name="T3" fmla="*/ 1106 h 29"/>
                <a:gd name="T4" fmla="*/ 3482 w 4"/>
                <a:gd name="T5" fmla="*/ 0 h 29"/>
                <a:gd name="T6" fmla="*/ 0 w 4"/>
                <a:gd name="T7" fmla="*/ 0 h 29"/>
                <a:gd name="T8" fmla="*/ 0 w 4"/>
                <a:gd name="T9" fmla="*/ 1106 h 29"/>
                <a:gd name="T10" fmla="*/ 1166 w 4"/>
                <a:gd name="T11" fmla="*/ 110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9"/>
                <a:gd name="T20" fmla="*/ 4 w 4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9">
                  <a:moveTo>
                    <a:pt x="1" y="28"/>
                  </a:moveTo>
                  <a:lnTo>
                    <a:pt x="3" y="2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" y="28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7" name="Freeform 570">
              <a:extLst>
                <a:ext uri="{FF2B5EF4-FFF2-40B4-BE49-F238E27FC236}">
                  <a16:creationId xmlns:a16="http://schemas.microsoft.com/office/drawing/2014/main" id="{1AFDCA98-428D-48AE-806D-7E568637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531"/>
              <a:ext cx="4" cy="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0 h 3"/>
                <a:gd name="T4" fmla="*/ 1 w 3"/>
                <a:gd name="T5" fmla="*/ 0 h 3"/>
                <a:gd name="T6" fmla="*/ 276 w 3"/>
                <a:gd name="T7" fmla="*/ 0 h 3"/>
                <a:gd name="T8" fmla="*/ 276 w 3"/>
                <a:gd name="T9" fmla="*/ 2 h 3"/>
                <a:gd name="T10" fmla="*/ 0 w 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8" name="Freeform 571">
              <a:extLst>
                <a:ext uri="{FF2B5EF4-FFF2-40B4-BE49-F238E27FC236}">
                  <a16:creationId xmlns:a16="http://schemas.microsoft.com/office/drawing/2014/main" id="{85825F6A-F798-429C-B712-5CD7CE37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486"/>
              <a:ext cx="1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10 h 4"/>
                <a:gd name="T4" fmla="*/ 0 w 1"/>
                <a:gd name="T5" fmla="*/ 125 h 4"/>
                <a:gd name="T6" fmla="*/ 0 w 1"/>
                <a:gd name="T7" fmla="*/ 110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9" name="Freeform 572">
              <a:extLst>
                <a:ext uri="{FF2B5EF4-FFF2-40B4-BE49-F238E27FC236}">
                  <a16:creationId xmlns:a16="http://schemas.microsoft.com/office/drawing/2014/main" id="{86C4838F-C26B-4603-BE56-521B93B9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493"/>
              <a:ext cx="3" cy="32"/>
            </a:xfrm>
            <a:custGeom>
              <a:avLst/>
              <a:gdLst>
                <a:gd name="T0" fmla="*/ 0 w 2"/>
                <a:gd name="T1" fmla="*/ 1604 h 25"/>
                <a:gd name="T2" fmla="*/ 1166 w 2"/>
                <a:gd name="T3" fmla="*/ 1604 h 25"/>
                <a:gd name="T4" fmla="*/ 1166 w 2"/>
                <a:gd name="T5" fmla="*/ 0 h 25"/>
                <a:gd name="T6" fmla="*/ 0 w 2"/>
                <a:gd name="T7" fmla="*/ 0 h 25"/>
                <a:gd name="T8" fmla="*/ 0 w 2"/>
                <a:gd name="T9" fmla="*/ 1604 h 25"/>
                <a:gd name="T10" fmla="*/ 0 w 2"/>
                <a:gd name="T11" fmla="*/ 160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5"/>
                <a:gd name="T20" fmla="*/ 2 w 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5">
                  <a:moveTo>
                    <a:pt x="0" y="24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0" name="Freeform 573">
              <a:extLst>
                <a:ext uri="{FF2B5EF4-FFF2-40B4-BE49-F238E27FC236}">
                  <a16:creationId xmlns:a16="http://schemas.microsoft.com/office/drawing/2014/main" id="{7EA8C37A-1637-490F-8CD1-54BCF6469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527"/>
              <a:ext cx="2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125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1" name="Freeform 574">
              <a:extLst>
                <a:ext uri="{FF2B5EF4-FFF2-40B4-BE49-F238E27FC236}">
                  <a16:creationId xmlns:a16="http://schemas.microsoft.com/office/drawing/2014/main" id="{44E916FE-E938-4328-85F3-CB59EF1F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3440"/>
              <a:ext cx="137" cy="68"/>
            </a:xfrm>
            <a:custGeom>
              <a:avLst/>
              <a:gdLst>
                <a:gd name="T0" fmla="*/ 8695 w 92"/>
                <a:gd name="T1" fmla="*/ 919 h 55"/>
                <a:gd name="T2" fmla="*/ 17753 w 92"/>
                <a:gd name="T3" fmla="*/ 802 h 55"/>
                <a:gd name="T4" fmla="*/ 24971 w 92"/>
                <a:gd name="T5" fmla="*/ 649 h 55"/>
                <a:gd name="T6" fmla="*/ 33357 w 92"/>
                <a:gd name="T7" fmla="*/ 511 h 55"/>
                <a:gd name="T8" fmla="*/ 41620 w 92"/>
                <a:gd name="T9" fmla="*/ 362 h 55"/>
                <a:gd name="T10" fmla="*/ 48042 w 92"/>
                <a:gd name="T11" fmla="*/ 270 h 55"/>
                <a:gd name="T12" fmla="*/ 54933 w 92"/>
                <a:gd name="T13" fmla="*/ 176 h 55"/>
                <a:gd name="T14" fmla="*/ 58761 w 92"/>
                <a:gd name="T15" fmla="*/ 115 h 55"/>
                <a:gd name="T16" fmla="*/ 61978 w 92"/>
                <a:gd name="T17" fmla="*/ 1 h 55"/>
                <a:gd name="T18" fmla="*/ 68038 w 92"/>
                <a:gd name="T19" fmla="*/ 0 h 55"/>
                <a:gd name="T20" fmla="*/ 72668 w 92"/>
                <a:gd name="T21" fmla="*/ 1 h 55"/>
                <a:gd name="T22" fmla="*/ 76092 w 92"/>
                <a:gd name="T23" fmla="*/ 142 h 55"/>
                <a:gd name="T24" fmla="*/ 78555 w 92"/>
                <a:gd name="T25" fmla="*/ 293 h 55"/>
                <a:gd name="T26" fmla="*/ 79674 w 92"/>
                <a:gd name="T27" fmla="*/ 511 h 55"/>
                <a:gd name="T28" fmla="*/ 79674 w 92"/>
                <a:gd name="T29" fmla="*/ 649 h 55"/>
                <a:gd name="T30" fmla="*/ 76515 w 92"/>
                <a:gd name="T31" fmla="*/ 847 h 55"/>
                <a:gd name="T32" fmla="*/ 72668 w 92"/>
                <a:gd name="T33" fmla="*/ 966 h 55"/>
                <a:gd name="T34" fmla="*/ 14144 w 92"/>
                <a:gd name="T35" fmla="*/ 2005 h 55"/>
                <a:gd name="T36" fmla="*/ 8695 w 92"/>
                <a:gd name="T37" fmla="*/ 2005 h 55"/>
                <a:gd name="T38" fmla="*/ 5038 w 92"/>
                <a:gd name="T39" fmla="*/ 1978 h 55"/>
                <a:gd name="T40" fmla="*/ 2272 w 92"/>
                <a:gd name="T41" fmla="*/ 1825 h 55"/>
                <a:gd name="T42" fmla="*/ 0 w 92"/>
                <a:gd name="T43" fmla="*/ 1622 h 55"/>
                <a:gd name="T44" fmla="*/ 0 w 92"/>
                <a:gd name="T45" fmla="*/ 1406 h 55"/>
                <a:gd name="T46" fmla="*/ 1 w 92"/>
                <a:gd name="T47" fmla="*/ 1249 h 55"/>
                <a:gd name="T48" fmla="*/ 3921 w 92"/>
                <a:gd name="T49" fmla="*/ 1087 h 55"/>
                <a:gd name="T50" fmla="*/ 8695 w 92"/>
                <a:gd name="T51" fmla="*/ 919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55"/>
                <a:gd name="T80" fmla="*/ 92 w 92"/>
                <a:gd name="T81" fmla="*/ 55 h 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55">
                  <a:moveTo>
                    <a:pt x="10" y="25"/>
                  </a:moveTo>
                  <a:lnTo>
                    <a:pt x="20" y="22"/>
                  </a:lnTo>
                  <a:lnTo>
                    <a:pt x="29" y="18"/>
                  </a:lnTo>
                  <a:lnTo>
                    <a:pt x="38" y="14"/>
                  </a:lnTo>
                  <a:lnTo>
                    <a:pt x="48" y="10"/>
                  </a:lnTo>
                  <a:lnTo>
                    <a:pt x="55" y="7"/>
                  </a:lnTo>
                  <a:lnTo>
                    <a:pt x="63" y="5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7" y="4"/>
                  </a:lnTo>
                  <a:lnTo>
                    <a:pt x="90" y="8"/>
                  </a:lnTo>
                  <a:lnTo>
                    <a:pt x="91" y="14"/>
                  </a:lnTo>
                  <a:lnTo>
                    <a:pt x="91" y="18"/>
                  </a:lnTo>
                  <a:lnTo>
                    <a:pt x="88" y="23"/>
                  </a:lnTo>
                  <a:lnTo>
                    <a:pt x="83" y="26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6" y="53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4"/>
                  </a:lnTo>
                  <a:lnTo>
                    <a:pt x="5" y="29"/>
                  </a:lnTo>
                  <a:lnTo>
                    <a:pt x="10" y="2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2" name="Freeform 575">
              <a:extLst>
                <a:ext uri="{FF2B5EF4-FFF2-40B4-BE49-F238E27FC236}">
                  <a16:creationId xmlns:a16="http://schemas.microsoft.com/office/drawing/2014/main" id="{012DE4B0-F506-4F50-AB93-64F61BAFD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3440"/>
              <a:ext cx="146" cy="76"/>
            </a:xfrm>
            <a:custGeom>
              <a:avLst/>
              <a:gdLst>
                <a:gd name="T0" fmla="*/ 9533 w 98"/>
                <a:gd name="T1" fmla="*/ 1199 h 61"/>
                <a:gd name="T2" fmla="*/ 9533 w 98"/>
                <a:gd name="T3" fmla="*/ 1199 h 61"/>
                <a:gd name="T4" fmla="*/ 18324 w 98"/>
                <a:gd name="T5" fmla="*/ 990 h 61"/>
                <a:gd name="T6" fmla="*/ 27299 w 98"/>
                <a:gd name="T7" fmla="*/ 852 h 61"/>
                <a:gd name="T8" fmla="*/ 36078 w 98"/>
                <a:gd name="T9" fmla="*/ 684 h 61"/>
                <a:gd name="T10" fmla="*/ 44436 w 98"/>
                <a:gd name="T11" fmla="*/ 450 h 61"/>
                <a:gd name="T12" fmla="*/ 51916 w 98"/>
                <a:gd name="T13" fmla="*/ 330 h 61"/>
                <a:gd name="T14" fmla="*/ 58927 w 98"/>
                <a:gd name="T15" fmla="*/ 187 h 61"/>
                <a:gd name="T16" fmla="*/ 62911 w 98"/>
                <a:gd name="T17" fmla="*/ 120 h 61"/>
                <a:gd name="T18" fmla="*/ 66201 w 98"/>
                <a:gd name="T19" fmla="*/ 1 h 61"/>
                <a:gd name="T20" fmla="*/ 73220 w 98"/>
                <a:gd name="T21" fmla="*/ 0 h 61"/>
                <a:gd name="T22" fmla="*/ 77344 w 98"/>
                <a:gd name="T23" fmla="*/ 1 h 61"/>
                <a:gd name="T24" fmla="*/ 81785 w 98"/>
                <a:gd name="T25" fmla="*/ 150 h 61"/>
                <a:gd name="T26" fmla="*/ 84014 w 98"/>
                <a:gd name="T27" fmla="*/ 361 h 61"/>
                <a:gd name="T28" fmla="*/ 85468 w 98"/>
                <a:gd name="T29" fmla="*/ 638 h 61"/>
                <a:gd name="T30" fmla="*/ 85468 w 98"/>
                <a:gd name="T31" fmla="*/ 852 h 61"/>
                <a:gd name="T32" fmla="*/ 82503 w 98"/>
                <a:gd name="T33" fmla="*/ 1062 h 61"/>
                <a:gd name="T34" fmla="*/ 77344 w 98"/>
                <a:gd name="T35" fmla="*/ 1212 h 61"/>
                <a:gd name="T36" fmla="*/ 14604 w 98"/>
                <a:gd name="T37" fmla="*/ 2538 h 61"/>
                <a:gd name="T38" fmla="*/ 9533 w 98"/>
                <a:gd name="T39" fmla="*/ 2538 h 61"/>
                <a:gd name="T40" fmla="*/ 5065 w 98"/>
                <a:gd name="T41" fmla="*/ 2499 h 61"/>
                <a:gd name="T42" fmla="*/ 2282 w 98"/>
                <a:gd name="T43" fmla="*/ 2233 h 61"/>
                <a:gd name="T44" fmla="*/ 0 w 98"/>
                <a:gd name="T45" fmla="*/ 2053 h 61"/>
                <a:gd name="T46" fmla="*/ 0 w 98"/>
                <a:gd name="T47" fmla="*/ 1792 h 61"/>
                <a:gd name="T48" fmla="*/ 1 w 98"/>
                <a:gd name="T49" fmla="*/ 1610 h 61"/>
                <a:gd name="T50" fmla="*/ 3924 w 98"/>
                <a:gd name="T51" fmla="*/ 1352 h 61"/>
                <a:gd name="T52" fmla="*/ 9533 w 98"/>
                <a:gd name="T53" fmla="*/ 1199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8"/>
                <a:gd name="T82" fmla="*/ 0 h 61"/>
                <a:gd name="T83" fmla="*/ 98 w 98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8" h="61">
                  <a:moveTo>
                    <a:pt x="11" y="28"/>
                  </a:moveTo>
                  <a:lnTo>
                    <a:pt x="11" y="28"/>
                  </a:lnTo>
                  <a:lnTo>
                    <a:pt x="21" y="24"/>
                  </a:lnTo>
                  <a:lnTo>
                    <a:pt x="31" y="20"/>
                  </a:lnTo>
                  <a:lnTo>
                    <a:pt x="41" y="16"/>
                  </a:lnTo>
                  <a:lnTo>
                    <a:pt x="51" y="11"/>
                  </a:lnTo>
                  <a:lnTo>
                    <a:pt x="59" y="8"/>
                  </a:lnTo>
                  <a:lnTo>
                    <a:pt x="67" y="5"/>
                  </a:lnTo>
                  <a:lnTo>
                    <a:pt x="72" y="3"/>
                  </a:lnTo>
                  <a:lnTo>
                    <a:pt x="76" y="1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3" y="4"/>
                  </a:lnTo>
                  <a:lnTo>
                    <a:pt x="96" y="9"/>
                  </a:lnTo>
                  <a:lnTo>
                    <a:pt x="97" y="15"/>
                  </a:lnTo>
                  <a:lnTo>
                    <a:pt x="97" y="20"/>
                  </a:lnTo>
                  <a:lnTo>
                    <a:pt x="94" y="25"/>
                  </a:lnTo>
                  <a:lnTo>
                    <a:pt x="88" y="29"/>
                  </a:lnTo>
                  <a:lnTo>
                    <a:pt x="17" y="60"/>
                  </a:lnTo>
                  <a:lnTo>
                    <a:pt x="11" y="60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5" y="32"/>
                  </a:lnTo>
                  <a:lnTo>
                    <a:pt x="11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3" name="Freeform 576">
              <a:extLst>
                <a:ext uri="{FF2B5EF4-FFF2-40B4-BE49-F238E27FC236}">
                  <a16:creationId xmlns:a16="http://schemas.microsoft.com/office/drawing/2014/main" id="{97B4F67E-BC2A-4035-92E6-927DDE8F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42"/>
              <a:ext cx="12" cy="22"/>
            </a:xfrm>
            <a:custGeom>
              <a:avLst/>
              <a:gdLst>
                <a:gd name="T0" fmla="*/ 3626 w 8"/>
                <a:gd name="T1" fmla="*/ 1281 h 17"/>
                <a:gd name="T2" fmla="*/ 6012 w 8"/>
                <a:gd name="T3" fmla="*/ 1106 h 17"/>
                <a:gd name="T4" fmla="*/ 7079 w 8"/>
                <a:gd name="T5" fmla="*/ 990 h 17"/>
                <a:gd name="T6" fmla="*/ 7079 w 8"/>
                <a:gd name="T7" fmla="*/ 620 h 17"/>
                <a:gd name="T8" fmla="*/ 7079 w 8"/>
                <a:gd name="T9" fmla="*/ 370 h 17"/>
                <a:gd name="T10" fmla="*/ 6012 w 8"/>
                <a:gd name="T11" fmla="*/ 221 h 17"/>
                <a:gd name="T12" fmla="*/ 3626 w 8"/>
                <a:gd name="T13" fmla="*/ 1 h 17"/>
                <a:gd name="T14" fmla="*/ 1911 w 8"/>
                <a:gd name="T15" fmla="*/ 0 h 17"/>
                <a:gd name="T16" fmla="*/ 0 w 8"/>
                <a:gd name="T17" fmla="*/ 1 h 17"/>
                <a:gd name="T18" fmla="*/ 3626 w 8"/>
                <a:gd name="T19" fmla="*/ 128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7"/>
                <a:gd name="T32" fmla="*/ 8 w 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7">
                  <a:moveTo>
                    <a:pt x="4" y="16"/>
                  </a:moveTo>
                  <a:lnTo>
                    <a:pt x="6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6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4" name="Freeform 577">
              <a:extLst>
                <a:ext uri="{FF2B5EF4-FFF2-40B4-BE49-F238E27FC236}">
                  <a16:creationId xmlns:a16="http://schemas.microsoft.com/office/drawing/2014/main" id="{171D31DB-4FD0-4502-B94C-3B345A75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444"/>
              <a:ext cx="107" cy="57"/>
            </a:xfrm>
            <a:custGeom>
              <a:avLst/>
              <a:gdLst>
                <a:gd name="T0" fmla="*/ 2195 w 72"/>
                <a:gd name="T1" fmla="*/ 1408 h 46"/>
                <a:gd name="T2" fmla="*/ 4848 w 72"/>
                <a:gd name="T3" fmla="*/ 1745 h 46"/>
                <a:gd name="T4" fmla="*/ 60211 w 72"/>
                <a:gd name="T5" fmla="*/ 750 h 46"/>
                <a:gd name="T6" fmla="*/ 54906 w 72"/>
                <a:gd name="T7" fmla="*/ 0 h 46"/>
                <a:gd name="T8" fmla="*/ 0 w 72"/>
                <a:gd name="T9" fmla="*/ 1027 h 46"/>
                <a:gd name="T10" fmla="*/ 2195 w 72"/>
                <a:gd name="T11" fmla="*/ 140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6"/>
                <a:gd name="T20" fmla="*/ 72 w 7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6">
                  <a:moveTo>
                    <a:pt x="3" y="36"/>
                  </a:moveTo>
                  <a:lnTo>
                    <a:pt x="6" y="45"/>
                  </a:lnTo>
                  <a:lnTo>
                    <a:pt x="71" y="19"/>
                  </a:lnTo>
                  <a:lnTo>
                    <a:pt x="65" y="0"/>
                  </a:lnTo>
                  <a:lnTo>
                    <a:pt x="0" y="27"/>
                  </a:lnTo>
                  <a:lnTo>
                    <a:pt x="3" y="36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5" name="Freeform 578">
              <a:extLst>
                <a:ext uri="{FF2B5EF4-FFF2-40B4-BE49-F238E27FC236}">
                  <a16:creationId xmlns:a16="http://schemas.microsoft.com/office/drawing/2014/main" id="{87758CE5-BB4A-4C21-9B58-805759E0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482"/>
              <a:ext cx="11" cy="20"/>
            </a:xfrm>
            <a:custGeom>
              <a:avLst/>
              <a:gdLst>
                <a:gd name="T0" fmla="*/ 707 w 8"/>
                <a:gd name="T1" fmla="*/ 0 h 16"/>
                <a:gd name="T2" fmla="*/ 1 w 8"/>
                <a:gd name="T3" fmla="*/ 1 h 16"/>
                <a:gd name="T4" fmla="*/ 0 w 8"/>
                <a:gd name="T5" fmla="*/ 169 h 16"/>
                <a:gd name="T6" fmla="*/ 0 w 8"/>
                <a:gd name="T7" fmla="*/ 305 h 16"/>
                <a:gd name="T8" fmla="*/ 0 w 8"/>
                <a:gd name="T9" fmla="*/ 380 h 16"/>
                <a:gd name="T10" fmla="*/ 1 w 8"/>
                <a:gd name="T11" fmla="*/ 538 h 16"/>
                <a:gd name="T12" fmla="*/ 707 w 8"/>
                <a:gd name="T13" fmla="*/ 650 h 16"/>
                <a:gd name="T14" fmla="*/ 1220 w 8"/>
                <a:gd name="T15" fmla="*/ 666 h 16"/>
                <a:gd name="T16" fmla="*/ 1628 w 8"/>
                <a:gd name="T17" fmla="*/ 650 h 16"/>
                <a:gd name="T18" fmla="*/ 707 w 8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6"/>
                <a:gd name="T32" fmla="*/ 8 w 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6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3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6" name="Freeform 579">
              <a:extLst>
                <a:ext uri="{FF2B5EF4-FFF2-40B4-BE49-F238E27FC236}">
                  <a16:creationId xmlns:a16="http://schemas.microsoft.com/office/drawing/2014/main" id="{6E729082-80FC-4991-8C62-3F657563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482"/>
              <a:ext cx="10" cy="18"/>
            </a:xfrm>
            <a:custGeom>
              <a:avLst/>
              <a:gdLst>
                <a:gd name="T0" fmla="*/ 1387 w 7"/>
                <a:gd name="T1" fmla="*/ 0 h 14"/>
                <a:gd name="T2" fmla="*/ 1 w 7"/>
                <a:gd name="T3" fmla="*/ 1 h 14"/>
                <a:gd name="T4" fmla="*/ 0 w 7"/>
                <a:gd name="T5" fmla="*/ 267 h 14"/>
                <a:gd name="T6" fmla="*/ 0 w 7"/>
                <a:gd name="T7" fmla="*/ 441 h 14"/>
                <a:gd name="T8" fmla="*/ 0 w 7"/>
                <a:gd name="T9" fmla="*/ 631 h 14"/>
                <a:gd name="T10" fmla="*/ 1 w 7"/>
                <a:gd name="T11" fmla="*/ 787 h 14"/>
                <a:gd name="T12" fmla="*/ 1387 w 7"/>
                <a:gd name="T13" fmla="*/ 811 h 14"/>
                <a:gd name="T14" fmla="*/ 1981 w 7"/>
                <a:gd name="T15" fmla="*/ 937 h 14"/>
                <a:gd name="T16" fmla="*/ 2830 w 7"/>
                <a:gd name="T17" fmla="*/ 811 h 14"/>
                <a:gd name="T18" fmla="*/ 1387 w 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4"/>
                <a:gd name="T32" fmla="*/ 7 w 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4">
                  <a:moveTo>
                    <a:pt x="3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7" name="Freeform 580">
              <a:extLst>
                <a:ext uri="{FF2B5EF4-FFF2-40B4-BE49-F238E27FC236}">
                  <a16:creationId xmlns:a16="http://schemas.microsoft.com/office/drawing/2014/main" id="{61D1A81E-4042-4C2D-815E-08DD8322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446"/>
              <a:ext cx="107" cy="52"/>
            </a:xfrm>
            <a:custGeom>
              <a:avLst/>
              <a:gdLst>
                <a:gd name="T0" fmla="*/ 56527 w 72"/>
                <a:gd name="T1" fmla="*/ 317 h 42"/>
                <a:gd name="T2" fmla="*/ 54906 w 72"/>
                <a:gd name="T3" fmla="*/ 0 h 42"/>
                <a:gd name="T4" fmla="*/ 0 w 72"/>
                <a:gd name="T5" fmla="*/ 927 h 42"/>
                <a:gd name="T6" fmla="*/ 4848 w 72"/>
                <a:gd name="T7" fmla="*/ 1556 h 42"/>
                <a:gd name="T8" fmla="*/ 60211 w 72"/>
                <a:gd name="T9" fmla="*/ 605 h 42"/>
                <a:gd name="T10" fmla="*/ 56527 w 72"/>
                <a:gd name="T11" fmla="*/ 31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2"/>
                <a:gd name="T20" fmla="*/ 72 w 7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2">
                  <a:moveTo>
                    <a:pt x="67" y="8"/>
                  </a:moveTo>
                  <a:lnTo>
                    <a:pt x="65" y="0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71" y="16"/>
                  </a:lnTo>
                  <a:lnTo>
                    <a:pt x="67" y="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8" name="Freeform 581">
              <a:extLst>
                <a:ext uri="{FF2B5EF4-FFF2-40B4-BE49-F238E27FC236}">
                  <a16:creationId xmlns:a16="http://schemas.microsoft.com/office/drawing/2014/main" id="{1A0EC967-2327-4550-9EB7-C66973B2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45"/>
              <a:ext cx="11" cy="17"/>
            </a:xfrm>
            <a:custGeom>
              <a:avLst/>
              <a:gdLst>
                <a:gd name="T0" fmla="*/ 7878 w 7"/>
                <a:gd name="T1" fmla="*/ 349 h 14"/>
                <a:gd name="T2" fmla="*/ 11123 w 7"/>
                <a:gd name="T3" fmla="*/ 345 h 14"/>
                <a:gd name="T4" fmla="*/ 12380 w 7"/>
                <a:gd name="T5" fmla="*/ 282 h 14"/>
                <a:gd name="T6" fmla="*/ 12380 w 7"/>
                <a:gd name="T7" fmla="*/ 194 h 14"/>
                <a:gd name="T8" fmla="*/ 12380 w 7"/>
                <a:gd name="T9" fmla="*/ 109 h 14"/>
                <a:gd name="T10" fmla="*/ 11123 w 7"/>
                <a:gd name="T11" fmla="*/ 2 h 14"/>
                <a:gd name="T12" fmla="*/ 7878 w 7"/>
                <a:gd name="T13" fmla="*/ 1 h 14"/>
                <a:gd name="T14" fmla="*/ 4504 w 7"/>
                <a:gd name="T15" fmla="*/ 0 h 14"/>
                <a:gd name="T16" fmla="*/ 0 w 7"/>
                <a:gd name="T17" fmla="*/ 1 h 14"/>
                <a:gd name="T18" fmla="*/ 7878 w 7"/>
                <a:gd name="T19" fmla="*/ 349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4"/>
                <a:gd name="T32" fmla="*/ 7 w 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4">
                  <a:moveTo>
                    <a:pt x="4" y="13"/>
                  </a:moveTo>
                  <a:lnTo>
                    <a:pt x="5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9" name="Freeform 582">
              <a:extLst>
                <a:ext uri="{FF2B5EF4-FFF2-40B4-BE49-F238E27FC236}">
                  <a16:creationId xmlns:a16="http://schemas.microsoft.com/office/drawing/2014/main" id="{92A1014D-5320-49A0-B2A9-C7E2B26B6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483"/>
              <a:ext cx="8" cy="15"/>
            </a:xfrm>
            <a:custGeom>
              <a:avLst/>
              <a:gdLst>
                <a:gd name="T0" fmla="*/ 276 w 6"/>
                <a:gd name="T1" fmla="*/ 0 h 12"/>
                <a:gd name="T2" fmla="*/ 1 w 6"/>
                <a:gd name="T3" fmla="*/ 1 h 12"/>
                <a:gd name="T4" fmla="*/ 0 w 6"/>
                <a:gd name="T5" fmla="*/ 149 h 12"/>
                <a:gd name="T6" fmla="*/ 0 w 6"/>
                <a:gd name="T7" fmla="*/ 233 h 12"/>
                <a:gd name="T8" fmla="*/ 0 w 6"/>
                <a:gd name="T9" fmla="*/ 305 h 12"/>
                <a:gd name="T10" fmla="*/ 1 w 6"/>
                <a:gd name="T11" fmla="*/ 380 h 12"/>
                <a:gd name="T12" fmla="*/ 276 w 6"/>
                <a:gd name="T13" fmla="*/ 455 h 12"/>
                <a:gd name="T14" fmla="*/ 491 w 6"/>
                <a:gd name="T15" fmla="*/ 529 h 12"/>
                <a:gd name="T16" fmla="*/ 655 w 6"/>
                <a:gd name="T17" fmla="*/ 455 h 12"/>
                <a:gd name="T18" fmla="*/ 276 w 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2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0" name="Freeform 583">
              <a:extLst>
                <a:ext uri="{FF2B5EF4-FFF2-40B4-BE49-F238E27FC236}">
                  <a16:creationId xmlns:a16="http://schemas.microsoft.com/office/drawing/2014/main" id="{1D2E1897-DF80-47EC-B842-0ACFDF8C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447"/>
              <a:ext cx="104" cy="50"/>
            </a:xfrm>
            <a:custGeom>
              <a:avLst/>
              <a:gdLst>
                <a:gd name="T0" fmla="*/ 55266 w 70"/>
                <a:gd name="T1" fmla="*/ 305 h 40"/>
                <a:gd name="T2" fmla="*/ 53085 w 70"/>
                <a:gd name="T3" fmla="*/ 0 h 40"/>
                <a:gd name="T4" fmla="*/ 0 w 70"/>
                <a:gd name="T5" fmla="*/ 1111 h 40"/>
                <a:gd name="T6" fmla="*/ 4843 w 70"/>
                <a:gd name="T7" fmla="*/ 1735 h 40"/>
                <a:gd name="T8" fmla="*/ 57929 w 70"/>
                <a:gd name="T9" fmla="*/ 661 h 40"/>
                <a:gd name="T10" fmla="*/ 55266 w 70"/>
                <a:gd name="T11" fmla="*/ 305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40"/>
                <a:gd name="T20" fmla="*/ 70 w 70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40">
                  <a:moveTo>
                    <a:pt x="66" y="7"/>
                  </a:moveTo>
                  <a:lnTo>
                    <a:pt x="63" y="0"/>
                  </a:lnTo>
                  <a:lnTo>
                    <a:pt x="0" y="25"/>
                  </a:lnTo>
                  <a:lnTo>
                    <a:pt x="6" y="39"/>
                  </a:lnTo>
                  <a:lnTo>
                    <a:pt x="69" y="14"/>
                  </a:lnTo>
                  <a:lnTo>
                    <a:pt x="66" y="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1" name="Freeform 584">
              <a:extLst>
                <a:ext uri="{FF2B5EF4-FFF2-40B4-BE49-F238E27FC236}">
                  <a16:creationId xmlns:a16="http://schemas.microsoft.com/office/drawing/2014/main" id="{DAB86D9C-7F65-48C6-929A-83D86A5D2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46"/>
              <a:ext cx="9" cy="15"/>
            </a:xfrm>
            <a:custGeom>
              <a:avLst/>
              <a:gdLst>
                <a:gd name="T0" fmla="*/ 3482 w 6"/>
                <a:gd name="T1" fmla="*/ 529 h 12"/>
                <a:gd name="T2" fmla="*/ 4163 w 6"/>
                <a:gd name="T3" fmla="*/ 455 h 12"/>
                <a:gd name="T4" fmla="*/ 5223 w 6"/>
                <a:gd name="T5" fmla="*/ 364 h 12"/>
                <a:gd name="T6" fmla="*/ 5223 w 6"/>
                <a:gd name="T7" fmla="*/ 291 h 12"/>
                <a:gd name="T8" fmla="*/ 5223 w 6"/>
                <a:gd name="T9" fmla="*/ 186 h 12"/>
                <a:gd name="T10" fmla="*/ 4163 w 6"/>
                <a:gd name="T11" fmla="*/ 119 h 12"/>
                <a:gd name="T12" fmla="*/ 3482 w 6"/>
                <a:gd name="T13" fmla="*/ 1 h 12"/>
                <a:gd name="T14" fmla="*/ 1547 w 6"/>
                <a:gd name="T15" fmla="*/ 0 h 12"/>
                <a:gd name="T16" fmla="*/ 0 w 6"/>
                <a:gd name="T17" fmla="*/ 1 h 12"/>
                <a:gd name="T18" fmla="*/ 3482 w 6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3" y="11"/>
                  </a:moveTo>
                  <a:lnTo>
                    <a:pt x="4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2" name="Freeform 585">
              <a:extLst>
                <a:ext uri="{FF2B5EF4-FFF2-40B4-BE49-F238E27FC236}">
                  <a16:creationId xmlns:a16="http://schemas.microsoft.com/office/drawing/2014/main" id="{D26C8B0D-0BB4-419D-90D2-9A3B53203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3485"/>
              <a:ext cx="5" cy="11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1 h 9"/>
                <a:gd name="T4" fmla="*/ 0 w 4"/>
                <a:gd name="T5" fmla="*/ 2 h 9"/>
                <a:gd name="T6" fmla="*/ 0 w 4"/>
                <a:gd name="T7" fmla="*/ 97 h 9"/>
                <a:gd name="T8" fmla="*/ 0 w 4"/>
                <a:gd name="T9" fmla="*/ 145 h 9"/>
                <a:gd name="T10" fmla="*/ 1 w 4"/>
                <a:gd name="T11" fmla="*/ 177 h 9"/>
                <a:gd name="T12" fmla="*/ 1 w 4"/>
                <a:gd name="T13" fmla="*/ 216 h 9"/>
                <a:gd name="T14" fmla="*/ 110 w 4"/>
                <a:gd name="T15" fmla="*/ 243 h 9"/>
                <a:gd name="T16" fmla="*/ 125 w 4"/>
                <a:gd name="T17" fmla="*/ 243 h 9"/>
                <a:gd name="T18" fmla="*/ 1 w 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3" name="Freeform 586">
              <a:extLst>
                <a:ext uri="{FF2B5EF4-FFF2-40B4-BE49-F238E27FC236}">
                  <a16:creationId xmlns:a16="http://schemas.microsoft.com/office/drawing/2014/main" id="{14CF715B-0534-446A-A2B3-DE6199D0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449"/>
              <a:ext cx="100" cy="47"/>
            </a:xfrm>
            <a:custGeom>
              <a:avLst/>
              <a:gdLst>
                <a:gd name="T0" fmla="*/ 58046 w 67"/>
                <a:gd name="T1" fmla="*/ 270 h 38"/>
                <a:gd name="T2" fmla="*/ 56345 w 67"/>
                <a:gd name="T3" fmla="*/ 0 h 38"/>
                <a:gd name="T4" fmla="*/ 0 w 67"/>
                <a:gd name="T5" fmla="*/ 919 h 38"/>
                <a:gd name="T6" fmla="*/ 4012 w 67"/>
                <a:gd name="T7" fmla="*/ 1390 h 38"/>
                <a:gd name="T8" fmla="*/ 60290 w 67"/>
                <a:gd name="T9" fmla="*/ 486 h 38"/>
                <a:gd name="T10" fmla="*/ 58046 w 67"/>
                <a:gd name="T11" fmla="*/ 27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38"/>
                <a:gd name="T20" fmla="*/ 67 w 6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38">
                  <a:moveTo>
                    <a:pt x="64" y="7"/>
                  </a:moveTo>
                  <a:lnTo>
                    <a:pt x="62" y="0"/>
                  </a:lnTo>
                  <a:lnTo>
                    <a:pt x="0" y="25"/>
                  </a:lnTo>
                  <a:lnTo>
                    <a:pt x="5" y="37"/>
                  </a:lnTo>
                  <a:lnTo>
                    <a:pt x="66" y="13"/>
                  </a:lnTo>
                  <a:lnTo>
                    <a:pt x="64" y="7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4" name="Freeform 587">
              <a:extLst>
                <a:ext uri="{FF2B5EF4-FFF2-40B4-BE49-F238E27FC236}">
                  <a16:creationId xmlns:a16="http://schemas.microsoft.com/office/drawing/2014/main" id="{8D8271A4-0987-4083-8780-3231D244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49"/>
              <a:ext cx="5" cy="12"/>
            </a:xfrm>
            <a:custGeom>
              <a:avLst/>
              <a:gdLst>
                <a:gd name="T0" fmla="*/ 6147 w 3"/>
                <a:gd name="T1" fmla="*/ 210 h 10"/>
                <a:gd name="T2" fmla="*/ 10245 w 3"/>
                <a:gd name="T3" fmla="*/ 179 h 10"/>
                <a:gd name="T4" fmla="*/ 10245 w 3"/>
                <a:gd name="T5" fmla="*/ 149 h 10"/>
                <a:gd name="T6" fmla="*/ 10245 w 3"/>
                <a:gd name="T7" fmla="*/ 103 h 10"/>
                <a:gd name="T8" fmla="*/ 10245 w 3"/>
                <a:gd name="T9" fmla="*/ 72 h 10"/>
                <a:gd name="T10" fmla="*/ 10245 w 3"/>
                <a:gd name="T11" fmla="*/ 2 h 10"/>
                <a:gd name="T12" fmla="*/ 6147 w 3"/>
                <a:gd name="T13" fmla="*/ 1 h 10"/>
                <a:gd name="T14" fmla="*/ 6147 w 3"/>
                <a:gd name="T15" fmla="*/ 0 h 10"/>
                <a:gd name="T16" fmla="*/ 0 w 3"/>
                <a:gd name="T17" fmla="*/ 0 h 10"/>
                <a:gd name="T18" fmla="*/ 6147 w 3"/>
                <a:gd name="T19" fmla="*/ 2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1" y="9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5" name="Freeform 588">
              <a:extLst>
                <a:ext uri="{FF2B5EF4-FFF2-40B4-BE49-F238E27FC236}">
                  <a16:creationId xmlns:a16="http://schemas.microsoft.com/office/drawing/2014/main" id="{41D62A41-73A2-495B-8899-0D58207D4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485"/>
              <a:ext cx="6" cy="11"/>
            </a:xfrm>
            <a:custGeom>
              <a:avLst/>
              <a:gdLst>
                <a:gd name="T0" fmla="*/ 1166 w 4"/>
                <a:gd name="T1" fmla="*/ 0 h 9"/>
                <a:gd name="T2" fmla="*/ 1166 w 4"/>
                <a:gd name="T3" fmla="*/ 1 h 9"/>
                <a:gd name="T4" fmla="*/ 0 w 4"/>
                <a:gd name="T5" fmla="*/ 2 h 9"/>
                <a:gd name="T6" fmla="*/ 0 w 4"/>
                <a:gd name="T7" fmla="*/ 97 h 9"/>
                <a:gd name="T8" fmla="*/ 0 w 4"/>
                <a:gd name="T9" fmla="*/ 145 h 9"/>
                <a:gd name="T10" fmla="*/ 1166 w 4"/>
                <a:gd name="T11" fmla="*/ 177 h 9"/>
                <a:gd name="T12" fmla="*/ 1166 w 4"/>
                <a:gd name="T13" fmla="*/ 216 h 9"/>
                <a:gd name="T14" fmla="*/ 1911 w 4"/>
                <a:gd name="T15" fmla="*/ 243 h 9"/>
                <a:gd name="T16" fmla="*/ 3482 w 4"/>
                <a:gd name="T17" fmla="*/ 216 h 9"/>
                <a:gd name="T18" fmla="*/ 1166 w 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1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6" name="Freeform 589">
              <a:extLst>
                <a:ext uri="{FF2B5EF4-FFF2-40B4-BE49-F238E27FC236}">
                  <a16:creationId xmlns:a16="http://schemas.microsoft.com/office/drawing/2014/main" id="{7B557218-4A42-41C2-B444-16D83E57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450"/>
              <a:ext cx="98" cy="45"/>
            </a:xfrm>
            <a:custGeom>
              <a:avLst/>
              <a:gdLst>
                <a:gd name="T0" fmla="*/ 52773 w 66"/>
                <a:gd name="T1" fmla="*/ 280 h 36"/>
                <a:gd name="T2" fmla="*/ 49621 w 66"/>
                <a:gd name="T3" fmla="*/ 0 h 36"/>
                <a:gd name="T4" fmla="*/ 0 w 66"/>
                <a:gd name="T5" fmla="*/ 1073 h 36"/>
                <a:gd name="T6" fmla="*/ 3782 w 66"/>
                <a:gd name="T7" fmla="*/ 1570 h 36"/>
                <a:gd name="T8" fmla="*/ 54249 w 66"/>
                <a:gd name="T9" fmla="*/ 529 h 36"/>
                <a:gd name="T10" fmla="*/ 52773 w 66"/>
                <a:gd name="T11" fmla="*/ 28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6"/>
                <a:gd name="T20" fmla="*/ 66 w 6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6">
                  <a:moveTo>
                    <a:pt x="63" y="6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5" y="35"/>
                  </a:lnTo>
                  <a:lnTo>
                    <a:pt x="65" y="11"/>
                  </a:lnTo>
                  <a:lnTo>
                    <a:pt x="63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7" name="Freeform 590">
              <a:extLst>
                <a:ext uri="{FF2B5EF4-FFF2-40B4-BE49-F238E27FC236}">
                  <a16:creationId xmlns:a16="http://schemas.microsoft.com/office/drawing/2014/main" id="{D2402B39-CAF6-46F3-8D0C-D698B3AD4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449"/>
              <a:ext cx="6" cy="11"/>
            </a:xfrm>
            <a:custGeom>
              <a:avLst/>
              <a:gdLst>
                <a:gd name="T0" fmla="*/ 1911 w 4"/>
                <a:gd name="T1" fmla="*/ 243 h 9"/>
                <a:gd name="T2" fmla="*/ 1911 w 4"/>
                <a:gd name="T3" fmla="*/ 216 h 9"/>
                <a:gd name="T4" fmla="*/ 3482 w 4"/>
                <a:gd name="T5" fmla="*/ 177 h 9"/>
                <a:gd name="T6" fmla="*/ 3482 w 4"/>
                <a:gd name="T7" fmla="*/ 145 h 9"/>
                <a:gd name="T8" fmla="*/ 3482 w 4"/>
                <a:gd name="T9" fmla="*/ 97 h 9"/>
                <a:gd name="T10" fmla="*/ 1911 w 4"/>
                <a:gd name="T11" fmla="*/ 2 h 9"/>
                <a:gd name="T12" fmla="*/ 1911 w 4"/>
                <a:gd name="T13" fmla="*/ 1 h 9"/>
                <a:gd name="T14" fmla="*/ 1166 w 4"/>
                <a:gd name="T15" fmla="*/ 0 h 9"/>
                <a:gd name="T16" fmla="*/ 0 w 4"/>
                <a:gd name="T17" fmla="*/ 1 h 9"/>
                <a:gd name="T18" fmla="*/ 1911 w 4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2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8" name="Freeform 591">
              <a:extLst>
                <a:ext uri="{FF2B5EF4-FFF2-40B4-BE49-F238E27FC236}">
                  <a16:creationId xmlns:a16="http://schemas.microsoft.com/office/drawing/2014/main" id="{F81C97A0-91F7-4024-A0F8-A0763E13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486"/>
              <a:ext cx="3" cy="7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1 h 6"/>
                <a:gd name="T4" fmla="*/ 0 w 2"/>
                <a:gd name="T5" fmla="*/ 55 h 6"/>
                <a:gd name="T6" fmla="*/ 0 w 2"/>
                <a:gd name="T7" fmla="*/ 68 h 6"/>
                <a:gd name="T8" fmla="*/ 1166 w 2"/>
                <a:gd name="T9" fmla="*/ 68 h 6"/>
                <a:gd name="T10" fmla="*/ 0 w 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9" name="Freeform 592">
              <a:extLst>
                <a:ext uri="{FF2B5EF4-FFF2-40B4-BE49-F238E27FC236}">
                  <a16:creationId xmlns:a16="http://schemas.microsoft.com/office/drawing/2014/main" id="{EC84C8DA-FEDD-4912-BC4E-C5930481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3451"/>
              <a:ext cx="94" cy="42"/>
            </a:xfrm>
            <a:custGeom>
              <a:avLst/>
              <a:gdLst>
                <a:gd name="T0" fmla="*/ 55008 w 63"/>
                <a:gd name="T1" fmla="*/ 175 h 34"/>
                <a:gd name="T2" fmla="*/ 52882 w 63"/>
                <a:gd name="T3" fmla="*/ 0 h 34"/>
                <a:gd name="T4" fmla="*/ 0 w 63"/>
                <a:gd name="T5" fmla="*/ 880 h 34"/>
                <a:gd name="T6" fmla="*/ 3444 w 63"/>
                <a:gd name="T7" fmla="*/ 1219 h 34"/>
                <a:gd name="T8" fmla="*/ 56151 w 63"/>
                <a:gd name="T9" fmla="*/ 352 h 34"/>
                <a:gd name="T10" fmla="*/ 55008 w 63"/>
                <a:gd name="T11" fmla="*/ 17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34"/>
                <a:gd name="T20" fmla="*/ 63 w 6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34">
                  <a:moveTo>
                    <a:pt x="61" y="5"/>
                  </a:moveTo>
                  <a:lnTo>
                    <a:pt x="59" y="0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62" y="10"/>
                  </a:lnTo>
                  <a:lnTo>
                    <a:pt x="61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0" name="Freeform 593">
              <a:extLst>
                <a:ext uri="{FF2B5EF4-FFF2-40B4-BE49-F238E27FC236}">
                  <a16:creationId xmlns:a16="http://schemas.microsoft.com/office/drawing/2014/main" id="{FA57F072-F181-422B-8FAE-FA48D7C7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451"/>
              <a:ext cx="3" cy="9"/>
            </a:xfrm>
            <a:custGeom>
              <a:avLst/>
              <a:gdLst>
                <a:gd name="T0" fmla="*/ 0 w 2"/>
                <a:gd name="T1" fmla="*/ 441 h 7"/>
                <a:gd name="T2" fmla="*/ 1166 w 2"/>
                <a:gd name="T3" fmla="*/ 343 h 7"/>
                <a:gd name="T4" fmla="*/ 1166 w 2"/>
                <a:gd name="T5" fmla="*/ 162 h 7"/>
                <a:gd name="T6" fmla="*/ 1166 w 2"/>
                <a:gd name="T7" fmla="*/ 1 h 7"/>
                <a:gd name="T8" fmla="*/ 0 w 2"/>
                <a:gd name="T9" fmla="*/ 0 h 7"/>
                <a:gd name="T10" fmla="*/ 0 w 2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6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1" name="Freeform 594">
              <a:extLst>
                <a:ext uri="{FF2B5EF4-FFF2-40B4-BE49-F238E27FC236}">
                  <a16:creationId xmlns:a16="http://schemas.microsoft.com/office/drawing/2014/main" id="{F1A341EC-BB99-4E8F-BA05-7128EC5E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487"/>
              <a:ext cx="2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 h 4"/>
                <a:gd name="T4" fmla="*/ 0 w 1"/>
                <a:gd name="T5" fmla="*/ 110 h 4"/>
                <a:gd name="T6" fmla="*/ 0 w 1"/>
                <a:gd name="T7" fmla="*/ 125 h 4"/>
                <a:gd name="T8" fmla="*/ 0 w 1"/>
                <a:gd name="T9" fmla="*/ 125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2" name="Freeform 595">
              <a:extLst>
                <a:ext uri="{FF2B5EF4-FFF2-40B4-BE49-F238E27FC236}">
                  <a16:creationId xmlns:a16="http://schemas.microsoft.com/office/drawing/2014/main" id="{BAC7D1BA-8204-4EBB-90F5-65EA1338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452"/>
              <a:ext cx="92" cy="40"/>
            </a:xfrm>
            <a:custGeom>
              <a:avLst/>
              <a:gdLst>
                <a:gd name="T0" fmla="*/ 48677 w 62"/>
                <a:gd name="T1" fmla="*/ 169 h 32"/>
                <a:gd name="T2" fmla="*/ 46840 w 62"/>
                <a:gd name="T3" fmla="*/ 0 h 32"/>
                <a:gd name="T4" fmla="*/ 0 w 62"/>
                <a:gd name="T5" fmla="*/ 1016 h 32"/>
                <a:gd name="T6" fmla="*/ 2166 w 62"/>
                <a:gd name="T7" fmla="*/ 1389 h 32"/>
                <a:gd name="T8" fmla="*/ 50185 w 62"/>
                <a:gd name="T9" fmla="*/ 364 h 32"/>
                <a:gd name="T10" fmla="*/ 48677 w 62"/>
                <a:gd name="T11" fmla="*/ 169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2"/>
                <a:gd name="T20" fmla="*/ 62 w 6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2">
                  <a:moveTo>
                    <a:pt x="59" y="4"/>
                  </a:moveTo>
                  <a:lnTo>
                    <a:pt x="57" y="0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61" y="8"/>
                  </a:lnTo>
                  <a:lnTo>
                    <a:pt x="59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3" name="Freeform 596">
              <a:extLst>
                <a:ext uri="{FF2B5EF4-FFF2-40B4-BE49-F238E27FC236}">
                  <a16:creationId xmlns:a16="http://schemas.microsoft.com/office/drawing/2014/main" id="{9C50B5FE-6D49-485B-9559-31AE18E91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452"/>
              <a:ext cx="3" cy="7"/>
            </a:xfrm>
            <a:custGeom>
              <a:avLst/>
              <a:gdLst>
                <a:gd name="T0" fmla="*/ 1166 w 2"/>
                <a:gd name="T1" fmla="*/ 1182 h 5"/>
                <a:gd name="T2" fmla="*/ 1166 w 2"/>
                <a:gd name="T3" fmla="*/ 844 h 5"/>
                <a:gd name="T4" fmla="*/ 1166 w 2"/>
                <a:gd name="T5" fmla="*/ 1 h 5"/>
                <a:gd name="T6" fmla="*/ 1166 w 2"/>
                <a:gd name="T7" fmla="*/ 0 h 5"/>
                <a:gd name="T8" fmla="*/ 0 w 2"/>
                <a:gd name="T9" fmla="*/ 0 h 5"/>
                <a:gd name="T10" fmla="*/ 1166 w 2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4" name="Freeform 597">
              <a:extLst>
                <a:ext uri="{FF2B5EF4-FFF2-40B4-BE49-F238E27FC236}">
                  <a16:creationId xmlns:a16="http://schemas.microsoft.com/office/drawing/2014/main" id="{57D37F56-2A2D-440D-B9E8-49D35120F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487"/>
              <a:ext cx="5" cy="3"/>
            </a:xfrm>
            <a:custGeom>
              <a:avLst/>
              <a:gdLst>
                <a:gd name="T0" fmla="*/ 6147 w 3"/>
                <a:gd name="T1" fmla="*/ 0 h 2"/>
                <a:gd name="T2" fmla="*/ 10245 w 3"/>
                <a:gd name="T3" fmla="*/ 0 h 2"/>
                <a:gd name="T4" fmla="*/ 10245 w 3"/>
                <a:gd name="T5" fmla="*/ 1166 h 2"/>
                <a:gd name="T6" fmla="*/ 6147 w 3"/>
                <a:gd name="T7" fmla="*/ 1166 h 2"/>
                <a:gd name="T8" fmla="*/ 0 w 3"/>
                <a:gd name="T9" fmla="*/ 1166 h 2"/>
                <a:gd name="T10" fmla="*/ 6147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5" name="Freeform 598">
              <a:extLst>
                <a:ext uri="{FF2B5EF4-FFF2-40B4-BE49-F238E27FC236}">
                  <a16:creationId xmlns:a16="http://schemas.microsoft.com/office/drawing/2014/main" id="{33FB743B-55C1-4C97-827C-B9F1029B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455"/>
              <a:ext cx="90" cy="35"/>
            </a:xfrm>
            <a:custGeom>
              <a:avLst/>
              <a:gdLst>
                <a:gd name="T0" fmla="*/ 43269 w 61"/>
                <a:gd name="T1" fmla="*/ 149 h 28"/>
                <a:gd name="T2" fmla="*/ 42353 w 61"/>
                <a:gd name="T3" fmla="*/ 0 h 28"/>
                <a:gd name="T4" fmla="*/ 0 w 61"/>
                <a:gd name="T5" fmla="*/ 930 h 28"/>
                <a:gd name="T6" fmla="*/ 1992 w 61"/>
                <a:gd name="T7" fmla="*/ 1241 h 28"/>
                <a:gd name="T8" fmla="*/ 44723 w 61"/>
                <a:gd name="T9" fmla="*/ 291 h 28"/>
                <a:gd name="T10" fmla="*/ 43269 w 61"/>
                <a:gd name="T11" fmla="*/ 14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28"/>
                <a:gd name="T20" fmla="*/ 61 w 6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28">
                  <a:moveTo>
                    <a:pt x="58" y="3"/>
                  </a:moveTo>
                  <a:lnTo>
                    <a:pt x="57" y="0"/>
                  </a:lnTo>
                  <a:lnTo>
                    <a:pt x="0" y="21"/>
                  </a:lnTo>
                  <a:lnTo>
                    <a:pt x="3" y="27"/>
                  </a:lnTo>
                  <a:lnTo>
                    <a:pt x="60" y="6"/>
                  </a:lnTo>
                  <a:lnTo>
                    <a:pt x="58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6" name="Freeform 599">
              <a:extLst>
                <a:ext uri="{FF2B5EF4-FFF2-40B4-BE49-F238E27FC236}">
                  <a16:creationId xmlns:a16="http://schemas.microsoft.com/office/drawing/2014/main" id="{17AFA56B-6FE9-4911-8643-7C572B71A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3455"/>
              <a:ext cx="5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0 w 3"/>
                <a:gd name="T5" fmla="*/ 0 h 2"/>
                <a:gd name="T6" fmla="*/ 0 w 3"/>
                <a:gd name="T7" fmla="*/ 0 h 2"/>
                <a:gd name="T8" fmla="*/ 10245 w 3"/>
                <a:gd name="T9" fmla="*/ 0 h 2"/>
                <a:gd name="T10" fmla="*/ 0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7" name="Freeform 600">
              <a:extLst>
                <a:ext uri="{FF2B5EF4-FFF2-40B4-BE49-F238E27FC236}">
                  <a16:creationId xmlns:a16="http://schemas.microsoft.com/office/drawing/2014/main" id="{53B1C1E3-5242-42E6-9D3B-2436BBF2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3455"/>
              <a:ext cx="5" cy="2"/>
            </a:xfrm>
            <a:custGeom>
              <a:avLst/>
              <a:gdLst>
                <a:gd name="T0" fmla="*/ 6147 w 3"/>
                <a:gd name="T1" fmla="*/ 1 h 2"/>
                <a:gd name="T2" fmla="*/ 0 w 3"/>
                <a:gd name="T3" fmla="*/ 1 h 2"/>
                <a:gd name="T4" fmla="*/ 0 w 3"/>
                <a:gd name="T5" fmla="*/ 0 h 2"/>
                <a:gd name="T6" fmla="*/ 6147 w 3"/>
                <a:gd name="T7" fmla="*/ 0 h 2"/>
                <a:gd name="T8" fmla="*/ 10245 w 3"/>
                <a:gd name="T9" fmla="*/ 0 h 2"/>
                <a:gd name="T10" fmla="*/ 6147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8" name="Freeform 601">
              <a:extLst>
                <a:ext uri="{FF2B5EF4-FFF2-40B4-BE49-F238E27FC236}">
                  <a16:creationId xmlns:a16="http://schemas.microsoft.com/office/drawing/2014/main" id="{D7E2D6CF-D506-4FE2-94F1-161DF4BD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3455"/>
              <a:ext cx="88" cy="35"/>
            </a:xfrm>
            <a:custGeom>
              <a:avLst/>
              <a:gdLst>
                <a:gd name="T0" fmla="*/ 1 w 59"/>
                <a:gd name="T1" fmla="*/ 1111 h 28"/>
                <a:gd name="T2" fmla="*/ 1544 w 59"/>
                <a:gd name="T3" fmla="*/ 1241 h 28"/>
                <a:gd name="T4" fmla="*/ 52244 w 59"/>
                <a:gd name="T5" fmla="*/ 291 h 28"/>
                <a:gd name="T6" fmla="*/ 50084 w 59"/>
                <a:gd name="T7" fmla="*/ 0 h 28"/>
                <a:gd name="T8" fmla="*/ 0 w 59"/>
                <a:gd name="T9" fmla="*/ 1008 h 28"/>
                <a:gd name="T10" fmla="*/ 1 w 59"/>
                <a:gd name="T11" fmla="*/ 111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8"/>
                <a:gd name="T20" fmla="*/ 59 w 5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8">
                  <a:moveTo>
                    <a:pt x="1" y="25"/>
                  </a:moveTo>
                  <a:lnTo>
                    <a:pt x="2" y="27"/>
                  </a:lnTo>
                  <a:lnTo>
                    <a:pt x="58" y="6"/>
                  </a:lnTo>
                  <a:lnTo>
                    <a:pt x="56" y="0"/>
                  </a:lnTo>
                  <a:lnTo>
                    <a:pt x="0" y="22"/>
                  </a:lnTo>
                  <a:lnTo>
                    <a:pt x="1" y="25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9" name="Freeform 602">
              <a:extLst>
                <a:ext uri="{FF2B5EF4-FFF2-40B4-BE49-F238E27FC236}">
                  <a16:creationId xmlns:a16="http://schemas.microsoft.com/office/drawing/2014/main" id="{314D9640-28E8-46C1-B0BF-D1041D36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488"/>
              <a:ext cx="6" cy="2"/>
            </a:xfrm>
            <a:custGeom>
              <a:avLst/>
              <a:gdLst>
                <a:gd name="T0" fmla="*/ 1911 w 4"/>
                <a:gd name="T1" fmla="*/ 0 h 1"/>
                <a:gd name="T2" fmla="*/ 3482 w 4"/>
                <a:gd name="T3" fmla="*/ 0 h 1"/>
                <a:gd name="T4" fmla="*/ 3482 w 4"/>
                <a:gd name="T5" fmla="*/ 0 h 1"/>
                <a:gd name="T6" fmla="*/ 1911 w 4"/>
                <a:gd name="T7" fmla="*/ 0 h 1"/>
                <a:gd name="T8" fmla="*/ 0 w 4"/>
                <a:gd name="T9" fmla="*/ 0 h 1"/>
                <a:gd name="T10" fmla="*/ 191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0" name="Freeform 603">
              <a:extLst>
                <a:ext uri="{FF2B5EF4-FFF2-40B4-BE49-F238E27FC236}">
                  <a16:creationId xmlns:a16="http://schemas.microsoft.com/office/drawing/2014/main" id="{84D2CCAB-3FAD-46F8-9259-4CF3BD9B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226"/>
              <a:ext cx="49" cy="249"/>
            </a:xfrm>
            <a:custGeom>
              <a:avLst/>
              <a:gdLst>
                <a:gd name="T0" fmla="*/ 3228 w 33"/>
                <a:gd name="T1" fmla="*/ 962 h 200"/>
                <a:gd name="T2" fmla="*/ 2174 w 33"/>
                <a:gd name="T3" fmla="*/ 1747 h 200"/>
                <a:gd name="T4" fmla="*/ 2174 w 33"/>
                <a:gd name="T5" fmla="*/ 2600 h 200"/>
                <a:gd name="T6" fmla="*/ 2174 w 33"/>
                <a:gd name="T7" fmla="*/ 3577 h 200"/>
                <a:gd name="T8" fmla="*/ 1464 w 33"/>
                <a:gd name="T9" fmla="*/ 4638 h 200"/>
                <a:gd name="T10" fmla="*/ 1 w 33"/>
                <a:gd name="T11" fmla="*/ 5607 h 200"/>
                <a:gd name="T12" fmla="*/ 1 w 33"/>
                <a:gd name="T13" fmla="*/ 6567 h 200"/>
                <a:gd name="T14" fmla="*/ 0 w 33"/>
                <a:gd name="T15" fmla="*/ 7402 h 200"/>
                <a:gd name="T16" fmla="*/ 0 w 33"/>
                <a:gd name="T17" fmla="*/ 7887 h 200"/>
                <a:gd name="T18" fmla="*/ 1 w 33"/>
                <a:gd name="T19" fmla="*/ 7989 h 200"/>
                <a:gd name="T20" fmla="*/ 2174 w 33"/>
                <a:gd name="T21" fmla="*/ 7970 h 200"/>
                <a:gd name="T22" fmla="*/ 6859 w 33"/>
                <a:gd name="T23" fmla="*/ 8048 h 200"/>
                <a:gd name="T24" fmla="*/ 12382 w 33"/>
                <a:gd name="T25" fmla="*/ 8268 h 200"/>
                <a:gd name="T26" fmla="*/ 17224 w 33"/>
                <a:gd name="T27" fmla="*/ 8268 h 200"/>
                <a:gd name="T28" fmla="*/ 20772 w 33"/>
                <a:gd name="T29" fmla="*/ 8099 h 200"/>
                <a:gd name="T30" fmla="*/ 23300 w 33"/>
                <a:gd name="T31" fmla="*/ 7753 h 200"/>
                <a:gd name="T32" fmla="*/ 23300 w 33"/>
                <a:gd name="T33" fmla="*/ 7245 h 200"/>
                <a:gd name="T34" fmla="*/ 23964 w 33"/>
                <a:gd name="T35" fmla="*/ 6417 h 200"/>
                <a:gd name="T36" fmla="*/ 23964 w 33"/>
                <a:gd name="T37" fmla="*/ 5363 h 200"/>
                <a:gd name="T38" fmla="*/ 23964 w 33"/>
                <a:gd name="T39" fmla="*/ 4237 h 200"/>
                <a:gd name="T40" fmla="*/ 25043 w 33"/>
                <a:gd name="T41" fmla="*/ 3080 h 200"/>
                <a:gd name="T42" fmla="*/ 25575 w 33"/>
                <a:gd name="T43" fmla="*/ 2079 h 200"/>
                <a:gd name="T44" fmla="*/ 25575 w 33"/>
                <a:gd name="T45" fmla="*/ 1229 h 200"/>
                <a:gd name="T46" fmla="*/ 26619 w 33"/>
                <a:gd name="T47" fmla="*/ 727 h 200"/>
                <a:gd name="T48" fmla="*/ 26619 w 33"/>
                <a:gd name="T49" fmla="*/ 512 h 200"/>
                <a:gd name="T50" fmla="*/ 25043 w 33"/>
                <a:gd name="T51" fmla="*/ 186 h 200"/>
                <a:gd name="T52" fmla="*/ 22455 w 33"/>
                <a:gd name="T53" fmla="*/ 2 h 200"/>
                <a:gd name="T54" fmla="*/ 19964 w 33"/>
                <a:gd name="T55" fmla="*/ 1 h 200"/>
                <a:gd name="T56" fmla="*/ 15692 w 33"/>
                <a:gd name="T57" fmla="*/ 1 h 200"/>
                <a:gd name="T58" fmla="*/ 10568 w 33"/>
                <a:gd name="T59" fmla="*/ 0 h 200"/>
                <a:gd name="T60" fmla="*/ 6859 w 33"/>
                <a:gd name="T61" fmla="*/ 2 h 200"/>
                <a:gd name="T62" fmla="*/ 4793 w 33"/>
                <a:gd name="T63" fmla="*/ 411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00"/>
                <a:gd name="T98" fmla="*/ 33 w 33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00">
                  <a:moveTo>
                    <a:pt x="5" y="17"/>
                  </a:moveTo>
                  <a:lnTo>
                    <a:pt x="4" y="23"/>
                  </a:lnTo>
                  <a:lnTo>
                    <a:pt x="4" y="32"/>
                  </a:lnTo>
                  <a:lnTo>
                    <a:pt x="3" y="42"/>
                  </a:lnTo>
                  <a:lnTo>
                    <a:pt x="3" y="51"/>
                  </a:lnTo>
                  <a:lnTo>
                    <a:pt x="3" y="63"/>
                  </a:lnTo>
                  <a:lnTo>
                    <a:pt x="3" y="75"/>
                  </a:lnTo>
                  <a:lnTo>
                    <a:pt x="3" y="86"/>
                  </a:lnTo>
                  <a:lnTo>
                    <a:pt x="2" y="99"/>
                  </a:lnTo>
                  <a:lnTo>
                    <a:pt x="2" y="112"/>
                  </a:lnTo>
                  <a:lnTo>
                    <a:pt x="2" y="124"/>
                  </a:lnTo>
                  <a:lnTo>
                    <a:pt x="1" y="136"/>
                  </a:lnTo>
                  <a:lnTo>
                    <a:pt x="1" y="148"/>
                  </a:lnTo>
                  <a:lnTo>
                    <a:pt x="1" y="158"/>
                  </a:lnTo>
                  <a:lnTo>
                    <a:pt x="0" y="169"/>
                  </a:lnTo>
                  <a:lnTo>
                    <a:pt x="0" y="178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1" y="193"/>
                  </a:lnTo>
                  <a:lnTo>
                    <a:pt x="2" y="193"/>
                  </a:lnTo>
                  <a:lnTo>
                    <a:pt x="3" y="192"/>
                  </a:lnTo>
                  <a:lnTo>
                    <a:pt x="6" y="193"/>
                  </a:lnTo>
                  <a:lnTo>
                    <a:pt x="8" y="194"/>
                  </a:lnTo>
                  <a:lnTo>
                    <a:pt x="13" y="197"/>
                  </a:lnTo>
                  <a:lnTo>
                    <a:pt x="15" y="199"/>
                  </a:lnTo>
                  <a:lnTo>
                    <a:pt x="19" y="199"/>
                  </a:lnTo>
                  <a:lnTo>
                    <a:pt x="21" y="199"/>
                  </a:lnTo>
                  <a:lnTo>
                    <a:pt x="24" y="197"/>
                  </a:lnTo>
                  <a:lnTo>
                    <a:pt x="25" y="195"/>
                  </a:lnTo>
                  <a:lnTo>
                    <a:pt x="27" y="192"/>
                  </a:lnTo>
                  <a:lnTo>
                    <a:pt x="28" y="187"/>
                  </a:lnTo>
                  <a:lnTo>
                    <a:pt x="28" y="182"/>
                  </a:lnTo>
                  <a:lnTo>
                    <a:pt x="28" y="175"/>
                  </a:lnTo>
                  <a:lnTo>
                    <a:pt x="29" y="166"/>
                  </a:lnTo>
                  <a:lnTo>
                    <a:pt x="29" y="155"/>
                  </a:lnTo>
                  <a:lnTo>
                    <a:pt x="29" y="143"/>
                  </a:lnTo>
                  <a:lnTo>
                    <a:pt x="29" y="129"/>
                  </a:lnTo>
                  <a:lnTo>
                    <a:pt x="29" y="116"/>
                  </a:lnTo>
                  <a:lnTo>
                    <a:pt x="29" y="102"/>
                  </a:lnTo>
                  <a:lnTo>
                    <a:pt x="30" y="87"/>
                  </a:lnTo>
                  <a:lnTo>
                    <a:pt x="30" y="74"/>
                  </a:lnTo>
                  <a:lnTo>
                    <a:pt x="30" y="61"/>
                  </a:lnTo>
                  <a:lnTo>
                    <a:pt x="31" y="50"/>
                  </a:lnTo>
                  <a:lnTo>
                    <a:pt x="31" y="39"/>
                  </a:lnTo>
                  <a:lnTo>
                    <a:pt x="31" y="30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6" y="10"/>
                  </a:lnTo>
                  <a:lnTo>
                    <a:pt x="5" y="1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1" name="Freeform 604">
              <a:extLst>
                <a:ext uri="{FF2B5EF4-FFF2-40B4-BE49-F238E27FC236}">
                  <a16:creationId xmlns:a16="http://schemas.microsoft.com/office/drawing/2014/main" id="{F02EDA17-141D-4E6D-A539-C3AB549B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226"/>
              <a:ext cx="58" cy="256"/>
            </a:xfrm>
            <a:custGeom>
              <a:avLst/>
              <a:gdLst>
                <a:gd name="T0" fmla="*/ 4881 w 39"/>
                <a:gd name="T1" fmla="*/ 680 h 206"/>
                <a:gd name="T2" fmla="*/ 3868 w 39"/>
                <a:gd name="T3" fmla="*/ 1317 h 206"/>
                <a:gd name="T4" fmla="*/ 3282 w 39"/>
                <a:gd name="T5" fmla="*/ 2150 h 206"/>
                <a:gd name="T6" fmla="*/ 2207 w 39"/>
                <a:gd name="T7" fmla="*/ 3113 h 206"/>
                <a:gd name="T8" fmla="*/ 1484 w 39"/>
                <a:gd name="T9" fmla="*/ 4127 h 206"/>
                <a:gd name="T10" fmla="*/ 1484 w 39"/>
                <a:gd name="T11" fmla="*/ 5155 h 206"/>
                <a:gd name="T12" fmla="*/ 1 w 39"/>
                <a:gd name="T13" fmla="*/ 6114 h 206"/>
                <a:gd name="T14" fmla="*/ 0 w 39"/>
                <a:gd name="T15" fmla="*/ 6980 h 206"/>
                <a:gd name="T16" fmla="*/ 0 w 39"/>
                <a:gd name="T17" fmla="*/ 7694 h 206"/>
                <a:gd name="T18" fmla="*/ 0 w 39"/>
                <a:gd name="T19" fmla="*/ 7961 h 206"/>
                <a:gd name="T20" fmla="*/ 1484 w 39"/>
                <a:gd name="T21" fmla="*/ 8009 h 206"/>
                <a:gd name="T22" fmla="*/ 5752 w 39"/>
                <a:gd name="T23" fmla="*/ 8009 h 206"/>
                <a:gd name="T24" fmla="*/ 12721 w 39"/>
                <a:gd name="T25" fmla="*/ 8146 h 206"/>
                <a:gd name="T26" fmla="*/ 18918 w 39"/>
                <a:gd name="T27" fmla="*/ 8265 h 206"/>
                <a:gd name="T28" fmla="*/ 23875 w 39"/>
                <a:gd name="T29" fmla="*/ 8146 h 206"/>
                <a:gd name="T30" fmla="*/ 27471 w 39"/>
                <a:gd name="T31" fmla="*/ 7961 h 206"/>
                <a:gd name="T32" fmla="*/ 28134 w 39"/>
                <a:gd name="T33" fmla="*/ 7593 h 206"/>
                <a:gd name="T34" fmla="*/ 29228 w 39"/>
                <a:gd name="T35" fmla="*/ 6886 h 206"/>
                <a:gd name="T36" fmla="*/ 29228 w 39"/>
                <a:gd name="T37" fmla="*/ 5904 h 206"/>
                <a:gd name="T38" fmla="*/ 29758 w 39"/>
                <a:gd name="T39" fmla="*/ 4808 h 206"/>
                <a:gd name="T40" fmla="*/ 30747 w 39"/>
                <a:gd name="T41" fmla="*/ 3627 h 206"/>
                <a:gd name="T42" fmla="*/ 30747 w 39"/>
                <a:gd name="T43" fmla="*/ 2528 h 206"/>
                <a:gd name="T44" fmla="*/ 31488 w 39"/>
                <a:gd name="T45" fmla="*/ 1622 h 206"/>
                <a:gd name="T46" fmla="*/ 32495 w 39"/>
                <a:gd name="T47" fmla="*/ 956 h 206"/>
                <a:gd name="T48" fmla="*/ 32495 w 39"/>
                <a:gd name="T49" fmla="*/ 718 h 206"/>
                <a:gd name="T50" fmla="*/ 31488 w 39"/>
                <a:gd name="T51" fmla="*/ 323 h 206"/>
                <a:gd name="T52" fmla="*/ 29228 w 39"/>
                <a:gd name="T53" fmla="*/ 119 h 206"/>
                <a:gd name="T54" fmla="*/ 25985 w 39"/>
                <a:gd name="T55" fmla="*/ 1 h 206"/>
                <a:gd name="T56" fmla="*/ 21173 w 39"/>
                <a:gd name="T57" fmla="*/ 1 h 206"/>
                <a:gd name="T58" fmla="*/ 16054 w 39"/>
                <a:gd name="T59" fmla="*/ 1 h 206"/>
                <a:gd name="T60" fmla="*/ 10795 w 39"/>
                <a:gd name="T61" fmla="*/ 1 h 206"/>
                <a:gd name="T62" fmla="*/ 6929 w 39"/>
                <a:gd name="T63" fmla="*/ 184 h 206"/>
                <a:gd name="T64" fmla="*/ 4881 w 39"/>
                <a:gd name="T65" fmla="*/ 680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206"/>
                <a:gd name="T101" fmla="*/ 39 w 39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206">
                  <a:moveTo>
                    <a:pt x="6" y="17"/>
                  </a:moveTo>
                  <a:lnTo>
                    <a:pt x="6" y="17"/>
                  </a:lnTo>
                  <a:lnTo>
                    <a:pt x="5" y="24"/>
                  </a:lnTo>
                  <a:lnTo>
                    <a:pt x="5" y="33"/>
                  </a:lnTo>
                  <a:lnTo>
                    <a:pt x="4" y="43"/>
                  </a:lnTo>
                  <a:lnTo>
                    <a:pt x="4" y="53"/>
                  </a:lnTo>
                  <a:lnTo>
                    <a:pt x="4" y="65"/>
                  </a:lnTo>
                  <a:lnTo>
                    <a:pt x="3" y="77"/>
                  </a:lnTo>
                  <a:lnTo>
                    <a:pt x="3" y="89"/>
                  </a:lnTo>
                  <a:lnTo>
                    <a:pt x="2" y="102"/>
                  </a:lnTo>
                  <a:lnTo>
                    <a:pt x="2" y="115"/>
                  </a:lnTo>
                  <a:lnTo>
                    <a:pt x="2" y="128"/>
                  </a:lnTo>
                  <a:lnTo>
                    <a:pt x="1" y="140"/>
                  </a:lnTo>
                  <a:lnTo>
                    <a:pt x="1" y="152"/>
                  </a:lnTo>
                  <a:lnTo>
                    <a:pt x="1" y="163"/>
                  </a:lnTo>
                  <a:lnTo>
                    <a:pt x="0" y="174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1" y="199"/>
                  </a:lnTo>
                  <a:lnTo>
                    <a:pt x="2" y="199"/>
                  </a:lnTo>
                  <a:lnTo>
                    <a:pt x="4" y="198"/>
                  </a:lnTo>
                  <a:lnTo>
                    <a:pt x="7" y="199"/>
                  </a:lnTo>
                  <a:lnTo>
                    <a:pt x="10" y="200"/>
                  </a:lnTo>
                  <a:lnTo>
                    <a:pt x="15" y="203"/>
                  </a:lnTo>
                  <a:lnTo>
                    <a:pt x="18" y="205"/>
                  </a:lnTo>
                  <a:lnTo>
                    <a:pt x="22" y="205"/>
                  </a:lnTo>
                  <a:lnTo>
                    <a:pt x="25" y="205"/>
                  </a:lnTo>
                  <a:lnTo>
                    <a:pt x="28" y="203"/>
                  </a:lnTo>
                  <a:lnTo>
                    <a:pt x="30" y="201"/>
                  </a:lnTo>
                  <a:lnTo>
                    <a:pt x="32" y="198"/>
                  </a:lnTo>
                  <a:lnTo>
                    <a:pt x="33" y="193"/>
                  </a:lnTo>
                  <a:lnTo>
                    <a:pt x="33" y="188"/>
                  </a:lnTo>
                  <a:lnTo>
                    <a:pt x="33" y="180"/>
                  </a:lnTo>
                  <a:lnTo>
                    <a:pt x="34" y="171"/>
                  </a:lnTo>
                  <a:lnTo>
                    <a:pt x="34" y="160"/>
                  </a:lnTo>
                  <a:lnTo>
                    <a:pt x="34" y="147"/>
                  </a:lnTo>
                  <a:lnTo>
                    <a:pt x="35" y="133"/>
                  </a:lnTo>
                  <a:lnTo>
                    <a:pt x="35" y="119"/>
                  </a:lnTo>
                  <a:lnTo>
                    <a:pt x="35" y="105"/>
                  </a:lnTo>
                  <a:lnTo>
                    <a:pt x="36" y="90"/>
                  </a:lnTo>
                  <a:lnTo>
                    <a:pt x="36" y="76"/>
                  </a:lnTo>
                  <a:lnTo>
                    <a:pt x="36" y="63"/>
                  </a:lnTo>
                  <a:lnTo>
                    <a:pt x="37" y="51"/>
                  </a:lnTo>
                  <a:lnTo>
                    <a:pt x="37" y="40"/>
                  </a:lnTo>
                  <a:lnTo>
                    <a:pt x="37" y="31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5"/>
                  </a:lnTo>
                  <a:lnTo>
                    <a:pt x="7" y="10"/>
                  </a:lnTo>
                  <a:lnTo>
                    <a:pt x="6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2" name="Freeform 605">
              <a:extLst>
                <a:ext uri="{FF2B5EF4-FFF2-40B4-BE49-F238E27FC236}">
                  <a16:creationId xmlns:a16="http://schemas.microsoft.com/office/drawing/2014/main" id="{FAAEA89F-E700-4D1A-BAA4-CB38379B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223"/>
              <a:ext cx="27" cy="10"/>
            </a:xfrm>
            <a:custGeom>
              <a:avLst/>
              <a:gdLst>
                <a:gd name="T0" fmla="*/ 16907 w 18"/>
                <a:gd name="T1" fmla="*/ 305 h 8"/>
                <a:gd name="T2" fmla="*/ 15692 w 18"/>
                <a:gd name="T3" fmla="*/ 169 h 8"/>
                <a:gd name="T4" fmla="*/ 14004 w 18"/>
                <a:gd name="T5" fmla="*/ 110 h 8"/>
                <a:gd name="T6" fmla="*/ 11691 w 18"/>
                <a:gd name="T7" fmla="*/ 1 h 8"/>
                <a:gd name="T8" fmla="*/ 9018 w 18"/>
                <a:gd name="T9" fmla="*/ 0 h 8"/>
                <a:gd name="T10" fmla="*/ 5223 w 18"/>
                <a:gd name="T11" fmla="*/ 1 h 8"/>
                <a:gd name="T12" fmla="*/ 1943 w 18"/>
                <a:gd name="T13" fmla="*/ 110 h 8"/>
                <a:gd name="T14" fmla="*/ 1227 w 18"/>
                <a:gd name="T15" fmla="*/ 169 h 8"/>
                <a:gd name="T16" fmla="*/ 0 w 18"/>
                <a:gd name="T17" fmla="*/ 280 h 8"/>
                <a:gd name="T18" fmla="*/ 16907 w 18"/>
                <a:gd name="T19" fmla="*/ 30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8"/>
                <a:gd name="T32" fmla="*/ 18 w 1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8">
                  <a:moveTo>
                    <a:pt x="17" y="7"/>
                  </a:move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17" y="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3" name="Freeform 606">
              <a:extLst>
                <a:ext uri="{FF2B5EF4-FFF2-40B4-BE49-F238E27FC236}">
                  <a16:creationId xmlns:a16="http://schemas.microsoft.com/office/drawing/2014/main" id="{C6118875-F05B-4513-A366-A70342765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238"/>
              <a:ext cx="35" cy="209"/>
            </a:xfrm>
            <a:custGeom>
              <a:avLst/>
              <a:gdLst>
                <a:gd name="T0" fmla="*/ 11513 w 23"/>
                <a:gd name="T1" fmla="*/ 6817 h 168"/>
                <a:gd name="T2" fmla="*/ 22087 w 23"/>
                <a:gd name="T3" fmla="*/ 6863 h 168"/>
                <a:gd name="T4" fmla="*/ 27228 w 23"/>
                <a:gd name="T5" fmla="*/ 1 h 168"/>
                <a:gd name="T6" fmla="*/ 4972 w 23"/>
                <a:gd name="T7" fmla="*/ 0 h 168"/>
                <a:gd name="T8" fmla="*/ 0 w 23"/>
                <a:gd name="T9" fmla="*/ 6817 h 168"/>
                <a:gd name="T10" fmla="*/ 11513 w 23"/>
                <a:gd name="T11" fmla="*/ 6817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68"/>
                <a:gd name="T20" fmla="*/ 23 w 23"/>
                <a:gd name="T21" fmla="*/ 168 h 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68">
                  <a:moveTo>
                    <a:pt x="9" y="166"/>
                  </a:moveTo>
                  <a:lnTo>
                    <a:pt x="18" y="167"/>
                  </a:lnTo>
                  <a:lnTo>
                    <a:pt x="22" y="1"/>
                  </a:lnTo>
                  <a:lnTo>
                    <a:pt x="4" y="0"/>
                  </a:lnTo>
                  <a:lnTo>
                    <a:pt x="0" y="166"/>
                  </a:lnTo>
                  <a:lnTo>
                    <a:pt x="9" y="166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4" name="Freeform 607">
              <a:extLst>
                <a:ext uri="{FF2B5EF4-FFF2-40B4-BE49-F238E27FC236}">
                  <a16:creationId xmlns:a16="http://schemas.microsoft.com/office/drawing/2014/main" id="{C4E79243-3ABB-4400-AD40-6B82A7E4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452"/>
              <a:ext cx="27" cy="10"/>
            </a:xfrm>
            <a:custGeom>
              <a:avLst/>
              <a:gdLst>
                <a:gd name="T0" fmla="*/ 0 w 18"/>
                <a:gd name="T1" fmla="*/ 0 h 8"/>
                <a:gd name="T2" fmla="*/ 1227 w 18"/>
                <a:gd name="T3" fmla="*/ 125 h 8"/>
                <a:gd name="T4" fmla="*/ 1943 w 18"/>
                <a:gd name="T5" fmla="*/ 231 h 8"/>
                <a:gd name="T6" fmla="*/ 5223 w 18"/>
                <a:gd name="T7" fmla="*/ 280 h 8"/>
                <a:gd name="T8" fmla="*/ 7835 w 18"/>
                <a:gd name="T9" fmla="*/ 305 h 8"/>
                <a:gd name="T10" fmla="*/ 11237 w 18"/>
                <a:gd name="T11" fmla="*/ 305 h 8"/>
                <a:gd name="T12" fmla="*/ 14004 w 18"/>
                <a:gd name="T13" fmla="*/ 231 h 8"/>
                <a:gd name="T14" fmla="*/ 15692 w 18"/>
                <a:gd name="T15" fmla="*/ 169 h 8"/>
                <a:gd name="T16" fmla="*/ 16907 w 18"/>
                <a:gd name="T17" fmla="*/ 1 h 8"/>
                <a:gd name="T18" fmla="*/ 0 w 1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8"/>
                <a:gd name="T32" fmla="*/ 18 w 1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8">
                  <a:moveTo>
                    <a:pt x="0" y="0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5" y="6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1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5" name="Freeform 608">
              <a:extLst>
                <a:ext uri="{FF2B5EF4-FFF2-40B4-BE49-F238E27FC236}">
                  <a16:creationId xmlns:a16="http://schemas.microsoft.com/office/drawing/2014/main" id="{05FCA834-8048-4C4E-A89F-C7FAB7D0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228"/>
              <a:ext cx="23" cy="9"/>
            </a:xfrm>
            <a:custGeom>
              <a:avLst/>
              <a:gdLst>
                <a:gd name="T0" fmla="*/ 19401 w 15"/>
                <a:gd name="T1" fmla="*/ 441 h 7"/>
                <a:gd name="T2" fmla="*/ 19027 w 15"/>
                <a:gd name="T3" fmla="*/ 267 h 7"/>
                <a:gd name="T4" fmla="*/ 17114 w 15"/>
                <a:gd name="T5" fmla="*/ 162 h 7"/>
                <a:gd name="T6" fmla="*/ 13984 w 15"/>
                <a:gd name="T7" fmla="*/ 1 h 7"/>
                <a:gd name="T8" fmla="*/ 11161 w 15"/>
                <a:gd name="T9" fmla="*/ 0 h 7"/>
                <a:gd name="T10" fmla="*/ 7279 w 15"/>
                <a:gd name="T11" fmla="*/ 1 h 7"/>
                <a:gd name="T12" fmla="*/ 3096 w 15"/>
                <a:gd name="T13" fmla="*/ 162 h 7"/>
                <a:gd name="T14" fmla="*/ 2019 w 15"/>
                <a:gd name="T15" fmla="*/ 208 h 7"/>
                <a:gd name="T16" fmla="*/ 0 w 15"/>
                <a:gd name="T17" fmla="*/ 441 h 7"/>
                <a:gd name="T18" fmla="*/ 19401 w 15"/>
                <a:gd name="T19" fmla="*/ 44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7"/>
                <a:gd name="T32" fmla="*/ 15 w 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7">
                  <a:moveTo>
                    <a:pt x="14" y="6"/>
                  </a:moveTo>
                  <a:lnTo>
                    <a:pt x="13" y="4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4" y="6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6" name="Freeform 609">
              <a:extLst>
                <a:ext uri="{FF2B5EF4-FFF2-40B4-BE49-F238E27FC236}">
                  <a16:creationId xmlns:a16="http://schemas.microsoft.com/office/drawing/2014/main" id="{FF3426D0-9E13-4FC6-86E1-5A2AEDFF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242"/>
              <a:ext cx="29" cy="203"/>
            </a:xfrm>
            <a:custGeom>
              <a:avLst/>
              <a:gdLst>
                <a:gd name="T0" fmla="*/ 10074 w 19"/>
                <a:gd name="T1" fmla="*/ 6792 h 163"/>
                <a:gd name="T2" fmla="*/ 19799 w 19"/>
                <a:gd name="T3" fmla="*/ 6792 h 163"/>
                <a:gd name="T4" fmla="*/ 23469 w 19"/>
                <a:gd name="T5" fmla="*/ 1 h 163"/>
                <a:gd name="T6" fmla="*/ 4324 w 19"/>
                <a:gd name="T7" fmla="*/ 0 h 163"/>
                <a:gd name="T8" fmla="*/ 0 w 19"/>
                <a:gd name="T9" fmla="*/ 6704 h 163"/>
                <a:gd name="T10" fmla="*/ 10074 w 19"/>
                <a:gd name="T11" fmla="*/ 6792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3"/>
                <a:gd name="T20" fmla="*/ 19 w 19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3">
                  <a:moveTo>
                    <a:pt x="8" y="162"/>
                  </a:moveTo>
                  <a:lnTo>
                    <a:pt x="15" y="162"/>
                  </a:lnTo>
                  <a:lnTo>
                    <a:pt x="18" y="1"/>
                  </a:lnTo>
                  <a:lnTo>
                    <a:pt x="3" y="0"/>
                  </a:lnTo>
                  <a:lnTo>
                    <a:pt x="0" y="161"/>
                  </a:lnTo>
                  <a:lnTo>
                    <a:pt x="8" y="162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7" name="Freeform 610">
              <a:extLst>
                <a:ext uri="{FF2B5EF4-FFF2-40B4-BE49-F238E27FC236}">
                  <a16:creationId xmlns:a16="http://schemas.microsoft.com/office/drawing/2014/main" id="{80B6669F-BC91-41CA-A0CF-635D0C36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450"/>
              <a:ext cx="23" cy="9"/>
            </a:xfrm>
            <a:custGeom>
              <a:avLst/>
              <a:gdLst>
                <a:gd name="T0" fmla="*/ 0 w 15"/>
                <a:gd name="T1" fmla="*/ 0 h 7"/>
                <a:gd name="T2" fmla="*/ 0 w 15"/>
                <a:gd name="T3" fmla="*/ 208 h 7"/>
                <a:gd name="T4" fmla="*/ 2019 w 15"/>
                <a:gd name="T5" fmla="*/ 343 h 7"/>
                <a:gd name="T6" fmla="*/ 5382 w 15"/>
                <a:gd name="T7" fmla="*/ 441 h 7"/>
                <a:gd name="T8" fmla="*/ 8252 w 15"/>
                <a:gd name="T9" fmla="*/ 441 h 7"/>
                <a:gd name="T10" fmla="*/ 12653 w 15"/>
                <a:gd name="T11" fmla="*/ 441 h 7"/>
                <a:gd name="T12" fmla="*/ 15879 w 15"/>
                <a:gd name="T13" fmla="*/ 343 h 7"/>
                <a:gd name="T14" fmla="*/ 19027 w 15"/>
                <a:gd name="T15" fmla="*/ 208 h 7"/>
                <a:gd name="T16" fmla="*/ 19401 w 15"/>
                <a:gd name="T17" fmla="*/ 1 h 7"/>
                <a:gd name="T18" fmla="*/ 0 w 1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7"/>
                <a:gd name="T32" fmla="*/ 15 w 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7">
                  <a:moveTo>
                    <a:pt x="0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solidFill>
              <a:srgbClr val="6D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8" name="Freeform 611">
              <a:extLst>
                <a:ext uri="{FF2B5EF4-FFF2-40B4-BE49-F238E27FC236}">
                  <a16:creationId xmlns:a16="http://schemas.microsoft.com/office/drawing/2014/main" id="{BA971246-E1E5-4157-B3CB-82119F8A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233"/>
              <a:ext cx="19" cy="6"/>
            </a:xfrm>
            <a:custGeom>
              <a:avLst/>
              <a:gdLst>
                <a:gd name="T0" fmla="*/ 7790 w 13"/>
                <a:gd name="T1" fmla="*/ 86 h 5"/>
                <a:gd name="T2" fmla="*/ 6941 w 13"/>
                <a:gd name="T3" fmla="*/ 2 h 5"/>
                <a:gd name="T4" fmla="*/ 6941 w 13"/>
                <a:gd name="T5" fmla="*/ 1 h 5"/>
                <a:gd name="T6" fmla="*/ 5742 w 13"/>
                <a:gd name="T7" fmla="*/ 0 h 5"/>
                <a:gd name="T8" fmla="*/ 4504 w 13"/>
                <a:gd name="T9" fmla="*/ 0 h 5"/>
                <a:gd name="T10" fmla="*/ 2688 w 13"/>
                <a:gd name="T11" fmla="*/ 0 h 5"/>
                <a:gd name="T12" fmla="*/ 1839 w 13"/>
                <a:gd name="T13" fmla="*/ 1 h 5"/>
                <a:gd name="T14" fmla="*/ 1 w 13"/>
                <a:gd name="T15" fmla="*/ 2 h 5"/>
                <a:gd name="T16" fmla="*/ 0 w 13"/>
                <a:gd name="T17" fmla="*/ 86 h 5"/>
                <a:gd name="T18" fmla="*/ 7790 w 13"/>
                <a:gd name="T19" fmla="*/ 8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12" y="4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2" y="4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9" name="Freeform 612">
              <a:extLst>
                <a:ext uri="{FF2B5EF4-FFF2-40B4-BE49-F238E27FC236}">
                  <a16:creationId xmlns:a16="http://schemas.microsoft.com/office/drawing/2014/main" id="{EB2BE568-7010-49C4-BBBE-5BCF7FD3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3244"/>
              <a:ext cx="25" cy="200"/>
            </a:xfrm>
            <a:custGeom>
              <a:avLst/>
              <a:gdLst>
                <a:gd name="T0" fmla="*/ 4793 w 17"/>
                <a:gd name="T1" fmla="*/ 7060 h 160"/>
                <a:gd name="T2" fmla="*/ 8419 w 17"/>
                <a:gd name="T3" fmla="*/ 7076 h 160"/>
                <a:gd name="T4" fmla="*/ 11259 w 17"/>
                <a:gd name="T5" fmla="*/ 1 h 160"/>
                <a:gd name="T6" fmla="*/ 1918 w 17"/>
                <a:gd name="T7" fmla="*/ 0 h 160"/>
                <a:gd name="T8" fmla="*/ 0 w 17"/>
                <a:gd name="T9" fmla="*/ 7060 h 160"/>
                <a:gd name="T10" fmla="*/ 4793 w 17"/>
                <a:gd name="T11" fmla="*/ 706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60"/>
                <a:gd name="T20" fmla="*/ 17 w 17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60">
                  <a:moveTo>
                    <a:pt x="7" y="158"/>
                  </a:moveTo>
                  <a:lnTo>
                    <a:pt x="12" y="159"/>
                  </a:lnTo>
                  <a:lnTo>
                    <a:pt x="16" y="1"/>
                  </a:lnTo>
                  <a:lnTo>
                    <a:pt x="3" y="0"/>
                  </a:lnTo>
                  <a:lnTo>
                    <a:pt x="0" y="158"/>
                  </a:lnTo>
                  <a:lnTo>
                    <a:pt x="7" y="158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0" name="Freeform 613">
              <a:extLst>
                <a:ext uri="{FF2B5EF4-FFF2-40B4-BE49-F238E27FC236}">
                  <a16:creationId xmlns:a16="http://schemas.microsoft.com/office/drawing/2014/main" id="{9A84A7F5-34B5-420A-82AD-D4393D34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3449"/>
              <a:ext cx="18" cy="6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2 h 5"/>
                <a:gd name="T4" fmla="*/ 1547 w 12"/>
                <a:gd name="T5" fmla="*/ 72 h 5"/>
                <a:gd name="T6" fmla="*/ 3482 w 12"/>
                <a:gd name="T7" fmla="*/ 86 h 5"/>
                <a:gd name="T8" fmla="*/ 5223 w 12"/>
                <a:gd name="T9" fmla="*/ 86 h 5"/>
                <a:gd name="T10" fmla="*/ 7626 w 12"/>
                <a:gd name="T11" fmla="*/ 86 h 5"/>
                <a:gd name="T12" fmla="*/ 9368 w 12"/>
                <a:gd name="T13" fmla="*/ 72 h 5"/>
                <a:gd name="T14" fmla="*/ 10359 w 12"/>
                <a:gd name="T15" fmla="*/ 2 h 5"/>
                <a:gd name="T16" fmla="*/ 11439 w 12"/>
                <a:gd name="T17" fmla="*/ 0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82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1" name="Freeform 614">
              <a:extLst>
                <a:ext uri="{FF2B5EF4-FFF2-40B4-BE49-F238E27FC236}">
                  <a16:creationId xmlns:a16="http://schemas.microsoft.com/office/drawing/2014/main" id="{5501BCF8-E106-408A-BAA2-FEA054B2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3237"/>
              <a:ext cx="17" cy="5"/>
            </a:xfrm>
            <a:custGeom>
              <a:avLst/>
              <a:gdLst>
                <a:gd name="T0" fmla="*/ 16108 w 11"/>
                <a:gd name="T1" fmla="*/ 125 h 4"/>
                <a:gd name="T2" fmla="*/ 15215 w 11"/>
                <a:gd name="T3" fmla="*/ 110 h 4"/>
                <a:gd name="T4" fmla="*/ 15215 w 11"/>
                <a:gd name="T5" fmla="*/ 1 h 4"/>
                <a:gd name="T6" fmla="*/ 11512 w 11"/>
                <a:gd name="T7" fmla="*/ 0 h 4"/>
                <a:gd name="T8" fmla="*/ 9845 w 11"/>
                <a:gd name="T9" fmla="*/ 0 h 4"/>
                <a:gd name="T10" fmla="*/ 5442 w 11"/>
                <a:gd name="T11" fmla="*/ 0 h 4"/>
                <a:gd name="T12" fmla="*/ 3521 w 11"/>
                <a:gd name="T13" fmla="*/ 1 h 4"/>
                <a:gd name="T14" fmla="*/ 2278 w 11"/>
                <a:gd name="T15" fmla="*/ 1 h 4"/>
                <a:gd name="T16" fmla="*/ 0 w 11"/>
                <a:gd name="T17" fmla="*/ 125 h 4"/>
                <a:gd name="T18" fmla="*/ 16108 w 11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10" y="3"/>
                  </a:move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0" y="3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2" name="Freeform 615">
              <a:extLst>
                <a:ext uri="{FF2B5EF4-FFF2-40B4-BE49-F238E27FC236}">
                  <a16:creationId xmlns:a16="http://schemas.microsoft.com/office/drawing/2014/main" id="{562ACE6D-BA5A-49A3-B844-7CB3E7B0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247"/>
              <a:ext cx="23" cy="194"/>
            </a:xfrm>
            <a:custGeom>
              <a:avLst/>
              <a:gdLst>
                <a:gd name="T0" fmla="*/ 8252 w 15"/>
                <a:gd name="T1" fmla="*/ 6311 h 156"/>
                <a:gd name="T2" fmla="*/ 15879 w 15"/>
                <a:gd name="T3" fmla="*/ 6311 h 156"/>
                <a:gd name="T4" fmla="*/ 19401 w 15"/>
                <a:gd name="T5" fmla="*/ 1 h 156"/>
                <a:gd name="T6" fmla="*/ 4747 w 15"/>
                <a:gd name="T7" fmla="*/ 0 h 156"/>
                <a:gd name="T8" fmla="*/ 0 w 15"/>
                <a:gd name="T9" fmla="*/ 6281 h 156"/>
                <a:gd name="T10" fmla="*/ 8252 w 15"/>
                <a:gd name="T11" fmla="*/ 6311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6"/>
                <a:gd name="T20" fmla="*/ 15 w 1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6">
                  <a:moveTo>
                    <a:pt x="6" y="155"/>
                  </a:moveTo>
                  <a:lnTo>
                    <a:pt x="11" y="155"/>
                  </a:lnTo>
                  <a:lnTo>
                    <a:pt x="14" y="1"/>
                  </a:lnTo>
                  <a:lnTo>
                    <a:pt x="3" y="0"/>
                  </a:lnTo>
                  <a:lnTo>
                    <a:pt x="0" y="154"/>
                  </a:lnTo>
                  <a:lnTo>
                    <a:pt x="6" y="155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3" name="Freeform 616">
              <a:extLst>
                <a:ext uri="{FF2B5EF4-FFF2-40B4-BE49-F238E27FC236}">
                  <a16:creationId xmlns:a16="http://schemas.microsoft.com/office/drawing/2014/main" id="{4E36E3D6-34C6-4FA8-AFD6-071EFB4E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446"/>
              <a:ext cx="15" cy="5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1 h 4"/>
                <a:gd name="T4" fmla="*/ 1227 w 10"/>
                <a:gd name="T5" fmla="*/ 110 h 4"/>
                <a:gd name="T6" fmla="*/ 2367 w 10"/>
                <a:gd name="T7" fmla="*/ 125 h 4"/>
                <a:gd name="T8" fmla="*/ 4008 w 10"/>
                <a:gd name="T9" fmla="*/ 125 h 4"/>
                <a:gd name="T10" fmla="*/ 6012 w 10"/>
                <a:gd name="T11" fmla="*/ 125 h 4"/>
                <a:gd name="T12" fmla="*/ 7835 w 10"/>
                <a:gd name="T13" fmla="*/ 110 h 4"/>
                <a:gd name="T14" fmla="*/ 7835 w 10"/>
                <a:gd name="T15" fmla="*/ 110 h 4"/>
                <a:gd name="T16" fmla="*/ 9018 w 10"/>
                <a:gd name="T17" fmla="*/ 0 h 4"/>
                <a:gd name="T18" fmla="*/ 0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4" name="Freeform 617">
              <a:extLst>
                <a:ext uri="{FF2B5EF4-FFF2-40B4-BE49-F238E27FC236}">
                  <a16:creationId xmlns:a16="http://schemas.microsoft.com/office/drawing/2014/main" id="{829984B8-C827-489D-A8E5-5CBF81D8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42"/>
              <a:ext cx="12" cy="2"/>
            </a:xfrm>
            <a:custGeom>
              <a:avLst/>
              <a:gdLst>
                <a:gd name="T0" fmla="*/ 7079 w 8"/>
                <a:gd name="T1" fmla="*/ 1 h 2"/>
                <a:gd name="T2" fmla="*/ 6012 w 8"/>
                <a:gd name="T3" fmla="*/ 0 h 2"/>
                <a:gd name="T4" fmla="*/ 3482 w 8"/>
                <a:gd name="T5" fmla="*/ 0 h 2"/>
                <a:gd name="T6" fmla="*/ 1166 w 8"/>
                <a:gd name="T7" fmla="*/ 0 h 2"/>
                <a:gd name="T8" fmla="*/ 0 w 8"/>
                <a:gd name="T9" fmla="*/ 1 h 2"/>
                <a:gd name="T10" fmla="*/ 7079 w 8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7" y="1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1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5" name="Freeform 618">
              <a:extLst>
                <a:ext uri="{FF2B5EF4-FFF2-40B4-BE49-F238E27FC236}">
                  <a16:creationId xmlns:a16="http://schemas.microsoft.com/office/drawing/2014/main" id="{9F927A72-DD28-4829-B421-7C823F77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251"/>
              <a:ext cx="19" cy="188"/>
            </a:xfrm>
            <a:custGeom>
              <a:avLst/>
              <a:gdLst>
                <a:gd name="T0" fmla="*/ 3082 w 13"/>
                <a:gd name="T1" fmla="*/ 6229 h 151"/>
                <a:gd name="T2" fmla="*/ 5742 w 13"/>
                <a:gd name="T3" fmla="*/ 6229 h 151"/>
                <a:gd name="T4" fmla="*/ 7790 w 13"/>
                <a:gd name="T5" fmla="*/ 0 h 151"/>
                <a:gd name="T6" fmla="*/ 1839 w 13"/>
                <a:gd name="T7" fmla="*/ 0 h 151"/>
                <a:gd name="T8" fmla="*/ 0 w 13"/>
                <a:gd name="T9" fmla="*/ 6229 h 151"/>
                <a:gd name="T10" fmla="*/ 3082 w 13"/>
                <a:gd name="T11" fmla="*/ 6229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51"/>
                <a:gd name="T20" fmla="*/ 13 w 13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51">
                  <a:moveTo>
                    <a:pt x="5" y="150"/>
                  </a:moveTo>
                  <a:lnTo>
                    <a:pt x="9" y="15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150"/>
                  </a:lnTo>
                  <a:lnTo>
                    <a:pt x="5" y="150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6" name="Freeform 619">
              <a:extLst>
                <a:ext uri="{FF2B5EF4-FFF2-40B4-BE49-F238E27FC236}">
                  <a16:creationId xmlns:a16="http://schemas.microsoft.com/office/drawing/2014/main" id="{8AA53D9B-64C9-4DFB-9C66-B0C773A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445"/>
              <a:ext cx="12" cy="2"/>
            </a:xfrm>
            <a:custGeom>
              <a:avLst/>
              <a:gdLst>
                <a:gd name="T0" fmla="*/ 0 w 8"/>
                <a:gd name="T1" fmla="*/ 0 h 2"/>
                <a:gd name="T2" fmla="*/ 1166 w 8"/>
                <a:gd name="T3" fmla="*/ 1 h 2"/>
                <a:gd name="T4" fmla="*/ 3626 w 8"/>
                <a:gd name="T5" fmla="*/ 1 h 2"/>
                <a:gd name="T6" fmla="*/ 6012 w 8"/>
                <a:gd name="T7" fmla="*/ 1 h 2"/>
                <a:gd name="T8" fmla="*/ 7079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AB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7" name="Freeform 620">
              <a:extLst>
                <a:ext uri="{FF2B5EF4-FFF2-40B4-BE49-F238E27FC236}">
                  <a16:creationId xmlns:a16="http://schemas.microsoft.com/office/drawing/2014/main" id="{3E78C968-1A26-4EBC-B22E-712308AED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246"/>
              <a:ext cx="7" cy="1"/>
            </a:xfrm>
            <a:custGeom>
              <a:avLst/>
              <a:gdLst>
                <a:gd name="T0" fmla="*/ 1182 w 5"/>
                <a:gd name="T1" fmla="*/ 0 h 1"/>
                <a:gd name="T2" fmla="*/ 1182 w 5"/>
                <a:gd name="T3" fmla="*/ 0 h 1"/>
                <a:gd name="T4" fmla="*/ 603 w 5"/>
                <a:gd name="T5" fmla="*/ 0 h 1"/>
                <a:gd name="T6" fmla="*/ 0 w 5"/>
                <a:gd name="T7" fmla="*/ 0 h 1"/>
                <a:gd name="T8" fmla="*/ 0 w 5"/>
                <a:gd name="T9" fmla="*/ 0 h 1"/>
                <a:gd name="T10" fmla="*/ 1182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8" name="Freeform 621">
              <a:extLst>
                <a:ext uri="{FF2B5EF4-FFF2-40B4-BE49-F238E27FC236}">
                  <a16:creationId xmlns:a16="http://schemas.microsoft.com/office/drawing/2014/main" id="{454F7277-E118-4F35-A702-58FE8D31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253"/>
              <a:ext cx="13" cy="183"/>
            </a:xfrm>
            <a:custGeom>
              <a:avLst/>
              <a:gdLst>
                <a:gd name="T0" fmla="*/ 1531 w 9"/>
                <a:gd name="T1" fmla="*/ 6060 h 147"/>
                <a:gd name="T2" fmla="*/ 3194 w 9"/>
                <a:gd name="T3" fmla="*/ 6060 h 147"/>
                <a:gd name="T4" fmla="*/ 4258 w 9"/>
                <a:gd name="T5" fmla="*/ 0 h 147"/>
                <a:gd name="T6" fmla="*/ 1060 w 9"/>
                <a:gd name="T7" fmla="*/ 0 h 147"/>
                <a:gd name="T8" fmla="*/ 0 w 9"/>
                <a:gd name="T9" fmla="*/ 6060 h 147"/>
                <a:gd name="T10" fmla="*/ 1531 w 9"/>
                <a:gd name="T11" fmla="*/ 606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7"/>
                <a:gd name="T20" fmla="*/ 9 w 9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7">
                  <a:moveTo>
                    <a:pt x="3" y="146"/>
                  </a:moveTo>
                  <a:lnTo>
                    <a:pt x="6" y="146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146"/>
                  </a:lnTo>
                  <a:lnTo>
                    <a:pt x="3" y="146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9" name="Freeform 622">
              <a:extLst>
                <a:ext uri="{FF2B5EF4-FFF2-40B4-BE49-F238E27FC236}">
                  <a16:creationId xmlns:a16="http://schemas.microsoft.com/office/drawing/2014/main" id="{3D3573E0-5A48-44AC-AA1C-857448057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441"/>
              <a:ext cx="7" cy="3"/>
            </a:xfrm>
            <a:custGeom>
              <a:avLst/>
              <a:gdLst>
                <a:gd name="T0" fmla="*/ 0 w 5"/>
                <a:gd name="T1" fmla="*/ 1166 h 2"/>
                <a:gd name="T2" fmla="*/ 0 w 5"/>
                <a:gd name="T3" fmla="*/ 0 h 2"/>
                <a:gd name="T4" fmla="*/ 603 w 5"/>
                <a:gd name="T5" fmla="*/ 0 h 2"/>
                <a:gd name="T6" fmla="*/ 844 w 5"/>
                <a:gd name="T7" fmla="*/ 0 h 2"/>
                <a:gd name="T8" fmla="*/ 1182 w 5"/>
                <a:gd name="T9" fmla="*/ 1166 h 2"/>
                <a:gd name="T10" fmla="*/ 0 w 5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1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0" name="Freeform 623">
              <a:extLst>
                <a:ext uri="{FF2B5EF4-FFF2-40B4-BE49-F238E27FC236}">
                  <a16:creationId xmlns:a16="http://schemas.microsoft.com/office/drawing/2014/main" id="{71316527-BCBB-4E95-B043-82716E20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248"/>
              <a:ext cx="5" cy="3"/>
            </a:xfrm>
            <a:custGeom>
              <a:avLst/>
              <a:gdLst>
                <a:gd name="T0" fmla="*/ 10245 w 3"/>
                <a:gd name="T1" fmla="*/ 0 h 2"/>
                <a:gd name="T2" fmla="*/ 10245 w 3"/>
                <a:gd name="T3" fmla="*/ 1166 h 2"/>
                <a:gd name="T4" fmla="*/ 6147 w 3"/>
                <a:gd name="T5" fmla="*/ 1166 h 2"/>
                <a:gd name="T6" fmla="*/ 0 w 3"/>
                <a:gd name="T7" fmla="*/ 1166 h 2"/>
                <a:gd name="T8" fmla="*/ 0 w 3"/>
                <a:gd name="T9" fmla="*/ 0 h 2"/>
                <a:gd name="T10" fmla="*/ 10245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1" name="Freeform 624">
              <a:extLst>
                <a:ext uri="{FF2B5EF4-FFF2-40B4-BE49-F238E27FC236}">
                  <a16:creationId xmlns:a16="http://schemas.microsoft.com/office/drawing/2014/main" id="{279CA0BE-08DA-4AB1-820F-930A6DB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256"/>
              <a:ext cx="12" cy="179"/>
            </a:xfrm>
            <a:custGeom>
              <a:avLst/>
              <a:gdLst>
                <a:gd name="T0" fmla="*/ 3482 w 8"/>
                <a:gd name="T1" fmla="*/ 5774 h 144"/>
                <a:gd name="T2" fmla="*/ 5223 w 8"/>
                <a:gd name="T3" fmla="*/ 5774 h 144"/>
                <a:gd name="T4" fmla="*/ 7079 w 8"/>
                <a:gd name="T5" fmla="*/ 0 h 144"/>
                <a:gd name="T6" fmla="*/ 3482 w 8"/>
                <a:gd name="T7" fmla="*/ 0 h 144"/>
                <a:gd name="T8" fmla="*/ 0 w 8"/>
                <a:gd name="T9" fmla="*/ 5774 h 144"/>
                <a:gd name="T10" fmla="*/ 3482 w 8"/>
                <a:gd name="T11" fmla="*/ 5774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4"/>
                <a:gd name="T20" fmla="*/ 8 w 8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4">
                  <a:moveTo>
                    <a:pt x="3" y="143"/>
                  </a:moveTo>
                  <a:lnTo>
                    <a:pt x="5" y="14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43"/>
                  </a:lnTo>
                  <a:lnTo>
                    <a:pt x="3" y="143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2" name="Freeform 625">
              <a:extLst>
                <a:ext uri="{FF2B5EF4-FFF2-40B4-BE49-F238E27FC236}">
                  <a16:creationId xmlns:a16="http://schemas.microsoft.com/office/drawing/2014/main" id="{E28925C5-DA2F-4D5D-AAFB-468CCAC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439"/>
              <a:ext cx="6" cy="3"/>
            </a:xfrm>
            <a:custGeom>
              <a:avLst/>
              <a:gdLst>
                <a:gd name="T0" fmla="*/ 0 w 4"/>
                <a:gd name="T1" fmla="*/ 2 h 3"/>
                <a:gd name="T2" fmla="*/ 1166 w 4"/>
                <a:gd name="T3" fmla="*/ 0 h 3"/>
                <a:gd name="T4" fmla="*/ 1911 w 4"/>
                <a:gd name="T5" fmla="*/ 0 h 3"/>
                <a:gd name="T6" fmla="*/ 1911 w 4"/>
                <a:gd name="T7" fmla="*/ 0 h 3"/>
                <a:gd name="T8" fmla="*/ 3482 w 4"/>
                <a:gd name="T9" fmla="*/ 2 h 3"/>
                <a:gd name="T10" fmla="*/ 0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3" name="Freeform 626">
              <a:extLst>
                <a:ext uri="{FF2B5EF4-FFF2-40B4-BE49-F238E27FC236}">
                  <a16:creationId xmlns:a16="http://schemas.microsoft.com/office/drawing/2014/main" id="{A41EF431-318D-46C9-8D17-1A2289A9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251"/>
              <a:ext cx="1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10 h 4"/>
                <a:gd name="T4" fmla="*/ 0 w 1"/>
                <a:gd name="T5" fmla="*/ 125 h 4"/>
                <a:gd name="T6" fmla="*/ 0 w 1"/>
                <a:gd name="T7" fmla="*/ 110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4" name="Freeform 627">
              <a:extLst>
                <a:ext uri="{FF2B5EF4-FFF2-40B4-BE49-F238E27FC236}">
                  <a16:creationId xmlns:a16="http://schemas.microsoft.com/office/drawing/2014/main" id="{E340066C-2AF7-493D-9556-7BB19DB9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258"/>
              <a:ext cx="7" cy="174"/>
            </a:xfrm>
            <a:custGeom>
              <a:avLst/>
              <a:gdLst>
                <a:gd name="T0" fmla="*/ 1 w 5"/>
                <a:gd name="T1" fmla="*/ 5614 h 140"/>
                <a:gd name="T2" fmla="*/ 603 w 5"/>
                <a:gd name="T3" fmla="*/ 5614 h 140"/>
                <a:gd name="T4" fmla="*/ 1182 w 5"/>
                <a:gd name="T5" fmla="*/ 0 h 140"/>
                <a:gd name="T6" fmla="*/ 603 w 5"/>
                <a:gd name="T7" fmla="*/ 0 h 140"/>
                <a:gd name="T8" fmla="*/ 0 w 5"/>
                <a:gd name="T9" fmla="*/ 5614 h 140"/>
                <a:gd name="T10" fmla="*/ 1 w 5"/>
                <a:gd name="T11" fmla="*/ 5614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40"/>
                <a:gd name="T20" fmla="*/ 5 w 5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40">
                  <a:moveTo>
                    <a:pt x="1" y="139"/>
                  </a:moveTo>
                  <a:lnTo>
                    <a:pt x="2" y="139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39"/>
                  </a:lnTo>
                  <a:lnTo>
                    <a:pt x="1" y="139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5" name="Freeform 628">
              <a:extLst>
                <a:ext uri="{FF2B5EF4-FFF2-40B4-BE49-F238E27FC236}">
                  <a16:creationId xmlns:a16="http://schemas.microsoft.com/office/drawing/2014/main" id="{AA809134-57CA-4219-8132-BBB90ADC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3435"/>
              <a:ext cx="3" cy="5"/>
            </a:xfrm>
            <a:custGeom>
              <a:avLst/>
              <a:gdLst>
                <a:gd name="T0" fmla="*/ 1166 w 2"/>
                <a:gd name="T1" fmla="*/ 125 h 4"/>
                <a:gd name="T2" fmla="*/ 1166 w 2"/>
                <a:gd name="T3" fmla="*/ 1 h 4"/>
                <a:gd name="T4" fmla="*/ 0 w 2"/>
                <a:gd name="T5" fmla="*/ 0 h 4"/>
                <a:gd name="T6" fmla="*/ 0 w 2"/>
                <a:gd name="T7" fmla="*/ 1 h 4"/>
                <a:gd name="T8" fmla="*/ 0 w 2"/>
                <a:gd name="T9" fmla="*/ 125 h 4"/>
                <a:gd name="T10" fmla="*/ 1166 w 2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1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6" name="Freeform 629">
              <a:extLst>
                <a:ext uri="{FF2B5EF4-FFF2-40B4-BE49-F238E27FC236}">
                  <a16:creationId xmlns:a16="http://schemas.microsoft.com/office/drawing/2014/main" id="{2200EB2B-FCA7-41B6-9371-236B8898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124"/>
              <a:ext cx="287" cy="71"/>
            </a:xfrm>
            <a:custGeom>
              <a:avLst/>
              <a:gdLst>
                <a:gd name="T0" fmla="*/ 155340 w 193"/>
                <a:gd name="T1" fmla="*/ 912 h 57"/>
                <a:gd name="T2" fmla="*/ 153850 w 193"/>
                <a:gd name="T3" fmla="*/ 973 h 57"/>
                <a:gd name="T4" fmla="*/ 149832 w 193"/>
                <a:gd name="T5" fmla="*/ 973 h 57"/>
                <a:gd name="T6" fmla="*/ 143509 w 193"/>
                <a:gd name="T7" fmla="*/ 990 h 57"/>
                <a:gd name="T8" fmla="*/ 134181 w 193"/>
                <a:gd name="T9" fmla="*/ 1136 h 57"/>
                <a:gd name="T10" fmla="*/ 123217 w 193"/>
                <a:gd name="T11" fmla="*/ 1212 h 57"/>
                <a:gd name="T12" fmla="*/ 111401 w 193"/>
                <a:gd name="T13" fmla="*/ 1344 h 57"/>
                <a:gd name="T14" fmla="*/ 98613 w 193"/>
                <a:gd name="T15" fmla="*/ 1492 h 57"/>
                <a:gd name="T16" fmla="*/ 85411 w 193"/>
                <a:gd name="T17" fmla="*/ 1584 h 57"/>
                <a:gd name="T18" fmla="*/ 71777 w 193"/>
                <a:gd name="T19" fmla="*/ 1745 h 57"/>
                <a:gd name="T20" fmla="*/ 59515 w 193"/>
                <a:gd name="T21" fmla="*/ 1858 h 57"/>
                <a:gd name="T22" fmla="*/ 46787 w 193"/>
                <a:gd name="T23" fmla="*/ 1973 h 57"/>
                <a:gd name="T24" fmla="*/ 35485 w 193"/>
                <a:gd name="T25" fmla="*/ 2085 h 57"/>
                <a:gd name="T26" fmla="*/ 25974 w 193"/>
                <a:gd name="T27" fmla="*/ 2174 h 57"/>
                <a:gd name="T28" fmla="*/ 17467 w 193"/>
                <a:gd name="T29" fmla="*/ 2200 h 57"/>
                <a:gd name="T30" fmla="*/ 12719 w 193"/>
                <a:gd name="T31" fmla="*/ 2314 h 57"/>
                <a:gd name="T32" fmla="*/ 9345 w 193"/>
                <a:gd name="T33" fmla="*/ 2343 h 57"/>
                <a:gd name="T34" fmla="*/ 5752 w 193"/>
                <a:gd name="T35" fmla="*/ 2314 h 57"/>
                <a:gd name="T36" fmla="*/ 3282 w 193"/>
                <a:gd name="T37" fmla="*/ 2200 h 57"/>
                <a:gd name="T38" fmla="*/ 1484 w 193"/>
                <a:gd name="T39" fmla="*/ 2174 h 57"/>
                <a:gd name="T40" fmla="*/ 0 w 193"/>
                <a:gd name="T41" fmla="*/ 1913 h 57"/>
                <a:gd name="T42" fmla="*/ 0 w 193"/>
                <a:gd name="T43" fmla="*/ 1763 h 57"/>
                <a:gd name="T44" fmla="*/ 1 w 193"/>
                <a:gd name="T45" fmla="*/ 1584 h 57"/>
                <a:gd name="T46" fmla="*/ 2207 w 193"/>
                <a:gd name="T47" fmla="*/ 1492 h 57"/>
                <a:gd name="T48" fmla="*/ 4880 w 193"/>
                <a:gd name="T49" fmla="*/ 1401 h 57"/>
                <a:gd name="T50" fmla="*/ 8553 w 193"/>
                <a:gd name="T51" fmla="*/ 1401 h 57"/>
                <a:gd name="T52" fmla="*/ 13896 w 193"/>
                <a:gd name="T53" fmla="*/ 1322 h 57"/>
                <a:gd name="T54" fmla="*/ 22248 w 193"/>
                <a:gd name="T55" fmla="*/ 1212 h 57"/>
                <a:gd name="T56" fmla="*/ 32459 w 193"/>
                <a:gd name="T57" fmla="*/ 1136 h 57"/>
                <a:gd name="T58" fmla="*/ 42466 w 193"/>
                <a:gd name="T59" fmla="*/ 990 h 57"/>
                <a:gd name="T60" fmla="*/ 55268 w 193"/>
                <a:gd name="T61" fmla="*/ 912 h 57"/>
                <a:gd name="T62" fmla="*/ 67949 w 193"/>
                <a:gd name="T63" fmla="*/ 732 h 57"/>
                <a:gd name="T64" fmla="*/ 81843 w 193"/>
                <a:gd name="T65" fmla="*/ 638 h 57"/>
                <a:gd name="T66" fmla="*/ 95400 w 193"/>
                <a:gd name="T67" fmla="*/ 549 h 57"/>
                <a:gd name="T68" fmla="*/ 108162 w 193"/>
                <a:gd name="T69" fmla="*/ 411 h 57"/>
                <a:gd name="T70" fmla="*/ 119975 w 193"/>
                <a:gd name="T71" fmla="*/ 289 h 57"/>
                <a:gd name="T72" fmla="*/ 130297 w 193"/>
                <a:gd name="T73" fmla="*/ 186 h 57"/>
                <a:gd name="T74" fmla="*/ 139643 w 193"/>
                <a:gd name="T75" fmla="*/ 120 h 57"/>
                <a:gd name="T76" fmla="*/ 146642 w 193"/>
                <a:gd name="T77" fmla="*/ 2 h 57"/>
                <a:gd name="T78" fmla="*/ 149832 w 193"/>
                <a:gd name="T79" fmla="*/ 1 h 57"/>
                <a:gd name="T80" fmla="*/ 151430 w 193"/>
                <a:gd name="T81" fmla="*/ 0 h 57"/>
                <a:gd name="T82" fmla="*/ 152388 w 193"/>
                <a:gd name="T83" fmla="*/ 0 h 57"/>
                <a:gd name="T84" fmla="*/ 153387 w 193"/>
                <a:gd name="T85" fmla="*/ 0 h 57"/>
                <a:gd name="T86" fmla="*/ 154895 w 193"/>
                <a:gd name="T87" fmla="*/ 0 h 57"/>
                <a:gd name="T88" fmla="*/ 156452 w 193"/>
                <a:gd name="T89" fmla="*/ 1 h 57"/>
                <a:gd name="T90" fmla="*/ 158510 w 193"/>
                <a:gd name="T91" fmla="*/ 2 h 57"/>
                <a:gd name="T92" fmla="*/ 160842 w 193"/>
                <a:gd name="T93" fmla="*/ 149 h 57"/>
                <a:gd name="T94" fmla="*/ 161774 w 193"/>
                <a:gd name="T95" fmla="*/ 186 h 57"/>
                <a:gd name="T96" fmla="*/ 163481 w 193"/>
                <a:gd name="T97" fmla="*/ 360 h 57"/>
                <a:gd name="T98" fmla="*/ 162433 w 193"/>
                <a:gd name="T99" fmla="*/ 558 h 57"/>
                <a:gd name="T100" fmla="*/ 161774 w 193"/>
                <a:gd name="T101" fmla="*/ 695 h 57"/>
                <a:gd name="T102" fmla="*/ 158510 w 193"/>
                <a:gd name="T103" fmla="*/ 866 h 57"/>
                <a:gd name="T104" fmla="*/ 155340 w 193"/>
                <a:gd name="T105" fmla="*/ 912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57"/>
                <a:gd name="T161" fmla="*/ 193 w 193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57">
                  <a:moveTo>
                    <a:pt x="183" y="22"/>
                  </a:moveTo>
                  <a:lnTo>
                    <a:pt x="181" y="23"/>
                  </a:lnTo>
                  <a:lnTo>
                    <a:pt x="176" y="23"/>
                  </a:lnTo>
                  <a:lnTo>
                    <a:pt x="169" y="24"/>
                  </a:lnTo>
                  <a:lnTo>
                    <a:pt x="158" y="27"/>
                  </a:lnTo>
                  <a:lnTo>
                    <a:pt x="145" y="29"/>
                  </a:lnTo>
                  <a:lnTo>
                    <a:pt x="131" y="32"/>
                  </a:lnTo>
                  <a:lnTo>
                    <a:pt x="116" y="35"/>
                  </a:lnTo>
                  <a:lnTo>
                    <a:pt x="100" y="38"/>
                  </a:lnTo>
                  <a:lnTo>
                    <a:pt x="85" y="41"/>
                  </a:lnTo>
                  <a:lnTo>
                    <a:pt x="70" y="44"/>
                  </a:lnTo>
                  <a:lnTo>
                    <a:pt x="55" y="47"/>
                  </a:lnTo>
                  <a:lnTo>
                    <a:pt x="42" y="50"/>
                  </a:lnTo>
                  <a:lnTo>
                    <a:pt x="30" y="51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6"/>
                  </a:lnTo>
                  <a:lnTo>
                    <a:pt x="7" y="55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26" y="29"/>
                  </a:lnTo>
                  <a:lnTo>
                    <a:pt x="38" y="27"/>
                  </a:lnTo>
                  <a:lnTo>
                    <a:pt x="50" y="24"/>
                  </a:lnTo>
                  <a:lnTo>
                    <a:pt x="65" y="22"/>
                  </a:lnTo>
                  <a:lnTo>
                    <a:pt x="80" y="18"/>
                  </a:lnTo>
                  <a:lnTo>
                    <a:pt x="96" y="15"/>
                  </a:lnTo>
                  <a:lnTo>
                    <a:pt x="112" y="13"/>
                  </a:lnTo>
                  <a:lnTo>
                    <a:pt x="127" y="10"/>
                  </a:lnTo>
                  <a:lnTo>
                    <a:pt x="141" y="7"/>
                  </a:lnTo>
                  <a:lnTo>
                    <a:pt x="153" y="5"/>
                  </a:lnTo>
                  <a:lnTo>
                    <a:pt x="164" y="3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1"/>
                  </a:lnTo>
                  <a:lnTo>
                    <a:pt x="186" y="2"/>
                  </a:lnTo>
                  <a:lnTo>
                    <a:pt x="189" y="4"/>
                  </a:lnTo>
                  <a:lnTo>
                    <a:pt x="190" y="5"/>
                  </a:lnTo>
                  <a:lnTo>
                    <a:pt x="192" y="9"/>
                  </a:lnTo>
                  <a:lnTo>
                    <a:pt x="191" y="14"/>
                  </a:lnTo>
                  <a:lnTo>
                    <a:pt x="190" y="17"/>
                  </a:lnTo>
                  <a:lnTo>
                    <a:pt x="186" y="21"/>
                  </a:lnTo>
                  <a:lnTo>
                    <a:pt x="183" y="22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7" name="Freeform 630">
              <a:extLst>
                <a:ext uri="{FF2B5EF4-FFF2-40B4-BE49-F238E27FC236}">
                  <a16:creationId xmlns:a16="http://schemas.microsoft.com/office/drawing/2014/main" id="{CAB164F0-E531-4D08-957D-A6DF3AD7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124"/>
              <a:ext cx="296" cy="78"/>
            </a:xfrm>
            <a:custGeom>
              <a:avLst/>
              <a:gdLst>
                <a:gd name="T0" fmla="*/ 161433 w 199"/>
                <a:gd name="T1" fmla="*/ 920 h 63"/>
                <a:gd name="T2" fmla="*/ 161433 w 199"/>
                <a:gd name="T3" fmla="*/ 920 h 63"/>
                <a:gd name="T4" fmla="*/ 159767 w 199"/>
                <a:gd name="T5" fmla="*/ 927 h 63"/>
                <a:gd name="T6" fmla="*/ 155437 w 199"/>
                <a:gd name="T7" fmla="*/ 998 h 63"/>
                <a:gd name="T8" fmla="*/ 148657 w 199"/>
                <a:gd name="T9" fmla="*/ 1015 h 63"/>
                <a:gd name="T10" fmla="*/ 138864 w 199"/>
                <a:gd name="T11" fmla="*/ 1139 h 63"/>
                <a:gd name="T12" fmla="*/ 128239 w 199"/>
                <a:gd name="T13" fmla="*/ 1236 h 63"/>
                <a:gd name="T14" fmla="*/ 115516 w 199"/>
                <a:gd name="T15" fmla="*/ 1319 h 63"/>
                <a:gd name="T16" fmla="*/ 102249 w 199"/>
                <a:gd name="T17" fmla="*/ 1437 h 63"/>
                <a:gd name="T18" fmla="*/ 87983 w 199"/>
                <a:gd name="T19" fmla="*/ 1576 h 63"/>
                <a:gd name="T20" fmla="*/ 75165 w 199"/>
                <a:gd name="T21" fmla="*/ 1685 h 63"/>
                <a:gd name="T22" fmla="*/ 61581 w 199"/>
                <a:gd name="T23" fmla="*/ 1858 h 63"/>
                <a:gd name="T24" fmla="*/ 48548 w 199"/>
                <a:gd name="T25" fmla="*/ 1951 h 63"/>
                <a:gd name="T26" fmla="*/ 36566 w 199"/>
                <a:gd name="T27" fmla="*/ 2069 h 63"/>
                <a:gd name="T28" fmla="*/ 26198 w 199"/>
                <a:gd name="T29" fmla="*/ 2162 h 63"/>
                <a:gd name="T30" fmla="*/ 17613 w 199"/>
                <a:gd name="T31" fmla="*/ 2203 h 63"/>
                <a:gd name="T32" fmla="*/ 12774 w 199"/>
                <a:gd name="T33" fmla="*/ 2300 h 63"/>
                <a:gd name="T34" fmla="*/ 9378 w 199"/>
                <a:gd name="T35" fmla="*/ 2345 h 63"/>
                <a:gd name="T36" fmla="*/ 5774 w 199"/>
                <a:gd name="T37" fmla="*/ 2300 h 63"/>
                <a:gd name="T38" fmla="*/ 3283 w 199"/>
                <a:gd name="T39" fmla="*/ 2203 h 63"/>
                <a:gd name="T40" fmla="*/ 1484 w 199"/>
                <a:gd name="T41" fmla="*/ 2086 h 63"/>
                <a:gd name="T42" fmla="*/ 0 w 199"/>
                <a:gd name="T43" fmla="*/ 1926 h 63"/>
                <a:gd name="T44" fmla="*/ 0 w 199"/>
                <a:gd name="T45" fmla="*/ 1746 h 63"/>
                <a:gd name="T46" fmla="*/ 1 w 199"/>
                <a:gd name="T47" fmla="*/ 1576 h 63"/>
                <a:gd name="T48" fmla="*/ 2207 w 199"/>
                <a:gd name="T49" fmla="*/ 1437 h 63"/>
                <a:gd name="T50" fmla="*/ 4883 w 199"/>
                <a:gd name="T51" fmla="*/ 1410 h 63"/>
                <a:gd name="T52" fmla="*/ 8588 w 199"/>
                <a:gd name="T53" fmla="*/ 1361 h 63"/>
                <a:gd name="T54" fmla="*/ 14251 w 199"/>
                <a:gd name="T55" fmla="*/ 1273 h 63"/>
                <a:gd name="T56" fmla="*/ 22840 w 199"/>
                <a:gd name="T57" fmla="*/ 1236 h 63"/>
                <a:gd name="T58" fmla="*/ 33189 w 199"/>
                <a:gd name="T59" fmla="*/ 1139 h 63"/>
                <a:gd name="T60" fmla="*/ 44297 w 199"/>
                <a:gd name="T61" fmla="*/ 1015 h 63"/>
                <a:gd name="T62" fmla="*/ 57564 w 199"/>
                <a:gd name="T63" fmla="*/ 920 h 63"/>
                <a:gd name="T64" fmla="*/ 70567 w 199"/>
                <a:gd name="T65" fmla="*/ 749 h 63"/>
                <a:gd name="T66" fmla="*/ 84543 w 199"/>
                <a:gd name="T67" fmla="*/ 651 h 63"/>
                <a:gd name="T68" fmla="*/ 98006 w 199"/>
                <a:gd name="T69" fmla="*/ 526 h 63"/>
                <a:gd name="T70" fmla="*/ 111803 w 199"/>
                <a:gd name="T71" fmla="*/ 425 h 63"/>
                <a:gd name="T72" fmla="*/ 123874 w 199"/>
                <a:gd name="T73" fmla="*/ 317 h 63"/>
                <a:gd name="T74" fmla="*/ 135224 w 199"/>
                <a:gd name="T75" fmla="*/ 181 h 63"/>
                <a:gd name="T76" fmla="*/ 144130 w 199"/>
                <a:gd name="T77" fmla="*/ 118 h 63"/>
                <a:gd name="T78" fmla="*/ 151066 w 199"/>
                <a:gd name="T79" fmla="*/ 2 h 63"/>
                <a:gd name="T80" fmla="*/ 155437 w 199"/>
                <a:gd name="T81" fmla="*/ 1 h 63"/>
                <a:gd name="T82" fmla="*/ 157572 w 199"/>
                <a:gd name="T83" fmla="*/ 0 h 63"/>
                <a:gd name="T84" fmla="*/ 157783 w 199"/>
                <a:gd name="T85" fmla="*/ 0 h 63"/>
                <a:gd name="T86" fmla="*/ 159129 w 199"/>
                <a:gd name="T87" fmla="*/ 0 h 63"/>
                <a:gd name="T88" fmla="*/ 160657 w 199"/>
                <a:gd name="T89" fmla="*/ 0 h 63"/>
                <a:gd name="T90" fmla="*/ 162462 w 199"/>
                <a:gd name="T91" fmla="*/ 1 h 63"/>
                <a:gd name="T92" fmla="*/ 163925 w 199"/>
                <a:gd name="T93" fmla="*/ 2 h 63"/>
                <a:gd name="T94" fmla="*/ 166300 w 199"/>
                <a:gd name="T95" fmla="*/ 146 h 63"/>
                <a:gd name="T96" fmla="*/ 167616 w 199"/>
                <a:gd name="T97" fmla="*/ 224 h 63"/>
                <a:gd name="T98" fmla="*/ 169346 w 199"/>
                <a:gd name="T99" fmla="*/ 392 h 63"/>
                <a:gd name="T100" fmla="*/ 168259 w 199"/>
                <a:gd name="T101" fmla="*/ 600 h 63"/>
                <a:gd name="T102" fmla="*/ 167616 w 199"/>
                <a:gd name="T103" fmla="*/ 743 h 63"/>
                <a:gd name="T104" fmla="*/ 163925 w 199"/>
                <a:gd name="T105" fmla="*/ 860 h 63"/>
                <a:gd name="T106" fmla="*/ 161433 w 199"/>
                <a:gd name="T107" fmla="*/ 920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9"/>
                <a:gd name="T163" fmla="*/ 0 h 63"/>
                <a:gd name="T164" fmla="*/ 199 w 199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9" h="63">
                  <a:moveTo>
                    <a:pt x="189" y="24"/>
                  </a:moveTo>
                  <a:lnTo>
                    <a:pt x="189" y="24"/>
                  </a:lnTo>
                  <a:lnTo>
                    <a:pt x="187" y="25"/>
                  </a:lnTo>
                  <a:lnTo>
                    <a:pt x="182" y="26"/>
                  </a:lnTo>
                  <a:lnTo>
                    <a:pt x="174" y="27"/>
                  </a:lnTo>
                  <a:lnTo>
                    <a:pt x="163" y="30"/>
                  </a:lnTo>
                  <a:lnTo>
                    <a:pt x="150" y="32"/>
                  </a:lnTo>
                  <a:lnTo>
                    <a:pt x="135" y="35"/>
                  </a:lnTo>
                  <a:lnTo>
                    <a:pt x="120" y="39"/>
                  </a:lnTo>
                  <a:lnTo>
                    <a:pt x="103" y="42"/>
                  </a:lnTo>
                  <a:lnTo>
                    <a:pt x="88" y="45"/>
                  </a:lnTo>
                  <a:lnTo>
                    <a:pt x="72" y="49"/>
                  </a:lnTo>
                  <a:lnTo>
                    <a:pt x="57" y="52"/>
                  </a:lnTo>
                  <a:lnTo>
                    <a:pt x="43" y="55"/>
                  </a:lnTo>
                  <a:lnTo>
                    <a:pt x="31" y="57"/>
                  </a:lnTo>
                  <a:lnTo>
                    <a:pt x="21" y="59"/>
                  </a:lnTo>
                  <a:lnTo>
                    <a:pt x="15" y="61"/>
                  </a:lnTo>
                  <a:lnTo>
                    <a:pt x="11" y="62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0" y="36"/>
                  </a:lnTo>
                  <a:lnTo>
                    <a:pt x="17" y="34"/>
                  </a:lnTo>
                  <a:lnTo>
                    <a:pt x="27" y="32"/>
                  </a:lnTo>
                  <a:lnTo>
                    <a:pt x="39" y="30"/>
                  </a:lnTo>
                  <a:lnTo>
                    <a:pt x="52" y="27"/>
                  </a:lnTo>
                  <a:lnTo>
                    <a:pt x="67" y="24"/>
                  </a:lnTo>
                  <a:lnTo>
                    <a:pt x="83" y="20"/>
                  </a:lnTo>
                  <a:lnTo>
                    <a:pt x="99" y="17"/>
                  </a:lnTo>
                  <a:lnTo>
                    <a:pt x="115" y="14"/>
                  </a:lnTo>
                  <a:lnTo>
                    <a:pt x="131" y="11"/>
                  </a:lnTo>
                  <a:lnTo>
                    <a:pt x="145" y="8"/>
                  </a:lnTo>
                  <a:lnTo>
                    <a:pt x="158" y="5"/>
                  </a:lnTo>
                  <a:lnTo>
                    <a:pt x="169" y="3"/>
                  </a:lnTo>
                  <a:lnTo>
                    <a:pt x="177" y="2"/>
                  </a:lnTo>
                  <a:lnTo>
                    <a:pt x="182" y="1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1"/>
                  </a:lnTo>
                  <a:lnTo>
                    <a:pt x="192" y="2"/>
                  </a:lnTo>
                  <a:lnTo>
                    <a:pt x="195" y="4"/>
                  </a:lnTo>
                  <a:lnTo>
                    <a:pt x="196" y="6"/>
                  </a:lnTo>
                  <a:lnTo>
                    <a:pt x="198" y="10"/>
                  </a:lnTo>
                  <a:lnTo>
                    <a:pt x="197" y="15"/>
                  </a:lnTo>
                  <a:lnTo>
                    <a:pt x="196" y="19"/>
                  </a:lnTo>
                  <a:lnTo>
                    <a:pt x="192" y="23"/>
                  </a:lnTo>
                  <a:lnTo>
                    <a:pt x="189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8" name="Freeform 631">
              <a:extLst>
                <a:ext uri="{FF2B5EF4-FFF2-40B4-BE49-F238E27FC236}">
                  <a16:creationId xmlns:a16="http://schemas.microsoft.com/office/drawing/2014/main" id="{AB3B5B9F-AB99-460C-842F-BD89A85C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126"/>
              <a:ext cx="11" cy="20"/>
            </a:xfrm>
            <a:custGeom>
              <a:avLst/>
              <a:gdLst>
                <a:gd name="T0" fmla="*/ 4504 w 7"/>
                <a:gd name="T1" fmla="*/ 666 h 16"/>
                <a:gd name="T2" fmla="*/ 7878 w 7"/>
                <a:gd name="T3" fmla="*/ 650 h 16"/>
                <a:gd name="T4" fmla="*/ 12380 w 7"/>
                <a:gd name="T5" fmla="*/ 499 h 16"/>
                <a:gd name="T6" fmla="*/ 12380 w 7"/>
                <a:gd name="T7" fmla="*/ 380 h 16"/>
                <a:gd name="T8" fmla="*/ 12380 w 7"/>
                <a:gd name="T9" fmla="*/ 280 h 16"/>
                <a:gd name="T10" fmla="*/ 11123 w 7"/>
                <a:gd name="T11" fmla="*/ 169 h 16"/>
                <a:gd name="T12" fmla="*/ 7878 w 7"/>
                <a:gd name="T13" fmla="*/ 1 h 16"/>
                <a:gd name="T14" fmla="*/ 7078 w 7"/>
                <a:gd name="T15" fmla="*/ 0 h 16"/>
                <a:gd name="T16" fmla="*/ 0 w 7"/>
                <a:gd name="T17" fmla="*/ 0 h 16"/>
                <a:gd name="T18" fmla="*/ 4504 w 7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2" y="15"/>
                  </a:move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9" name="Freeform 632">
              <a:extLst>
                <a:ext uri="{FF2B5EF4-FFF2-40B4-BE49-F238E27FC236}">
                  <a16:creationId xmlns:a16="http://schemas.microsoft.com/office/drawing/2014/main" id="{67108C29-B4A1-4548-AAF9-2EACAD0C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126"/>
              <a:ext cx="256" cy="64"/>
            </a:xfrm>
            <a:custGeom>
              <a:avLst/>
              <a:gdLst>
                <a:gd name="T0" fmla="*/ 1520 w 172"/>
                <a:gd name="T1" fmla="*/ 1905 h 51"/>
                <a:gd name="T2" fmla="*/ 3367 w 172"/>
                <a:gd name="T3" fmla="*/ 2387 h 51"/>
                <a:gd name="T4" fmla="*/ 148095 w 172"/>
                <a:gd name="T5" fmla="*/ 907 h 51"/>
                <a:gd name="T6" fmla="*/ 144516 w 172"/>
                <a:gd name="T7" fmla="*/ 0 h 51"/>
                <a:gd name="T8" fmla="*/ 0 w 172"/>
                <a:gd name="T9" fmla="*/ 1481 h 51"/>
                <a:gd name="T10" fmla="*/ 1520 w 172"/>
                <a:gd name="T11" fmla="*/ 190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51"/>
                <a:gd name="T20" fmla="*/ 172 w 1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51">
                  <a:moveTo>
                    <a:pt x="2" y="41"/>
                  </a:moveTo>
                  <a:lnTo>
                    <a:pt x="4" y="50"/>
                  </a:lnTo>
                  <a:lnTo>
                    <a:pt x="171" y="19"/>
                  </a:lnTo>
                  <a:lnTo>
                    <a:pt x="167" y="0"/>
                  </a:lnTo>
                  <a:lnTo>
                    <a:pt x="0" y="31"/>
                  </a:lnTo>
                  <a:lnTo>
                    <a:pt x="2" y="4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0" name="Freeform 633">
              <a:extLst>
                <a:ext uri="{FF2B5EF4-FFF2-40B4-BE49-F238E27FC236}">
                  <a16:creationId xmlns:a16="http://schemas.microsoft.com/office/drawing/2014/main" id="{8952FA7D-5997-43B2-8341-A3AC6B86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170"/>
              <a:ext cx="11" cy="20"/>
            </a:xfrm>
            <a:custGeom>
              <a:avLst/>
              <a:gdLst>
                <a:gd name="T0" fmla="*/ 7878 w 7"/>
                <a:gd name="T1" fmla="*/ 0 h 16"/>
                <a:gd name="T2" fmla="*/ 4504 w 7"/>
                <a:gd name="T3" fmla="*/ 1 h 16"/>
                <a:gd name="T4" fmla="*/ 2866 w 7"/>
                <a:gd name="T5" fmla="*/ 169 h 16"/>
                <a:gd name="T6" fmla="*/ 0 w 7"/>
                <a:gd name="T7" fmla="*/ 280 h 16"/>
                <a:gd name="T8" fmla="*/ 0 w 7"/>
                <a:gd name="T9" fmla="*/ 380 h 16"/>
                <a:gd name="T10" fmla="*/ 2866 w 7"/>
                <a:gd name="T11" fmla="*/ 499 h 16"/>
                <a:gd name="T12" fmla="*/ 4504 w 7"/>
                <a:gd name="T13" fmla="*/ 650 h 16"/>
                <a:gd name="T14" fmla="*/ 7878 w 7"/>
                <a:gd name="T15" fmla="*/ 666 h 16"/>
                <a:gd name="T16" fmla="*/ 12380 w 7"/>
                <a:gd name="T17" fmla="*/ 666 h 16"/>
                <a:gd name="T18" fmla="*/ 7878 w 7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4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4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1" name="Freeform 634">
              <a:extLst>
                <a:ext uri="{FF2B5EF4-FFF2-40B4-BE49-F238E27FC236}">
                  <a16:creationId xmlns:a16="http://schemas.microsoft.com/office/drawing/2014/main" id="{36D8FF70-A0C6-46C5-BA66-10E230F20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171"/>
              <a:ext cx="8" cy="17"/>
            </a:xfrm>
            <a:custGeom>
              <a:avLst/>
              <a:gdLst>
                <a:gd name="T0" fmla="*/ 5939 w 5"/>
                <a:gd name="T1" fmla="*/ 0 h 14"/>
                <a:gd name="T2" fmla="*/ 3712 w 5"/>
                <a:gd name="T3" fmla="*/ 1 h 14"/>
                <a:gd name="T4" fmla="*/ 0 w 5"/>
                <a:gd name="T5" fmla="*/ 90 h 14"/>
                <a:gd name="T6" fmla="*/ 0 w 5"/>
                <a:gd name="T7" fmla="*/ 132 h 14"/>
                <a:gd name="T8" fmla="*/ 0 w 5"/>
                <a:gd name="T9" fmla="*/ 232 h 14"/>
                <a:gd name="T10" fmla="*/ 0 w 5"/>
                <a:gd name="T11" fmla="*/ 282 h 14"/>
                <a:gd name="T12" fmla="*/ 3712 w 5"/>
                <a:gd name="T13" fmla="*/ 345 h 14"/>
                <a:gd name="T14" fmla="*/ 5939 w 5"/>
                <a:gd name="T15" fmla="*/ 349 h 14"/>
                <a:gd name="T16" fmla="*/ 11763 w 5"/>
                <a:gd name="T17" fmla="*/ 349 h 14"/>
                <a:gd name="T18" fmla="*/ 5939 w 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2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2" name="Freeform 635">
              <a:extLst>
                <a:ext uri="{FF2B5EF4-FFF2-40B4-BE49-F238E27FC236}">
                  <a16:creationId xmlns:a16="http://schemas.microsoft.com/office/drawing/2014/main" id="{D619ADB7-8282-41FA-9112-8E322144A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127"/>
              <a:ext cx="254" cy="61"/>
            </a:xfrm>
            <a:custGeom>
              <a:avLst/>
              <a:gdLst>
                <a:gd name="T0" fmla="*/ 140178 w 171"/>
                <a:gd name="T1" fmla="*/ 330 h 49"/>
                <a:gd name="T2" fmla="*/ 138745 w 171"/>
                <a:gd name="T3" fmla="*/ 0 h 49"/>
                <a:gd name="T4" fmla="*/ 0 w 171"/>
                <a:gd name="T5" fmla="*/ 1317 h 49"/>
                <a:gd name="T6" fmla="*/ 3247 w 171"/>
                <a:gd name="T7" fmla="*/ 2001 h 49"/>
                <a:gd name="T8" fmla="*/ 142215 w 171"/>
                <a:gd name="T9" fmla="*/ 686 h 49"/>
                <a:gd name="T10" fmla="*/ 140178 w 171"/>
                <a:gd name="T11" fmla="*/ 33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49"/>
                <a:gd name="T20" fmla="*/ 171 w 17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49">
                  <a:moveTo>
                    <a:pt x="168" y="8"/>
                  </a:moveTo>
                  <a:lnTo>
                    <a:pt x="166" y="0"/>
                  </a:lnTo>
                  <a:lnTo>
                    <a:pt x="0" y="31"/>
                  </a:lnTo>
                  <a:lnTo>
                    <a:pt x="4" y="48"/>
                  </a:lnTo>
                  <a:lnTo>
                    <a:pt x="170" y="17"/>
                  </a:lnTo>
                  <a:lnTo>
                    <a:pt x="168" y="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3" name="Freeform 636">
              <a:extLst>
                <a:ext uri="{FF2B5EF4-FFF2-40B4-BE49-F238E27FC236}">
                  <a16:creationId xmlns:a16="http://schemas.microsoft.com/office/drawing/2014/main" id="{D381567B-B019-4428-8B4B-4C7BD66B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127"/>
              <a:ext cx="9" cy="18"/>
            </a:xfrm>
            <a:custGeom>
              <a:avLst/>
              <a:gdLst>
                <a:gd name="T0" fmla="*/ 2397 w 6"/>
                <a:gd name="T1" fmla="*/ 937 h 14"/>
                <a:gd name="T2" fmla="*/ 4163 w 6"/>
                <a:gd name="T3" fmla="*/ 811 h 14"/>
                <a:gd name="T4" fmla="*/ 5223 w 6"/>
                <a:gd name="T5" fmla="*/ 729 h 14"/>
                <a:gd name="T6" fmla="*/ 5223 w 6"/>
                <a:gd name="T7" fmla="*/ 567 h 14"/>
                <a:gd name="T8" fmla="*/ 5223 w 6"/>
                <a:gd name="T9" fmla="*/ 343 h 14"/>
                <a:gd name="T10" fmla="*/ 4163 w 6"/>
                <a:gd name="T11" fmla="*/ 208 h 14"/>
                <a:gd name="T12" fmla="*/ 3482 w 6"/>
                <a:gd name="T13" fmla="*/ 1 h 14"/>
                <a:gd name="T14" fmla="*/ 2397 w 6"/>
                <a:gd name="T15" fmla="*/ 0 h 14"/>
                <a:gd name="T16" fmla="*/ 0 w 6"/>
                <a:gd name="T17" fmla="*/ 0 h 14"/>
                <a:gd name="T18" fmla="*/ 2397 w 6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4"/>
                <a:gd name="T32" fmla="*/ 6 w 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4">
                  <a:moveTo>
                    <a:pt x="2" y="13"/>
                  </a:move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4" name="Freeform 637">
              <a:extLst>
                <a:ext uri="{FF2B5EF4-FFF2-40B4-BE49-F238E27FC236}">
                  <a16:creationId xmlns:a16="http://schemas.microsoft.com/office/drawing/2014/main" id="{B105590B-FBA5-4C99-A8BE-079D15B55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172"/>
              <a:ext cx="7" cy="15"/>
            </a:xfrm>
            <a:custGeom>
              <a:avLst/>
              <a:gdLst>
                <a:gd name="T0" fmla="*/ 844 w 5"/>
                <a:gd name="T1" fmla="*/ 0 h 12"/>
                <a:gd name="T2" fmla="*/ 603 w 5"/>
                <a:gd name="T3" fmla="*/ 1 h 12"/>
                <a:gd name="T4" fmla="*/ 1 w 5"/>
                <a:gd name="T5" fmla="*/ 149 h 12"/>
                <a:gd name="T6" fmla="*/ 0 w 5"/>
                <a:gd name="T7" fmla="*/ 233 h 12"/>
                <a:gd name="T8" fmla="*/ 0 w 5"/>
                <a:gd name="T9" fmla="*/ 291 h 12"/>
                <a:gd name="T10" fmla="*/ 1 w 5"/>
                <a:gd name="T11" fmla="*/ 364 h 12"/>
                <a:gd name="T12" fmla="*/ 603 w 5"/>
                <a:gd name="T13" fmla="*/ 455 h 12"/>
                <a:gd name="T14" fmla="*/ 603 w 5"/>
                <a:gd name="T15" fmla="*/ 529 h 12"/>
                <a:gd name="T16" fmla="*/ 1182 w 5"/>
                <a:gd name="T17" fmla="*/ 529 h 12"/>
                <a:gd name="T18" fmla="*/ 844 w 5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3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3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5" name="Freeform 638">
              <a:extLst>
                <a:ext uri="{FF2B5EF4-FFF2-40B4-BE49-F238E27FC236}">
                  <a16:creationId xmlns:a16="http://schemas.microsoft.com/office/drawing/2014/main" id="{792D9908-4BFA-4423-9707-1FD326474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3129"/>
              <a:ext cx="250" cy="58"/>
            </a:xfrm>
            <a:custGeom>
              <a:avLst/>
              <a:gdLst>
                <a:gd name="T0" fmla="*/ 143025 w 168"/>
                <a:gd name="T1" fmla="*/ 258 h 47"/>
                <a:gd name="T2" fmla="*/ 141055 w 168"/>
                <a:gd name="T3" fmla="*/ 0 h 47"/>
                <a:gd name="T4" fmla="*/ 0 w 168"/>
                <a:gd name="T5" fmla="*/ 1113 h 47"/>
                <a:gd name="T6" fmla="*/ 2260 w 168"/>
                <a:gd name="T7" fmla="*/ 1639 h 47"/>
                <a:gd name="T8" fmla="*/ 144046 w 168"/>
                <a:gd name="T9" fmla="*/ 533 h 47"/>
                <a:gd name="T10" fmla="*/ 143025 w 168"/>
                <a:gd name="T11" fmla="*/ 258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47"/>
                <a:gd name="T20" fmla="*/ 168 w 168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47">
                  <a:moveTo>
                    <a:pt x="166" y="7"/>
                  </a:moveTo>
                  <a:lnTo>
                    <a:pt x="164" y="0"/>
                  </a:lnTo>
                  <a:lnTo>
                    <a:pt x="0" y="31"/>
                  </a:lnTo>
                  <a:lnTo>
                    <a:pt x="3" y="46"/>
                  </a:lnTo>
                  <a:lnTo>
                    <a:pt x="167" y="15"/>
                  </a:lnTo>
                  <a:lnTo>
                    <a:pt x="166" y="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6" name="Freeform 639">
              <a:extLst>
                <a:ext uri="{FF2B5EF4-FFF2-40B4-BE49-F238E27FC236}">
                  <a16:creationId xmlns:a16="http://schemas.microsoft.com/office/drawing/2014/main" id="{88BAD586-7E65-42F5-8E47-8CDC08788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129"/>
              <a:ext cx="6" cy="15"/>
            </a:xfrm>
            <a:custGeom>
              <a:avLst/>
              <a:gdLst>
                <a:gd name="T0" fmla="*/ 1166 w 4"/>
                <a:gd name="T1" fmla="*/ 529 h 12"/>
                <a:gd name="T2" fmla="*/ 1911 w 4"/>
                <a:gd name="T3" fmla="*/ 455 h 12"/>
                <a:gd name="T4" fmla="*/ 3482 w 4"/>
                <a:gd name="T5" fmla="*/ 364 h 12"/>
                <a:gd name="T6" fmla="*/ 3482 w 4"/>
                <a:gd name="T7" fmla="*/ 291 h 12"/>
                <a:gd name="T8" fmla="*/ 3482 w 4"/>
                <a:gd name="T9" fmla="*/ 233 h 12"/>
                <a:gd name="T10" fmla="*/ 3482 w 4"/>
                <a:gd name="T11" fmla="*/ 149 h 12"/>
                <a:gd name="T12" fmla="*/ 1911 w 4"/>
                <a:gd name="T13" fmla="*/ 1 h 12"/>
                <a:gd name="T14" fmla="*/ 1166 w 4"/>
                <a:gd name="T15" fmla="*/ 0 h 12"/>
                <a:gd name="T16" fmla="*/ 0 w 4"/>
                <a:gd name="T17" fmla="*/ 0 h 12"/>
                <a:gd name="T18" fmla="*/ 1166 w 4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11"/>
                  </a:moveTo>
                  <a:lnTo>
                    <a:pt x="2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7" name="Freeform 640">
              <a:extLst>
                <a:ext uri="{FF2B5EF4-FFF2-40B4-BE49-F238E27FC236}">
                  <a16:creationId xmlns:a16="http://schemas.microsoft.com/office/drawing/2014/main" id="{03EF6022-5893-4CFA-970F-D3C903202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173"/>
              <a:ext cx="4" cy="13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1 h 10"/>
                <a:gd name="T4" fmla="*/ 0 w 3"/>
                <a:gd name="T5" fmla="*/ 221 h 10"/>
                <a:gd name="T6" fmla="*/ 0 w 3"/>
                <a:gd name="T7" fmla="*/ 373 h 10"/>
                <a:gd name="T8" fmla="*/ 0 w 3"/>
                <a:gd name="T9" fmla="*/ 485 h 10"/>
                <a:gd name="T10" fmla="*/ 0 w 3"/>
                <a:gd name="T11" fmla="*/ 631 h 10"/>
                <a:gd name="T12" fmla="*/ 1 w 3"/>
                <a:gd name="T13" fmla="*/ 676 h 10"/>
                <a:gd name="T14" fmla="*/ 1 w 3"/>
                <a:gd name="T15" fmla="*/ 820 h 10"/>
                <a:gd name="T16" fmla="*/ 276 w 3"/>
                <a:gd name="T17" fmla="*/ 820 h 10"/>
                <a:gd name="T18" fmla="*/ 1 w 3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8" name="Freeform 641">
              <a:extLst>
                <a:ext uri="{FF2B5EF4-FFF2-40B4-BE49-F238E27FC236}">
                  <a16:creationId xmlns:a16="http://schemas.microsoft.com/office/drawing/2014/main" id="{B4C47BAB-C659-47C8-85C4-A6A5FEE5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3130"/>
              <a:ext cx="248" cy="56"/>
            </a:xfrm>
            <a:custGeom>
              <a:avLst/>
              <a:gdLst>
                <a:gd name="T0" fmla="*/ 137140 w 167"/>
                <a:gd name="T1" fmla="*/ 229 h 45"/>
                <a:gd name="T2" fmla="*/ 135265 w 167"/>
                <a:gd name="T3" fmla="*/ 0 h 45"/>
                <a:gd name="T4" fmla="*/ 0 w 167"/>
                <a:gd name="T5" fmla="*/ 1309 h 45"/>
                <a:gd name="T6" fmla="*/ 2174 w 167"/>
                <a:gd name="T7" fmla="*/ 1818 h 45"/>
                <a:gd name="T8" fmla="*/ 138182 w 167"/>
                <a:gd name="T9" fmla="*/ 546 h 45"/>
                <a:gd name="T10" fmla="*/ 137140 w 167"/>
                <a:gd name="T11" fmla="*/ 229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45"/>
                <a:gd name="T20" fmla="*/ 167 w 167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45">
                  <a:moveTo>
                    <a:pt x="165" y="6"/>
                  </a:moveTo>
                  <a:lnTo>
                    <a:pt x="163" y="0"/>
                  </a:lnTo>
                  <a:lnTo>
                    <a:pt x="0" y="31"/>
                  </a:lnTo>
                  <a:lnTo>
                    <a:pt x="3" y="44"/>
                  </a:lnTo>
                  <a:lnTo>
                    <a:pt x="166" y="13"/>
                  </a:lnTo>
                  <a:lnTo>
                    <a:pt x="165" y="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9" name="Freeform 642">
              <a:extLst>
                <a:ext uri="{FF2B5EF4-FFF2-40B4-BE49-F238E27FC236}">
                  <a16:creationId xmlns:a16="http://schemas.microsoft.com/office/drawing/2014/main" id="{D6ECD28B-1877-4AA6-A3B2-0066AFBC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130"/>
              <a:ext cx="6" cy="12"/>
            </a:xfrm>
            <a:custGeom>
              <a:avLst/>
              <a:gdLst>
                <a:gd name="T0" fmla="*/ 1166 w 4"/>
                <a:gd name="T1" fmla="*/ 210 h 10"/>
                <a:gd name="T2" fmla="*/ 1911 w 4"/>
                <a:gd name="T3" fmla="*/ 179 h 10"/>
                <a:gd name="T4" fmla="*/ 3482 w 4"/>
                <a:gd name="T5" fmla="*/ 149 h 10"/>
                <a:gd name="T6" fmla="*/ 3482 w 4"/>
                <a:gd name="T7" fmla="*/ 103 h 10"/>
                <a:gd name="T8" fmla="*/ 3482 w 4"/>
                <a:gd name="T9" fmla="*/ 86 h 10"/>
                <a:gd name="T10" fmla="*/ 3482 w 4"/>
                <a:gd name="T11" fmla="*/ 2 h 10"/>
                <a:gd name="T12" fmla="*/ 1911 w 4"/>
                <a:gd name="T13" fmla="*/ 1 h 10"/>
                <a:gd name="T14" fmla="*/ 1166 w 4"/>
                <a:gd name="T15" fmla="*/ 0 h 10"/>
                <a:gd name="T16" fmla="*/ 0 w 4"/>
                <a:gd name="T17" fmla="*/ 0 h 10"/>
                <a:gd name="T18" fmla="*/ 1166 w 4"/>
                <a:gd name="T19" fmla="*/ 2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1" y="9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0" name="Freeform 643">
              <a:extLst>
                <a:ext uri="{FF2B5EF4-FFF2-40B4-BE49-F238E27FC236}">
                  <a16:creationId xmlns:a16="http://schemas.microsoft.com/office/drawing/2014/main" id="{3083435A-1BD3-42B3-AB7A-7D5B1902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73"/>
              <a:ext cx="3" cy="12"/>
            </a:xfrm>
            <a:custGeom>
              <a:avLst/>
              <a:gdLst>
                <a:gd name="T0" fmla="*/ 1166 w 2"/>
                <a:gd name="T1" fmla="*/ 0 h 9"/>
                <a:gd name="T2" fmla="*/ 0 w 2"/>
                <a:gd name="T3" fmla="*/ 1 h 9"/>
                <a:gd name="T4" fmla="*/ 0 w 2"/>
                <a:gd name="T5" fmla="*/ 276 h 9"/>
                <a:gd name="T6" fmla="*/ 0 w 2"/>
                <a:gd name="T7" fmla="*/ 368 h 9"/>
                <a:gd name="T8" fmla="*/ 0 w 2"/>
                <a:gd name="T9" fmla="*/ 655 h 9"/>
                <a:gd name="T10" fmla="*/ 0 w 2"/>
                <a:gd name="T11" fmla="*/ 847 h 9"/>
                <a:gd name="T12" fmla="*/ 0 w 2"/>
                <a:gd name="T13" fmla="*/ 873 h 9"/>
                <a:gd name="T14" fmla="*/ 1166 w 2"/>
                <a:gd name="T15" fmla="*/ 1129 h 9"/>
                <a:gd name="T16" fmla="*/ 1166 w 2"/>
                <a:gd name="T17" fmla="*/ 1129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1" name="Freeform 644">
              <a:extLst>
                <a:ext uri="{FF2B5EF4-FFF2-40B4-BE49-F238E27FC236}">
                  <a16:creationId xmlns:a16="http://schemas.microsoft.com/office/drawing/2014/main" id="{CAF13130-E957-4972-80A0-DAEB3854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3131"/>
              <a:ext cx="245" cy="54"/>
            </a:xfrm>
            <a:custGeom>
              <a:avLst/>
              <a:gdLst>
                <a:gd name="T0" fmla="*/ 134967 w 165"/>
                <a:gd name="T1" fmla="*/ 304 h 43"/>
                <a:gd name="T2" fmla="*/ 133583 w 165"/>
                <a:gd name="T3" fmla="*/ 0 h 43"/>
                <a:gd name="T4" fmla="*/ 0 w 165"/>
                <a:gd name="T5" fmla="*/ 1447 h 43"/>
                <a:gd name="T6" fmla="*/ 1464 w 165"/>
                <a:gd name="T7" fmla="*/ 2027 h 43"/>
                <a:gd name="T8" fmla="*/ 136251 w 165"/>
                <a:gd name="T9" fmla="*/ 581 h 43"/>
                <a:gd name="T10" fmla="*/ 134967 w 165"/>
                <a:gd name="T11" fmla="*/ 30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43"/>
                <a:gd name="T20" fmla="*/ 165 w 165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43">
                  <a:moveTo>
                    <a:pt x="163" y="6"/>
                  </a:moveTo>
                  <a:lnTo>
                    <a:pt x="161" y="0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164" y="12"/>
                  </a:lnTo>
                  <a:lnTo>
                    <a:pt x="163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2" name="Freeform 645">
              <a:extLst>
                <a:ext uri="{FF2B5EF4-FFF2-40B4-BE49-F238E27FC236}">
                  <a16:creationId xmlns:a16="http://schemas.microsoft.com/office/drawing/2014/main" id="{7989E94C-2D4E-4137-ACF4-8C27B8E6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131"/>
              <a:ext cx="4" cy="11"/>
            </a:xfrm>
            <a:custGeom>
              <a:avLst/>
              <a:gdLst>
                <a:gd name="T0" fmla="*/ 1 w 3"/>
                <a:gd name="T1" fmla="*/ 243 h 9"/>
                <a:gd name="T2" fmla="*/ 276 w 3"/>
                <a:gd name="T3" fmla="*/ 216 h 9"/>
                <a:gd name="T4" fmla="*/ 276 w 3"/>
                <a:gd name="T5" fmla="*/ 177 h 9"/>
                <a:gd name="T6" fmla="*/ 276 w 3"/>
                <a:gd name="T7" fmla="*/ 145 h 9"/>
                <a:gd name="T8" fmla="*/ 276 w 3"/>
                <a:gd name="T9" fmla="*/ 97 h 9"/>
                <a:gd name="T10" fmla="*/ 276 w 3"/>
                <a:gd name="T11" fmla="*/ 2 h 9"/>
                <a:gd name="T12" fmla="*/ 276 w 3"/>
                <a:gd name="T13" fmla="*/ 1 h 9"/>
                <a:gd name="T14" fmla="*/ 1 w 3"/>
                <a:gd name="T15" fmla="*/ 0 h 9"/>
                <a:gd name="T16" fmla="*/ 0 w 3"/>
                <a:gd name="T17" fmla="*/ 0 h 9"/>
                <a:gd name="T18" fmla="*/ 1 w 3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1" y="8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3" name="Freeform 646">
              <a:extLst>
                <a:ext uri="{FF2B5EF4-FFF2-40B4-BE49-F238E27FC236}">
                  <a16:creationId xmlns:a16="http://schemas.microsoft.com/office/drawing/2014/main" id="{AA1E3F22-4B25-4A64-AC52-2A155026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175"/>
              <a:ext cx="1" cy="8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2 h 7"/>
                <a:gd name="T4" fmla="*/ 0 w 1"/>
                <a:gd name="T5" fmla="*/ 43 h 7"/>
                <a:gd name="T6" fmla="*/ 0 w 1"/>
                <a:gd name="T7" fmla="*/ 56 h 7"/>
                <a:gd name="T8" fmla="*/ 0 w 1"/>
                <a:gd name="T9" fmla="*/ 56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4" name="Freeform 647">
              <a:extLst>
                <a:ext uri="{FF2B5EF4-FFF2-40B4-BE49-F238E27FC236}">
                  <a16:creationId xmlns:a16="http://schemas.microsoft.com/office/drawing/2014/main" id="{3B262265-3842-4E5D-9D41-DA0CD447F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3132"/>
              <a:ext cx="242" cy="51"/>
            </a:xfrm>
            <a:custGeom>
              <a:avLst/>
              <a:gdLst>
                <a:gd name="T0" fmla="*/ 133219 w 163"/>
                <a:gd name="T1" fmla="*/ 184 h 41"/>
                <a:gd name="T2" fmla="*/ 132476 w 163"/>
                <a:gd name="T3" fmla="*/ 0 h 41"/>
                <a:gd name="T4" fmla="*/ 0 w 163"/>
                <a:gd name="T5" fmla="*/ 1205 h 41"/>
                <a:gd name="T6" fmla="*/ 1 w 163"/>
                <a:gd name="T7" fmla="*/ 1638 h 41"/>
                <a:gd name="T8" fmla="*/ 134564 w 163"/>
                <a:gd name="T9" fmla="*/ 404 h 41"/>
                <a:gd name="T10" fmla="*/ 133219 w 163"/>
                <a:gd name="T11" fmla="*/ 18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41"/>
                <a:gd name="T20" fmla="*/ 163 w 16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41">
                  <a:moveTo>
                    <a:pt x="161" y="5"/>
                  </a:moveTo>
                  <a:lnTo>
                    <a:pt x="160" y="0"/>
                  </a:lnTo>
                  <a:lnTo>
                    <a:pt x="0" y="30"/>
                  </a:lnTo>
                  <a:lnTo>
                    <a:pt x="1" y="40"/>
                  </a:lnTo>
                  <a:lnTo>
                    <a:pt x="162" y="10"/>
                  </a:lnTo>
                  <a:lnTo>
                    <a:pt x="161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5" name="Freeform 648">
              <a:extLst>
                <a:ext uri="{FF2B5EF4-FFF2-40B4-BE49-F238E27FC236}">
                  <a16:creationId xmlns:a16="http://schemas.microsoft.com/office/drawing/2014/main" id="{53390A0B-A29B-488B-84B7-EEC7DB04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132"/>
              <a:ext cx="3" cy="9"/>
            </a:xfrm>
            <a:custGeom>
              <a:avLst/>
              <a:gdLst>
                <a:gd name="T0" fmla="*/ 0 w 2"/>
                <a:gd name="T1" fmla="*/ 441 h 7"/>
                <a:gd name="T2" fmla="*/ 1166 w 2"/>
                <a:gd name="T3" fmla="*/ 343 h 7"/>
                <a:gd name="T4" fmla="*/ 1166 w 2"/>
                <a:gd name="T5" fmla="*/ 208 h 7"/>
                <a:gd name="T6" fmla="*/ 1166 w 2"/>
                <a:gd name="T7" fmla="*/ 1 h 7"/>
                <a:gd name="T8" fmla="*/ 0 w 2"/>
                <a:gd name="T9" fmla="*/ 0 h 7"/>
                <a:gd name="T10" fmla="*/ 0 w 2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6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6" name="Freeform 649">
              <a:extLst>
                <a:ext uri="{FF2B5EF4-FFF2-40B4-BE49-F238E27FC236}">
                  <a16:creationId xmlns:a16="http://schemas.microsoft.com/office/drawing/2014/main" id="{1DB273F8-3B69-48B4-BE56-AC4496E3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176"/>
              <a:ext cx="2" cy="6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1 h 5"/>
                <a:gd name="T4" fmla="*/ 0 w 1"/>
                <a:gd name="T5" fmla="*/ 2 h 5"/>
                <a:gd name="T6" fmla="*/ 0 w 1"/>
                <a:gd name="T7" fmla="*/ 86 h 5"/>
                <a:gd name="T8" fmla="*/ 0 w 1"/>
                <a:gd name="T9" fmla="*/ 86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7" name="Freeform 650">
              <a:extLst>
                <a:ext uri="{FF2B5EF4-FFF2-40B4-BE49-F238E27FC236}">
                  <a16:creationId xmlns:a16="http://schemas.microsoft.com/office/drawing/2014/main" id="{7F22F724-E735-492B-BD8B-5E2EB8F4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3134"/>
              <a:ext cx="241" cy="48"/>
            </a:xfrm>
            <a:custGeom>
              <a:avLst/>
              <a:gdLst>
                <a:gd name="T0" fmla="*/ 137058 w 162"/>
                <a:gd name="T1" fmla="*/ 137 h 39"/>
                <a:gd name="T2" fmla="*/ 137058 w 162"/>
                <a:gd name="T3" fmla="*/ 0 h 39"/>
                <a:gd name="T4" fmla="*/ 0 w 162"/>
                <a:gd name="T5" fmla="*/ 980 h 39"/>
                <a:gd name="T6" fmla="*/ 1485 w 162"/>
                <a:gd name="T7" fmla="*/ 1294 h 39"/>
                <a:gd name="T8" fmla="*/ 138032 w 162"/>
                <a:gd name="T9" fmla="*/ 315 h 39"/>
                <a:gd name="T10" fmla="*/ 137058 w 162"/>
                <a:gd name="T11" fmla="*/ 13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39"/>
                <a:gd name="T20" fmla="*/ 162 w 162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39">
                  <a:moveTo>
                    <a:pt x="160" y="4"/>
                  </a:moveTo>
                  <a:lnTo>
                    <a:pt x="160" y="0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161" y="9"/>
                  </a:lnTo>
                  <a:lnTo>
                    <a:pt x="160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8" name="Freeform 651">
              <a:extLst>
                <a:ext uri="{FF2B5EF4-FFF2-40B4-BE49-F238E27FC236}">
                  <a16:creationId xmlns:a16="http://schemas.microsoft.com/office/drawing/2014/main" id="{C13B2F3E-6464-47D1-A7BC-44A1E41A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134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0 w 2"/>
                <a:gd name="T3" fmla="*/ 72 h 5"/>
                <a:gd name="T4" fmla="*/ 0 w 2"/>
                <a:gd name="T5" fmla="*/ 2 h 5"/>
                <a:gd name="T6" fmla="*/ 0 w 2"/>
                <a:gd name="T7" fmla="*/ 0 h 5"/>
                <a:gd name="T8" fmla="*/ 1166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9" name="Freeform 652">
              <a:extLst>
                <a:ext uri="{FF2B5EF4-FFF2-40B4-BE49-F238E27FC236}">
                  <a16:creationId xmlns:a16="http://schemas.microsoft.com/office/drawing/2014/main" id="{186927DC-2BBC-479C-B83D-52AB0BC4A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177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3482 w 4"/>
                <a:gd name="T3" fmla="*/ 1 h 3"/>
                <a:gd name="T4" fmla="*/ 3482 w 4"/>
                <a:gd name="T5" fmla="*/ 1 h 3"/>
                <a:gd name="T6" fmla="*/ 1911 w 4"/>
                <a:gd name="T7" fmla="*/ 276 h 3"/>
                <a:gd name="T8" fmla="*/ 0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0" name="Freeform 653">
              <a:extLst>
                <a:ext uri="{FF2B5EF4-FFF2-40B4-BE49-F238E27FC236}">
                  <a16:creationId xmlns:a16="http://schemas.microsoft.com/office/drawing/2014/main" id="{17F9E5DF-5EBF-4D78-B985-26494911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3135"/>
              <a:ext cx="237" cy="46"/>
            </a:xfrm>
            <a:custGeom>
              <a:avLst/>
              <a:gdLst>
                <a:gd name="T0" fmla="*/ 126759 w 160"/>
                <a:gd name="T1" fmla="*/ 119 h 37"/>
                <a:gd name="T2" fmla="*/ 126759 w 160"/>
                <a:gd name="T3" fmla="*/ 0 h 37"/>
                <a:gd name="T4" fmla="*/ 0 w 160"/>
                <a:gd name="T5" fmla="*/ 1187 h 37"/>
                <a:gd name="T6" fmla="*/ 1 w 160"/>
                <a:gd name="T7" fmla="*/ 1476 h 37"/>
                <a:gd name="T8" fmla="*/ 126759 w 160"/>
                <a:gd name="T9" fmla="*/ 285 h 37"/>
                <a:gd name="T10" fmla="*/ 126759 w 160"/>
                <a:gd name="T11" fmla="*/ 119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37"/>
                <a:gd name="T20" fmla="*/ 160 w 16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37">
                  <a:moveTo>
                    <a:pt x="159" y="3"/>
                  </a:moveTo>
                  <a:lnTo>
                    <a:pt x="159" y="0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159" y="7"/>
                  </a:lnTo>
                  <a:lnTo>
                    <a:pt x="159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1" name="Freeform 654">
              <a:extLst>
                <a:ext uri="{FF2B5EF4-FFF2-40B4-BE49-F238E27FC236}">
                  <a16:creationId xmlns:a16="http://schemas.microsoft.com/office/drawing/2014/main" id="{4E5CB331-43BC-4595-B232-A3F0FA9FF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35"/>
              <a:ext cx="4" cy="4"/>
            </a:xfrm>
            <a:custGeom>
              <a:avLst/>
              <a:gdLst>
                <a:gd name="T0" fmla="*/ 276 w 3"/>
                <a:gd name="T1" fmla="*/ 276 h 3"/>
                <a:gd name="T2" fmla="*/ 0 w 3"/>
                <a:gd name="T3" fmla="*/ 276 h 3"/>
                <a:gd name="T4" fmla="*/ 0 w 3"/>
                <a:gd name="T5" fmla="*/ 1 h 3"/>
                <a:gd name="T6" fmla="*/ 1 w 3"/>
                <a:gd name="T7" fmla="*/ 0 h 3"/>
                <a:gd name="T8" fmla="*/ 276 w 3"/>
                <a:gd name="T9" fmla="*/ 0 h 3"/>
                <a:gd name="T10" fmla="*/ 276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2" name="Freeform 655">
              <a:extLst>
                <a:ext uri="{FF2B5EF4-FFF2-40B4-BE49-F238E27FC236}">
                  <a16:creationId xmlns:a16="http://schemas.microsoft.com/office/drawing/2014/main" id="{5ECCA6FE-9B6B-412E-AC80-B359DBA5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136"/>
              <a:ext cx="6" cy="1"/>
            </a:xfrm>
            <a:custGeom>
              <a:avLst/>
              <a:gdLst>
                <a:gd name="T0" fmla="*/ 1911 w 4"/>
                <a:gd name="T1" fmla="*/ 0 h 1"/>
                <a:gd name="T2" fmla="*/ 1166 w 4"/>
                <a:gd name="T3" fmla="*/ 0 h 1"/>
                <a:gd name="T4" fmla="*/ 0 w 4"/>
                <a:gd name="T5" fmla="*/ 0 h 1"/>
                <a:gd name="T6" fmla="*/ 1166 w 4"/>
                <a:gd name="T7" fmla="*/ 0 h 1"/>
                <a:gd name="T8" fmla="*/ 3482 w 4"/>
                <a:gd name="T9" fmla="*/ 0 h 1"/>
                <a:gd name="T10" fmla="*/ 191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3" name="Freeform 656">
              <a:extLst>
                <a:ext uri="{FF2B5EF4-FFF2-40B4-BE49-F238E27FC236}">
                  <a16:creationId xmlns:a16="http://schemas.microsoft.com/office/drawing/2014/main" id="{E2FA5746-DBFA-48C5-BA7F-A412E9A6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3136"/>
              <a:ext cx="236" cy="44"/>
            </a:xfrm>
            <a:custGeom>
              <a:avLst/>
              <a:gdLst>
                <a:gd name="T0" fmla="*/ 0 w 159"/>
                <a:gd name="T1" fmla="*/ 1529 h 35"/>
                <a:gd name="T2" fmla="*/ 1 w 159"/>
                <a:gd name="T3" fmla="*/ 1677 h 35"/>
                <a:gd name="T4" fmla="*/ 130462 w 159"/>
                <a:gd name="T5" fmla="*/ 245 h 35"/>
                <a:gd name="T6" fmla="*/ 129585 w 159"/>
                <a:gd name="T7" fmla="*/ 0 h 35"/>
                <a:gd name="T8" fmla="*/ 0 w 159"/>
                <a:gd name="T9" fmla="*/ 1408 h 35"/>
                <a:gd name="T10" fmla="*/ 0 w 159"/>
                <a:gd name="T11" fmla="*/ 1529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5"/>
                <a:gd name="T20" fmla="*/ 159 w 159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5">
                  <a:moveTo>
                    <a:pt x="0" y="31"/>
                  </a:moveTo>
                  <a:lnTo>
                    <a:pt x="1" y="34"/>
                  </a:lnTo>
                  <a:lnTo>
                    <a:pt x="158" y="5"/>
                  </a:lnTo>
                  <a:lnTo>
                    <a:pt x="157" y="0"/>
                  </a:lnTo>
                  <a:lnTo>
                    <a:pt x="0" y="29"/>
                  </a:lnTo>
                  <a:lnTo>
                    <a:pt x="0" y="31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4" name="Freeform 657">
              <a:extLst>
                <a:ext uri="{FF2B5EF4-FFF2-40B4-BE49-F238E27FC236}">
                  <a16:creationId xmlns:a16="http://schemas.microsoft.com/office/drawing/2014/main" id="{F3B0B415-E5C0-4F46-9D6F-6387019C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178"/>
              <a:ext cx="6" cy="2"/>
            </a:xfrm>
            <a:custGeom>
              <a:avLst/>
              <a:gdLst>
                <a:gd name="T0" fmla="*/ 1166 w 4"/>
                <a:gd name="T1" fmla="*/ 0 h 1"/>
                <a:gd name="T2" fmla="*/ 3482 w 4"/>
                <a:gd name="T3" fmla="*/ 0 h 1"/>
                <a:gd name="T4" fmla="*/ 3482 w 4"/>
                <a:gd name="T5" fmla="*/ 0 h 1"/>
                <a:gd name="T6" fmla="*/ 1911 w 4"/>
                <a:gd name="T7" fmla="*/ 0 h 1"/>
                <a:gd name="T8" fmla="*/ 0 w 4"/>
                <a:gd name="T9" fmla="*/ 0 h 1"/>
                <a:gd name="T10" fmla="*/ 1166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1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5" name="Freeform 658">
              <a:extLst>
                <a:ext uri="{FF2B5EF4-FFF2-40B4-BE49-F238E27FC236}">
                  <a16:creationId xmlns:a16="http://schemas.microsoft.com/office/drawing/2014/main" id="{B584886D-275E-447A-9F6B-66247CC5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167"/>
              <a:ext cx="24" cy="30"/>
            </a:xfrm>
            <a:custGeom>
              <a:avLst/>
              <a:gdLst>
                <a:gd name="T0" fmla="*/ 9842 w 16"/>
                <a:gd name="T1" fmla="*/ 930 h 24"/>
                <a:gd name="T2" fmla="*/ 11237 w 16"/>
                <a:gd name="T3" fmla="*/ 930 h 24"/>
                <a:gd name="T4" fmla="*/ 12981 w 16"/>
                <a:gd name="T5" fmla="*/ 889 h 24"/>
                <a:gd name="T6" fmla="*/ 14004 w 16"/>
                <a:gd name="T7" fmla="*/ 826 h 24"/>
                <a:gd name="T8" fmla="*/ 14004 w 16"/>
                <a:gd name="T9" fmla="*/ 735 h 24"/>
                <a:gd name="T10" fmla="*/ 15168 w 16"/>
                <a:gd name="T11" fmla="*/ 685 h 24"/>
                <a:gd name="T12" fmla="*/ 15168 w 16"/>
                <a:gd name="T13" fmla="*/ 569 h 24"/>
                <a:gd name="T14" fmla="*/ 15168 w 16"/>
                <a:gd name="T15" fmla="*/ 529 h 24"/>
                <a:gd name="T16" fmla="*/ 15168 w 16"/>
                <a:gd name="T17" fmla="*/ 380 h 24"/>
                <a:gd name="T18" fmla="*/ 14004 w 16"/>
                <a:gd name="T19" fmla="*/ 233 h 24"/>
                <a:gd name="T20" fmla="*/ 11237 w 16"/>
                <a:gd name="T21" fmla="*/ 119 h 24"/>
                <a:gd name="T22" fmla="*/ 8928 w 16"/>
                <a:gd name="T23" fmla="*/ 0 h 24"/>
                <a:gd name="T24" fmla="*/ 6012 w 16"/>
                <a:gd name="T25" fmla="*/ 0 h 24"/>
                <a:gd name="T26" fmla="*/ 0 w 16"/>
                <a:gd name="T27" fmla="*/ 1 h 24"/>
                <a:gd name="T28" fmla="*/ 3626 w 16"/>
                <a:gd name="T29" fmla="*/ 1024 h 24"/>
                <a:gd name="T30" fmla="*/ 9842 w 16"/>
                <a:gd name="T31" fmla="*/ 93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24"/>
                <a:gd name="T50" fmla="*/ 16 w 16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24">
                  <a:moveTo>
                    <a:pt x="10" y="21"/>
                  </a:moveTo>
                  <a:lnTo>
                    <a:pt x="11" y="21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4" y="23"/>
                  </a:lnTo>
                  <a:lnTo>
                    <a:pt x="10" y="21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6" name="Freeform 659">
              <a:extLst>
                <a:ext uri="{FF2B5EF4-FFF2-40B4-BE49-F238E27FC236}">
                  <a16:creationId xmlns:a16="http://schemas.microsoft.com/office/drawing/2014/main" id="{850C752D-2958-4E8C-8E4D-D761440C3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167"/>
              <a:ext cx="33" cy="38"/>
            </a:xfrm>
            <a:custGeom>
              <a:avLst/>
              <a:gdLst>
                <a:gd name="T0" fmla="*/ 14004 w 22"/>
                <a:gd name="T1" fmla="*/ 1469 h 30"/>
                <a:gd name="T2" fmla="*/ 14004 w 22"/>
                <a:gd name="T3" fmla="*/ 1469 h 30"/>
                <a:gd name="T4" fmla="*/ 15897 w 22"/>
                <a:gd name="T5" fmla="*/ 1457 h 30"/>
                <a:gd name="T6" fmla="*/ 18135 w 22"/>
                <a:gd name="T7" fmla="*/ 1426 h 30"/>
                <a:gd name="T8" fmla="*/ 19229 w 22"/>
                <a:gd name="T9" fmla="*/ 1296 h 30"/>
                <a:gd name="T10" fmla="*/ 19683 w 22"/>
                <a:gd name="T11" fmla="*/ 1160 h 30"/>
                <a:gd name="T12" fmla="*/ 21051 w 22"/>
                <a:gd name="T13" fmla="*/ 1041 h 30"/>
                <a:gd name="T14" fmla="*/ 21051 w 22"/>
                <a:gd name="T15" fmla="*/ 889 h 30"/>
                <a:gd name="T16" fmla="*/ 21051 w 22"/>
                <a:gd name="T17" fmla="*/ 808 h 30"/>
                <a:gd name="T18" fmla="*/ 21051 w 22"/>
                <a:gd name="T19" fmla="*/ 638 h 30"/>
                <a:gd name="T20" fmla="*/ 19229 w 22"/>
                <a:gd name="T21" fmla="*/ 345 h 30"/>
                <a:gd name="T22" fmla="*/ 15897 w 22"/>
                <a:gd name="T23" fmla="*/ 134 h 30"/>
                <a:gd name="T24" fmla="*/ 11691 w 22"/>
                <a:gd name="T25" fmla="*/ 0 h 30"/>
                <a:gd name="T26" fmla="*/ 7835 w 22"/>
                <a:gd name="T27" fmla="*/ 0 h 30"/>
                <a:gd name="T28" fmla="*/ 0 w 22"/>
                <a:gd name="T29" fmla="*/ 1 h 30"/>
                <a:gd name="T30" fmla="*/ 6245 w 22"/>
                <a:gd name="T31" fmla="*/ 1642 h 30"/>
                <a:gd name="T32" fmla="*/ 14004 w 22"/>
                <a:gd name="T33" fmla="*/ 146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0"/>
                <a:gd name="T53" fmla="*/ 22 w 2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0">
                  <a:moveTo>
                    <a:pt x="14" y="27"/>
                  </a:moveTo>
                  <a:lnTo>
                    <a:pt x="14" y="27"/>
                  </a:lnTo>
                  <a:lnTo>
                    <a:pt x="16" y="26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9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6" y="29"/>
                  </a:lnTo>
                  <a:lnTo>
                    <a:pt x="14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7" name="Freeform 660">
              <a:extLst>
                <a:ext uri="{FF2B5EF4-FFF2-40B4-BE49-F238E27FC236}">
                  <a16:creationId xmlns:a16="http://schemas.microsoft.com/office/drawing/2014/main" id="{B99190AA-D8F5-4AE3-AD85-88CBB46B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168"/>
              <a:ext cx="15" cy="22"/>
            </a:xfrm>
            <a:custGeom>
              <a:avLst/>
              <a:gdLst>
                <a:gd name="T0" fmla="*/ 0 w 10"/>
                <a:gd name="T1" fmla="*/ 1 h 17"/>
                <a:gd name="T2" fmla="*/ 5223 w 10"/>
                <a:gd name="T3" fmla="*/ 0 h 17"/>
                <a:gd name="T4" fmla="*/ 5223 w 10"/>
                <a:gd name="T5" fmla="*/ 1 h 17"/>
                <a:gd name="T6" fmla="*/ 6012 w 10"/>
                <a:gd name="T7" fmla="*/ 1 h 17"/>
                <a:gd name="T8" fmla="*/ 7626 w 10"/>
                <a:gd name="T9" fmla="*/ 221 h 17"/>
                <a:gd name="T10" fmla="*/ 7835 w 10"/>
                <a:gd name="T11" fmla="*/ 479 h 17"/>
                <a:gd name="T12" fmla="*/ 9018 w 10"/>
                <a:gd name="T13" fmla="*/ 765 h 17"/>
                <a:gd name="T14" fmla="*/ 9018 w 10"/>
                <a:gd name="T15" fmla="*/ 855 h 17"/>
                <a:gd name="T16" fmla="*/ 7835 w 10"/>
                <a:gd name="T17" fmla="*/ 1038 h 17"/>
                <a:gd name="T18" fmla="*/ 7835 w 10"/>
                <a:gd name="T19" fmla="*/ 1106 h 17"/>
                <a:gd name="T20" fmla="*/ 2367 w 10"/>
                <a:gd name="T21" fmla="*/ 1281 h 17"/>
                <a:gd name="T22" fmla="*/ 0 w 10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7"/>
                <a:gd name="T38" fmla="*/ 10 w 1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7">
                  <a:moveTo>
                    <a:pt x="0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2" y="16"/>
                  </a:lnTo>
                  <a:lnTo>
                    <a:pt x="0" y="1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8" name="Freeform 661">
              <a:extLst>
                <a:ext uri="{FF2B5EF4-FFF2-40B4-BE49-F238E27FC236}">
                  <a16:creationId xmlns:a16="http://schemas.microsoft.com/office/drawing/2014/main" id="{B7AFB561-4A40-43ED-9CE6-BEA14232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171"/>
              <a:ext cx="13" cy="16"/>
            </a:xfrm>
            <a:custGeom>
              <a:avLst/>
              <a:gdLst>
                <a:gd name="T0" fmla="*/ 2393 w 9"/>
                <a:gd name="T1" fmla="*/ 0 h 13"/>
                <a:gd name="T2" fmla="*/ 0 w 9"/>
                <a:gd name="T3" fmla="*/ 1 h 13"/>
                <a:gd name="T4" fmla="*/ 1060 w 9"/>
                <a:gd name="T5" fmla="*/ 405 h 13"/>
                <a:gd name="T6" fmla="*/ 3457 w 9"/>
                <a:gd name="T7" fmla="*/ 388 h 13"/>
                <a:gd name="T8" fmla="*/ 3457 w 9"/>
                <a:gd name="T9" fmla="*/ 329 h 13"/>
                <a:gd name="T10" fmla="*/ 4258 w 9"/>
                <a:gd name="T11" fmla="*/ 315 h 13"/>
                <a:gd name="T12" fmla="*/ 4258 w 9"/>
                <a:gd name="T13" fmla="*/ 256 h 13"/>
                <a:gd name="T14" fmla="*/ 3457 w 9"/>
                <a:gd name="T15" fmla="*/ 137 h 13"/>
                <a:gd name="T16" fmla="*/ 3194 w 9"/>
                <a:gd name="T17" fmla="*/ 2 h 13"/>
                <a:gd name="T18" fmla="*/ 3194 w 9"/>
                <a:gd name="T19" fmla="*/ 1 h 13"/>
                <a:gd name="T20" fmla="*/ 2393 w 9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5" y="0"/>
                  </a:moveTo>
                  <a:lnTo>
                    <a:pt x="0" y="1"/>
                  </a:lnTo>
                  <a:lnTo>
                    <a:pt x="2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9" name="Freeform 662">
              <a:extLst>
                <a:ext uri="{FF2B5EF4-FFF2-40B4-BE49-F238E27FC236}">
                  <a16:creationId xmlns:a16="http://schemas.microsoft.com/office/drawing/2014/main" id="{F415BEC1-D1E1-42AE-B973-7B06A6CF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3172"/>
              <a:ext cx="13" cy="14"/>
            </a:xfrm>
            <a:custGeom>
              <a:avLst/>
              <a:gdLst>
                <a:gd name="T0" fmla="*/ 2393 w 9"/>
                <a:gd name="T1" fmla="*/ 0 h 11"/>
                <a:gd name="T2" fmla="*/ 0 w 9"/>
                <a:gd name="T3" fmla="*/ 1 h 11"/>
                <a:gd name="T4" fmla="*/ 1060 w 9"/>
                <a:gd name="T5" fmla="*/ 653 h 11"/>
                <a:gd name="T6" fmla="*/ 3457 w 9"/>
                <a:gd name="T7" fmla="*/ 527 h 11"/>
                <a:gd name="T8" fmla="*/ 3457 w 9"/>
                <a:gd name="T9" fmla="*/ 513 h 11"/>
                <a:gd name="T10" fmla="*/ 4258 w 9"/>
                <a:gd name="T11" fmla="*/ 414 h 11"/>
                <a:gd name="T12" fmla="*/ 3457 w 9"/>
                <a:gd name="T13" fmla="*/ 317 h 11"/>
                <a:gd name="T14" fmla="*/ 3457 w 9"/>
                <a:gd name="T15" fmla="*/ 196 h 11"/>
                <a:gd name="T16" fmla="*/ 3457 w 9"/>
                <a:gd name="T17" fmla="*/ 1 h 11"/>
                <a:gd name="T18" fmla="*/ 3194 w 9"/>
                <a:gd name="T19" fmla="*/ 1 h 11"/>
                <a:gd name="T20" fmla="*/ 2393 w 9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1"/>
                <a:gd name="T35" fmla="*/ 9 w 9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1">
                  <a:moveTo>
                    <a:pt x="5" y="0"/>
                  </a:moveTo>
                  <a:lnTo>
                    <a:pt x="0" y="1"/>
                  </a:lnTo>
                  <a:lnTo>
                    <a:pt x="2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0" name="Freeform 663">
              <a:extLst>
                <a:ext uri="{FF2B5EF4-FFF2-40B4-BE49-F238E27FC236}">
                  <a16:creationId xmlns:a16="http://schemas.microsoft.com/office/drawing/2014/main" id="{F4CE0757-7BCA-4589-A142-D48734EE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173"/>
              <a:ext cx="12" cy="12"/>
            </a:xfrm>
            <a:custGeom>
              <a:avLst/>
              <a:gdLst>
                <a:gd name="T0" fmla="*/ 5223 w 8"/>
                <a:gd name="T1" fmla="*/ 0 h 9"/>
                <a:gd name="T2" fmla="*/ 0 w 8"/>
                <a:gd name="T3" fmla="*/ 1 h 9"/>
                <a:gd name="T4" fmla="*/ 1166 w 8"/>
                <a:gd name="T5" fmla="*/ 1129 h 9"/>
                <a:gd name="T6" fmla="*/ 6012 w 8"/>
                <a:gd name="T7" fmla="*/ 847 h 9"/>
                <a:gd name="T8" fmla="*/ 7079 w 8"/>
                <a:gd name="T9" fmla="*/ 655 h 9"/>
                <a:gd name="T10" fmla="*/ 6012 w 8"/>
                <a:gd name="T11" fmla="*/ 491 h 9"/>
                <a:gd name="T12" fmla="*/ 6012 w 8"/>
                <a:gd name="T13" fmla="*/ 276 h 9"/>
                <a:gd name="T14" fmla="*/ 6012 w 8"/>
                <a:gd name="T15" fmla="*/ 1 h 9"/>
                <a:gd name="T16" fmla="*/ 5223 w 8"/>
                <a:gd name="T17" fmla="*/ 1 h 9"/>
                <a:gd name="T18" fmla="*/ 5223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0"/>
                  </a:moveTo>
                  <a:lnTo>
                    <a:pt x="0" y="1"/>
                  </a:lnTo>
                  <a:lnTo>
                    <a:pt x="1" y="8"/>
                  </a:lnTo>
                  <a:lnTo>
                    <a:pt x="6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1" name="Freeform 664">
              <a:extLst>
                <a:ext uri="{FF2B5EF4-FFF2-40B4-BE49-F238E27FC236}">
                  <a16:creationId xmlns:a16="http://schemas.microsoft.com/office/drawing/2014/main" id="{F29A40C6-7985-4180-B3AB-D85FD5405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175"/>
              <a:ext cx="9" cy="7"/>
            </a:xfrm>
            <a:custGeom>
              <a:avLst/>
              <a:gdLst>
                <a:gd name="T0" fmla="*/ 4163 w 6"/>
                <a:gd name="T1" fmla="*/ 0 h 6"/>
                <a:gd name="T2" fmla="*/ 0 w 6"/>
                <a:gd name="T3" fmla="*/ 1 h 6"/>
                <a:gd name="T4" fmla="*/ 1547 w 6"/>
                <a:gd name="T5" fmla="*/ 68 h 6"/>
                <a:gd name="T6" fmla="*/ 5223 w 6"/>
                <a:gd name="T7" fmla="*/ 64 h 6"/>
                <a:gd name="T8" fmla="*/ 5223 w 6"/>
                <a:gd name="T9" fmla="*/ 55 h 6"/>
                <a:gd name="T10" fmla="*/ 5223 w 6"/>
                <a:gd name="T11" fmla="*/ 2 h 6"/>
                <a:gd name="T12" fmla="*/ 5223 w 6"/>
                <a:gd name="T13" fmla="*/ 1 h 6"/>
                <a:gd name="T14" fmla="*/ 5223 w 6"/>
                <a:gd name="T15" fmla="*/ 1 h 6"/>
                <a:gd name="T16" fmla="*/ 5223 w 6"/>
                <a:gd name="T17" fmla="*/ 0 h 6"/>
                <a:gd name="T18" fmla="*/ 4163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4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2" name="Freeform 665">
              <a:extLst>
                <a:ext uri="{FF2B5EF4-FFF2-40B4-BE49-F238E27FC236}">
                  <a16:creationId xmlns:a16="http://schemas.microsoft.com/office/drawing/2014/main" id="{3FCB388B-038F-4FA3-98A9-6CCC96E0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3176"/>
              <a:ext cx="8" cy="5"/>
            </a:xfrm>
            <a:custGeom>
              <a:avLst/>
              <a:gdLst>
                <a:gd name="T0" fmla="*/ 0 w 5"/>
                <a:gd name="T1" fmla="*/ 1 h 4"/>
                <a:gd name="T2" fmla="*/ 11763 w 5"/>
                <a:gd name="T3" fmla="*/ 0 h 4"/>
                <a:gd name="T4" fmla="*/ 11763 w 5"/>
                <a:gd name="T5" fmla="*/ 0 h 4"/>
                <a:gd name="T6" fmla="*/ 11763 w 5"/>
                <a:gd name="T7" fmla="*/ 1 h 4"/>
                <a:gd name="T8" fmla="*/ 11763 w 5"/>
                <a:gd name="T9" fmla="*/ 1 h 4"/>
                <a:gd name="T10" fmla="*/ 11763 w 5"/>
                <a:gd name="T11" fmla="*/ 1 h 4"/>
                <a:gd name="T12" fmla="*/ 11763 w 5"/>
                <a:gd name="T13" fmla="*/ 110 h 4"/>
                <a:gd name="T14" fmla="*/ 11763 w 5"/>
                <a:gd name="T15" fmla="*/ 110 h 4"/>
                <a:gd name="T16" fmla="*/ 11763 w 5"/>
                <a:gd name="T17" fmla="*/ 110 h 4"/>
                <a:gd name="T18" fmla="*/ 0 w 5"/>
                <a:gd name="T19" fmla="*/ 125 h 4"/>
                <a:gd name="T20" fmla="*/ 0 w 5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1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FF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3" name="Freeform 666">
              <a:extLst>
                <a:ext uri="{FF2B5EF4-FFF2-40B4-BE49-F238E27FC236}">
                  <a16:creationId xmlns:a16="http://schemas.microsoft.com/office/drawing/2014/main" id="{3F0BADC5-BF8A-4F18-810D-B5FF9704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168"/>
              <a:ext cx="22" cy="29"/>
            </a:xfrm>
            <a:custGeom>
              <a:avLst/>
              <a:gdLst>
                <a:gd name="T0" fmla="*/ 5922 w 15"/>
                <a:gd name="T1" fmla="*/ 1122 h 23"/>
                <a:gd name="T2" fmla="*/ 4038 w 15"/>
                <a:gd name="T3" fmla="*/ 1122 h 23"/>
                <a:gd name="T4" fmla="*/ 2753 w 15"/>
                <a:gd name="T5" fmla="*/ 1014 h 23"/>
                <a:gd name="T6" fmla="*/ 1 w 15"/>
                <a:gd name="T7" fmla="*/ 855 h 23"/>
                <a:gd name="T8" fmla="*/ 0 w 15"/>
                <a:gd name="T9" fmla="*/ 638 h 23"/>
                <a:gd name="T10" fmla="*/ 0 w 15"/>
                <a:gd name="T11" fmla="*/ 598 h 23"/>
                <a:gd name="T12" fmla="*/ 0 w 15"/>
                <a:gd name="T13" fmla="*/ 474 h 23"/>
                <a:gd name="T14" fmla="*/ 0 w 15"/>
                <a:gd name="T15" fmla="*/ 376 h 23"/>
                <a:gd name="T16" fmla="*/ 1 w 15"/>
                <a:gd name="T17" fmla="*/ 252 h 23"/>
                <a:gd name="T18" fmla="*/ 1 w 15"/>
                <a:gd name="T19" fmla="*/ 159 h 23"/>
                <a:gd name="T20" fmla="*/ 1877 w 15"/>
                <a:gd name="T21" fmla="*/ 126 h 23"/>
                <a:gd name="T22" fmla="*/ 2753 w 15"/>
                <a:gd name="T23" fmla="*/ 1 h 23"/>
                <a:gd name="T24" fmla="*/ 3162 w 15"/>
                <a:gd name="T25" fmla="*/ 0 h 23"/>
                <a:gd name="T26" fmla="*/ 5516 w 15"/>
                <a:gd name="T27" fmla="*/ 0 h 23"/>
                <a:gd name="T28" fmla="*/ 7215 w 15"/>
                <a:gd name="T29" fmla="*/ 126 h 23"/>
                <a:gd name="T30" fmla="*/ 8686 w 15"/>
                <a:gd name="T31" fmla="*/ 252 h 23"/>
                <a:gd name="T32" fmla="*/ 9574 w 15"/>
                <a:gd name="T33" fmla="*/ 474 h 23"/>
                <a:gd name="T34" fmla="*/ 9574 w 15"/>
                <a:gd name="T35" fmla="*/ 598 h 23"/>
                <a:gd name="T36" fmla="*/ 9574 w 15"/>
                <a:gd name="T37" fmla="*/ 638 h 23"/>
                <a:gd name="T38" fmla="*/ 9574 w 15"/>
                <a:gd name="T39" fmla="*/ 782 h 23"/>
                <a:gd name="T40" fmla="*/ 9574 w 15"/>
                <a:gd name="T41" fmla="*/ 855 h 23"/>
                <a:gd name="T42" fmla="*/ 8686 w 15"/>
                <a:gd name="T43" fmla="*/ 986 h 23"/>
                <a:gd name="T44" fmla="*/ 8090 w 15"/>
                <a:gd name="T45" fmla="*/ 1014 h 23"/>
                <a:gd name="T46" fmla="*/ 7215 w 15"/>
                <a:gd name="T47" fmla="*/ 1078 h 23"/>
                <a:gd name="T48" fmla="*/ 5922 w 15"/>
                <a:gd name="T49" fmla="*/ 112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3"/>
                <a:gd name="T77" fmla="*/ 15 w 15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3">
                  <a:moveTo>
                    <a:pt x="9" y="22"/>
                  </a:moveTo>
                  <a:lnTo>
                    <a:pt x="6" y="22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9" y="22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4" name="Freeform 667">
              <a:extLst>
                <a:ext uri="{FF2B5EF4-FFF2-40B4-BE49-F238E27FC236}">
                  <a16:creationId xmlns:a16="http://schemas.microsoft.com/office/drawing/2014/main" id="{E92FEB3C-E1BD-4E5E-BB72-619B3E552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168"/>
              <a:ext cx="31" cy="37"/>
            </a:xfrm>
            <a:custGeom>
              <a:avLst/>
              <a:gdLst>
                <a:gd name="T0" fmla="*/ 9625 w 21"/>
                <a:gd name="T1" fmla="*/ 1780 h 29"/>
                <a:gd name="T2" fmla="*/ 9625 w 21"/>
                <a:gd name="T3" fmla="*/ 1780 h 29"/>
                <a:gd name="T4" fmla="*/ 6520 w 21"/>
                <a:gd name="T5" fmla="*/ 1780 h 29"/>
                <a:gd name="T6" fmla="*/ 3404 w 21"/>
                <a:gd name="T7" fmla="*/ 1631 h 29"/>
                <a:gd name="T8" fmla="*/ 1373 w 21"/>
                <a:gd name="T9" fmla="*/ 1395 h 29"/>
                <a:gd name="T10" fmla="*/ 0 w 21"/>
                <a:gd name="T11" fmla="*/ 1093 h 29"/>
                <a:gd name="T12" fmla="*/ 0 w 21"/>
                <a:gd name="T13" fmla="*/ 874 h 29"/>
                <a:gd name="T14" fmla="*/ 0 w 21"/>
                <a:gd name="T15" fmla="*/ 685 h 29"/>
                <a:gd name="T16" fmla="*/ 0 w 21"/>
                <a:gd name="T17" fmla="*/ 537 h 29"/>
                <a:gd name="T18" fmla="*/ 1 w 21"/>
                <a:gd name="T19" fmla="*/ 413 h 29"/>
                <a:gd name="T20" fmla="*/ 1373 w 21"/>
                <a:gd name="T21" fmla="*/ 254 h 29"/>
                <a:gd name="T22" fmla="*/ 2992 w 21"/>
                <a:gd name="T23" fmla="*/ 156 h 29"/>
                <a:gd name="T24" fmla="*/ 3404 w 21"/>
                <a:gd name="T25" fmla="*/ 1 h 29"/>
                <a:gd name="T26" fmla="*/ 5025 w 21"/>
                <a:gd name="T27" fmla="*/ 0 h 29"/>
                <a:gd name="T28" fmla="*/ 8247 w 21"/>
                <a:gd name="T29" fmla="*/ 0 h 29"/>
                <a:gd name="T30" fmla="*/ 10950 w 21"/>
                <a:gd name="T31" fmla="*/ 156 h 29"/>
                <a:gd name="T32" fmla="*/ 13720 w 21"/>
                <a:gd name="T33" fmla="*/ 413 h 29"/>
                <a:gd name="T34" fmla="*/ 15239 w 21"/>
                <a:gd name="T35" fmla="*/ 685 h 29"/>
                <a:gd name="T36" fmla="*/ 15239 w 21"/>
                <a:gd name="T37" fmla="*/ 874 h 29"/>
                <a:gd name="T38" fmla="*/ 15239 w 21"/>
                <a:gd name="T39" fmla="*/ 1093 h 29"/>
                <a:gd name="T40" fmla="*/ 15239 w 21"/>
                <a:gd name="T41" fmla="*/ 1203 h 29"/>
                <a:gd name="T42" fmla="*/ 15239 w 21"/>
                <a:gd name="T43" fmla="*/ 1395 h 29"/>
                <a:gd name="T44" fmla="*/ 13720 w 21"/>
                <a:gd name="T45" fmla="*/ 1535 h 29"/>
                <a:gd name="T46" fmla="*/ 12803 w 21"/>
                <a:gd name="T47" fmla="*/ 1631 h 29"/>
                <a:gd name="T48" fmla="*/ 10950 w 21"/>
                <a:gd name="T49" fmla="*/ 1656 h 29"/>
                <a:gd name="T50" fmla="*/ 9625 w 21"/>
                <a:gd name="T51" fmla="*/ 178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29"/>
                <a:gd name="T80" fmla="*/ 21 w 21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29">
                  <a:moveTo>
                    <a:pt x="13" y="28"/>
                  </a:moveTo>
                  <a:lnTo>
                    <a:pt x="13" y="28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5" name="Freeform 668">
              <a:extLst>
                <a:ext uri="{FF2B5EF4-FFF2-40B4-BE49-F238E27FC236}">
                  <a16:creationId xmlns:a16="http://schemas.microsoft.com/office/drawing/2014/main" id="{2C48ECA0-D6DD-4EF4-805E-6D09D9EE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103"/>
              <a:ext cx="646" cy="99"/>
            </a:xfrm>
            <a:custGeom>
              <a:avLst/>
              <a:gdLst>
                <a:gd name="T0" fmla="*/ 229813 w 435"/>
                <a:gd name="T1" fmla="*/ 1885 h 80"/>
                <a:gd name="T2" fmla="*/ 224438 w 435"/>
                <a:gd name="T3" fmla="*/ 1750 h 80"/>
                <a:gd name="T4" fmla="*/ 215526 w 435"/>
                <a:gd name="T5" fmla="*/ 1750 h 80"/>
                <a:gd name="T6" fmla="*/ 202850 w 435"/>
                <a:gd name="T7" fmla="*/ 2025 h 80"/>
                <a:gd name="T8" fmla="*/ 193602 w 435"/>
                <a:gd name="T9" fmla="*/ 2240 h 80"/>
                <a:gd name="T10" fmla="*/ 189486 w 435"/>
                <a:gd name="T11" fmla="*/ 2333 h 80"/>
                <a:gd name="T12" fmla="*/ 183176 w 435"/>
                <a:gd name="T13" fmla="*/ 2429 h 80"/>
                <a:gd name="T14" fmla="*/ 171665 w 435"/>
                <a:gd name="T15" fmla="*/ 2555 h 80"/>
                <a:gd name="T16" fmla="*/ 159421 w 435"/>
                <a:gd name="T17" fmla="*/ 2680 h 80"/>
                <a:gd name="T18" fmla="*/ 146149 w 435"/>
                <a:gd name="T19" fmla="*/ 2843 h 80"/>
                <a:gd name="T20" fmla="*/ 129922 w 435"/>
                <a:gd name="T21" fmla="*/ 2974 h 80"/>
                <a:gd name="T22" fmla="*/ 111963 w 435"/>
                <a:gd name="T23" fmla="*/ 2974 h 80"/>
                <a:gd name="T24" fmla="*/ 96190 w 435"/>
                <a:gd name="T25" fmla="*/ 2921 h 80"/>
                <a:gd name="T26" fmla="*/ 83214 w 435"/>
                <a:gd name="T27" fmla="*/ 2887 h 80"/>
                <a:gd name="T28" fmla="*/ 70019 w 435"/>
                <a:gd name="T29" fmla="*/ 2810 h 80"/>
                <a:gd name="T30" fmla="*/ 57002 w 435"/>
                <a:gd name="T31" fmla="*/ 2680 h 80"/>
                <a:gd name="T32" fmla="*/ 45049 w 435"/>
                <a:gd name="T33" fmla="*/ 2555 h 80"/>
                <a:gd name="T34" fmla="*/ 32446 w 435"/>
                <a:gd name="T35" fmla="*/ 2360 h 80"/>
                <a:gd name="T36" fmla="*/ 20832 w 435"/>
                <a:gd name="T37" fmla="*/ 2062 h 80"/>
                <a:gd name="T38" fmla="*/ 7121 w 435"/>
                <a:gd name="T39" fmla="*/ 1669 h 80"/>
                <a:gd name="T40" fmla="*/ 1 w 435"/>
                <a:gd name="T41" fmla="*/ 1407 h 80"/>
                <a:gd name="T42" fmla="*/ 0 w 435"/>
                <a:gd name="T43" fmla="*/ 1255 h 80"/>
                <a:gd name="T44" fmla="*/ 0 w 435"/>
                <a:gd name="T45" fmla="*/ 1006 h 80"/>
                <a:gd name="T46" fmla="*/ 1 w 435"/>
                <a:gd name="T47" fmla="*/ 819 h 80"/>
                <a:gd name="T48" fmla="*/ 4795 w 435"/>
                <a:gd name="T49" fmla="*/ 804 h 80"/>
                <a:gd name="T50" fmla="*/ 13464 w 435"/>
                <a:gd name="T51" fmla="*/ 747 h 80"/>
                <a:gd name="T52" fmla="*/ 25690 w 435"/>
                <a:gd name="T53" fmla="*/ 650 h 80"/>
                <a:gd name="T54" fmla="*/ 39669 w 435"/>
                <a:gd name="T55" fmla="*/ 488 h 80"/>
                <a:gd name="T56" fmla="*/ 57002 w 435"/>
                <a:gd name="T57" fmla="*/ 343 h 80"/>
                <a:gd name="T58" fmla="*/ 73798 w 435"/>
                <a:gd name="T59" fmla="*/ 224 h 80"/>
                <a:gd name="T60" fmla="*/ 87786 w 435"/>
                <a:gd name="T61" fmla="*/ 2 h 80"/>
                <a:gd name="T62" fmla="*/ 99350 w 435"/>
                <a:gd name="T63" fmla="*/ 1 h 80"/>
                <a:gd name="T64" fmla="*/ 105745 w 435"/>
                <a:gd name="T65" fmla="*/ 1 h 80"/>
                <a:gd name="T66" fmla="*/ 116555 w 435"/>
                <a:gd name="T67" fmla="*/ 146 h 80"/>
                <a:gd name="T68" fmla="*/ 131429 w 435"/>
                <a:gd name="T69" fmla="*/ 317 h 80"/>
                <a:gd name="T70" fmla="*/ 151131 w 435"/>
                <a:gd name="T71" fmla="*/ 525 h 80"/>
                <a:gd name="T72" fmla="*/ 176710 w 435"/>
                <a:gd name="T73" fmla="*/ 743 h 80"/>
                <a:gd name="T74" fmla="*/ 209219 w 435"/>
                <a:gd name="T75" fmla="*/ 819 h 80"/>
                <a:gd name="T76" fmla="*/ 248376 w 435"/>
                <a:gd name="T77" fmla="*/ 819 h 80"/>
                <a:gd name="T78" fmla="*/ 295139 w 435"/>
                <a:gd name="T79" fmla="*/ 743 h 80"/>
                <a:gd name="T80" fmla="*/ 322317 w 435"/>
                <a:gd name="T81" fmla="*/ 600 h 80"/>
                <a:gd name="T82" fmla="*/ 331067 w 435"/>
                <a:gd name="T83" fmla="*/ 488 h 80"/>
                <a:gd name="T84" fmla="*/ 344174 w 435"/>
                <a:gd name="T85" fmla="*/ 485 h 80"/>
                <a:gd name="T86" fmla="*/ 355768 w 435"/>
                <a:gd name="T87" fmla="*/ 600 h 80"/>
                <a:gd name="T88" fmla="*/ 357933 w 435"/>
                <a:gd name="T89" fmla="*/ 919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5"/>
                <a:gd name="T136" fmla="*/ 0 h 80"/>
                <a:gd name="T137" fmla="*/ 435 w 4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5" h="80">
                  <a:moveTo>
                    <a:pt x="279" y="53"/>
                  </a:moveTo>
                  <a:lnTo>
                    <a:pt x="277" y="50"/>
                  </a:lnTo>
                  <a:lnTo>
                    <a:pt x="274" y="48"/>
                  </a:lnTo>
                  <a:lnTo>
                    <a:pt x="270" y="47"/>
                  </a:lnTo>
                  <a:lnTo>
                    <a:pt x="265" y="46"/>
                  </a:lnTo>
                  <a:lnTo>
                    <a:pt x="259" y="47"/>
                  </a:lnTo>
                  <a:lnTo>
                    <a:pt x="252" y="49"/>
                  </a:lnTo>
                  <a:lnTo>
                    <a:pt x="244" y="54"/>
                  </a:lnTo>
                  <a:lnTo>
                    <a:pt x="234" y="59"/>
                  </a:lnTo>
                  <a:lnTo>
                    <a:pt x="233" y="60"/>
                  </a:lnTo>
                  <a:lnTo>
                    <a:pt x="231" y="60"/>
                  </a:lnTo>
                  <a:lnTo>
                    <a:pt x="228" y="62"/>
                  </a:lnTo>
                  <a:lnTo>
                    <a:pt x="225" y="63"/>
                  </a:lnTo>
                  <a:lnTo>
                    <a:pt x="220" y="65"/>
                  </a:lnTo>
                  <a:lnTo>
                    <a:pt x="214" y="67"/>
                  </a:lnTo>
                  <a:lnTo>
                    <a:pt x="207" y="69"/>
                  </a:lnTo>
                  <a:lnTo>
                    <a:pt x="200" y="71"/>
                  </a:lnTo>
                  <a:lnTo>
                    <a:pt x="192" y="72"/>
                  </a:lnTo>
                  <a:lnTo>
                    <a:pt x="184" y="75"/>
                  </a:lnTo>
                  <a:lnTo>
                    <a:pt x="176" y="76"/>
                  </a:lnTo>
                  <a:lnTo>
                    <a:pt x="166" y="78"/>
                  </a:lnTo>
                  <a:lnTo>
                    <a:pt x="156" y="79"/>
                  </a:lnTo>
                  <a:lnTo>
                    <a:pt x="146" y="79"/>
                  </a:lnTo>
                  <a:lnTo>
                    <a:pt x="135" y="79"/>
                  </a:lnTo>
                  <a:lnTo>
                    <a:pt x="124" y="79"/>
                  </a:lnTo>
                  <a:lnTo>
                    <a:pt x="116" y="78"/>
                  </a:lnTo>
                  <a:lnTo>
                    <a:pt x="109" y="78"/>
                  </a:lnTo>
                  <a:lnTo>
                    <a:pt x="100" y="77"/>
                  </a:lnTo>
                  <a:lnTo>
                    <a:pt x="92" y="76"/>
                  </a:lnTo>
                  <a:lnTo>
                    <a:pt x="84" y="75"/>
                  </a:lnTo>
                  <a:lnTo>
                    <a:pt x="77" y="73"/>
                  </a:lnTo>
                  <a:lnTo>
                    <a:pt x="69" y="72"/>
                  </a:lnTo>
                  <a:lnTo>
                    <a:pt x="62" y="71"/>
                  </a:lnTo>
                  <a:lnTo>
                    <a:pt x="54" y="69"/>
                  </a:lnTo>
                  <a:lnTo>
                    <a:pt x="47" y="66"/>
                  </a:lnTo>
                  <a:lnTo>
                    <a:pt x="39" y="63"/>
                  </a:lnTo>
                  <a:lnTo>
                    <a:pt x="33" y="59"/>
                  </a:lnTo>
                  <a:lnTo>
                    <a:pt x="25" y="55"/>
                  </a:lnTo>
                  <a:lnTo>
                    <a:pt x="17" y="50"/>
                  </a:lnTo>
                  <a:lnTo>
                    <a:pt x="9" y="45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6" y="20"/>
                  </a:lnTo>
                  <a:lnTo>
                    <a:pt x="23" y="19"/>
                  </a:lnTo>
                  <a:lnTo>
                    <a:pt x="31" y="17"/>
                  </a:lnTo>
                  <a:lnTo>
                    <a:pt x="39" y="15"/>
                  </a:lnTo>
                  <a:lnTo>
                    <a:pt x="48" y="13"/>
                  </a:lnTo>
                  <a:lnTo>
                    <a:pt x="58" y="11"/>
                  </a:lnTo>
                  <a:lnTo>
                    <a:pt x="69" y="9"/>
                  </a:lnTo>
                  <a:lnTo>
                    <a:pt x="79" y="7"/>
                  </a:lnTo>
                  <a:lnTo>
                    <a:pt x="89" y="6"/>
                  </a:lnTo>
                  <a:lnTo>
                    <a:pt x="98" y="4"/>
                  </a:lnTo>
                  <a:lnTo>
                    <a:pt x="106" y="2"/>
                  </a:lnTo>
                  <a:lnTo>
                    <a:pt x="113" y="1"/>
                  </a:lnTo>
                  <a:lnTo>
                    <a:pt x="119" y="1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3" y="2"/>
                  </a:lnTo>
                  <a:lnTo>
                    <a:pt x="140" y="4"/>
                  </a:lnTo>
                  <a:lnTo>
                    <a:pt x="148" y="6"/>
                  </a:lnTo>
                  <a:lnTo>
                    <a:pt x="158" y="8"/>
                  </a:lnTo>
                  <a:lnTo>
                    <a:pt x="170" y="11"/>
                  </a:lnTo>
                  <a:lnTo>
                    <a:pt x="182" y="14"/>
                  </a:lnTo>
                  <a:lnTo>
                    <a:pt x="197" y="17"/>
                  </a:lnTo>
                  <a:lnTo>
                    <a:pt x="213" y="19"/>
                  </a:lnTo>
                  <a:lnTo>
                    <a:pt x="232" y="20"/>
                  </a:lnTo>
                  <a:lnTo>
                    <a:pt x="252" y="22"/>
                  </a:lnTo>
                  <a:lnTo>
                    <a:pt x="274" y="22"/>
                  </a:lnTo>
                  <a:lnTo>
                    <a:pt x="299" y="22"/>
                  </a:lnTo>
                  <a:lnTo>
                    <a:pt x="326" y="21"/>
                  </a:lnTo>
                  <a:lnTo>
                    <a:pt x="355" y="19"/>
                  </a:lnTo>
                  <a:lnTo>
                    <a:pt x="387" y="15"/>
                  </a:lnTo>
                  <a:lnTo>
                    <a:pt x="388" y="15"/>
                  </a:lnTo>
                  <a:lnTo>
                    <a:pt x="393" y="14"/>
                  </a:lnTo>
                  <a:lnTo>
                    <a:pt x="398" y="13"/>
                  </a:lnTo>
                  <a:lnTo>
                    <a:pt x="405" y="12"/>
                  </a:lnTo>
                  <a:lnTo>
                    <a:pt x="414" y="12"/>
                  </a:lnTo>
                  <a:lnTo>
                    <a:pt x="421" y="13"/>
                  </a:lnTo>
                  <a:lnTo>
                    <a:pt x="428" y="15"/>
                  </a:lnTo>
                  <a:lnTo>
                    <a:pt x="434" y="19"/>
                  </a:lnTo>
                  <a:lnTo>
                    <a:pt x="431" y="24"/>
                  </a:lnTo>
                  <a:lnTo>
                    <a:pt x="279" y="53"/>
                  </a:lnTo>
                </a:path>
              </a:pathLst>
            </a:custGeom>
            <a:solidFill>
              <a:srgbClr val="8C7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6" name="Freeform 669">
              <a:extLst>
                <a:ext uri="{FF2B5EF4-FFF2-40B4-BE49-F238E27FC236}">
                  <a16:creationId xmlns:a16="http://schemas.microsoft.com/office/drawing/2014/main" id="{331CCE0B-B641-438B-8A6F-420895466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103"/>
              <a:ext cx="655" cy="107"/>
            </a:xfrm>
            <a:custGeom>
              <a:avLst/>
              <a:gdLst>
                <a:gd name="T0" fmla="*/ 235657 w 441"/>
                <a:gd name="T1" fmla="*/ 2322 h 86"/>
                <a:gd name="T2" fmla="*/ 231378 w 441"/>
                <a:gd name="T3" fmla="*/ 2160 h 86"/>
                <a:gd name="T4" fmla="*/ 224255 w 441"/>
                <a:gd name="T5" fmla="*/ 2040 h 86"/>
                <a:gd name="T6" fmla="*/ 212625 w 441"/>
                <a:gd name="T7" fmla="*/ 2176 h 86"/>
                <a:gd name="T8" fmla="*/ 197538 w 441"/>
                <a:gd name="T9" fmla="*/ 2641 h 86"/>
                <a:gd name="T10" fmla="*/ 195405 w 441"/>
                <a:gd name="T11" fmla="*/ 2687 h 86"/>
                <a:gd name="T12" fmla="*/ 190428 w 441"/>
                <a:gd name="T13" fmla="*/ 2807 h 86"/>
                <a:gd name="T14" fmla="*/ 180562 w 441"/>
                <a:gd name="T15" fmla="*/ 2952 h 86"/>
                <a:gd name="T16" fmla="*/ 169639 w 441"/>
                <a:gd name="T17" fmla="*/ 3133 h 86"/>
                <a:gd name="T18" fmla="*/ 155783 w 441"/>
                <a:gd name="T19" fmla="*/ 3343 h 86"/>
                <a:gd name="T20" fmla="*/ 140059 w 441"/>
                <a:gd name="T21" fmla="*/ 3481 h 86"/>
                <a:gd name="T22" fmla="*/ 123580 w 441"/>
                <a:gd name="T23" fmla="*/ 3492 h 86"/>
                <a:gd name="T24" fmla="*/ 104886 w 441"/>
                <a:gd name="T25" fmla="*/ 3492 h 86"/>
                <a:gd name="T26" fmla="*/ 91275 w 441"/>
                <a:gd name="T27" fmla="*/ 3481 h 86"/>
                <a:gd name="T28" fmla="*/ 77391 w 441"/>
                <a:gd name="T29" fmla="*/ 3368 h 86"/>
                <a:gd name="T30" fmla="*/ 64894 w 441"/>
                <a:gd name="T31" fmla="*/ 3226 h 86"/>
                <a:gd name="T32" fmla="*/ 52938 w 441"/>
                <a:gd name="T33" fmla="*/ 3133 h 86"/>
                <a:gd name="T34" fmla="*/ 39722 w 441"/>
                <a:gd name="T35" fmla="*/ 2889 h 86"/>
                <a:gd name="T36" fmla="*/ 27375 w 441"/>
                <a:gd name="T37" fmla="*/ 2641 h 86"/>
                <a:gd name="T38" fmla="*/ 14064 w 441"/>
                <a:gd name="T39" fmla="*/ 2187 h 86"/>
                <a:gd name="T40" fmla="*/ 1 w 441"/>
                <a:gd name="T41" fmla="*/ 1670 h 86"/>
                <a:gd name="T42" fmla="*/ 1 w 441"/>
                <a:gd name="T43" fmla="*/ 1537 h 86"/>
                <a:gd name="T44" fmla="*/ 0 w 441"/>
                <a:gd name="T45" fmla="*/ 1318 h 86"/>
                <a:gd name="T46" fmla="*/ 0 w 441"/>
                <a:gd name="T47" fmla="*/ 1059 h 86"/>
                <a:gd name="T48" fmla="*/ 2186 w 441"/>
                <a:gd name="T49" fmla="*/ 969 h 86"/>
                <a:gd name="T50" fmla="*/ 8355 w 441"/>
                <a:gd name="T51" fmla="*/ 962 h 86"/>
                <a:gd name="T52" fmla="*/ 18756 w 441"/>
                <a:gd name="T53" fmla="*/ 845 h 86"/>
                <a:gd name="T54" fmla="*/ 33444 w 441"/>
                <a:gd name="T55" fmla="*/ 679 h 86"/>
                <a:gd name="T56" fmla="*/ 49673 w 441"/>
                <a:gd name="T57" fmla="*/ 503 h 86"/>
                <a:gd name="T58" fmla="*/ 66967 w 441"/>
                <a:gd name="T59" fmla="*/ 325 h 86"/>
                <a:gd name="T60" fmla="*/ 82246 w 441"/>
                <a:gd name="T61" fmla="*/ 148 h 86"/>
                <a:gd name="T62" fmla="*/ 95911 w 441"/>
                <a:gd name="T63" fmla="*/ 1 h 86"/>
                <a:gd name="T64" fmla="*/ 104294 w 441"/>
                <a:gd name="T65" fmla="*/ 0 h 86"/>
                <a:gd name="T66" fmla="*/ 112841 w 441"/>
                <a:gd name="T67" fmla="*/ 2 h 86"/>
                <a:gd name="T68" fmla="*/ 125188 w 441"/>
                <a:gd name="T69" fmla="*/ 229 h 86"/>
                <a:gd name="T70" fmla="*/ 143157 w 441"/>
                <a:gd name="T71" fmla="*/ 503 h 86"/>
                <a:gd name="T72" fmla="*/ 166513 w 441"/>
                <a:gd name="T73" fmla="*/ 724 h 86"/>
                <a:gd name="T74" fmla="*/ 195416 w 441"/>
                <a:gd name="T75" fmla="*/ 901 h 86"/>
                <a:gd name="T76" fmla="*/ 231378 w 441"/>
                <a:gd name="T77" fmla="*/ 969 h 86"/>
                <a:gd name="T78" fmla="*/ 276165 w 441"/>
                <a:gd name="T79" fmla="*/ 962 h 86"/>
                <a:gd name="T80" fmla="*/ 326316 w 441"/>
                <a:gd name="T81" fmla="*/ 679 h 86"/>
                <a:gd name="T82" fmla="*/ 331604 w 441"/>
                <a:gd name="T83" fmla="*/ 626 h 86"/>
                <a:gd name="T84" fmla="*/ 342192 w 441"/>
                <a:gd name="T85" fmla="*/ 546 h 86"/>
                <a:gd name="T86" fmla="*/ 355689 w 441"/>
                <a:gd name="T87" fmla="*/ 550 h 86"/>
                <a:gd name="T88" fmla="*/ 366654 w 441"/>
                <a:gd name="T89" fmla="*/ 845 h 86"/>
                <a:gd name="T90" fmla="*/ 235657 w 441"/>
                <a:gd name="T91" fmla="*/ 2322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1"/>
                <a:gd name="T139" fmla="*/ 0 h 86"/>
                <a:gd name="T140" fmla="*/ 441 w 441"/>
                <a:gd name="T141" fmla="*/ 86 h 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1" h="86">
                  <a:moveTo>
                    <a:pt x="283" y="57"/>
                  </a:moveTo>
                  <a:lnTo>
                    <a:pt x="283" y="57"/>
                  </a:lnTo>
                  <a:lnTo>
                    <a:pt x="281" y="54"/>
                  </a:lnTo>
                  <a:lnTo>
                    <a:pt x="278" y="52"/>
                  </a:lnTo>
                  <a:lnTo>
                    <a:pt x="274" y="51"/>
                  </a:lnTo>
                  <a:lnTo>
                    <a:pt x="269" y="50"/>
                  </a:lnTo>
                  <a:lnTo>
                    <a:pt x="263" y="51"/>
                  </a:lnTo>
                  <a:lnTo>
                    <a:pt x="255" y="53"/>
                  </a:lnTo>
                  <a:lnTo>
                    <a:pt x="247" y="58"/>
                  </a:lnTo>
                  <a:lnTo>
                    <a:pt x="237" y="64"/>
                  </a:lnTo>
                  <a:lnTo>
                    <a:pt x="236" y="65"/>
                  </a:lnTo>
                  <a:lnTo>
                    <a:pt x="234" y="65"/>
                  </a:lnTo>
                  <a:lnTo>
                    <a:pt x="231" y="67"/>
                  </a:lnTo>
                  <a:lnTo>
                    <a:pt x="228" y="68"/>
                  </a:lnTo>
                  <a:lnTo>
                    <a:pt x="223" y="70"/>
                  </a:lnTo>
                  <a:lnTo>
                    <a:pt x="217" y="72"/>
                  </a:lnTo>
                  <a:lnTo>
                    <a:pt x="210" y="74"/>
                  </a:lnTo>
                  <a:lnTo>
                    <a:pt x="203" y="76"/>
                  </a:lnTo>
                  <a:lnTo>
                    <a:pt x="195" y="78"/>
                  </a:lnTo>
                  <a:lnTo>
                    <a:pt x="187" y="81"/>
                  </a:lnTo>
                  <a:lnTo>
                    <a:pt x="178" y="82"/>
                  </a:lnTo>
                  <a:lnTo>
                    <a:pt x="168" y="84"/>
                  </a:lnTo>
                  <a:lnTo>
                    <a:pt x="158" y="85"/>
                  </a:lnTo>
                  <a:lnTo>
                    <a:pt x="148" y="85"/>
                  </a:lnTo>
                  <a:lnTo>
                    <a:pt x="137" y="85"/>
                  </a:lnTo>
                  <a:lnTo>
                    <a:pt x="126" y="85"/>
                  </a:lnTo>
                  <a:lnTo>
                    <a:pt x="118" y="84"/>
                  </a:lnTo>
                  <a:lnTo>
                    <a:pt x="110" y="84"/>
                  </a:lnTo>
                  <a:lnTo>
                    <a:pt x="101" y="83"/>
                  </a:lnTo>
                  <a:lnTo>
                    <a:pt x="93" y="82"/>
                  </a:lnTo>
                  <a:lnTo>
                    <a:pt x="85" y="81"/>
                  </a:lnTo>
                  <a:lnTo>
                    <a:pt x="78" y="79"/>
                  </a:lnTo>
                  <a:lnTo>
                    <a:pt x="70" y="78"/>
                  </a:lnTo>
                  <a:lnTo>
                    <a:pt x="63" y="76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40" y="68"/>
                  </a:lnTo>
                  <a:lnTo>
                    <a:pt x="33" y="64"/>
                  </a:lnTo>
                  <a:lnTo>
                    <a:pt x="25" y="59"/>
                  </a:lnTo>
                  <a:lnTo>
                    <a:pt x="17" y="54"/>
                  </a:lnTo>
                  <a:lnTo>
                    <a:pt x="9" y="48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3"/>
                  </a:lnTo>
                  <a:lnTo>
                    <a:pt x="10" y="23"/>
                  </a:lnTo>
                  <a:lnTo>
                    <a:pt x="16" y="22"/>
                  </a:lnTo>
                  <a:lnTo>
                    <a:pt x="23" y="20"/>
                  </a:lnTo>
                  <a:lnTo>
                    <a:pt x="31" y="18"/>
                  </a:lnTo>
                  <a:lnTo>
                    <a:pt x="40" y="16"/>
                  </a:lnTo>
                  <a:lnTo>
                    <a:pt x="49" y="14"/>
                  </a:lnTo>
                  <a:lnTo>
                    <a:pt x="59" y="12"/>
                  </a:lnTo>
                  <a:lnTo>
                    <a:pt x="70" y="10"/>
                  </a:lnTo>
                  <a:lnTo>
                    <a:pt x="80" y="8"/>
                  </a:lnTo>
                  <a:lnTo>
                    <a:pt x="90" y="6"/>
                  </a:lnTo>
                  <a:lnTo>
                    <a:pt x="99" y="4"/>
                  </a:lnTo>
                  <a:lnTo>
                    <a:pt x="107" y="2"/>
                  </a:lnTo>
                  <a:lnTo>
                    <a:pt x="115" y="1"/>
                  </a:lnTo>
                  <a:lnTo>
                    <a:pt x="121" y="1"/>
                  </a:lnTo>
                  <a:lnTo>
                    <a:pt x="125" y="0"/>
                  </a:lnTo>
                  <a:lnTo>
                    <a:pt x="129" y="1"/>
                  </a:lnTo>
                  <a:lnTo>
                    <a:pt x="135" y="2"/>
                  </a:lnTo>
                  <a:lnTo>
                    <a:pt x="142" y="4"/>
                  </a:lnTo>
                  <a:lnTo>
                    <a:pt x="150" y="6"/>
                  </a:lnTo>
                  <a:lnTo>
                    <a:pt x="160" y="9"/>
                  </a:lnTo>
                  <a:lnTo>
                    <a:pt x="172" y="12"/>
                  </a:lnTo>
                  <a:lnTo>
                    <a:pt x="185" y="15"/>
                  </a:lnTo>
                  <a:lnTo>
                    <a:pt x="200" y="18"/>
                  </a:lnTo>
                  <a:lnTo>
                    <a:pt x="216" y="20"/>
                  </a:lnTo>
                  <a:lnTo>
                    <a:pt x="235" y="22"/>
                  </a:lnTo>
                  <a:lnTo>
                    <a:pt x="255" y="24"/>
                  </a:lnTo>
                  <a:lnTo>
                    <a:pt x="278" y="24"/>
                  </a:lnTo>
                  <a:lnTo>
                    <a:pt x="303" y="24"/>
                  </a:lnTo>
                  <a:lnTo>
                    <a:pt x="331" y="23"/>
                  </a:lnTo>
                  <a:lnTo>
                    <a:pt x="360" y="20"/>
                  </a:lnTo>
                  <a:lnTo>
                    <a:pt x="392" y="16"/>
                  </a:lnTo>
                  <a:lnTo>
                    <a:pt x="393" y="16"/>
                  </a:lnTo>
                  <a:lnTo>
                    <a:pt x="398" y="15"/>
                  </a:lnTo>
                  <a:lnTo>
                    <a:pt x="404" y="14"/>
                  </a:lnTo>
                  <a:lnTo>
                    <a:pt x="411" y="13"/>
                  </a:lnTo>
                  <a:lnTo>
                    <a:pt x="420" y="13"/>
                  </a:lnTo>
                  <a:lnTo>
                    <a:pt x="427" y="14"/>
                  </a:lnTo>
                  <a:lnTo>
                    <a:pt x="434" y="16"/>
                  </a:lnTo>
                  <a:lnTo>
                    <a:pt x="440" y="20"/>
                  </a:lnTo>
                  <a:lnTo>
                    <a:pt x="437" y="26"/>
                  </a:lnTo>
                  <a:lnTo>
                    <a:pt x="283" y="5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7" name="Freeform 670">
              <a:extLst>
                <a:ext uri="{FF2B5EF4-FFF2-40B4-BE49-F238E27FC236}">
                  <a16:creationId xmlns:a16="http://schemas.microsoft.com/office/drawing/2014/main" id="{E0C442D5-0D24-4ADC-9B45-87EE2BA62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008"/>
              <a:ext cx="58" cy="198"/>
            </a:xfrm>
            <a:custGeom>
              <a:avLst/>
              <a:gdLst>
                <a:gd name="T0" fmla="*/ 31488 w 39"/>
                <a:gd name="T1" fmla="*/ 2898 h 159"/>
                <a:gd name="T2" fmla="*/ 30747 w 39"/>
                <a:gd name="T3" fmla="*/ 2763 h 159"/>
                <a:gd name="T4" fmla="*/ 29758 w 39"/>
                <a:gd name="T5" fmla="*/ 2590 h 159"/>
                <a:gd name="T6" fmla="*/ 29228 w 39"/>
                <a:gd name="T7" fmla="*/ 2327 h 159"/>
                <a:gd name="T8" fmla="*/ 28134 w 39"/>
                <a:gd name="T9" fmla="*/ 2194 h 159"/>
                <a:gd name="T10" fmla="*/ 29228 w 39"/>
                <a:gd name="T11" fmla="*/ 1910 h 159"/>
                <a:gd name="T12" fmla="*/ 29758 w 39"/>
                <a:gd name="T13" fmla="*/ 1670 h 159"/>
                <a:gd name="T14" fmla="*/ 30747 w 39"/>
                <a:gd name="T15" fmla="*/ 1501 h 159"/>
                <a:gd name="T16" fmla="*/ 31488 w 39"/>
                <a:gd name="T17" fmla="*/ 1232 h 159"/>
                <a:gd name="T18" fmla="*/ 30747 w 39"/>
                <a:gd name="T19" fmla="*/ 1061 h 159"/>
                <a:gd name="T20" fmla="*/ 30747 w 39"/>
                <a:gd name="T21" fmla="*/ 865 h 159"/>
                <a:gd name="T22" fmla="*/ 31488 w 39"/>
                <a:gd name="T23" fmla="*/ 558 h 159"/>
                <a:gd name="T24" fmla="*/ 31488 w 39"/>
                <a:gd name="T25" fmla="*/ 289 h 159"/>
                <a:gd name="T26" fmla="*/ 26149 w 39"/>
                <a:gd name="T27" fmla="*/ 2 h 159"/>
                <a:gd name="T28" fmla="*/ 18918 w 39"/>
                <a:gd name="T29" fmla="*/ 0 h 159"/>
                <a:gd name="T30" fmla="*/ 13902 w 39"/>
                <a:gd name="T31" fmla="*/ 120 h 159"/>
                <a:gd name="T32" fmla="*/ 10795 w 39"/>
                <a:gd name="T33" fmla="*/ 512 h 159"/>
                <a:gd name="T34" fmla="*/ 8554 w 39"/>
                <a:gd name="T35" fmla="*/ 1181 h 159"/>
                <a:gd name="T36" fmla="*/ 6929 w 39"/>
                <a:gd name="T37" fmla="*/ 1910 h 159"/>
                <a:gd name="T38" fmla="*/ 4881 w 39"/>
                <a:gd name="T39" fmla="*/ 2446 h 159"/>
                <a:gd name="T40" fmla="*/ 3282 w 39"/>
                <a:gd name="T41" fmla="*/ 3046 h 159"/>
                <a:gd name="T42" fmla="*/ 1484 w 39"/>
                <a:gd name="T43" fmla="*/ 3843 h 159"/>
                <a:gd name="T44" fmla="*/ 0 w 39"/>
                <a:gd name="T45" fmla="*/ 4367 h 159"/>
                <a:gd name="T46" fmla="*/ 1484 w 39"/>
                <a:gd name="T47" fmla="*/ 4813 h 159"/>
                <a:gd name="T48" fmla="*/ 3868 w 39"/>
                <a:gd name="T49" fmla="*/ 5159 h 159"/>
                <a:gd name="T50" fmla="*/ 7259 w 39"/>
                <a:gd name="T51" fmla="*/ 5656 h 159"/>
                <a:gd name="T52" fmla="*/ 10305 w 39"/>
                <a:gd name="T53" fmla="*/ 6139 h 159"/>
                <a:gd name="T54" fmla="*/ 11823 w 39"/>
                <a:gd name="T55" fmla="*/ 6569 h 159"/>
                <a:gd name="T56" fmla="*/ 11823 w 39"/>
                <a:gd name="T57" fmla="*/ 6569 h 159"/>
                <a:gd name="T58" fmla="*/ 12721 w 39"/>
                <a:gd name="T59" fmla="*/ 6139 h 159"/>
                <a:gd name="T60" fmla="*/ 13902 w 39"/>
                <a:gd name="T61" fmla="*/ 5656 h 159"/>
                <a:gd name="T62" fmla="*/ 15325 w 39"/>
                <a:gd name="T63" fmla="*/ 5088 h 159"/>
                <a:gd name="T64" fmla="*/ 17473 w 39"/>
                <a:gd name="T65" fmla="*/ 4640 h 159"/>
                <a:gd name="T66" fmla="*/ 18918 w 39"/>
                <a:gd name="T67" fmla="*/ 4380 h 159"/>
                <a:gd name="T68" fmla="*/ 21173 w 39"/>
                <a:gd name="T69" fmla="*/ 4285 h 159"/>
                <a:gd name="T70" fmla="*/ 24547 w 39"/>
                <a:gd name="T71" fmla="*/ 4380 h 159"/>
                <a:gd name="T72" fmla="*/ 26149 w 39"/>
                <a:gd name="T73" fmla="*/ 4464 h 159"/>
                <a:gd name="T74" fmla="*/ 27471 w 39"/>
                <a:gd name="T75" fmla="*/ 4236 h 159"/>
                <a:gd name="T76" fmla="*/ 29758 w 39"/>
                <a:gd name="T77" fmla="*/ 3726 h 159"/>
                <a:gd name="T78" fmla="*/ 30747 w 39"/>
                <a:gd name="T79" fmla="*/ 3225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"/>
                <a:gd name="T121" fmla="*/ 0 h 159"/>
                <a:gd name="T122" fmla="*/ 39 w 39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" h="159">
                  <a:moveTo>
                    <a:pt x="37" y="72"/>
                  </a:moveTo>
                  <a:lnTo>
                    <a:pt x="37" y="70"/>
                  </a:lnTo>
                  <a:lnTo>
                    <a:pt x="36" y="69"/>
                  </a:lnTo>
                  <a:lnTo>
                    <a:pt x="36" y="67"/>
                  </a:lnTo>
                  <a:lnTo>
                    <a:pt x="35" y="65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4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4" y="46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37" y="14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3" y="12"/>
                  </a:lnTo>
                  <a:lnTo>
                    <a:pt x="12" y="19"/>
                  </a:lnTo>
                  <a:lnTo>
                    <a:pt x="10" y="28"/>
                  </a:lnTo>
                  <a:lnTo>
                    <a:pt x="9" y="38"/>
                  </a:lnTo>
                  <a:lnTo>
                    <a:pt x="8" y="46"/>
                  </a:lnTo>
                  <a:lnTo>
                    <a:pt x="7" y="54"/>
                  </a:lnTo>
                  <a:lnTo>
                    <a:pt x="6" y="59"/>
                  </a:lnTo>
                  <a:lnTo>
                    <a:pt x="5" y="61"/>
                  </a:lnTo>
                  <a:lnTo>
                    <a:pt x="4" y="73"/>
                  </a:lnTo>
                  <a:lnTo>
                    <a:pt x="3" y="83"/>
                  </a:lnTo>
                  <a:lnTo>
                    <a:pt x="2" y="92"/>
                  </a:lnTo>
                  <a:lnTo>
                    <a:pt x="1" y="98"/>
                  </a:lnTo>
                  <a:lnTo>
                    <a:pt x="0" y="104"/>
                  </a:lnTo>
                  <a:lnTo>
                    <a:pt x="1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8" y="130"/>
                  </a:lnTo>
                  <a:lnTo>
                    <a:pt x="9" y="136"/>
                  </a:lnTo>
                  <a:lnTo>
                    <a:pt x="10" y="143"/>
                  </a:lnTo>
                  <a:lnTo>
                    <a:pt x="12" y="148"/>
                  </a:lnTo>
                  <a:lnTo>
                    <a:pt x="13" y="153"/>
                  </a:lnTo>
                  <a:lnTo>
                    <a:pt x="14" y="157"/>
                  </a:lnTo>
                  <a:lnTo>
                    <a:pt x="14" y="158"/>
                  </a:lnTo>
                  <a:lnTo>
                    <a:pt x="14" y="157"/>
                  </a:lnTo>
                  <a:lnTo>
                    <a:pt x="15" y="154"/>
                  </a:lnTo>
                  <a:lnTo>
                    <a:pt x="15" y="148"/>
                  </a:lnTo>
                  <a:lnTo>
                    <a:pt x="16" y="143"/>
                  </a:lnTo>
                  <a:lnTo>
                    <a:pt x="16" y="136"/>
                  </a:lnTo>
                  <a:lnTo>
                    <a:pt x="17" y="129"/>
                  </a:lnTo>
                  <a:lnTo>
                    <a:pt x="18" y="122"/>
                  </a:lnTo>
                  <a:lnTo>
                    <a:pt x="19" y="117"/>
                  </a:lnTo>
                  <a:lnTo>
                    <a:pt x="20" y="112"/>
                  </a:lnTo>
                  <a:lnTo>
                    <a:pt x="22" y="108"/>
                  </a:lnTo>
                  <a:lnTo>
                    <a:pt x="22" y="105"/>
                  </a:lnTo>
                  <a:lnTo>
                    <a:pt x="23" y="104"/>
                  </a:lnTo>
                  <a:lnTo>
                    <a:pt x="25" y="103"/>
                  </a:lnTo>
                  <a:lnTo>
                    <a:pt x="27" y="104"/>
                  </a:lnTo>
                  <a:lnTo>
                    <a:pt x="29" y="105"/>
                  </a:lnTo>
                  <a:lnTo>
                    <a:pt x="30" y="108"/>
                  </a:lnTo>
                  <a:lnTo>
                    <a:pt x="31" y="107"/>
                  </a:lnTo>
                  <a:lnTo>
                    <a:pt x="31" y="105"/>
                  </a:lnTo>
                  <a:lnTo>
                    <a:pt x="32" y="101"/>
                  </a:lnTo>
                  <a:lnTo>
                    <a:pt x="33" y="95"/>
                  </a:lnTo>
                  <a:lnTo>
                    <a:pt x="35" y="90"/>
                  </a:lnTo>
                  <a:lnTo>
                    <a:pt x="35" y="84"/>
                  </a:lnTo>
                  <a:lnTo>
                    <a:pt x="36" y="77"/>
                  </a:lnTo>
                  <a:lnTo>
                    <a:pt x="37" y="72"/>
                  </a:lnTo>
                </a:path>
              </a:pathLst>
            </a:custGeom>
            <a:solidFill>
              <a:srgbClr val="FFB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8" name="Freeform 671">
              <a:extLst>
                <a:ext uri="{FF2B5EF4-FFF2-40B4-BE49-F238E27FC236}">
                  <a16:creationId xmlns:a16="http://schemas.microsoft.com/office/drawing/2014/main" id="{7107384D-1FD7-4713-8B89-2929418F4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008"/>
              <a:ext cx="67" cy="205"/>
            </a:xfrm>
            <a:custGeom>
              <a:avLst/>
              <a:gdLst>
                <a:gd name="T0" fmla="*/ 37146 w 45"/>
                <a:gd name="T1" fmla="*/ 3000 h 165"/>
                <a:gd name="T2" fmla="*/ 36832 w 45"/>
                <a:gd name="T3" fmla="*/ 2861 h 165"/>
                <a:gd name="T4" fmla="*/ 35500 w 45"/>
                <a:gd name="T5" fmla="*/ 2675 h 165"/>
                <a:gd name="T6" fmla="*/ 35023 w 45"/>
                <a:gd name="T7" fmla="*/ 2434 h 165"/>
                <a:gd name="T8" fmla="*/ 33303 w 45"/>
                <a:gd name="T9" fmla="*/ 2244 h 165"/>
                <a:gd name="T10" fmla="*/ 33303 w 45"/>
                <a:gd name="T11" fmla="*/ 2031 h 165"/>
                <a:gd name="T12" fmla="*/ 35023 w 45"/>
                <a:gd name="T13" fmla="*/ 1806 h 165"/>
                <a:gd name="T14" fmla="*/ 36832 w 45"/>
                <a:gd name="T15" fmla="*/ 1565 h 165"/>
                <a:gd name="T16" fmla="*/ 37146 w 45"/>
                <a:gd name="T17" fmla="*/ 1383 h 165"/>
                <a:gd name="T18" fmla="*/ 36832 w 45"/>
                <a:gd name="T19" fmla="*/ 1170 h 165"/>
                <a:gd name="T20" fmla="*/ 36832 w 45"/>
                <a:gd name="T21" fmla="*/ 955 h 165"/>
                <a:gd name="T22" fmla="*/ 36832 w 45"/>
                <a:gd name="T23" fmla="*/ 769 h 165"/>
                <a:gd name="T24" fmla="*/ 38325 w 45"/>
                <a:gd name="T25" fmla="*/ 401 h 165"/>
                <a:gd name="T26" fmla="*/ 35500 w 45"/>
                <a:gd name="T27" fmla="*/ 148 h 165"/>
                <a:gd name="T28" fmla="*/ 26472 w 45"/>
                <a:gd name="T29" fmla="*/ 0 h 165"/>
                <a:gd name="T30" fmla="*/ 17780 w 45"/>
                <a:gd name="T31" fmla="*/ 1 h 165"/>
                <a:gd name="T32" fmla="*/ 14130 w 45"/>
                <a:gd name="T33" fmla="*/ 229 h 165"/>
                <a:gd name="T34" fmla="*/ 11942 w 45"/>
                <a:gd name="T35" fmla="*/ 816 h 165"/>
                <a:gd name="T36" fmla="*/ 8683 w 45"/>
                <a:gd name="T37" fmla="*/ 1565 h 165"/>
                <a:gd name="T38" fmla="*/ 7127 w 45"/>
                <a:gd name="T39" fmla="*/ 2244 h 165"/>
                <a:gd name="T40" fmla="*/ 5034 w 45"/>
                <a:gd name="T41" fmla="*/ 2523 h 165"/>
                <a:gd name="T42" fmla="*/ 2271 w 45"/>
                <a:gd name="T43" fmla="*/ 3459 h 165"/>
                <a:gd name="T44" fmla="*/ 1 w 45"/>
                <a:gd name="T45" fmla="*/ 4093 h 165"/>
                <a:gd name="T46" fmla="*/ 1 w 45"/>
                <a:gd name="T47" fmla="*/ 4578 h 165"/>
                <a:gd name="T48" fmla="*/ 3917 w 45"/>
                <a:gd name="T49" fmla="*/ 5011 h 165"/>
                <a:gd name="T50" fmla="*/ 7495 w 45"/>
                <a:gd name="T51" fmla="*/ 5426 h 165"/>
                <a:gd name="T52" fmla="*/ 10611 w 45"/>
                <a:gd name="T53" fmla="*/ 5962 h 165"/>
                <a:gd name="T54" fmla="*/ 12928 w 45"/>
                <a:gd name="T55" fmla="*/ 6374 h 165"/>
                <a:gd name="T56" fmla="*/ 14130 w 45"/>
                <a:gd name="T57" fmla="*/ 6566 h 165"/>
                <a:gd name="T58" fmla="*/ 14487 w 45"/>
                <a:gd name="T59" fmla="*/ 6401 h 165"/>
                <a:gd name="T60" fmla="*/ 15799 w 45"/>
                <a:gd name="T61" fmla="*/ 5962 h 165"/>
                <a:gd name="T62" fmla="*/ 17721 w 45"/>
                <a:gd name="T63" fmla="*/ 5347 h 165"/>
                <a:gd name="T64" fmla="*/ 19248 w 45"/>
                <a:gd name="T65" fmla="*/ 4839 h 165"/>
                <a:gd name="T66" fmla="*/ 21570 w 45"/>
                <a:gd name="T67" fmla="*/ 4490 h 165"/>
                <a:gd name="T68" fmla="*/ 23523 w 45"/>
                <a:gd name="T69" fmla="*/ 4304 h 165"/>
                <a:gd name="T70" fmla="*/ 26472 w 45"/>
                <a:gd name="T71" fmla="*/ 4304 h 165"/>
                <a:gd name="T72" fmla="*/ 30320 w 45"/>
                <a:gd name="T73" fmla="*/ 4490 h 165"/>
                <a:gd name="T74" fmla="*/ 31323 w 45"/>
                <a:gd name="T75" fmla="*/ 4367 h 165"/>
                <a:gd name="T76" fmla="*/ 33303 w 45"/>
                <a:gd name="T77" fmla="*/ 3961 h 165"/>
                <a:gd name="T78" fmla="*/ 35500 w 45"/>
                <a:gd name="T79" fmla="*/ 3464 h 165"/>
                <a:gd name="T80" fmla="*/ 37146 w 45"/>
                <a:gd name="T81" fmla="*/ 3000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"/>
                <a:gd name="T124" fmla="*/ 0 h 165"/>
                <a:gd name="T125" fmla="*/ 45 w 45"/>
                <a:gd name="T126" fmla="*/ 165 h 1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" h="165">
                  <a:moveTo>
                    <a:pt x="43" y="75"/>
                  </a:moveTo>
                  <a:lnTo>
                    <a:pt x="43" y="75"/>
                  </a:lnTo>
                  <a:lnTo>
                    <a:pt x="43" y="73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1" y="67"/>
                  </a:lnTo>
                  <a:lnTo>
                    <a:pt x="41" y="64"/>
                  </a:lnTo>
                  <a:lnTo>
                    <a:pt x="40" y="61"/>
                  </a:lnTo>
                  <a:lnTo>
                    <a:pt x="39" y="58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1" y="42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3" y="35"/>
                  </a:lnTo>
                  <a:lnTo>
                    <a:pt x="43" y="31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6" y="6"/>
                  </a:lnTo>
                  <a:lnTo>
                    <a:pt x="15" y="12"/>
                  </a:lnTo>
                  <a:lnTo>
                    <a:pt x="14" y="20"/>
                  </a:lnTo>
                  <a:lnTo>
                    <a:pt x="12" y="29"/>
                  </a:lnTo>
                  <a:lnTo>
                    <a:pt x="10" y="39"/>
                  </a:lnTo>
                  <a:lnTo>
                    <a:pt x="9" y="48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6" y="63"/>
                  </a:lnTo>
                  <a:lnTo>
                    <a:pt x="5" y="76"/>
                  </a:lnTo>
                  <a:lnTo>
                    <a:pt x="3" y="86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20"/>
                  </a:lnTo>
                  <a:lnTo>
                    <a:pt x="5" y="125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0" y="141"/>
                  </a:lnTo>
                  <a:lnTo>
                    <a:pt x="12" y="148"/>
                  </a:lnTo>
                  <a:lnTo>
                    <a:pt x="14" y="154"/>
                  </a:lnTo>
                  <a:lnTo>
                    <a:pt x="15" y="159"/>
                  </a:lnTo>
                  <a:lnTo>
                    <a:pt x="16" y="163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7" y="160"/>
                  </a:lnTo>
                  <a:lnTo>
                    <a:pt x="17" y="154"/>
                  </a:lnTo>
                  <a:lnTo>
                    <a:pt x="18" y="148"/>
                  </a:lnTo>
                  <a:lnTo>
                    <a:pt x="19" y="141"/>
                  </a:lnTo>
                  <a:lnTo>
                    <a:pt x="20" y="134"/>
                  </a:lnTo>
                  <a:lnTo>
                    <a:pt x="21" y="127"/>
                  </a:lnTo>
                  <a:lnTo>
                    <a:pt x="22" y="121"/>
                  </a:lnTo>
                  <a:lnTo>
                    <a:pt x="23" y="116"/>
                  </a:lnTo>
                  <a:lnTo>
                    <a:pt x="25" y="112"/>
                  </a:lnTo>
                  <a:lnTo>
                    <a:pt x="26" y="109"/>
                  </a:lnTo>
                  <a:lnTo>
                    <a:pt x="27" y="108"/>
                  </a:lnTo>
                  <a:lnTo>
                    <a:pt x="29" y="107"/>
                  </a:lnTo>
                  <a:lnTo>
                    <a:pt x="31" y="108"/>
                  </a:lnTo>
                  <a:lnTo>
                    <a:pt x="33" y="109"/>
                  </a:lnTo>
                  <a:lnTo>
                    <a:pt x="35" y="112"/>
                  </a:lnTo>
                  <a:lnTo>
                    <a:pt x="36" y="111"/>
                  </a:lnTo>
                  <a:lnTo>
                    <a:pt x="36" y="109"/>
                  </a:lnTo>
                  <a:lnTo>
                    <a:pt x="37" y="105"/>
                  </a:lnTo>
                  <a:lnTo>
                    <a:pt x="38" y="99"/>
                  </a:lnTo>
                  <a:lnTo>
                    <a:pt x="40" y="93"/>
                  </a:lnTo>
                  <a:lnTo>
                    <a:pt x="41" y="87"/>
                  </a:lnTo>
                  <a:lnTo>
                    <a:pt x="42" y="80"/>
                  </a:lnTo>
                  <a:lnTo>
                    <a:pt x="43" y="7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29" name="Freeform 672">
              <a:extLst>
                <a:ext uri="{FF2B5EF4-FFF2-40B4-BE49-F238E27FC236}">
                  <a16:creationId xmlns:a16="http://schemas.microsoft.com/office/drawing/2014/main" id="{EB4A5D34-4C84-415C-83EC-B590E3B5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131"/>
              <a:ext cx="12" cy="31"/>
            </a:xfrm>
            <a:custGeom>
              <a:avLst/>
              <a:gdLst>
                <a:gd name="T0" fmla="*/ 7079 w 8"/>
                <a:gd name="T1" fmla="*/ 181 h 25"/>
                <a:gd name="T2" fmla="*/ 6012 w 8"/>
                <a:gd name="T3" fmla="*/ 118 h 25"/>
                <a:gd name="T4" fmla="*/ 3626 w 8"/>
                <a:gd name="T5" fmla="*/ 1 h 25"/>
                <a:gd name="T6" fmla="*/ 3482 w 8"/>
                <a:gd name="T7" fmla="*/ 0 h 25"/>
                <a:gd name="T8" fmla="*/ 1166 w 8"/>
                <a:gd name="T9" fmla="*/ 2 h 25"/>
                <a:gd name="T10" fmla="*/ 0 w 8"/>
                <a:gd name="T11" fmla="*/ 118 h 25"/>
                <a:gd name="T12" fmla="*/ 0 w 8"/>
                <a:gd name="T13" fmla="*/ 181 h 25"/>
                <a:gd name="T14" fmla="*/ 0 w 8"/>
                <a:gd name="T15" fmla="*/ 278 h 25"/>
                <a:gd name="T16" fmla="*/ 0 w 8"/>
                <a:gd name="T17" fmla="*/ 345 h 25"/>
                <a:gd name="T18" fmla="*/ 0 w 8"/>
                <a:gd name="T19" fmla="*/ 396 h 25"/>
                <a:gd name="T20" fmla="*/ 0 w 8"/>
                <a:gd name="T21" fmla="*/ 491 h 25"/>
                <a:gd name="T22" fmla="*/ 0 w 8"/>
                <a:gd name="T23" fmla="*/ 428 h 25"/>
                <a:gd name="T24" fmla="*/ 1166 w 8"/>
                <a:gd name="T25" fmla="*/ 278 h 25"/>
                <a:gd name="T26" fmla="*/ 1166 w 8"/>
                <a:gd name="T27" fmla="*/ 181 h 25"/>
                <a:gd name="T28" fmla="*/ 1911 w 8"/>
                <a:gd name="T29" fmla="*/ 118 h 25"/>
                <a:gd name="T30" fmla="*/ 3482 w 8"/>
                <a:gd name="T31" fmla="*/ 146 h 25"/>
                <a:gd name="T32" fmla="*/ 3482 w 8"/>
                <a:gd name="T33" fmla="*/ 224 h 25"/>
                <a:gd name="T34" fmla="*/ 3482 w 8"/>
                <a:gd name="T35" fmla="*/ 278 h 25"/>
                <a:gd name="T36" fmla="*/ 3482 w 8"/>
                <a:gd name="T37" fmla="*/ 396 h 25"/>
                <a:gd name="T38" fmla="*/ 3482 w 8"/>
                <a:gd name="T39" fmla="*/ 491 h 25"/>
                <a:gd name="T40" fmla="*/ 3482 w 8"/>
                <a:gd name="T41" fmla="*/ 609 h 25"/>
                <a:gd name="T42" fmla="*/ 1911 w 8"/>
                <a:gd name="T43" fmla="*/ 671 h 25"/>
                <a:gd name="T44" fmla="*/ 1911 w 8"/>
                <a:gd name="T45" fmla="*/ 816 h 25"/>
                <a:gd name="T46" fmla="*/ 1911 w 8"/>
                <a:gd name="T47" fmla="*/ 936 h 25"/>
                <a:gd name="T48" fmla="*/ 1911 w 8"/>
                <a:gd name="T49" fmla="*/ 924 h 25"/>
                <a:gd name="T50" fmla="*/ 3482 w 8"/>
                <a:gd name="T51" fmla="*/ 832 h 25"/>
                <a:gd name="T52" fmla="*/ 3482 w 8"/>
                <a:gd name="T53" fmla="*/ 755 h 25"/>
                <a:gd name="T54" fmla="*/ 3482 w 8"/>
                <a:gd name="T55" fmla="*/ 614 h 25"/>
                <a:gd name="T56" fmla="*/ 3482 w 8"/>
                <a:gd name="T57" fmla="*/ 495 h 25"/>
                <a:gd name="T58" fmla="*/ 3626 w 8"/>
                <a:gd name="T59" fmla="*/ 396 h 25"/>
                <a:gd name="T60" fmla="*/ 5223 w 8"/>
                <a:gd name="T61" fmla="*/ 319 h 25"/>
                <a:gd name="T62" fmla="*/ 5223 w 8"/>
                <a:gd name="T63" fmla="*/ 224 h 25"/>
                <a:gd name="T64" fmla="*/ 7079 w 8"/>
                <a:gd name="T65" fmla="*/ 181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"/>
                <a:gd name="T100" fmla="*/ 0 h 25"/>
                <a:gd name="T101" fmla="*/ 8 w 8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" h="25">
                  <a:moveTo>
                    <a:pt x="7" y="5"/>
                  </a:move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5"/>
                  </a:lnTo>
                </a:path>
              </a:pathLst>
            </a:custGeom>
            <a:solidFill>
              <a:srgbClr val="D9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0" name="Freeform 673">
              <a:extLst>
                <a:ext uri="{FF2B5EF4-FFF2-40B4-BE49-F238E27FC236}">
                  <a16:creationId xmlns:a16="http://schemas.microsoft.com/office/drawing/2014/main" id="{A94304EF-E2B9-4769-9905-2B3C9ADAC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024"/>
              <a:ext cx="31" cy="36"/>
            </a:xfrm>
            <a:custGeom>
              <a:avLst/>
              <a:gdLst>
                <a:gd name="T0" fmla="*/ 1 w 21"/>
                <a:gd name="T1" fmla="*/ 0 h 29"/>
                <a:gd name="T2" fmla="*/ 1 w 21"/>
                <a:gd name="T3" fmla="*/ 2 h 29"/>
                <a:gd name="T4" fmla="*/ 0 w 21"/>
                <a:gd name="T5" fmla="*/ 228 h 29"/>
                <a:gd name="T6" fmla="*/ 0 w 21"/>
                <a:gd name="T7" fmla="*/ 322 h 29"/>
                <a:gd name="T8" fmla="*/ 0 w 21"/>
                <a:gd name="T9" fmla="*/ 400 h 29"/>
                <a:gd name="T10" fmla="*/ 0 w 21"/>
                <a:gd name="T11" fmla="*/ 436 h 29"/>
                <a:gd name="T12" fmla="*/ 1373 w 21"/>
                <a:gd name="T13" fmla="*/ 497 h 29"/>
                <a:gd name="T14" fmla="*/ 2027 w 21"/>
                <a:gd name="T15" fmla="*/ 497 h 29"/>
                <a:gd name="T16" fmla="*/ 3404 w 21"/>
                <a:gd name="T17" fmla="*/ 497 h 29"/>
                <a:gd name="T18" fmla="*/ 5025 w 21"/>
                <a:gd name="T19" fmla="*/ 497 h 29"/>
                <a:gd name="T20" fmla="*/ 6296 w 21"/>
                <a:gd name="T21" fmla="*/ 500 h 29"/>
                <a:gd name="T22" fmla="*/ 8247 w 21"/>
                <a:gd name="T23" fmla="*/ 541 h 29"/>
                <a:gd name="T24" fmla="*/ 9625 w 21"/>
                <a:gd name="T25" fmla="*/ 617 h 29"/>
                <a:gd name="T26" fmla="*/ 10713 w 21"/>
                <a:gd name="T27" fmla="*/ 621 h 29"/>
                <a:gd name="T28" fmla="*/ 10950 w 21"/>
                <a:gd name="T29" fmla="*/ 672 h 29"/>
                <a:gd name="T30" fmla="*/ 10950 w 21"/>
                <a:gd name="T31" fmla="*/ 700 h 29"/>
                <a:gd name="T32" fmla="*/ 12174 w 21"/>
                <a:gd name="T33" fmla="*/ 834 h 29"/>
                <a:gd name="T34" fmla="*/ 12174 w 21"/>
                <a:gd name="T35" fmla="*/ 869 h 29"/>
                <a:gd name="T36" fmla="*/ 12803 w 21"/>
                <a:gd name="T37" fmla="*/ 957 h 29"/>
                <a:gd name="T38" fmla="*/ 12803 w 21"/>
                <a:gd name="T39" fmla="*/ 1106 h 29"/>
                <a:gd name="T40" fmla="*/ 13720 w 21"/>
                <a:gd name="T41" fmla="*/ 1079 h 29"/>
                <a:gd name="T42" fmla="*/ 13720 w 21"/>
                <a:gd name="T43" fmla="*/ 951 h 29"/>
                <a:gd name="T44" fmla="*/ 14208 w 21"/>
                <a:gd name="T45" fmla="*/ 771 h 29"/>
                <a:gd name="T46" fmla="*/ 15239 w 21"/>
                <a:gd name="T47" fmla="*/ 672 h 29"/>
                <a:gd name="T48" fmla="*/ 15239 w 21"/>
                <a:gd name="T49" fmla="*/ 617 h 29"/>
                <a:gd name="T50" fmla="*/ 15239 w 21"/>
                <a:gd name="T51" fmla="*/ 497 h 29"/>
                <a:gd name="T52" fmla="*/ 15239 w 21"/>
                <a:gd name="T53" fmla="*/ 436 h 29"/>
                <a:gd name="T54" fmla="*/ 15239 w 21"/>
                <a:gd name="T55" fmla="*/ 351 h 29"/>
                <a:gd name="T56" fmla="*/ 15239 w 21"/>
                <a:gd name="T57" fmla="*/ 283 h 29"/>
                <a:gd name="T58" fmla="*/ 15239 w 21"/>
                <a:gd name="T59" fmla="*/ 184 h 29"/>
                <a:gd name="T60" fmla="*/ 15239 w 21"/>
                <a:gd name="T61" fmla="*/ 119 h 29"/>
                <a:gd name="T62" fmla="*/ 15239 w 21"/>
                <a:gd name="T63" fmla="*/ 2 h 29"/>
                <a:gd name="T64" fmla="*/ 1 w 21"/>
                <a:gd name="T65" fmla="*/ 0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29"/>
                <a:gd name="T101" fmla="*/ 21 w 21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29">
                  <a:moveTo>
                    <a:pt x="1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9" y="20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" y="0"/>
                  </a:lnTo>
                </a:path>
              </a:pathLst>
            </a:custGeom>
            <a:solidFill>
              <a:srgbClr val="D9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1" name="Freeform 674">
              <a:extLst>
                <a:ext uri="{FF2B5EF4-FFF2-40B4-BE49-F238E27FC236}">
                  <a16:creationId xmlns:a16="http://schemas.microsoft.com/office/drawing/2014/main" id="{8749541D-1FC8-412D-B611-A481E61A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466"/>
              <a:ext cx="297" cy="562"/>
            </a:xfrm>
            <a:custGeom>
              <a:avLst/>
              <a:gdLst>
                <a:gd name="T0" fmla="*/ 1464 w 200"/>
                <a:gd name="T1" fmla="*/ 17979 h 451"/>
                <a:gd name="T2" fmla="*/ 3782 w 200"/>
                <a:gd name="T3" fmla="*/ 17266 h 451"/>
                <a:gd name="T4" fmla="*/ 7119 w 200"/>
                <a:gd name="T5" fmla="*/ 16398 h 451"/>
                <a:gd name="T6" fmla="*/ 12385 w 200"/>
                <a:gd name="T7" fmla="*/ 15400 h 451"/>
                <a:gd name="T8" fmla="*/ 18392 w 200"/>
                <a:gd name="T9" fmla="*/ 14334 h 451"/>
                <a:gd name="T10" fmla="*/ 25686 w 200"/>
                <a:gd name="T11" fmla="*/ 13199 h 451"/>
                <a:gd name="T12" fmla="*/ 33368 w 200"/>
                <a:gd name="T13" fmla="*/ 12115 h 451"/>
                <a:gd name="T14" fmla="*/ 39663 w 200"/>
                <a:gd name="T15" fmla="*/ 11149 h 451"/>
                <a:gd name="T16" fmla="*/ 45018 w 200"/>
                <a:gd name="T17" fmla="*/ 10315 h 451"/>
                <a:gd name="T18" fmla="*/ 51411 w 200"/>
                <a:gd name="T19" fmla="*/ 9513 h 451"/>
                <a:gd name="T20" fmla="*/ 58083 w 200"/>
                <a:gd name="T21" fmla="*/ 8680 h 451"/>
                <a:gd name="T22" fmla="*/ 66852 w 200"/>
                <a:gd name="T23" fmla="*/ 7809 h 451"/>
                <a:gd name="T24" fmla="*/ 73781 w 200"/>
                <a:gd name="T25" fmla="*/ 6724 h 451"/>
                <a:gd name="T26" fmla="*/ 84116 w 200"/>
                <a:gd name="T27" fmla="*/ 5630 h 451"/>
                <a:gd name="T28" fmla="*/ 93714 w 200"/>
                <a:gd name="T29" fmla="*/ 4624 h 451"/>
                <a:gd name="T30" fmla="*/ 102605 w 200"/>
                <a:gd name="T31" fmla="*/ 3641 h 451"/>
                <a:gd name="T32" fmla="*/ 115085 w 200"/>
                <a:gd name="T33" fmla="*/ 2541 h 451"/>
                <a:gd name="T34" fmla="*/ 121201 w 200"/>
                <a:gd name="T35" fmla="*/ 1610 h 451"/>
                <a:gd name="T36" fmla="*/ 128816 w 200"/>
                <a:gd name="T37" fmla="*/ 733 h 451"/>
                <a:gd name="T38" fmla="*/ 133758 w 200"/>
                <a:gd name="T39" fmla="*/ 450 h 451"/>
                <a:gd name="T40" fmla="*/ 138087 w 200"/>
                <a:gd name="T41" fmla="*/ 187 h 451"/>
                <a:gd name="T42" fmla="*/ 140828 w 200"/>
                <a:gd name="T43" fmla="*/ 2 h 451"/>
                <a:gd name="T44" fmla="*/ 147423 w 200"/>
                <a:gd name="T45" fmla="*/ 0 h 451"/>
                <a:gd name="T46" fmla="*/ 152368 w 200"/>
                <a:gd name="T47" fmla="*/ 361 h 451"/>
                <a:gd name="T48" fmla="*/ 155989 w 200"/>
                <a:gd name="T49" fmla="*/ 1212 h 451"/>
                <a:gd name="T50" fmla="*/ 160530 w 200"/>
                <a:gd name="T51" fmla="*/ 2566 h 451"/>
                <a:gd name="T52" fmla="*/ 163787 w 200"/>
                <a:gd name="T53" fmla="*/ 4278 h 451"/>
                <a:gd name="T54" fmla="*/ 165592 w 200"/>
                <a:gd name="T55" fmla="*/ 5983 h 451"/>
                <a:gd name="T56" fmla="*/ 162267 w 200"/>
                <a:gd name="T57" fmla="*/ 7304 h 451"/>
                <a:gd name="T58" fmla="*/ 151045 w 200"/>
                <a:gd name="T59" fmla="*/ 8189 h 451"/>
                <a:gd name="T60" fmla="*/ 142138 w 200"/>
                <a:gd name="T61" fmla="*/ 8926 h 451"/>
                <a:gd name="T62" fmla="*/ 138464 w 200"/>
                <a:gd name="T63" fmla="*/ 9459 h 451"/>
                <a:gd name="T64" fmla="*/ 131369 w 200"/>
                <a:gd name="T65" fmla="*/ 10014 h 451"/>
                <a:gd name="T66" fmla="*/ 123307 w 200"/>
                <a:gd name="T67" fmla="*/ 10895 h 451"/>
                <a:gd name="T68" fmla="*/ 116590 w 200"/>
                <a:gd name="T69" fmla="*/ 11520 h 451"/>
                <a:gd name="T70" fmla="*/ 108101 w 200"/>
                <a:gd name="T71" fmla="*/ 12475 h 451"/>
                <a:gd name="T72" fmla="*/ 95716 w 200"/>
                <a:gd name="T73" fmla="*/ 13767 h 451"/>
                <a:gd name="T74" fmla="*/ 89440 w 200"/>
                <a:gd name="T75" fmla="*/ 14526 h 451"/>
                <a:gd name="T76" fmla="*/ 75091 w 200"/>
                <a:gd name="T77" fmla="*/ 15635 h 451"/>
                <a:gd name="T78" fmla="*/ 56899 w 200"/>
                <a:gd name="T79" fmla="*/ 16917 h 451"/>
                <a:gd name="T80" fmla="*/ 49551 w 200"/>
                <a:gd name="T81" fmla="*/ 17680 h 451"/>
                <a:gd name="T82" fmla="*/ 44076 w 200"/>
                <a:gd name="T83" fmla="*/ 18435 h 451"/>
                <a:gd name="T84" fmla="*/ 35603 w 200"/>
                <a:gd name="T85" fmla="*/ 18848 h 451"/>
                <a:gd name="T86" fmla="*/ 18392 w 200"/>
                <a:gd name="T87" fmla="*/ 18958 h 451"/>
                <a:gd name="T88" fmla="*/ 3228 w 200"/>
                <a:gd name="T89" fmla="*/ 18752 h 4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"/>
                <a:gd name="T136" fmla="*/ 0 h 451"/>
                <a:gd name="T137" fmla="*/ 200 w 200"/>
                <a:gd name="T138" fmla="*/ 451 h 4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" h="451">
                  <a:moveTo>
                    <a:pt x="0" y="439"/>
                  </a:moveTo>
                  <a:lnTo>
                    <a:pt x="1" y="433"/>
                  </a:lnTo>
                  <a:lnTo>
                    <a:pt x="2" y="427"/>
                  </a:lnTo>
                  <a:lnTo>
                    <a:pt x="3" y="421"/>
                  </a:lnTo>
                  <a:lnTo>
                    <a:pt x="4" y="415"/>
                  </a:lnTo>
                  <a:lnTo>
                    <a:pt x="5" y="409"/>
                  </a:lnTo>
                  <a:lnTo>
                    <a:pt x="6" y="403"/>
                  </a:lnTo>
                  <a:lnTo>
                    <a:pt x="8" y="396"/>
                  </a:lnTo>
                  <a:lnTo>
                    <a:pt x="9" y="389"/>
                  </a:lnTo>
                  <a:lnTo>
                    <a:pt x="11" y="382"/>
                  </a:lnTo>
                  <a:lnTo>
                    <a:pt x="13" y="374"/>
                  </a:lnTo>
                  <a:lnTo>
                    <a:pt x="15" y="366"/>
                  </a:lnTo>
                  <a:lnTo>
                    <a:pt x="17" y="358"/>
                  </a:lnTo>
                  <a:lnTo>
                    <a:pt x="19" y="349"/>
                  </a:lnTo>
                  <a:lnTo>
                    <a:pt x="22" y="340"/>
                  </a:lnTo>
                  <a:lnTo>
                    <a:pt x="25" y="332"/>
                  </a:lnTo>
                  <a:lnTo>
                    <a:pt x="28" y="322"/>
                  </a:lnTo>
                  <a:lnTo>
                    <a:pt x="31" y="313"/>
                  </a:lnTo>
                  <a:lnTo>
                    <a:pt x="34" y="304"/>
                  </a:lnTo>
                  <a:lnTo>
                    <a:pt x="37" y="295"/>
                  </a:lnTo>
                  <a:lnTo>
                    <a:pt x="40" y="287"/>
                  </a:lnTo>
                  <a:lnTo>
                    <a:pt x="43" y="279"/>
                  </a:lnTo>
                  <a:lnTo>
                    <a:pt x="45" y="272"/>
                  </a:lnTo>
                  <a:lnTo>
                    <a:pt x="48" y="265"/>
                  </a:lnTo>
                  <a:lnTo>
                    <a:pt x="50" y="258"/>
                  </a:lnTo>
                  <a:lnTo>
                    <a:pt x="52" y="252"/>
                  </a:lnTo>
                  <a:lnTo>
                    <a:pt x="54" y="245"/>
                  </a:lnTo>
                  <a:lnTo>
                    <a:pt x="57" y="239"/>
                  </a:lnTo>
                  <a:lnTo>
                    <a:pt x="59" y="232"/>
                  </a:lnTo>
                  <a:lnTo>
                    <a:pt x="62" y="226"/>
                  </a:lnTo>
                  <a:lnTo>
                    <a:pt x="64" y="219"/>
                  </a:lnTo>
                  <a:lnTo>
                    <a:pt x="67" y="212"/>
                  </a:lnTo>
                  <a:lnTo>
                    <a:pt x="70" y="206"/>
                  </a:lnTo>
                  <a:lnTo>
                    <a:pt x="73" y="199"/>
                  </a:lnTo>
                  <a:lnTo>
                    <a:pt x="76" y="192"/>
                  </a:lnTo>
                  <a:lnTo>
                    <a:pt x="80" y="185"/>
                  </a:lnTo>
                  <a:lnTo>
                    <a:pt x="83" y="177"/>
                  </a:lnTo>
                  <a:lnTo>
                    <a:pt x="86" y="168"/>
                  </a:lnTo>
                  <a:lnTo>
                    <a:pt x="89" y="160"/>
                  </a:lnTo>
                  <a:lnTo>
                    <a:pt x="93" y="152"/>
                  </a:lnTo>
                  <a:lnTo>
                    <a:pt x="97" y="143"/>
                  </a:lnTo>
                  <a:lnTo>
                    <a:pt x="101" y="134"/>
                  </a:lnTo>
                  <a:lnTo>
                    <a:pt x="105" y="126"/>
                  </a:lnTo>
                  <a:lnTo>
                    <a:pt x="109" y="117"/>
                  </a:lnTo>
                  <a:lnTo>
                    <a:pt x="113" y="110"/>
                  </a:lnTo>
                  <a:lnTo>
                    <a:pt x="116" y="103"/>
                  </a:lnTo>
                  <a:lnTo>
                    <a:pt x="120" y="95"/>
                  </a:lnTo>
                  <a:lnTo>
                    <a:pt x="124" y="87"/>
                  </a:lnTo>
                  <a:lnTo>
                    <a:pt x="128" y="81"/>
                  </a:lnTo>
                  <a:lnTo>
                    <a:pt x="134" y="69"/>
                  </a:lnTo>
                  <a:lnTo>
                    <a:pt x="139" y="60"/>
                  </a:lnTo>
                  <a:lnTo>
                    <a:pt x="142" y="52"/>
                  </a:lnTo>
                  <a:lnTo>
                    <a:pt x="144" y="45"/>
                  </a:lnTo>
                  <a:lnTo>
                    <a:pt x="146" y="38"/>
                  </a:lnTo>
                  <a:lnTo>
                    <a:pt x="148" y="33"/>
                  </a:lnTo>
                  <a:lnTo>
                    <a:pt x="150" y="26"/>
                  </a:lnTo>
                  <a:lnTo>
                    <a:pt x="155" y="18"/>
                  </a:lnTo>
                  <a:lnTo>
                    <a:pt x="157" y="15"/>
                  </a:lnTo>
                  <a:lnTo>
                    <a:pt x="159" y="13"/>
                  </a:lnTo>
                  <a:lnTo>
                    <a:pt x="161" y="11"/>
                  </a:lnTo>
                  <a:lnTo>
                    <a:pt x="163" y="9"/>
                  </a:lnTo>
                  <a:lnTo>
                    <a:pt x="164" y="7"/>
                  </a:lnTo>
                  <a:lnTo>
                    <a:pt x="166" y="5"/>
                  </a:lnTo>
                  <a:lnTo>
                    <a:pt x="168" y="4"/>
                  </a:lnTo>
                  <a:lnTo>
                    <a:pt x="169" y="3"/>
                  </a:lnTo>
                  <a:lnTo>
                    <a:pt x="170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7" y="0"/>
                  </a:lnTo>
                  <a:lnTo>
                    <a:pt x="180" y="1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6" y="17"/>
                  </a:lnTo>
                  <a:lnTo>
                    <a:pt x="187" y="22"/>
                  </a:lnTo>
                  <a:lnTo>
                    <a:pt x="188" y="29"/>
                  </a:lnTo>
                  <a:lnTo>
                    <a:pt x="189" y="38"/>
                  </a:lnTo>
                  <a:lnTo>
                    <a:pt x="191" y="48"/>
                  </a:lnTo>
                  <a:lnTo>
                    <a:pt x="193" y="61"/>
                  </a:lnTo>
                  <a:lnTo>
                    <a:pt x="194" y="74"/>
                  </a:lnTo>
                  <a:lnTo>
                    <a:pt x="195" y="88"/>
                  </a:lnTo>
                  <a:lnTo>
                    <a:pt x="197" y="102"/>
                  </a:lnTo>
                  <a:lnTo>
                    <a:pt x="198" y="115"/>
                  </a:lnTo>
                  <a:lnTo>
                    <a:pt x="199" y="129"/>
                  </a:lnTo>
                  <a:lnTo>
                    <a:pt x="199" y="142"/>
                  </a:lnTo>
                  <a:lnTo>
                    <a:pt x="198" y="154"/>
                  </a:lnTo>
                  <a:lnTo>
                    <a:pt x="197" y="165"/>
                  </a:lnTo>
                  <a:lnTo>
                    <a:pt x="195" y="174"/>
                  </a:lnTo>
                  <a:lnTo>
                    <a:pt x="192" y="182"/>
                  </a:lnTo>
                  <a:lnTo>
                    <a:pt x="188" y="187"/>
                  </a:lnTo>
                  <a:lnTo>
                    <a:pt x="182" y="194"/>
                  </a:lnTo>
                  <a:lnTo>
                    <a:pt x="177" y="200"/>
                  </a:lnTo>
                  <a:lnTo>
                    <a:pt x="174" y="206"/>
                  </a:lnTo>
                  <a:lnTo>
                    <a:pt x="171" y="212"/>
                  </a:lnTo>
                  <a:lnTo>
                    <a:pt x="170" y="217"/>
                  </a:lnTo>
                  <a:lnTo>
                    <a:pt x="169" y="221"/>
                  </a:lnTo>
                  <a:lnTo>
                    <a:pt x="167" y="225"/>
                  </a:lnTo>
                  <a:lnTo>
                    <a:pt x="164" y="228"/>
                  </a:lnTo>
                  <a:lnTo>
                    <a:pt x="161" y="232"/>
                  </a:lnTo>
                  <a:lnTo>
                    <a:pt x="158" y="238"/>
                  </a:lnTo>
                  <a:lnTo>
                    <a:pt x="153" y="245"/>
                  </a:lnTo>
                  <a:lnTo>
                    <a:pt x="150" y="252"/>
                  </a:lnTo>
                  <a:lnTo>
                    <a:pt x="148" y="259"/>
                  </a:lnTo>
                  <a:lnTo>
                    <a:pt x="145" y="265"/>
                  </a:lnTo>
                  <a:lnTo>
                    <a:pt x="143" y="270"/>
                  </a:lnTo>
                  <a:lnTo>
                    <a:pt x="141" y="274"/>
                  </a:lnTo>
                  <a:lnTo>
                    <a:pt x="139" y="279"/>
                  </a:lnTo>
                  <a:lnTo>
                    <a:pt x="135" y="287"/>
                  </a:lnTo>
                  <a:lnTo>
                    <a:pt x="130" y="296"/>
                  </a:lnTo>
                  <a:lnTo>
                    <a:pt x="124" y="307"/>
                  </a:lnTo>
                  <a:lnTo>
                    <a:pt x="119" y="317"/>
                  </a:lnTo>
                  <a:lnTo>
                    <a:pt x="115" y="327"/>
                  </a:lnTo>
                  <a:lnTo>
                    <a:pt x="112" y="334"/>
                  </a:lnTo>
                  <a:lnTo>
                    <a:pt x="110" y="338"/>
                  </a:lnTo>
                  <a:lnTo>
                    <a:pt x="108" y="344"/>
                  </a:lnTo>
                  <a:lnTo>
                    <a:pt x="104" y="351"/>
                  </a:lnTo>
                  <a:lnTo>
                    <a:pt x="97" y="361"/>
                  </a:lnTo>
                  <a:lnTo>
                    <a:pt x="90" y="371"/>
                  </a:lnTo>
                  <a:lnTo>
                    <a:pt x="83" y="383"/>
                  </a:lnTo>
                  <a:lnTo>
                    <a:pt x="75" y="393"/>
                  </a:lnTo>
                  <a:lnTo>
                    <a:pt x="69" y="402"/>
                  </a:lnTo>
                  <a:lnTo>
                    <a:pt x="64" y="409"/>
                  </a:lnTo>
                  <a:lnTo>
                    <a:pt x="61" y="413"/>
                  </a:lnTo>
                  <a:lnTo>
                    <a:pt x="59" y="420"/>
                  </a:lnTo>
                  <a:lnTo>
                    <a:pt x="56" y="426"/>
                  </a:lnTo>
                  <a:lnTo>
                    <a:pt x="54" y="432"/>
                  </a:lnTo>
                  <a:lnTo>
                    <a:pt x="53" y="438"/>
                  </a:lnTo>
                  <a:lnTo>
                    <a:pt x="50" y="442"/>
                  </a:lnTo>
                  <a:lnTo>
                    <a:pt x="47" y="446"/>
                  </a:lnTo>
                  <a:lnTo>
                    <a:pt x="43" y="448"/>
                  </a:lnTo>
                  <a:lnTo>
                    <a:pt x="36" y="449"/>
                  </a:lnTo>
                  <a:lnTo>
                    <a:pt x="29" y="450"/>
                  </a:lnTo>
                  <a:lnTo>
                    <a:pt x="22" y="450"/>
                  </a:lnTo>
                  <a:lnTo>
                    <a:pt x="15" y="449"/>
                  </a:lnTo>
                  <a:lnTo>
                    <a:pt x="9" y="447"/>
                  </a:lnTo>
                  <a:lnTo>
                    <a:pt x="4" y="445"/>
                  </a:lnTo>
                  <a:lnTo>
                    <a:pt x="1" y="443"/>
                  </a:lnTo>
                  <a:lnTo>
                    <a:pt x="0" y="439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2" name="Freeform 675">
              <a:extLst>
                <a:ext uri="{FF2B5EF4-FFF2-40B4-BE49-F238E27FC236}">
                  <a16:creationId xmlns:a16="http://schemas.microsoft.com/office/drawing/2014/main" id="{A5C50699-1914-4BF0-BCCB-CBA2A914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466"/>
              <a:ext cx="306" cy="569"/>
            </a:xfrm>
            <a:custGeom>
              <a:avLst/>
              <a:gdLst>
                <a:gd name="T0" fmla="*/ 1 w 206"/>
                <a:gd name="T1" fmla="*/ 18242 h 457"/>
                <a:gd name="T2" fmla="*/ 3253 w 206"/>
                <a:gd name="T3" fmla="*/ 17476 h 457"/>
                <a:gd name="T4" fmla="*/ 6881 w 206"/>
                <a:gd name="T5" fmla="*/ 16632 h 457"/>
                <a:gd name="T6" fmla="*/ 10662 w 206"/>
                <a:gd name="T7" fmla="*/ 15738 h 457"/>
                <a:gd name="T8" fmla="*/ 17132 w 206"/>
                <a:gd name="T9" fmla="*/ 14727 h 457"/>
                <a:gd name="T10" fmla="*/ 24063 w 206"/>
                <a:gd name="T11" fmla="*/ 13549 h 457"/>
                <a:gd name="T12" fmla="*/ 31390 w 206"/>
                <a:gd name="T13" fmla="*/ 12402 h 457"/>
                <a:gd name="T14" fmla="*/ 38241 w 206"/>
                <a:gd name="T15" fmla="*/ 11475 h 457"/>
                <a:gd name="T16" fmla="*/ 45131 w 206"/>
                <a:gd name="T17" fmla="*/ 10593 h 457"/>
                <a:gd name="T18" fmla="*/ 51280 w 206"/>
                <a:gd name="T19" fmla="*/ 9748 h 457"/>
                <a:gd name="T20" fmla="*/ 57568 w 206"/>
                <a:gd name="T21" fmla="*/ 8952 h 457"/>
                <a:gd name="T22" fmla="*/ 64982 w 206"/>
                <a:gd name="T23" fmla="*/ 8103 h 457"/>
                <a:gd name="T24" fmla="*/ 74131 w 206"/>
                <a:gd name="T25" fmla="*/ 7080 h 457"/>
                <a:gd name="T26" fmla="*/ 83413 w 206"/>
                <a:gd name="T27" fmla="*/ 6040 h 457"/>
                <a:gd name="T28" fmla="*/ 93455 w 206"/>
                <a:gd name="T29" fmla="*/ 4923 h 457"/>
                <a:gd name="T30" fmla="*/ 103422 w 206"/>
                <a:gd name="T31" fmla="*/ 4014 h 457"/>
                <a:gd name="T32" fmla="*/ 115390 w 206"/>
                <a:gd name="T33" fmla="*/ 2880 h 457"/>
                <a:gd name="T34" fmla="*/ 123691 w 206"/>
                <a:gd name="T35" fmla="*/ 1905 h 457"/>
                <a:gd name="T36" fmla="*/ 129494 w 206"/>
                <a:gd name="T37" fmla="*/ 1077 h 457"/>
                <a:gd name="T38" fmla="*/ 136972 w 206"/>
                <a:gd name="T39" fmla="*/ 549 h 457"/>
                <a:gd name="T40" fmla="*/ 141164 w 206"/>
                <a:gd name="T41" fmla="*/ 289 h 457"/>
                <a:gd name="T42" fmla="*/ 144839 w 206"/>
                <a:gd name="T43" fmla="*/ 120 h 457"/>
                <a:gd name="T44" fmla="*/ 149474 w 206"/>
                <a:gd name="T45" fmla="*/ 1 h 457"/>
                <a:gd name="T46" fmla="*/ 156700 w 206"/>
                <a:gd name="T47" fmla="*/ 149 h 457"/>
                <a:gd name="T48" fmla="*/ 161155 w 206"/>
                <a:gd name="T49" fmla="*/ 905 h 457"/>
                <a:gd name="T50" fmla="*/ 164526 w 206"/>
                <a:gd name="T51" fmla="*/ 2048 h 457"/>
                <a:gd name="T52" fmla="*/ 168077 w 206"/>
                <a:gd name="T53" fmla="*/ 3692 h 457"/>
                <a:gd name="T54" fmla="*/ 171405 w 206"/>
                <a:gd name="T55" fmla="*/ 5445 h 457"/>
                <a:gd name="T56" fmla="*/ 169932 w 206"/>
                <a:gd name="T57" fmla="*/ 6921 h 457"/>
                <a:gd name="T58" fmla="*/ 162067 w 206"/>
                <a:gd name="T59" fmla="*/ 7829 h 457"/>
                <a:gd name="T60" fmla="*/ 149474 w 206"/>
                <a:gd name="T61" fmla="*/ 8672 h 457"/>
                <a:gd name="T62" fmla="*/ 144839 w 206"/>
                <a:gd name="T63" fmla="*/ 9291 h 457"/>
                <a:gd name="T64" fmla="*/ 138822 w 206"/>
                <a:gd name="T65" fmla="*/ 9748 h 457"/>
                <a:gd name="T66" fmla="*/ 129494 w 206"/>
                <a:gd name="T67" fmla="*/ 10593 h 457"/>
                <a:gd name="T68" fmla="*/ 122424 w 206"/>
                <a:gd name="T69" fmla="*/ 11387 h 457"/>
                <a:gd name="T70" fmla="*/ 115837 w 206"/>
                <a:gd name="T71" fmla="*/ 12098 h 457"/>
                <a:gd name="T72" fmla="*/ 102886 w 206"/>
                <a:gd name="T73" fmla="*/ 13342 h 457"/>
                <a:gd name="T74" fmla="*/ 94386 w 206"/>
                <a:gd name="T75" fmla="*/ 14234 h 457"/>
                <a:gd name="T76" fmla="*/ 83413 w 206"/>
                <a:gd name="T77" fmla="*/ 15221 h 457"/>
                <a:gd name="T78" fmla="*/ 63976 w 206"/>
                <a:gd name="T79" fmla="*/ 16543 h 457"/>
                <a:gd name="T80" fmla="*/ 52996 w 206"/>
                <a:gd name="T81" fmla="*/ 17397 h 457"/>
                <a:gd name="T82" fmla="*/ 46628 w 206"/>
                <a:gd name="T83" fmla="*/ 18187 h 457"/>
                <a:gd name="T84" fmla="*/ 39808 w 206"/>
                <a:gd name="T85" fmla="*/ 18778 h 457"/>
                <a:gd name="T86" fmla="*/ 25449 w 206"/>
                <a:gd name="T87" fmla="*/ 18951 h 457"/>
                <a:gd name="T88" fmla="*/ 7178 w 206"/>
                <a:gd name="T89" fmla="*/ 18806 h 457"/>
                <a:gd name="T90" fmla="*/ 0 w 206"/>
                <a:gd name="T91" fmla="*/ 18482 h 4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457"/>
                <a:gd name="T140" fmla="*/ 206 w 206"/>
                <a:gd name="T141" fmla="*/ 457 h 4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457">
                  <a:moveTo>
                    <a:pt x="0" y="445"/>
                  </a:moveTo>
                  <a:lnTo>
                    <a:pt x="0" y="445"/>
                  </a:lnTo>
                  <a:lnTo>
                    <a:pt x="1" y="439"/>
                  </a:lnTo>
                  <a:lnTo>
                    <a:pt x="2" y="433"/>
                  </a:lnTo>
                  <a:lnTo>
                    <a:pt x="3" y="427"/>
                  </a:lnTo>
                  <a:lnTo>
                    <a:pt x="4" y="421"/>
                  </a:lnTo>
                  <a:lnTo>
                    <a:pt x="5" y="414"/>
                  </a:lnTo>
                  <a:lnTo>
                    <a:pt x="6" y="408"/>
                  </a:lnTo>
                  <a:lnTo>
                    <a:pt x="8" y="401"/>
                  </a:lnTo>
                  <a:lnTo>
                    <a:pt x="9" y="394"/>
                  </a:lnTo>
                  <a:lnTo>
                    <a:pt x="11" y="387"/>
                  </a:lnTo>
                  <a:lnTo>
                    <a:pt x="13" y="379"/>
                  </a:lnTo>
                  <a:lnTo>
                    <a:pt x="15" y="371"/>
                  </a:lnTo>
                  <a:lnTo>
                    <a:pt x="18" y="363"/>
                  </a:lnTo>
                  <a:lnTo>
                    <a:pt x="20" y="354"/>
                  </a:lnTo>
                  <a:lnTo>
                    <a:pt x="23" y="345"/>
                  </a:lnTo>
                  <a:lnTo>
                    <a:pt x="26" y="336"/>
                  </a:lnTo>
                  <a:lnTo>
                    <a:pt x="29" y="326"/>
                  </a:lnTo>
                  <a:lnTo>
                    <a:pt x="32" y="317"/>
                  </a:lnTo>
                  <a:lnTo>
                    <a:pt x="35" y="308"/>
                  </a:lnTo>
                  <a:lnTo>
                    <a:pt x="38" y="299"/>
                  </a:lnTo>
                  <a:lnTo>
                    <a:pt x="41" y="291"/>
                  </a:lnTo>
                  <a:lnTo>
                    <a:pt x="44" y="283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1" y="261"/>
                  </a:lnTo>
                  <a:lnTo>
                    <a:pt x="54" y="255"/>
                  </a:lnTo>
                  <a:lnTo>
                    <a:pt x="56" y="248"/>
                  </a:lnTo>
                  <a:lnTo>
                    <a:pt x="59" y="242"/>
                  </a:lnTo>
                  <a:lnTo>
                    <a:pt x="61" y="235"/>
                  </a:lnTo>
                  <a:lnTo>
                    <a:pt x="64" y="229"/>
                  </a:lnTo>
                  <a:lnTo>
                    <a:pt x="66" y="222"/>
                  </a:lnTo>
                  <a:lnTo>
                    <a:pt x="69" y="215"/>
                  </a:lnTo>
                  <a:lnTo>
                    <a:pt x="72" y="209"/>
                  </a:lnTo>
                  <a:lnTo>
                    <a:pt x="75" y="202"/>
                  </a:lnTo>
                  <a:lnTo>
                    <a:pt x="78" y="195"/>
                  </a:lnTo>
                  <a:lnTo>
                    <a:pt x="82" y="187"/>
                  </a:lnTo>
                  <a:lnTo>
                    <a:pt x="85" y="179"/>
                  </a:lnTo>
                  <a:lnTo>
                    <a:pt x="89" y="170"/>
                  </a:lnTo>
                  <a:lnTo>
                    <a:pt x="92" y="162"/>
                  </a:lnTo>
                  <a:lnTo>
                    <a:pt x="96" y="154"/>
                  </a:lnTo>
                  <a:lnTo>
                    <a:pt x="100" y="145"/>
                  </a:lnTo>
                  <a:lnTo>
                    <a:pt x="104" y="136"/>
                  </a:lnTo>
                  <a:lnTo>
                    <a:pt x="108" y="128"/>
                  </a:lnTo>
                  <a:lnTo>
                    <a:pt x="112" y="119"/>
                  </a:lnTo>
                  <a:lnTo>
                    <a:pt x="116" y="111"/>
                  </a:lnTo>
                  <a:lnTo>
                    <a:pt x="120" y="104"/>
                  </a:lnTo>
                  <a:lnTo>
                    <a:pt x="124" y="96"/>
                  </a:lnTo>
                  <a:lnTo>
                    <a:pt x="128" y="88"/>
                  </a:lnTo>
                  <a:lnTo>
                    <a:pt x="132" y="82"/>
                  </a:lnTo>
                  <a:lnTo>
                    <a:pt x="138" y="70"/>
                  </a:lnTo>
                  <a:lnTo>
                    <a:pt x="143" y="61"/>
                  </a:lnTo>
                  <a:lnTo>
                    <a:pt x="146" y="53"/>
                  </a:lnTo>
                  <a:lnTo>
                    <a:pt x="148" y="46"/>
                  </a:lnTo>
                  <a:lnTo>
                    <a:pt x="150" y="39"/>
                  </a:lnTo>
                  <a:lnTo>
                    <a:pt x="152" y="33"/>
                  </a:lnTo>
                  <a:lnTo>
                    <a:pt x="155" y="26"/>
                  </a:lnTo>
                  <a:lnTo>
                    <a:pt x="160" y="18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69" y="7"/>
                  </a:lnTo>
                  <a:lnTo>
                    <a:pt x="171" y="5"/>
                  </a:lnTo>
                  <a:lnTo>
                    <a:pt x="173" y="4"/>
                  </a:lnTo>
                  <a:lnTo>
                    <a:pt x="174" y="3"/>
                  </a:lnTo>
                  <a:lnTo>
                    <a:pt x="175" y="2"/>
                  </a:lnTo>
                  <a:lnTo>
                    <a:pt x="177" y="1"/>
                  </a:lnTo>
                  <a:lnTo>
                    <a:pt x="179" y="1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88" y="4"/>
                  </a:lnTo>
                  <a:lnTo>
                    <a:pt x="190" y="9"/>
                  </a:lnTo>
                  <a:lnTo>
                    <a:pt x="192" y="17"/>
                  </a:lnTo>
                  <a:lnTo>
                    <a:pt x="193" y="22"/>
                  </a:lnTo>
                  <a:lnTo>
                    <a:pt x="194" y="29"/>
                  </a:lnTo>
                  <a:lnTo>
                    <a:pt x="195" y="39"/>
                  </a:lnTo>
                  <a:lnTo>
                    <a:pt x="197" y="49"/>
                  </a:lnTo>
                  <a:lnTo>
                    <a:pt x="199" y="62"/>
                  </a:lnTo>
                  <a:lnTo>
                    <a:pt x="200" y="75"/>
                  </a:lnTo>
                  <a:lnTo>
                    <a:pt x="201" y="89"/>
                  </a:lnTo>
                  <a:lnTo>
                    <a:pt x="203" y="103"/>
                  </a:lnTo>
                  <a:lnTo>
                    <a:pt x="204" y="117"/>
                  </a:lnTo>
                  <a:lnTo>
                    <a:pt x="205" y="131"/>
                  </a:lnTo>
                  <a:lnTo>
                    <a:pt x="205" y="144"/>
                  </a:lnTo>
                  <a:lnTo>
                    <a:pt x="204" y="156"/>
                  </a:lnTo>
                  <a:lnTo>
                    <a:pt x="203" y="167"/>
                  </a:lnTo>
                  <a:lnTo>
                    <a:pt x="201" y="176"/>
                  </a:lnTo>
                  <a:lnTo>
                    <a:pt x="198" y="184"/>
                  </a:lnTo>
                  <a:lnTo>
                    <a:pt x="194" y="189"/>
                  </a:lnTo>
                  <a:lnTo>
                    <a:pt x="187" y="197"/>
                  </a:lnTo>
                  <a:lnTo>
                    <a:pt x="182" y="203"/>
                  </a:lnTo>
                  <a:lnTo>
                    <a:pt x="179" y="209"/>
                  </a:lnTo>
                  <a:lnTo>
                    <a:pt x="176" y="215"/>
                  </a:lnTo>
                  <a:lnTo>
                    <a:pt x="175" y="220"/>
                  </a:lnTo>
                  <a:lnTo>
                    <a:pt x="174" y="224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5"/>
                  </a:lnTo>
                  <a:lnTo>
                    <a:pt x="163" y="241"/>
                  </a:lnTo>
                  <a:lnTo>
                    <a:pt x="158" y="248"/>
                  </a:lnTo>
                  <a:lnTo>
                    <a:pt x="155" y="255"/>
                  </a:lnTo>
                  <a:lnTo>
                    <a:pt x="152" y="262"/>
                  </a:lnTo>
                  <a:lnTo>
                    <a:pt x="149" y="269"/>
                  </a:lnTo>
                  <a:lnTo>
                    <a:pt x="147" y="274"/>
                  </a:lnTo>
                  <a:lnTo>
                    <a:pt x="145" y="278"/>
                  </a:lnTo>
                  <a:lnTo>
                    <a:pt x="143" y="283"/>
                  </a:lnTo>
                  <a:lnTo>
                    <a:pt x="139" y="291"/>
                  </a:lnTo>
                  <a:lnTo>
                    <a:pt x="134" y="300"/>
                  </a:lnTo>
                  <a:lnTo>
                    <a:pt x="128" y="311"/>
                  </a:lnTo>
                  <a:lnTo>
                    <a:pt x="123" y="321"/>
                  </a:lnTo>
                  <a:lnTo>
                    <a:pt x="118" y="331"/>
                  </a:lnTo>
                  <a:lnTo>
                    <a:pt x="115" y="338"/>
                  </a:lnTo>
                  <a:lnTo>
                    <a:pt x="113" y="343"/>
                  </a:lnTo>
                  <a:lnTo>
                    <a:pt x="111" y="349"/>
                  </a:lnTo>
                  <a:lnTo>
                    <a:pt x="107" y="356"/>
                  </a:lnTo>
                  <a:lnTo>
                    <a:pt x="100" y="366"/>
                  </a:lnTo>
                  <a:lnTo>
                    <a:pt x="93" y="376"/>
                  </a:lnTo>
                  <a:lnTo>
                    <a:pt x="85" y="388"/>
                  </a:lnTo>
                  <a:lnTo>
                    <a:pt x="77" y="398"/>
                  </a:lnTo>
                  <a:lnTo>
                    <a:pt x="71" y="407"/>
                  </a:lnTo>
                  <a:lnTo>
                    <a:pt x="66" y="414"/>
                  </a:lnTo>
                  <a:lnTo>
                    <a:pt x="63" y="419"/>
                  </a:lnTo>
                  <a:lnTo>
                    <a:pt x="61" y="426"/>
                  </a:lnTo>
                  <a:lnTo>
                    <a:pt x="58" y="432"/>
                  </a:lnTo>
                  <a:lnTo>
                    <a:pt x="56" y="438"/>
                  </a:lnTo>
                  <a:lnTo>
                    <a:pt x="55" y="444"/>
                  </a:lnTo>
                  <a:lnTo>
                    <a:pt x="52" y="448"/>
                  </a:lnTo>
                  <a:lnTo>
                    <a:pt x="48" y="452"/>
                  </a:lnTo>
                  <a:lnTo>
                    <a:pt x="44" y="454"/>
                  </a:lnTo>
                  <a:lnTo>
                    <a:pt x="37" y="455"/>
                  </a:lnTo>
                  <a:lnTo>
                    <a:pt x="30" y="456"/>
                  </a:lnTo>
                  <a:lnTo>
                    <a:pt x="23" y="456"/>
                  </a:lnTo>
                  <a:lnTo>
                    <a:pt x="15" y="455"/>
                  </a:lnTo>
                  <a:lnTo>
                    <a:pt x="9" y="453"/>
                  </a:lnTo>
                  <a:lnTo>
                    <a:pt x="4" y="451"/>
                  </a:lnTo>
                  <a:lnTo>
                    <a:pt x="1" y="449"/>
                  </a:lnTo>
                  <a:lnTo>
                    <a:pt x="0" y="4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3" name="Freeform 676">
              <a:extLst>
                <a:ext uri="{FF2B5EF4-FFF2-40B4-BE49-F238E27FC236}">
                  <a16:creationId xmlns:a16="http://schemas.microsoft.com/office/drawing/2014/main" id="{4E7B3402-254B-45E2-BBDF-F661BCB5A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617"/>
              <a:ext cx="229" cy="405"/>
            </a:xfrm>
            <a:custGeom>
              <a:avLst/>
              <a:gdLst>
                <a:gd name="T0" fmla="*/ 126989 w 154"/>
                <a:gd name="T1" fmla="*/ 1652 h 325"/>
                <a:gd name="T2" fmla="*/ 116668 w 154"/>
                <a:gd name="T3" fmla="*/ 1502 h 325"/>
                <a:gd name="T4" fmla="*/ 97147 w 154"/>
                <a:gd name="T5" fmla="*/ 330 h 325"/>
                <a:gd name="T6" fmla="*/ 94009 w 154"/>
                <a:gd name="T7" fmla="*/ 411 h 325"/>
                <a:gd name="T8" fmla="*/ 104449 w 154"/>
                <a:gd name="T9" fmla="*/ 1352 h 325"/>
                <a:gd name="T10" fmla="*/ 108776 w 154"/>
                <a:gd name="T11" fmla="*/ 2006 h 325"/>
                <a:gd name="T12" fmla="*/ 88470 w 154"/>
                <a:gd name="T13" fmla="*/ 2238 h 325"/>
                <a:gd name="T14" fmla="*/ 85399 w 154"/>
                <a:gd name="T15" fmla="*/ 2500 h 325"/>
                <a:gd name="T16" fmla="*/ 103429 w 154"/>
                <a:gd name="T17" fmla="*/ 2390 h 325"/>
                <a:gd name="T18" fmla="*/ 110385 w 154"/>
                <a:gd name="T19" fmla="*/ 2541 h 325"/>
                <a:gd name="T20" fmla="*/ 103135 w 154"/>
                <a:gd name="T21" fmla="*/ 2978 h 325"/>
                <a:gd name="T22" fmla="*/ 91706 w 154"/>
                <a:gd name="T23" fmla="*/ 3396 h 325"/>
                <a:gd name="T24" fmla="*/ 82138 w 154"/>
                <a:gd name="T25" fmla="*/ 3564 h 325"/>
                <a:gd name="T26" fmla="*/ 86952 w 154"/>
                <a:gd name="T27" fmla="*/ 3564 h 325"/>
                <a:gd name="T28" fmla="*/ 96060 w 154"/>
                <a:gd name="T29" fmla="*/ 3623 h 325"/>
                <a:gd name="T30" fmla="*/ 92468 w 154"/>
                <a:gd name="T31" fmla="*/ 3985 h 325"/>
                <a:gd name="T32" fmla="*/ 87587 w 154"/>
                <a:gd name="T33" fmla="*/ 4396 h 325"/>
                <a:gd name="T34" fmla="*/ 74902 w 154"/>
                <a:gd name="T35" fmla="*/ 4946 h 325"/>
                <a:gd name="T36" fmla="*/ 74902 w 154"/>
                <a:gd name="T37" fmla="*/ 5112 h 325"/>
                <a:gd name="T38" fmla="*/ 85899 w 154"/>
                <a:gd name="T39" fmla="*/ 4801 h 325"/>
                <a:gd name="T40" fmla="*/ 77317 w 154"/>
                <a:gd name="T41" fmla="*/ 5509 h 325"/>
                <a:gd name="T42" fmla="*/ 67939 w 154"/>
                <a:gd name="T43" fmla="*/ 6203 h 325"/>
                <a:gd name="T44" fmla="*/ 70241 w 154"/>
                <a:gd name="T45" fmla="*/ 6484 h 325"/>
                <a:gd name="T46" fmla="*/ 70241 w 154"/>
                <a:gd name="T47" fmla="*/ 6967 h 325"/>
                <a:gd name="T48" fmla="*/ 66285 w 154"/>
                <a:gd name="T49" fmla="*/ 7411 h 325"/>
                <a:gd name="T50" fmla="*/ 56145 w 154"/>
                <a:gd name="T51" fmla="*/ 8190 h 325"/>
                <a:gd name="T52" fmla="*/ 41818 w 154"/>
                <a:gd name="T53" fmla="*/ 9291 h 325"/>
                <a:gd name="T54" fmla="*/ 26124 w 154"/>
                <a:gd name="T55" fmla="*/ 10276 h 325"/>
                <a:gd name="T56" fmla="*/ 14226 w 154"/>
                <a:gd name="T57" fmla="*/ 10888 h 325"/>
                <a:gd name="T58" fmla="*/ 5752 w 154"/>
                <a:gd name="T59" fmla="*/ 12478 h 325"/>
                <a:gd name="T60" fmla="*/ 1484 w 154"/>
                <a:gd name="T61" fmla="*/ 13461 h 325"/>
                <a:gd name="T62" fmla="*/ 1 w 154"/>
                <a:gd name="T63" fmla="*/ 13627 h 325"/>
                <a:gd name="T64" fmla="*/ 6928 w 154"/>
                <a:gd name="T65" fmla="*/ 13343 h 325"/>
                <a:gd name="T66" fmla="*/ 12718 w 154"/>
                <a:gd name="T67" fmla="*/ 12479 h 325"/>
                <a:gd name="T68" fmla="*/ 17568 w 154"/>
                <a:gd name="T69" fmla="*/ 11974 h 325"/>
                <a:gd name="T70" fmla="*/ 27438 w 154"/>
                <a:gd name="T71" fmla="*/ 11344 h 325"/>
                <a:gd name="T72" fmla="*/ 41818 w 154"/>
                <a:gd name="T73" fmla="*/ 10317 h 325"/>
                <a:gd name="T74" fmla="*/ 56145 w 154"/>
                <a:gd name="T75" fmla="*/ 9103 h 325"/>
                <a:gd name="T76" fmla="*/ 69555 w 154"/>
                <a:gd name="T77" fmla="*/ 7730 h 325"/>
                <a:gd name="T78" fmla="*/ 78925 w 154"/>
                <a:gd name="T79" fmla="*/ 6617 h 325"/>
                <a:gd name="T80" fmla="*/ 85899 w 154"/>
                <a:gd name="T81" fmla="*/ 5947 h 325"/>
                <a:gd name="T82" fmla="*/ 92468 w 154"/>
                <a:gd name="T83" fmla="*/ 5274 h 325"/>
                <a:gd name="T84" fmla="*/ 98567 w 154"/>
                <a:gd name="T85" fmla="*/ 4704 h 325"/>
                <a:gd name="T86" fmla="*/ 104449 w 154"/>
                <a:gd name="T87" fmla="*/ 4332 h 325"/>
                <a:gd name="T88" fmla="*/ 106717 w 154"/>
                <a:gd name="T89" fmla="*/ 3985 h 325"/>
                <a:gd name="T90" fmla="*/ 108106 w 154"/>
                <a:gd name="T91" fmla="*/ 3711 h 325"/>
                <a:gd name="T92" fmla="*/ 113000 w 154"/>
                <a:gd name="T93" fmla="*/ 3292 h 325"/>
                <a:gd name="T94" fmla="*/ 120677 w 154"/>
                <a:gd name="T95" fmla="*/ 2756 h 325"/>
                <a:gd name="T96" fmla="*/ 130243 w 154"/>
                <a:gd name="T97" fmla="*/ 1884 h 3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4"/>
                <a:gd name="T148" fmla="*/ 0 h 325"/>
                <a:gd name="T149" fmla="*/ 154 w 154"/>
                <a:gd name="T150" fmla="*/ 325 h 3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4" h="325">
                  <a:moveTo>
                    <a:pt x="151" y="37"/>
                  </a:moveTo>
                  <a:lnTo>
                    <a:pt x="151" y="37"/>
                  </a:lnTo>
                  <a:lnTo>
                    <a:pt x="150" y="38"/>
                  </a:lnTo>
                  <a:lnTo>
                    <a:pt x="149" y="39"/>
                  </a:lnTo>
                  <a:lnTo>
                    <a:pt x="147" y="39"/>
                  </a:lnTo>
                  <a:lnTo>
                    <a:pt x="145" y="39"/>
                  </a:lnTo>
                  <a:lnTo>
                    <a:pt x="141" y="37"/>
                  </a:lnTo>
                  <a:lnTo>
                    <a:pt x="137" y="35"/>
                  </a:lnTo>
                  <a:lnTo>
                    <a:pt x="129" y="30"/>
                  </a:lnTo>
                  <a:lnTo>
                    <a:pt x="123" y="23"/>
                  </a:lnTo>
                  <a:lnTo>
                    <a:pt x="117" y="15"/>
                  </a:lnTo>
                  <a:lnTo>
                    <a:pt x="114" y="8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1" y="10"/>
                  </a:lnTo>
                  <a:lnTo>
                    <a:pt x="112" y="16"/>
                  </a:lnTo>
                  <a:lnTo>
                    <a:pt x="115" y="23"/>
                  </a:lnTo>
                  <a:lnTo>
                    <a:pt x="119" y="27"/>
                  </a:lnTo>
                  <a:lnTo>
                    <a:pt x="123" y="32"/>
                  </a:lnTo>
                  <a:lnTo>
                    <a:pt x="127" y="37"/>
                  </a:lnTo>
                  <a:lnTo>
                    <a:pt x="129" y="41"/>
                  </a:lnTo>
                  <a:lnTo>
                    <a:pt x="130" y="45"/>
                  </a:lnTo>
                  <a:lnTo>
                    <a:pt x="128" y="47"/>
                  </a:lnTo>
                  <a:lnTo>
                    <a:pt x="123" y="50"/>
                  </a:lnTo>
                  <a:lnTo>
                    <a:pt x="117" y="52"/>
                  </a:lnTo>
                  <a:lnTo>
                    <a:pt x="111" y="53"/>
                  </a:lnTo>
                  <a:lnTo>
                    <a:pt x="104" y="54"/>
                  </a:lnTo>
                  <a:lnTo>
                    <a:pt x="99" y="56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100" y="59"/>
                  </a:lnTo>
                  <a:lnTo>
                    <a:pt x="106" y="60"/>
                  </a:lnTo>
                  <a:lnTo>
                    <a:pt x="112" y="60"/>
                  </a:lnTo>
                  <a:lnTo>
                    <a:pt x="117" y="59"/>
                  </a:lnTo>
                  <a:lnTo>
                    <a:pt x="122" y="57"/>
                  </a:lnTo>
                  <a:lnTo>
                    <a:pt x="126" y="56"/>
                  </a:lnTo>
                  <a:lnTo>
                    <a:pt x="129" y="56"/>
                  </a:lnTo>
                  <a:lnTo>
                    <a:pt x="130" y="57"/>
                  </a:lnTo>
                  <a:lnTo>
                    <a:pt x="130" y="60"/>
                  </a:lnTo>
                  <a:lnTo>
                    <a:pt x="128" y="63"/>
                  </a:lnTo>
                  <a:lnTo>
                    <a:pt x="127" y="65"/>
                  </a:lnTo>
                  <a:lnTo>
                    <a:pt x="124" y="68"/>
                  </a:lnTo>
                  <a:lnTo>
                    <a:pt x="121" y="71"/>
                  </a:lnTo>
                  <a:lnTo>
                    <a:pt x="117" y="74"/>
                  </a:lnTo>
                  <a:lnTo>
                    <a:pt x="115" y="77"/>
                  </a:lnTo>
                  <a:lnTo>
                    <a:pt x="111" y="79"/>
                  </a:lnTo>
                  <a:lnTo>
                    <a:pt x="108" y="80"/>
                  </a:lnTo>
                  <a:lnTo>
                    <a:pt x="105" y="81"/>
                  </a:lnTo>
                  <a:lnTo>
                    <a:pt x="102" y="82"/>
                  </a:lnTo>
                  <a:lnTo>
                    <a:pt x="99" y="83"/>
                  </a:lnTo>
                  <a:lnTo>
                    <a:pt x="97" y="85"/>
                  </a:lnTo>
                  <a:lnTo>
                    <a:pt x="96" y="86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102" y="85"/>
                  </a:lnTo>
                  <a:lnTo>
                    <a:pt x="106" y="84"/>
                  </a:lnTo>
                  <a:lnTo>
                    <a:pt x="109" y="84"/>
                  </a:lnTo>
                  <a:lnTo>
                    <a:pt x="112" y="85"/>
                  </a:lnTo>
                  <a:lnTo>
                    <a:pt x="113" y="86"/>
                  </a:lnTo>
                  <a:lnTo>
                    <a:pt x="114" y="87"/>
                  </a:lnTo>
                  <a:lnTo>
                    <a:pt x="114" y="89"/>
                  </a:lnTo>
                  <a:lnTo>
                    <a:pt x="112" y="92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7" y="99"/>
                  </a:lnTo>
                  <a:lnTo>
                    <a:pt x="106" y="101"/>
                  </a:lnTo>
                  <a:lnTo>
                    <a:pt x="103" y="104"/>
                  </a:lnTo>
                  <a:lnTo>
                    <a:pt x="101" y="106"/>
                  </a:lnTo>
                  <a:lnTo>
                    <a:pt x="97" y="109"/>
                  </a:lnTo>
                  <a:lnTo>
                    <a:pt x="94" y="112"/>
                  </a:lnTo>
                  <a:lnTo>
                    <a:pt x="88" y="117"/>
                  </a:lnTo>
                  <a:lnTo>
                    <a:pt x="85" y="121"/>
                  </a:lnTo>
                  <a:lnTo>
                    <a:pt x="84" y="123"/>
                  </a:lnTo>
                  <a:lnTo>
                    <a:pt x="85" y="122"/>
                  </a:lnTo>
                  <a:lnTo>
                    <a:pt x="88" y="121"/>
                  </a:lnTo>
                  <a:lnTo>
                    <a:pt x="90" y="118"/>
                  </a:lnTo>
                  <a:lnTo>
                    <a:pt x="94" y="116"/>
                  </a:lnTo>
                  <a:lnTo>
                    <a:pt x="98" y="114"/>
                  </a:lnTo>
                  <a:lnTo>
                    <a:pt x="101" y="114"/>
                  </a:lnTo>
                  <a:lnTo>
                    <a:pt x="102" y="115"/>
                  </a:lnTo>
                  <a:lnTo>
                    <a:pt x="101" y="118"/>
                  </a:lnTo>
                  <a:lnTo>
                    <a:pt x="96" y="124"/>
                  </a:lnTo>
                  <a:lnTo>
                    <a:pt x="91" y="131"/>
                  </a:lnTo>
                  <a:lnTo>
                    <a:pt x="87" y="136"/>
                  </a:lnTo>
                  <a:lnTo>
                    <a:pt x="84" y="141"/>
                  </a:lnTo>
                  <a:lnTo>
                    <a:pt x="82" y="145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2" y="153"/>
                  </a:lnTo>
                  <a:lnTo>
                    <a:pt x="83" y="154"/>
                  </a:lnTo>
                  <a:lnTo>
                    <a:pt x="83" y="157"/>
                  </a:lnTo>
                  <a:lnTo>
                    <a:pt x="84" y="159"/>
                  </a:lnTo>
                  <a:lnTo>
                    <a:pt x="83" y="162"/>
                  </a:lnTo>
                  <a:lnTo>
                    <a:pt x="83" y="165"/>
                  </a:lnTo>
                  <a:lnTo>
                    <a:pt x="82" y="168"/>
                  </a:lnTo>
                  <a:lnTo>
                    <a:pt x="81" y="171"/>
                  </a:lnTo>
                  <a:lnTo>
                    <a:pt x="79" y="174"/>
                  </a:lnTo>
                  <a:lnTo>
                    <a:pt x="78" y="176"/>
                  </a:lnTo>
                  <a:lnTo>
                    <a:pt x="76" y="180"/>
                  </a:lnTo>
                  <a:lnTo>
                    <a:pt x="73" y="184"/>
                  </a:lnTo>
                  <a:lnTo>
                    <a:pt x="70" y="189"/>
                  </a:lnTo>
                  <a:lnTo>
                    <a:pt x="66" y="194"/>
                  </a:lnTo>
                  <a:lnTo>
                    <a:pt x="63" y="200"/>
                  </a:lnTo>
                  <a:lnTo>
                    <a:pt x="58" y="207"/>
                  </a:lnTo>
                  <a:lnTo>
                    <a:pt x="53" y="214"/>
                  </a:lnTo>
                  <a:lnTo>
                    <a:pt x="49" y="221"/>
                  </a:lnTo>
                  <a:lnTo>
                    <a:pt x="44" y="228"/>
                  </a:lnTo>
                  <a:lnTo>
                    <a:pt x="39" y="234"/>
                  </a:lnTo>
                  <a:lnTo>
                    <a:pt x="35" y="240"/>
                  </a:lnTo>
                  <a:lnTo>
                    <a:pt x="31" y="244"/>
                  </a:lnTo>
                  <a:lnTo>
                    <a:pt x="28" y="248"/>
                  </a:lnTo>
                  <a:lnTo>
                    <a:pt x="24" y="252"/>
                  </a:lnTo>
                  <a:lnTo>
                    <a:pt x="21" y="254"/>
                  </a:lnTo>
                  <a:lnTo>
                    <a:pt x="17" y="258"/>
                  </a:lnTo>
                  <a:lnTo>
                    <a:pt x="13" y="266"/>
                  </a:lnTo>
                  <a:lnTo>
                    <a:pt x="11" y="276"/>
                  </a:lnTo>
                  <a:lnTo>
                    <a:pt x="9" y="286"/>
                  </a:lnTo>
                  <a:lnTo>
                    <a:pt x="7" y="296"/>
                  </a:lnTo>
                  <a:lnTo>
                    <a:pt x="6" y="305"/>
                  </a:lnTo>
                  <a:lnTo>
                    <a:pt x="5" y="312"/>
                  </a:lnTo>
                  <a:lnTo>
                    <a:pt x="4" y="316"/>
                  </a:lnTo>
                  <a:lnTo>
                    <a:pt x="2" y="319"/>
                  </a:lnTo>
                  <a:lnTo>
                    <a:pt x="1" y="322"/>
                  </a:lnTo>
                  <a:lnTo>
                    <a:pt x="0" y="323"/>
                  </a:lnTo>
                  <a:lnTo>
                    <a:pt x="0" y="324"/>
                  </a:lnTo>
                  <a:lnTo>
                    <a:pt x="1" y="323"/>
                  </a:lnTo>
                  <a:lnTo>
                    <a:pt x="3" y="323"/>
                  </a:lnTo>
                  <a:lnTo>
                    <a:pt x="4" y="321"/>
                  </a:lnTo>
                  <a:lnTo>
                    <a:pt x="6" y="319"/>
                  </a:lnTo>
                  <a:lnTo>
                    <a:pt x="8" y="316"/>
                  </a:lnTo>
                  <a:lnTo>
                    <a:pt x="10" y="312"/>
                  </a:lnTo>
                  <a:lnTo>
                    <a:pt x="12" y="307"/>
                  </a:lnTo>
                  <a:lnTo>
                    <a:pt x="13" y="301"/>
                  </a:lnTo>
                  <a:lnTo>
                    <a:pt x="15" y="297"/>
                  </a:lnTo>
                  <a:lnTo>
                    <a:pt x="17" y="293"/>
                  </a:lnTo>
                  <a:lnTo>
                    <a:pt x="18" y="289"/>
                  </a:lnTo>
                  <a:lnTo>
                    <a:pt x="20" y="286"/>
                  </a:lnTo>
                  <a:lnTo>
                    <a:pt x="21" y="284"/>
                  </a:lnTo>
                  <a:lnTo>
                    <a:pt x="23" y="281"/>
                  </a:lnTo>
                  <a:lnTo>
                    <a:pt x="25" y="278"/>
                  </a:lnTo>
                  <a:lnTo>
                    <a:pt x="28" y="274"/>
                  </a:lnTo>
                  <a:lnTo>
                    <a:pt x="32" y="270"/>
                  </a:lnTo>
                  <a:lnTo>
                    <a:pt x="36" y="265"/>
                  </a:lnTo>
                  <a:lnTo>
                    <a:pt x="39" y="258"/>
                  </a:lnTo>
                  <a:lnTo>
                    <a:pt x="44" y="252"/>
                  </a:lnTo>
                  <a:lnTo>
                    <a:pt x="49" y="245"/>
                  </a:lnTo>
                  <a:lnTo>
                    <a:pt x="53" y="240"/>
                  </a:lnTo>
                  <a:lnTo>
                    <a:pt x="58" y="233"/>
                  </a:lnTo>
                  <a:lnTo>
                    <a:pt x="62" y="226"/>
                  </a:lnTo>
                  <a:lnTo>
                    <a:pt x="66" y="217"/>
                  </a:lnTo>
                  <a:lnTo>
                    <a:pt x="70" y="209"/>
                  </a:lnTo>
                  <a:lnTo>
                    <a:pt x="74" y="200"/>
                  </a:lnTo>
                  <a:lnTo>
                    <a:pt x="78" y="191"/>
                  </a:lnTo>
                  <a:lnTo>
                    <a:pt x="82" y="184"/>
                  </a:lnTo>
                  <a:lnTo>
                    <a:pt x="86" y="175"/>
                  </a:lnTo>
                  <a:lnTo>
                    <a:pt x="89" y="168"/>
                  </a:lnTo>
                  <a:lnTo>
                    <a:pt x="91" y="162"/>
                  </a:lnTo>
                  <a:lnTo>
                    <a:pt x="93" y="157"/>
                  </a:lnTo>
                  <a:lnTo>
                    <a:pt x="95" y="152"/>
                  </a:lnTo>
                  <a:lnTo>
                    <a:pt x="97" y="148"/>
                  </a:lnTo>
                  <a:lnTo>
                    <a:pt x="99" y="145"/>
                  </a:lnTo>
                  <a:lnTo>
                    <a:pt x="101" y="141"/>
                  </a:lnTo>
                  <a:lnTo>
                    <a:pt x="102" y="137"/>
                  </a:lnTo>
                  <a:lnTo>
                    <a:pt x="105" y="134"/>
                  </a:lnTo>
                  <a:lnTo>
                    <a:pt x="107" y="129"/>
                  </a:lnTo>
                  <a:lnTo>
                    <a:pt x="109" y="125"/>
                  </a:lnTo>
                  <a:lnTo>
                    <a:pt x="111" y="122"/>
                  </a:lnTo>
                  <a:lnTo>
                    <a:pt x="113" y="118"/>
                  </a:lnTo>
                  <a:lnTo>
                    <a:pt x="115" y="115"/>
                  </a:lnTo>
                  <a:lnTo>
                    <a:pt x="116" y="112"/>
                  </a:lnTo>
                  <a:lnTo>
                    <a:pt x="117" y="110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3" y="103"/>
                  </a:lnTo>
                  <a:lnTo>
                    <a:pt x="124" y="101"/>
                  </a:lnTo>
                  <a:lnTo>
                    <a:pt x="125" y="99"/>
                  </a:lnTo>
                  <a:lnTo>
                    <a:pt x="125" y="97"/>
                  </a:lnTo>
                  <a:lnTo>
                    <a:pt x="126" y="95"/>
                  </a:lnTo>
                  <a:lnTo>
                    <a:pt x="126" y="94"/>
                  </a:lnTo>
                  <a:lnTo>
                    <a:pt x="126" y="92"/>
                  </a:lnTo>
                  <a:lnTo>
                    <a:pt x="127" y="90"/>
                  </a:lnTo>
                  <a:lnTo>
                    <a:pt x="127" y="88"/>
                  </a:lnTo>
                  <a:lnTo>
                    <a:pt x="128" y="85"/>
                  </a:lnTo>
                  <a:lnTo>
                    <a:pt x="130" y="82"/>
                  </a:lnTo>
                  <a:lnTo>
                    <a:pt x="131" y="81"/>
                  </a:lnTo>
                  <a:lnTo>
                    <a:pt x="133" y="78"/>
                  </a:lnTo>
                  <a:lnTo>
                    <a:pt x="135" y="76"/>
                  </a:lnTo>
                  <a:lnTo>
                    <a:pt x="137" y="73"/>
                  </a:lnTo>
                  <a:lnTo>
                    <a:pt x="140" y="70"/>
                  </a:lnTo>
                  <a:lnTo>
                    <a:pt x="142" y="66"/>
                  </a:lnTo>
                  <a:lnTo>
                    <a:pt x="146" y="61"/>
                  </a:lnTo>
                  <a:lnTo>
                    <a:pt x="149" y="55"/>
                  </a:lnTo>
                  <a:lnTo>
                    <a:pt x="152" y="50"/>
                  </a:lnTo>
                  <a:lnTo>
                    <a:pt x="153" y="45"/>
                  </a:lnTo>
                  <a:lnTo>
                    <a:pt x="153" y="41"/>
                  </a:lnTo>
                  <a:lnTo>
                    <a:pt x="151" y="37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4" name="Freeform 677">
              <a:extLst>
                <a:ext uri="{FF2B5EF4-FFF2-40B4-BE49-F238E27FC236}">
                  <a16:creationId xmlns:a16="http://schemas.microsoft.com/office/drawing/2014/main" id="{C18F42E9-A934-48EA-A03F-B8CA830E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2900"/>
              <a:ext cx="158" cy="307"/>
            </a:xfrm>
            <a:custGeom>
              <a:avLst/>
              <a:gdLst>
                <a:gd name="T0" fmla="*/ 77220 w 106"/>
                <a:gd name="T1" fmla="*/ 498 h 247"/>
                <a:gd name="T2" fmla="*/ 76177 w 106"/>
                <a:gd name="T3" fmla="*/ 1188 h 247"/>
                <a:gd name="T4" fmla="*/ 75299 w 106"/>
                <a:gd name="T5" fmla="*/ 2427 h 247"/>
                <a:gd name="T6" fmla="*/ 74050 w 106"/>
                <a:gd name="T7" fmla="*/ 3778 h 247"/>
                <a:gd name="T8" fmla="*/ 73725 w 106"/>
                <a:gd name="T9" fmla="*/ 5188 h 247"/>
                <a:gd name="T10" fmla="*/ 71586 w 106"/>
                <a:gd name="T11" fmla="*/ 6532 h 247"/>
                <a:gd name="T12" fmla="*/ 71586 w 106"/>
                <a:gd name="T13" fmla="*/ 7510 h 247"/>
                <a:gd name="T14" fmla="*/ 70620 w 106"/>
                <a:gd name="T15" fmla="*/ 8155 h 247"/>
                <a:gd name="T16" fmla="*/ 70620 w 106"/>
                <a:gd name="T17" fmla="*/ 8329 h 247"/>
                <a:gd name="T18" fmla="*/ 66473 w 106"/>
                <a:gd name="T19" fmla="*/ 8469 h 247"/>
                <a:gd name="T20" fmla="*/ 54488 w 106"/>
                <a:gd name="T21" fmla="*/ 8574 h 247"/>
                <a:gd name="T22" fmla="*/ 37515 w 106"/>
                <a:gd name="T23" fmla="*/ 8831 h 247"/>
                <a:gd name="T24" fmla="*/ 17923 w 106"/>
                <a:gd name="T25" fmla="*/ 9017 h 247"/>
                <a:gd name="T26" fmla="*/ 5865 w 106"/>
                <a:gd name="T27" fmla="*/ 9099 h 247"/>
                <a:gd name="T28" fmla="*/ 1540 w 106"/>
                <a:gd name="T29" fmla="*/ 9261 h 247"/>
                <a:gd name="T30" fmla="*/ 0 w 106"/>
                <a:gd name="T31" fmla="*/ 9589 h 247"/>
                <a:gd name="T32" fmla="*/ 2295 w 106"/>
                <a:gd name="T33" fmla="*/ 9851 h 247"/>
                <a:gd name="T34" fmla="*/ 7600 w 106"/>
                <a:gd name="T35" fmla="*/ 9915 h 247"/>
                <a:gd name="T36" fmla="*/ 14306 w 106"/>
                <a:gd name="T37" fmla="*/ 9887 h 247"/>
                <a:gd name="T38" fmla="*/ 23002 w 106"/>
                <a:gd name="T39" fmla="*/ 9756 h 247"/>
                <a:gd name="T40" fmla="*/ 34286 w 106"/>
                <a:gd name="T41" fmla="*/ 9626 h 247"/>
                <a:gd name="T42" fmla="*/ 46346 w 106"/>
                <a:gd name="T43" fmla="*/ 9469 h 247"/>
                <a:gd name="T44" fmla="*/ 57719 w 106"/>
                <a:gd name="T45" fmla="*/ 9334 h 247"/>
                <a:gd name="T46" fmla="*/ 68104 w 106"/>
                <a:gd name="T47" fmla="*/ 9241 h 247"/>
                <a:gd name="T48" fmla="*/ 76177 w 106"/>
                <a:gd name="T49" fmla="*/ 9169 h 247"/>
                <a:gd name="T50" fmla="*/ 79665 w 106"/>
                <a:gd name="T51" fmla="*/ 9099 h 247"/>
                <a:gd name="T52" fmla="*/ 84846 w 106"/>
                <a:gd name="T53" fmla="*/ 8997 h 247"/>
                <a:gd name="T54" fmla="*/ 86034 w 106"/>
                <a:gd name="T55" fmla="*/ 8545 h 247"/>
                <a:gd name="T56" fmla="*/ 86034 w 106"/>
                <a:gd name="T57" fmla="*/ 8064 h 247"/>
                <a:gd name="T58" fmla="*/ 86721 w 106"/>
                <a:gd name="T59" fmla="*/ 7085 h 247"/>
                <a:gd name="T60" fmla="*/ 88471 w 106"/>
                <a:gd name="T61" fmla="*/ 5700 h 247"/>
                <a:gd name="T62" fmla="*/ 89508 w 106"/>
                <a:gd name="T63" fmla="*/ 4155 h 247"/>
                <a:gd name="T64" fmla="*/ 91677 w 106"/>
                <a:gd name="T65" fmla="*/ 2577 h 247"/>
                <a:gd name="T66" fmla="*/ 91953 w 106"/>
                <a:gd name="T67" fmla="*/ 1264 h 247"/>
                <a:gd name="T68" fmla="*/ 93230 w 106"/>
                <a:gd name="T69" fmla="*/ 354 h 247"/>
                <a:gd name="T70" fmla="*/ 93230 w 106"/>
                <a:gd name="T71" fmla="*/ 0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247"/>
                <a:gd name="T110" fmla="*/ 106 w 106"/>
                <a:gd name="T111" fmla="*/ 247 h 2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247">
                  <a:moveTo>
                    <a:pt x="87" y="7"/>
                  </a:moveTo>
                  <a:lnTo>
                    <a:pt x="87" y="12"/>
                  </a:lnTo>
                  <a:lnTo>
                    <a:pt x="87" y="20"/>
                  </a:lnTo>
                  <a:lnTo>
                    <a:pt x="86" y="30"/>
                  </a:lnTo>
                  <a:lnTo>
                    <a:pt x="86" y="44"/>
                  </a:lnTo>
                  <a:lnTo>
                    <a:pt x="85" y="60"/>
                  </a:lnTo>
                  <a:lnTo>
                    <a:pt x="85" y="76"/>
                  </a:lnTo>
                  <a:lnTo>
                    <a:pt x="84" y="94"/>
                  </a:lnTo>
                  <a:lnTo>
                    <a:pt x="83" y="111"/>
                  </a:lnTo>
                  <a:lnTo>
                    <a:pt x="83" y="129"/>
                  </a:lnTo>
                  <a:lnTo>
                    <a:pt x="82" y="145"/>
                  </a:lnTo>
                  <a:lnTo>
                    <a:pt x="81" y="162"/>
                  </a:lnTo>
                  <a:lnTo>
                    <a:pt x="81" y="176"/>
                  </a:lnTo>
                  <a:lnTo>
                    <a:pt x="81" y="187"/>
                  </a:lnTo>
                  <a:lnTo>
                    <a:pt x="81" y="196"/>
                  </a:lnTo>
                  <a:lnTo>
                    <a:pt x="80" y="203"/>
                  </a:lnTo>
                  <a:lnTo>
                    <a:pt x="80" y="205"/>
                  </a:lnTo>
                  <a:lnTo>
                    <a:pt x="80" y="207"/>
                  </a:lnTo>
                  <a:lnTo>
                    <a:pt x="79" y="208"/>
                  </a:lnTo>
                  <a:lnTo>
                    <a:pt x="75" y="210"/>
                  </a:lnTo>
                  <a:lnTo>
                    <a:pt x="70" y="211"/>
                  </a:lnTo>
                  <a:lnTo>
                    <a:pt x="62" y="213"/>
                  </a:lnTo>
                  <a:lnTo>
                    <a:pt x="52" y="216"/>
                  </a:lnTo>
                  <a:lnTo>
                    <a:pt x="42" y="219"/>
                  </a:lnTo>
                  <a:lnTo>
                    <a:pt x="30" y="221"/>
                  </a:lnTo>
                  <a:lnTo>
                    <a:pt x="20" y="224"/>
                  </a:lnTo>
                  <a:lnTo>
                    <a:pt x="12" y="226"/>
                  </a:lnTo>
                  <a:lnTo>
                    <a:pt x="7" y="226"/>
                  </a:lnTo>
                  <a:lnTo>
                    <a:pt x="4" y="227"/>
                  </a:lnTo>
                  <a:lnTo>
                    <a:pt x="2" y="230"/>
                  </a:lnTo>
                  <a:lnTo>
                    <a:pt x="1" y="233"/>
                  </a:lnTo>
                  <a:lnTo>
                    <a:pt x="0" y="238"/>
                  </a:lnTo>
                  <a:lnTo>
                    <a:pt x="1" y="241"/>
                  </a:lnTo>
                  <a:lnTo>
                    <a:pt x="3" y="244"/>
                  </a:lnTo>
                  <a:lnTo>
                    <a:pt x="6" y="246"/>
                  </a:lnTo>
                  <a:lnTo>
                    <a:pt x="9" y="246"/>
                  </a:lnTo>
                  <a:lnTo>
                    <a:pt x="12" y="246"/>
                  </a:lnTo>
                  <a:lnTo>
                    <a:pt x="16" y="245"/>
                  </a:lnTo>
                  <a:lnTo>
                    <a:pt x="21" y="244"/>
                  </a:lnTo>
                  <a:lnTo>
                    <a:pt x="26" y="242"/>
                  </a:lnTo>
                  <a:lnTo>
                    <a:pt x="32" y="241"/>
                  </a:lnTo>
                  <a:lnTo>
                    <a:pt x="39" y="239"/>
                  </a:lnTo>
                  <a:lnTo>
                    <a:pt x="45" y="238"/>
                  </a:lnTo>
                  <a:lnTo>
                    <a:pt x="52" y="235"/>
                  </a:lnTo>
                  <a:lnTo>
                    <a:pt x="59" y="234"/>
                  </a:lnTo>
                  <a:lnTo>
                    <a:pt x="65" y="232"/>
                  </a:lnTo>
                  <a:lnTo>
                    <a:pt x="72" y="230"/>
                  </a:lnTo>
                  <a:lnTo>
                    <a:pt x="77" y="229"/>
                  </a:lnTo>
                  <a:lnTo>
                    <a:pt x="81" y="228"/>
                  </a:lnTo>
                  <a:lnTo>
                    <a:pt x="86" y="227"/>
                  </a:lnTo>
                  <a:lnTo>
                    <a:pt x="88" y="226"/>
                  </a:lnTo>
                  <a:lnTo>
                    <a:pt x="90" y="226"/>
                  </a:lnTo>
                  <a:lnTo>
                    <a:pt x="93" y="225"/>
                  </a:lnTo>
                  <a:lnTo>
                    <a:pt x="96" y="223"/>
                  </a:lnTo>
                  <a:lnTo>
                    <a:pt x="96" y="219"/>
                  </a:lnTo>
                  <a:lnTo>
                    <a:pt x="97" y="212"/>
                  </a:lnTo>
                  <a:lnTo>
                    <a:pt x="97" y="208"/>
                  </a:lnTo>
                  <a:lnTo>
                    <a:pt x="97" y="200"/>
                  </a:lnTo>
                  <a:lnTo>
                    <a:pt x="98" y="188"/>
                  </a:lnTo>
                  <a:lnTo>
                    <a:pt x="98" y="175"/>
                  </a:lnTo>
                  <a:lnTo>
                    <a:pt x="99" y="158"/>
                  </a:lnTo>
                  <a:lnTo>
                    <a:pt x="100" y="141"/>
                  </a:lnTo>
                  <a:lnTo>
                    <a:pt x="101" y="122"/>
                  </a:lnTo>
                  <a:lnTo>
                    <a:pt x="101" y="103"/>
                  </a:lnTo>
                  <a:lnTo>
                    <a:pt x="102" y="83"/>
                  </a:lnTo>
                  <a:lnTo>
                    <a:pt x="103" y="6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4" y="19"/>
                  </a:lnTo>
                  <a:lnTo>
                    <a:pt x="105" y="9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87" y="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5" name="Freeform 678">
              <a:extLst>
                <a:ext uri="{FF2B5EF4-FFF2-40B4-BE49-F238E27FC236}">
                  <a16:creationId xmlns:a16="http://schemas.microsoft.com/office/drawing/2014/main" id="{BA6C37EB-294D-4EC9-BB5B-3E71DAD58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2900"/>
              <a:ext cx="167" cy="315"/>
            </a:xfrm>
            <a:custGeom>
              <a:avLst/>
              <a:gdLst>
                <a:gd name="T0" fmla="*/ 81511 w 112"/>
                <a:gd name="T1" fmla="*/ 289 h 253"/>
                <a:gd name="T2" fmla="*/ 81511 w 112"/>
                <a:gd name="T3" fmla="*/ 852 h 253"/>
                <a:gd name="T4" fmla="*/ 81441 w 112"/>
                <a:gd name="T5" fmla="*/ 1858 h 253"/>
                <a:gd name="T6" fmla="*/ 79963 w 112"/>
                <a:gd name="T7" fmla="*/ 3247 h 253"/>
                <a:gd name="T8" fmla="*/ 78180 w 112"/>
                <a:gd name="T9" fmla="*/ 4734 h 253"/>
                <a:gd name="T10" fmla="*/ 77676 w 112"/>
                <a:gd name="T11" fmla="*/ 6219 h 253"/>
                <a:gd name="T12" fmla="*/ 76559 w 112"/>
                <a:gd name="T13" fmla="*/ 7460 h 253"/>
                <a:gd name="T14" fmla="*/ 76559 w 112"/>
                <a:gd name="T15" fmla="*/ 8326 h 253"/>
                <a:gd name="T16" fmla="*/ 75545 w 112"/>
                <a:gd name="T17" fmla="*/ 8719 h 253"/>
                <a:gd name="T18" fmla="*/ 74205 w 112"/>
                <a:gd name="T19" fmla="*/ 8836 h 253"/>
                <a:gd name="T20" fmla="*/ 65679 w 112"/>
                <a:gd name="T21" fmla="*/ 8953 h 253"/>
                <a:gd name="T22" fmla="*/ 48792 w 112"/>
                <a:gd name="T23" fmla="*/ 9160 h 253"/>
                <a:gd name="T24" fmla="*/ 28861 w 112"/>
                <a:gd name="T25" fmla="*/ 9383 h 253"/>
                <a:gd name="T26" fmla="*/ 11350 w 112"/>
                <a:gd name="T27" fmla="*/ 9611 h 253"/>
                <a:gd name="T28" fmla="*/ 3424 w 112"/>
                <a:gd name="T29" fmla="*/ 9655 h 253"/>
                <a:gd name="T30" fmla="*/ 1 w 112"/>
                <a:gd name="T31" fmla="*/ 9924 h 253"/>
                <a:gd name="T32" fmla="*/ 1 w 112"/>
                <a:gd name="T33" fmla="*/ 10270 h 253"/>
                <a:gd name="T34" fmla="*/ 5105 w 112"/>
                <a:gd name="T35" fmla="*/ 10476 h 253"/>
                <a:gd name="T36" fmla="*/ 11350 w 112"/>
                <a:gd name="T37" fmla="*/ 10476 h 253"/>
                <a:gd name="T38" fmla="*/ 19663 w 112"/>
                <a:gd name="T39" fmla="*/ 10366 h 253"/>
                <a:gd name="T40" fmla="*/ 30306 w 112"/>
                <a:gd name="T41" fmla="*/ 10270 h 253"/>
                <a:gd name="T42" fmla="*/ 43034 w 112"/>
                <a:gd name="T43" fmla="*/ 10129 h 253"/>
                <a:gd name="T44" fmla="*/ 54666 w 112"/>
                <a:gd name="T45" fmla="*/ 9954 h 253"/>
                <a:gd name="T46" fmla="*/ 67379 w 112"/>
                <a:gd name="T47" fmla="*/ 9819 h 253"/>
                <a:gd name="T48" fmla="*/ 76559 w 112"/>
                <a:gd name="T49" fmla="*/ 9716 h 253"/>
                <a:gd name="T50" fmla="*/ 82953 w 112"/>
                <a:gd name="T51" fmla="*/ 9640 h 253"/>
                <a:gd name="T52" fmla="*/ 87302 w 112"/>
                <a:gd name="T53" fmla="*/ 9535 h 253"/>
                <a:gd name="T54" fmla="*/ 90724 w 112"/>
                <a:gd name="T55" fmla="*/ 9288 h 253"/>
                <a:gd name="T56" fmla="*/ 92005 w 112"/>
                <a:gd name="T57" fmla="*/ 8836 h 253"/>
                <a:gd name="T58" fmla="*/ 92391 w 112"/>
                <a:gd name="T59" fmla="*/ 7995 h 253"/>
                <a:gd name="T60" fmla="*/ 93681 w 112"/>
                <a:gd name="T61" fmla="*/ 6758 h 253"/>
                <a:gd name="T62" fmla="*/ 95678 w 112"/>
                <a:gd name="T63" fmla="*/ 5199 h 253"/>
                <a:gd name="T64" fmla="*/ 96141 w 112"/>
                <a:gd name="T65" fmla="*/ 3516 h 253"/>
                <a:gd name="T66" fmla="*/ 97195 w 112"/>
                <a:gd name="T67" fmla="*/ 2001 h 253"/>
                <a:gd name="T68" fmla="*/ 97932 w 112"/>
                <a:gd name="T69" fmla="*/ 793 h 253"/>
                <a:gd name="T70" fmla="*/ 99413 w 112"/>
                <a:gd name="T71" fmla="*/ 120 h 253"/>
                <a:gd name="T72" fmla="*/ 81511 w 112"/>
                <a:gd name="T73" fmla="*/ 289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253"/>
                <a:gd name="T113" fmla="*/ 112 w 112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253">
                  <a:moveTo>
                    <a:pt x="92" y="7"/>
                  </a:moveTo>
                  <a:lnTo>
                    <a:pt x="92" y="7"/>
                  </a:lnTo>
                  <a:lnTo>
                    <a:pt x="92" y="12"/>
                  </a:lnTo>
                  <a:lnTo>
                    <a:pt x="92" y="20"/>
                  </a:lnTo>
                  <a:lnTo>
                    <a:pt x="91" y="31"/>
                  </a:lnTo>
                  <a:lnTo>
                    <a:pt x="91" y="45"/>
                  </a:lnTo>
                  <a:lnTo>
                    <a:pt x="90" y="61"/>
                  </a:lnTo>
                  <a:lnTo>
                    <a:pt x="90" y="78"/>
                  </a:lnTo>
                  <a:lnTo>
                    <a:pt x="89" y="96"/>
                  </a:lnTo>
                  <a:lnTo>
                    <a:pt x="88" y="114"/>
                  </a:lnTo>
                  <a:lnTo>
                    <a:pt x="88" y="132"/>
                  </a:lnTo>
                  <a:lnTo>
                    <a:pt x="87" y="149"/>
                  </a:lnTo>
                  <a:lnTo>
                    <a:pt x="86" y="166"/>
                  </a:lnTo>
                  <a:lnTo>
                    <a:pt x="86" y="180"/>
                  </a:lnTo>
                  <a:lnTo>
                    <a:pt x="86" y="192"/>
                  </a:lnTo>
                  <a:lnTo>
                    <a:pt x="86" y="201"/>
                  </a:lnTo>
                  <a:lnTo>
                    <a:pt x="85" y="208"/>
                  </a:lnTo>
                  <a:lnTo>
                    <a:pt x="85" y="210"/>
                  </a:lnTo>
                  <a:lnTo>
                    <a:pt x="85" y="212"/>
                  </a:lnTo>
                  <a:lnTo>
                    <a:pt x="83" y="213"/>
                  </a:lnTo>
                  <a:lnTo>
                    <a:pt x="79" y="215"/>
                  </a:lnTo>
                  <a:lnTo>
                    <a:pt x="74" y="216"/>
                  </a:lnTo>
                  <a:lnTo>
                    <a:pt x="66" y="218"/>
                  </a:lnTo>
                  <a:lnTo>
                    <a:pt x="55" y="221"/>
                  </a:lnTo>
                  <a:lnTo>
                    <a:pt x="44" y="224"/>
                  </a:lnTo>
                  <a:lnTo>
                    <a:pt x="32" y="226"/>
                  </a:lnTo>
                  <a:lnTo>
                    <a:pt x="21" y="229"/>
                  </a:lnTo>
                  <a:lnTo>
                    <a:pt x="13" y="231"/>
                  </a:lnTo>
                  <a:lnTo>
                    <a:pt x="7" y="232"/>
                  </a:lnTo>
                  <a:lnTo>
                    <a:pt x="4" y="233"/>
                  </a:lnTo>
                  <a:lnTo>
                    <a:pt x="2" y="236"/>
                  </a:lnTo>
                  <a:lnTo>
                    <a:pt x="1" y="239"/>
                  </a:lnTo>
                  <a:lnTo>
                    <a:pt x="0" y="244"/>
                  </a:lnTo>
                  <a:lnTo>
                    <a:pt x="1" y="247"/>
                  </a:lnTo>
                  <a:lnTo>
                    <a:pt x="3" y="250"/>
                  </a:lnTo>
                  <a:lnTo>
                    <a:pt x="6" y="252"/>
                  </a:lnTo>
                  <a:lnTo>
                    <a:pt x="10" y="252"/>
                  </a:lnTo>
                  <a:lnTo>
                    <a:pt x="13" y="252"/>
                  </a:lnTo>
                  <a:lnTo>
                    <a:pt x="17" y="251"/>
                  </a:lnTo>
                  <a:lnTo>
                    <a:pt x="22" y="250"/>
                  </a:lnTo>
                  <a:lnTo>
                    <a:pt x="28" y="248"/>
                  </a:lnTo>
                  <a:lnTo>
                    <a:pt x="34" y="247"/>
                  </a:lnTo>
                  <a:lnTo>
                    <a:pt x="41" y="245"/>
                  </a:lnTo>
                  <a:lnTo>
                    <a:pt x="48" y="244"/>
                  </a:lnTo>
                  <a:lnTo>
                    <a:pt x="55" y="241"/>
                  </a:lnTo>
                  <a:lnTo>
                    <a:pt x="62" y="240"/>
                  </a:lnTo>
                  <a:lnTo>
                    <a:pt x="69" y="238"/>
                  </a:lnTo>
                  <a:lnTo>
                    <a:pt x="76" y="236"/>
                  </a:lnTo>
                  <a:lnTo>
                    <a:pt x="81" y="235"/>
                  </a:lnTo>
                  <a:lnTo>
                    <a:pt x="86" y="234"/>
                  </a:lnTo>
                  <a:lnTo>
                    <a:pt x="91" y="233"/>
                  </a:lnTo>
                  <a:lnTo>
                    <a:pt x="93" y="232"/>
                  </a:lnTo>
                  <a:lnTo>
                    <a:pt x="95" y="231"/>
                  </a:lnTo>
                  <a:lnTo>
                    <a:pt x="98" y="230"/>
                  </a:lnTo>
                  <a:lnTo>
                    <a:pt x="101" y="228"/>
                  </a:lnTo>
                  <a:lnTo>
                    <a:pt x="102" y="224"/>
                  </a:lnTo>
                  <a:lnTo>
                    <a:pt x="103" y="217"/>
                  </a:lnTo>
                  <a:lnTo>
                    <a:pt x="103" y="213"/>
                  </a:lnTo>
                  <a:lnTo>
                    <a:pt x="103" y="205"/>
                  </a:lnTo>
                  <a:lnTo>
                    <a:pt x="104" y="193"/>
                  </a:lnTo>
                  <a:lnTo>
                    <a:pt x="104" y="179"/>
                  </a:lnTo>
                  <a:lnTo>
                    <a:pt x="105" y="162"/>
                  </a:lnTo>
                  <a:lnTo>
                    <a:pt x="106" y="144"/>
                  </a:lnTo>
                  <a:lnTo>
                    <a:pt x="107" y="125"/>
                  </a:lnTo>
                  <a:lnTo>
                    <a:pt x="107" y="105"/>
                  </a:lnTo>
                  <a:lnTo>
                    <a:pt x="108" y="85"/>
                  </a:lnTo>
                  <a:lnTo>
                    <a:pt x="109" y="66"/>
                  </a:lnTo>
                  <a:lnTo>
                    <a:pt x="109" y="48"/>
                  </a:lnTo>
                  <a:lnTo>
                    <a:pt x="110" y="32"/>
                  </a:lnTo>
                  <a:lnTo>
                    <a:pt x="110" y="19"/>
                  </a:lnTo>
                  <a:lnTo>
                    <a:pt x="111" y="9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92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6" name="Freeform 679">
              <a:extLst>
                <a:ext uri="{FF2B5EF4-FFF2-40B4-BE49-F238E27FC236}">
                  <a16:creationId xmlns:a16="http://schemas.microsoft.com/office/drawing/2014/main" id="{D26CDC46-3F20-4328-A653-ED887A84D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190"/>
              <a:ext cx="6" cy="16"/>
            </a:xfrm>
            <a:custGeom>
              <a:avLst/>
              <a:gdLst>
                <a:gd name="T0" fmla="*/ 1911 w 4"/>
                <a:gd name="T1" fmla="*/ 0 h 13"/>
                <a:gd name="T2" fmla="*/ 1166 w 4"/>
                <a:gd name="T3" fmla="*/ 1 h 13"/>
                <a:gd name="T4" fmla="*/ 0 w 4"/>
                <a:gd name="T5" fmla="*/ 111 h 13"/>
                <a:gd name="T6" fmla="*/ 0 w 4"/>
                <a:gd name="T7" fmla="*/ 169 h 13"/>
                <a:gd name="T8" fmla="*/ 0 w 4"/>
                <a:gd name="T9" fmla="*/ 256 h 13"/>
                <a:gd name="T10" fmla="*/ 0 w 4"/>
                <a:gd name="T11" fmla="*/ 315 h 13"/>
                <a:gd name="T12" fmla="*/ 1166 w 4"/>
                <a:gd name="T13" fmla="*/ 388 h 13"/>
                <a:gd name="T14" fmla="*/ 1911 w 4"/>
                <a:gd name="T15" fmla="*/ 405 h 13"/>
                <a:gd name="T16" fmla="*/ 3482 w 4"/>
                <a:gd name="T17" fmla="*/ 405 h 13"/>
                <a:gd name="T18" fmla="*/ 1911 w 4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7" name="Freeform 680">
              <a:extLst>
                <a:ext uri="{FF2B5EF4-FFF2-40B4-BE49-F238E27FC236}">
                  <a16:creationId xmlns:a16="http://schemas.microsoft.com/office/drawing/2014/main" id="{0B470138-A5B6-48A8-9A00-6CEEC8D4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3167"/>
              <a:ext cx="116" cy="39"/>
            </a:xfrm>
            <a:custGeom>
              <a:avLst/>
              <a:gdLst>
                <a:gd name="T0" fmla="*/ 61061 w 78"/>
                <a:gd name="T1" fmla="*/ 0 h 31"/>
                <a:gd name="T2" fmla="*/ 61061 w 78"/>
                <a:gd name="T3" fmla="*/ 0 h 31"/>
                <a:gd name="T4" fmla="*/ 60757 w 78"/>
                <a:gd name="T5" fmla="*/ 1 h 31"/>
                <a:gd name="T6" fmla="*/ 58999 w 78"/>
                <a:gd name="T7" fmla="*/ 123 h 31"/>
                <a:gd name="T8" fmla="*/ 55295 w 78"/>
                <a:gd name="T9" fmla="*/ 155 h 31"/>
                <a:gd name="T10" fmla="*/ 50406 w 78"/>
                <a:gd name="T11" fmla="*/ 155 h 31"/>
                <a:gd name="T12" fmla="*/ 45726 w 78"/>
                <a:gd name="T13" fmla="*/ 195 h 31"/>
                <a:gd name="T14" fmla="*/ 40267 w 78"/>
                <a:gd name="T15" fmla="*/ 308 h 31"/>
                <a:gd name="T16" fmla="*/ 35506 w 78"/>
                <a:gd name="T17" fmla="*/ 357 h 31"/>
                <a:gd name="T18" fmla="*/ 29228 w 78"/>
                <a:gd name="T19" fmla="*/ 387 h 31"/>
                <a:gd name="T20" fmla="*/ 23875 w 78"/>
                <a:gd name="T21" fmla="*/ 487 h 31"/>
                <a:gd name="T22" fmla="*/ 18918 w 78"/>
                <a:gd name="T23" fmla="*/ 565 h 31"/>
                <a:gd name="T24" fmla="*/ 13902 w 78"/>
                <a:gd name="T25" fmla="*/ 585 h 31"/>
                <a:gd name="T26" fmla="*/ 8554 w 78"/>
                <a:gd name="T27" fmla="*/ 613 h 31"/>
                <a:gd name="T28" fmla="*/ 4881 w 78"/>
                <a:gd name="T29" fmla="*/ 711 h 31"/>
                <a:gd name="T30" fmla="*/ 2207 w 78"/>
                <a:gd name="T31" fmla="*/ 736 h 31"/>
                <a:gd name="T32" fmla="*/ 1484 w 78"/>
                <a:gd name="T33" fmla="*/ 736 h 31"/>
                <a:gd name="T34" fmla="*/ 0 w 78"/>
                <a:gd name="T35" fmla="*/ 736 h 31"/>
                <a:gd name="T36" fmla="*/ 2207 w 78"/>
                <a:gd name="T37" fmla="*/ 1466 h 31"/>
                <a:gd name="T38" fmla="*/ 3282 w 78"/>
                <a:gd name="T39" fmla="*/ 1466 h 31"/>
                <a:gd name="T40" fmla="*/ 4881 w 78"/>
                <a:gd name="T41" fmla="*/ 1415 h 31"/>
                <a:gd name="T42" fmla="*/ 7259 w 78"/>
                <a:gd name="T43" fmla="*/ 1356 h 31"/>
                <a:gd name="T44" fmla="*/ 11823 w 78"/>
                <a:gd name="T45" fmla="*/ 1356 h 31"/>
                <a:gd name="T46" fmla="*/ 16054 w 78"/>
                <a:gd name="T47" fmla="*/ 1349 h 31"/>
                <a:gd name="T48" fmla="*/ 20675 w 78"/>
                <a:gd name="T49" fmla="*/ 1318 h 31"/>
                <a:gd name="T50" fmla="*/ 27471 w 78"/>
                <a:gd name="T51" fmla="*/ 1165 h 31"/>
                <a:gd name="T52" fmla="*/ 31488 w 78"/>
                <a:gd name="T53" fmla="*/ 1125 h 31"/>
                <a:gd name="T54" fmla="*/ 37181 w 78"/>
                <a:gd name="T55" fmla="*/ 1048 h 31"/>
                <a:gd name="T56" fmla="*/ 42501 w 78"/>
                <a:gd name="T57" fmla="*/ 970 h 31"/>
                <a:gd name="T58" fmla="*/ 48326 w 78"/>
                <a:gd name="T59" fmla="*/ 894 h 31"/>
                <a:gd name="T60" fmla="*/ 52804 w 78"/>
                <a:gd name="T61" fmla="*/ 894 h 31"/>
                <a:gd name="T62" fmla="*/ 57471 w 78"/>
                <a:gd name="T63" fmla="*/ 833 h 31"/>
                <a:gd name="T64" fmla="*/ 60757 w 78"/>
                <a:gd name="T65" fmla="*/ 771 h 31"/>
                <a:gd name="T66" fmla="*/ 64228 w 78"/>
                <a:gd name="T67" fmla="*/ 736 h 31"/>
                <a:gd name="T68" fmla="*/ 65815 w 78"/>
                <a:gd name="T69" fmla="*/ 711 h 31"/>
                <a:gd name="T70" fmla="*/ 61061 w 78"/>
                <a:gd name="T71" fmla="*/ 0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"/>
                <a:gd name="T109" fmla="*/ 0 h 31"/>
                <a:gd name="T110" fmla="*/ 78 w 7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" h="31">
                  <a:moveTo>
                    <a:pt x="72" y="0"/>
                  </a:moveTo>
                  <a:lnTo>
                    <a:pt x="72" y="0"/>
                  </a:lnTo>
                  <a:lnTo>
                    <a:pt x="71" y="1"/>
                  </a:lnTo>
                  <a:lnTo>
                    <a:pt x="69" y="2"/>
                  </a:lnTo>
                  <a:lnTo>
                    <a:pt x="65" y="3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47" y="6"/>
                  </a:lnTo>
                  <a:lnTo>
                    <a:pt x="42" y="7"/>
                  </a:lnTo>
                  <a:lnTo>
                    <a:pt x="34" y="8"/>
                  </a:lnTo>
                  <a:lnTo>
                    <a:pt x="28" y="10"/>
                  </a:lnTo>
                  <a:lnTo>
                    <a:pt x="22" y="11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9" y="27"/>
                  </a:lnTo>
                  <a:lnTo>
                    <a:pt x="24" y="26"/>
                  </a:lnTo>
                  <a:lnTo>
                    <a:pt x="32" y="24"/>
                  </a:lnTo>
                  <a:lnTo>
                    <a:pt x="37" y="23"/>
                  </a:lnTo>
                  <a:lnTo>
                    <a:pt x="44" y="21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7" y="17"/>
                  </a:lnTo>
                  <a:lnTo>
                    <a:pt x="71" y="16"/>
                  </a:lnTo>
                  <a:lnTo>
                    <a:pt x="75" y="15"/>
                  </a:lnTo>
                  <a:lnTo>
                    <a:pt x="77" y="14"/>
                  </a:lnTo>
                  <a:lnTo>
                    <a:pt x="7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8" name="Freeform 681">
              <a:extLst>
                <a:ext uri="{FF2B5EF4-FFF2-40B4-BE49-F238E27FC236}">
                  <a16:creationId xmlns:a16="http://schemas.microsoft.com/office/drawing/2014/main" id="{BAFED67B-5101-460B-9C9F-0F8B5D52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159"/>
              <a:ext cx="20" cy="23"/>
            </a:xfrm>
            <a:custGeom>
              <a:avLst/>
              <a:gdLst>
                <a:gd name="T0" fmla="*/ 971 w 14"/>
                <a:gd name="T1" fmla="*/ 0 h 19"/>
                <a:gd name="T2" fmla="*/ 971 w 14"/>
                <a:gd name="T3" fmla="*/ 0 h 19"/>
                <a:gd name="T4" fmla="*/ 971 w 14"/>
                <a:gd name="T5" fmla="*/ 85 h 19"/>
                <a:gd name="T6" fmla="*/ 971 w 14"/>
                <a:gd name="T7" fmla="*/ 125 h 19"/>
                <a:gd name="T8" fmla="*/ 1 w 14"/>
                <a:gd name="T9" fmla="*/ 125 h 19"/>
                <a:gd name="T10" fmla="*/ 971 w 14"/>
                <a:gd name="T11" fmla="*/ 125 h 19"/>
                <a:gd name="T12" fmla="*/ 971 w 14"/>
                <a:gd name="T13" fmla="*/ 125 h 19"/>
                <a:gd name="T14" fmla="*/ 971 w 14"/>
                <a:gd name="T15" fmla="*/ 125 h 19"/>
                <a:gd name="T16" fmla="*/ 0 w 14"/>
                <a:gd name="T17" fmla="*/ 125 h 19"/>
                <a:gd name="T18" fmla="*/ 1387 w 14"/>
                <a:gd name="T19" fmla="*/ 478 h 19"/>
                <a:gd name="T20" fmla="*/ 2080 w 14"/>
                <a:gd name="T21" fmla="*/ 478 h 19"/>
                <a:gd name="T22" fmla="*/ 2971 w 14"/>
                <a:gd name="T23" fmla="*/ 431 h 19"/>
                <a:gd name="T24" fmla="*/ 4043 w 14"/>
                <a:gd name="T25" fmla="*/ 416 h 19"/>
                <a:gd name="T26" fmla="*/ 4857 w 14"/>
                <a:gd name="T27" fmla="*/ 344 h 19"/>
                <a:gd name="T28" fmla="*/ 5053 w 14"/>
                <a:gd name="T29" fmla="*/ 284 h 19"/>
                <a:gd name="T30" fmla="*/ 5776 w 14"/>
                <a:gd name="T31" fmla="*/ 222 h 19"/>
                <a:gd name="T32" fmla="*/ 5776 w 14"/>
                <a:gd name="T33" fmla="*/ 103 h 19"/>
                <a:gd name="T34" fmla="*/ 5776 w 14"/>
                <a:gd name="T35" fmla="*/ 1 h 19"/>
                <a:gd name="T36" fmla="*/ 971 w 14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9"/>
                <a:gd name="T59" fmla="*/ 14 w 1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9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39" name="Freeform 682">
              <a:extLst>
                <a:ext uri="{FF2B5EF4-FFF2-40B4-BE49-F238E27FC236}">
                  <a16:creationId xmlns:a16="http://schemas.microsoft.com/office/drawing/2014/main" id="{49146943-D597-4DD1-B74B-AA586CD6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905"/>
              <a:ext cx="27" cy="249"/>
            </a:xfrm>
            <a:custGeom>
              <a:avLst/>
              <a:gdLst>
                <a:gd name="T0" fmla="*/ 6012 w 18"/>
                <a:gd name="T1" fmla="*/ 0 h 200"/>
                <a:gd name="T2" fmla="*/ 6012 w 18"/>
                <a:gd name="T3" fmla="*/ 2 h 200"/>
                <a:gd name="T4" fmla="*/ 5223 w 18"/>
                <a:gd name="T5" fmla="*/ 330 h 200"/>
                <a:gd name="T6" fmla="*/ 5223 w 18"/>
                <a:gd name="T7" fmla="*/ 695 h 200"/>
                <a:gd name="T8" fmla="*/ 5223 w 18"/>
                <a:gd name="T9" fmla="*/ 1175 h 200"/>
                <a:gd name="T10" fmla="*/ 4008 w 18"/>
                <a:gd name="T11" fmla="*/ 1778 h 200"/>
                <a:gd name="T12" fmla="*/ 4008 w 18"/>
                <a:gd name="T13" fmla="*/ 2443 h 200"/>
                <a:gd name="T14" fmla="*/ 4008 w 18"/>
                <a:gd name="T15" fmla="*/ 3175 h 200"/>
                <a:gd name="T16" fmla="*/ 3482 w 18"/>
                <a:gd name="T17" fmla="*/ 3861 h 200"/>
                <a:gd name="T18" fmla="*/ 1943 w 18"/>
                <a:gd name="T19" fmla="*/ 4638 h 200"/>
                <a:gd name="T20" fmla="*/ 1943 w 18"/>
                <a:gd name="T21" fmla="*/ 5363 h 200"/>
                <a:gd name="T22" fmla="*/ 1227 w 18"/>
                <a:gd name="T23" fmla="*/ 6078 h 200"/>
                <a:gd name="T24" fmla="*/ 1227 w 18"/>
                <a:gd name="T25" fmla="*/ 6677 h 200"/>
                <a:gd name="T26" fmla="*/ 1227 w 18"/>
                <a:gd name="T27" fmla="*/ 7207 h 200"/>
                <a:gd name="T28" fmla="*/ 1227 w 18"/>
                <a:gd name="T29" fmla="*/ 7648 h 200"/>
                <a:gd name="T30" fmla="*/ 0 w 18"/>
                <a:gd name="T31" fmla="*/ 7989 h 200"/>
                <a:gd name="T32" fmla="*/ 0 w 18"/>
                <a:gd name="T33" fmla="*/ 8244 h 200"/>
                <a:gd name="T34" fmla="*/ 11691 w 18"/>
                <a:gd name="T35" fmla="*/ 8268 h 200"/>
                <a:gd name="T36" fmla="*/ 11691 w 18"/>
                <a:gd name="T37" fmla="*/ 8048 h 200"/>
                <a:gd name="T38" fmla="*/ 11691 w 18"/>
                <a:gd name="T39" fmla="*/ 7741 h 200"/>
                <a:gd name="T40" fmla="*/ 13080 w 18"/>
                <a:gd name="T41" fmla="*/ 7245 h 200"/>
                <a:gd name="T42" fmla="*/ 13080 w 18"/>
                <a:gd name="T43" fmla="*/ 6689 h 200"/>
                <a:gd name="T44" fmla="*/ 13080 w 18"/>
                <a:gd name="T45" fmla="*/ 6127 h 200"/>
                <a:gd name="T46" fmla="*/ 14004 w 18"/>
                <a:gd name="T47" fmla="*/ 5373 h 200"/>
                <a:gd name="T48" fmla="*/ 15371 w 18"/>
                <a:gd name="T49" fmla="*/ 4638 h 200"/>
                <a:gd name="T50" fmla="*/ 15371 w 18"/>
                <a:gd name="T51" fmla="*/ 3921 h 200"/>
                <a:gd name="T52" fmla="*/ 15692 w 18"/>
                <a:gd name="T53" fmla="*/ 3222 h 200"/>
                <a:gd name="T54" fmla="*/ 15692 w 18"/>
                <a:gd name="T55" fmla="*/ 2443 h 200"/>
                <a:gd name="T56" fmla="*/ 15692 w 18"/>
                <a:gd name="T57" fmla="*/ 1821 h 200"/>
                <a:gd name="T58" fmla="*/ 15692 w 18"/>
                <a:gd name="T59" fmla="*/ 1198 h 200"/>
                <a:gd name="T60" fmla="*/ 16907 w 18"/>
                <a:gd name="T61" fmla="*/ 695 h 200"/>
                <a:gd name="T62" fmla="*/ 16907 w 18"/>
                <a:gd name="T63" fmla="*/ 360 h 200"/>
                <a:gd name="T64" fmla="*/ 16907 w 18"/>
                <a:gd name="T65" fmla="*/ 120 h 200"/>
                <a:gd name="T66" fmla="*/ 16907 w 18"/>
                <a:gd name="T67" fmla="*/ 1 h 200"/>
                <a:gd name="T68" fmla="*/ 6012 w 18"/>
                <a:gd name="T69" fmla="*/ 0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200"/>
                <a:gd name="T107" fmla="*/ 18 w 1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200">
                  <a:moveTo>
                    <a:pt x="6" y="0"/>
                  </a:moveTo>
                  <a:lnTo>
                    <a:pt x="6" y="2"/>
                  </a:lnTo>
                  <a:lnTo>
                    <a:pt x="5" y="8"/>
                  </a:lnTo>
                  <a:lnTo>
                    <a:pt x="5" y="17"/>
                  </a:lnTo>
                  <a:lnTo>
                    <a:pt x="5" y="28"/>
                  </a:lnTo>
                  <a:lnTo>
                    <a:pt x="4" y="43"/>
                  </a:lnTo>
                  <a:lnTo>
                    <a:pt x="4" y="59"/>
                  </a:lnTo>
                  <a:lnTo>
                    <a:pt x="4" y="76"/>
                  </a:lnTo>
                  <a:lnTo>
                    <a:pt x="3" y="93"/>
                  </a:lnTo>
                  <a:lnTo>
                    <a:pt x="2" y="112"/>
                  </a:lnTo>
                  <a:lnTo>
                    <a:pt x="2" y="129"/>
                  </a:lnTo>
                  <a:lnTo>
                    <a:pt x="1" y="146"/>
                  </a:lnTo>
                  <a:lnTo>
                    <a:pt x="1" y="161"/>
                  </a:lnTo>
                  <a:lnTo>
                    <a:pt x="1" y="174"/>
                  </a:lnTo>
                  <a:lnTo>
                    <a:pt x="1" y="185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12" y="199"/>
                  </a:lnTo>
                  <a:lnTo>
                    <a:pt x="12" y="194"/>
                  </a:lnTo>
                  <a:lnTo>
                    <a:pt x="12" y="186"/>
                  </a:lnTo>
                  <a:lnTo>
                    <a:pt x="13" y="175"/>
                  </a:lnTo>
                  <a:lnTo>
                    <a:pt x="13" y="162"/>
                  </a:lnTo>
                  <a:lnTo>
                    <a:pt x="13" y="147"/>
                  </a:lnTo>
                  <a:lnTo>
                    <a:pt x="14" y="130"/>
                  </a:lnTo>
                  <a:lnTo>
                    <a:pt x="15" y="112"/>
                  </a:lnTo>
                  <a:lnTo>
                    <a:pt x="15" y="94"/>
                  </a:lnTo>
                  <a:lnTo>
                    <a:pt x="16" y="77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16" y="29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6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0" name="Freeform 683">
              <a:extLst>
                <a:ext uri="{FF2B5EF4-FFF2-40B4-BE49-F238E27FC236}">
                  <a16:creationId xmlns:a16="http://schemas.microsoft.com/office/drawing/2014/main" id="{BFE1E36F-6EC1-4947-A9DC-7A17E423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2893"/>
              <a:ext cx="15" cy="7"/>
            </a:xfrm>
            <a:custGeom>
              <a:avLst/>
              <a:gdLst>
                <a:gd name="T0" fmla="*/ 9018 w 10"/>
                <a:gd name="T1" fmla="*/ 1182 h 5"/>
                <a:gd name="T2" fmla="*/ 9018 w 10"/>
                <a:gd name="T3" fmla="*/ 603 h 5"/>
                <a:gd name="T4" fmla="*/ 7835 w 10"/>
                <a:gd name="T5" fmla="*/ 1 h 5"/>
                <a:gd name="T6" fmla="*/ 7626 w 10"/>
                <a:gd name="T7" fmla="*/ 1 h 5"/>
                <a:gd name="T8" fmla="*/ 5223 w 10"/>
                <a:gd name="T9" fmla="*/ 0 h 5"/>
                <a:gd name="T10" fmla="*/ 3482 w 10"/>
                <a:gd name="T11" fmla="*/ 0 h 5"/>
                <a:gd name="T12" fmla="*/ 1227 w 10"/>
                <a:gd name="T13" fmla="*/ 1 h 5"/>
                <a:gd name="T14" fmla="*/ 1227 w 10"/>
                <a:gd name="T15" fmla="*/ 603 h 5"/>
                <a:gd name="T16" fmla="*/ 0 w 10"/>
                <a:gd name="T17" fmla="*/ 1182 h 5"/>
                <a:gd name="T18" fmla="*/ 9018 w 10"/>
                <a:gd name="T19" fmla="*/ 118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9" y="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1" name="Freeform 684">
              <a:extLst>
                <a:ext uri="{FF2B5EF4-FFF2-40B4-BE49-F238E27FC236}">
                  <a16:creationId xmlns:a16="http://schemas.microsoft.com/office/drawing/2014/main" id="{BB14E781-E7C6-465D-B814-DB04F5BA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2897"/>
              <a:ext cx="15" cy="4"/>
            </a:xfrm>
            <a:custGeom>
              <a:avLst/>
              <a:gdLst>
                <a:gd name="T0" fmla="*/ 9018 w 10"/>
                <a:gd name="T1" fmla="*/ 276 h 3"/>
                <a:gd name="T2" fmla="*/ 7835 w 10"/>
                <a:gd name="T3" fmla="*/ 1 h 3"/>
                <a:gd name="T4" fmla="*/ 7835 w 10"/>
                <a:gd name="T5" fmla="*/ 1 h 3"/>
                <a:gd name="T6" fmla="*/ 7626 w 10"/>
                <a:gd name="T7" fmla="*/ 0 h 3"/>
                <a:gd name="T8" fmla="*/ 5223 w 10"/>
                <a:gd name="T9" fmla="*/ 0 h 3"/>
                <a:gd name="T10" fmla="*/ 3482 w 10"/>
                <a:gd name="T11" fmla="*/ 0 h 3"/>
                <a:gd name="T12" fmla="*/ 2367 w 10"/>
                <a:gd name="T13" fmla="*/ 0 h 3"/>
                <a:gd name="T14" fmla="*/ 1227 w 10"/>
                <a:gd name="T15" fmla="*/ 1 h 3"/>
                <a:gd name="T16" fmla="*/ 0 w 10"/>
                <a:gd name="T17" fmla="*/ 276 h 3"/>
                <a:gd name="T18" fmla="*/ 9018 w 10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9" y="2"/>
                  </a:move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9" y="2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2" name="Freeform 685">
              <a:extLst>
                <a:ext uri="{FF2B5EF4-FFF2-40B4-BE49-F238E27FC236}">
                  <a16:creationId xmlns:a16="http://schemas.microsoft.com/office/drawing/2014/main" id="{FC8EF1C0-2234-4B58-B6E5-AB11F76F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906"/>
              <a:ext cx="25" cy="248"/>
            </a:xfrm>
            <a:custGeom>
              <a:avLst/>
              <a:gdLst>
                <a:gd name="T0" fmla="*/ 7656 w 17"/>
                <a:gd name="T1" fmla="*/ 8370 h 199"/>
                <a:gd name="T2" fmla="*/ 7656 w 17"/>
                <a:gd name="T3" fmla="*/ 8370 h 199"/>
                <a:gd name="T4" fmla="*/ 7656 w 17"/>
                <a:gd name="T5" fmla="*/ 8152 h 199"/>
                <a:gd name="T6" fmla="*/ 7656 w 17"/>
                <a:gd name="T7" fmla="*/ 7815 h 199"/>
                <a:gd name="T8" fmla="*/ 7656 w 17"/>
                <a:gd name="T9" fmla="*/ 7390 h 199"/>
                <a:gd name="T10" fmla="*/ 8419 w 17"/>
                <a:gd name="T11" fmla="*/ 6801 h 199"/>
                <a:gd name="T12" fmla="*/ 8419 w 17"/>
                <a:gd name="T13" fmla="*/ 6174 h 199"/>
                <a:gd name="T14" fmla="*/ 8419 w 17"/>
                <a:gd name="T15" fmla="*/ 5457 h 199"/>
                <a:gd name="T16" fmla="*/ 8972 w 17"/>
                <a:gd name="T17" fmla="*/ 4722 h 199"/>
                <a:gd name="T18" fmla="*/ 8972 w 17"/>
                <a:gd name="T19" fmla="*/ 3975 h 199"/>
                <a:gd name="T20" fmla="*/ 10234 w 17"/>
                <a:gd name="T21" fmla="*/ 3261 h 199"/>
                <a:gd name="T22" fmla="*/ 10366 w 17"/>
                <a:gd name="T23" fmla="*/ 2500 h 199"/>
                <a:gd name="T24" fmla="*/ 10366 w 17"/>
                <a:gd name="T25" fmla="*/ 1872 h 199"/>
                <a:gd name="T26" fmla="*/ 10366 w 17"/>
                <a:gd name="T27" fmla="*/ 1235 h 199"/>
                <a:gd name="T28" fmla="*/ 10366 w 17"/>
                <a:gd name="T29" fmla="*/ 699 h 199"/>
                <a:gd name="T30" fmla="*/ 10366 w 17"/>
                <a:gd name="T31" fmla="*/ 361 h 199"/>
                <a:gd name="T32" fmla="*/ 11259 w 17"/>
                <a:gd name="T33" fmla="*/ 120 h 199"/>
                <a:gd name="T34" fmla="*/ 11259 w 17"/>
                <a:gd name="T35" fmla="*/ 1 h 199"/>
                <a:gd name="T36" fmla="*/ 3259 w 17"/>
                <a:gd name="T37" fmla="*/ 0 h 199"/>
                <a:gd name="T38" fmla="*/ 3259 w 17"/>
                <a:gd name="T39" fmla="*/ 2 h 199"/>
                <a:gd name="T40" fmla="*/ 3259 w 17"/>
                <a:gd name="T41" fmla="*/ 330 h 199"/>
                <a:gd name="T42" fmla="*/ 3259 w 17"/>
                <a:gd name="T43" fmla="*/ 699 h 199"/>
                <a:gd name="T44" fmla="*/ 2821 w 17"/>
                <a:gd name="T45" fmla="*/ 1213 h 199"/>
                <a:gd name="T46" fmla="*/ 2821 w 17"/>
                <a:gd name="T47" fmla="*/ 1797 h 199"/>
                <a:gd name="T48" fmla="*/ 2821 w 17"/>
                <a:gd name="T49" fmla="*/ 2500 h 199"/>
                <a:gd name="T50" fmla="*/ 1918 w 17"/>
                <a:gd name="T51" fmla="*/ 3199 h 199"/>
                <a:gd name="T52" fmla="*/ 1918 w 17"/>
                <a:gd name="T53" fmla="*/ 3951 h 199"/>
                <a:gd name="T54" fmla="*/ 1304 w 17"/>
                <a:gd name="T55" fmla="*/ 4722 h 199"/>
                <a:gd name="T56" fmla="*/ 1304 w 17"/>
                <a:gd name="T57" fmla="*/ 5400 h 199"/>
                <a:gd name="T58" fmla="*/ 1 w 17"/>
                <a:gd name="T59" fmla="*/ 6136 h 199"/>
                <a:gd name="T60" fmla="*/ 1 w 17"/>
                <a:gd name="T61" fmla="*/ 6730 h 199"/>
                <a:gd name="T62" fmla="*/ 1 w 17"/>
                <a:gd name="T63" fmla="*/ 7334 h 199"/>
                <a:gd name="T64" fmla="*/ 0 w 17"/>
                <a:gd name="T65" fmla="*/ 7735 h 199"/>
                <a:gd name="T66" fmla="*/ 0 w 17"/>
                <a:gd name="T67" fmla="*/ 8082 h 199"/>
                <a:gd name="T68" fmla="*/ 0 w 17"/>
                <a:gd name="T69" fmla="*/ 8337 h 199"/>
                <a:gd name="T70" fmla="*/ 7656 w 17"/>
                <a:gd name="T71" fmla="*/ 8370 h 1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"/>
                <a:gd name="T109" fmla="*/ 0 h 199"/>
                <a:gd name="T110" fmla="*/ 17 w 17"/>
                <a:gd name="T111" fmla="*/ 199 h 1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" h="199">
                  <a:moveTo>
                    <a:pt x="11" y="198"/>
                  </a:moveTo>
                  <a:lnTo>
                    <a:pt x="11" y="198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75"/>
                  </a:lnTo>
                  <a:lnTo>
                    <a:pt x="12" y="161"/>
                  </a:lnTo>
                  <a:lnTo>
                    <a:pt x="12" y="146"/>
                  </a:lnTo>
                  <a:lnTo>
                    <a:pt x="12" y="129"/>
                  </a:lnTo>
                  <a:lnTo>
                    <a:pt x="13" y="112"/>
                  </a:lnTo>
                  <a:lnTo>
                    <a:pt x="13" y="94"/>
                  </a:lnTo>
                  <a:lnTo>
                    <a:pt x="14" y="77"/>
                  </a:lnTo>
                  <a:lnTo>
                    <a:pt x="15" y="59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5" y="17"/>
                  </a:lnTo>
                  <a:lnTo>
                    <a:pt x="15" y="9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17"/>
                  </a:lnTo>
                  <a:lnTo>
                    <a:pt x="4" y="29"/>
                  </a:lnTo>
                  <a:lnTo>
                    <a:pt x="4" y="43"/>
                  </a:lnTo>
                  <a:lnTo>
                    <a:pt x="4" y="59"/>
                  </a:lnTo>
                  <a:lnTo>
                    <a:pt x="3" y="76"/>
                  </a:lnTo>
                  <a:lnTo>
                    <a:pt x="3" y="93"/>
                  </a:lnTo>
                  <a:lnTo>
                    <a:pt x="2" y="112"/>
                  </a:lnTo>
                  <a:lnTo>
                    <a:pt x="2" y="128"/>
                  </a:lnTo>
                  <a:lnTo>
                    <a:pt x="1" y="145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11" y="19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3" name="Freeform 686">
              <a:extLst>
                <a:ext uri="{FF2B5EF4-FFF2-40B4-BE49-F238E27FC236}">
                  <a16:creationId xmlns:a16="http://schemas.microsoft.com/office/drawing/2014/main" id="{4CA078BB-FA64-4401-925E-D88AD305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59"/>
              <a:ext cx="19" cy="22"/>
            </a:xfrm>
            <a:custGeom>
              <a:avLst/>
              <a:gdLst>
                <a:gd name="T0" fmla="*/ 1258 w 13"/>
                <a:gd name="T1" fmla="*/ 539 h 18"/>
                <a:gd name="T2" fmla="*/ 1258 w 13"/>
                <a:gd name="T3" fmla="*/ 539 h 18"/>
                <a:gd name="T4" fmla="*/ 2688 w 13"/>
                <a:gd name="T5" fmla="*/ 539 h 18"/>
                <a:gd name="T6" fmla="*/ 3082 w 13"/>
                <a:gd name="T7" fmla="*/ 483 h 18"/>
                <a:gd name="T8" fmla="*/ 5330 w 13"/>
                <a:gd name="T9" fmla="*/ 444 h 18"/>
                <a:gd name="T10" fmla="*/ 5742 w 13"/>
                <a:gd name="T11" fmla="*/ 395 h 18"/>
                <a:gd name="T12" fmla="*/ 6583 w 13"/>
                <a:gd name="T13" fmla="*/ 297 h 18"/>
                <a:gd name="T14" fmla="*/ 6941 w 13"/>
                <a:gd name="T15" fmla="*/ 216 h 18"/>
                <a:gd name="T16" fmla="*/ 6941 w 13"/>
                <a:gd name="T17" fmla="*/ 119 h 18"/>
                <a:gd name="T18" fmla="*/ 7790 w 13"/>
                <a:gd name="T19" fmla="*/ 1 h 18"/>
                <a:gd name="T20" fmla="*/ 1258 w 13"/>
                <a:gd name="T21" fmla="*/ 0 h 18"/>
                <a:gd name="T22" fmla="*/ 1 w 13"/>
                <a:gd name="T23" fmla="*/ 97 h 18"/>
                <a:gd name="T24" fmla="*/ 1 w 13"/>
                <a:gd name="T25" fmla="*/ 145 h 18"/>
                <a:gd name="T26" fmla="*/ 1 w 13"/>
                <a:gd name="T27" fmla="*/ 177 h 18"/>
                <a:gd name="T28" fmla="*/ 1 w 13"/>
                <a:gd name="T29" fmla="*/ 145 h 18"/>
                <a:gd name="T30" fmla="*/ 1258 w 13"/>
                <a:gd name="T31" fmla="*/ 145 h 18"/>
                <a:gd name="T32" fmla="*/ 1 w 13"/>
                <a:gd name="T33" fmla="*/ 177 h 18"/>
                <a:gd name="T34" fmla="*/ 0 w 13"/>
                <a:gd name="T35" fmla="*/ 177 h 18"/>
                <a:gd name="T36" fmla="*/ 1258 w 13"/>
                <a:gd name="T37" fmla="*/ 539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8"/>
                <a:gd name="T59" fmla="*/ 13 w 13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8">
                  <a:moveTo>
                    <a:pt x="2" y="17"/>
                  </a:move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17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4" name="Freeform 687">
              <a:extLst>
                <a:ext uri="{FF2B5EF4-FFF2-40B4-BE49-F238E27FC236}">
                  <a16:creationId xmlns:a16="http://schemas.microsoft.com/office/drawing/2014/main" id="{420E1131-8AD5-4ED7-BF02-DC566CAA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168"/>
              <a:ext cx="113" cy="37"/>
            </a:xfrm>
            <a:custGeom>
              <a:avLst/>
              <a:gdLst>
                <a:gd name="T0" fmla="*/ 2206 w 76"/>
                <a:gd name="T1" fmla="*/ 1780 h 29"/>
                <a:gd name="T2" fmla="*/ 2206 w 76"/>
                <a:gd name="T3" fmla="*/ 1780 h 29"/>
                <a:gd name="T4" fmla="*/ 4877 w 76"/>
                <a:gd name="T5" fmla="*/ 1780 h 29"/>
                <a:gd name="T6" fmla="*/ 6926 w 76"/>
                <a:gd name="T7" fmla="*/ 1656 h 29"/>
                <a:gd name="T8" fmla="*/ 10781 w 76"/>
                <a:gd name="T9" fmla="*/ 1631 h 29"/>
                <a:gd name="T10" fmla="*/ 15312 w 76"/>
                <a:gd name="T11" fmla="*/ 1568 h 29"/>
                <a:gd name="T12" fmla="*/ 20642 w 76"/>
                <a:gd name="T13" fmla="*/ 1535 h 29"/>
                <a:gd name="T14" fmla="*/ 26060 w 76"/>
                <a:gd name="T15" fmla="*/ 1423 h 29"/>
                <a:gd name="T16" fmla="*/ 31442 w 76"/>
                <a:gd name="T17" fmla="*/ 1298 h 29"/>
                <a:gd name="T18" fmla="*/ 36453 w 76"/>
                <a:gd name="T19" fmla="*/ 1278 h 29"/>
                <a:gd name="T20" fmla="*/ 41767 w 76"/>
                <a:gd name="T21" fmla="*/ 1115 h 29"/>
                <a:gd name="T22" fmla="*/ 47194 w 76"/>
                <a:gd name="T23" fmla="*/ 1093 h 29"/>
                <a:gd name="T24" fmla="*/ 51947 w 76"/>
                <a:gd name="T25" fmla="*/ 1002 h 29"/>
                <a:gd name="T26" fmla="*/ 56084 w 76"/>
                <a:gd name="T27" fmla="*/ 943 h 29"/>
                <a:gd name="T28" fmla="*/ 59300 w 76"/>
                <a:gd name="T29" fmla="*/ 874 h 29"/>
                <a:gd name="T30" fmla="*/ 63032 w 76"/>
                <a:gd name="T31" fmla="*/ 857 h 29"/>
                <a:gd name="T32" fmla="*/ 64067 w 76"/>
                <a:gd name="T33" fmla="*/ 739 h 29"/>
                <a:gd name="T34" fmla="*/ 60938 w 76"/>
                <a:gd name="T35" fmla="*/ 0 h 29"/>
                <a:gd name="T36" fmla="*/ 59300 w 76"/>
                <a:gd name="T37" fmla="*/ 1 h 29"/>
                <a:gd name="T38" fmla="*/ 57611 w 76"/>
                <a:gd name="T39" fmla="*/ 1 h 29"/>
                <a:gd name="T40" fmla="*/ 54200 w 76"/>
                <a:gd name="T41" fmla="*/ 156 h 29"/>
                <a:gd name="T42" fmla="*/ 48896 w 76"/>
                <a:gd name="T43" fmla="*/ 156 h 29"/>
                <a:gd name="T44" fmla="*/ 44879 w 76"/>
                <a:gd name="T45" fmla="*/ 254 h 29"/>
                <a:gd name="T46" fmla="*/ 38810 w 76"/>
                <a:gd name="T47" fmla="*/ 324 h 29"/>
                <a:gd name="T48" fmla="*/ 34938 w 76"/>
                <a:gd name="T49" fmla="*/ 421 h 29"/>
                <a:gd name="T50" fmla="*/ 28091 w 76"/>
                <a:gd name="T51" fmla="*/ 421 h 29"/>
                <a:gd name="T52" fmla="*/ 22767 w 76"/>
                <a:gd name="T53" fmla="*/ 537 h 29"/>
                <a:gd name="T54" fmla="*/ 17555 w 76"/>
                <a:gd name="T55" fmla="*/ 685 h 29"/>
                <a:gd name="T56" fmla="*/ 13883 w 76"/>
                <a:gd name="T57" fmla="*/ 739 h 29"/>
                <a:gd name="T58" fmla="*/ 8546 w 76"/>
                <a:gd name="T59" fmla="*/ 739 h 29"/>
                <a:gd name="T60" fmla="*/ 4877 w 76"/>
                <a:gd name="T61" fmla="*/ 857 h 29"/>
                <a:gd name="T62" fmla="*/ 2206 w 76"/>
                <a:gd name="T63" fmla="*/ 874 h 29"/>
                <a:gd name="T64" fmla="*/ 1 w 76"/>
                <a:gd name="T65" fmla="*/ 943 h 29"/>
                <a:gd name="T66" fmla="*/ 0 w 76"/>
                <a:gd name="T67" fmla="*/ 943 h 29"/>
                <a:gd name="T68" fmla="*/ 2206 w 76"/>
                <a:gd name="T69" fmla="*/ 1780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29"/>
                <a:gd name="T107" fmla="*/ 76 w 76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29">
                  <a:moveTo>
                    <a:pt x="3" y="28"/>
                  </a:moveTo>
                  <a:lnTo>
                    <a:pt x="3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3" y="26"/>
                  </a:lnTo>
                  <a:lnTo>
                    <a:pt x="18" y="25"/>
                  </a:lnTo>
                  <a:lnTo>
                    <a:pt x="24" y="24"/>
                  </a:lnTo>
                  <a:lnTo>
                    <a:pt x="31" y="23"/>
                  </a:lnTo>
                  <a:lnTo>
                    <a:pt x="37" y="21"/>
                  </a:lnTo>
                  <a:lnTo>
                    <a:pt x="43" y="20"/>
                  </a:lnTo>
                  <a:lnTo>
                    <a:pt x="49" y="18"/>
                  </a:lnTo>
                  <a:lnTo>
                    <a:pt x="56" y="17"/>
                  </a:lnTo>
                  <a:lnTo>
                    <a:pt x="61" y="16"/>
                  </a:lnTo>
                  <a:lnTo>
                    <a:pt x="66" y="15"/>
                  </a:lnTo>
                  <a:lnTo>
                    <a:pt x="70" y="14"/>
                  </a:lnTo>
                  <a:lnTo>
                    <a:pt x="74" y="13"/>
                  </a:lnTo>
                  <a:lnTo>
                    <a:pt x="75" y="12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1" y="11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3" y="2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5" name="Freeform 688">
              <a:extLst>
                <a:ext uri="{FF2B5EF4-FFF2-40B4-BE49-F238E27FC236}">
                  <a16:creationId xmlns:a16="http://schemas.microsoft.com/office/drawing/2014/main" id="{F146A354-1633-4219-9A10-407EE392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3191"/>
              <a:ext cx="6" cy="14"/>
            </a:xfrm>
            <a:custGeom>
              <a:avLst/>
              <a:gdLst>
                <a:gd name="T0" fmla="*/ 1911 w 4"/>
                <a:gd name="T1" fmla="*/ 0 h 11"/>
                <a:gd name="T2" fmla="*/ 1166 w 4"/>
                <a:gd name="T3" fmla="*/ 1 h 11"/>
                <a:gd name="T4" fmla="*/ 0 w 4"/>
                <a:gd name="T5" fmla="*/ 154 h 11"/>
                <a:gd name="T6" fmla="*/ 0 w 4"/>
                <a:gd name="T7" fmla="*/ 249 h 11"/>
                <a:gd name="T8" fmla="*/ 0 w 4"/>
                <a:gd name="T9" fmla="*/ 403 h 11"/>
                <a:gd name="T10" fmla="*/ 0 w 4"/>
                <a:gd name="T11" fmla="*/ 513 h 11"/>
                <a:gd name="T12" fmla="*/ 1166 w 4"/>
                <a:gd name="T13" fmla="*/ 527 h 11"/>
                <a:gd name="T14" fmla="*/ 1911 w 4"/>
                <a:gd name="T15" fmla="*/ 653 h 11"/>
                <a:gd name="T16" fmla="*/ 3482 w 4"/>
                <a:gd name="T17" fmla="*/ 653 h 11"/>
                <a:gd name="T18" fmla="*/ 1911 w 4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2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6" name="Freeform 689">
              <a:extLst>
                <a:ext uri="{FF2B5EF4-FFF2-40B4-BE49-F238E27FC236}">
                  <a16:creationId xmlns:a16="http://schemas.microsoft.com/office/drawing/2014/main" id="{93E83201-1A3B-4792-8C36-D8D0F281E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00"/>
              <a:ext cx="12" cy="3"/>
            </a:xfrm>
            <a:custGeom>
              <a:avLst/>
              <a:gdLst>
                <a:gd name="T0" fmla="*/ 7079 w 8"/>
                <a:gd name="T1" fmla="*/ 2 h 3"/>
                <a:gd name="T2" fmla="*/ 6012 w 8"/>
                <a:gd name="T3" fmla="*/ 1 h 3"/>
                <a:gd name="T4" fmla="*/ 3626 w 8"/>
                <a:gd name="T5" fmla="*/ 0 h 3"/>
                <a:gd name="T6" fmla="*/ 1166 w 8"/>
                <a:gd name="T7" fmla="*/ 1 h 3"/>
                <a:gd name="T8" fmla="*/ 0 w 8"/>
                <a:gd name="T9" fmla="*/ 2 h 3"/>
                <a:gd name="T10" fmla="*/ 7079 w 8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7" y="2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7" y="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7" name="Freeform 690">
              <a:extLst>
                <a:ext uri="{FF2B5EF4-FFF2-40B4-BE49-F238E27FC236}">
                  <a16:creationId xmlns:a16="http://schemas.microsoft.com/office/drawing/2014/main" id="{21FF86C4-777C-45A3-9B5D-00FB80D1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908"/>
              <a:ext cx="23" cy="244"/>
            </a:xfrm>
            <a:custGeom>
              <a:avLst/>
              <a:gdLst>
                <a:gd name="T0" fmla="*/ 4666 w 16"/>
                <a:gd name="T1" fmla="*/ 8098 h 196"/>
                <a:gd name="T2" fmla="*/ 4666 w 16"/>
                <a:gd name="T3" fmla="*/ 8098 h 196"/>
                <a:gd name="T4" fmla="*/ 4666 w 16"/>
                <a:gd name="T5" fmla="*/ 7895 h 196"/>
                <a:gd name="T6" fmla="*/ 4666 w 16"/>
                <a:gd name="T7" fmla="*/ 7601 h 196"/>
                <a:gd name="T8" fmla="*/ 5329 w 16"/>
                <a:gd name="T9" fmla="*/ 7183 h 196"/>
                <a:gd name="T10" fmla="*/ 5329 w 16"/>
                <a:gd name="T11" fmla="*/ 6568 h 196"/>
                <a:gd name="T12" fmla="*/ 5329 w 16"/>
                <a:gd name="T13" fmla="*/ 6012 h 196"/>
                <a:gd name="T14" fmla="*/ 5329 w 16"/>
                <a:gd name="T15" fmla="*/ 5276 h 196"/>
                <a:gd name="T16" fmla="*/ 5454 w 16"/>
                <a:gd name="T17" fmla="*/ 4587 h 196"/>
                <a:gd name="T18" fmla="*/ 5454 w 16"/>
                <a:gd name="T19" fmla="*/ 3860 h 196"/>
                <a:gd name="T20" fmla="*/ 6214 w 16"/>
                <a:gd name="T21" fmla="*/ 3165 h 196"/>
                <a:gd name="T22" fmla="*/ 6707 w 16"/>
                <a:gd name="T23" fmla="*/ 2403 h 196"/>
                <a:gd name="T24" fmla="*/ 6707 w 16"/>
                <a:gd name="T25" fmla="*/ 1764 h 196"/>
                <a:gd name="T26" fmla="*/ 6707 w 16"/>
                <a:gd name="T27" fmla="*/ 1198 h 196"/>
                <a:gd name="T28" fmla="*/ 7420 w 16"/>
                <a:gd name="T29" fmla="*/ 683 h 196"/>
                <a:gd name="T30" fmla="*/ 7420 w 16"/>
                <a:gd name="T31" fmla="*/ 330 h 196"/>
                <a:gd name="T32" fmla="*/ 7420 w 16"/>
                <a:gd name="T33" fmla="*/ 120 h 196"/>
                <a:gd name="T34" fmla="*/ 7420 w 16"/>
                <a:gd name="T35" fmla="*/ 1 h 196"/>
                <a:gd name="T36" fmla="*/ 3043 w 16"/>
                <a:gd name="T37" fmla="*/ 0 h 196"/>
                <a:gd name="T38" fmla="*/ 3043 w 16"/>
                <a:gd name="T39" fmla="*/ 2 h 196"/>
                <a:gd name="T40" fmla="*/ 2258 w 16"/>
                <a:gd name="T41" fmla="*/ 330 h 196"/>
                <a:gd name="T42" fmla="*/ 2258 w 16"/>
                <a:gd name="T43" fmla="*/ 683 h 196"/>
                <a:gd name="T44" fmla="*/ 2258 w 16"/>
                <a:gd name="T45" fmla="*/ 1175 h 196"/>
                <a:gd name="T46" fmla="*/ 2092 w 16"/>
                <a:gd name="T47" fmla="*/ 1747 h 196"/>
                <a:gd name="T48" fmla="*/ 2092 w 16"/>
                <a:gd name="T49" fmla="*/ 2403 h 196"/>
                <a:gd name="T50" fmla="*/ 2092 w 16"/>
                <a:gd name="T51" fmla="*/ 3101 h 196"/>
                <a:gd name="T52" fmla="*/ 1473 w 16"/>
                <a:gd name="T53" fmla="*/ 3834 h 196"/>
                <a:gd name="T54" fmla="*/ 1473 w 16"/>
                <a:gd name="T55" fmla="*/ 4587 h 196"/>
                <a:gd name="T56" fmla="*/ 1473 w 16"/>
                <a:gd name="T57" fmla="*/ 5270 h 196"/>
                <a:gd name="T58" fmla="*/ 1025 w 16"/>
                <a:gd name="T59" fmla="*/ 5982 h 196"/>
                <a:gd name="T60" fmla="*/ 1 w 16"/>
                <a:gd name="T61" fmla="*/ 6568 h 196"/>
                <a:gd name="T62" fmla="*/ 1 w 16"/>
                <a:gd name="T63" fmla="*/ 7108 h 196"/>
                <a:gd name="T64" fmla="*/ 1 w 16"/>
                <a:gd name="T65" fmla="*/ 7544 h 196"/>
                <a:gd name="T66" fmla="*/ 0 w 16"/>
                <a:gd name="T67" fmla="*/ 7885 h 196"/>
                <a:gd name="T68" fmla="*/ 1 w 16"/>
                <a:gd name="T69" fmla="*/ 8098 h 196"/>
                <a:gd name="T70" fmla="*/ 4666 w 16"/>
                <a:gd name="T71" fmla="*/ 8098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96"/>
                <a:gd name="T110" fmla="*/ 16 w 16"/>
                <a:gd name="T111" fmla="*/ 196 h 1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96">
                  <a:moveTo>
                    <a:pt x="10" y="195"/>
                  </a:moveTo>
                  <a:lnTo>
                    <a:pt x="10" y="195"/>
                  </a:lnTo>
                  <a:lnTo>
                    <a:pt x="10" y="191"/>
                  </a:lnTo>
                  <a:lnTo>
                    <a:pt x="10" y="183"/>
                  </a:lnTo>
                  <a:lnTo>
                    <a:pt x="11" y="173"/>
                  </a:lnTo>
                  <a:lnTo>
                    <a:pt x="11" y="159"/>
                  </a:lnTo>
                  <a:lnTo>
                    <a:pt x="11" y="145"/>
                  </a:lnTo>
                  <a:lnTo>
                    <a:pt x="11" y="128"/>
                  </a:lnTo>
                  <a:lnTo>
                    <a:pt x="12" y="111"/>
                  </a:lnTo>
                  <a:lnTo>
                    <a:pt x="12" y="93"/>
                  </a:lnTo>
                  <a:lnTo>
                    <a:pt x="13" y="76"/>
                  </a:lnTo>
                  <a:lnTo>
                    <a:pt x="14" y="58"/>
                  </a:lnTo>
                  <a:lnTo>
                    <a:pt x="14" y="43"/>
                  </a:lnTo>
                  <a:lnTo>
                    <a:pt x="14" y="29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8"/>
                  </a:lnTo>
                  <a:lnTo>
                    <a:pt x="5" y="16"/>
                  </a:lnTo>
                  <a:lnTo>
                    <a:pt x="5" y="28"/>
                  </a:lnTo>
                  <a:lnTo>
                    <a:pt x="4" y="42"/>
                  </a:lnTo>
                  <a:lnTo>
                    <a:pt x="4" y="58"/>
                  </a:lnTo>
                  <a:lnTo>
                    <a:pt x="4" y="75"/>
                  </a:lnTo>
                  <a:lnTo>
                    <a:pt x="3" y="92"/>
                  </a:lnTo>
                  <a:lnTo>
                    <a:pt x="3" y="111"/>
                  </a:lnTo>
                  <a:lnTo>
                    <a:pt x="3" y="127"/>
                  </a:lnTo>
                  <a:lnTo>
                    <a:pt x="2" y="144"/>
                  </a:lnTo>
                  <a:lnTo>
                    <a:pt x="1" y="159"/>
                  </a:lnTo>
                  <a:lnTo>
                    <a:pt x="1" y="172"/>
                  </a:lnTo>
                  <a:lnTo>
                    <a:pt x="1" y="182"/>
                  </a:lnTo>
                  <a:lnTo>
                    <a:pt x="0" y="190"/>
                  </a:lnTo>
                  <a:lnTo>
                    <a:pt x="1" y="195"/>
                  </a:lnTo>
                  <a:lnTo>
                    <a:pt x="10" y="195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8" name="Freeform 691">
              <a:extLst>
                <a:ext uri="{FF2B5EF4-FFF2-40B4-BE49-F238E27FC236}">
                  <a16:creationId xmlns:a16="http://schemas.microsoft.com/office/drawing/2014/main" id="{3A9B214D-EC20-417A-9EA4-EEDB33DB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59"/>
              <a:ext cx="18" cy="22"/>
            </a:xfrm>
            <a:custGeom>
              <a:avLst/>
              <a:gdLst>
                <a:gd name="T0" fmla="*/ 2397 w 12"/>
                <a:gd name="T1" fmla="*/ 539 h 18"/>
                <a:gd name="T2" fmla="*/ 2397 w 12"/>
                <a:gd name="T3" fmla="*/ 539 h 18"/>
                <a:gd name="T4" fmla="*/ 4163 w 12"/>
                <a:gd name="T5" fmla="*/ 483 h 18"/>
                <a:gd name="T6" fmla="*/ 5223 w 12"/>
                <a:gd name="T7" fmla="*/ 483 h 18"/>
                <a:gd name="T8" fmla="*/ 7626 w 12"/>
                <a:gd name="T9" fmla="*/ 441 h 18"/>
                <a:gd name="T10" fmla="*/ 7835 w 12"/>
                <a:gd name="T11" fmla="*/ 363 h 18"/>
                <a:gd name="T12" fmla="*/ 10359 w 12"/>
                <a:gd name="T13" fmla="*/ 297 h 18"/>
                <a:gd name="T14" fmla="*/ 10359 w 12"/>
                <a:gd name="T15" fmla="*/ 216 h 18"/>
                <a:gd name="T16" fmla="*/ 10359 w 12"/>
                <a:gd name="T17" fmla="*/ 119 h 18"/>
                <a:gd name="T18" fmla="*/ 11439 w 12"/>
                <a:gd name="T19" fmla="*/ 0 h 18"/>
                <a:gd name="T20" fmla="*/ 3482 w 12"/>
                <a:gd name="T21" fmla="*/ 0 h 18"/>
                <a:gd name="T22" fmla="*/ 2397 w 12"/>
                <a:gd name="T23" fmla="*/ 97 h 18"/>
                <a:gd name="T24" fmla="*/ 2397 w 12"/>
                <a:gd name="T25" fmla="*/ 145 h 18"/>
                <a:gd name="T26" fmla="*/ 2397 w 12"/>
                <a:gd name="T27" fmla="*/ 177 h 18"/>
                <a:gd name="T28" fmla="*/ 1547 w 12"/>
                <a:gd name="T29" fmla="*/ 177 h 18"/>
                <a:gd name="T30" fmla="*/ 2397 w 12"/>
                <a:gd name="T31" fmla="*/ 177 h 18"/>
                <a:gd name="T32" fmla="*/ 1547 w 12"/>
                <a:gd name="T33" fmla="*/ 177 h 18"/>
                <a:gd name="T34" fmla="*/ 0 w 12"/>
                <a:gd name="T35" fmla="*/ 216 h 18"/>
                <a:gd name="T36" fmla="*/ 2397 w 12"/>
                <a:gd name="T37" fmla="*/ 539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8"/>
                <a:gd name="T59" fmla="*/ 12 w 12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8">
                  <a:moveTo>
                    <a:pt x="2" y="17"/>
                  </a:moveTo>
                  <a:lnTo>
                    <a:pt x="2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2" y="1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49" name="Freeform 692">
              <a:extLst>
                <a:ext uri="{FF2B5EF4-FFF2-40B4-BE49-F238E27FC236}">
                  <a16:creationId xmlns:a16="http://schemas.microsoft.com/office/drawing/2014/main" id="{BEEA6D97-A5C9-4D37-8C3E-C6AA208A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170"/>
              <a:ext cx="113" cy="33"/>
            </a:xfrm>
            <a:custGeom>
              <a:avLst/>
              <a:gdLst>
                <a:gd name="T0" fmla="*/ 2206 w 76"/>
                <a:gd name="T1" fmla="*/ 805 h 27"/>
                <a:gd name="T2" fmla="*/ 2206 w 76"/>
                <a:gd name="T3" fmla="*/ 805 h 27"/>
                <a:gd name="T4" fmla="*/ 4877 w 76"/>
                <a:gd name="T5" fmla="*/ 805 h 27"/>
                <a:gd name="T6" fmla="*/ 6926 w 76"/>
                <a:gd name="T7" fmla="*/ 747 h 27"/>
                <a:gd name="T8" fmla="*/ 10781 w 76"/>
                <a:gd name="T9" fmla="*/ 721 h 27"/>
                <a:gd name="T10" fmla="*/ 15312 w 76"/>
                <a:gd name="T11" fmla="*/ 692 h 27"/>
                <a:gd name="T12" fmla="*/ 20642 w 76"/>
                <a:gd name="T13" fmla="*/ 664 h 27"/>
                <a:gd name="T14" fmla="*/ 25907 w 76"/>
                <a:gd name="T15" fmla="*/ 590 h 27"/>
                <a:gd name="T16" fmla="*/ 30691 w 76"/>
                <a:gd name="T17" fmla="*/ 566 h 27"/>
                <a:gd name="T18" fmla="*/ 36453 w 76"/>
                <a:gd name="T19" fmla="*/ 543 h 27"/>
                <a:gd name="T20" fmla="*/ 41767 w 76"/>
                <a:gd name="T21" fmla="*/ 483 h 27"/>
                <a:gd name="T22" fmla="*/ 47194 w 76"/>
                <a:gd name="T23" fmla="*/ 444 h 27"/>
                <a:gd name="T24" fmla="*/ 51947 w 76"/>
                <a:gd name="T25" fmla="*/ 441 h 27"/>
                <a:gd name="T26" fmla="*/ 56084 w 76"/>
                <a:gd name="T27" fmla="*/ 395 h 27"/>
                <a:gd name="T28" fmla="*/ 59300 w 76"/>
                <a:gd name="T29" fmla="*/ 363 h 27"/>
                <a:gd name="T30" fmla="*/ 63032 w 76"/>
                <a:gd name="T31" fmla="*/ 323 h 27"/>
                <a:gd name="T32" fmla="*/ 64067 w 76"/>
                <a:gd name="T33" fmla="*/ 323 h 27"/>
                <a:gd name="T34" fmla="*/ 60938 w 76"/>
                <a:gd name="T35" fmla="*/ 0 h 27"/>
                <a:gd name="T36" fmla="*/ 59300 w 76"/>
                <a:gd name="T37" fmla="*/ 0 h 27"/>
                <a:gd name="T38" fmla="*/ 57611 w 76"/>
                <a:gd name="T39" fmla="*/ 1 h 27"/>
                <a:gd name="T40" fmla="*/ 54200 w 76"/>
                <a:gd name="T41" fmla="*/ 2 h 27"/>
                <a:gd name="T42" fmla="*/ 48896 w 76"/>
                <a:gd name="T43" fmla="*/ 2 h 27"/>
                <a:gd name="T44" fmla="*/ 44879 w 76"/>
                <a:gd name="T45" fmla="*/ 119 h 27"/>
                <a:gd name="T46" fmla="*/ 38810 w 76"/>
                <a:gd name="T47" fmla="*/ 145 h 27"/>
                <a:gd name="T48" fmla="*/ 34938 w 76"/>
                <a:gd name="T49" fmla="*/ 216 h 27"/>
                <a:gd name="T50" fmla="*/ 29193 w 76"/>
                <a:gd name="T51" fmla="*/ 216 h 27"/>
                <a:gd name="T52" fmla="*/ 22767 w 76"/>
                <a:gd name="T53" fmla="*/ 264 h 27"/>
                <a:gd name="T54" fmla="*/ 17555 w 76"/>
                <a:gd name="T55" fmla="*/ 323 h 27"/>
                <a:gd name="T56" fmla="*/ 13883 w 76"/>
                <a:gd name="T57" fmla="*/ 323 h 27"/>
                <a:gd name="T58" fmla="*/ 8546 w 76"/>
                <a:gd name="T59" fmla="*/ 363 h 27"/>
                <a:gd name="T60" fmla="*/ 4877 w 76"/>
                <a:gd name="T61" fmla="*/ 395 h 27"/>
                <a:gd name="T62" fmla="*/ 2206 w 76"/>
                <a:gd name="T63" fmla="*/ 441 h 27"/>
                <a:gd name="T64" fmla="*/ 1 w 76"/>
                <a:gd name="T65" fmla="*/ 444 h 27"/>
                <a:gd name="T66" fmla="*/ 0 w 76"/>
                <a:gd name="T67" fmla="*/ 444 h 27"/>
                <a:gd name="T68" fmla="*/ 2206 w 76"/>
                <a:gd name="T69" fmla="*/ 805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27"/>
                <a:gd name="T107" fmla="*/ 76 w 76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27">
                  <a:moveTo>
                    <a:pt x="3" y="26"/>
                  </a:moveTo>
                  <a:lnTo>
                    <a:pt x="3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3" y="18"/>
                  </a:lnTo>
                  <a:lnTo>
                    <a:pt x="49" y="16"/>
                  </a:lnTo>
                  <a:lnTo>
                    <a:pt x="56" y="15"/>
                  </a:lnTo>
                  <a:lnTo>
                    <a:pt x="61" y="14"/>
                  </a:lnTo>
                  <a:lnTo>
                    <a:pt x="66" y="13"/>
                  </a:lnTo>
                  <a:lnTo>
                    <a:pt x="70" y="12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3" y="26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0" name="Freeform 693">
              <a:extLst>
                <a:ext uri="{FF2B5EF4-FFF2-40B4-BE49-F238E27FC236}">
                  <a16:creationId xmlns:a16="http://schemas.microsoft.com/office/drawing/2014/main" id="{3B19DA07-58CC-48FC-A0FD-828C0EFF6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3192"/>
              <a:ext cx="4" cy="11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1 h 9"/>
                <a:gd name="T4" fmla="*/ 0 w 3"/>
                <a:gd name="T5" fmla="*/ 2 h 9"/>
                <a:gd name="T6" fmla="*/ 0 w 3"/>
                <a:gd name="T7" fmla="*/ 97 h 9"/>
                <a:gd name="T8" fmla="*/ 0 w 3"/>
                <a:gd name="T9" fmla="*/ 145 h 9"/>
                <a:gd name="T10" fmla="*/ 0 w 3"/>
                <a:gd name="T11" fmla="*/ 177 h 9"/>
                <a:gd name="T12" fmla="*/ 1 w 3"/>
                <a:gd name="T13" fmla="*/ 216 h 9"/>
                <a:gd name="T14" fmla="*/ 1 w 3"/>
                <a:gd name="T15" fmla="*/ 243 h 9"/>
                <a:gd name="T16" fmla="*/ 276 w 3"/>
                <a:gd name="T17" fmla="*/ 243 h 9"/>
                <a:gd name="T18" fmla="*/ 1 w 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1" name="Freeform 694">
              <a:extLst>
                <a:ext uri="{FF2B5EF4-FFF2-40B4-BE49-F238E27FC236}">
                  <a16:creationId xmlns:a16="http://schemas.microsoft.com/office/drawing/2014/main" id="{75141610-C7E4-4042-8E01-C9A18F0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902"/>
              <a:ext cx="9" cy="3"/>
            </a:xfrm>
            <a:custGeom>
              <a:avLst/>
              <a:gdLst>
                <a:gd name="T0" fmla="*/ 5223 w 6"/>
                <a:gd name="T1" fmla="*/ 1166 h 2"/>
                <a:gd name="T2" fmla="*/ 5223 w 6"/>
                <a:gd name="T3" fmla="*/ 0 h 2"/>
                <a:gd name="T4" fmla="*/ 3482 w 6"/>
                <a:gd name="T5" fmla="*/ 0 h 2"/>
                <a:gd name="T6" fmla="*/ 1547 w 6"/>
                <a:gd name="T7" fmla="*/ 0 h 2"/>
                <a:gd name="T8" fmla="*/ 0 w 6"/>
                <a:gd name="T9" fmla="*/ 1166 h 2"/>
                <a:gd name="T10" fmla="*/ 5223 w 6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2" name="Freeform 695">
              <a:extLst>
                <a:ext uri="{FF2B5EF4-FFF2-40B4-BE49-F238E27FC236}">
                  <a16:creationId xmlns:a16="http://schemas.microsoft.com/office/drawing/2014/main" id="{E28CDE85-89BF-4AF2-B3CA-8610C400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910"/>
              <a:ext cx="21" cy="242"/>
            </a:xfrm>
            <a:custGeom>
              <a:avLst/>
              <a:gdLst>
                <a:gd name="T0" fmla="*/ 8091 w 14"/>
                <a:gd name="T1" fmla="*/ 7624 h 195"/>
                <a:gd name="T2" fmla="*/ 8091 w 14"/>
                <a:gd name="T3" fmla="*/ 7624 h 195"/>
                <a:gd name="T4" fmla="*/ 9368 w 14"/>
                <a:gd name="T5" fmla="*/ 7487 h 195"/>
                <a:gd name="T6" fmla="*/ 9368 w 14"/>
                <a:gd name="T7" fmla="*/ 7145 h 195"/>
                <a:gd name="T8" fmla="*/ 9368 w 14"/>
                <a:gd name="T9" fmla="*/ 6746 h 195"/>
                <a:gd name="T10" fmla="*/ 10389 w 14"/>
                <a:gd name="T11" fmla="*/ 6209 h 195"/>
                <a:gd name="T12" fmla="*/ 10389 w 14"/>
                <a:gd name="T13" fmla="*/ 5688 h 195"/>
                <a:gd name="T14" fmla="*/ 10389 w 14"/>
                <a:gd name="T15" fmla="*/ 5003 h 195"/>
                <a:gd name="T16" fmla="*/ 11439 w 14"/>
                <a:gd name="T17" fmla="*/ 4339 h 195"/>
                <a:gd name="T18" fmla="*/ 11439 w 14"/>
                <a:gd name="T19" fmla="*/ 3593 h 195"/>
                <a:gd name="T20" fmla="*/ 12137 w 14"/>
                <a:gd name="T21" fmla="*/ 2983 h 195"/>
                <a:gd name="T22" fmla="*/ 12137 w 14"/>
                <a:gd name="T23" fmla="*/ 2270 h 195"/>
                <a:gd name="T24" fmla="*/ 12137 w 14"/>
                <a:gd name="T25" fmla="*/ 1726 h 195"/>
                <a:gd name="T26" fmla="*/ 13284 w 14"/>
                <a:gd name="T27" fmla="*/ 1170 h 195"/>
                <a:gd name="T28" fmla="*/ 13284 w 14"/>
                <a:gd name="T29" fmla="*/ 671 h 195"/>
                <a:gd name="T30" fmla="*/ 13284 w 14"/>
                <a:gd name="T31" fmla="*/ 351 h 195"/>
                <a:gd name="T32" fmla="*/ 13284 w 14"/>
                <a:gd name="T33" fmla="*/ 119 h 195"/>
                <a:gd name="T34" fmla="*/ 13284 w 14"/>
                <a:gd name="T35" fmla="*/ 1 h 195"/>
                <a:gd name="T36" fmla="*/ 5394 w 14"/>
                <a:gd name="T37" fmla="*/ 0 h 195"/>
                <a:gd name="T38" fmla="*/ 5394 w 14"/>
                <a:gd name="T39" fmla="*/ 2 h 195"/>
                <a:gd name="T40" fmla="*/ 5394 w 14"/>
                <a:gd name="T41" fmla="*/ 351 h 195"/>
                <a:gd name="T42" fmla="*/ 5394 w 14"/>
                <a:gd name="T43" fmla="*/ 671 h 195"/>
                <a:gd name="T44" fmla="*/ 5394 w 14"/>
                <a:gd name="T45" fmla="*/ 1150 h 195"/>
                <a:gd name="T46" fmla="*/ 4163 w 14"/>
                <a:gd name="T47" fmla="*/ 1699 h 195"/>
                <a:gd name="T48" fmla="*/ 3596 w 14"/>
                <a:gd name="T49" fmla="*/ 2270 h 195"/>
                <a:gd name="T50" fmla="*/ 3596 w 14"/>
                <a:gd name="T51" fmla="*/ 2940 h 195"/>
                <a:gd name="T52" fmla="*/ 3596 w 14"/>
                <a:gd name="T53" fmla="*/ 3590 h 195"/>
                <a:gd name="T54" fmla="*/ 2397 w 14"/>
                <a:gd name="T55" fmla="*/ 4339 h 195"/>
                <a:gd name="T56" fmla="*/ 2397 w 14"/>
                <a:gd name="T57" fmla="*/ 4950 h 195"/>
                <a:gd name="T58" fmla="*/ 1598 w 14"/>
                <a:gd name="T59" fmla="*/ 5621 h 195"/>
                <a:gd name="T60" fmla="*/ 1598 w 14"/>
                <a:gd name="T61" fmla="*/ 6209 h 195"/>
                <a:gd name="T62" fmla="*/ 1598 w 14"/>
                <a:gd name="T63" fmla="*/ 6715 h 195"/>
                <a:gd name="T64" fmla="*/ 1598 w 14"/>
                <a:gd name="T65" fmla="*/ 7095 h 195"/>
                <a:gd name="T66" fmla="*/ 0 w 14"/>
                <a:gd name="T67" fmla="*/ 7440 h 195"/>
                <a:gd name="T68" fmla="*/ 0 w 14"/>
                <a:gd name="T69" fmla="*/ 7624 h 195"/>
                <a:gd name="T70" fmla="*/ 8091 w 14"/>
                <a:gd name="T71" fmla="*/ 7624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"/>
                <a:gd name="T109" fmla="*/ 0 h 195"/>
                <a:gd name="T110" fmla="*/ 14 w 14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" h="195">
                  <a:moveTo>
                    <a:pt x="8" y="194"/>
                  </a:moveTo>
                  <a:lnTo>
                    <a:pt x="8" y="194"/>
                  </a:lnTo>
                  <a:lnTo>
                    <a:pt x="9" y="190"/>
                  </a:lnTo>
                  <a:lnTo>
                    <a:pt x="9" y="182"/>
                  </a:lnTo>
                  <a:lnTo>
                    <a:pt x="9" y="172"/>
                  </a:lnTo>
                  <a:lnTo>
                    <a:pt x="10" y="158"/>
                  </a:lnTo>
                  <a:lnTo>
                    <a:pt x="10" y="144"/>
                  </a:lnTo>
                  <a:lnTo>
                    <a:pt x="10" y="127"/>
                  </a:lnTo>
                  <a:lnTo>
                    <a:pt x="11" y="110"/>
                  </a:lnTo>
                  <a:lnTo>
                    <a:pt x="11" y="92"/>
                  </a:lnTo>
                  <a:lnTo>
                    <a:pt x="12" y="76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13" y="30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7"/>
                  </a:lnTo>
                  <a:lnTo>
                    <a:pt x="5" y="29"/>
                  </a:lnTo>
                  <a:lnTo>
                    <a:pt x="4" y="43"/>
                  </a:lnTo>
                  <a:lnTo>
                    <a:pt x="3" y="58"/>
                  </a:lnTo>
                  <a:lnTo>
                    <a:pt x="3" y="75"/>
                  </a:lnTo>
                  <a:lnTo>
                    <a:pt x="3" y="91"/>
                  </a:lnTo>
                  <a:lnTo>
                    <a:pt x="2" y="110"/>
                  </a:lnTo>
                  <a:lnTo>
                    <a:pt x="2" y="126"/>
                  </a:lnTo>
                  <a:lnTo>
                    <a:pt x="1" y="143"/>
                  </a:lnTo>
                  <a:lnTo>
                    <a:pt x="1" y="158"/>
                  </a:lnTo>
                  <a:lnTo>
                    <a:pt x="1" y="171"/>
                  </a:lnTo>
                  <a:lnTo>
                    <a:pt x="1" y="181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8" y="194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3" name="Freeform 696">
              <a:extLst>
                <a:ext uri="{FF2B5EF4-FFF2-40B4-BE49-F238E27FC236}">
                  <a16:creationId xmlns:a16="http://schemas.microsoft.com/office/drawing/2014/main" id="{7DA5EAC0-D176-4F71-9210-9C06EA646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59"/>
              <a:ext cx="16" cy="21"/>
            </a:xfrm>
            <a:custGeom>
              <a:avLst/>
              <a:gdLst>
                <a:gd name="T0" fmla="*/ 1204 w 11"/>
                <a:gd name="T1" fmla="*/ 598 h 17"/>
                <a:gd name="T2" fmla="*/ 1204 w 11"/>
                <a:gd name="T3" fmla="*/ 598 h 17"/>
                <a:gd name="T4" fmla="*/ 2547 w 11"/>
                <a:gd name="T5" fmla="*/ 598 h 17"/>
                <a:gd name="T6" fmla="*/ 2877 w 11"/>
                <a:gd name="T7" fmla="*/ 537 h 17"/>
                <a:gd name="T8" fmla="*/ 4185 w 11"/>
                <a:gd name="T9" fmla="*/ 504 h 17"/>
                <a:gd name="T10" fmla="*/ 4687 w 11"/>
                <a:gd name="T11" fmla="*/ 435 h 17"/>
                <a:gd name="T12" fmla="*/ 5389 w 11"/>
                <a:gd name="T13" fmla="*/ 352 h 17"/>
                <a:gd name="T14" fmla="*/ 6087 w 11"/>
                <a:gd name="T15" fmla="*/ 267 h 17"/>
                <a:gd name="T16" fmla="*/ 6087 w 11"/>
                <a:gd name="T17" fmla="*/ 142 h 17"/>
                <a:gd name="T18" fmla="*/ 6087 w 11"/>
                <a:gd name="T19" fmla="*/ 0 h 17"/>
                <a:gd name="T20" fmla="*/ 1751 w 11"/>
                <a:gd name="T21" fmla="*/ 0 h 17"/>
                <a:gd name="T22" fmla="*/ 1751 w 11"/>
                <a:gd name="T23" fmla="*/ 115 h 17"/>
                <a:gd name="T24" fmla="*/ 1751 w 11"/>
                <a:gd name="T25" fmla="*/ 175 h 17"/>
                <a:gd name="T26" fmla="*/ 1204 w 11"/>
                <a:gd name="T27" fmla="*/ 216 h 17"/>
                <a:gd name="T28" fmla="*/ 1204 w 11"/>
                <a:gd name="T29" fmla="*/ 267 h 17"/>
                <a:gd name="T30" fmla="*/ 1204 w 11"/>
                <a:gd name="T31" fmla="*/ 216 h 17"/>
                <a:gd name="T32" fmla="*/ 1 w 11"/>
                <a:gd name="T33" fmla="*/ 267 h 17"/>
                <a:gd name="T34" fmla="*/ 0 w 11"/>
                <a:gd name="T35" fmla="*/ 267 h 17"/>
                <a:gd name="T36" fmla="*/ 1204 w 11"/>
                <a:gd name="T37" fmla="*/ 59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7"/>
                <a:gd name="T59" fmla="*/ 11 w 11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7">
                  <a:moveTo>
                    <a:pt x="2" y="16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4" name="Freeform 697">
              <a:extLst>
                <a:ext uri="{FF2B5EF4-FFF2-40B4-BE49-F238E27FC236}">
                  <a16:creationId xmlns:a16="http://schemas.microsoft.com/office/drawing/2014/main" id="{DA946A44-6B4E-4F17-A03F-4695D11F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170"/>
              <a:ext cx="113" cy="33"/>
            </a:xfrm>
            <a:custGeom>
              <a:avLst/>
              <a:gdLst>
                <a:gd name="T0" fmla="*/ 2206 w 76"/>
                <a:gd name="T1" fmla="*/ 805 h 27"/>
                <a:gd name="T2" fmla="*/ 2206 w 76"/>
                <a:gd name="T3" fmla="*/ 805 h 27"/>
                <a:gd name="T4" fmla="*/ 4877 w 76"/>
                <a:gd name="T5" fmla="*/ 747 h 27"/>
                <a:gd name="T6" fmla="*/ 7251 w 76"/>
                <a:gd name="T7" fmla="*/ 721 h 27"/>
                <a:gd name="T8" fmla="*/ 10781 w 76"/>
                <a:gd name="T9" fmla="*/ 721 h 27"/>
                <a:gd name="T10" fmla="*/ 16030 w 76"/>
                <a:gd name="T11" fmla="*/ 692 h 27"/>
                <a:gd name="T12" fmla="*/ 19634 w 76"/>
                <a:gd name="T13" fmla="*/ 664 h 27"/>
                <a:gd name="T14" fmla="*/ 26060 w 76"/>
                <a:gd name="T15" fmla="*/ 590 h 27"/>
                <a:gd name="T16" fmla="*/ 30691 w 76"/>
                <a:gd name="T17" fmla="*/ 566 h 27"/>
                <a:gd name="T18" fmla="*/ 37122 w 76"/>
                <a:gd name="T19" fmla="*/ 539 h 27"/>
                <a:gd name="T20" fmla="*/ 42393 w 76"/>
                <a:gd name="T21" fmla="*/ 483 h 27"/>
                <a:gd name="T22" fmla="*/ 47194 w 76"/>
                <a:gd name="T23" fmla="*/ 444 h 27"/>
                <a:gd name="T24" fmla="*/ 51947 w 76"/>
                <a:gd name="T25" fmla="*/ 441 h 27"/>
                <a:gd name="T26" fmla="*/ 56084 w 76"/>
                <a:gd name="T27" fmla="*/ 395 h 27"/>
                <a:gd name="T28" fmla="*/ 59300 w 76"/>
                <a:gd name="T29" fmla="*/ 363 h 27"/>
                <a:gd name="T30" fmla="*/ 63032 w 76"/>
                <a:gd name="T31" fmla="*/ 323 h 27"/>
                <a:gd name="T32" fmla="*/ 64067 w 76"/>
                <a:gd name="T33" fmla="*/ 323 h 27"/>
                <a:gd name="T34" fmla="*/ 60938 w 76"/>
                <a:gd name="T35" fmla="*/ 0 h 27"/>
                <a:gd name="T36" fmla="*/ 59300 w 76"/>
                <a:gd name="T37" fmla="*/ 1 h 27"/>
                <a:gd name="T38" fmla="*/ 57611 w 76"/>
                <a:gd name="T39" fmla="*/ 2 h 27"/>
                <a:gd name="T40" fmla="*/ 54200 w 76"/>
                <a:gd name="T41" fmla="*/ 2 h 27"/>
                <a:gd name="T42" fmla="*/ 48896 w 76"/>
                <a:gd name="T43" fmla="*/ 97 h 27"/>
                <a:gd name="T44" fmla="*/ 44879 w 76"/>
                <a:gd name="T45" fmla="*/ 119 h 27"/>
                <a:gd name="T46" fmla="*/ 39883 w 76"/>
                <a:gd name="T47" fmla="*/ 177 h 27"/>
                <a:gd name="T48" fmla="*/ 34938 w 76"/>
                <a:gd name="T49" fmla="*/ 216 h 27"/>
                <a:gd name="T50" fmla="*/ 29193 w 76"/>
                <a:gd name="T51" fmla="*/ 243 h 27"/>
                <a:gd name="T52" fmla="*/ 23834 w 76"/>
                <a:gd name="T53" fmla="*/ 297 h 27"/>
                <a:gd name="T54" fmla="*/ 17555 w 76"/>
                <a:gd name="T55" fmla="*/ 323 h 27"/>
                <a:gd name="T56" fmla="*/ 13883 w 76"/>
                <a:gd name="T57" fmla="*/ 323 h 27"/>
                <a:gd name="T58" fmla="*/ 9337 w 76"/>
                <a:gd name="T59" fmla="*/ 395 h 27"/>
                <a:gd name="T60" fmla="*/ 4877 w 76"/>
                <a:gd name="T61" fmla="*/ 441 h 27"/>
                <a:gd name="T62" fmla="*/ 2206 w 76"/>
                <a:gd name="T63" fmla="*/ 444 h 27"/>
                <a:gd name="T64" fmla="*/ 1484 w 76"/>
                <a:gd name="T65" fmla="*/ 444 h 27"/>
                <a:gd name="T66" fmla="*/ 0 w 76"/>
                <a:gd name="T67" fmla="*/ 444 h 27"/>
                <a:gd name="T68" fmla="*/ 2206 w 76"/>
                <a:gd name="T69" fmla="*/ 805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27"/>
                <a:gd name="T107" fmla="*/ 76 w 76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27">
                  <a:moveTo>
                    <a:pt x="3" y="26"/>
                  </a:moveTo>
                  <a:lnTo>
                    <a:pt x="3" y="26"/>
                  </a:lnTo>
                  <a:lnTo>
                    <a:pt x="6" y="25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9" y="23"/>
                  </a:lnTo>
                  <a:lnTo>
                    <a:pt x="23" y="22"/>
                  </a:lnTo>
                  <a:lnTo>
                    <a:pt x="31" y="20"/>
                  </a:lnTo>
                  <a:lnTo>
                    <a:pt x="36" y="19"/>
                  </a:lnTo>
                  <a:lnTo>
                    <a:pt x="44" y="17"/>
                  </a:lnTo>
                  <a:lnTo>
                    <a:pt x="50" y="16"/>
                  </a:lnTo>
                  <a:lnTo>
                    <a:pt x="56" y="15"/>
                  </a:lnTo>
                  <a:lnTo>
                    <a:pt x="61" y="14"/>
                  </a:lnTo>
                  <a:lnTo>
                    <a:pt x="66" y="13"/>
                  </a:lnTo>
                  <a:lnTo>
                    <a:pt x="70" y="12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58" y="3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8" y="10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1" y="13"/>
                  </a:lnTo>
                  <a:lnTo>
                    <a:pt x="6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3" y="2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5" name="Freeform 698">
              <a:extLst>
                <a:ext uri="{FF2B5EF4-FFF2-40B4-BE49-F238E27FC236}">
                  <a16:creationId xmlns:a16="http://schemas.microsoft.com/office/drawing/2014/main" id="{6EBAF63D-1574-491E-A4DD-B431040D4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192"/>
              <a:ext cx="3" cy="11"/>
            </a:xfrm>
            <a:custGeom>
              <a:avLst/>
              <a:gdLst>
                <a:gd name="T0" fmla="*/ 1166 w 2"/>
                <a:gd name="T1" fmla="*/ 0 h 9"/>
                <a:gd name="T2" fmla="*/ 0 w 2"/>
                <a:gd name="T3" fmla="*/ 1 h 9"/>
                <a:gd name="T4" fmla="*/ 0 w 2"/>
                <a:gd name="T5" fmla="*/ 2 h 9"/>
                <a:gd name="T6" fmla="*/ 0 w 2"/>
                <a:gd name="T7" fmla="*/ 97 h 9"/>
                <a:gd name="T8" fmla="*/ 0 w 2"/>
                <a:gd name="T9" fmla="*/ 145 h 9"/>
                <a:gd name="T10" fmla="*/ 0 w 2"/>
                <a:gd name="T11" fmla="*/ 177 h 9"/>
                <a:gd name="T12" fmla="*/ 0 w 2"/>
                <a:gd name="T13" fmla="*/ 216 h 9"/>
                <a:gd name="T14" fmla="*/ 1166 w 2"/>
                <a:gd name="T15" fmla="*/ 243 h 9"/>
                <a:gd name="T16" fmla="*/ 1166 w 2"/>
                <a:gd name="T17" fmla="*/ 243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6" name="Freeform 699">
              <a:extLst>
                <a:ext uri="{FF2B5EF4-FFF2-40B4-BE49-F238E27FC236}">
                  <a16:creationId xmlns:a16="http://schemas.microsoft.com/office/drawing/2014/main" id="{2FA21930-2D51-4351-91D5-EA2AFD8A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905"/>
              <a:ext cx="9" cy="1"/>
            </a:xfrm>
            <a:custGeom>
              <a:avLst/>
              <a:gdLst>
                <a:gd name="T0" fmla="*/ 5223 w 6"/>
                <a:gd name="T1" fmla="*/ 0 h 1"/>
                <a:gd name="T2" fmla="*/ 4163 w 6"/>
                <a:gd name="T3" fmla="*/ 0 h 1"/>
                <a:gd name="T4" fmla="*/ 3482 w 6"/>
                <a:gd name="T5" fmla="*/ 0 h 1"/>
                <a:gd name="T6" fmla="*/ 1547 w 6"/>
                <a:gd name="T7" fmla="*/ 0 h 1"/>
                <a:gd name="T8" fmla="*/ 0 w 6"/>
                <a:gd name="T9" fmla="*/ 0 h 1"/>
                <a:gd name="T10" fmla="*/ 5223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7" name="Freeform 700">
              <a:extLst>
                <a:ext uri="{FF2B5EF4-FFF2-40B4-BE49-F238E27FC236}">
                  <a16:creationId xmlns:a16="http://schemas.microsoft.com/office/drawing/2014/main" id="{E4308C74-213E-406E-BCE7-36CD01F7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12"/>
              <a:ext cx="19" cy="240"/>
            </a:xfrm>
            <a:custGeom>
              <a:avLst/>
              <a:gdLst>
                <a:gd name="T0" fmla="*/ 4504 w 13"/>
                <a:gd name="T1" fmla="*/ 7803 h 193"/>
                <a:gd name="T2" fmla="*/ 4504 w 13"/>
                <a:gd name="T3" fmla="*/ 7803 h 193"/>
                <a:gd name="T4" fmla="*/ 4504 w 13"/>
                <a:gd name="T5" fmla="*/ 7651 h 193"/>
                <a:gd name="T6" fmla="*/ 4504 w 13"/>
                <a:gd name="T7" fmla="*/ 7348 h 193"/>
                <a:gd name="T8" fmla="*/ 5330 w 13"/>
                <a:gd name="T9" fmla="*/ 6895 h 193"/>
                <a:gd name="T10" fmla="*/ 5330 w 13"/>
                <a:gd name="T11" fmla="*/ 6346 h 193"/>
                <a:gd name="T12" fmla="*/ 5742 w 13"/>
                <a:gd name="T13" fmla="*/ 5796 h 193"/>
                <a:gd name="T14" fmla="*/ 5742 w 13"/>
                <a:gd name="T15" fmla="*/ 5116 h 193"/>
                <a:gd name="T16" fmla="*/ 5742 w 13"/>
                <a:gd name="T17" fmla="*/ 4437 h 193"/>
                <a:gd name="T18" fmla="*/ 5742 w 13"/>
                <a:gd name="T19" fmla="*/ 3703 h 193"/>
                <a:gd name="T20" fmla="*/ 6583 w 13"/>
                <a:gd name="T21" fmla="*/ 3042 h 193"/>
                <a:gd name="T22" fmla="*/ 6941 w 13"/>
                <a:gd name="T23" fmla="*/ 2307 h 193"/>
                <a:gd name="T24" fmla="*/ 6941 w 13"/>
                <a:gd name="T25" fmla="*/ 1735 h 193"/>
                <a:gd name="T26" fmla="*/ 6941 w 13"/>
                <a:gd name="T27" fmla="*/ 1188 h 193"/>
                <a:gd name="T28" fmla="*/ 7790 w 13"/>
                <a:gd name="T29" fmla="*/ 662 h 193"/>
                <a:gd name="T30" fmla="*/ 7790 w 13"/>
                <a:gd name="T31" fmla="*/ 325 h 193"/>
                <a:gd name="T32" fmla="*/ 7790 w 13"/>
                <a:gd name="T33" fmla="*/ 119 h 193"/>
                <a:gd name="T34" fmla="*/ 7790 w 13"/>
                <a:gd name="T35" fmla="*/ 0 h 193"/>
                <a:gd name="T36" fmla="*/ 3082 w 13"/>
                <a:gd name="T37" fmla="*/ 0 h 193"/>
                <a:gd name="T38" fmla="*/ 3082 w 13"/>
                <a:gd name="T39" fmla="*/ 2 h 193"/>
                <a:gd name="T40" fmla="*/ 3082 w 13"/>
                <a:gd name="T41" fmla="*/ 325 h 193"/>
                <a:gd name="T42" fmla="*/ 3082 w 13"/>
                <a:gd name="T43" fmla="*/ 662 h 193"/>
                <a:gd name="T44" fmla="*/ 2688 w 13"/>
                <a:gd name="T45" fmla="*/ 1169 h 193"/>
                <a:gd name="T46" fmla="*/ 1839 w 13"/>
                <a:gd name="T47" fmla="*/ 1720 h 193"/>
                <a:gd name="T48" fmla="*/ 1839 w 13"/>
                <a:gd name="T49" fmla="*/ 2307 h 193"/>
                <a:gd name="T50" fmla="*/ 1839 w 13"/>
                <a:gd name="T51" fmla="*/ 3014 h 193"/>
                <a:gd name="T52" fmla="*/ 1258 w 13"/>
                <a:gd name="T53" fmla="*/ 3703 h 193"/>
                <a:gd name="T54" fmla="*/ 1258 w 13"/>
                <a:gd name="T55" fmla="*/ 4437 h 193"/>
                <a:gd name="T56" fmla="*/ 1 w 13"/>
                <a:gd name="T57" fmla="*/ 5072 h 193"/>
                <a:gd name="T58" fmla="*/ 1 w 13"/>
                <a:gd name="T59" fmla="*/ 5726 h 193"/>
                <a:gd name="T60" fmla="*/ 1 w 13"/>
                <a:gd name="T61" fmla="*/ 6346 h 193"/>
                <a:gd name="T62" fmla="*/ 1 w 13"/>
                <a:gd name="T63" fmla="*/ 6895 h 193"/>
                <a:gd name="T64" fmla="*/ 0 w 13"/>
                <a:gd name="T65" fmla="*/ 7275 h 193"/>
                <a:gd name="T66" fmla="*/ 0 w 13"/>
                <a:gd name="T67" fmla="*/ 7651 h 193"/>
                <a:gd name="T68" fmla="*/ 0 w 13"/>
                <a:gd name="T69" fmla="*/ 7803 h 193"/>
                <a:gd name="T70" fmla="*/ 4504 w 13"/>
                <a:gd name="T71" fmla="*/ 7803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"/>
                <a:gd name="T109" fmla="*/ 0 h 193"/>
                <a:gd name="T110" fmla="*/ 13 w 13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" h="193">
                  <a:moveTo>
                    <a:pt x="7" y="192"/>
                  </a:moveTo>
                  <a:lnTo>
                    <a:pt x="7" y="192"/>
                  </a:lnTo>
                  <a:lnTo>
                    <a:pt x="7" y="188"/>
                  </a:lnTo>
                  <a:lnTo>
                    <a:pt x="7" y="180"/>
                  </a:lnTo>
                  <a:lnTo>
                    <a:pt x="8" y="170"/>
                  </a:lnTo>
                  <a:lnTo>
                    <a:pt x="8" y="156"/>
                  </a:lnTo>
                  <a:lnTo>
                    <a:pt x="9" y="142"/>
                  </a:lnTo>
                  <a:lnTo>
                    <a:pt x="9" y="126"/>
                  </a:lnTo>
                  <a:lnTo>
                    <a:pt x="9" y="109"/>
                  </a:lnTo>
                  <a:lnTo>
                    <a:pt x="9" y="91"/>
                  </a:lnTo>
                  <a:lnTo>
                    <a:pt x="10" y="75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1" y="29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16"/>
                  </a:lnTo>
                  <a:lnTo>
                    <a:pt x="4" y="28"/>
                  </a:lnTo>
                  <a:lnTo>
                    <a:pt x="3" y="42"/>
                  </a:lnTo>
                  <a:lnTo>
                    <a:pt x="3" y="57"/>
                  </a:lnTo>
                  <a:lnTo>
                    <a:pt x="3" y="74"/>
                  </a:lnTo>
                  <a:lnTo>
                    <a:pt x="2" y="91"/>
                  </a:lnTo>
                  <a:lnTo>
                    <a:pt x="2" y="109"/>
                  </a:lnTo>
                  <a:lnTo>
                    <a:pt x="1" y="125"/>
                  </a:lnTo>
                  <a:lnTo>
                    <a:pt x="1" y="141"/>
                  </a:lnTo>
                  <a:lnTo>
                    <a:pt x="1" y="156"/>
                  </a:lnTo>
                  <a:lnTo>
                    <a:pt x="1" y="170"/>
                  </a:lnTo>
                  <a:lnTo>
                    <a:pt x="0" y="179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7" y="192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8" name="Freeform 701">
              <a:extLst>
                <a:ext uri="{FF2B5EF4-FFF2-40B4-BE49-F238E27FC236}">
                  <a16:creationId xmlns:a16="http://schemas.microsoft.com/office/drawing/2014/main" id="{9C6150CA-B6BD-401E-AE94-5E9AF629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59"/>
              <a:ext cx="16" cy="21"/>
            </a:xfrm>
            <a:custGeom>
              <a:avLst/>
              <a:gdLst>
                <a:gd name="T0" fmla="*/ 1204 w 11"/>
                <a:gd name="T1" fmla="*/ 598 h 17"/>
                <a:gd name="T2" fmla="*/ 1204 w 11"/>
                <a:gd name="T3" fmla="*/ 598 h 17"/>
                <a:gd name="T4" fmla="*/ 2547 w 11"/>
                <a:gd name="T5" fmla="*/ 537 h 17"/>
                <a:gd name="T6" fmla="*/ 2877 w 11"/>
                <a:gd name="T7" fmla="*/ 537 h 17"/>
                <a:gd name="T8" fmla="*/ 4185 w 11"/>
                <a:gd name="T9" fmla="*/ 484 h 17"/>
                <a:gd name="T10" fmla="*/ 4687 w 11"/>
                <a:gd name="T11" fmla="*/ 435 h 17"/>
                <a:gd name="T12" fmla="*/ 5389 w 11"/>
                <a:gd name="T13" fmla="*/ 330 h 17"/>
                <a:gd name="T14" fmla="*/ 5389 w 11"/>
                <a:gd name="T15" fmla="*/ 267 h 17"/>
                <a:gd name="T16" fmla="*/ 5389 w 11"/>
                <a:gd name="T17" fmla="*/ 142 h 17"/>
                <a:gd name="T18" fmla="*/ 6087 w 11"/>
                <a:gd name="T19" fmla="*/ 0 h 17"/>
                <a:gd name="T20" fmla="*/ 1751 w 11"/>
                <a:gd name="T21" fmla="*/ 0 h 17"/>
                <a:gd name="T22" fmla="*/ 1751 w 11"/>
                <a:gd name="T23" fmla="*/ 115 h 17"/>
                <a:gd name="T24" fmla="*/ 1751 w 11"/>
                <a:gd name="T25" fmla="*/ 175 h 17"/>
                <a:gd name="T26" fmla="*/ 1751 w 11"/>
                <a:gd name="T27" fmla="*/ 216 h 17"/>
                <a:gd name="T28" fmla="*/ 1204 w 11"/>
                <a:gd name="T29" fmla="*/ 267 h 17"/>
                <a:gd name="T30" fmla="*/ 1 w 11"/>
                <a:gd name="T31" fmla="*/ 267 h 17"/>
                <a:gd name="T32" fmla="*/ 0 w 11"/>
                <a:gd name="T33" fmla="*/ 267 h 17"/>
                <a:gd name="T34" fmla="*/ 1204 w 11"/>
                <a:gd name="T35" fmla="*/ 598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7"/>
                <a:gd name="T56" fmla="*/ 11 w 11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7">
                  <a:moveTo>
                    <a:pt x="2" y="16"/>
                  </a:move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9" name="Freeform 702">
              <a:extLst>
                <a:ext uri="{FF2B5EF4-FFF2-40B4-BE49-F238E27FC236}">
                  <a16:creationId xmlns:a16="http://schemas.microsoft.com/office/drawing/2014/main" id="{D7946124-6A2D-4F03-8433-8F824921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71"/>
              <a:ext cx="111" cy="31"/>
            </a:xfrm>
            <a:custGeom>
              <a:avLst/>
              <a:gdLst>
                <a:gd name="T0" fmla="*/ 1400 w 75"/>
                <a:gd name="T1" fmla="*/ 936 h 25"/>
                <a:gd name="T2" fmla="*/ 2072 w 75"/>
                <a:gd name="T3" fmla="*/ 936 h 25"/>
                <a:gd name="T4" fmla="*/ 4539 w 75"/>
                <a:gd name="T5" fmla="*/ 936 h 25"/>
                <a:gd name="T6" fmla="*/ 6518 w 75"/>
                <a:gd name="T7" fmla="*/ 924 h 25"/>
                <a:gd name="T8" fmla="*/ 9943 w 75"/>
                <a:gd name="T9" fmla="*/ 832 h 25"/>
                <a:gd name="T10" fmla="*/ 14278 w 75"/>
                <a:gd name="T11" fmla="*/ 816 h 25"/>
                <a:gd name="T12" fmla="*/ 17979 w 75"/>
                <a:gd name="T13" fmla="*/ 761 h 25"/>
                <a:gd name="T14" fmla="*/ 23208 w 75"/>
                <a:gd name="T15" fmla="*/ 671 h 25"/>
                <a:gd name="T16" fmla="*/ 27827 w 75"/>
                <a:gd name="T17" fmla="*/ 658 h 25"/>
                <a:gd name="T18" fmla="*/ 32797 w 75"/>
                <a:gd name="T19" fmla="*/ 614 h 25"/>
                <a:gd name="T20" fmla="*/ 37462 w 75"/>
                <a:gd name="T21" fmla="*/ 531 h 25"/>
                <a:gd name="T22" fmla="*/ 42960 w 75"/>
                <a:gd name="T23" fmla="*/ 531 h 25"/>
                <a:gd name="T24" fmla="*/ 47249 w 75"/>
                <a:gd name="T25" fmla="*/ 491 h 25"/>
                <a:gd name="T26" fmla="*/ 50835 w 75"/>
                <a:gd name="T27" fmla="*/ 428 h 25"/>
                <a:gd name="T28" fmla="*/ 53888 w 75"/>
                <a:gd name="T29" fmla="*/ 396 h 25"/>
                <a:gd name="T30" fmla="*/ 56582 w 75"/>
                <a:gd name="T31" fmla="*/ 396 h 25"/>
                <a:gd name="T32" fmla="*/ 58284 w 75"/>
                <a:gd name="T33" fmla="*/ 396 h 25"/>
                <a:gd name="T34" fmla="*/ 55444 w 75"/>
                <a:gd name="T35" fmla="*/ 0 h 25"/>
                <a:gd name="T36" fmla="*/ 53888 w 75"/>
                <a:gd name="T37" fmla="*/ 0 h 25"/>
                <a:gd name="T38" fmla="*/ 52744 w 75"/>
                <a:gd name="T39" fmla="*/ 1 h 25"/>
                <a:gd name="T40" fmla="*/ 49395 w 75"/>
                <a:gd name="T41" fmla="*/ 2 h 25"/>
                <a:gd name="T42" fmla="*/ 45369 w 75"/>
                <a:gd name="T43" fmla="*/ 2 h 25"/>
                <a:gd name="T44" fmla="*/ 41184 w 75"/>
                <a:gd name="T45" fmla="*/ 146 h 25"/>
                <a:gd name="T46" fmla="*/ 36124 w 75"/>
                <a:gd name="T47" fmla="*/ 181 h 25"/>
                <a:gd name="T48" fmla="*/ 31274 w 75"/>
                <a:gd name="T49" fmla="*/ 224 h 25"/>
                <a:gd name="T50" fmla="*/ 26180 w 75"/>
                <a:gd name="T51" fmla="*/ 278 h 25"/>
                <a:gd name="T52" fmla="*/ 21131 w 75"/>
                <a:gd name="T53" fmla="*/ 345 h 25"/>
                <a:gd name="T54" fmla="*/ 16492 w 75"/>
                <a:gd name="T55" fmla="*/ 396 h 25"/>
                <a:gd name="T56" fmla="*/ 12704 w 75"/>
                <a:gd name="T57" fmla="*/ 428 h 25"/>
                <a:gd name="T58" fmla="*/ 8076 w 75"/>
                <a:gd name="T59" fmla="*/ 491 h 25"/>
                <a:gd name="T60" fmla="*/ 4539 w 75"/>
                <a:gd name="T61" fmla="*/ 495 h 25"/>
                <a:gd name="T62" fmla="*/ 2072 w 75"/>
                <a:gd name="T63" fmla="*/ 531 h 25"/>
                <a:gd name="T64" fmla="*/ 1 w 75"/>
                <a:gd name="T65" fmla="*/ 531 h 25"/>
                <a:gd name="T66" fmla="*/ 0 w 75"/>
                <a:gd name="T67" fmla="*/ 531 h 25"/>
                <a:gd name="T68" fmla="*/ 1400 w 75"/>
                <a:gd name="T69" fmla="*/ 936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25"/>
                <a:gd name="T107" fmla="*/ 75 w 75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25">
                  <a:moveTo>
                    <a:pt x="2" y="24"/>
                  </a:moveTo>
                  <a:lnTo>
                    <a:pt x="3" y="24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13" y="22"/>
                  </a:lnTo>
                  <a:lnTo>
                    <a:pt x="18" y="21"/>
                  </a:lnTo>
                  <a:lnTo>
                    <a:pt x="23" y="20"/>
                  </a:lnTo>
                  <a:lnTo>
                    <a:pt x="30" y="18"/>
                  </a:lnTo>
                  <a:lnTo>
                    <a:pt x="36" y="17"/>
                  </a:lnTo>
                  <a:lnTo>
                    <a:pt x="42" y="16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60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3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1" y="10"/>
                  </a:lnTo>
                  <a:lnTo>
                    <a:pt x="16" y="11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2" y="24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0" name="Freeform 703">
              <a:extLst>
                <a:ext uri="{FF2B5EF4-FFF2-40B4-BE49-F238E27FC236}">
                  <a16:creationId xmlns:a16="http://schemas.microsoft.com/office/drawing/2014/main" id="{47078B78-9164-4DD6-B9C3-11C48CEF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193"/>
              <a:ext cx="1" cy="9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1 h 7"/>
                <a:gd name="T4" fmla="*/ 0 w 1"/>
                <a:gd name="T5" fmla="*/ 208 h 7"/>
                <a:gd name="T6" fmla="*/ 0 w 1"/>
                <a:gd name="T7" fmla="*/ 441 h 7"/>
                <a:gd name="T8" fmla="*/ 0 w 1"/>
                <a:gd name="T9" fmla="*/ 441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1" name="Freeform 704">
              <a:extLst>
                <a:ext uri="{FF2B5EF4-FFF2-40B4-BE49-F238E27FC236}">
                  <a16:creationId xmlns:a16="http://schemas.microsoft.com/office/drawing/2014/main" id="{9B9A9EA6-C430-4B80-80D8-496E9739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907"/>
              <a:ext cx="6" cy="3"/>
            </a:xfrm>
            <a:custGeom>
              <a:avLst/>
              <a:gdLst>
                <a:gd name="T0" fmla="*/ 3482 w 4"/>
                <a:gd name="T1" fmla="*/ 0 h 2"/>
                <a:gd name="T2" fmla="*/ 3482 w 4"/>
                <a:gd name="T3" fmla="*/ 1166 h 2"/>
                <a:gd name="T4" fmla="*/ 1911 w 4"/>
                <a:gd name="T5" fmla="*/ 1166 h 2"/>
                <a:gd name="T6" fmla="*/ 0 w 4"/>
                <a:gd name="T7" fmla="*/ 1166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2" name="Freeform 705">
              <a:extLst>
                <a:ext uri="{FF2B5EF4-FFF2-40B4-BE49-F238E27FC236}">
                  <a16:creationId xmlns:a16="http://schemas.microsoft.com/office/drawing/2014/main" id="{32F9E322-8B67-4F0E-A42C-6DF28F426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15"/>
              <a:ext cx="17" cy="237"/>
            </a:xfrm>
            <a:custGeom>
              <a:avLst/>
              <a:gdLst>
                <a:gd name="T0" fmla="*/ 2421 w 12"/>
                <a:gd name="T1" fmla="*/ 7472 h 191"/>
                <a:gd name="T2" fmla="*/ 2421 w 12"/>
                <a:gd name="T3" fmla="*/ 7472 h 191"/>
                <a:gd name="T4" fmla="*/ 2421 w 12"/>
                <a:gd name="T5" fmla="*/ 7301 h 191"/>
                <a:gd name="T6" fmla="*/ 2421 w 12"/>
                <a:gd name="T7" fmla="*/ 6977 h 191"/>
                <a:gd name="T8" fmla="*/ 2641 w 12"/>
                <a:gd name="T9" fmla="*/ 6571 h 191"/>
                <a:gd name="T10" fmla="*/ 2641 w 12"/>
                <a:gd name="T11" fmla="*/ 6047 h 191"/>
                <a:gd name="T12" fmla="*/ 3105 w 12"/>
                <a:gd name="T13" fmla="*/ 5498 h 191"/>
                <a:gd name="T14" fmla="*/ 3105 w 12"/>
                <a:gd name="T15" fmla="*/ 4860 h 191"/>
                <a:gd name="T16" fmla="*/ 3105 w 12"/>
                <a:gd name="T17" fmla="*/ 4239 h 191"/>
                <a:gd name="T18" fmla="*/ 3105 w 12"/>
                <a:gd name="T19" fmla="*/ 3482 h 191"/>
                <a:gd name="T20" fmla="*/ 3430 w 12"/>
                <a:gd name="T21" fmla="*/ 2878 h 191"/>
                <a:gd name="T22" fmla="*/ 3741 w 12"/>
                <a:gd name="T23" fmla="*/ 2198 h 191"/>
                <a:gd name="T24" fmla="*/ 3741 w 12"/>
                <a:gd name="T25" fmla="*/ 1657 h 191"/>
                <a:gd name="T26" fmla="*/ 3741 w 12"/>
                <a:gd name="T27" fmla="*/ 1102 h 191"/>
                <a:gd name="T28" fmla="*/ 4399 w 12"/>
                <a:gd name="T29" fmla="*/ 619 h 191"/>
                <a:gd name="T30" fmla="*/ 4399 w 12"/>
                <a:gd name="T31" fmla="*/ 320 h 191"/>
                <a:gd name="T32" fmla="*/ 4399 w 12"/>
                <a:gd name="T33" fmla="*/ 2 h 191"/>
                <a:gd name="T34" fmla="*/ 4399 w 12"/>
                <a:gd name="T35" fmla="*/ 0 h 191"/>
                <a:gd name="T36" fmla="*/ 1864 w 12"/>
                <a:gd name="T37" fmla="*/ 0 h 191"/>
                <a:gd name="T38" fmla="*/ 1864 w 12"/>
                <a:gd name="T39" fmla="*/ 1 h 191"/>
                <a:gd name="T40" fmla="*/ 1864 w 12"/>
                <a:gd name="T41" fmla="*/ 320 h 191"/>
                <a:gd name="T42" fmla="*/ 1864 w 12"/>
                <a:gd name="T43" fmla="*/ 619 h 191"/>
                <a:gd name="T44" fmla="*/ 1864 w 12"/>
                <a:gd name="T45" fmla="*/ 1076 h 191"/>
                <a:gd name="T46" fmla="*/ 1709 w 12"/>
                <a:gd name="T47" fmla="*/ 1603 h 191"/>
                <a:gd name="T48" fmla="*/ 1206 w 12"/>
                <a:gd name="T49" fmla="*/ 2198 h 191"/>
                <a:gd name="T50" fmla="*/ 1206 w 12"/>
                <a:gd name="T51" fmla="*/ 2878 h 191"/>
                <a:gd name="T52" fmla="*/ 1206 w 12"/>
                <a:gd name="T53" fmla="*/ 3482 h 191"/>
                <a:gd name="T54" fmla="*/ 851 w 12"/>
                <a:gd name="T55" fmla="*/ 4239 h 191"/>
                <a:gd name="T56" fmla="*/ 851 w 12"/>
                <a:gd name="T57" fmla="*/ 4860 h 191"/>
                <a:gd name="T58" fmla="*/ 1 w 12"/>
                <a:gd name="T59" fmla="*/ 5498 h 191"/>
                <a:gd name="T60" fmla="*/ 1 w 12"/>
                <a:gd name="T61" fmla="*/ 6047 h 191"/>
                <a:gd name="T62" fmla="*/ 1 w 12"/>
                <a:gd name="T63" fmla="*/ 6571 h 191"/>
                <a:gd name="T64" fmla="*/ 1 w 12"/>
                <a:gd name="T65" fmla="*/ 6957 h 191"/>
                <a:gd name="T66" fmla="*/ 0 w 12"/>
                <a:gd name="T67" fmla="*/ 7301 h 191"/>
                <a:gd name="T68" fmla="*/ 1 w 12"/>
                <a:gd name="T69" fmla="*/ 7472 h 191"/>
                <a:gd name="T70" fmla="*/ 2421 w 12"/>
                <a:gd name="T71" fmla="*/ 7472 h 1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191"/>
                <a:gd name="T110" fmla="*/ 12 w 12"/>
                <a:gd name="T111" fmla="*/ 191 h 1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191">
                  <a:moveTo>
                    <a:pt x="6" y="190"/>
                  </a:moveTo>
                  <a:lnTo>
                    <a:pt x="6" y="190"/>
                  </a:lnTo>
                  <a:lnTo>
                    <a:pt x="6" y="186"/>
                  </a:lnTo>
                  <a:lnTo>
                    <a:pt x="6" y="178"/>
                  </a:lnTo>
                  <a:lnTo>
                    <a:pt x="7" y="168"/>
                  </a:lnTo>
                  <a:lnTo>
                    <a:pt x="7" y="155"/>
                  </a:lnTo>
                  <a:lnTo>
                    <a:pt x="8" y="140"/>
                  </a:lnTo>
                  <a:lnTo>
                    <a:pt x="8" y="124"/>
                  </a:lnTo>
                  <a:lnTo>
                    <a:pt x="8" y="108"/>
                  </a:lnTo>
                  <a:lnTo>
                    <a:pt x="8" y="89"/>
                  </a:lnTo>
                  <a:lnTo>
                    <a:pt x="9" y="73"/>
                  </a:lnTo>
                  <a:lnTo>
                    <a:pt x="10" y="56"/>
                  </a:lnTo>
                  <a:lnTo>
                    <a:pt x="10" y="42"/>
                  </a:lnTo>
                  <a:lnTo>
                    <a:pt x="10" y="28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8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4" y="41"/>
                  </a:lnTo>
                  <a:lnTo>
                    <a:pt x="3" y="56"/>
                  </a:lnTo>
                  <a:lnTo>
                    <a:pt x="3" y="73"/>
                  </a:lnTo>
                  <a:lnTo>
                    <a:pt x="3" y="89"/>
                  </a:lnTo>
                  <a:lnTo>
                    <a:pt x="2" y="108"/>
                  </a:lnTo>
                  <a:lnTo>
                    <a:pt x="2" y="124"/>
                  </a:lnTo>
                  <a:lnTo>
                    <a:pt x="1" y="140"/>
                  </a:lnTo>
                  <a:lnTo>
                    <a:pt x="1" y="155"/>
                  </a:lnTo>
                  <a:lnTo>
                    <a:pt x="1" y="168"/>
                  </a:lnTo>
                  <a:lnTo>
                    <a:pt x="1" y="177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6" y="19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3" name="Freeform 706">
              <a:extLst>
                <a:ext uri="{FF2B5EF4-FFF2-40B4-BE49-F238E27FC236}">
                  <a16:creationId xmlns:a16="http://schemas.microsoft.com/office/drawing/2014/main" id="{32D04E0B-53E8-406B-A48C-902089EA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59"/>
              <a:ext cx="15" cy="19"/>
            </a:xfrm>
            <a:custGeom>
              <a:avLst/>
              <a:gdLst>
                <a:gd name="T0" fmla="*/ 2367 w 10"/>
                <a:gd name="T1" fmla="*/ 286 h 16"/>
                <a:gd name="T2" fmla="*/ 2367 w 10"/>
                <a:gd name="T3" fmla="*/ 286 h 16"/>
                <a:gd name="T4" fmla="*/ 3482 w 10"/>
                <a:gd name="T5" fmla="*/ 255 h 16"/>
                <a:gd name="T6" fmla="*/ 4008 w 10"/>
                <a:gd name="T7" fmla="*/ 255 h 16"/>
                <a:gd name="T8" fmla="*/ 6012 w 10"/>
                <a:gd name="T9" fmla="*/ 241 h 16"/>
                <a:gd name="T10" fmla="*/ 7626 w 10"/>
                <a:gd name="T11" fmla="*/ 203 h 16"/>
                <a:gd name="T12" fmla="*/ 7835 w 10"/>
                <a:gd name="T13" fmla="*/ 171 h 16"/>
                <a:gd name="T14" fmla="*/ 7835 w 10"/>
                <a:gd name="T15" fmla="*/ 114 h 16"/>
                <a:gd name="T16" fmla="*/ 7835 w 10"/>
                <a:gd name="T17" fmla="*/ 81 h 16"/>
                <a:gd name="T18" fmla="*/ 9018 w 10"/>
                <a:gd name="T19" fmla="*/ 0 h 16"/>
                <a:gd name="T20" fmla="*/ 4008 w 10"/>
                <a:gd name="T21" fmla="*/ 0 h 16"/>
                <a:gd name="T22" fmla="*/ 3482 w 10"/>
                <a:gd name="T23" fmla="*/ 68 h 16"/>
                <a:gd name="T24" fmla="*/ 3482 w 10"/>
                <a:gd name="T25" fmla="*/ 96 h 16"/>
                <a:gd name="T26" fmla="*/ 3482 w 10"/>
                <a:gd name="T27" fmla="*/ 114 h 16"/>
                <a:gd name="T28" fmla="*/ 2367 w 10"/>
                <a:gd name="T29" fmla="*/ 114 h 16"/>
                <a:gd name="T30" fmla="*/ 2367 w 10"/>
                <a:gd name="T31" fmla="*/ 128 h 16"/>
                <a:gd name="T32" fmla="*/ 2367 w 10"/>
                <a:gd name="T33" fmla="*/ 114 h 16"/>
                <a:gd name="T34" fmla="*/ 1227 w 10"/>
                <a:gd name="T35" fmla="*/ 128 h 16"/>
                <a:gd name="T36" fmla="*/ 0 w 10"/>
                <a:gd name="T37" fmla="*/ 160 h 16"/>
                <a:gd name="T38" fmla="*/ 2367 w 10"/>
                <a:gd name="T39" fmla="*/ 286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"/>
                <a:gd name="T61" fmla="*/ 0 h 16"/>
                <a:gd name="T62" fmla="*/ 10 w 10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" h="16">
                  <a:moveTo>
                    <a:pt x="2" y="15"/>
                  </a:moveTo>
                  <a:lnTo>
                    <a:pt x="2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2" y="1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4" name="Freeform 707">
              <a:extLst>
                <a:ext uri="{FF2B5EF4-FFF2-40B4-BE49-F238E27FC236}">
                  <a16:creationId xmlns:a16="http://schemas.microsoft.com/office/drawing/2014/main" id="{973E212B-283B-4941-A81E-256AB585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72"/>
              <a:ext cx="111" cy="29"/>
            </a:xfrm>
            <a:custGeom>
              <a:avLst/>
              <a:gdLst>
                <a:gd name="T0" fmla="*/ 1400 w 75"/>
                <a:gd name="T1" fmla="*/ 1122 h 23"/>
                <a:gd name="T2" fmla="*/ 1400 w 75"/>
                <a:gd name="T3" fmla="*/ 1122 h 23"/>
                <a:gd name="T4" fmla="*/ 4539 w 75"/>
                <a:gd name="T5" fmla="*/ 1122 h 23"/>
                <a:gd name="T6" fmla="*/ 5457 w 75"/>
                <a:gd name="T7" fmla="*/ 1078 h 23"/>
                <a:gd name="T8" fmla="*/ 9647 w 75"/>
                <a:gd name="T9" fmla="*/ 1014 h 23"/>
                <a:gd name="T10" fmla="*/ 14278 w 75"/>
                <a:gd name="T11" fmla="*/ 986 h 23"/>
                <a:gd name="T12" fmla="*/ 17979 w 75"/>
                <a:gd name="T13" fmla="*/ 951 h 23"/>
                <a:gd name="T14" fmla="*/ 23208 w 75"/>
                <a:gd name="T15" fmla="*/ 855 h 23"/>
                <a:gd name="T16" fmla="*/ 27617 w 75"/>
                <a:gd name="T17" fmla="*/ 782 h 23"/>
                <a:gd name="T18" fmla="*/ 32797 w 75"/>
                <a:gd name="T19" fmla="*/ 754 h 23"/>
                <a:gd name="T20" fmla="*/ 37462 w 75"/>
                <a:gd name="T21" fmla="*/ 638 h 23"/>
                <a:gd name="T22" fmla="*/ 42960 w 75"/>
                <a:gd name="T23" fmla="*/ 620 h 23"/>
                <a:gd name="T24" fmla="*/ 47249 w 75"/>
                <a:gd name="T25" fmla="*/ 506 h 23"/>
                <a:gd name="T26" fmla="*/ 50835 w 75"/>
                <a:gd name="T27" fmla="*/ 474 h 23"/>
                <a:gd name="T28" fmla="*/ 53464 w 75"/>
                <a:gd name="T29" fmla="*/ 474 h 23"/>
                <a:gd name="T30" fmla="*/ 56582 w 75"/>
                <a:gd name="T31" fmla="*/ 401 h 23"/>
                <a:gd name="T32" fmla="*/ 58284 w 75"/>
                <a:gd name="T33" fmla="*/ 401 h 23"/>
                <a:gd name="T34" fmla="*/ 55444 w 75"/>
                <a:gd name="T35" fmla="*/ 0 h 23"/>
                <a:gd name="T36" fmla="*/ 53888 w 75"/>
                <a:gd name="T37" fmla="*/ 0 h 23"/>
                <a:gd name="T38" fmla="*/ 53464 w 75"/>
                <a:gd name="T39" fmla="*/ 1 h 23"/>
                <a:gd name="T40" fmla="*/ 49395 w 75"/>
                <a:gd name="T41" fmla="*/ 126 h 23"/>
                <a:gd name="T42" fmla="*/ 45369 w 75"/>
                <a:gd name="T43" fmla="*/ 126 h 23"/>
                <a:gd name="T44" fmla="*/ 41184 w 75"/>
                <a:gd name="T45" fmla="*/ 200 h 23"/>
                <a:gd name="T46" fmla="*/ 36124 w 75"/>
                <a:gd name="T47" fmla="*/ 252 h 23"/>
                <a:gd name="T48" fmla="*/ 31274 w 75"/>
                <a:gd name="T49" fmla="*/ 318 h 23"/>
                <a:gd name="T50" fmla="*/ 26609 w 75"/>
                <a:gd name="T51" fmla="*/ 376 h 23"/>
                <a:gd name="T52" fmla="*/ 21780 w 75"/>
                <a:gd name="T53" fmla="*/ 474 h 23"/>
                <a:gd name="T54" fmla="*/ 16492 w 75"/>
                <a:gd name="T55" fmla="*/ 506 h 23"/>
                <a:gd name="T56" fmla="*/ 12704 w 75"/>
                <a:gd name="T57" fmla="*/ 598 h 23"/>
                <a:gd name="T58" fmla="*/ 8584 w 75"/>
                <a:gd name="T59" fmla="*/ 620 h 23"/>
                <a:gd name="T60" fmla="*/ 4539 w 75"/>
                <a:gd name="T61" fmla="*/ 638 h 23"/>
                <a:gd name="T62" fmla="*/ 2072 w 75"/>
                <a:gd name="T63" fmla="*/ 638 h 23"/>
                <a:gd name="T64" fmla="*/ 1400 w 75"/>
                <a:gd name="T65" fmla="*/ 754 h 23"/>
                <a:gd name="T66" fmla="*/ 0 w 75"/>
                <a:gd name="T67" fmla="*/ 754 h 23"/>
                <a:gd name="T68" fmla="*/ 1400 w 75"/>
                <a:gd name="T69" fmla="*/ 1122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23"/>
                <a:gd name="T107" fmla="*/ 75 w 75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23">
                  <a:moveTo>
                    <a:pt x="2" y="22"/>
                  </a:moveTo>
                  <a:lnTo>
                    <a:pt x="2" y="22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12" y="20"/>
                  </a:lnTo>
                  <a:lnTo>
                    <a:pt x="18" y="19"/>
                  </a:lnTo>
                  <a:lnTo>
                    <a:pt x="23" y="18"/>
                  </a:lnTo>
                  <a:lnTo>
                    <a:pt x="30" y="17"/>
                  </a:lnTo>
                  <a:lnTo>
                    <a:pt x="35" y="15"/>
                  </a:lnTo>
                  <a:lnTo>
                    <a:pt x="42" y="14"/>
                  </a:lnTo>
                  <a:lnTo>
                    <a:pt x="48" y="13"/>
                  </a:lnTo>
                  <a:lnTo>
                    <a:pt x="55" y="12"/>
                  </a:lnTo>
                  <a:lnTo>
                    <a:pt x="60" y="10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63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0"/>
                  </a:lnTo>
                  <a:lnTo>
                    <a:pt x="16" y="11"/>
                  </a:lnTo>
                  <a:lnTo>
                    <a:pt x="11" y="12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22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5" name="Freeform 708">
              <a:extLst>
                <a:ext uri="{FF2B5EF4-FFF2-40B4-BE49-F238E27FC236}">
                  <a16:creationId xmlns:a16="http://schemas.microsoft.com/office/drawing/2014/main" id="{90259323-980B-4BE2-A6EF-02F11F6C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195"/>
              <a:ext cx="3" cy="6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2 h 5"/>
                <a:gd name="T6" fmla="*/ 1166 w 2"/>
                <a:gd name="T7" fmla="*/ 86 h 5"/>
                <a:gd name="T8" fmla="*/ 0 w 2"/>
                <a:gd name="T9" fmla="*/ 86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6" name="Freeform 709">
              <a:extLst>
                <a:ext uri="{FF2B5EF4-FFF2-40B4-BE49-F238E27FC236}">
                  <a16:creationId xmlns:a16="http://schemas.microsoft.com/office/drawing/2014/main" id="{1564E8F7-7193-495D-A189-0F43675C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908"/>
              <a:ext cx="5" cy="4"/>
            </a:xfrm>
            <a:custGeom>
              <a:avLst/>
              <a:gdLst>
                <a:gd name="T0" fmla="*/ 10245 w 3"/>
                <a:gd name="T1" fmla="*/ 0 h 3"/>
                <a:gd name="T2" fmla="*/ 10245 w 3"/>
                <a:gd name="T3" fmla="*/ 1 h 3"/>
                <a:gd name="T4" fmla="*/ 6147 w 3"/>
                <a:gd name="T5" fmla="*/ 276 h 3"/>
                <a:gd name="T6" fmla="*/ 0 w 3"/>
                <a:gd name="T7" fmla="*/ 1 h 3"/>
                <a:gd name="T8" fmla="*/ 0 w 3"/>
                <a:gd name="T9" fmla="*/ 0 h 3"/>
                <a:gd name="T10" fmla="*/ 10245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7" name="Freeform 710">
              <a:extLst>
                <a:ext uri="{FF2B5EF4-FFF2-40B4-BE49-F238E27FC236}">
                  <a16:creationId xmlns:a16="http://schemas.microsoft.com/office/drawing/2014/main" id="{2A2EA141-E949-4854-ACB8-30EE96593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2916"/>
              <a:ext cx="15" cy="236"/>
            </a:xfrm>
            <a:custGeom>
              <a:avLst/>
              <a:gdLst>
                <a:gd name="T0" fmla="*/ 5223 w 10"/>
                <a:gd name="T1" fmla="*/ 7558 h 190"/>
                <a:gd name="T2" fmla="*/ 5223 w 10"/>
                <a:gd name="T3" fmla="*/ 7558 h 190"/>
                <a:gd name="T4" fmla="*/ 5223 w 10"/>
                <a:gd name="T5" fmla="*/ 7392 h 190"/>
                <a:gd name="T6" fmla="*/ 5223 w 10"/>
                <a:gd name="T7" fmla="*/ 7038 h 190"/>
                <a:gd name="T8" fmla="*/ 5223 w 10"/>
                <a:gd name="T9" fmla="*/ 6634 h 190"/>
                <a:gd name="T10" fmla="*/ 6012 w 10"/>
                <a:gd name="T11" fmla="*/ 6107 h 190"/>
                <a:gd name="T12" fmla="*/ 6012 w 10"/>
                <a:gd name="T13" fmla="*/ 5562 h 190"/>
                <a:gd name="T14" fmla="*/ 7626 w 10"/>
                <a:gd name="T15" fmla="*/ 4909 h 190"/>
                <a:gd name="T16" fmla="*/ 7626 w 10"/>
                <a:gd name="T17" fmla="*/ 4275 h 190"/>
                <a:gd name="T18" fmla="*/ 7626 w 10"/>
                <a:gd name="T19" fmla="*/ 3549 h 190"/>
                <a:gd name="T20" fmla="*/ 7626 w 10"/>
                <a:gd name="T21" fmla="*/ 2910 h 190"/>
                <a:gd name="T22" fmla="*/ 7835 w 10"/>
                <a:gd name="T23" fmla="*/ 2242 h 190"/>
                <a:gd name="T24" fmla="*/ 7835 w 10"/>
                <a:gd name="T25" fmla="*/ 1688 h 190"/>
                <a:gd name="T26" fmla="*/ 7835 w 10"/>
                <a:gd name="T27" fmla="*/ 1109 h 190"/>
                <a:gd name="T28" fmla="*/ 9018 w 10"/>
                <a:gd name="T29" fmla="*/ 657 h 190"/>
                <a:gd name="T30" fmla="*/ 9018 w 10"/>
                <a:gd name="T31" fmla="*/ 323 h 190"/>
                <a:gd name="T32" fmla="*/ 9018 w 10"/>
                <a:gd name="T33" fmla="*/ 119 h 190"/>
                <a:gd name="T34" fmla="*/ 9018 w 10"/>
                <a:gd name="T35" fmla="*/ 0 h 190"/>
                <a:gd name="T36" fmla="*/ 4008 w 10"/>
                <a:gd name="T37" fmla="*/ 0 h 190"/>
                <a:gd name="T38" fmla="*/ 4008 w 10"/>
                <a:gd name="T39" fmla="*/ 2 h 190"/>
                <a:gd name="T40" fmla="*/ 4008 w 10"/>
                <a:gd name="T41" fmla="*/ 323 h 190"/>
                <a:gd name="T42" fmla="*/ 4008 w 10"/>
                <a:gd name="T43" fmla="*/ 657 h 190"/>
                <a:gd name="T44" fmla="*/ 4008 w 10"/>
                <a:gd name="T45" fmla="*/ 1109 h 190"/>
                <a:gd name="T46" fmla="*/ 4008 w 10"/>
                <a:gd name="T47" fmla="*/ 1688 h 190"/>
                <a:gd name="T48" fmla="*/ 3482 w 10"/>
                <a:gd name="T49" fmla="*/ 2242 h 190"/>
                <a:gd name="T50" fmla="*/ 2367 w 10"/>
                <a:gd name="T51" fmla="*/ 2910 h 190"/>
                <a:gd name="T52" fmla="*/ 2367 w 10"/>
                <a:gd name="T53" fmla="*/ 3549 h 190"/>
                <a:gd name="T54" fmla="*/ 2367 w 10"/>
                <a:gd name="T55" fmla="*/ 4275 h 190"/>
                <a:gd name="T56" fmla="*/ 1227 w 10"/>
                <a:gd name="T57" fmla="*/ 4909 h 190"/>
                <a:gd name="T58" fmla="*/ 1227 w 10"/>
                <a:gd name="T59" fmla="*/ 5562 h 190"/>
                <a:gd name="T60" fmla="*/ 1227 w 10"/>
                <a:gd name="T61" fmla="*/ 6107 h 190"/>
                <a:gd name="T62" fmla="*/ 1227 w 10"/>
                <a:gd name="T63" fmla="*/ 6634 h 190"/>
                <a:gd name="T64" fmla="*/ 1227 w 10"/>
                <a:gd name="T65" fmla="*/ 7038 h 190"/>
                <a:gd name="T66" fmla="*/ 0 w 10"/>
                <a:gd name="T67" fmla="*/ 7392 h 190"/>
                <a:gd name="T68" fmla="*/ 0 w 10"/>
                <a:gd name="T69" fmla="*/ 7558 h 190"/>
                <a:gd name="T70" fmla="*/ 5223 w 10"/>
                <a:gd name="T71" fmla="*/ 7558 h 1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"/>
                <a:gd name="T109" fmla="*/ 0 h 190"/>
                <a:gd name="T110" fmla="*/ 10 w 10"/>
                <a:gd name="T111" fmla="*/ 190 h 1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" h="190">
                  <a:moveTo>
                    <a:pt x="5" y="189"/>
                  </a:moveTo>
                  <a:lnTo>
                    <a:pt x="5" y="189"/>
                  </a:lnTo>
                  <a:lnTo>
                    <a:pt x="5" y="185"/>
                  </a:lnTo>
                  <a:lnTo>
                    <a:pt x="5" y="176"/>
                  </a:lnTo>
                  <a:lnTo>
                    <a:pt x="5" y="167"/>
                  </a:lnTo>
                  <a:lnTo>
                    <a:pt x="6" y="154"/>
                  </a:lnTo>
                  <a:lnTo>
                    <a:pt x="6" y="139"/>
                  </a:lnTo>
                  <a:lnTo>
                    <a:pt x="7" y="123"/>
                  </a:lnTo>
                  <a:lnTo>
                    <a:pt x="7" y="107"/>
                  </a:lnTo>
                  <a:lnTo>
                    <a:pt x="7" y="89"/>
                  </a:lnTo>
                  <a:lnTo>
                    <a:pt x="7" y="73"/>
                  </a:lnTo>
                  <a:lnTo>
                    <a:pt x="8" y="56"/>
                  </a:lnTo>
                  <a:lnTo>
                    <a:pt x="8" y="42"/>
                  </a:lnTo>
                  <a:lnTo>
                    <a:pt x="8" y="28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3" y="56"/>
                  </a:lnTo>
                  <a:lnTo>
                    <a:pt x="2" y="73"/>
                  </a:lnTo>
                  <a:lnTo>
                    <a:pt x="2" y="89"/>
                  </a:lnTo>
                  <a:lnTo>
                    <a:pt x="2" y="107"/>
                  </a:lnTo>
                  <a:lnTo>
                    <a:pt x="1" y="123"/>
                  </a:lnTo>
                  <a:lnTo>
                    <a:pt x="1" y="139"/>
                  </a:lnTo>
                  <a:lnTo>
                    <a:pt x="1" y="154"/>
                  </a:lnTo>
                  <a:lnTo>
                    <a:pt x="1" y="167"/>
                  </a:lnTo>
                  <a:lnTo>
                    <a:pt x="1" y="176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5" y="189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8" name="Freeform 711">
              <a:extLst>
                <a:ext uri="{FF2B5EF4-FFF2-40B4-BE49-F238E27FC236}">
                  <a16:creationId xmlns:a16="http://schemas.microsoft.com/office/drawing/2014/main" id="{98E439FF-63E8-464A-9092-712273B7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3159"/>
              <a:ext cx="12" cy="18"/>
            </a:xfrm>
            <a:custGeom>
              <a:avLst/>
              <a:gdLst>
                <a:gd name="T0" fmla="*/ 1166 w 8"/>
                <a:gd name="T1" fmla="*/ 310 h 15"/>
                <a:gd name="T2" fmla="*/ 1166 w 8"/>
                <a:gd name="T3" fmla="*/ 310 h 15"/>
                <a:gd name="T4" fmla="*/ 1911 w 8"/>
                <a:gd name="T5" fmla="*/ 310 h 15"/>
                <a:gd name="T6" fmla="*/ 3482 w 8"/>
                <a:gd name="T7" fmla="*/ 302 h 15"/>
                <a:gd name="T8" fmla="*/ 5223 w 8"/>
                <a:gd name="T9" fmla="*/ 258 h 15"/>
                <a:gd name="T10" fmla="*/ 5223 w 8"/>
                <a:gd name="T11" fmla="*/ 252 h 15"/>
                <a:gd name="T12" fmla="*/ 6012 w 8"/>
                <a:gd name="T13" fmla="*/ 210 h 15"/>
                <a:gd name="T14" fmla="*/ 7079 w 8"/>
                <a:gd name="T15" fmla="*/ 124 h 15"/>
                <a:gd name="T16" fmla="*/ 7079 w 8"/>
                <a:gd name="T17" fmla="*/ 86 h 15"/>
                <a:gd name="T18" fmla="*/ 7079 w 8"/>
                <a:gd name="T19" fmla="*/ 0 h 15"/>
                <a:gd name="T20" fmla="*/ 3482 w 8"/>
                <a:gd name="T21" fmla="*/ 0 h 15"/>
                <a:gd name="T22" fmla="*/ 3482 w 8"/>
                <a:gd name="T23" fmla="*/ 72 h 15"/>
                <a:gd name="T24" fmla="*/ 3482 w 8"/>
                <a:gd name="T25" fmla="*/ 124 h 15"/>
                <a:gd name="T26" fmla="*/ 1911 w 8"/>
                <a:gd name="T27" fmla="*/ 124 h 15"/>
                <a:gd name="T28" fmla="*/ 1911 w 8"/>
                <a:gd name="T29" fmla="*/ 149 h 15"/>
                <a:gd name="T30" fmla="*/ 1911 w 8"/>
                <a:gd name="T31" fmla="*/ 149 h 15"/>
                <a:gd name="T32" fmla="*/ 1166 w 8"/>
                <a:gd name="T33" fmla="*/ 179 h 15"/>
                <a:gd name="T34" fmla="*/ 0 w 8"/>
                <a:gd name="T35" fmla="*/ 179 h 15"/>
                <a:gd name="T36" fmla="*/ 1166 w 8"/>
                <a:gd name="T37" fmla="*/ 31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15"/>
                <a:gd name="T59" fmla="*/ 8 w 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15">
                  <a:moveTo>
                    <a:pt x="1" y="14"/>
                  </a:moveTo>
                  <a:lnTo>
                    <a:pt x="1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1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9" name="Freeform 712">
              <a:extLst>
                <a:ext uri="{FF2B5EF4-FFF2-40B4-BE49-F238E27FC236}">
                  <a16:creationId xmlns:a16="http://schemas.microsoft.com/office/drawing/2014/main" id="{14CA0951-295C-49FC-AF2D-C53AA03F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172"/>
              <a:ext cx="109" cy="28"/>
            </a:xfrm>
            <a:custGeom>
              <a:avLst/>
              <a:gdLst>
                <a:gd name="T0" fmla="*/ 1 w 73"/>
                <a:gd name="T1" fmla="*/ 1261 h 22"/>
                <a:gd name="T2" fmla="*/ 1551 w 73"/>
                <a:gd name="T3" fmla="*/ 1261 h 22"/>
                <a:gd name="T4" fmla="*/ 4023 w 73"/>
                <a:gd name="T5" fmla="*/ 1261 h 22"/>
                <a:gd name="T6" fmla="*/ 6007 w 73"/>
                <a:gd name="T7" fmla="*/ 1189 h 22"/>
                <a:gd name="T8" fmla="*/ 9961 w 73"/>
                <a:gd name="T9" fmla="*/ 1152 h 22"/>
                <a:gd name="T10" fmla="*/ 14972 w 73"/>
                <a:gd name="T11" fmla="*/ 1087 h 22"/>
                <a:gd name="T12" fmla="*/ 19996 w 73"/>
                <a:gd name="T13" fmla="*/ 1058 h 22"/>
                <a:gd name="T14" fmla="*/ 26339 w 73"/>
                <a:gd name="T15" fmla="*/ 934 h 22"/>
                <a:gd name="T16" fmla="*/ 30904 w 73"/>
                <a:gd name="T17" fmla="*/ 905 h 22"/>
                <a:gd name="T18" fmla="*/ 37184 w 73"/>
                <a:gd name="T19" fmla="*/ 831 h 22"/>
                <a:gd name="T20" fmla="*/ 42877 w 73"/>
                <a:gd name="T21" fmla="*/ 711 h 22"/>
                <a:gd name="T22" fmla="*/ 49513 w 73"/>
                <a:gd name="T23" fmla="*/ 671 h 22"/>
                <a:gd name="T24" fmla="*/ 53713 w 73"/>
                <a:gd name="T25" fmla="*/ 653 h 22"/>
                <a:gd name="T26" fmla="*/ 58723 w 73"/>
                <a:gd name="T27" fmla="*/ 527 h 22"/>
                <a:gd name="T28" fmla="*/ 60679 w 73"/>
                <a:gd name="T29" fmla="*/ 527 h 22"/>
                <a:gd name="T30" fmla="*/ 64567 w 73"/>
                <a:gd name="T31" fmla="*/ 513 h 22"/>
                <a:gd name="T32" fmla="*/ 65690 w 73"/>
                <a:gd name="T33" fmla="*/ 414 h 22"/>
                <a:gd name="T34" fmla="*/ 64567 w 73"/>
                <a:gd name="T35" fmla="*/ 0 h 22"/>
                <a:gd name="T36" fmla="*/ 62854 w 73"/>
                <a:gd name="T37" fmla="*/ 1 h 22"/>
                <a:gd name="T38" fmla="*/ 60534 w 73"/>
                <a:gd name="T39" fmla="*/ 154 h 22"/>
                <a:gd name="T40" fmla="*/ 57008 w 73"/>
                <a:gd name="T41" fmla="*/ 154 h 22"/>
                <a:gd name="T42" fmla="*/ 52048 w 73"/>
                <a:gd name="T43" fmla="*/ 196 h 22"/>
                <a:gd name="T44" fmla="*/ 47346 w 73"/>
                <a:gd name="T45" fmla="*/ 249 h 22"/>
                <a:gd name="T46" fmla="*/ 40638 w 73"/>
                <a:gd name="T47" fmla="*/ 317 h 22"/>
                <a:gd name="T48" fmla="*/ 35624 w 73"/>
                <a:gd name="T49" fmla="*/ 403 h 22"/>
                <a:gd name="T50" fmla="*/ 29857 w 73"/>
                <a:gd name="T51" fmla="*/ 513 h 22"/>
                <a:gd name="T52" fmla="*/ 24561 w 73"/>
                <a:gd name="T53" fmla="*/ 527 h 22"/>
                <a:gd name="T54" fmla="*/ 18227 w 73"/>
                <a:gd name="T55" fmla="*/ 653 h 22"/>
                <a:gd name="T56" fmla="*/ 13392 w 73"/>
                <a:gd name="T57" fmla="*/ 671 h 22"/>
                <a:gd name="T58" fmla="*/ 8969 w 73"/>
                <a:gd name="T59" fmla="*/ 711 h 22"/>
                <a:gd name="T60" fmla="*/ 5163 w 73"/>
                <a:gd name="T61" fmla="*/ 711 h 22"/>
                <a:gd name="T62" fmla="*/ 2316 w 73"/>
                <a:gd name="T63" fmla="*/ 831 h 22"/>
                <a:gd name="T64" fmla="*/ 1 w 73"/>
                <a:gd name="T65" fmla="*/ 854 h 22"/>
                <a:gd name="T66" fmla="*/ 0 w 73"/>
                <a:gd name="T67" fmla="*/ 854 h 22"/>
                <a:gd name="T68" fmla="*/ 1 w 73"/>
                <a:gd name="T69" fmla="*/ 1261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22"/>
                <a:gd name="T107" fmla="*/ 73 w 73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22">
                  <a:moveTo>
                    <a:pt x="1" y="21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20"/>
                  </a:lnTo>
                  <a:lnTo>
                    <a:pt x="11" y="19"/>
                  </a:lnTo>
                  <a:lnTo>
                    <a:pt x="17" y="18"/>
                  </a:lnTo>
                  <a:lnTo>
                    <a:pt x="22" y="17"/>
                  </a:lnTo>
                  <a:lnTo>
                    <a:pt x="29" y="16"/>
                  </a:lnTo>
                  <a:lnTo>
                    <a:pt x="34" y="15"/>
                  </a:lnTo>
                  <a:lnTo>
                    <a:pt x="41" y="13"/>
                  </a:lnTo>
                  <a:lnTo>
                    <a:pt x="47" y="12"/>
                  </a:lnTo>
                  <a:lnTo>
                    <a:pt x="54" y="11"/>
                  </a:lnTo>
                  <a:lnTo>
                    <a:pt x="59" y="10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1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5" y="5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9"/>
                  </a:lnTo>
                  <a:lnTo>
                    <a:pt x="20" y="10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2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0" name="Freeform 713">
              <a:extLst>
                <a:ext uri="{FF2B5EF4-FFF2-40B4-BE49-F238E27FC236}">
                  <a16:creationId xmlns:a16="http://schemas.microsoft.com/office/drawing/2014/main" id="{44718587-C84A-4700-B615-618F7E1A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195"/>
              <a:ext cx="3" cy="5"/>
            </a:xfrm>
            <a:custGeom>
              <a:avLst/>
              <a:gdLst>
                <a:gd name="T0" fmla="*/ 0 w 2"/>
                <a:gd name="T1" fmla="*/ 0 h 4"/>
                <a:gd name="T2" fmla="*/ 1166 w 2"/>
                <a:gd name="T3" fmla="*/ 1 h 4"/>
                <a:gd name="T4" fmla="*/ 1166 w 2"/>
                <a:gd name="T5" fmla="*/ 110 h 4"/>
                <a:gd name="T6" fmla="*/ 1166 w 2"/>
                <a:gd name="T7" fmla="*/ 125 h 4"/>
                <a:gd name="T8" fmla="*/ 0 w 2"/>
                <a:gd name="T9" fmla="*/ 125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1" name="Freeform 714">
              <a:extLst>
                <a:ext uri="{FF2B5EF4-FFF2-40B4-BE49-F238E27FC236}">
                  <a16:creationId xmlns:a16="http://schemas.microsoft.com/office/drawing/2014/main" id="{22ED5A56-6340-4CF1-A1AA-CB1433B64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911"/>
              <a:ext cx="1" cy="4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276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2" name="Freeform 715">
              <a:extLst>
                <a:ext uri="{FF2B5EF4-FFF2-40B4-BE49-F238E27FC236}">
                  <a16:creationId xmlns:a16="http://schemas.microsoft.com/office/drawing/2014/main" id="{C26188AD-3502-4455-A3CD-FFB4B015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918"/>
              <a:ext cx="11" cy="234"/>
            </a:xfrm>
            <a:custGeom>
              <a:avLst/>
              <a:gdLst>
                <a:gd name="T0" fmla="*/ 707 w 8"/>
                <a:gd name="T1" fmla="*/ 7731 h 188"/>
                <a:gd name="T2" fmla="*/ 707 w 8"/>
                <a:gd name="T3" fmla="*/ 7731 h 188"/>
                <a:gd name="T4" fmla="*/ 972 w 8"/>
                <a:gd name="T5" fmla="*/ 7553 h 188"/>
                <a:gd name="T6" fmla="*/ 972 w 8"/>
                <a:gd name="T7" fmla="*/ 7219 h 188"/>
                <a:gd name="T8" fmla="*/ 972 w 8"/>
                <a:gd name="T9" fmla="*/ 6798 h 188"/>
                <a:gd name="T10" fmla="*/ 972 w 8"/>
                <a:gd name="T11" fmla="*/ 6261 h 188"/>
                <a:gd name="T12" fmla="*/ 972 w 8"/>
                <a:gd name="T13" fmla="*/ 5699 h 188"/>
                <a:gd name="T14" fmla="*/ 1220 w 8"/>
                <a:gd name="T15" fmla="*/ 5030 h 188"/>
                <a:gd name="T16" fmla="*/ 1220 w 8"/>
                <a:gd name="T17" fmla="*/ 4364 h 188"/>
                <a:gd name="T18" fmla="*/ 1337 w 8"/>
                <a:gd name="T19" fmla="*/ 3672 h 188"/>
                <a:gd name="T20" fmla="*/ 1337 w 8"/>
                <a:gd name="T21" fmla="*/ 2984 h 188"/>
                <a:gd name="T22" fmla="*/ 1337 w 8"/>
                <a:gd name="T23" fmla="*/ 2263 h 188"/>
                <a:gd name="T24" fmla="*/ 1337 w 8"/>
                <a:gd name="T25" fmla="*/ 1677 h 188"/>
                <a:gd name="T26" fmla="*/ 1337 w 8"/>
                <a:gd name="T27" fmla="*/ 1125 h 188"/>
                <a:gd name="T28" fmla="*/ 1628 w 8"/>
                <a:gd name="T29" fmla="*/ 680 h 188"/>
                <a:gd name="T30" fmla="*/ 1628 w 8"/>
                <a:gd name="T31" fmla="*/ 285 h 188"/>
                <a:gd name="T32" fmla="*/ 1628 w 8"/>
                <a:gd name="T33" fmla="*/ 2 h 188"/>
                <a:gd name="T34" fmla="*/ 1628 w 8"/>
                <a:gd name="T35" fmla="*/ 0 h 188"/>
                <a:gd name="T36" fmla="*/ 972 w 8"/>
                <a:gd name="T37" fmla="*/ 0 h 188"/>
                <a:gd name="T38" fmla="*/ 972 w 8"/>
                <a:gd name="T39" fmla="*/ 2 h 188"/>
                <a:gd name="T40" fmla="*/ 707 w 8"/>
                <a:gd name="T41" fmla="*/ 285 h 188"/>
                <a:gd name="T42" fmla="*/ 707 w 8"/>
                <a:gd name="T43" fmla="*/ 680 h 188"/>
                <a:gd name="T44" fmla="*/ 707 w 8"/>
                <a:gd name="T45" fmla="*/ 1125 h 188"/>
                <a:gd name="T46" fmla="*/ 707 w 8"/>
                <a:gd name="T47" fmla="*/ 1677 h 188"/>
                <a:gd name="T48" fmla="*/ 707 w 8"/>
                <a:gd name="T49" fmla="*/ 2263 h 188"/>
                <a:gd name="T50" fmla="*/ 514 w 8"/>
                <a:gd name="T51" fmla="*/ 2984 h 188"/>
                <a:gd name="T52" fmla="*/ 514 w 8"/>
                <a:gd name="T53" fmla="*/ 3672 h 188"/>
                <a:gd name="T54" fmla="*/ 514 w 8"/>
                <a:gd name="T55" fmla="*/ 4364 h 188"/>
                <a:gd name="T56" fmla="*/ 1 w 8"/>
                <a:gd name="T57" fmla="*/ 5030 h 188"/>
                <a:gd name="T58" fmla="*/ 1 w 8"/>
                <a:gd name="T59" fmla="*/ 5699 h 188"/>
                <a:gd name="T60" fmla="*/ 1 w 8"/>
                <a:gd name="T61" fmla="*/ 6261 h 188"/>
                <a:gd name="T62" fmla="*/ 1 w 8"/>
                <a:gd name="T63" fmla="*/ 6798 h 188"/>
                <a:gd name="T64" fmla="*/ 0 w 8"/>
                <a:gd name="T65" fmla="*/ 7219 h 188"/>
                <a:gd name="T66" fmla="*/ 0 w 8"/>
                <a:gd name="T67" fmla="*/ 7553 h 188"/>
                <a:gd name="T68" fmla="*/ 0 w 8"/>
                <a:gd name="T69" fmla="*/ 7731 h 188"/>
                <a:gd name="T70" fmla="*/ 707 w 8"/>
                <a:gd name="T71" fmla="*/ 7731 h 1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"/>
                <a:gd name="T109" fmla="*/ 0 h 188"/>
                <a:gd name="T110" fmla="*/ 8 w 8"/>
                <a:gd name="T111" fmla="*/ 188 h 1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" h="188">
                  <a:moveTo>
                    <a:pt x="3" y="187"/>
                  </a:moveTo>
                  <a:lnTo>
                    <a:pt x="3" y="187"/>
                  </a:lnTo>
                  <a:lnTo>
                    <a:pt x="4" y="183"/>
                  </a:lnTo>
                  <a:lnTo>
                    <a:pt x="4" y="175"/>
                  </a:lnTo>
                  <a:lnTo>
                    <a:pt x="4" y="165"/>
                  </a:lnTo>
                  <a:lnTo>
                    <a:pt x="4" y="152"/>
                  </a:lnTo>
                  <a:lnTo>
                    <a:pt x="4" y="138"/>
                  </a:lnTo>
                  <a:lnTo>
                    <a:pt x="5" y="122"/>
                  </a:lnTo>
                  <a:lnTo>
                    <a:pt x="5" y="106"/>
                  </a:lnTo>
                  <a:lnTo>
                    <a:pt x="6" y="88"/>
                  </a:lnTo>
                  <a:lnTo>
                    <a:pt x="6" y="72"/>
                  </a:lnTo>
                  <a:lnTo>
                    <a:pt x="6" y="55"/>
                  </a:lnTo>
                  <a:lnTo>
                    <a:pt x="6" y="41"/>
                  </a:lnTo>
                  <a:lnTo>
                    <a:pt x="6" y="27"/>
                  </a:lnTo>
                  <a:lnTo>
                    <a:pt x="7" y="16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7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41"/>
                  </a:lnTo>
                  <a:lnTo>
                    <a:pt x="3" y="55"/>
                  </a:lnTo>
                  <a:lnTo>
                    <a:pt x="2" y="72"/>
                  </a:lnTo>
                  <a:lnTo>
                    <a:pt x="2" y="88"/>
                  </a:lnTo>
                  <a:lnTo>
                    <a:pt x="2" y="106"/>
                  </a:lnTo>
                  <a:lnTo>
                    <a:pt x="1" y="122"/>
                  </a:lnTo>
                  <a:lnTo>
                    <a:pt x="1" y="138"/>
                  </a:lnTo>
                  <a:lnTo>
                    <a:pt x="1" y="152"/>
                  </a:lnTo>
                  <a:lnTo>
                    <a:pt x="1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3" y="187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3" name="Freeform 716">
              <a:extLst>
                <a:ext uri="{FF2B5EF4-FFF2-40B4-BE49-F238E27FC236}">
                  <a16:creationId xmlns:a16="http://schemas.microsoft.com/office/drawing/2014/main" id="{6F0E0D93-091D-4A93-A75C-10B13EC3A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3159"/>
              <a:ext cx="10" cy="17"/>
            </a:xfrm>
            <a:custGeom>
              <a:avLst/>
              <a:gdLst>
                <a:gd name="T0" fmla="*/ 1 w 7"/>
                <a:gd name="T1" fmla="*/ 349 h 14"/>
                <a:gd name="T2" fmla="*/ 1 w 7"/>
                <a:gd name="T3" fmla="*/ 349 h 14"/>
                <a:gd name="T4" fmla="*/ 971 w 7"/>
                <a:gd name="T5" fmla="*/ 349 h 14"/>
                <a:gd name="T6" fmla="*/ 1387 w 7"/>
                <a:gd name="T7" fmla="*/ 345 h 14"/>
                <a:gd name="T8" fmla="*/ 1981 w 7"/>
                <a:gd name="T9" fmla="*/ 345 h 14"/>
                <a:gd name="T10" fmla="*/ 2080 w 7"/>
                <a:gd name="T11" fmla="*/ 282 h 14"/>
                <a:gd name="T12" fmla="*/ 2830 w 7"/>
                <a:gd name="T13" fmla="*/ 232 h 14"/>
                <a:gd name="T14" fmla="*/ 2830 w 7"/>
                <a:gd name="T15" fmla="*/ 160 h 14"/>
                <a:gd name="T16" fmla="*/ 2830 w 7"/>
                <a:gd name="T17" fmla="*/ 90 h 14"/>
                <a:gd name="T18" fmla="*/ 2830 w 7"/>
                <a:gd name="T19" fmla="*/ 0 h 14"/>
                <a:gd name="T20" fmla="*/ 1387 w 7"/>
                <a:gd name="T21" fmla="*/ 0 h 14"/>
                <a:gd name="T22" fmla="*/ 1387 w 7"/>
                <a:gd name="T23" fmla="*/ 90 h 14"/>
                <a:gd name="T24" fmla="*/ 1387 w 7"/>
                <a:gd name="T25" fmla="*/ 132 h 14"/>
                <a:gd name="T26" fmla="*/ 1387 w 7"/>
                <a:gd name="T27" fmla="*/ 160 h 14"/>
                <a:gd name="T28" fmla="*/ 971 w 7"/>
                <a:gd name="T29" fmla="*/ 194 h 14"/>
                <a:gd name="T30" fmla="*/ 971 w 7"/>
                <a:gd name="T31" fmla="*/ 232 h 14"/>
                <a:gd name="T32" fmla="*/ 971 w 7"/>
                <a:gd name="T33" fmla="*/ 232 h 14"/>
                <a:gd name="T34" fmla="*/ 1 w 7"/>
                <a:gd name="T35" fmla="*/ 232 h 14"/>
                <a:gd name="T36" fmla="*/ 0 w 7"/>
                <a:gd name="T37" fmla="*/ 232 h 14"/>
                <a:gd name="T38" fmla="*/ 1 w 7"/>
                <a:gd name="T39" fmla="*/ 349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14"/>
                <a:gd name="T62" fmla="*/ 7 w 7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14">
                  <a:moveTo>
                    <a:pt x="1" y="13"/>
                  </a:move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4" name="Freeform 717">
              <a:extLst>
                <a:ext uri="{FF2B5EF4-FFF2-40B4-BE49-F238E27FC236}">
                  <a16:creationId xmlns:a16="http://schemas.microsoft.com/office/drawing/2014/main" id="{1350A91F-D5DD-4D00-B821-66DFB848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73"/>
              <a:ext cx="107" cy="25"/>
            </a:xfrm>
            <a:custGeom>
              <a:avLst/>
              <a:gdLst>
                <a:gd name="T0" fmla="*/ 0 w 72"/>
                <a:gd name="T1" fmla="*/ 833 h 20"/>
                <a:gd name="T2" fmla="*/ 1 w 72"/>
                <a:gd name="T3" fmla="*/ 833 h 20"/>
                <a:gd name="T4" fmla="*/ 3262 w 72"/>
                <a:gd name="T5" fmla="*/ 833 h 20"/>
                <a:gd name="T6" fmla="*/ 4848 w 72"/>
                <a:gd name="T7" fmla="*/ 826 h 20"/>
                <a:gd name="T8" fmla="*/ 8459 w 72"/>
                <a:gd name="T9" fmla="*/ 735 h 20"/>
                <a:gd name="T10" fmla="*/ 13825 w 72"/>
                <a:gd name="T11" fmla="*/ 711 h 20"/>
                <a:gd name="T12" fmla="*/ 17388 w 72"/>
                <a:gd name="T13" fmla="*/ 666 h 20"/>
                <a:gd name="T14" fmla="*/ 23647 w 72"/>
                <a:gd name="T15" fmla="*/ 661 h 20"/>
                <a:gd name="T16" fmla="*/ 27655 w 72"/>
                <a:gd name="T17" fmla="*/ 569 h 20"/>
                <a:gd name="T18" fmla="*/ 33684 w 72"/>
                <a:gd name="T19" fmla="*/ 529 h 20"/>
                <a:gd name="T20" fmla="*/ 38403 w 72"/>
                <a:gd name="T21" fmla="*/ 529 h 20"/>
                <a:gd name="T22" fmla="*/ 44650 w 72"/>
                <a:gd name="T23" fmla="*/ 380 h 20"/>
                <a:gd name="T24" fmla="*/ 48645 w 72"/>
                <a:gd name="T25" fmla="*/ 364 h 20"/>
                <a:gd name="T26" fmla="*/ 52225 w 72"/>
                <a:gd name="T27" fmla="*/ 364 h 20"/>
                <a:gd name="T28" fmla="*/ 55587 w 72"/>
                <a:gd name="T29" fmla="*/ 305 h 20"/>
                <a:gd name="T30" fmla="*/ 58927 w 72"/>
                <a:gd name="T31" fmla="*/ 291 h 20"/>
                <a:gd name="T32" fmla="*/ 60211 w 72"/>
                <a:gd name="T33" fmla="*/ 233 h 20"/>
                <a:gd name="T34" fmla="*/ 58927 w 72"/>
                <a:gd name="T35" fmla="*/ 0 h 20"/>
                <a:gd name="T36" fmla="*/ 57071 w 72"/>
                <a:gd name="T37" fmla="*/ 1 h 20"/>
                <a:gd name="T38" fmla="*/ 54906 w 72"/>
                <a:gd name="T39" fmla="*/ 110 h 20"/>
                <a:gd name="T40" fmla="*/ 52225 w 72"/>
                <a:gd name="T41" fmla="*/ 110 h 20"/>
                <a:gd name="T42" fmla="*/ 46891 w 72"/>
                <a:gd name="T43" fmla="*/ 125 h 20"/>
                <a:gd name="T44" fmla="*/ 43210 w 72"/>
                <a:gd name="T45" fmla="*/ 173 h 20"/>
                <a:gd name="T46" fmla="*/ 38037 w 72"/>
                <a:gd name="T47" fmla="*/ 233 h 20"/>
                <a:gd name="T48" fmla="*/ 32733 w 72"/>
                <a:gd name="T49" fmla="*/ 291 h 20"/>
                <a:gd name="T50" fmla="*/ 27655 w 72"/>
                <a:gd name="T51" fmla="*/ 364 h 20"/>
                <a:gd name="T52" fmla="*/ 22666 w 72"/>
                <a:gd name="T53" fmla="*/ 364 h 20"/>
                <a:gd name="T54" fmla="*/ 15912 w 72"/>
                <a:gd name="T55" fmla="*/ 455 h 20"/>
                <a:gd name="T56" fmla="*/ 12522 w 72"/>
                <a:gd name="T57" fmla="*/ 529 h 20"/>
                <a:gd name="T58" fmla="*/ 7205 w 72"/>
                <a:gd name="T59" fmla="*/ 529 h 20"/>
                <a:gd name="T60" fmla="*/ 3830 w 72"/>
                <a:gd name="T61" fmla="*/ 538 h 20"/>
                <a:gd name="T62" fmla="*/ 1477 w 72"/>
                <a:gd name="T63" fmla="*/ 569 h 20"/>
                <a:gd name="T64" fmla="*/ 0 w 72"/>
                <a:gd name="T65" fmla="*/ 661 h 20"/>
                <a:gd name="T66" fmla="*/ 0 w 72"/>
                <a:gd name="T67" fmla="*/ 833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20"/>
                <a:gd name="T104" fmla="*/ 72 w 72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20">
                  <a:moveTo>
                    <a:pt x="0" y="19"/>
                  </a:moveTo>
                  <a:lnTo>
                    <a:pt x="1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1" y="15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40" y="11"/>
                  </a:lnTo>
                  <a:lnTo>
                    <a:pt x="46" y="11"/>
                  </a:lnTo>
                  <a:lnTo>
                    <a:pt x="53" y="9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6" y="3"/>
                  </a:lnTo>
                  <a:lnTo>
                    <a:pt x="51" y="4"/>
                  </a:lnTo>
                  <a:lnTo>
                    <a:pt x="45" y="5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5" name="Freeform 718">
              <a:extLst>
                <a:ext uri="{FF2B5EF4-FFF2-40B4-BE49-F238E27FC236}">
                  <a16:creationId xmlns:a16="http://schemas.microsoft.com/office/drawing/2014/main" id="{93858A96-71C7-46F5-B94A-3C8D99A40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196"/>
              <a:ext cx="6" cy="2"/>
            </a:xfrm>
            <a:custGeom>
              <a:avLst/>
              <a:gdLst>
                <a:gd name="T0" fmla="*/ 0 w 4"/>
                <a:gd name="T1" fmla="*/ 0 h 2"/>
                <a:gd name="T2" fmla="*/ 3482 w 4"/>
                <a:gd name="T3" fmla="*/ 0 h 2"/>
                <a:gd name="T4" fmla="*/ 3482 w 4"/>
                <a:gd name="T5" fmla="*/ 1 h 2"/>
                <a:gd name="T6" fmla="*/ 1911 w 4"/>
                <a:gd name="T7" fmla="*/ 1 h 2"/>
                <a:gd name="T8" fmla="*/ 0 w 4"/>
                <a:gd name="T9" fmla="*/ 1 h 2"/>
                <a:gd name="T10" fmla="*/ 0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6" name="Freeform 719">
              <a:extLst>
                <a:ext uri="{FF2B5EF4-FFF2-40B4-BE49-F238E27FC236}">
                  <a16:creationId xmlns:a16="http://schemas.microsoft.com/office/drawing/2014/main" id="{623AA65E-7960-4F58-AFF1-C9B3722CE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196"/>
              <a:ext cx="6" cy="2"/>
            </a:xfrm>
            <a:custGeom>
              <a:avLst/>
              <a:gdLst>
                <a:gd name="T0" fmla="*/ 0 w 4"/>
                <a:gd name="T1" fmla="*/ 0 h 2"/>
                <a:gd name="T2" fmla="*/ 1911 w 4"/>
                <a:gd name="T3" fmla="*/ 0 h 2"/>
                <a:gd name="T4" fmla="*/ 3482 w 4"/>
                <a:gd name="T5" fmla="*/ 1 h 2"/>
                <a:gd name="T6" fmla="*/ 1911 w 4"/>
                <a:gd name="T7" fmla="*/ 1 h 2"/>
                <a:gd name="T8" fmla="*/ 0 w 4"/>
                <a:gd name="T9" fmla="*/ 1 h 2"/>
                <a:gd name="T10" fmla="*/ 0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7" name="Freeform 720">
              <a:extLst>
                <a:ext uri="{FF2B5EF4-FFF2-40B4-BE49-F238E27FC236}">
                  <a16:creationId xmlns:a16="http://schemas.microsoft.com/office/drawing/2014/main" id="{7DE75487-73C2-4CC8-96B5-B85D1251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75"/>
              <a:ext cx="107" cy="23"/>
            </a:xfrm>
            <a:custGeom>
              <a:avLst/>
              <a:gdLst>
                <a:gd name="T0" fmla="*/ 58927 w 72"/>
                <a:gd name="T1" fmla="*/ 0 h 19"/>
                <a:gd name="T2" fmla="*/ 58927 w 72"/>
                <a:gd name="T3" fmla="*/ 0 h 19"/>
                <a:gd name="T4" fmla="*/ 57071 w 72"/>
                <a:gd name="T5" fmla="*/ 0 h 19"/>
                <a:gd name="T6" fmla="*/ 54906 w 72"/>
                <a:gd name="T7" fmla="*/ 1 h 19"/>
                <a:gd name="T8" fmla="*/ 52225 w 72"/>
                <a:gd name="T9" fmla="*/ 2 h 19"/>
                <a:gd name="T10" fmla="*/ 47912 w 72"/>
                <a:gd name="T11" fmla="*/ 2 h 19"/>
                <a:gd name="T12" fmla="*/ 43253 w 72"/>
                <a:gd name="T13" fmla="*/ 103 h 19"/>
                <a:gd name="T14" fmla="*/ 38037 w 72"/>
                <a:gd name="T15" fmla="*/ 125 h 19"/>
                <a:gd name="T16" fmla="*/ 32733 w 72"/>
                <a:gd name="T17" fmla="*/ 151 h 19"/>
                <a:gd name="T18" fmla="*/ 27655 w 72"/>
                <a:gd name="T19" fmla="*/ 183 h 19"/>
                <a:gd name="T20" fmla="*/ 22666 w 72"/>
                <a:gd name="T21" fmla="*/ 222 h 19"/>
                <a:gd name="T22" fmla="*/ 17223 w 72"/>
                <a:gd name="T23" fmla="*/ 235 h 19"/>
                <a:gd name="T24" fmla="*/ 12522 w 72"/>
                <a:gd name="T25" fmla="*/ 284 h 19"/>
                <a:gd name="T26" fmla="*/ 7205 w 72"/>
                <a:gd name="T27" fmla="*/ 284 h 19"/>
                <a:gd name="T28" fmla="*/ 4848 w 72"/>
                <a:gd name="T29" fmla="*/ 326 h 19"/>
                <a:gd name="T30" fmla="*/ 1477 w 72"/>
                <a:gd name="T31" fmla="*/ 344 h 19"/>
                <a:gd name="T32" fmla="*/ 0 w 72"/>
                <a:gd name="T33" fmla="*/ 344 h 19"/>
                <a:gd name="T34" fmla="*/ 0 w 72"/>
                <a:gd name="T35" fmla="*/ 478 h 19"/>
                <a:gd name="T36" fmla="*/ 1 w 72"/>
                <a:gd name="T37" fmla="*/ 478 h 19"/>
                <a:gd name="T38" fmla="*/ 3262 w 72"/>
                <a:gd name="T39" fmla="*/ 431 h 19"/>
                <a:gd name="T40" fmla="*/ 4848 w 72"/>
                <a:gd name="T41" fmla="*/ 431 h 19"/>
                <a:gd name="T42" fmla="*/ 8459 w 72"/>
                <a:gd name="T43" fmla="*/ 416 h 19"/>
                <a:gd name="T44" fmla="*/ 13825 w 72"/>
                <a:gd name="T45" fmla="*/ 395 h 19"/>
                <a:gd name="T46" fmla="*/ 17388 w 72"/>
                <a:gd name="T47" fmla="*/ 356 h 19"/>
                <a:gd name="T48" fmla="*/ 23647 w 72"/>
                <a:gd name="T49" fmla="*/ 344 h 19"/>
                <a:gd name="T50" fmla="*/ 27655 w 72"/>
                <a:gd name="T51" fmla="*/ 284 h 19"/>
                <a:gd name="T52" fmla="*/ 33684 w 72"/>
                <a:gd name="T53" fmla="*/ 284 h 19"/>
                <a:gd name="T54" fmla="*/ 38403 w 72"/>
                <a:gd name="T55" fmla="*/ 235 h 19"/>
                <a:gd name="T56" fmla="*/ 44650 w 72"/>
                <a:gd name="T57" fmla="*/ 222 h 19"/>
                <a:gd name="T58" fmla="*/ 47912 w 72"/>
                <a:gd name="T59" fmla="*/ 183 h 19"/>
                <a:gd name="T60" fmla="*/ 52225 w 72"/>
                <a:gd name="T61" fmla="*/ 151 h 19"/>
                <a:gd name="T62" fmla="*/ 55587 w 72"/>
                <a:gd name="T63" fmla="*/ 125 h 19"/>
                <a:gd name="T64" fmla="*/ 58927 w 72"/>
                <a:gd name="T65" fmla="*/ 125 h 19"/>
                <a:gd name="T66" fmla="*/ 60211 w 72"/>
                <a:gd name="T67" fmla="*/ 125 h 19"/>
                <a:gd name="T68" fmla="*/ 58927 w 72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9"/>
                <a:gd name="T107" fmla="*/ 72 w 72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9">
                  <a:moveTo>
                    <a:pt x="70" y="0"/>
                  </a:move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52" y="4"/>
                  </a:lnTo>
                  <a:lnTo>
                    <a:pt x="45" y="5"/>
                  </a:lnTo>
                  <a:lnTo>
                    <a:pt x="39" y="6"/>
                  </a:lnTo>
                  <a:lnTo>
                    <a:pt x="33" y="7"/>
                  </a:lnTo>
                  <a:lnTo>
                    <a:pt x="27" y="8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10" y="16"/>
                  </a:lnTo>
                  <a:lnTo>
                    <a:pt x="16" y="15"/>
                  </a:lnTo>
                  <a:lnTo>
                    <a:pt x="21" y="14"/>
                  </a:lnTo>
                  <a:lnTo>
                    <a:pt x="28" y="13"/>
                  </a:lnTo>
                  <a:lnTo>
                    <a:pt x="33" y="11"/>
                  </a:lnTo>
                  <a:lnTo>
                    <a:pt x="40" y="11"/>
                  </a:lnTo>
                  <a:lnTo>
                    <a:pt x="46" y="9"/>
                  </a:lnTo>
                  <a:lnTo>
                    <a:pt x="53" y="8"/>
                  </a:lnTo>
                  <a:lnTo>
                    <a:pt x="57" y="7"/>
                  </a:lnTo>
                  <a:lnTo>
                    <a:pt x="62" y="6"/>
                  </a:lnTo>
                  <a:lnTo>
                    <a:pt x="66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8" name="Freeform 721">
              <a:extLst>
                <a:ext uri="{FF2B5EF4-FFF2-40B4-BE49-F238E27FC236}">
                  <a16:creationId xmlns:a16="http://schemas.microsoft.com/office/drawing/2014/main" id="{3406E2AC-65AD-4745-865D-B3E3355C2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3159"/>
              <a:ext cx="10" cy="17"/>
            </a:xfrm>
            <a:custGeom>
              <a:avLst/>
              <a:gdLst>
                <a:gd name="T0" fmla="*/ 1387 w 7"/>
                <a:gd name="T1" fmla="*/ 0 h 14"/>
                <a:gd name="T2" fmla="*/ 1387 w 7"/>
                <a:gd name="T3" fmla="*/ 0 h 14"/>
                <a:gd name="T4" fmla="*/ 1387 w 7"/>
                <a:gd name="T5" fmla="*/ 90 h 14"/>
                <a:gd name="T6" fmla="*/ 1387 w 7"/>
                <a:gd name="T7" fmla="*/ 132 h 14"/>
                <a:gd name="T8" fmla="*/ 1387 w 7"/>
                <a:gd name="T9" fmla="*/ 160 h 14"/>
                <a:gd name="T10" fmla="*/ 1387 w 7"/>
                <a:gd name="T11" fmla="*/ 194 h 14"/>
                <a:gd name="T12" fmla="*/ 971 w 7"/>
                <a:gd name="T13" fmla="*/ 232 h 14"/>
                <a:gd name="T14" fmla="*/ 971 w 7"/>
                <a:gd name="T15" fmla="*/ 232 h 14"/>
                <a:gd name="T16" fmla="*/ 1 w 7"/>
                <a:gd name="T17" fmla="*/ 232 h 14"/>
                <a:gd name="T18" fmla="*/ 0 w 7"/>
                <a:gd name="T19" fmla="*/ 236 h 14"/>
                <a:gd name="T20" fmla="*/ 1 w 7"/>
                <a:gd name="T21" fmla="*/ 349 h 14"/>
                <a:gd name="T22" fmla="*/ 971 w 7"/>
                <a:gd name="T23" fmla="*/ 345 h 14"/>
                <a:gd name="T24" fmla="*/ 1387 w 7"/>
                <a:gd name="T25" fmla="*/ 345 h 14"/>
                <a:gd name="T26" fmla="*/ 1981 w 7"/>
                <a:gd name="T27" fmla="*/ 287 h 14"/>
                <a:gd name="T28" fmla="*/ 2080 w 7"/>
                <a:gd name="T29" fmla="*/ 282 h 14"/>
                <a:gd name="T30" fmla="*/ 2830 w 7"/>
                <a:gd name="T31" fmla="*/ 232 h 14"/>
                <a:gd name="T32" fmla="*/ 2830 w 7"/>
                <a:gd name="T33" fmla="*/ 160 h 14"/>
                <a:gd name="T34" fmla="*/ 2830 w 7"/>
                <a:gd name="T35" fmla="*/ 90 h 14"/>
                <a:gd name="T36" fmla="*/ 2830 w 7"/>
                <a:gd name="T37" fmla="*/ 0 h 14"/>
                <a:gd name="T38" fmla="*/ 1387 w 7"/>
                <a:gd name="T39" fmla="*/ 0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14"/>
                <a:gd name="T62" fmla="*/ 7 w 7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14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9" name="Freeform 722">
              <a:extLst>
                <a:ext uri="{FF2B5EF4-FFF2-40B4-BE49-F238E27FC236}">
                  <a16:creationId xmlns:a16="http://schemas.microsoft.com/office/drawing/2014/main" id="{046FE31F-8F5C-4CCA-A334-46384B172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920"/>
              <a:ext cx="11" cy="232"/>
            </a:xfrm>
            <a:custGeom>
              <a:avLst/>
              <a:gdLst>
                <a:gd name="T0" fmla="*/ 972 w 8"/>
                <a:gd name="T1" fmla="*/ 0 h 187"/>
                <a:gd name="T2" fmla="*/ 972 w 8"/>
                <a:gd name="T3" fmla="*/ 2 h 187"/>
                <a:gd name="T4" fmla="*/ 707 w 8"/>
                <a:gd name="T5" fmla="*/ 319 h 187"/>
                <a:gd name="T6" fmla="*/ 707 w 8"/>
                <a:gd name="T7" fmla="*/ 619 h 187"/>
                <a:gd name="T8" fmla="*/ 707 w 8"/>
                <a:gd name="T9" fmla="*/ 1041 h 187"/>
                <a:gd name="T10" fmla="*/ 707 w 8"/>
                <a:gd name="T11" fmla="*/ 1603 h 187"/>
                <a:gd name="T12" fmla="*/ 707 w 8"/>
                <a:gd name="T13" fmla="*/ 2129 h 187"/>
                <a:gd name="T14" fmla="*/ 707 w 8"/>
                <a:gd name="T15" fmla="*/ 2800 h 187"/>
                <a:gd name="T16" fmla="*/ 514 w 8"/>
                <a:gd name="T17" fmla="*/ 3420 h 187"/>
                <a:gd name="T18" fmla="*/ 514 w 8"/>
                <a:gd name="T19" fmla="*/ 4093 h 187"/>
                <a:gd name="T20" fmla="*/ 514 w 8"/>
                <a:gd name="T21" fmla="*/ 4738 h 187"/>
                <a:gd name="T22" fmla="*/ 1 w 8"/>
                <a:gd name="T23" fmla="*/ 5358 h 187"/>
                <a:gd name="T24" fmla="*/ 1 w 8"/>
                <a:gd name="T25" fmla="*/ 5897 h 187"/>
                <a:gd name="T26" fmla="*/ 1 w 8"/>
                <a:gd name="T27" fmla="*/ 6397 h 187"/>
                <a:gd name="T28" fmla="*/ 1 w 8"/>
                <a:gd name="T29" fmla="*/ 6793 h 187"/>
                <a:gd name="T30" fmla="*/ 0 w 8"/>
                <a:gd name="T31" fmla="*/ 7119 h 187"/>
                <a:gd name="T32" fmla="*/ 0 w 8"/>
                <a:gd name="T33" fmla="*/ 7292 h 187"/>
                <a:gd name="T34" fmla="*/ 707 w 8"/>
                <a:gd name="T35" fmla="*/ 7292 h 187"/>
                <a:gd name="T36" fmla="*/ 707 w 8"/>
                <a:gd name="T37" fmla="*/ 7119 h 187"/>
                <a:gd name="T38" fmla="*/ 707 w 8"/>
                <a:gd name="T39" fmla="*/ 6793 h 187"/>
                <a:gd name="T40" fmla="*/ 972 w 8"/>
                <a:gd name="T41" fmla="*/ 6397 h 187"/>
                <a:gd name="T42" fmla="*/ 972 w 8"/>
                <a:gd name="T43" fmla="*/ 5897 h 187"/>
                <a:gd name="T44" fmla="*/ 972 w 8"/>
                <a:gd name="T45" fmla="*/ 5358 h 187"/>
                <a:gd name="T46" fmla="*/ 972 w 8"/>
                <a:gd name="T47" fmla="*/ 4738 h 187"/>
                <a:gd name="T48" fmla="*/ 1220 w 8"/>
                <a:gd name="T49" fmla="*/ 4093 h 187"/>
                <a:gd name="T50" fmla="*/ 1220 w 8"/>
                <a:gd name="T51" fmla="*/ 3420 h 187"/>
                <a:gd name="T52" fmla="*/ 1220 w 8"/>
                <a:gd name="T53" fmla="*/ 2800 h 187"/>
                <a:gd name="T54" fmla="*/ 1337 w 8"/>
                <a:gd name="T55" fmla="*/ 2129 h 187"/>
                <a:gd name="T56" fmla="*/ 1337 w 8"/>
                <a:gd name="T57" fmla="*/ 1603 h 187"/>
                <a:gd name="T58" fmla="*/ 1337 w 8"/>
                <a:gd name="T59" fmla="*/ 1041 h 187"/>
                <a:gd name="T60" fmla="*/ 1628 w 8"/>
                <a:gd name="T61" fmla="*/ 619 h 187"/>
                <a:gd name="T62" fmla="*/ 1628 w 8"/>
                <a:gd name="T63" fmla="*/ 319 h 187"/>
                <a:gd name="T64" fmla="*/ 1628 w 8"/>
                <a:gd name="T65" fmla="*/ 2 h 187"/>
                <a:gd name="T66" fmla="*/ 1628 w 8"/>
                <a:gd name="T67" fmla="*/ 0 h 187"/>
                <a:gd name="T68" fmla="*/ 972 w 8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"/>
                <a:gd name="T106" fmla="*/ 0 h 187"/>
                <a:gd name="T107" fmla="*/ 8 w 8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" h="187">
                  <a:moveTo>
                    <a:pt x="4" y="0"/>
                  </a:moveTo>
                  <a:lnTo>
                    <a:pt x="4" y="2"/>
                  </a:lnTo>
                  <a:lnTo>
                    <a:pt x="3" y="8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41"/>
                  </a:lnTo>
                  <a:lnTo>
                    <a:pt x="3" y="55"/>
                  </a:lnTo>
                  <a:lnTo>
                    <a:pt x="3" y="72"/>
                  </a:lnTo>
                  <a:lnTo>
                    <a:pt x="2" y="88"/>
                  </a:lnTo>
                  <a:lnTo>
                    <a:pt x="2" y="105"/>
                  </a:lnTo>
                  <a:lnTo>
                    <a:pt x="2" y="121"/>
                  </a:lnTo>
                  <a:lnTo>
                    <a:pt x="1" y="137"/>
                  </a:lnTo>
                  <a:lnTo>
                    <a:pt x="1" y="151"/>
                  </a:lnTo>
                  <a:lnTo>
                    <a:pt x="1" y="164"/>
                  </a:lnTo>
                  <a:lnTo>
                    <a:pt x="1" y="174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3" y="186"/>
                  </a:lnTo>
                  <a:lnTo>
                    <a:pt x="3" y="182"/>
                  </a:lnTo>
                  <a:lnTo>
                    <a:pt x="3" y="174"/>
                  </a:lnTo>
                  <a:lnTo>
                    <a:pt x="4" y="164"/>
                  </a:lnTo>
                  <a:lnTo>
                    <a:pt x="4" y="151"/>
                  </a:lnTo>
                  <a:lnTo>
                    <a:pt x="4" y="137"/>
                  </a:lnTo>
                  <a:lnTo>
                    <a:pt x="4" y="121"/>
                  </a:lnTo>
                  <a:lnTo>
                    <a:pt x="5" y="105"/>
                  </a:lnTo>
                  <a:lnTo>
                    <a:pt x="5" y="88"/>
                  </a:lnTo>
                  <a:lnTo>
                    <a:pt x="5" y="72"/>
                  </a:lnTo>
                  <a:lnTo>
                    <a:pt x="6" y="55"/>
                  </a:lnTo>
                  <a:lnTo>
                    <a:pt x="6" y="41"/>
                  </a:lnTo>
                  <a:lnTo>
                    <a:pt x="6" y="27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0" name="Freeform 723">
              <a:extLst>
                <a:ext uri="{FF2B5EF4-FFF2-40B4-BE49-F238E27FC236}">
                  <a16:creationId xmlns:a16="http://schemas.microsoft.com/office/drawing/2014/main" id="{FB4697D9-CB61-4F81-992F-D42E9C6A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912"/>
              <a:ext cx="1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10 h 4"/>
                <a:gd name="T4" fmla="*/ 0 w 1"/>
                <a:gd name="T5" fmla="*/ 125 h 4"/>
                <a:gd name="T6" fmla="*/ 0 w 1"/>
                <a:gd name="T7" fmla="*/ 110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1" name="Freeform 724">
              <a:extLst>
                <a:ext uri="{FF2B5EF4-FFF2-40B4-BE49-F238E27FC236}">
                  <a16:creationId xmlns:a16="http://schemas.microsoft.com/office/drawing/2014/main" id="{6A5D67DD-5EBE-415C-9471-E1E0D906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2873"/>
              <a:ext cx="254" cy="49"/>
            </a:xfrm>
            <a:custGeom>
              <a:avLst/>
              <a:gdLst>
                <a:gd name="T0" fmla="*/ 128515 w 171"/>
                <a:gd name="T1" fmla="*/ 0 h 39"/>
                <a:gd name="T2" fmla="*/ 131706 w 171"/>
                <a:gd name="T3" fmla="*/ 0 h 39"/>
                <a:gd name="T4" fmla="*/ 134102 w 171"/>
                <a:gd name="T5" fmla="*/ 1 h 39"/>
                <a:gd name="T6" fmla="*/ 136931 w 171"/>
                <a:gd name="T7" fmla="*/ 123 h 39"/>
                <a:gd name="T8" fmla="*/ 139367 w 171"/>
                <a:gd name="T9" fmla="*/ 155 h 39"/>
                <a:gd name="T10" fmla="*/ 140178 w 171"/>
                <a:gd name="T11" fmla="*/ 195 h 39"/>
                <a:gd name="T12" fmla="*/ 140979 w 171"/>
                <a:gd name="T13" fmla="*/ 308 h 39"/>
                <a:gd name="T14" fmla="*/ 142215 w 171"/>
                <a:gd name="T15" fmla="*/ 387 h 39"/>
                <a:gd name="T16" fmla="*/ 142215 w 171"/>
                <a:gd name="T17" fmla="*/ 486 h 39"/>
                <a:gd name="T18" fmla="*/ 142215 w 171"/>
                <a:gd name="T19" fmla="*/ 583 h 39"/>
                <a:gd name="T20" fmla="*/ 142215 w 171"/>
                <a:gd name="T21" fmla="*/ 701 h 39"/>
                <a:gd name="T22" fmla="*/ 140979 w 171"/>
                <a:gd name="T23" fmla="*/ 768 h 39"/>
                <a:gd name="T24" fmla="*/ 140178 w 171"/>
                <a:gd name="T25" fmla="*/ 881 h 39"/>
                <a:gd name="T26" fmla="*/ 137773 w 171"/>
                <a:gd name="T27" fmla="*/ 920 h 39"/>
                <a:gd name="T28" fmla="*/ 135687 w 171"/>
                <a:gd name="T29" fmla="*/ 965 h 39"/>
                <a:gd name="T30" fmla="*/ 133788 w 171"/>
                <a:gd name="T31" fmla="*/ 1010 h 39"/>
                <a:gd name="T32" fmla="*/ 130318 w 171"/>
                <a:gd name="T33" fmla="*/ 1063 h 39"/>
                <a:gd name="T34" fmla="*/ 128515 w 171"/>
                <a:gd name="T35" fmla="*/ 1063 h 39"/>
                <a:gd name="T36" fmla="*/ 123858 w 171"/>
                <a:gd name="T37" fmla="*/ 1063 h 39"/>
                <a:gd name="T38" fmla="*/ 117119 w 171"/>
                <a:gd name="T39" fmla="*/ 1107 h 39"/>
                <a:gd name="T40" fmla="*/ 110080 w 171"/>
                <a:gd name="T41" fmla="*/ 1212 h 39"/>
                <a:gd name="T42" fmla="*/ 102759 w 171"/>
                <a:gd name="T43" fmla="*/ 1269 h 39"/>
                <a:gd name="T44" fmla="*/ 92753 w 171"/>
                <a:gd name="T45" fmla="*/ 1309 h 39"/>
                <a:gd name="T46" fmla="*/ 82400 w 171"/>
                <a:gd name="T47" fmla="*/ 1391 h 39"/>
                <a:gd name="T48" fmla="*/ 73886 w 171"/>
                <a:gd name="T49" fmla="*/ 1391 h 39"/>
                <a:gd name="T50" fmla="*/ 63534 w 171"/>
                <a:gd name="T51" fmla="*/ 1523 h 39"/>
                <a:gd name="T52" fmla="*/ 54401 w 171"/>
                <a:gd name="T53" fmla="*/ 1525 h 39"/>
                <a:gd name="T54" fmla="*/ 44171 w 171"/>
                <a:gd name="T55" fmla="*/ 1645 h 39"/>
                <a:gd name="T56" fmla="*/ 35737 w 171"/>
                <a:gd name="T57" fmla="*/ 1679 h 39"/>
                <a:gd name="T58" fmla="*/ 28960 w 171"/>
                <a:gd name="T59" fmla="*/ 1679 h 39"/>
                <a:gd name="T60" fmla="*/ 22545 w 171"/>
                <a:gd name="T61" fmla="*/ 1748 h 39"/>
                <a:gd name="T62" fmla="*/ 17324 w 171"/>
                <a:gd name="T63" fmla="*/ 1795 h 39"/>
                <a:gd name="T64" fmla="*/ 15178 w 171"/>
                <a:gd name="T65" fmla="*/ 1824 h 39"/>
                <a:gd name="T66" fmla="*/ 11663 w 171"/>
                <a:gd name="T67" fmla="*/ 1824 h 39"/>
                <a:gd name="T68" fmla="*/ 9074 w 171"/>
                <a:gd name="T69" fmla="*/ 1824 h 39"/>
                <a:gd name="T70" fmla="*/ 6879 w 171"/>
                <a:gd name="T71" fmla="*/ 1795 h 39"/>
                <a:gd name="T72" fmla="*/ 3801 w 171"/>
                <a:gd name="T73" fmla="*/ 1748 h 39"/>
                <a:gd name="T74" fmla="*/ 3247 w 171"/>
                <a:gd name="T75" fmla="*/ 1679 h 39"/>
                <a:gd name="T76" fmla="*/ 1472 w 171"/>
                <a:gd name="T77" fmla="*/ 1594 h 39"/>
                <a:gd name="T78" fmla="*/ 0 w 171"/>
                <a:gd name="T79" fmla="*/ 1452 h 39"/>
                <a:gd name="T80" fmla="*/ 0 w 171"/>
                <a:gd name="T81" fmla="*/ 1391 h 39"/>
                <a:gd name="T82" fmla="*/ 0 w 171"/>
                <a:gd name="T83" fmla="*/ 1212 h 39"/>
                <a:gd name="T84" fmla="*/ 0 w 171"/>
                <a:gd name="T85" fmla="*/ 1063 h 39"/>
                <a:gd name="T86" fmla="*/ 1 w 171"/>
                <a:gd name="T87" fmla="*/ 965 h 39"/>
                <a:gd name="T88" fmla="*/ 2186 w 171"/>
                <a:gd name="T89" fmla="*/ 881 h 39"/>
                <a:gd name="T90" fmla="*/ 3801 w 171"/>
                <a:gd name="T91" fmla="*/ 768 h 39"/>
                <a:gd name="T92" fmla="*/ 7164 w 171"/>
                <a:gd name="T93" fmla="*/ 701 h 39"/>
                <a:gd name="T94" fmla="*/ 10641 w 171"/>
                <a:gd name="T95" fmla="*/ 611 h 39"/>
                <a:gd name="T96" fmla="*/ 15178 w 171"/>
                <a:gd name="T97" fmla="*/ 583 h 39"/>
                <a:gd name="T98" fmla="*/ 128515 w 171"/>
                <a:gd name="T99" fmla="*/ 0 h 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"/>
                <a:gd name="T151" fmla="*/ 0 h 39"/>
                <a:gd name="T152" fmla="*/ 171 w 171"/>
                <a:gd name="T153" fmla="*/ 39 h 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" h="39">
                  <a:moveTo>
                    <a:pt x="154" y="0"/>
                  </a:moveTo>
                  <a:lnTo>
                    <a:pt x="158" y="0"/>
                  </a:lnTo>
                  <a:lnTo>
                    <a:pt x="161" y="1"/>
                  </a:lnTo>
                  <a:lnTo>
                    <a:pt x="164" y="2"/>
                  </a:lnTo>
                  <a:lnTo>
                    <a:pt x="167" y="3"/>
                  </a:lnTo>
                  <a:lnTo>
                    <a:pt x="168" y="4"/>
                  </a:lnTo>
                  <a:lnTo>
                    <a:pt x="169" y="6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69" y="16"/>
                  </a:lnTo>
                  <a:lnTo>
                    <a:pt x="168" y="18"/>
                  </a:lnTo>
                  <a:lnTo>
                    <a:pt x="165" y="19"/>
                  </a:lnTo>
                  <a:lnTo>
                    <a:pt x="163" y="20"/>
                  </a:lnTo>
                  <a:lnTo>
                    <a:pt x="160" y="21"/>
                  </a:lnTo>
                  <a:lnTo>
                    <a:pt x="156" y="22"/>
                  </a:lnTo>
                  <a:lnTo>
                    <a:pt x="154" y="22"/>
                  </a:lnTo>
                  <a:lnTo>
                    <a:pt x="149" y="22"/>
                  </a:lnTo>
                  <a:lnTo>
                    <a:pt x="141" y="23"/>
                  </a:lnTo>
                  <a:lnTo>
                    <a:pt x="132" y="25"/>
                  </a:lnTo>
                  <a:lnTo>
                    <a:pt x="123" y="26"/>
                  </a:lnTo>
                  <a:lnTo>
                    <a:pt x="111" y="27"/>
                  </a:lnTo>
                  <a:lnTo>
                    <a:pt x="99" y="29"/>
                  </a:lnTo>
                  <a:lnTo>
                    <a:pt x="88" y="29"/>
                  </a:lnTo>
                  <a:lnTo>
                    <a:pt x="76" y="31"/>
                  </a:lnTo>
                  <a:lnTo>
                    <a:pt x="65" y="32"/>
                  </a:lnTo>
                  <a:lnTo>
                    <a:pt x="53" y="34"/>
                  </a:lnTo>
                  <a:lnTo>
                    <a:pt x="43" y="35"/>
                  </a:lnTo>
                  <a:lnTo>
                    <a:pt x="35" y="35"/>
                  </a:lnTo>
                  <a:lnTo>
                    <a:pt x="27" y="36"/>
                  </a:lnTo>
                  <a:lnTo>
                    <a:pt x="21" y="37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8" y="12"/>
                  </a:lnTo>
                  <a:lnTo>
                    <a:pt x="154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2" name="Freeform 725">
              <a:extLst>
                <a:ext uri="{FF2B5EF4-FFF2-40B4-BE49-F238E27FC236}">
                  <a16:creationId xmlns:a16="http://schemas.microsoft.com/office/drawing/2014/main" id="{161DC52A-ADD1-4BC3-9E7A-9CFC7333C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2873"/>
              <a:ext cx="263" cy="56"/>
            </a:xfrm>
            <a:custGeom>
              <a:avLst/>
              <a:gdLst>
                <a:gd name="T0" fmla="*/ 133549 w 177"/>
                <a:gd name="T1" fmla="*/ 0 h 45"/>
                <a:gd name="T2" fmla="*/ 133549 w 177"/>
                <a:gd name="T3" fmla="*/ 0 h 45"/>
                <a:gd name="T4" fmla="*/ 137797 w 177"/>
                <a:gd name="T5" fmla="*/ 0 h 45"/>
                <a:gd name="T6" fmla="*/ 139919 w 177"/>
                <a:gd name="T7" fmla="*/ 1 h 45"/>
                <a:gd name="T8" fmla="*/ 143063 w 177"/>
                <a:gd name="T9" fmla="*/ 2 h 45"/>
                <a:gd name="T10" fmla="*/ 145198 w 177"/>
                <a:gd name="T11" fmla="*/ 119 h 45"/>
                <a:gd name="T12" fmla="*/ 146299 w 177"/>
                <a:gd name="T13" fmla="*/ 184 h 45"/>
                <a:gd name="T14" fmla="*/ 146763 w 177"/>
                <a:gd name="T15" fmla="*/ 285 h 45"/>
                <a:gd name="T16" fmla="*/ 147785 w 177"/>
                <a:gd name="T17" fmla="*/ 355 h 45"/>
                <a:gd name="T18" fmla="*/ 147785 w 177"/>
                <a:gd name="T19" fmla="*/ 509 h 45"/>
                <a:gd name="T20" fmla="*/ 147785 w 177"/>
                <a:gd name="T21" fmla="*/ 550 h 45"/>
                <a:gd name="T22" fmla="*/ 147785 w 177"/>
                <a:gd name="T23" fmla="*/ 679 h 45"/>
                <a:gd name="T24" fmla="*/ 146763 w 177"/>
                <a:gd name="T25" fmla="*/ 788 h 45"/>
                <a:gd name="T26" fmla="*/ 146299 w 177"/>
                <a:gd name="T27" fmla="*/ 851 h 45"/>
                <a:gd name="T28" fmla="*/ 143200 w 177"/>
                <a:gd name="T29" fmla="*/ 901 h 45"/>
                <a:gd name="T30" fmla="*/ 141628 w 177"/>
                <a:gd name="T31" fmla="*/ 962 h 45"/>
                <a:gd name="T32" fmla="*/ 139427 w 177"/>
                <a:gd name="T33" fmla="*/ 981 h 45"/>
                <a:gd name="T34" fmla="*/ 135935 w 177"/>
                <a:gd name="T35" fmla="*/ 1052 h 45"/>
                <a:gd name="T36" fmla="*/ 133549 w 177"/>
                <a:gd name="T37" fmla="*/ 1059 h 45"/>
                <a:gd name="T38" fmla="*/ 129005 w 177"/>
                <a:gd name="T39" fmla="*/ 1059 h 45"/>
                <a:gd name="T40" fmla="*/ 122224 w 177"/>
                <a:gd name="T41" fmla="*/ 1121 h 45"/>
                <a:gd name="T42" fmla="*/ 115121 w 177"/>
                <a:gd name="T43" fmla="*/ 1197 h 45"/>
                <a:gd name="T44" fmla="*/ 106867 w 177"/>
                <a:gd name="T45" fmla="*/ 1221 h 45"/>
                <a:gd name="T46" fmla="*/ 96374 w 177"/>
                <a:gd name="T47" fmla="*/ 1309 h 45"/>
                <a:gd name="T48" fmla="*/ 86160 w 177"/>
                <a:gd name="T49" fmla="*/ 1343 h 45"/>
                <a:gd name="T50" fmla="*/ 76459 w 177"/>
                <a:gd name="T51" fmla="*/ 1395 h 45"/>
                <a:gd name="T52" fmla="*/ 66264 w 177"/>
                <a:gd name="T53" fmla="*/ 1490 h 45"/>
                <a:gd name="T54" fmla="*/ 56441 w 177"/>
                <a:gd name="T55" fmla="*/ 1519 h 45"/>
                <a:gd name="T56" fmla="*/ 46312 w 177"/>
                <a:gd name="T57" fmla="*/ 1629 h 45"/>
                <a:gd name="T58" fmla="*/ 37985 w 177"/>
                <a:gd name="T59" fmla="*/ 1640 h 45"/>
                <a:gd name="T60" fmla="*/ 30013 w 177"/>
                <a:gd name="T61" fmla="*/ 1671 h 45"/>
                <a:gd name="T62" fmla="*/ 23617 w 177"/>
                <a:gd name="T63" fmla="*/ 1736 h 45"/>
                <a:gd name="T64" fmla="*/ 18588 w 177"/>
                <a:gd name="T65" fmla="*/ 1760 h 45"/>
                <a:gd name="T66" fmla="*/ 15894 w 177"/>
                <a:gd name="T67" fmla="*/ 1818 h 45"/>
                <a:gd name="T68" fmla="*/ 12510 w 177"/>
                <a:gd name="T69" fmla="*/ 1818 h 45"/>
                <a:gd name="T70" fmla="*/ 9149 w 177"/>
                <a:gd name="T71" fmla="*/ 1818 h 45"/>
                <a:gd name="T72" fmla="*/ 6889 w 177"/>
                <a:gd name="T73" fmla="*/ 1760 h 45"/>
                <a:gd name="T74" fmla="*/ 3813 w 177"/>
                <a:gd name="T75" fmla="*/ 1736 h 45"/>
                <a:gd name="T76" fmla="*/ 3261 w 177"/>
                <a:gd name="T77" fmla="*/ 1640 h 45"/>
                <a:gd name="T78" fmla="*/ 1477 w 177"/>
                <a:gd name="T79" fmla="*/ 1547 h 45"/>
                <a:gd name="T80" fmla="*/ 0 w 177"/>
                <a:gd name="T81" fmla="*/ 1461 h 45"/>
                <a:gd name="T82" fmla="*/ 0 w 177"/>
                <a:gd name="T83" fmla="*/ 1343 h 45"/>
                <a:gd name="T84" fmla="*/ 0 w 177"/>
                <a:gd name="T85" fmla="*/ 1197 h 45"/>
                <a:gd name="T86" fmla="*/ 0 w 177"/>
                <a:gd name="T87" fmla="*/ 1059 h 45"/>
                <a:gd name="T88" fmla="*/ 1 w 177"/>
                <a:gd name="T89" fmla="*/ 962 h 45"/>
                <a:gd name="T90" fmla="*/ 2195 w 177"/>
                <a:gd name="T91" fmla="*/ 851 h 45"/>
                <a:gd name="T92" fmla="*/ 3813 w 177"/>
                <a:gd name="T93" fmla="*/ 724 h 45"/>
                <a:gd name="T94" fmla="*/ 7199 w 177"/>
                <a:gd name="T95" fmla="*/ 679 h 45"/>
                <a:gd name="T96" fmla="*/ 10697 w 177"/>
                <a:gd name="T97" fmla="*/ 633 h 45"/>
                <a:gd name="T98" fmla="*/ 15894 w 177"/>
                <a:gd name="T99" fmla="*/ 550 h 45"/>
                <a:gd name="T100" fmla="*/ 133549 w 177"/>
                <a:gd name="T101" fmla="*/ 0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7"/>
                <a:gd name="T154" fmla="*/ 0 h 45"/>
                <a:gd name="T155" fmla="*/ 177 w 177"/>
                <a:gd name="T156" fmla="*/ 45 h 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7" h="45">
                  <a:moveTo>
                    <a:pt x="159" y="0"/>
                  </a:moveTo>
                  <a:lnTo>
                    <a:pt x="159" y="0"/>
                  </a:lnTo>
                  <a:lnTo>
                    <a:pt x="164" y="0"/>
                  </a:lnTo>
                  <a:lnTo>
                    <a:pt x="167" y="1"/>
                  </a:lnTo>
                  <a:lnTo>
                    <a:pt x="170" y="2"/>
                  </a:lnTo>
                  <a:lnTo>
                    <a:pt x="173" y="3"/>
                  </a:lnTo>
                  <a:lnTo>
                    <a:pt x="174" y="5"/>
                  </a:lnTo>
                  <a:lnTo>
                    <a:pt x="175" y="7"/>
                  </a:lnTo>
                  <a:lnTo>
                    <a:pt x="176" y="9"/>
                  </a:lnTo>
                  <a:lnTo>
                    <a:pt x="176" y="12"/>
                  </a:lnTo>
                  <a:lnTo>
                    <a:pt x="176" y="14"/>
                  </a:lnTo>
                  <a:lnTo>
                    <a:pt x="176" y="16"/>
                  </a:lnTo>
                  <a:lnTo>
                    <a:pt x="175" y="19"/>
                  </a:lnTo>
                  <a:lnTo>
                    <a:pt x="174" y="21"/>
                  </a:lnTo>
                  <a:lnTo>
                    <a:pt x="171" y="22"/>
                  </a:lnTo>
                  <a:lnTo>
                    <a:pt x="169" y="23"/>
                  </a:lnTo>
                  <a:lnTo>
                    <a:pt x="166" y="24"/>
                  </a:lnTo>
                  <a:lnTo>
                    <a:pt x="162" y="25"/>
                  </a:lnTo>
                  <a:lnTo>
                    <a:pt x="159" y="26"/>
                  </a:lnTo>
                  <a:lnTo>
                    <a:pt x="154" y="26"/>
                  </a:lnTo>
                  <a:lnTo>
                    <a:pt x="146" y="27"/>
                  </a:lnTo>
                  <a:lnTo>
                    <a:pt x="137" y="29"/>
                  </a:lnTo>
                  <a:lnTo>
                    <a:pt x="127" y="30"/>
                  </a:lnTo>
                  <a:lnTo>
                    <a:pt x="115" y="31"/>
                  </a:lnTo>
                  <a:lnTo>
                    <a:pt x="103" y="33"/>
                  </a:lnTo>
                  <a:lnTo>
                    <a:pt x="91" y="34"/>
                  </a:lnTo>
                  <a:lnTo>
                    <a:pt x="79" y="36"/>
                  </a:lnTo>
                  <a:lnTo>
                    <a:pt x="67" y="37"/>
                  </a:lnTo>
                  <a:lnTo>
                    <a:pt x="55" y="39"/>
                  </a:lnTo>
                  <a:lnTo>
                    <a:pt x="45" y="40"/>
                  </a:lnTo>
                  <a:lnTo>
                    <a:pt x="36" y="41"/>
                  </a:lnTo>
                  <a:lnTo>
                    <a:pt x="28" y="42"/>
                  </a:lnTo>
                  <a:lnTo>
                    <a:pt x="22" y="43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1" y="44"/>
                  </a:lnTo>
                  <a:lnTo>
                    <a:pt x="8" y="43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9" y="14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3" name="Freeform 726">
              <a:extLst>
                <a:ext uri="{FF2B5EF4-FFF2-40B4-BE49-F238E27FC236}">
                  <a16:creationId xmlns:a16="http://schemas.microsoft.com/office/drawing/2014/main" id="{9E5AF751-CF44-436D-B9CF-E8695228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876"/>
              <a:ext cx="8" cy="20"/>
            </a:xfrm>
            <a:custGeom>
              <a:avLst/>
              <a:gdLst>
                <a:gd name="T0" fmla="*/ 3712 w 5"/>
                <a:gd name="T1" fmla="*/ 666 h 16"/>
                <a:gd name="T2" fmla="*/ 5939 w 5"/>
                <a:gd name="T3" fmla="*/ 650 h 16"/>
                <a:gd name="T4" fmla="*/ 9502 w 5"/>
                <a:gd name="T5" fmla="*/ 538 h 16"/>
                <a:gd name="T6" fmla="*/ 11763 w 5"/>
                <a:gd name="T7" fmla="*/ 380 h 16"/>
                <a:gd name="T8" fmla="*/ 11763 w 5"/>
                <a:gd name="T9" fmla="*/ 280 h 16"/>
                <a:gd name="T10" fmla="*/ 11763 w 5"/>
                <a:gd name="T11" fmla="*/ 169 h 16"/>
                <a:gd name="T12" fmla="*/ 9502 w 5"/>
                <a:gd name="T13" fmla="*/ 1 h 16"/>
                <a:gd name="T14" fmla="*/ 5939 w 5"/>
                <a:gd name="T15" fmla="*/ 0 h 16"/>
                <a:gd name="T16" fmla="*/ 0 w 5"/>
                <a:gd name="T17" fmla="*/ 0 h 16"/>
                <a:gd name="T18" fmla="*/ 3712 w 5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1" y="15"/>
                  </a:moveTo>
                  <a:lnTo>
                    <a:pt x="2" y="14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4" name="Freeform 727">
              <a:extLst>
                <a:ext uri="{FF2B5EF4-FFF2-40B4-BE49-F238E27FC236}">
                  <a16:creationId xmlns:a16="http://schemas.microsoft.com/office/drawing/2014/main" id="{1F248E7F-A8E8-4083-B68D-19BDAEF4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876"/>
              <a:ext cx="212" cy="41"/>
            </a:xfrm>
            <a:custGeom>
              <a:avLst/>
              <a:gdLst>
                <a:gd name="T0" fmla="*/ 1 w 143"/>
                <a:gd name="T1" fmla="*/ 955 h 33"/>
                <a:gd name="T2" fmla="*/ 1444 w 143"/>
                <a:gd name="T3" fmla="*/ 1305 h 33"/>
                <a:gd name="T4" fmla="*/ 114991 w 143"/>
                <a:gd name="T5" fmla="*/ 711 h 33"/>
                <a:gd name="T6" fmla="*/ 113291 w 143"/>
                <a:gd name="T7" fmla="*/ 0 h 33"/>
                <a:gd name="T8" fmla="*/ 0 w 143"/>
                <a:gd name="T9" fmla="*/ 547 h 33"/>
                <a:gd name="T10" fmla="*/ 1 w 143"/>
                <a:gd name="T11" fmla="*/ 955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33"/>
                <a:gd name="T20" fmla="*/ 143 w 14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33">
                  <a:moveTo>
                    <a:pt x="1" y="24"/>
                  </a:moveTo>
                  <a:lnTo>
                    <a:pt x="2" y="32"/>
                  </a:lnTo>
                  <a:lnTo>
                    <a:pt x="142" y="18"/>
                  </a:lnTo>
                  <a:lnTo>
                    <a:pt x="140" y="0"/>
                  </a:lnTo>
                  <a:lnTo>
                    <a:pt x="0" y="14"/>
                  </a:lnTo>
                  <a:lnTo>
                    <a:pt x="1" y="2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5" name="Freeform 728">
              <a:extLst>
                <a:ext uri="{FF2B5EF4-FFF2-40B4-BE49-F238E27FC236}">
                  <a16:creationId xmlns:a16="http://schemas.microsoft.com/office/drawing/2014/main" id="{73D9D8CB-AE01-416D-944C-D02E88B1F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897"/>
              <a:ext cx="7" cy="20"/>
            </a:xfrm>
            <a:custGeom>
              <a:avLst/>
              <a:gdLst>
                <a:gd name="T0" fmla="*/ 844 w 5"/>
                <a:gd name="T1" fmla="*/ 0 h 16"/>
                <a:gd name="T2" fmla="*/ 603 w 5"/>
                <a:gd name="T3" fmla="*/ 1 h 16"/>
                <a:gd name="T4" fmla="*/ 0 w 5"/>
                <a:gd name="T5" fmla="*/ 125 h 16"/>
                <a:gd name="T6" fmla="*/ 0 w 5"/>
                <a:gd name="T7" fmla="*/ 280 h 16"/>
                <a:gd name="T8" fmla="*/ 0 w 5"/>
                <a:gd name="T9" fmla="*/ 364 h 16"/>
                <a:gd name="T10" fmla="*/ 0 w 5"/>
                <a:gd name="T11" fmla="*/ 499 h 16"/>
                <a:gd name="T12" fmla="*/ 1 w 5"/>
                <a:gd name="T13" fmla="*/ 650 h 16"/>
                <a:gd name="T14" fmla="*/ 603 w 5"/>
                <a:gd name="T15" fmla="*/ 666 h 16"/>
                <a:gd name="T16" fmla="*/ 1182 w 5"/>
                <a:gd name="T17" fmla="*/ 666 h 16"/>
                <a:gd name="T18" fmla="*/ 844 w 5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3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3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6" name="Freeform 729">
              <a:extLst>
                <a:ext uri="{FF2B5EF4-FFF2-40B4-BE49-F238E27FC236}">
                  <a16:creationId xmlns:a16="http://schemas.microsoft.com/office/drawing/2014/main" id="{288AC2A9-DAAB-4FF0-80A8-143F0BE80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2898"/>
              <a:ext cx="8" cy="18"/>
            </a:xfrm>
            <a:custGeom>
              <a:avLst/>
              <a:gdLst>
                <a:gd name="T0" fmla="*/ 9502 w 5"/>
                <a:gd name="T1" fmla="*/ 0 h 14"/>
                <a:gd name="T2" fmla="*/ 5939 w 5"/>
                <a:gd name="T3" fmla="*/ 1 h 14"/>
                <a:gd name="T4" fmla="*/ 3712 w 5"/>
                <a:gd name="T5" fmla="*/ 162 h 14"/>
                <a:gd name="T6" fmla="*/ 0 w 5"/>
                <a:gd name="T7" fmla="*/ 267 h 14"/>
                <a:gd name="T8" fmla="*/ 0 w 5"/>
                <a:gd name="T9" fmla="*/ 491 h 14"/>
                <a:gd name="T10" fmla="*/ 0 w 5"/>
                <a:gd name="T11" fmla="*/ 631 h 14"/>
                <a:gd name="T12" fmla="*/ 3712 w 5"/>
                <a:gd name="T13" fmla="*/ 787 h 14"/>
                <a:gd name="T14" fmla="*/ 5939 w 5"/>
                <a:gd name="T15" fmla="*/ 811 h 14"/>
                <a:gd name="T16" fmla="*/ 11763 w 5"/>
                <a:gd name="T17" fmla="*/ 937 h 14"/>
                <a:gd name="T18" fmla="*/ 9502 w 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7" name="Freeform 730">
              <a:extLst>
                <a:ext uri="{FF2B5EF4-FFF2-40B4-BE49-F238E27FC236}">
                  <a16:creationId xmlns:a16="http://schemas.microsoft.com/office/drawing/2014/main" id="{88FC0DE3-AD70-4C5F-83DB-37ECFFFF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2877"/>
              <a:ext cx="210" cy="39"/>
            </a:xfrm>
            <a:custGeom>
              <a:avLst/>
              <a:gdLst>
                <a:gd name="T0" fmla="*/ 121416 w 141"/>
                <a:gd name="T1" fmla="*/ 387 h 31"/>
                <a:gd name="T2" fmla="*/ 120777 w 141"/>
                <a:gd name="T3" fmla="*/ 0 h 31"/>
                <a:gd name="T4" fmla="*/ 0 w 141"/>
                <a:gd name="T5" fmla="*/ 711 h 31"/>
                <a:gd name="T6" fmla="*/ 1531 w 141"/>
                <a:gd name="T7" fmla="*/ 1466 h 31"/>
                <a:gd name="T8" fmla="*/ 122449 w 141"/>
                <a:gd name="T9" fmla="*/ 771 h 31"/>
                <a:gd name="T10" fmla="*/ 121416 w 141"/>
                <a:gd name="T11" fmla="*/ 38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31"/>
                <a:gd name="T20" fmla="*/ 141 w 14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31">
                  <a:moveTo>
                    <a:pt x="139" y="8"/>
                  </a:moveTo>
                  <a:lnTo>
                    <a:pt x="138" y="0"/>
                  </a:lnTo>
                  <a:lnTo>
                    <a:pt x="0" y="14"/>
                  </a:lnTo>
                  <a:lnTo>
                    <a:pt x="2" y="30"/>
                  </a:lnTo>
                  <a:lnTo>
                    <a:pt x="140" y="16"/>
                  </a:lnTo>
                  <a:lnTo>
                    <a:pt x="139" y="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8" name="Freeform 731">
              <a:extLst>
                <a:ext uri="{FF2B5EF4-FFF2-40B4-BE49-F238E27FC236}">
                  <a16:creationId xmlns:a16="http://schemas.microsoft.com/office/drawing/2014/main" id="{ADD24206-DD5D-433D-8ED3-7D03A364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2877"/>
              <a:ext cx="7" cy="18"/>
            </a:xfrm>
            <a:custGeom>
              <a:avLst/>
              <a:gdLst>
                <a:gd name="T0" fmla="*/ 1 w 5"/>
                <a:gd name="T1" fmla="*/ 937 h 14"/>
                <a:gd name="T2" fmla="*/ 603 w 5"/>
                <a:gd name="T3" fmla="*/ 811 h 14"/>
                <a:gd name="T4" fmla="*/ 844 w 5"/>
                <a:gd name="T5" fmla="*/ 787 h 14"/>
                <a:gd name="T6" fmla="*/ 1182 w 5"/>
                <a:gd name="T7" fmla="*/ 567 h 14"/>
                <a:gd name="T8" fmla="*/ 1182 w 5"/>
                <a:gd name="T9" fmla="*/ 343 h 14"/>
                <a:gd name="T10" fmla="*/ 1182 w 5"/>
                <a:gd name="T11" fmla="*/ 208 h 14"/>
                <a:gd name="T12" fmla="*/ 844 w 5"/>
                <a:gd name="T13" fmla="*/ 1 h 14"/>
                <a:gd name="T14" fmla="*/ 603 w 5"/>
                <a:gd name="T15" fmla="*/ 0 h 14"/>
                <a:gd name="T16" fmla="*/ 0 w 5"/>
                <a:gd name="T17" fmla="*/ 0 h 14"/>
                <a:gd name="T18" fmla="*/ 1 w 5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1" y="13"/>
                  </a:moveTo>
                  <a:lnTo>
                    <a:pt x="2" y="12"/>
                  </a:lnTo>
                  <a:lnTo>
                    <a:pt x="3" y="11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9" name="Freeform 732">
              <a:extLst>
                <a:ext uri="{FF2B5EF4-FFF2-40B4-BE49-F238E27FC236}">
                  <a16:creationId xmlns:a16="http://schemas.microsoft.com/office/drawing/2014/main" id="{27F4D9A2-B7A5-4EBB-91E4-793A2CBD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900"/>
              <a:ext cx="5" cy="15"/>
            </a:xfrm>
            <a:custGeom>
              <a:avLst/>
              <a:gdLst>
                <a:gd name="T0" fmla="*/ 10245 w 3"/>
                <a:gd name="T1" fmla="*/ 0 h 12"/>
                <a:gd name="T2" fmla="*/ 6147 w 3"/>
                <a:gd name="T3" fmla="*/ 1 h 12"/>
                <a:gd name="T4" fmla="*/ 0 w 3"/>
                <a:gd name="T5" fmla="*/ 119 h 12"/>
                <a:gd name="T6" fmla="*/ 0 w 3"/>
                <a:gd name="T7" fmla="*/ 186 h 12"/>
                <a:gd name="T8" fmla="*/ 0 w 3"/>
                <a:gd name="T9" fmla="*/ 291 h 12"/>
                <a:gd name="T10" fmla="*/ 0 w 3"/>
                <a:gd name="T11" fmla="*/ 364 h 12"/>
                <a:gd name="T12" fmla="*/ 6147 w 3"/>
                <a:gd name="T13" fmla="*/ 455 h 12"/>
                <a:gd name="T14" fmla="*/ 6147 w 3"/>
                <a:gd name="T15" fmla="*/ 455 h 12"/>
                <a:gd name="T16" fmla="*/ 10245 w 3"/>
                <a:gd name="T17" fmla="*/ 529 h 12"/>
                <a:gd name="T18" fmla="*/ 10245 w 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0" name="Freeform 733">
              <a:extLst>
                <a:ext uri="{FF2B5EF4-FFF2-40B4-BE49-F238E27FC236}">
                  <a16:creationId xmlns:a16="http://schemas.microsoft.com/office/drawing/2014/main" id="{A09F269B-F230-4A4C-A38A-2D1D2960A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2878"/>
              <a:ext cx="208" cy="37"/>
            </a:xfrm>
            <a:custGeom>
              <a:avLst/>
              <a:gdLst>
                <a:gd name="T0" fmla="*/ 115694 w 140"/>
                <a:gd name="T1" fmla="*/ 421 h 29"/>
                <a:gd name="T2" fmla="*/ 114969 w 140"/>
                <a:gd name="T3" fmla="*/ 0 h 29"/>
                <a:gd name="T4" fmla="*/ 0 w 140"/>
                <a:gd name="T5" fmla="*/ 874 h 29"/>
                <a:gd name="T6" fmla="*/ 1477 w 140"/>
                <a:gd name="T7" fmla="*/ 1780 h 29"/>
                <a:gd name="T8" fmla="*/ 116848 w 140"/>
                <a:gd name="T9" fmla="*/ 943 h 29"/>
                <a:gd name="T10" fmla="*/ 115694 w 140"/>
                <a:gd name="T11" fmla="*/ 42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29"/>
                <a:gd name="T20" fmla="*/ 140 w 14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29">
                  <a:moveTo>
                    <a:pt x="138" y="7"/>
                  </a:moveTo>
                  <a:lnTo>
                    <a:pt x="137" y="0"/>
                  </a:lnTo>
                  <a:lnTo>
                    <a:pt x="0" y="14"/>
                  </a:lnTo>
                  <a:lnTo>
                    <a:pt x="2" y="28"/>
                  </a:lnTo>
                  <a:lnTo>
                    <a:pt x="139" y="15"/>
                  </a:lnTo>
                  <a:lnTo>
                    <a:pt x="138" y="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1" name="Freeform 734">
              <a:extLst>
                <a:ext uri="{FF2B5EF4-FFF2-40B4-BE49-F238E27FC236}">
                  <a16:creationId xmlns:a16="http://schemas.microsoft.com/office/drawing/2014/main" id="{6C4C0983-AC18-433B-9A0A-38C2FDBB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2878"/>
              <a:ext cx="5" cy="17"/>
            </a:xfrm>
            <a:custGeom>
              <a:avLst/>
              <a:gdLst>
                <a:gd name="T0" fmla="*/ 1 w 4"/>
                <a:gd name="T1" fmla="*/ 1140 h 13"/>
                <a:gd name="T2" fmla="*/ 110 w 4"/>
                <a:gd name="T3" fmla="*/ 1045 h 13"/>
                <a:gd name="T4" fmla="*/ 125 w 4"/>
                <a:gd name="T5" fmla="*/ 947 h 13"/>
                <a:gd name="T6" fmla="*/ 125 w 4"/>
                <a:gd name="T7" fmla="*/ 667 h 13"/>
                <a:gd name="T8" fmla="*/ 125 w 4"/>
                <a:gd name="T9" fmla="*/ 510 h 13"/>
                <a:gd name="T10" fmla="*/ 125 w 4"/>
                <a:gd name="T11" fmla="*/ 298 h 13"/>
                <a:gd name="T12" fmla="*/ 110 w 4"/>
                <a:gd name="T13" fmla="*/ 1 h 13"/>
                <a:gd name="T14" fmla="*/ 1 w 4"/>
                <a:gd name="T15" fmla="*/ 1 h 13"/>
                <a:gd name="T16" fmla="*/ 0 w 4"/>
                <a:gd name="T17" fmla="*/ 0 h 13"/>
                <a:gd name="T18" fmla="*/ 1 w 4"/>
                <a:gd name="T19" fmla="*/ 114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1" y="12"/>
                  </a:moveTo>
                  <a:lnTo>
                    <a:pt x="2" y="11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2" name="Freeform 735">
              <a:extLst>
                <a:ext uri="{FF2B5EF4-FFF2-40B4-BE49-F238E27FC236}">
                  <a16:creationId xmlns:a16="http://schemas.microsoft.com/office/drawing/2014/main" id="{507B10AB-F55C-4235-B9D2-C041C6BD3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901"/>
              <a:ext cx="4" cy="12"/>
            </a:xfrm>
            <a:custGeom>
              <a:avLst/>
              <a:gdLst>
                <a:gd name="T0" fmla="*/ 276 w 3"/>
                <a:gd name="T1" fmla="*/ 0 h 10"/>
                <a:gd name="T2" fmla="*/ 1 w 3"/>
                <a:gd name="T3" fmla="*/ 1 h 10"/>
                <a:gd name="T4" fmla="*/ 0 w 3"/>
                <a:gd name="T5" fmla="*/ 2 h 10"/>
                <a:gd name="T6" fmla="*/ 0 w 3"/>
                <a:gd name="T7" fmla="*/ 72 h 10"/>
                <a:gd name="T8" fmla="*/ 0 w 3"/>
                <a:gd name="T9" fmla="*/ 103 h 10"/>
                <a:gd name="T10" fmla="*/ 0 w 3"/>
                <a:gd name="T11" fmla="*/ 149 h 10"/>
                <a:gd name="T12" fmla="*/ 1 w 3"/>
                <a:gd name="T13" fmla="*/ 179 h 10"/>
                <a:gd name="T14" fmla="*/ 1 w 3"/>
                <a:gd name="T15" fmla="*/ 179 h 10"/>
                <a:gd name="T16" fmla="*/ 276 w 3"/>
                <a:gd name="T17" fmla="*/ 210 h 10"/>
                <a:gd name="T18" fmla="*/ 276 w 3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3" name="Freeform 736">
              <a:extLst>
                <a:ext uri="{FF2B5EF4-FFF2-40B4-BE49-F238E27FC236}">
                  <a16:creationId xmlns:a16="http://schemas.microsoft.com/office/drawing/2014/main" id="{64E6FFAA-CD48-46F8-BBCB-4F9DA6537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80"/>
              <a:ext cx="206" cy="33"/>
            </a:xfrm>
            <a:custGeom>
              <a:avLst/>
              <a:gdLst>
                <a:gd name="T0" fmla="*/ 109979 w 139"/>
                <a:gd name="T1" fmla="*/ 216 h 27"/>
                <a:gd name="T2" fmla="*/ 109331 w 139"/>
                <a:gd name="T3" fmla="*/ 0 h 27"/>
                <a:gd name="T4" fmla="*/ 0 w 139"/>
                <a:gd name="T5" fmla="*/ 441 h 27"/>
                <a:gd name="T6" fmla="*/ 1409 w 139"/>
                <a:gd name="T7" fmla="*/ 805 h 27"/>
                <a:gd name="T8" fmla="*/ 111121 w 139"/>
                <a:gd name="T9" fmla="*/ 395 h 27"/>
                <a:gd name="T10" fmla="*/ 109979 w 139"/>
                <a:gd name="T11" fmla="*/ 2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27"/>
                <a:gd name="T20" fmla="*/ 139 w 13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27">
                  <a:moveTo>
                    <a:pt x="137" y="7"/>
                  </a:moveTo>
                  <a:lnTo>
                    <a:pt x="136" y="0"/>
                  </a:lnTo>
                  <a:lnTo>
                    <a:pt x="0" y="14"/>
                  </a:lnTo>
                  <a:lnTo>
                    <a:pt x="2" y="26"/>
                  </a:lnTo>
                  <a:lnTo>
                    <a:pt x="138" y="13"/>
                  </a:lnTo>
                  <a:lnTo>
                    <a:pt x="137" y="7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4" name="Freeform 737">
              <a:extLst>
                <a:ext uri="{FF2B5EF4-FFF2-40B4-BE49-F238E27FC236}">
                  <a16:creationId xmlns:a16="http://schemas.microsoft.com/office/drawing/2014/main" id="{6F554506-43FC-43B3-88E6-87EC54AA2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2880"/>
              <a:ext cx="4" cy="13"/>
            </a:xfrm>
            <a:custGeom>
              <a:avLst/>
              <a:gdLst>
                <a:gd name="T0" fmla="*/ 1 w 3"/>
                <a:gd name="T1" fmla="*/ 175 h 11"/>
                <a:gd name="T2" fmla="*/ 1 w 3"/>
                <a:gd name="T3" fmla="*/ 154 h 11"/>
                <a:gd name="T4" fmla="*/ 276 w 3"/>
                <a:gd name="T5" fmla="*/ 130 h 11"/>
                <a:gd name="T6" fmla="*/ 276 w 3"/>
                <a:gd name="T7" fmla="*/ 93 h 11"/>
                <a:gd name="T8" fmla="*/ 276 w 3"/>
                <a:gd name="T9" fmla="*/ 67 h 11"/>
                <a:gd name="T10" fmla="*/ 276 w 3"/>
                <a:gd name="T11" fmla="*/ 57 h 11"/>
                <a:gd name="T12" fmla="*/ 1 w 3"/>
                <a:gd name="T13" fmla="*/ 1 h 11"/>
                <a:gd name="T14" fmla="*/ 1 w 3"/>
                <a:gd name="T15" fmla="*/ 1 h 11"/>
                <a:gd name="T16" fmla="*/ 0 w 3"/>
                <a:gd name="T17" fmla="*/ 0 h 11"/>
                <a:gd name="T18" fmla="*/ 1 w 3"/>
                <a:gd name="T19" fmla="*/ 17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1"/>
                <a:gd name="T32" fmla="*/ 3 w 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1">
                  <a:moveTo>
                    <a:pt x="1" y="10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5" name="Freeform 738">
              <a:extLst>
                <a:ext uri="{FF2B5EF4-FFF2-40B4-BE49-F238E27FC236}">
                  <a16:creationId xmlns:a16="http://schemas.microsoft.com/office/drawing/2014/main" id="{D596D2DC-2D66-4F18-A253-4F476646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901"/>
              <a:ext cx="1" cy="11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2 h 9"/>
                <a:gd name="T4" fmla="*/ 0 w 1"/>
                <a:gd name="T5" fmla="*/ 145 h 9"/>
                <a:gd name="T6" fmla="*/ 0 w 1"/>
                <a:gd name="T7" fmla="*/ 216 h 9"/>
                <a:gd name="T8" fmla="*/ 0 w 1"/>
                <a:gd name="T9" fmla="*/ 243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6" name="Freeform 739">
              <a:extLst>
                <a:ext uri="{FF2B5EF4-FFF2-40B4-BE49-F238E27FC236}">
                  <a16:creationId xmlns:a16="http://schemas.microsoft.com/office/drawing/2014/main" id="{72485449-9093-4EE0-A1CE-8778E763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81"/>
              <a:ext cx="202" cy="31"/>
            </a:xfrm>
            <a:custGeom>
              <a:avLst/>
              <a:gdLst>
                <a:gd name="T0" fmla="*/ 112853 w 136"/>
                <a:gd name="T1" fmla="*/ 224 h 25"/>
                <a:gd name="T2" fmla="*/ 111953 w 136"/>
                <a:gd name="T3" fmla="*/ 0 h 25"/>
                <a:gd name="T4" fmla="*/ 0 w 136"/>
                <a:gd name="T5" fmla="*/ 495 h 25"/>
                <a:gd name="T6" fmla="*/ 1 w 136"/>
                <a:gd name="T7" fmla="*/ 936 h 25"/>
                <a:gd name="T8" fmla="*/ 112853 w 136"/>
                <a:gd name="T9" fmla="*/ 428 h 25"/>
                <a:gd name="T10" fmla="*/ 112853 w 136"/>
                <a:gd name="T11" fmla="*/ 22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25"/>
                <a:gd name="T20" fmla="*/ 136 w 13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25">
                  <a:moveTo>
                    <a:pt x="135" y="6"/>
                  </a:moveTo>
                  <a:lnTo>
                    <a:pt x="134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135" y="11"/>
                  </a:lnTo>
                  <a:lnTo>
                    <a:pt x="135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7" name="Freeform 740">
              <a:extLst>
                <a:ext uri="{FF2B5EF4-FFF2-40B4-BE49-F238E27FC236}">
                  <a16:creationId xmlns:a16="http://schemas.microsoft.com/office/drawing/2014/main" id="{9C6F53E3-5B4E-471F-BBE4-4635AD85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881"/>
              <a:ext cx="3" cy="11"/>
            </a:xfrm>
            <a:custGeom>
              <a:avLst/>
              <a:gdLst>
                <a:gd name="T0" fmla="*/ 0 w 2"/>
                <a:gd name="T1" fmla="*/ 243 h 9"/>
                <a:gd name="T2" fmla="*/ 1166 w 2"/>
                <a:gd name="T3" fmla="*/ 216 h 9"/>
                <a:gd name="T4" fmla="*/ 1166 w 2"/>
                <a:gd name="T5" fmla="*/ 97 h 9"/>
                <a:gd name="T6" fmla="*/ 1166 w 2"/>
                <a:gd name="T7" fmla="*/ 1 h 9"/>
                <a:gd name="T8" fmla="*/ 0 w 2"/>
                <a:gd name="T9" fmla="*/ 0 h 9"/>
                <a:gd name="T10" fmla="*/ 0 w 2"/>
                <a:gd name="T11" fmla="*/ 2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8"/>
                  </a:moveTo>
                  <a:lnTo>
                    <a:pt x="1" y="7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8" name="Freeform 741">
              <a:extLst>
                <a:ext uri="{FF2B5EF4-FFF2-40B4-BE49-F238E27FC236}">
                  <a16:creationId xmlns:a16="http://schemas.microsoft.com/office/drawing/2014/main" id="{99249911-071D-4671-AD41-734514B2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902"/>
              <a:ext cx="1" cy="9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1 h 7"/>
                <a:gd name="T4" fmla="*/ 0 w 1"/>
                <a:gd name="T5" fmla="*/ 267 h 7"/>
                <a:gd name="T6" fmla="*/ 0 w 1"/>
                <a:gd name="T7" fmla="*/ 441 h 7"/>
                <a:gd name="T8" fmla="*/ 0 w 1"/>
                <a:gd name="T9" fmla="*/ 441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9" name="Freeform 742">
              <a:extLst>
                <a:ext uri="{FF2B5EF4-FFF2-40B4-BE49-F238E27FC236}">
                  <a16:creationId xmlns:a16="http://schemas.microsoft.com/office/drawing/2014/main" id="{2E3317FB-2D8B-41DD-A419-ED8DB021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82"/>
              <a:ext cx="201" cy="29"/>
            </a:xfrm>
            <a:custGeom>
              <a:avLst/>
              <a:gdLst>
                <a:gd name="T0" fmla="*/ 116738 w 135"/>
                <a:gd name="T1" fmla="*/ 252 h 23"/>
                <a:gd name="T2" fmla="*/ 115594 w 135"/>
                <a:gd name="T3" fmla="*/ 0 h 23"/>
                <a:gd name="T4" fmla="*/ 0 w 135"/>
                <a:gd name="T5" fmla="*/ 638 h 23"/>
                <a:gd name="T6" fmla="*/ 1 w 135"/>
                <a:gd name="T7" fmla="*/ 1122 h 23"/>
                <a:gd name="T8" fmla="*/ 116738 w 135"/>
                <a:gd name="T9" fmla="*/ 474 h 23"/>
                <a:gd name="T10" fmla="*/ 116738 w 135"/>
                <a:gd name="T11" fmla="*/ 25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23"/>
                <a:gd name="T20" fmla="*/ 135 w 13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23">
                  <a:moveTo>
                    <a:pt x="134" y="5"/>
                  </a:moveTo>
                  <a:lnTo>
                    <a:pt x="133" y="0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134" y="9"/>
                  </a:lnTo>
                  <a:lnTo>
                    <a:pt x="134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0" name="Freeform 743">
              <a:extLst>
                <a:ext uri="{FF2B5EF4-FFF2-40B4-BE49-F238E27FC236}">
                  <a16:creationId xmlns:a16="http://schemas.microsoft.com/office/drawing/2014/main" id="{36429F85-7F2A-4924-85B5-06D3E9CB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882"/>
              <a:ext cx="1" cy="9"/>
            </a:xfrm>
            <a:custGeom>
              <a:avLst/>
              <a:gdLst>
                <a:gd name="T0" fmla="*/ 0 w 1"/>
                <a:gd name="T1" fmla="*/ 441 h 7"/>
                <a:gd name="T2" fmla="*/ 0 w 1"/>
                <a:gd name="T3" fmla="*/ 343 h 7"/>
                <a:gd name="T4" fmla="*/ 0 w 1"/>
                <a:gd name="T5" fmla="*/ 208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1" name="Freeform 744">
              <a:extLst>
                <a:ext uri="{FF2B5EF4-FFF2-40B4-BE49-F238E27FC236}">
                  <a16:creationId xmlns:a16="http://schemas.microsoft.com/office/drawing/2014/main" id="{BF610FE3-50AB-4ECF-8C1A-AF7D57113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903"/>
              <a:ext cx="3" cy="7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603 h 5"/>
                <a:gd name="T6" fmla="*/ 1166 w 2"/>
                <a:gd name="T7" fmla="*/ 1182 h 5"/>
                <a:gd name="T8" fmla="*/ 0 w 2"/>
                <a:gd name="T9" fmla="*/ 1182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2" name="Freeform 745">
              <a:extLst>
                <a:ext uri="{FF2B5EF4-FFF2-40B4-BE49-F238E27FC236}">
                  <a16:creationId xmlns:a16="http://schemas.microsoft.com/office/drawing/2014/main" id="{7790952E-7014-4C91-A567-1A128BBF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883"/>
              <a:ext cx="199" cy="27"/>
            </a:xfrm>
            <a:custGeom>
              <a:avLst/>
              <a:gdLst>
                <a:gd name="T0" fmla="*/ 109600 w 134"/>
                <a:gd name="T1" fmla="*/ 267 h 21"/>
                <a:gd name="T2" fmla="*/ 109600 w 134"/>
                <a:gd name="T3" fmla="*/ 0 h 21"/>
                <a:gd name="T4" fmla="*/ 0 w 134"/>
                <a:gd name="T5" fmla="*/ 811 h 21"/>
                <a:gd name="T6" fmla="*/ 1 w 134"/>
                <a:gd name="T7" fmla="*/ 1408 h 21"/>
                <a:gd name="T8" fmla="*/ 110972 w 134"/>
                <a:gd name="T9" fmla="*/ 567 h 21"/>
                <a:gd name="T10" fmla="*/ 109600 w 134"/>
                <a:gd name="T11" fmla="*/ 26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21"/>
                <a:gd name="T20" fmla="*/ 134 w 13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21">
                  <a:moveTo>
                    <a:pt x="132" y="4"/>
                  </a:moveTo>
                  <a:lnTo>
                    <a:pt x="132" y="0"/>
                  </a:lnTo>
                  <a:lnTo>
                    <a:pt x="0" y="12"/>
                  </a:lnTo>
                  <a:lnTo>
                    <a:pt x="1" y="20"/>
                  </a:lnTo>
                  <a:lnTo>
                    <a:pt x="133" y="8"/>
                  </a:lnTo>
                  <a:lnTo>
                    <a:pt x="132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3" name="Freeform 746">
              <a:extLst>
                <a:ext uri="{FF2B5EF4-FFF2-40B4-BE49-F238E27FC236}">
                  <a16:creationId xmlns:a16="http://schemas.microsoft.com/office/drawing/2014/main" id="{42DEEE1E-F1BF-48C7-9E87-5DD8BD76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2883"/>
              <a:ext cx="3" cy="7"/>
            </a:xfrm>
            <a:custGeom>
              <a:avLst/>
              <a:gdLst>
                <a:gd name="T0" fmla="*/ 1166 w 2"/>
                <a:gd name="T1" fmla="*/ 1182 h 5"/>
                <a:gd name="T2" fmla="*/ 0 w 2"/>
                <a:gd name="T3" fmla="*/ 844 h 5"/>
                <a:gd name="T4" fmla="*/ 0 w 2"/>
                <a:gd name="T5" fmla="*/ 603 h 5"/>
                <a:gd name="T6" fmla="*/ 0 w 2"/>
                <a:gd name="T7" fmla="*/ 0 h 5"/>
                <a:gd name="T8" fmla="*/ 1166 w 2"/>
                <a:gd name="T9" fmla="*/ 0 h 5"/>
                <a:gd name="T10" fmla="*/ 1166 w 2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4" name="Freeform 747">
              <a:extLst>
                <a:ext uri="{FF2B5EF4-FFF2-40B4-BE49-F238E27FC236}">
                  <a16:creationId xmlns:a16="http://schemas.microsoft.com/office/drawing/2014/main" id="{9EFEE866-0E10-47DE-A799-3BA6A970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905"/>
              <a:ext cx="4" cy="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1 h 3"/>
                <a:gd name="T4" fmla="*/ 276 w 3"/>
                <a:gd name="T5" fmla="*/ 1 h 3"/>
                <a:gd name="T6" fmla="*/ 1 w 3"/>
                <a:gd name="T7" fmla="*/ 2 h 3"/>
                <a:gd name="T8" fmla="*/ 0 w 3"/>
                <a:gd name="T9" fmla="*/ 2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5" name="Freeform 748">
              <a:extLst>
                <a:ext uri="{FF2B5EF4-FFF2-40B4-BE49-F238E27FC236}">
                  <a16:creationId xmlns:a16="http://schemas.microsoft.com/office/drawing/2014/main" id="{2E6D9D09-A59A-4909-BBCD-F437430C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885"/>
              <a:ext cx="196" cy="23"/>
            </a:xfrm>
            <a:custGeom>
              <a:avLst/>
              <a:gdLst>
                <a:gd name="T0" fmla="*/ 109154 w 132"/>
                <a:gd name="T1" fmla="*/ 85 h 19"/>
                <a:gd name="T2" fmla="*/ 107987 w 132"/>
                <a:gd name="T3" fmla="*/ 0 h 19"/>
                <a:gd name="T4" fmla="*/ 0 w 132"/>
                <a:gd name="T5" fmla="*/ 326 h 19"/>
                <a:gd name="T6" fmla="*/ 1 w 132"/>
                <a:gd name="T7" fmla="*/ 478 h 19"/>
                <a:gd name="T8" fmla="*/ 109154 w 132"/>
                <a:gd name="T9" fmla="*/ 151 h 19"/>
                <a:gd name="T10" fmla="*/ 109154 w 132"/>
                <a:gd name="T11" fmla="*/ 8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9"/>
                <a:gd name="T20" fmla="*/ 132 w 132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9">
                  <a:moveTo>
                    <a:pt x="131" y="3"/>
                  </a:moveTo>
                  <a:lnTo>
                    <a:pt x="130" y="0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131" y="6"/>
                  </a:lnTo>
                  <a:lnTo>
                    <a:pt x="131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6" name="Freeform 749">
              <a:extLst>
                <a:ext uri="{FF2B5EF4-FFF2-40B4-BE49-F238E27FC236}">
                  <a16:creationId xmlns:a16="http://schemas.microsoft.com/office/drawing/2014/main" id="{FB964931-EFF1-4089-BE86-F843CC7C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885"/>
              <a:ext cx="5" cy="3"/>
            </a:xfrm>
            <a:custGeom>
              <a:avLst/>
              <a:gdLst>
                <a:gd name="T0" fmla="*/ 6147 w 3"/>
                <a:gd name="T1" fmla="*/ 2 h 3"/>
                <a:gd name="T2" fmla="*/ 0 w 3"/>
                <a:gd name="T3" fmla="*/ 2 h 3"/>
                <a:gd name="T4" fmla="*/ 0 w 3"/>
                <a:gd name="T5" fmla="*/ 1 h 3"/>
                <a:gd name="T6" fmla="*/ 0 w 3"/>
                <a:gd name="T7" fmla="*/ 0 h 3"/>
                <a:gd name="T8" fmla="*/ 10245 w 3"/>
                <a:gd name="T9" fmla="*/ 0 h 3"/>
                <a:gd name="T10" fmla="*/ 6147 w 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7" name="Freeform 750">
              <a:extLst>
                <a:ext uri="{FF2B5EF4-FFF2-40B4-BE49-F238E27FC236}">
                  <a16:creationId xmlns:a16="http://schemas.microsoft.com/office/drawing/2014/main" id="{6ECD55F2-50F3-4D5B-BF82-A8F86E79B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886"/>
              <a:ext cx="6" cy="1"/>
            </a:xfrm>
            <a:custGeom>
              <a:avLst/>
              <a:gdLst>
                <a:gd name="T0" fmla="*/ 1911 w 4"/>
                <a:gd name="T1" fmla="*/ 0 h 1"/>
                <a:gd name="T2" fmla="*/ 1166 w 4"/>
                <a:gd name="T3" fmla="*/ 0 h 1"/>
                <a:gd name="T4" fmla="*/ 0 w 4"/>
                <a:gd name="T5" fmla="*/ 0 h 1"/>
                <a:gd name="T6" fmla="*/ 1166 w 4"/>
                <a:gd name="T7" fmla="*/ 0 h 1"/>
                <a:gd name="T8" fmla="*/ 3482 w 4"/>
                <a:gd name="T9" fmla="*/ 0 h 1"/>
                <a:gd name="T10" fmla="*/ 191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8" name="Freeform 751">
              <a:extLst>
                <a:ext uri="{FF2B5EF4-FFF2-40B4-BE49-F238E27FC236}">
                  <a16:creationId xmlns:a16="http://schemas.microsoft.com/office/drawing/2014/main" id="{EDDA3966-D195-4401-A131-5BEE02A2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886"/>
              <a:ext cx="196" cy="21"/>
            </a:xfrm>
            <a:custGeom>
              <a:avLst/>
              <a:gdLst>
                <a:gd name="T0" fmla="*/ 1 w 132"/>
                <a:gd name="T1" fmla="*/ 504 h 17"/>
                <a:gd name="T2" fmla="*/ 1 w 132"/>
                <a:gd name="T3" fmla="*/ 598 h 17"/>
                <a:gd name="T4" fmla="*/ 109154 w 132"/>
                <a:gd name="T5" fmla="*/ 142 h 17"/>
                <a:gd name="T6" fmla="*/ 107987 w 132"/>
                <a:gd name="T7" fmla="*/ 0 h 17"/>
                <a:gd name="T8" fmla="*/ 0 w 132"/>
                <a:gd name="T9" fmla="*/ 435 h 17"/>
                <a:gd name="T10" fmla="*/ 1 w 132"/>
                <a:gd name="T11" fmla="*/ 50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7"/>
                <a:gd name="T20" fmla="*/ 132 w 13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7">
                  <a:moveTo>
                    <a:pt x="1" y="14"/>
                  </a:moveTo>
                  <a:lnTo>
                    <a:pt x="1" y="16"/>
                  </a:lnTo>
                  <a:lnTo>
                    <a:pt x="131" y="4"/>
                  </a:lnTo>
                  <a:lnTo>
                    <a:pt x="130" y="0"/>
                  </a:lnTo>
                  <a:lnTo>
                    <a:pt x="0" y="12"/>
                  </a:lnTo>
                  <a:lnTo>
                    <a:pt x="1" y="14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9" name="Freeform 752">
              <a:extLst>
                <a:ext uri="{FF2B5EF4-FFF2-40B4-BE49-F238E27FC236}">
                  <a16:creationId xmlns:a16="http://schemas.microsoft.com/office/drawing/2014/main" id="{6D8E158C-E10F-47ED-8DBD-F299B6C2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906"/>
              <a:ext cx="6" cy="1"/>
            </a:xfrm>
            <a:custGeom>
              <a:avLst/>
              <a:gdLst>
                <a:gd name="T0" fmla="*/ 1166 w 4"/>
                <a:gd name="T1" fmla="*/ 0 h 1"/>
                <a:gd name="T2" fmla="*/ 3482 w 4"/>
                <a:gd name="T3" fmla="*/ 0 h 1"/>
                <a:gd name="T4" fmla="*/ 3482 w 4"/>
                <a:gd name="T5" fmla="*/ 0 h 1"/>
                <a:gd name="T6" fmla="*/ 1911 w 4"/>
                <a:gd name="T7" fmla="*/ 0 h 1"/>
                <a:gd name="T8" fmla="*/ 0 w 4"/>
                <a:gd name="T9" fmla="*/ 0 h 1"/>
                <a:gd name="T10" fmla="*/ 1166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1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0" name="Freeform 753">
              <a:extLst>
                <a:ext uri="{FF2B5EF4-FFF2-40B4-BE49-F238E27FC236}">
                  <a16:creationId xmlns:a16="http://schemas.microsoft.com/office/drawing/2014/main" id="{BE9BA794-DCD8-49BC-A31B-F0248CB8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3539"/>
              <a:ext cx="78" cy="273"/>
            </a:xfrm>
            <a:custGeom>
              <a:avLst/>
              <a:gdLst>
                <a:gd name="T0" fmla="*/ 18395 w 53"/>
                <a:gd name="T1" fmla="*/ 1 h 219"/>
                <a:gd name="T2" fmla="*/ 15163 w 53"/>
                <a:gd name="T3" fmla="*/ 120 h 219"/>
                <a:gd name="T4" fmla="*/ 11625 w 53"/>
                <a:gd name="T5" fmla="*/ 362 h 219"/>
                <a:gd name="T6" fmla="*/ 8493 w 53"/>
                <a:gd name="T7" fmla="*/ 733 h 219"/>
                <a:gd name="T8" fmla="*/ 5771 w 53"/>
                <a:gd name="T9" fmla="*/ 1208 h 219"/>
                <a:gd name="T10" fmla="*/ 2857 w 53"/>
                <a:gd name="T11" fmla="*/ 1760 h 219"/>
                <a:gd name="T12" fmla="*/ 1941 w 53"/>
                <a:gd name="T13" fmla="*/ 2418 h 219"/>
                <a:gd name="T14" fmla="*/ 0 w 53"/>
                <a:gd name="T15" fmla="*/ 3190 h 219"/>
                <a:gd name="T16" fmla="*/ 0 w 53"/>
                <a:gd name="T17" fmla="*/ 4091 h 219"/>
                <a:gd name="T18" fmla="*/ 0 w 53"/>
                <a:gd name="T19" fmla="*/ 4989 h 219"/>
                <a:gd name="T20" fmla="*/ 0 w 53"/>
                <a:gd name="T21" fmla="*/ 5962 h 219"/>
                <a:gd name="T22" fmla="*/ 1319 w 53"/>
                <a:gd name="T23" fmla="*/ 6906 h 219"/>
                <a:gd name="T24" fmla="*/ 2857 w 53"/>
                <a:gd name="T25" fmla="*/ 7715 h 219"/>
                <a:gd name="T26" fmla="*/ 4854 w 53"/>
                <a:gd name="T27" fmla="*/ 8401 h 219"/>
                <a:gd name="T28" fmla="*/ 9107 w 53"/>
                <a:gd name="T29" fmla="*/ 8938 h 219"/>
                <a:gd name="T30" fmla="*/ 12499 w 53"/>
                <a:gd name="T31" fmla="*/ 9206 h 219"/>
                <a:gd name="T32" fmla="*/ 15473 w 53"/>
                <a:gd name="T33" fmla="*/ 9253 h 219"/>
                <a:gd name="T34" fmla="*/ 19725 w 53"/>
                <a:gd name="T35" fmla="*/ 9206 h 219"/>
                <a:gd name="T36" fmla="*/ 25677 w 53"/>
                <a:gd name="T37" fmla="*/ 8938 h 219"/>
                <a:gd name="T38" fmla="*/ 30648 w 53"/>
                <a:gd name="T39" fmla="*/ 8232 h 219"/>
                <a:gd name="T40" fmla="*/ 34180 w 53"/>
                <a:gd name="T41" fmla="*/ 7117 h 219"/>
                <a:gd name="T42" fmla="*/ 35695 w 53"/>
                <a:gd name="T43" fmla="*/ 6333 h 219"/>
                <a:gd name="T44" fmla="*/ 36140 w 53"/>
                <a:gd name="T45" fmla="*/ 5540 h 219"/>
                <a:gd name="T46" fmla="*/ 36140 w 53"/>
                <a:gd name="T47" fmla="*/ 4783 h 219"/>
                <a:gd name="T48" fmla="*/ 36140 w 53"/>
                <a:gd name="T49" fmla="*/ 4180 h 219"/>
                <a:gd name="T50" fmla="*/ 37054 w 53"/>
                <a:gd name="T51" fmla="*/ 3752 h 219"/>
                <a:gd name="T52" fmla="*/ 36140 w 53"/>
                <a:gd name="T53" fmla="*/ 3074 h 219"/>
                <a:gd name="T54" fmla="*/ 36140 w 53"/>
                <a:gd name="T55" fmla="*/ 2340 h 219"/>
                <a:gd name="T56" fmla="*/ 34180 w 53"/>
                <a:gd name="T57" fmla="*/ 1556 h 219"/>
                <a:gd name="T58" fmla="*/ 32841 w 53"/>
                <a:gd name="T59" fmla="*/ 874 h 219"/>
                <a:gd name="T60" fmla="*/ 28602 w 53"/>
                <a:gd name="T61" fmla="*/ 362 h 219"/>
                <a:gd name="T62" fmla="*/ 23686 w 53"/>
                <a:gd name="T63" fmla="*/ 1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219"/>
                <a:gd name="T98" fmla="*/ 53 w 53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219">
                  <a:moveTo>
                    <a:pt x="29" y="0"/>
                  </a:moveTo>
                  <a:lnTo>
                    <a:pt x="26" y="1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4" y="41"/>
                  </a:lnTo>
                  <a:lnTo>
                    <a:pt x="4" y="49"/>
                  </a:lnTo>
                  <a:lnTo>
                    <a:pt x="3" y="57"/>
                  </a:lnTo>
                  <a:lnTo>
                    <a:pt x="1" y="66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2" y="163"/>
                  </a:lnTo>
                  <a:lnTo>
                    <a:pt x="3" y="172"/>
                  </a:lnTo>
                  <a:lnTo>
                    <a:pt x="4" y="182"/>
                  </a:lnTo>
                  <a:lnTo>
                    <a:pt x="5" y="191"/>
                  </a:lnTo>
                  <a:lnTo>
                    <a:pt x="7" y="198"/>
                  </a:lnTo>
                  <a:lnTo>
                    <a:pt x="10" y="204"/>
                  </a:lnTo>
                  <a:lnTo>
                    <a:pt x="13" y="210"/>
                  </a:lnTo>
                  <a:lnTo>
                    <a:pt x="15" y="214"/>
                  </a:lnTo>
                  <a:lnTo>
                    <a:pt x="18" y="217"/>
                  </a:lnTo>
                  <a:lnTo>
                    <a:pt x="22" y="218"/>
                  </a:lnTo>
                  <a:lnTo>
                    <a:pt x="24" y="218"/>
                  </a:lnTo>
                  <a:lnTo>
                    <a:pt x="28" y="217"/>
                  </a:lnTo>
                  <a:lnTo>
                    <a:pt x="31" y="214"/>
                  </a:lnTo>
                  <a:lnTo>
                    <a:pt x="36" y="210"/>
                  </a:lnTo>
                  <a:lnTo>
                    <a:pt x="39" y="203"/>
                  </a:lnTo>
                  <a:lnTo>
                    <a:pt x="43" y="194"/>
                  </a:lnTo>
                  <a:lnTo>
                    <a:pt x="46" y="179"/>
                  </a:lnTo>
                  <a:lnTo>
                    <a:pt x="48" y="168"/>
                  </a:lnTo>
                  <a:lnTo>
                    <a:pt x="49" y="159"/>
                  </a:lnTo>
                  <a:lnTo>
                    <a:pt x="50" y="149"/>
                  </a:lnTo>
                  <a:lnTo>
                    <a:pt x="50" y="140"/>
                  </a:lnTo>
                  <a:lnTo>
                    <a:pt x="51" y="131"/>
                  </a:lnTo>
                  <a:lnTo>
                    <a:pt x="51" y="123"/>
                  </a:lnTo>
                  <a:lnTo>
                    <a:pt x="51" y="113"/>
                  </a:lnTo>
                  <a:lnTo>
                    <a:pt x="51" y="102"/>
                  </a:lnTo>
                  <a:lnTo>
                    <a:pt x="51" y="99"/>
                  </a:lnTo>
                  <a:lnTo>
                    <a:pt x="51" y="93"/>
                  </a:lnTo>
                  <a:lnTo>
                    <a:pt x="52" y="88"/>
                  </a:lnTo>
                  <a:lnTo>
                    <a:pt x="51" y="80"/>
                  </a:lnTo>
                  <a:lnTo>
                    <a:pt x="51" y="72"/>
                  </a:lnTo>
                  <a:lnTo>
                    <a:pt x="51" y="63"/>
                  </a:lnTo>
                  <a:lnTo>
                    <a:pt x="51" y="55"/>
                  </a:lnTo>
                  <a:lnTo>
                    <a:pt x="50" y="46"/>
                  </a:lnTo>
                  <a:lnTo>
                    <a:pt x="48" y="37"/>
                  </a:lnTo>
                  <a:lnTo>
                    <a:pt x="47" y="29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40" y="9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9" y="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1" name="Freeform 754">
              <a:extLst>
                <a:ext uri="{FF2B5EF4-FFF2-40B4-BE49-F238E27FC236}">
                  <a16:creationId xmlns:a16="http://schemas.microsoft.com/office/drawing/2014/main" id="{BE980839-2C13-4D73-82A4-34FA6E31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557"/>
              <a:ext cx="39" cy="236"/>
            </a:xfrm>
            <a:custGeom>
              <a:avLst/>
              <a:gdLst>
                <a:gd name="T0" fmla="*/ 15443 w 26"/>
                <a:gd name="T1" fmla="*/ 0 h 190"/>
                <a:gd name="T2" fmla="*/ 11753 w 26"/>
                <a:gd name="T3" fmla="*/ 1 h 190"/>
                <a:gd name="T4" fmla="*/ 10359 w 26"/>
                <a:gd name="T5" fmla="*/ 184 h 190"/>
                <a:gd name="T6" fmla="*/ 7835 w 26"/>
                <a:gd name="T7" fmla="*/ 438 h 190"/>
                <a:gd name="T8" fmla="*/ 6245 w 26"/>
                <a:gd name="T9" fmla="*/ 769 h 190"/>
                <a:gd name="T10" fmla="*/ 5223 w 26"/>
                <a:gd name="T11" fmla="*/ 1186 h 190"/>
                <a:gd name="T12" fmla="*/ 2397 w 26"/>
                <a:gd name="T13" fmla="*/ 1710 h 190"/>
                <a:gd name="T14" fmla="*/ 2397 w 26"/>
                <a:gd name="T15" fmla="*/ 2300 h 190"/>
                <a:gd name="T16" fmla="*/ 1547 w 26"/>
                <a:gd name="T17" fmla="*/ 2997 h 190"/>
                <a:gd name="T18" fmla="*/ 0 w 26"/>
                <a:gd name="T19" fmla="*/ 3333 h 190"/>
                <a:gd name="T20" fmla="*/ 0 w 26"/>
                <a:gd name="T21" fmla="*/ 3723 h 190"/>
                <a:gd name="T22" fmla="*/ 0 w 26"/>
                <a:gd name="T23" fmla="*/ 4110 h 190"/>
                <a:gd name="T24" fmla="*/ 0 w 26"/>
                <a:gd name="T25" fmla="*/ 4408 h 190"/>
                <a:gd name="T26" fmla="*/ 0 w 26"/>
                <a:gd name="T27" fmla="*/ 4899 h 190"/>
                <a:gd name="T28" fmla="*/ 1547 w 26"/>
                <a:gd name="T29" fmla="*/ 5238 h 190"/>
                <a:gd name="T30" fmla="*/ 1547 w 26"/>
                <a:gd name="T31" fmla="*/ 5613 h 190"/>
                <a:gd name="T32" fmla="*/ 2397 w 26"/>
                <a:gd name="T33" fmla="*/ 5951 h 190"/>
                <a:gd name="T34" fmla="*/ 2397 w 26"/>
                <a:gd name="T35" fmla="*/ 6276 h 190"/>
                <a:gd name="T36" fmla="*/ 2397 w 26"/>
                <a:gd name="T37" fmla="*/ 6628 h 190"/>
                <a:gd name="T38" fmla="*/ 4163 w 26"/>
                <a:gd name="T39" fmla="*/ 6861 h 190"/>
                <a:gd name="T40" fmla="*/ 5223 w 26"/>
                <a:gd name="T41" fmla="*/ 7119 h 190"/>
                <a:gd name="T42" fmla="*/ 6245 w 26"/>
                <a:gd name="T43" fmla="*/ 7256 h 190"/>
                <a:gd name="T44" fmla="*/ 7626 w 26"/>
                <a:gd name="T45" fmla="*/ 7403 h 190"/>
                <a:gd name="T46" fmla="*/ 9368 w 26"/>
                <a:gd name="T47" fmla="*/ 7502 h 190"/>
                <a:gd name="T48" fmla="*/ 10359 w 26"/>
                <a:gd name="T49" fmla="*/ 7558 h 190"/>
                <a:gd name="T50" fmla="*/ 11439 w 26"/>
                <a:gd name="T51" fmla="*/ 7558 h 190"/>
                <a:gd name="T52" fmla="*/ 13284 w 26"/>
                <a:gd name="T53" fmla="*/ 7502 h 190"/>
                <a:gd name="T54" fmla="*/ 15443 w 26"/>
                <a:gd name="T55" fmla="*/ 7392 h 190"/>
                <a:gd name="T56" fmla="*/ 15897 w 26"/>
                <a:gd name="T57" fmla="*/ 7256 h 190"/>
                <a:gd name="T58" fmla="*/ 18206 w 26"/>
                <a:gd name="T59" fmla="*/ 7050 h 190"/>
                <a:gd name="T60" fmla="*/ 19380 w 26"/>
                <a:gd name="T61" fmla="*/ 6861 h 190"/>
                <a:gd name="T62" fmla="*/ 19926 w 26"/>
                <a:gd name="T63" fmla="*/ 6506 h 190"/>
                <a:gd name="T64" fmla="*/ 22004 w 26"/>
                <a:gd name="T65" fmla="*/ 6097 h 190"/>
                <a:gd name="T66" fmla="*/ 22004 w 26"/>
                <a:gd name="T67" fmla="*/ 5743 h 190"/>
                <a:gd name="T68" fmla="*/ 23165 w 26"/>
                <a:gd name="T69" fmla="*/ 5414 h 190"/>
                <a:gd name="T70" fmla="*/ 23165 w 26"/>
                <a:gd name="T71" fmla="*/ 5055 h 190"/>
                <a:gd name="T72" fmla="*/ 23846 w 26"/>
                <a:gd name="T73" fmla="*/ 4722 h 190"/>
                <a:gd name="T74" fmla="*/ 23846 w 26"/>
                <a:gd name="T75" fmla="*/ 4296 h 190"/>
                <a:gd name="T76" fmla="*/ 24920 w 26"/>
                <a:gd name="T77" fmla="*/ 3857 h 190"/>
                <a:gd name="T78" fmla="*/ 24920 w 26"/>
                <a:gd name="T79" fmla="*/ 3410 h 190"/>
                <a:gd name="T80" fmla="*/ 24920 w 26"/>
                <a:gd name="T81" fmla="*/ 3277 h 190"/>
                <a:gd name="T82" fmla="*/ 24920 w 26"/>
                <a:gd name="T83" fmla="*/ 3105 h 190"/>
                <a:gd name="T84" fmla="*/ 24920 w 26"/>
                <a:gd name="T85" fmla="*/ 2857 h 190"/>
                <a:gd name="T86" fmla="*/ 23846 w 26"/>
                <a:gd name="T87" fmla="*/ 2638 h 190"/>
                <a:gd name="T88" fmla="*/ 23846 w 26"/>
                <a:gd name="T89" fmla="*/ 2343 h 190"/>
                <a:gd name="T90" fmla="*/ 23846 w 26"/>
                <a:gd name="T91" fmla="*/ 2097 h 190"/>
                <a:gd name="T92" fmla="*/ 23165 w 26"/>
                <a:gd name="T93" fmla="*/ 1830 h 190"/>
                <a:gd name="T94" fmla="*/ 23165 w 26"/>
                <a:gd name="T95" fmla="*/ 1491 h 190"/>
                <a:gd name="T96" fmla="*/ 23165 w 26"/>
                <a:gd name="T97" fmla="*/ 1186 h 190"/>
                <a:gd name="T98" fmla="*/ 22004 w 26"/>
                <a:gd name="T99" fmla="*/ 942 h 190"/>
                <a:gd name="T100" fmla="*/ 21078 w 26"/>
                <a:gd name="T101" fmla="*/ 676 h 190"/>
                <a:gd name="T102" fmla="*/ 19926 w 26"/>
                <a:gd name="T103" fmla="*/ 498 h 190"/>
                <a:gd name="T104" fmla="*/ 19380 w 26"/>
                <a:gd name="T105" fmla="*/ 284 h 190"/>
                <a:gd name="T106" fmla="*/ 18206 w 26"/>
                <a:gd name="T107" fmla="*/ 119 h 190"/>
                <a:gd name="T108" fmla="*/ 15897 w 26"/>
                <a:gd name="T109" fmla="*/ 1 h 190"/>
                <a:gd name="T110" fmla="*/ 15443 w 26"/>
                <a:gd name="T111" fmla="*/ 0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"/>
                <a:gd name="T169" fmla="*/ 0 h 190"/>
                <a:gd name="T170" fmla="*/ 26 w 26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" h="190">
                  <a:moveTo>
                    <a:pt x="15" y="0"/>
                  </a:moveTo>
                  <a:lnTo>
                    <a:pt x="12" y="1"/>
                  </a:lnTo>
                  <a:lnTo>
                    <a:pt x="10" y="5"/>
                  </a:lnTo>
                  <a:lnTo>
                    <a:pt x="8" y="11"/>
                  </a:lnTo>
                  <a:lnTo>
                    <a:pt x="6" y="19"/>
                  </a:lnTo>
                  <a:lnTo>
                    <a:pt x="5" y="30"/>
                  </a:lnTo>
                  <a:lnTo>
                    <a:pt x="2" y="43"/>
                  </a:lnTo>
                  <a:lnTo>
                    <a:pt x="2" y="58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1"/>
                  </a:lnTo>
                  <a:lnTo>
                    <a:pt x="1" y="141"/>
                  </a:lnTo>
                  <a:lnTo>
                    <a:pt x="2" y="149"/>
                  </a:lnTo>
                  <a:lnTo>
                    <a:pt x="2" y="157"/>
                  </a:lnTo>
                  <a:lnTo>
                    <a:pt x="2" y="166"/>
                  </a:lnTo>
                  <a:lnTo>
                    <a:pt x="4" y="172"/>
                  </a:lnTo>
                  <a:lnTo>
                    <a:pt x="5" y="178"/>
                  </a:lnTo>
                  <a:lnTo>
                    <a:pt x="6" y="182"/>
                  </a:lnTo>
                  <a:lnTo>
                    <a:pt x="7" y="186"/>
                  </a:lnTo>
                  <a:lnTo>
                    <a:pt x="9" y="188"/>
                  </a:lnTo>
                  <a:lnTo>
                    <a:pt x="10" y="189"/>
                  </a:lnTo>
                  <a:lnTo>
                    <a:pt x="11" y="189"/>
                  </a:lnTo>
                  <a:lnTo>
                    <a:pt x="13" y="188"/>
                  </a:lnTo>
                  <a:lnTo>
                    <a:pt x="15" y="185"/>
                  </a:lnTo>
                  <a:lnTo>
                    <a:pt x="16" y="182"/>
                  </a:lnTo>
                  <a:lnTo>
                    <a:pt x="18" y="177"/>
                  </a:lnTo>
                  <a:lnTo>
                    <a:pt x="19" y="172"/>
                  </a:lnTo>
                  <a:lnTo>
                    <a:pt x="20" y="163"/>
                  </a:lnTo>
                  <a:lnTo>
                    <a:pt x="22" y="153"/>
                  </a:lnTo>
                  <a:lnTo>
                    <a:pt x="22" y="144"/>
                  </a:lnTo>
                  <a:lnTo>
                    <a:pt x="23" y="136"/>
                  </a:lnTo>
                  <a:lnTo>
                    <a:pt x="23" y="127"/>
                  </a:lnTo>
                  <a:lnTo>
                    <a:pt x="24" y="118"/>
                  </a:lnTo>
                  <a:lnTo>
                    <a:pt x="24" y="108"/>
                  </a:lnTo>
                  <a:lnTo>
                    <a:pt x="25" y="97"/>
                  </a:lnTo>
                  <a:lnTo>
                    <a:pt x="25" y="85"/>
                  </a:lnTo>
                  <a:lnTo>
                    <a:pt x="25" y="82"/>
                  </a:lnTo>
                  <a:lnTo>
                    <a:pt x="25" y="78"/>
                  </a:lnTo>
                  <a:lnTo>
                    <a:pt x="25" y="72"/>
                  </a:lnTo>
                  <a:lnTo>
                    <a:pt x="24" y="66"/>
                  </a:lnTo>
                  <a:lnTo>
                    <a:pt x="24" y="59"/>
                  </a:lnTo>
                  <a:lnTo>
                    <a:pt x="24" y="52"/>
                  </a:lnTo>
                  <a:lnTo>
                    <a:pt x="23" y="46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2" y="23"/>
                  </a:lnTo>
                  <a:lnTo>
                    <a:pt x="21" y="17"/>
                  </a:lnTo>
                  <a:lnTo>
                    <a:pt x="20" y="12"/>
                  </a:lnTo>
                  <a:lnTo>
                    <a:pt x="19" y="7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5" y="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2" name="Freeform 755">
              <a:extLst>
                <a:ext uri="{FF2B5EF4-FFF2-40B4-BE49-F238E27FC236}">
                  <a16:creationId xmlns:a16="http://schemas.microsoft.com/office/drawing/2014/main" id="{A6006CE8-1F4E-442F-8077-8B463AA79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3559"/>
              <a:ext cx="35" cy="229"/>
            </a:xfrm>
            <a:custGeom>
              <a:avLst/>
              <a:gdLst>
                <a:gd name="T0" fmla="*/ 8073 w 24"/>
                <a:gd name="T1" fmla="*/ 0 h 184"/>
                <a:gd name="T2" fmla="*/ 7411 w 24"/>
                <a:gd name="T3" fmla="*/ 1 h 184"/>
                <a:gd name="T4" fmla="*/ 6386 w 24"/>
                <a:gd name="T5" fmla="*/ 184 h 184"/>
                <a:gd name="T6" fmla="*/ 5082 w 24"/>
                <a:gd name="T7" fmla="*/ 442 h 184"/>
                <a:gd name="T8" fmla="*/ 3828 w 24"/>
                <a:gd name="T9" fmla="*/ 724 h 184"/>
                <a:gd name="T10" fmla="*/ 2603 w 24"/>
                <a:gd name="T11" fmla="*/ 1197 h 184"/>
                <a:gd name="T12" fmla="*/ 1234 w 24"/>
                <a:gd name="T13" fmla="*/ 1736 h 184"/>
                <a:gd name="T14" fmla="*/ 1234 w 24"/>
                <a:gd name="T15" fmla="*/ 2307 h 184"/>
                <a:gd name="T16" fmla="*/ 1 w 24"/>
                <a:gd name="T17" fmla="*/ 2994 h 184"/>
                <a:gd name="T18" fmla="*/ 0 w 24"/>
                <a:gd name="T19" fmla="*/ 3348 h 184"/>
                <a:gd name="T20" fmla="*/ 0 w 24"/>
                <a:gd name="T21" fmla="*/ 3711 h 184"/>
                <a:gd name="T22" fmla="*/ 0 w 24"/>
                <a:gd name="T23" fmla="*/ 4100 h 184"/>
                <a:gd name="T24" fmla="*/ 0 w 24"/>
                <a:gd name="T25" fmla="*/ 4447 h 184"/>
                <a:gd name="T26" fmla="*/ 0 w 24"/>
                <a:gd name="T27" fmla="*/ 4872 h 184"/>
                <a:gd name="T28" fmla="*/ 1 w 24"/>
                <a:gd name="T29" fmla="*/ 5251 h 184"/>
                <a:gd name="T30" fmla="*/ 1 w 24"/>
                <a:gd name="T31" fmla="*/ 5581 h 184"/>
                <a:gd name="T32" fmla="*/ 1234 w 24"/>
                <a:gd name="T33" fmla="*/ 5952 h 184"/>
                <a:gd name="T34" fmla="*/ 1234 w 24"/>
                <a:gd name="T35" fmla="*/ 6243 h 184"/>
                <a:gd name="T36" fmla="*/ 1800 w 24"/>
                <a:gd name="T37" fmla="*/ 6614 h 184"/>
                <a:gd name="T38" fmla="*/ 2603 w 24"/>
                <a:gd name="T39" fmla="*/ 6889 h 184"/>
                <a:gd name="T40" fmla="*/ 3003 w 24"/>
                <a:gd name="T41" fmla="*/ 7080 h 184"/>
                <a:gd name="T42" fmla="*/ 3828 w 24"/>
                <a:gd name="T43" fmla="*/ 7292 h 184"/>
                <a:gd name="T44" fmla="*/ 4379 w 24"/>
                <a:gd name="T45" fmla="*/ 7435 h 184"/>
                <a:gd name="T46" fmla="*/ 5536 w 24"/>
                <a:gd name="T47" fmla="*/ 7525 h 184"/>
                <a:gd name="T48" fmla="*/ 6386 w 24"/>
                <a:gd name="T49" fmla="*/ 7547 h 184"/>
                <a:gd name="T50" fmla="*/ 6386 w 24"/>
                <a:gd name="T51" fmla="*/ 7547 h 184"/>
                <a:gd name="T52" fmla="*/ 6739 w 24"/>
                <a:gd name="T53" fmla="*/ 7547 h 184"/>
                <a:gd name="T54" fmla="*/ 7411 w 24"/>
                <a:gd name="T55" fmla="*/ 7525 h 184"/>
                <a:gd name="T56" fmla="*/ 8073 w 24"/>
                <a:gd name="T57" fmla="*/ 7435 h 184"/>
                <a:gd name="T58" fmla="*/ 9313 w 24"/>
                <a:gd name="T59" fmla="*/ 7266 h 184"/>
                <a:gd name="T60" fmla="*/ 10348 w 24"/>
                <a:gd name="T61" fmla="*/ 7080 h 184"/>
                <a:gd name="T62" fmla="*/ 10348 w 24"/>
                <a:gd name="T63" fmla="*/ 6886 h 184"/>
                <a:gd name="T64" fmla="*/ 11773 w 24"/>
                <a:gd name="T65" fmla="*/ 6454 h 184"/>
                <a:gd name="T66" fmla="*/ 12050 w 24"/>
                <a:gd name="T67" fmla="*/ 6113 h 184"/>
                <a:gd name="T68" fmla="*/ 12978 w 24"/>
                <a:gd name="T69" fmla="*/ 5770 h 184"/>
                <a:gd name="T70" fmla="*/ 12978 w 24"/>
                <a:gd name="T71" fmla="*/ 5429 h 184"/>
                <a:gd name="T72" fmla="*/ 13581 w 24"/>
                <a:gd name="T73" fmla="*/ 5105 h 184"/>
                <a:gd name="T74" fmla="*/ 13581 w 24"/>
                <a:gd name="T75" fmla="*/ 4708 h 184"/>
                <a:gd name="T76" fmla="*/ 14333 w 24"/>
                <a:gd name="T77" fmla="*/ 4346 h 184"/>
                <a:gd name="T78" fmla="*/ 14333 w 24"/>
                <a:gd name="T79" fmla="*/ 3903 h 184"/>
                <a:gd name="T80" fmla="*/ 14333 w 24"/>
                <a:gd name="T81" fmla="*/ 3390 h 184"/>
                <a:gd name="T82" fmla="*/ 14333 w 24"/>
                <a:gd name="T83" fmla="*/ 3238 h 184"/>
                <a:gd name="T84" fmla="*/ 14333 w 24"/>
                <a:gd name="T85" fmla="*/ 3146 h 184"/>
                <a:gd name="T86" fmla="*/ 14333 w 24"/>
                <a:gd name="T87" fmla="*/ 2871 h 184"/>
                <a:gd name="T88" fmla="*/ 14333 w 24"/>
                <a:gd name="T89" fmla="*/ 2648 h 184"/>
                <a:gd name="T90" fmla="*/ 14333 w 24"/>
                <a:gd name="T91" fmla="*/ 2396 h 184"/>
                <a:gd name="T92" fmla="*/ 13581 w 24"/>
                <a:gd name="T93" fmla="*/ 2086 h 184"/>
                <a:gd name="T94" fmla="*/ 13581 w 24"/>
                <a:gd name="T95" fmla="*/ 1818 h 184"/>
                <a:gd name="T96" fmla="*/ 12978 w 24"/>
                <a:gd name="T97" fmla="*/ 1528 h 184"/>
                <a:gd name="T98" fmla="*/ 12978 w 24"/>
                <a:gd name="T99" fmla="*/ 1197 h 184"/>
                <a:gd name="T100" fmla="*/ 12978 w 24"/>
                <a:gd name="T101" fmla="*/ 962 h 184"/>
                <a:gd name="T102" fmla="*/ 12050 w 24"/>
                <a:gd name="T103" fmla="*/ 680 h 184"/>
                <a:gd name="T104" fmla="*/ 11773 w 24"/>
                <a:gd name="T105" fmla="*/ 512 h 184"/>
                <a:gd name="T106" fmla="*/ 10348 w 24"/>
                <a:gd name="T107" fmla="*/ 285 h 184"/>
                <a:gd name="T108" fmla="*/ 10348 w 24"/>
                <a:gd name="T109" fmla="*/ 119 h 184"/>
                <a:gd name="T110" fmla="*/ 9313 w 24"/>
                <a:gd name="T111" fmla="*/ 1 h 184"/>
                <a:gd name="T112" fmla="*/ 8073 w 24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"/>
                <a:gd name="T172" fmla="*/ 0 h 184"/>
                <a:gd name="T173" fmla="*/ 24 w 24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" h="184">
                  <a:moveTo>
                    <a:pt x="13" y="0"/>
                  </a:moveTo>
                  <a:lnTo>
                    <a:pt x="12" y="1"/>
                  </a:lnTo>
                  <a:lnTo>
                    <a:pt x="10" y="5"/>
                  </a:lnTo>
                  <a:lnTo>
                    <a:pt x="8" y="11"/>
                  </a:lnTo>
                  <a:lnTo>
                    <a:pt x="6" y="18"/>
                  </a:lnTo>
                  <a:lnTo>
                    <a:pt x="4" y="29"/>
                  </a:lnTo>
                  <a:lnTo>
                    <a:pt x="2" y="42"/>
                  </a:lnTo>
                  <a:lnTo>
                    <a:pt x="2" y="56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1" y="127"/>
                  </a:lnTo>
                  <a:lnTo>
                    <a:pt x="1" y="136"/>
                  </a:lnTo>
                  <a:lnTo>
                    <a:pt x="2" y="144"/>
                  </a:lnTo>
                  <a:lnTo>
                    <a:pt x="2" y="152"/>
                  </a:lnTo>
                  <a:lnTo>
                    <a:pt x="3" y="160"/>
                  </a:lnTo>
                  <a:lnTo>
                    <a:pt x="4" y="167"/>
                  </a:lnTo>
                  <a:lnTo>
                    <a:pt x="5" y="172"/>
                  </a:lnTo>
                  <a:lnTo>
                    <a:pt x="6" y="177"/>
                  </a:lnTo>
                  <a:lnTo>
                    <a:pt x="7" y="180"/>
                  </a:lnTo>
                  <a:lnTo>
                    <a:pt x="9" y="182"/>
                  </a:lnTo>
                  <a:lnTo>
                    <a:pt x="10" y="183"/>
                  </a:lnTo>
                  <a:lnTo>
                    <a:pt x="11" y="183"/>
                  </a:lnTo>
                  <a:lnTo>
                    <a:pt x="12" y="182"/>
                  </a:lnTo>
                  <a:lnTo>
                    <a:pt x="13" y="180"/>
                  </a:lnTo>
                  <a:lnTo>
                    <a:pt x="15" y="176"/>
                  </a:lnTo>
                  <a:lnTo>
                    <a:pt x="17" y="172"/>
                  </a:lnTo>
                  <a:lnTo>
                    <a:pt x="17" y="166"/>
                  </a:lnTo>
                  <a:lnTo>
                    <a:pt x="19" y="157"/>
                  </a:lnTo>
                  <a:lnTo>
                    <a:pt x="20" y="148"/>
                  </a:lnTo>
                  <a:lnTo>
                    <a:pt x="21" y="140"/>
                  </a:lnTo>
                  <a:lnTo>
                    <a:pt x="21" y="132"/>
                  </a:lnTo>
                  <a:lnTo>
                    <a:pt x="22" y="124"/>
                  </a:lnTo>
                  <a:lnTo>
                    <a:pt x="22" y="114"/>
                  </a:lnTo>
                  <a:lnTo>
                    <a:pt x="23" y="105"/>
                  </a:lnTo>
                  <a:lnTo>
                    <a:pt x="23" y="94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3" y="76"/>
                  </a:lnTo>
                  <a:lnTo>
                    <a:pt x="23" y="70"/>
                  </a:lnTo>
                  <a:lnTo>
                    <a:pt x="23" y="64"/>
                  </a:lnTo>
                  <a:lnTo>
                    <a:pt x="23" y="58"/>
                  </a:lnTo>
                  <a:lnTo>
                    <a:pt x="22" y="51"/>
                  </a:lnTo>
                  <a:lnTo>
                    <a:pt x="22" y="44"/>
                  </a:lnTo>
                  <a:lnTo>
                    <a:pt x="21" y="37"/>
                  </a:lnTo>
                  <a:lnTo>
                    <a:pt x="21" y="29"/>
                  </a:lnTo>
                  <a:lnTo>
                    <a:pt x="21" y="23"/>
                  </a:lnTo>
                  <a:lnTo>
                    <a:pt x="20" y="16"/>
                  </a:lnTo>
                  <a:lnTo>
                    <a:pt x="19" y="12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3" name="Freeform 756">
              <a:extLst>
                <a:ext uri="{FF2B5EF4-FFF2-40B4-BE49-F238E27FC236}">
                  <a16:creationId xmlns:a16="http://schemas.microsoft.com/office/drawing/2014/main" id="{0000BF98-00A7-4D19-B9C0-4E32FF25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3563"/>
              <a:ext cx="33" cy="220"/>
            </a:xfrm>
            <a:custGeom>
              <a:avLst/>
              <a:gdLst>
                <a:gd name="T0" fmla="*/ 11691 w 22"/>
                <a:gd name="T1" fmla="*/ 0 h 177"/>
                <a:gd name="T2" fmla="*/ 11439 w 22"/>
                <a:gd name="T3" fmla="*/ 1 h 177"/>
                <a:gd name="T4" fmla="*/ 9368 w 22"/>
                <a:gd name="T5" fmla="*/ 148 h 177"/>
                <a:gd name="T6" fmla="*/ 7626 w 22"/>
                <a:gd name="T7" fmla="*/ 401 h 177"/>
                <a:gd name="T8" fmla="*/ 5223 w 22"/>
                <a:gd name="T9" fmla="*/ 680 h 177"/>
                <a:gd name="T10" fmla="*/ 4163 w 22"/>
                <a:gd name="T11" fmla="*/ 1109 h 177"/>
                <a:gd name="T12" fmla="*/ 2397 w 22"/>
                <a:gd name="T13" fmla="*/ 1622 h 177"/>
                <a:gd name="T14" fmla="*/ 2397 w 22"/>
                <a:gd name="T15" fmla="*/ 2150 h 177"/>
                <a:gd name="T16" fmla="*/ 1233 w 22"/>
                <a:gd name="T17" fmla="*/ 2831 h 177"/>
                <a:gd name="T18" fmla="*/ 0 w 22"/>
                <a:gd name="T19" fmla="*/ 3146 h 177"/>
                <a:gd name="T20" fmla="*/ 0 w 22"/>
                <a:gd name="T21" fmla="*/ 3470 h 177"/>
                <a:gd name="T22" fmla="*/ 0 w 22"/>
                <a:gd name="T23" fmla="*/ 3842 h 177"/>
                <a:gd name="T24" fmla="*/ 0 w 22"/>
                <a:gd name="T25" fmla="*/ 4156 h 177"/>
                <a:gd name="T26" fmla="*/ 0 w 22"/>
                <a:gd name="T27" fmla="*/ 4528 h 177"/>
                <a:gd name="T28" fmla="*/ 1233 w 22"/>
                <a:gd name="T29" fmla="*/ 4931 h 177"/>
                <a:gd name="T30" fmla="*/ 1233 w 22"/>
                <a:gd name="T31" fmla="*/ 5297 h 177"/>
                <a:gd name="T32" fmla="*/ 2397 w 22"/>
                <a:gd name="T33" fmla="*/ 5583 h 177"/>
                <a:gd name="T34" fmla="*/ 2397 w 22"/>
                <a:gd name="T35" fmla="*/ 5888 h 177"/>
                <a:gd name="T36" fmla="*/ 3482 w 22"/>
                <a:gd name="T37" fmla="*/ 6206 h 177"/>
                <a:gd name="T38" fmla="*/ 4163 w 22"/>
                <a:gd name="T39" fmla="*/ 6492 h 177"/>
                <a:gd name="T40" fmla="*/ 4163 w 22"/>
                <a:gd name="T41" fmla="*/ 6663 h 177"/>
                <a:gd name="T42" fmla="*/ 5223 w 22"/>
                <a:gd name="T43" fmla="*/ 6844 h 177"/>
                <a:gd name="T44" fmla="*/ 6245 w 22"/>
                <a:gd name="T45" fmla="*/ 6984 h 177"/>
                <a:gd name="T46" fmla="*/ 7835 w 22"/>
                <a:gd name="T47" fmla="*/ 7085 h 177"/>
                <a:gd name="T48" fmla="*/ 9368 w 22"/>
                <a:gd name="T49" fmla="*/ 7105 h 177"/>
                <a:gd name="T50" fmla="*/ 9368 w 22"/>
                <a:gd name="T51" fmla="*/ 7105 h 177"/>
                <a:gd name="T52" fmla="*/ 9903 w 22"/>
                <a:gd name="T53" fmla="*/ 7105 h 177"/>
                <a:gd name="T54" fmla="*/ 11439 w 22"/>
                <a:gd name="T55" fmla="*/ 7085 h 177"/>
                <a:gd name="T56" fmla="*/ 11691 w 22"/>
                <a:gd name="T57" fmla="*/ 6984 h 177"/>
                <a:gd name="T58" fmla="*/ 13080 w 22"/>
                <a:gd name="T59" fmla="*/ 6844 h 177"/>
                <a:gd name="T60" fmla="*/ 15443 w 22"/>
                <a:gd name="T61" fmla="*/ 6663 h 177"/>
                <a:gd name="T62" fmla="*/ 15897 w 22"/>
                <a:gd name="T63" fmla="*/ 6448 h 177"/>
                <a:gd name="T64" fmla="*/ 17159 w 22"/>
                <a:gd name="T65" fmla="*/ 6118 h 177"/>
                <a:gd name="T66" fmla="*/ 18135 w 22"/>
                <a:gd name="T67" fmla="*/ 5770 h 177"/>
                <a:gd name="T68" fmla="*/ 19229 w 22"/>
                <a:gd name="T69" fmla="*/ 5437 h 177"/>
                <a:gd name="T70" fmla="*/ 19229 w 22"/>
                <a:gd name="T71" fmla="*/ 5131 h 177"/>
                <a:gd name="T72" fmla="*/ 19683 w 22"/>
                <a:gd name="T73" fmla="*/ 4813 h 177"/>
                <a:gd name="T74" fmla="*/ 19683 w 22"/>
                <a:gd name="T75" fmla="*/ 4381 h 177"/>
                <a:gd name="T76" fmla="*/ 21051 w 22"/>
                <a:gd name="T77" fmla="*/ 4088 h 177"/>
                <a:gd name="T78" fmla="*/ 21051 w 22"/>
                <a:gd name="T79" fmla="*/ 3637 h 177"/>
                <a:gd name="T80" fmla="*/ 21051 w 22"/>
                <a:gd name="T81" fmla="*/ 3192 h 177"/>
                <a:gd name="T82" fmla="*/ 21051 w 22"/>
                <a:gd name="T83" fmla="*/ 3017 h 177"/>
                <a:gd name="T84" fmla="*/ 21051 w 22"/>
                <a:gd name="T85" fmla="*/ 2908 h 177"/>
                <a:gd name="T86" fmla="*/ 21051 w 22"/>
                <a:gd name="T87" fmla="*/ 2690 h 177"/>
                <a:gd name="T88" fmla="*/ 21051 w 22"/>
                <a:gd name="T89" fmla="*/ 2447 h 177"/>
                <a:gd name="T90" fmla="*/ 21051 w 22"/>
                <a:gd name="T91" fmla="*/ 2237 h 177"/>
                <a:gd name="T92" fmla="*/ 19683 w 22"/>
                <a:gd name="T93" fmla="*/ 1953 h 177"/>
                <a:gd name="T94" fmla="*/ 19683 w 22"/>
                <a:gd name="T95" fmla="*/ 1713 h 177"/>
                <a:gd name="T96" fmla="*/ 19683 w 22"/>
                <a:gd name="T97" fmla="*/ 1448 h 177"/>
                <a:gd name="T98" fmla="*/ 19229 w 22"/>
                <a:gd name="T99" fmla="*/ 1165 h 177"/>
                <a:gd name="T100" fmla="*/ 19229 w 22"/>
                <a:gd name="T101" fmla="*/ 845 h 177"/>
                <a:gd name="T102" fmla="*/ 18135 w 22"/>
                <a:gd name="T103" fmla="*/ 619 h 177"/>
                <a:gd name="T104" fmla="*/ 17159 w 22"/>
                <a:gd name="T105" fmla="*/ 440 h 177"/>
                <a:gd name="T106" fmla="*/ 15897 w 22"/>
                <a:gd name="T107" fmla="*/ 229 h 177"/>
                <a:gd name="T108" fmla="*/ 15897 w 22"/>
                <a:gd name="T109" fmla="*/ 119 h 177"/>
                <a:gd name="T110" fmla="*/ 14004 w 22"/>
                <a:gd name="T111" fmla="*/ 1 h 177"/>
                <a:gd name="T112" fmla="*/ 11691 w 22"/>
                <a:gd name="T113" fmla="*/ 0 h 1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"/>
                <a:gd name="T172" fmla="*/ 0 h 177"/>
                <a:gd name="T173" fmla="*/ 22 w 22"/>
                <a:gd name="T174" fmla="*/ 177 h 1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" h="177">
                  <a:moveTo>
                    <a:pt x="12" y="0"/>
                  </a:moveTo>
                  <a:lnTo>
                    <a:pt x="11" y="1"/>
                  </a:lnTo>
                  <a:lnTo>
                    <a:pt x="9" y="4"/>
                  </a:lnTo>
                  <a:lnTo>
                    <a:pt x="7" y="10"/>
                  </a:lnTo>
                  <a:lnTo>
                    <a:pt x="5" y="17"/>
                  </a:lnTo>
                  <a:lnTo>
                    <a:pt x="4" y="27"/>
                  </a:lnTo>
                  <a:lnTo>
                    <a:pt x="2" y="40"/>
                  </a:lnTo>
                  <a:lnTo>
                    <a:pt x="2" y="53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2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2" y="146"/>
                  </a:lnTo>
                  <a:lnTo>
                    <a:pt x="3" y="154"/>
                  </a:lnTo>
                  <a:lnTo>
                    <a:pt x="4" y="161"/>
                  </a:lnTo>
                  <a:lnTo>
                    <a:pt x="4" y="165"/>
                  </a:lnTo>
                  <a:lnTo>
                    <a:pt x="5" y="170"/>
                  </a:lnTo>
                  <a:lnTo>
                    <a:pt x="6" y="173"/>
                  </a:lnTo>
                  <a:lnTo>
                    <a:pt x="8" y="175"/>
                  </a:lnTo>
                  <a:lnTo>
                    <a:pt x="9" y="176"/>
                  </a:lnTo>
                  <a:lnTo>
                    <a:pt x="10" y="176"/>
                  </a:lnTo>
                  <a:lnTo>
                    <a:pt x="11" y="175"/>
                  </a:lnTo>
                  <a:lnTo>
                    <a:pt x="12" y="173"/>
                  </a:lnTo>
                  <a:lnTo>
                    <a:pt x="13" y="170"/>
                  </a:lnTo>
                  <a:lnTo>
                    <a:pt x="15" y="165"/>
                  </a:lnTo>
                  <a:lnTo>
                    <a:pt x="16" y="160"/>
                  </a:lnTo>
                  <a:lnTo>
                    <a:pt x="17" y="151"/>
                  </a:lnTo>
                  <a:lnTo>
                    <a:pt x="18" y="143"/>
                  </a:lnTo>
                  <a:lnTo>
                    <a:pt x="19" y="134"/>
                  </a:lnTo>
                  <a:lnTo>
                    <a:pt x="19" y="127"/>
                  </a:lnTo>
                  <a:lnTo>
                    <a:pt x="20" y="119"/>
                  </a:lnTo>
                  <a:lnTo>
                    <a:pt x="20" y="109"/>
                  </a:lnTo>
                  <a:lnTo>
                    <a:pt x="21" y="101"/>
                  </a:lnTo>
                  <a:lnTo>
                    <a:pt x="21" y="90"/>
                  </a:lnTo>
                  <a:lnTo>
                    <a:pt x="21" y="79"/>
                  </a:lnTo>
                  <a:lnTo>
                    <a:pt x="21" y="75"/>
                  </a:lnTo>
                  <a:lnTo>
                    <a:pt x="21" y="72"/>
                  </a:lnTo>
                  <a:lnTo>
                    <a:pt x="21" y="67"/>
                  </a:lnTo>
                  <a:lnTo>
                    <a:pt x="21" y="61"/>
                  </a:lnTo>
                  <a:lnTo>
                    <a:pt x="21" y="55"/>
                  </a:lnTo>
                  <a:lnTo>
                    <a:pt x="20" y="48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4" name="Freeform 757">
              <a:extLst>
                <a:ext uri="{FF2B5EF4-FFF2-40B4-BE49-F238E27FC236}">
                  <a16:creationId xmlns:a16="http://schemas.microsoft.com/office/drawing/2014/main" id="{9F2F9BF0-92D1-4678-A256-6AA01A8A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566"/>
              <a:ext cx="29" cy="212"/>
            </a:xfrm>
            <a:custGeom>
              <a:avLst/>
              <a:gdLst>
                <a:gd name="T0" fmla="*/ 14877 w 19"/>
                <a:gd name="T1" fmla="*/ 0 h 171"/>
                <a:gd name="T2" fmla="*/ 11963 w 19"/>
                <a:gd name="T3" fmla="*/ 1 h 171"/>
                <a:gd name="T4" fmla="*/ 10074 w 19"/>
                <a:gd name="T5" fmla="*/ 146 h 171"/>
                <a:gd name="T6" fmla="*/ 7838 w 19"/>
                <a:gd name="T7" fmla="*/ 395 h 171"/>
                <a:gd name="T8" fmla="*/ 6600 w 19"/>
                <a:gd name="T9" fmla="*/ 658 h 171"/>
                <a:gd name="T10" fmla="*/ 4324 w 19"/>
                <a:gd name="T11" fmla="*/ 1012 h 171"/>
                <a:gd name="T12" fmla="*/ 2833 w 19"/>
                <a:gd name="T13" fmla="*/ 1500 h 171"/>
                <a:gd name="T14" fmla="*/ 1856 w 19"/>
                <a:gd name="T15" fmla="*/ 1980 h 171"/>
                <a:gd name="T16" fmla="*/ 0 w 19"/>
                <a:gd name="T17" fmla="*/ 2604 h 171"/>
                <a:gd name="T18" fmla="*/ 0 w 19"/>
                <a:gd name="T19" fmla="*/ 2891 h 171"/>
                <a:gd name="T20" fmla="*/ 0 w 19"/>
                <a:gd name="T21" fmla="*/ 3228 h 171"/>
                <a:gd name="T22" fmla="*/ 0 w 19"/>
                <a:gd name="T23" fmla="*/ 3544 h 171"/>
                <a:gd name="T24" fmla="*/ 0 w 19"/>
                <a:gd name="T25" fmla="*/ 3864 h 171"/>
                <a:gd name="T26" fmla="*/ 0 w 19"/>
                <a:gd name="T27" fmla="*/ 4205 h 171"/>
                <a:gd name="T28" fmla="*/ 0 w 19"/>
                <a:gd name="T29" fmla="*/ 4559 h 171"/>
                <a:gd name="T30" fmla="*/ 1856 w 19"/>
                <a:gd name="T31" fmla="*/ 4906 h 171"/>
                <a:gd name="T32" fmla="*/ 1856 w 19"/>
                <a:gd name="T33" fmla="*/ 5169 h 171"/>
                <a:gd name="T34" fmla="*/ 2833 w 19"/>
                <a:gd name="T35" fmla="*/ 5448 h 171"/>
                <a:gd name="T36" fmla="*/ 2833 w 19"/>
                <a:gd name="T37" fmla="*/ 5682 h 171"/>
                <a:gd name="T38" fmla="*/ 2833 w 19"/>
                <a:gd name="T39" fmla="*/ 5983 h 171"/>
                <a:gd name="T40" fmla="*/ 4324 w 19"/>
                <a:gd name="T41" fmla="*/ 6154 h 171"/>
                <a:gd name="T42" fmla="*/ 6600 w 19"/>
                <a:gd name="T43" fmla="*/ 6328 h 171"/>
                <a:gd name="T44" fmla="*/ 6600 w 19"/>
                <a:gd name="T45" fmla="*/ 6463 h 171"/>
                <a:gd name="T46" fmla="*/ 7838 w 19"/>
                <a:gd name="T47" fmla="*/ 6589 h 171"/>
                <a:gd name="T48" fmla="*/ 10074 w 19"/>
                <a:gd name="T49" fmla="*/ 6589 h 171"/>
                <a:gd name="T50" fmla="*/ 10074 w 19"/>
                <a:gd name="T51" fmla="*/ 6589 h 171"/>
                <a:gd name="T52" fmla="*/ 11963 w 19"/>
                <a:gd name="T53" fmla="*/ 6524 h 171"/>
                <a:gd name="T54" fmla="*/ 14877 w 19"/>
                <a:gd name="T55" fmla="*/ 6463 h 171"/>
                <a:gd name="T56" fmla="*/ 14877 w 19"/>
                <a:gd name="T57" fmla="*/ 6328 h 171"/>
                <a:gd name="T58" fmla="*/ 17580 w 19"/>
                <a:gd name="T59" fmla="*/ 6152 h 171"/>
                <a:gd name="T60" fmla="*/ 18259 w 19"/>
                <a:gd name="T61" fmla="*/ 5938 h 171"/>
                <a:gd name="T62" fmla="*/ 19799 w 19"/>
                <a:gd name="T63" fmla="*/ 5652 h 171"/>
                <a:gd name="T64" fmla="*/ 20747 w 19"/>
                <a:gd name="T65" fmla="*/ 5315 h 171"/>
                <a:gd name="T66" fmla="*/ 22707 w 19"/>
                <a:gd name="T67" fmla="*/ 4964 h 171"/>
                <a:gd name="T68" fmla="*/ 22707 w 19"/>
                <a:gd name="T69" fmla="*/ 4711 h 171"/>
                <a:gd name="T70" fmla="*/ 22707 w 19"/>
                <a:gd name="T71" fmla="*/ 4394 h 171"/>
                <a:gd name="T72" fmla="*/ 22707 w 19"/>
                <a:gd name="T73" fmla="*/ 4047 h 171"/>
                <a:gd name="T74" fmla="*/ 23469 w 19"/>
                <a:gd name="T75" fmla="*/ 3743 h 171"/>
                <a:gd name="T76" fmla="*/ 23469 w 19"/>
                <a:gd name="T77" fmla="*/ 3363 h 171"/>
                <a:gd name="T78" fmla="*/ 23469 w 19"/>
                <a:gd name="T79" fmla="*/ 2935 h 171"/>
                <a:gd name="T80" fmla="*/ 23469 w 19"/>
                <a:gd name="T81" fmla="*/ 2713 h 171"/>
                <a:gd name="T82" fmla="*/ 23469 w 19"/>
                <a:gd name="T83" fmla="*/ 2302 h 171"/>
                <a:gd name="T84" fmla="*/ 23469 w 19"/>
                <a:gd name="T85" fmla="*/ 1796 h 171"/>
                <a:gd name="T86" fmla="*/ 22707 w 19"/>
                <a:gd name="T87" fmla="*/ 1278 h 171"/>
                <a:gd name="T88" fmla="*/ 22707 w 19"/>
                <a:gd name="T89" fmla="*/ 761 h 171"/>
                <a:gd name="T90" fmla="*/ 19799 w 19"/>
                <a:gd name="T91" fmla="*/ 395 h 171"/>
                <a:gd name="T92" fmla="*/ 17580 w 19"/>
                <a:gd name="T93" fmla="*/ 118 h 171"/>
                <a:gd name="T94" fmla="*/ 14877 w 19"/>
                <a:gd name="T95" fmla="*/ 0 h 1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"/>
                <a:gd name="T145" fmla="*/ 0 h 171"/>
                <a:gd name="T146" fmla="*/ 19 w 19"/>
                <a:gd name="T147" fmla="*/ 171 h 1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" h="171">
                  <a:moveTo>
                    <a:pt x="11" y="0"/>
                  </a:moveTo>
                  <a:lnTo>
                    <a:pt x="9" y="1"/>
                  </a:lnTo>
                  <a:lnTo>
                    <a:pt x="8" y="4"/>
                  </a:lnTo>
                  <a:lnTo>
                    <a:pt x="6" y="10"/>
                  </a:lnTo>
                  <a:lnTo>
                    <a:pt x="5" y="17"/>
                  </a:lnTo>
                  <a:lnTo>
                    <a:pt x="3" y="26"/>
                  </a:lnTo>
                  <a:lnTo>
                    <a:pt x="2" y="39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7"/>
                  </a:lnTo>
                  <a:lnTo>
                    <a:pt x="1" y="134"/>
                  </a:lnTo>
                  <a:lnTo>
                    <a:pt x="2" y="141"/>
                  </a:lnTo>
                  <a:lnTo>
                    <a:pt x="2" y="148"/>
                  </a:lnTo>
                  <a:lnTo>
                    <a:pt x="2" y="155"/>
                  </a:lnTo>
                  <a:lnTo>
                    <a:pt x="3" y="160"/>
                  </a:lnTo>
                  <a:lnTo>
                    <a:pt x="5" y="164"/>
                  </a:lnTo>
                  <a:lnTo>
                    <a:pt x="5" y="167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9"/>
                  </a:lnTo>
                  <a:lnTo>
                    <a:pt x="11" y="167"/>
                  </a:lnTo>
                  <a:lnTo>
                    <a:pt x="11" y="164"/>
                  </a:lnTo>
                  <a:lnTo>
                    <a:pt x="13" y="159"/>
                  </a:lnTo>
                  <a:lnTo>
                    <a:pt x="14" y="154"/>
                  </a:lnTo>
                  <a:lnTo>
                    <a:pt x="15" y="146"/>
                  </a:lnTo>
                  <a:lnTo>
                    <a:pt x="16" y="137"/>
                  </a:lnTo>
                  <a:lnTo>
                    <a:pt x="17" y="129"/>
                  </a:lnTo>
                  <a:lnTo>
                    <a:pt x="17" y="122"/>
                  </a:lnTo>
                  <a:lnTo>
                    <a:pt x="17" y="114"/>
                  </a:lnTo>
                  <a:lnTo>
                    <a:pt x="17" y="105"/>
                  </a:lnTo>
                  <a:lnTo>
                    <a:pt x="18" y="97"/>
                  </a:lnTo>
                  <a:lnTo>
                    <a:pt x="18" y="87"/>
                  </a:lnTo>
                  <a:lnTo>
                    <a:pt x="18" y="76"/>
                  </a:lnTo>
                  <a:lnTo>
                    <a:pt x="18" y="70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7" y="33"/>
                  </a:lnTo>
                  <a:lnTo>
                    <a:pt x="17" y="20"/>
                  </a:lnTo>
                  <a:lnTo>
                    <a:pt x="15" y="10"/>
                  </a:lnTo>
                  <a:lnTo>
                    <a:pt x="13" y="3"/>
                  </a:lnTo>
                  <a:lnTo>
                    <a:pt x="11" y="0"/>
                  </a:ln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5" name="Freeform 758">
              <a:extLst>
                <a:ext uri="{FF2B5EF4-FFF2-40B4-BE49-F238E27FC236}">
                  <a16:creationId xmlns:a16="http://schemas.microsoft.com/office/drawing/2014/main" id="{27B036FA-56E1-4A6C-B0D5-ABD79444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68"/>
              <a:ext cx="25" cy="205"/>
            </a:xfrm>
            <a:custGeom>
              <a:avLst/>
              <a:gdLst>
                <a:gd name="T0" fmla="*/ 6101 w 17"/>
                <a:gd name="T1" fmla="*/ 0 h 165"/>
                <a:gd name="T2" fmla="*/ 5725 w 17"/>
                <a:gd name="T3" fmla="*/ 1 h 165"/>
                <a:gd name="T4" fmla="*/ 4793 w 17"/>
                <a:gd name="T5" fmla="*/ 148 h 165"/>
                <a:gd name="T6" fmla="*/ 3259 w 17"/>
                <a:gd name="T7" fmla="*/ 401 h 165"/>
                <a:gd name="T8" fmla="*/ 2821 w 17"/>
                <a:gd name="T9" fmla="*/ 657 h 165"/>
                <a:gd name="T10" fmla="*/ 1918 w 17"/>
                <a:gd name="T11" fmla="*/ 1050 h 165"/>
                <a:gd name="T12" fmla="*/ 1 w 17"/>
                <a:gd name="T13" fmla="*/ 1492 h 165"/>
                <a:gd name="T14" fmla="*/ 1 w 17"/>
                <a:gd name="T15" fmla="*/ 2014 h 165"/>
                <a:gd name="T16" fmla="*/ 0 w 17"/>
                <a:gd name="T17" fmla="*/ 2613 h 165"/>
                <a:gd name="T18" fmla="*/ 0 w 17"/>
                <a:gd name="T19" fmla="*/ 2861 h 165"/>
                <a:gd name="T20" fmla="*/ 0 w 17"/>
                <a:gd name="T21" fmla="*/ 3246 h 165"/>
                <a:gd name="T22" fmla="*/ 0 w 17"/>
                <a:gd name="T23" fmla="*/ 3555 h 165"/>
                <a:gd name="T24" fmla="*/ 0 w 17"/>
                <a:gd name="T25" fmla="*/ 3863 h 165"/>
                <a:gd name="T26" fmla="*/ 0 w 17"/>
                <a:gd name="T27" fmla="*/ 4201 h 165"/>
                <a:gd name="T28" fmla="*/ 0 w 17"/>
                <a:gd name="T29" fmla="*/ 4578 h 165"/>
                <a:gd name="T30" fmla="*/ 1 w 17"/>
                <a:gd name="T31" fmla="*/ 4914 h 165"/>
                <a:gd name="T32" fmla="*/ 1 w 17"/>
                <a:gd name="T33" fmla="*/ 5152 h 165"/>
                <a:gd name="T34" fmla="*/ 1 w 17"/>
                <a:gd name="T35" fmla="*/ 5449 h 165"/>
                <a:gd name="T36" fmla="*/ 1 w 17"/>
                <a:gd name="T37" fmla="*/ 5751 h 165"/>
                <a:gd name="T38" fmla="*/ 1304 w 17"/>
                <a:gd name="T39" fmla="*/ 5967 h 165"/>
                <a:gd name="T40" fmla="*/ 1918 w 17"/>
                <a:gd name="T41" fmla="*/ 6120 h 165"/>
                <a:gd name="T42" fmla="*/ 2821 w 17"/>
                <a:gd name="T43" fmla="*/ 6318 h 165"/>
                <a:gd name="T44" fmla="*/ 3259 w 17"/>
                <a:gd name="T45" fmla="*/ 6484 h 165"/>
                <a:gd name="T46" fmla="*/ 4149 w 17"/>
                <a:gd name="T47" fmla="*/ 6566 h 165"/>
                <a:gd name="T48" fmla="*/ 4793 w 17"/>
                <a:gd name="T49" fmla="*/ 6566 h 165"/>
                <a:gd name="T50" fmla="*/ 4793 w 17"/>
                <a:gd name="T51" fmla="*/ 6566 h 165"/>
                <a:gd name="T52" fmla="*/ 6101 w 17"/>
                <a:gd name="T53" fmla="*/ 6528 h 165"/>
                <a:gd name="T54" fmla="*/ 6101 w 17"/>
                <a:gd name="T55" fmla="*/ 6433 h 165"/>
                <a:gd name="T56" fmla="*/ 7049 w 17"/>
                <a:gd name="T57" fmla="*/ 6318 h 165"/>
                <a:gd name="T58" fmla="*/ 8419 w 17"/>
                <a:gd name="T59" fmla="*/ 6120 h 165"/>
                <a:gd name="T60" fmla="*/ 8419 w 17"/>
                <a:gd name="T61" fmla="*/ 5962 h 165"/>
                <a:gd name="T62" fmla="*/ 8972 w 17"/>
                <a:gd name="T63" fmla="*/ 5624 h 165"/>
                <a:gd name="T64" fmla="*/ 10234 w 17"/>
                <a:gd name="T65" fmla="*/ 5340 h 165"/>
                <a:gd name="T66" fmla="*/ 10366 w 17"/>
                <a:gd name="T67" fmla="*/ 5011 h 165"/>
                <a:gd name="T68" fmla="*/ 10366 w 17"/>
                <a:gd name="T69" fmla="*/ 4736 h 165"/>
                <a:gd name="T70" fmla="*/ 11259 w 17"/>
                <a:gd name="T71" fmla="*/ 4412 h 165"/>
                <a:gd name="T72" fmla="*/ 11259 w 17"/>
                <a:gd name="T73" fmla="*/ 4093 h 165"/>
                <a:gd name="T74" fmla="*/ 11259 w 17"/>
                <a:gd name="T75" fmla="*/ 3757 h 165"/>
                <a:gd name="T76" fmla="*/ 11259 w 17"/>
                <a:gd name="T77" fmla="*/ 3338 h 165"/>
                <a:gd name="T78" fmla="*/ 11259 w 17"/>
                <a:gd name="T79" fmla="*/ 2918 h 165"/>
                <a:gd name="T80" fmla="*/ 11259 w 17"/>
                <a:gd name="T81" fmla="*/ 2675 h 165"/>
                <a:gd name="T82" fmla="*/ 11259 w 17"/>
                <a:gd name="T83" fmla="*/ 2277 h 165"/>
                <a:gd name="T84" fmla="*/ 11259 w 17"/>
                <a:gd name="T85" fmla="*/ 1806 h 165"/>
                <a:gd name="T86" fmla="*/ 10366 w 17"/>
                <a:gd name="T87" fmla="*/ 1305 h 165"/>
                <a:gd name="T88" fmla="*/ 10366 w 17"/>
                <a:gd name="T89" fmla="*/ 816 h 165"/>
                <a:gd name="T90" fmla="*/ 8972 w 17"/>
                <a:gd name="T91" fmla="*/ 401 h 165"/>
                <a:gd name="T92" fmla="*/ 8419 w 17"/>
                <a:gd name="T93" fmla="*/ 119 h 165"/>
                <a:gd name="T94" fmla="*/ 6101 w 17"/>
                <a:gd name="T95" fmla="*/ 0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"/>
                <a:gd name="T145" fmla="*/ 0 h 165"/>
                <a:gd name="T146" fmla="*/ 17 w 17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" h="165">
                  <a:moveTo>
                    <a:pt x="9" y="0"/>
                  </a:moveTo>
                  <a:lnTo>
                    <a:pt x="8" y="1"/>
                  </a:lnTo>
                  <a:lnTo>
                    <a:pt x="7" y="4"/>
                  </a:lnTo>
                  <a:lnTo>
                    <a:pt x="5" y="10"/>
                  </a:lnTo>
                  <a:lnTo>
                    <a:pt x="4" y="16"/>
                  </a:lnTo>
                  <a:lnTo>
                    <a:pt x="3" y="26"/>
                  </a:lnTo>
                  <a:lnTo>
                    <a:pt x="1" y="38"/>
                  </a:lnTo>
                  <a:lnTo>
                    <a:pt x="1" y="50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1" y="122"/>
                  </a:lnTo>
                  <a:lnTo>
                    <a:pt x="1" y="129"/>
                  </a:lnTo>
                  <a:lnTo>
                    <a:pt x="1" y="136"/>
                  </a:lnTo>
                  <a:lnTo>
                    <a:pt x="1" y="143"/>
                  </a:lnTo>
                  <a:lnTo>
                    <a:pt x="2" y="149"/>
                  </a:lnTo>
                  <a:lnTo>
                    <a:pt x="3" y="154"/>
                  </a:lnTo>
                  <a:lnTo>
                    <a:pt x="4" y="158"/>
                  </a:lnTo>
                  <a:lnTo>
                    <a:pt x="5" y="162"/>
                  </a:lnTo>
                  <a:lnTo>
                    <a:pt x="6" y="164"/>
                  </a:lnTo>
                  <a:lnTo>
                    <a:pt x="7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10" y="158"/>
                  </a:lnTo>
                  <a:lnTo>
                    <a:pt x="12" y="154"/>
                  </a:lnTo>
                  <a:lnTo>
                    <a:pt x="12" y="148"/>
                  </a:lnTo>
                  <a:lnTo>
                    <a:pt x="13" y="141"/>
                  </a:lnTo>
                  <a:lnTo>
                    <a:pt x="14" y="133"/>
                  </a:lnTo>
                  <a:lnTo>
                    <a:pt x="15" y="125"/>
                  </a:lnTo>
                  <a:lnTo>
                    <a:pt x="15" y="118"/>
                  </a:lnTo>
                  <a:lnTo>
                    <a:pt x="16" y="110"/>
                  </a:lnTo>
                  <a:lnTo>
                    <a:pt x="16" y="102"/>
                  </a:lnTo>
                  <a:lnTo>
                    <a:pt x="16" y="94"/>
                  </a:lnTo>
                  <a:lnTo>
                    <a:pt x="16" y="84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6" y="57"/>
                  </a:lnTo>
                  <a:lnTo>
                    <a:pt x="16" y="45"/>
                  </a:lnTo>
                  <a:lnTo>
                    <a:pt x="15" y="32"/>
                  </a:lnTo>
                  <a:lnTo>
                    <a:pt x="15" y="20"/>
                  </a:lnTo>
                  <a:lnTo>
                    <a:pt x="13" y="10"/>
                  </a:lnTo>
                  <a:lnTo>
                    <a:pt x="12" y="3"/>
                  </a:lnTo>
                  <a:lnTo>
                    <a:pt x="9" y="0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6" name="Freeform 759">
              <a:extLst>
                <a:ext uri="{FF2B5EF4-FFF2-40B4-BE49-F238E27FC236}">
                  <a16:creationId xmlns:a16="http://schemas.microsoft.com/office/drawing/2014/main" id="{028F0EEA-DCB6-4563-B2C4-C691818AA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73"/>
              <a:ext cx="24" cy="195"/>
            </a:xfrm>
            <a:custGeom>
              <a:avLst/>
              <a:gdLst>
                <a:gd name="T0" fmla="*/ 8928 w 16"/>
                <a:gd name="T1" fmla="*/ 0 h 157"/>
                <a:gd name="T2" fmla="*/ 7079 w 16"/>
                <a:gd name="T3" fmla="*/ 1 h 157"/>
                <a:gd name="T4" fmla="*/ 6012 w 16"/>
                <a:gd name="T5" fmla="*/ 148 h 157"/>
                <a:gd name="T6" fmla="*/ 5223 w 16"/>
                <a:gd name="T7" fmla="*/ 401 h 157"/>
                <a:gd name="T8" fmla="*/ 3626 w 16"/>
                <a:gd name="T9" fmla="*/ 657 h 157"/>
                <a:gd name="T10" fmla="*/ 3482 w 16"/>
                <a:gd name="T11" fmla="*/ 1014 h 157"/>
                <a:gd name="T12" fmla="*/ 1166 w 16"/>
                <a:gd name="T13" fmla="*/ 1452 h 157"/>
                <a:gd name="T14" fmla="*/ 1166 w 16"/>
                <a:gd name="T15" fmla="*/ 1943 h 157"/>
                <a:gd name="T16" fmla="*/ 1166 w 16"/>
                <a:gd name="T17" fmla="*/ 2480 h 157"/>
                <a:gd name="T18" fmla="*/ 0 w 16"/>
                <a:gd name="T19" fmla="*/ 2767 h 157"/>
                <a:gd name="T20" fmla="*/ 0 w 16"/>
                <a:gd name="T21" fmla="*/ 3080 h 157"/>
                <a:gd name="T22" fmla="*/ 0 w 16"/>
                <a:gd name="T23" fmla="*/ 3403 h 157"/>
                <a:gd name="T24" fmla="*/ 0 w 16"/>
                <a:gd name="T25" fmla="*/ 3671 h 157"/>
                <a:gd name="T26" fmla="*/ 0 w 16"/>
                <a:gd name="T27" fmla="*/ 3958 h 157"/>
                <a:gd name="T28" fmla="*/ 1166 w 16"/>
                <a:gd name="T29" fmla="*/ 4290 h 157"/>
                <a:gd name="T30" fmla="*/ 1166 w 16"/>
                <a:gd name="T31" fmla="*/ 4623 h 157"/>
                <a:gd name="T32" fmla="*/ 1166 w 16"/>
                <a:gd name="T33" fmla="*/ 4906 h 157"/>
                <a:gd name="T34" fmla="*/ 1166 w 16"/>
                <a:gd name="T35" fmla="*/ 5167 h 157"/>
                <a:gd name="T36" fmla="*/ 1166 w 16"/>
                <a:gd name="T37" fmla="*/ 5412 h 157"/>
                <a:gd name="T38" fmla="*/ 1911 w 16"/>
                <a:gd name="T39" fmla="*/ 5664 h 157"/>
                <a:gd name="T40" fmla="*/ 3482 w 16"/>
                <a:gd name="T41" fmla="*/ 5804 h 157"/>
                <a:gd name="T42" fmla="*/ 3626 w 16"/>
                <a:gd name="T43" fmla="*/ 6035 h 157"/>
                <a:gd name="T44" fmla="*/ 3626 w 16"/>
                <a:gd name="T45" fmla="*/ 6106 h 157"/>
                <a:gd name="T46" fmla="*/ 5223 w 16"/>
                <a:gd name="T47" fmla="*/ 6216 h 157"/>
                <a:gd name="T48" fmla="*/ 6012 w 16"/>
                <a:gd name="T49" fmla="*/ 6216 h 157"/>
                <a:gd name="T50" fmla="*/ 7079 w 16"/>
                <a:gd name="T51" fmla="*/ 6216 h 157"/>
                <a:gd name="T52" fmla="*/ 7788 w 16"/>
                <a:gd name="T53" fmla="*/ 6200 h 157"/>
                <a:gd name="T54" fmla="*/ 8928 w 16"/>
                <a:gd name="T55" fmla="*/ 6093 h 157"/>
                <a:gd name="T56" fmla="*/ 8928 w 16"/>
                <a:gd name="T57" fmla="*/ 5959 h 157"/>
                <a:gd name="T58" fmla="*/ 11237 w 16"/>
                <a:gd name="T59" fmla="*/ 5804 h 157"/>
                <a:gd name="T60" fmla="*/ 11237 w 16"/>
                <a:gd name="T61" fmla="*/ 5608 h 157"/>
                <a:gd name="T62" fmla="*/ 11691 w 16"/>
                <a:gd name="T63" fmla="*/ 5328 h 157"/>
                <a:gd name="T64" fmla="*/ 12981 w 16"/>
                <a:gd name="T65" fmla="*/ 5005 h 157"/>
                <a:gd name="T66" fmla="*/ 14004 w 16"/>
                <a:gd name="T67" fmla="*/ 4751 h 157"/>
                <a:gd name="T68" fmla="*/ 14004 w 16"/>
                <a:gd name="T69" fmla="*/ 4486 h 157"/>
                <a:gd name="T70" fmla="*/ 14004 w 16"/>
                <a:gd name="T71" fmla="*/ 4160 h 157"/>
                <a:gd name="T72" fmla="*/ 14004 w 16"/>
                <a:gd name="T73" fmla="*/ 3857 h 157"/>
                <a:gd name="T74" fmla="*/ 15168 w 16"/>
                <a:gd name="T75" fmla="*/ 3601 h 157"/>
                <a:gd name="T76" fmla="*/ 15168 w 16"/>
                <a:gd name="T77" fmla="*/ 3236 h 157"/>
                <a:gd name="T78" fmla="*/ 15168 w 16"/>
                <a:gd name="T79" fmla="*/ 2781 h 157"/>
                <a:gd name="T80" fmla="*/ 15168 w 16"/>
                <a:gd name="T81" fmla="*/ 2555 h 157"/>
                <a:gd name="T82" fmla="*/ 15168 w 16"/>
                <a:gd name="T83" fmla="*/ 2154 h 157"/>
                <a:gd name="T84" fmla="*/ 15168 w 16"/>
                <a:gd name="T85" fmla="*/ 1710 h 157"/>
                <a:gd name="T86" fmla="*/ 14004 w 16"/>
                <a:gd name="T87" fmla="*/ 1295 h 157"/>
                <a:gd name="T88" fmla="*/ 14004 w 16"/>
                <a:gd name="T89" fmla="*/ 769 h 157"/>
                <a:gd name="T90" fmla="*/ 11691 w 16"/>
                <a:gd name="T91" fmla="*/ 401 h 157"/>
                <a:gd name="T92" fmla="*/ 11237 w 16"/>
                <a:gd name="T93" fmla="*/ 119 h 157"/>
                <a:gd name="T94" fmla="*/ 8928 w 16"/>
                <a:gd name="T95" fmla="*/ 0 h 1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157"/>
                <a:gd name="T146" fmla="*/ 16 w 16"/>
                <a:gd name="T147" fmla="*/ 157 h 1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157">
                  <a:moveTo>
                    <a:pt x="9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5" y="10"/>
                  </a:lnTo>
                  <a:lnTo>
                    <a:pt x="4" y="16"/>
                  </a:lnTo>
                  <a:lnTo>
                    <a:pt x="3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1" y="108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2" y="142"/>
                  </a:lnTo>
                  <a:lnTo>
                    <a:pt x="3" y="146"/>
                  </a:lnTo>
                  <a:lnTo>
                    <a:pt x="4" y="151"/>
                  </a:lnTo>
                  <a:lnTo>
                    <a:pt x="4" y="154"/>
                  </a:lnTo>
                  <a:lnTo>
                    <a:pt x="5" y="156"/>
                  </a:lnTo>
                  <a:lnTo>
                    <a:pt x="6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3"/>
                  </a:lnTo>
                  <a:lnTo>
                    <a:pt x="9" y="150"/>
                  </a:lnTo>
                  <a:lnTo>
                    <a:pt x="11" y="146"/>
                  </a:lnTo>
                  <a:lnTo>
                    <a:pt x="11" y="141"/>
                  </a:lnTo>
                  <a:lnTo>
                    <a:pt x="12" y="134"/>
                  </a:lnTo>
                  <a:lnTo>
                    <a:pt x="13" y="126"/>
                  </a:lnTo>
                  <a:lnTo>
                    <a:pt x="14" y="119"/>
                  </a:lnTo>
                  <a:lnTo>
                    <a:pt x="14" y="113"/>
                  </a:lnTo>
                  <a:lnTo>
                    <a:pt x="14" y="105"/>
                  </a:lnTo>
                  <a:lnTo>
                    <a:pt x="14" y="97"/>
                  </a:lnTo>
                  <a:lnTo>
                    <a:pt x="15" y="90"/>
                  </a:lnTo>
                  <a:lnTo>
                    <a:pt x="15" y="81"/>
                  </a:lnTo>
                  <a:lnTo>
                    <a:pt x="15" y="70"/>
                  </a:lnTo>
                  <a:lnTo>
                    <a:pt x="15" y="64"/>
                  </a:lnTo>
                  <a:lnTo>
                    <a:pt x="15" y="55"/>
                  </a:lnTo>
                  <a:lnTo>
                    <a:pt x="15" y="43"/>
                  </a:lnTo>
                  <a:lnTo>
                    <a:pt x="14" y="32"/>
                  </a:lnTo>
                  <a:lnTo>
                    <a:pt x="14" y="19"/>
                  </a:lnTo>
                  <a:lnTo>
                    <a:pt x="12" y="10"/>
                  </a:lnTo>
                  <a:lnTo>
                    <a:pt x="11" y="3"/>
                  </a:lnTo>
                  <a:lnTo>
                    <a:pt x="9" y="0"/>
                  </a:ln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7" name="Freeform 760">
              <a:extLst>
                <a:ext uri="{FF2B5EF4-FFF2-40B4-BE49-F238E27FC236}">
                  <a16:creationId xmlns:a16="http://schemas.microsoft.com/office/drawing/2014/main" id="{026C7812-4C89-4597-8F33-5F4F32B3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78"/>
              <a:ext cx="21" cy="186"/>
            </a:xfrm>
            <a:custGeom>
              <a:avLst/>
              <a:gdLst>
                <a:gd name="T0" fmla="*/ 8091 w 14"/>
                <a:gd name="T1" fmla="*/ 0 h 149"/>
                <a:gd name="T2" fmla="*/ 7626 w 14"/>
                <a:gd name="T3" fmla="*/ 1 h 149"/>
                <a:gd name="T4" fmla="*/ 5394 w 14"/>
                <a:gd name="T5" fmla="*/ 150 h 149"/>
                <a:gd name="T6" fmla="*/ 5394 w 14"/>
                <a:gd name="T7" fmla="*/ 363 h 149"/>
                <a:gd name="T8" fmla="*/ 3596 w 14"/>
                <a:gd name="T9" fmla="*/ 658 h 149"/>
                <a:gd name="T10" fmla="*/ 3596 w 14"/>
                <a:gd name="T11" fmla="*/ 1004 h 149"/>
                <a:gd name="T12" fmla="*/ 1598 w 14"/>
                <a:gd name="T13" fmla="*/ 1446 h 149"/>
                <a:gd name="T14" fmla="*/ 1598 w 14"/>
                <a:gd name="T15" fmla="*/ 1952 h 149"/>
                <a:gd name="T16" fmla="*/ 1598 w 14"/>
                <a:gd name="T17" fmla="*/ 2585 h 149"/>
                <a:gd name="T18" fmla="*/ 1598 w 14"/>
                <a:gd name="T19" fmla="*/ 2822 h 149"/>
                <a:gd name="T20" fmla="*/ 0 w 14"/>
                <a:gd name="T21" fmla="*/ 3174 h 149"/>
                <a:gd name="T22" fmla="*/ 0 w 14"/>
                <a:gd name="T23" fmla="*/ 3510 h 149"/>
                <a:gd name="T24" fmla="*/ 0 w 14"/>
                <a:gd name="T25" fmla="*/ 3797 h 149"/>
                <a:gd name="T26" fmla="*/ 1598 w 14"/>
                <a:gd name="T27" fmla="*/ 4149 h 149"/>
                <a:gd name="T28" fmla="*/ 1598 w 14"/>
                <a:gd name="T29" fmla="*/ 4481 h 149"/>
                <a:gd name="T30" fmla="*/ 1598 w 14"/>
                <a:gd name="T31" fmla="*/ 4750 h 149"/>
                <a:gd name="T32" fmla="*/ 1598 w 14"/>
                <a:gd name="T33" fmla="*/ 5038 h 149"/>
                <a:gd name="T34" fmla="*/ 1598 w 14"/>
                <a:gd name="T35" fmla="*/ 5360 h 149"/>
                <a:gd name="T36" fmla="*/ 2397 w 14"/>
                <a:gd name="T37" fmla="*/ 5594 h 149"/>
                <a:gd name="T38" fmla="*/ 2397 w 14"/>
                <a:gd name="T39" fmla="*/ 5861 h 149"/>
                <a:gd name="T40" fmla="*/ 3596 w 14"/>
                <a:gd name="T41" fmla="*/ 6046 h 149"/>
                <a:gd name="T42" fmla="*/ 3596 w 14"/>
                <a:gd name="T43" fmla="*/ 6174 h 149"/>
                <a:gd name="T44" fmla="*/ 4163 w 14"/>
                <a:gd name="T45" fmla="*/ 6320 h 149"/>
                <a:gd name="T46" fmla="*/ 5394 w 14"/>
                <a:gd name="T47" fmla="*/ 6431 h 149"/>
                <a:gd name="T48" fmla="*/ 5394 w 14"/>
                <a:gd name="T49" fmla="*/ 6431 h 149"/>
                <a:gd name="T50" fmla="*/ 6245 w 14"/>
                <a:gd name="T51" fmla="*/ 6431 h 149"/>
                <a:gd name="T52" fmla="*/ 7626 w 14"/>
                <a:gd name="T53" fmla="*/ 6406 h 149"/>
                <a:gd name="T54" fmla="*/ 8091 w 14"/>
                <a:gd name="T55" fmla="*/ 6289 h 149"/>
                <a:gd name="T56" fmla="*/ 8091 w 14"/>
                <a:gd name="T57" fmla="*/ 6174 h 149"/>
                <a:gd name="T58" fmla="*/ 10389 w 14"/>
                <a:gd name="T59" fmla="*/ 5992 h 149"/>
                <a:gd name="T60" fmla="*/ 10389 w 14"/>
                <a:gd name="T61" fmla="*/ 5818 h 149"/>
                <a:gd name="T62" fmla="*/ 11439 w 14"/>
                <a:gd name="T63" fmla="*/ 5490 h 149"/>
                <a:gd name="T64" fmla="*/ 12137 w 14"/>
                <a:gd name="T65" fmla="*/ 5192 h 149"/>
                <a:gd name="T66" fmla="*/ 12137 w 14"/>
                <a:gd name="T67" fmla="*/ 4910 h 149"/>
                <a:gd name="T68" fmla="*/ 12137 w 14"/>
                <a:gd name="T69" fmla="*/ 4661 h 149"/>
                <a:gd name="T70" fmla="*/ 12137 w 14"/>
                <a:gd name="T71" fmla="*/ 4338 h 149"/>
                <a:gd name="T72" fmla="*/ 13284 w 14"/>
                <a:gd name="T73" fmla="*/ 4028 h 149"/>
                <a:gd name="T74" fmla="*/ 13284 w 14"/>
                <a:gd name="T75" fmla="*/ 3688 h 149"/>
                <a:gd name="T76" fmla="*/ 13284 w 14"/>
                <a:gd name="T77" fmla="*/ 3324 h 149"/>
                <a:gd name="T78" fmla="*/ 13284 w 14"/>
                <a:gd name="T79" fmla="*/ 2937 h 149"/>
                <a:gd name="T80" fmla="*/ 13284 w 14"/>
                <a:gd name="T81" fmla="*/ 2663 h 149"/>
                <a:gd name="T82" fmla="*/ 13284 w 14"/>
                <a:gd name="T83" fmla="*/ 2253 h 149"/>
                <a:gd name="T84" fmla="*/ 13284 w 14"/>
                <a:gd name="T85" fmla="*/ 1786 h 149"/>
                <a:gd name="T86" fmla="*/ 12137 w 14"/>
                <a:gd name="T87" fmla="*/ 1280 h 149"/>
                <a:gd name="T88" fmla="*/ 12137 w 14"/>
                <a:gd name="T89" fmla="*/ 743 h 149"/>
                <a:gd name="T90" fmla="*/ 11439 w 14"/>
                <a:gd name="T91" fmla="*/ 363 h 149"/>
                <a:gd name="T92" fmla="*/ 10389 w 14"/>
                <a:gd name="T93" fmla="*/ 120 h 149"/>
                <a:gd name="T94" fmla="*/ 8091 w 14"/>
                <a:gd name="T95" fmla="*/ 0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"/>
                <a:gd name="T145" fmla="*/ 0 h 149"/>
                <a:gd name="T146" fmla="*/ 14 w 14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" h="149">
                  <a:moveTo>
                    <a:pt x="8" y="0"/>
                  </a:moveTo>
                  <a:lnTo>
                    <a:pt x="7" y="1"/>
                  </a:lnTo>
                  <a:lnTo>
                    <a:pt x="5" y="4"/>
                  </a:lnTo>
                  <a:lnTo>
                    <a:pt x="5" y="9"/>
                  </a:lnTo>
                  <a:lnTo>
                    <a:pt x="3" y="15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1" y="45"/>
                  </a:lnTo>
                  <a:lnTo>
                    <a:pt x="1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103"/>
                  </a:lnTo>
                  <a:lnTo>
                    <a:pt x="1" y="110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2" y="129"/>
                  </a:lnTo>
                  <a:lnTo>
                    <a:pt x="2" y="135"/>
                  </a:lnTo>
                  <a:lnTo>
                    <a:pt x="3" y="139"/>
                  </a:lnTo>
                  <a:lnTo>
                    <a:pt x="3" y="142"/>
                  </a:lnTo>
                  <a:lnTo>
                    <a:pt x="4" y="146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7" y="147"/>
                  </a:lnTo>
                  <a:lnTo>
                    <a:pt x="8" y="145"/>
                  </a:lnTo>
                  <a:lnTo>
                    <a:pt x="8" y="142"/>
                  </a:lnTo>
                  <a:lnTo>
                    <a:pt x="10" y="138"/>
                  </a:lnTo>
                  <a:lnTo>
                    <a:pt x="10" y="134"/>
                  </a:lnTo>
                  <a:lnTo>
                    <a:pt x="11" y="127"/>
                  </a:lnTo>
                  <a:lnTo>
                    <a:pt x="12" y="120"/>
                  </a:lnTo>
                  <a:lnTo>
                    <a:pt x="12" y="113"/>
                  </a:lnTo>
                  <a:lnTo>
                    <a:pt x="12" y="107"/>
                  </a:lnTo>
                  <a:lnTo>
                    <a:pt x="12" y="100"/>
                  </a:lnTo>
                  <a:lnTo>
                    <a:pt x="13" y="92"/>
                  </a:lnTo>
                  <a:lnTo>
                    <a:pt x="13" y="85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13" y="52"/>
                  </a:lnTo>
                  <a:lnTo>
                    <a:pt x="13" y="41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1" y="9"/>
                  </a:lnTo>
                  <a:lnTo>
                    <a:pt x="10" y="3"/>
                  </a:lnTo>
                  <a:lnTo>
                    <a:pt x="8" y="0"/>
                  </a:ln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8" name="Freeform 761">
              <a:extLst>
                <a:ext uri="{FF2B5EF4-FFF2-40B4-BE49-F238E27FC236}">
                  <a16:creationId xmlns:a16="http://schemas.microsoft.com/office/drawing/2014/main" id="{C6591B0C-AC80-4F9A-86DC-518A80BC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584"/>
              <a:ext cx="17" cy="175"/>
            </a:xfrm>
            <a:custGeom>
              <a:avLst/>
              <a:gdLst>
                <a:gd name="T0" fmla="*/ 9845 w 11"/>
                <a:gd name="T1" fmla="*/ 0 h 140"/>
                <a:gd name="T2" fmla="*/ 8410 w 11"/>
                <a:gd name="T3" fmla="*/ 1 h 140"/>
                <a:gd name="T4" fmla="*/ 6370 w 11"/>
                <a:gd name="T5" fmla="*/ 125 h 140"/>
                <a:gd name="T6" fmla="*/ 5442 w 11"/>
                <a:gd name="T7" fmla="*/ 364 h 140"/>
                <a:gd name="T8" fmla="*/ 5442 w 11"/>
                <a:gd name="T9" fmla="*/ 569 h 140"/>
                <a:gd name="T10" fmla="*/ 3521 w 11"/>
                <a:gd name="T11" fmla="*/ 1008 h 140"/>
                <a:gd name="T12" fmla="*/ 2278 w 11"/>
                <a:gd name="T13" fmla="*/ 1399 h 140"/>
                <a:gd name="T14" fmla="*/ 2278 w 11"/>
                <a:gd name="T15" fmla="*/ 1905 h 140"/>
                <a:gd name="T16" fmla="*/ 0 w 11"/>
                <a:gd name="T17" fmla="*/ 2454 h 140"/>
                <a:gd name="T18" fmla="*/ 0 w 11"/>
                <a:gd name="T19" fmla="*/ 2701 h 140"/>
                <a:gd name="T20" fmla="*/ 0 w 11"/>
                <a:gd name="T21" fmla="*/ 2989 h 140"/>
                <a:gd name="T22" fmla="*/ 0 w 11"/>
                <a:gd name="T23" fmla="*/ 3389 h 140"/>
                <a:gd name="T24" fmla="*/ 0 w 11"/>
                <a:gd name="T25" fmla="*/ 3663 h 140"/>
                <a:gd name="T26" fmla="*/ 0 w 11"/>
                <a:gd name="T27" fmla="*/ 3954 h 140"/>
                <a:gd name="T28" fmla="*/ 0 w 11"/>
                <a:gd name="T29" fmla="*/ 4250 h 140"/>
                <a:gd name="T30" fmla="*/ 2278 w 11"/>
                <a:gd name="T31" fmla="*/ 4650 h 140"/>
                <a:gd name="T32" fmla="*/ 2278 w 11"/>
                <a:gd name="T33" fmla="*/ 4919 h 140"/>
                <a:gd name="T34" fmla="*/ 2278 w 11"/>
                <a:gd name="T35" fmla="*/ 5126 h 140"/>
                <a:gd name="T36" fmla="*/ 2278 w 11"/>
                <a:gd name="T37" fmla="*/ 5443 h 140"/>
                <a:gd name="T38" fmla="*/ 2278 w 11"/>
                <a:gd name="T39" fmla="*/ 5664 h 140"/>
                <a:gd name="T40" fmla="*/ 3521 w 11"/>
                <a:gd name="T41" fmla="*/ 5813 h 140"/>
                <a:gd name="T42" fmla="*/ 5442 w 11"/>
                <a:gd name="T43" fmla="*/ 5966 h 140"/>
                <a:gd name="T44" fmla="*/ 5442 w 11"/>
                <a:gd name="T45" fmla="*/ 6070 h 140"/>
                <a:gd name="T46" fmla="*/ 6370 w 11"/>
                <a:gd name="T47" fmla="*/ 6193 h 140"/>
                <a:gd name="T48" fmla="*/ 6370 w 11"/>
                <a:gd name="T49" fmla="*/ 6193 h 140"/>
                <a:gd name="T50" fmla="*/ 8410 w 11"/>
                <a:gd name="T51" fmla="*/ 6193 h 140"/>
                <a:gd name="T52" fmla="*/ 8410 w 11"/>
                <a:gd name="T53" fmla="*/ 6143 h 140"/>
                <a:gd name="T54" fmla="*/ 9845 w 11"/>
                <a:gd name="T55" fmla="*/ 6054 h 140"/>
                <a:gd name="T56" fmla="*/ 11512 w 11"/>
                <a:gd name="T57" fmla="*/ 5966 h 140"/>
                <a:gd name="T58" fmla="*/ 12997 w 11"/>
                <a:gd name="T59" fmla="*/ 5813 h 140"/>
                <a:gd name="T60" fmla="*/ 12997 w 11"/>
                <a:gd name="T61" fmla="*/ 5625 h 140"/>
                <a:gd name="T62" fmla="*/ 15215 w 11"/>
                <a:gd name="T63" fmla="*/ 5343 h 140"/>
                <a:gd name="T64" fmla="*/ 15215 w 11"/>
                <a:gd name="T65" fmla="*/ 5016 h 140"/>
                <a:gd name="T66" fmla="*/ 15215 w 11"/>
                <a:gd name="T67" fmla="*/ 4713 h 140"/>
                <a:gd name="T68" fmla="*/ 16108 w 11"/>
                <a:gd name="T69" fmla="*/ 4475 h 140"/>
                <a:gd name="T70" fmla="*/ 16108 w 11"/>
                <a:gd name="T71" fmla="*/ 4200 h 140"/>
                <a:gd name="T72" fmla="*/ 16108 w 11"/>
                <a:gd name="T73" fmla="*/ 3856 h 140"/>
                <a:gd name="T74" fmla="*/ 16108 w 11"/>
                <a:gd name="T75" fmla="*/ 3551 h 140"/>
                <a:gd name="T76" fmla="*/ 16108 w 11"/>
                <a:gd name="T77" fmla="*/ 3210 h 140"/>
                <a:gd name="T78" fmla="*/ 16108 w 11"/>
                <a:gd name="T79" fmla="*/ 2763 h 140"/>
                <a:gd name="T80" fmla="*/ 16108 w 11"/>
                <a:gd name="T81" fmla="*/ 2530 h 140"/>
                <a:gd name="T82" fmla="*/ 16108 w 11"/>
                <a:gd name="T83" fmla="*/ 2123 h 140"/>
                <a:gd name="T84" fmla="*/ 16108 w 11"/>
                <a:gd name="T85" fmla="*/ 1710 h 140"/>
                <a:gd name="T86" fmla="*/ 16108 w 11"/>
                <a:gd name="T87" fmla="*/ 1256 h 140"/>
                <a:gd name="T88" fmla="*/ 15215 w 11"/>
                <a:gd name="T89" fmla="*/ 720 h 140"/>
                <a:gd name="T90" fmla="*/ 15215 w 11"/>
                <a:gd name="T91" fmla="*/ 364 h 140"/>
                <a:gd name="T92" fmla="*/ 12997 w 11"/>
                <a:gd name="T93" fmla="*/ 110 h 140"/>
                <a:gd name="T94" fmla="*/ 9845 w 11"/>
                <a:gd name="T95" fmla="*/ 0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"/>
                <a:gd name="T145" fmla="*/ 0 h 140"/>
                <a:gd name="T146" fmla="*/ 11 w 11"/>
                <a:gd name="T147" fmla="*/ 140 h 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" h="140">
                  <a:moveTo>
                    <a:pt x="6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3" y="8"/>
                  </a:lnTo>
                  <a:lnTo>
                    <a:pt x="3" y="13"/>
                  </a:lnTo>
                  <a:lnTo>
                    <a:pt x="2" y="22"/>
                  </a:lnTo>
                  <a:lnTo>
                    <a:pt x="1" y="32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1" y="104"/>
                  </a:lnTo>
                  <a:lnTo>
                    <a:pt x="1" y="110"/>
                  </a:lnTo>
                  <a:lnTo>
                    <a:pt x="1" y="116"/>
                  </a:lnTo>
                  <a:lnTo>
                    <a:pt x="1" y="122"/>
                  </a:lnTo>
                  <a:lnTo>
                    <a:pt x="1" y="127"/>
                  </a:lnTo>
                  <a:lnTo>
                    <a:pt x="2" y="130"/>
                  </a:lnTo>
                  <a:lnTo>
                    <a:pt x="3" y="134"/>
                  </a:lnTo>
                  <a:lnTo>
                    <a:pt x="3" y="137"/>
                  </a:lnTo>
                  <a:lnTo>
                    <a:pt x="4" y="139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6" y="136"/>
                  </a:lnTo>
                  <a:lnTo>
                    <a:pt x="7" y="134"/>
                  </a:lnTo>
                  <a:lnTo>
                    <a:pt x="8" y="130"/>
                  </a:lnTo>
                  <a:lnTo>
                    <a:pt x="8" y="126"/>
                  </a:lnTo>
                  <a:lnTo>
                    <a:pt x="9" y="120"/>
                  </a:lnTo>
                  <a:lnTo>
                    <a:pt x="9" y="113"/>
                  </a:lnTo>
                  <a:lnTo>
                    <a:pt x="9" y="106"/>
                  </a:lnTo>
                  <a:lnTo>
                    <a:pt x="10" y="101"/>
                  </a:lnTo>
                  <a:lnTo>
                    <a:pt x="10" y="94"/>
                  </a:lnTo>
                  <a:lnTo>
                    <a:pt x="10" y="87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10" y="28"/>
                  </a:lnTo>
                  <a:lnTo>
                    <a:pt x="9" y="17"/>
                  </a:lnTo>
                  <a:lnTo>
                    <a:pt x="9" y="8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9" name="Freeform 762">
              <a:extLst>
                <a:ext uri="{FF2B5EF4-FFF2-40B4-BE49-F238E27FC236}">
                  <a16:creationId xmlns:a16="http://schemas.microsoft.com/office/drawing/2014/main" id="{936DE445-7753-49FC-8E3C-E0E7C866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589"/>
              <a:ext cx="15" cy="165"/>
            </a:xfrm>
            <a:custGeom>
              <a:avLst/>
              <a:gdLst>
                <a:gd name="T0" fmla="*/ 5223 w 10"/>
                <a:gd name="T1" fmla="*/ 0 h 132"/>
                <a:gd name="T2" fmla="*/ 4008 w 10"/>
                <a:gd name="T3" fmla="*/ 1 h 132"/>
                <a:gd name="T4" fmla="*/ 4008 w 10"/>
                <a:gd name="T5" fmla="*/ 125 h 132"/>
                <a:gd name="T6" fmla="*/ 3482 w 10"/>
                <a:gd name="T7" fmla="*/ 364 h 132"/>
                <a:gd name="T8" fmla="*/ 2367 w 10"/>
                <a:gd name="T9" fmla="*/ 569 h 132"/>
                <a:gd name="T10" fmla="*/ 2367 w 10"/>
                <a:gd name="T11" fmla="*/ 930 h 132"/>
                <a:gd name="T12" fmla="*/ 1227 w 10"/>
                <a:gd name="T13" fmla="*/ 1358 h 132"/>
                <a:gd name="T14" fmla="*/ 1227 w 10"/>
                <a:gd name="T15" fmla="*/ 1810 h 132"/>
                <a:gd name="T16" fmla="*/ 1227 w 10"/>
                <a:gd name="T17" fmla="*/ 2286 h 132"/>
                <a:gd name="T18" fmla="*/ 1227 w 10"/>
                <a:gd name="T19" fmla="*/ 2575 h 132"/>
                <a:gd name="T20" fmla="*/ 0 w 10"/>
                <a:gd name="T21" fmla="*/ 2854 h 132"/>
                <a:gd name="T22" fmla="*/ 0 w 10"/>
                <a:gd name="T23" fmla="*/ 3163 h 132"/>
                <a:gd name="T24" fmla="*/ 0 w 10"/>
                <a:gd name="T25" fmla="*/ 3400 h 132"/>
                <a:gd name="T26" fmla="*/ 0 w 10"/>
                <a:gd name="T27" fmla="*/ 3724 h 132"/>
                <a:gd name="T28" fmla="*/ 1227 w 10"/>
                <a:gd name="T29" fmla="*/ 4079 h 132"/>
                <a:gd name="T30" fmla="*/ 1227 w 10"/>
                <a:gd name="T31" fmla="*/ 4368 h 132"/>
                <a:gd name="T32" fmla="*/ 1227 w 10"/>
                <a:gd name="T33" fmla="*/ 4561 h 132"/>
                <a:gd name="T34" fmla="*/ 1227 w 10"/>
                <a:gd name="T35" fmla="*/ 4833 h 132"/>
                <a:gd name="T36" fmla="*/ 1227 w 10"/>
                <a:gd name="T37" fmla="*/ 5116 h 132"/>
                <a:gd name="T38" fmla="*/ 1227 w 10"/>
                <a:gd name="T39" fmla="*/ 5343 h 132"/>
                <a:gd name="T40" fmla="*/ 2367 w 10"/>
                <a:gd name="T41" fmla="*/ 5479 h 132"/>
                <a:gd name="T42" fmla="*/ 2367 w 10"/>
                <a:gd name="T43" fmla="*/ 5625 h 132"/>
                <a:gd name="T44" fmla="*/ 3482 w 10"/>
                <a:gd name="T45" fmla="*/ 5716 h 132"/>
                <a:gd name="T46" fmla="*/ 4008 w 10"/>
                <a:gd name="T47" fmla="*/ 5819 h 132"/>
                <a:gd name="T48" fmla="*/ 4008 w 10"/>
                <a:gd name="T49" fmla="*/ 5819 h 132"/>
                <a:gd name="T50" fmla="*/ 5223 w 10"/>
                <a:gd name="T51" fmla="*/ 5813 h 132"/>
                <a:gd name="T52" fmla="*/ 5223 w 10"/>
                <a:gd name="T53" fmla="*/ 5673 h 132"/>
                <a:gd name="T54" fmla="*/ 6012 w 10"/>
                <a:gd name="T55" fmla="*/ 5625 h 132"/>
                <a:gd name="T56" fmla="*/ 7626 w 10"/>
                <a:gd name="T57" fmla="*/ 5479 h 132"/>
                <a:gd name="T58" fmla="*/ 7626 w 10"/>
                <a:gd name="T59" fmla="*/ 5264 h 132"/>
                <a:gd name="T60" fmla="*/ 7626 w 10"/>
                <a:gd name="T61" fmla="*/ 5008 h 132"/>
                <a:gd name="T62" fmla="*/ 7835 w 10"/>
                <a:gd name="T63" fmla="*/ 4713 h 132"/>
                <a:gd name="T64" fmla="*/ 7835 w 10"/>
                <a:gd name="T65" fmla="*/ 4439 h 132"/>
                <a:gd name="T66" fmla="*/ 7835 w 10"/>
                <a:gd name="T67" fmla="*/ 4200 h 132"/>
                <a:gd name="T68" fmla="*/ 7835 w 10"/>
                <a:gd name="T69" fmla="*/ 3908 h 132"/>
                <a:gd name="T70" fmla="*/ 9018 w 10"/>
                <a:gd name="T71" fmla="*/ 3663 h 132"/>
                <a:gd name="T72" fmla="*/ 9018 w 10"/>
                <a:gd name="T73" fmla="*/ 3343 h 132"/>
                <a:gd name="T74" fmla="*/ 9018 w 10"/>
                <a:gd name="T75" fmla="*/ 2989 h 132"/>
                <a:gd name="T76" fmla="*/ 9018 w 10"/>
                <a:gd name="T77" fmla="*/ 2645 h 132"/>
                <a:gd name="T78" fmla="*/ 9018 w 10"/>
                <a:gd name="T79" fmla="*/ 2408 h 132"/>
                <a:gd name="T80" fmla="*/ 9018 w 10"/>
                <a:gd name="T81" fmla="*/ 2060 h 132"/>
                <a:gd name="T82" fmla="*/ 9018 w 10"/>
                <a:gd name="T83" fmla="*/ 1583 h 132"/>
                <a:gd name="T84" fmla="*/ 7835 w 10"/>
                <a:gd name="T85" fmla="*/ 1163 h 132"/>
                <a:gd name="T86" fmla="*/ 7835 w 10"/>
                <a:gd name="T87" fmla="*/ 711 h 132"/>
                <a:gd name="T88" fmla="*/ 7626 w 10"/>
                <a:gd name="T89" fmla="*/ 364 h 132"/>
                <a:gd name="T90" fmla="*/ 7626 w 10"/>
                <a:gd name="T91" fmla="*/ 110 h 132"/>
                <a:gd name="T92" fmla="*/ 5223 w 10"/>
                <a:gd name="T93" fmla="*/ 0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"/>
                <a:gd name="T142" fmla="*/ 0 h 132"/>
                <a:gd name="T143" fmla="*/ 10 w 10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" h="132">
                  <a:moveTo>
                    <a:pt x="5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2" y="21"/>
                  </a:lnTo>
                  <a:lnTo>
                    <a:pt x="1" y="30"/>
                  </a:lnTo>
                  <a:lnTo>
                    <a:pt x="1" y="40"/>
                  </a:lnTo>
                  <a:lnTo>
                    <a:pt x="1" y="52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1" y="98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1" y="120"/>
                  </a:lnTo>
                  <a:lnTo>
                    <a:pt x="2" y="123"/>
                  </a:lnTo>
                  <a:lnTo>
                    <a:pt x="2" y="126"/>
                  </a:lnTo>
                  <a:lnTo>
                    <a:pt x="3" y="129"/>
                  </a:lnTo>
                  <a:lnTo>
                    <a:pt x="4" y="131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6" y="126"/>
                  </a:lnTo>
                  <a:lnTo>
                    <a:pt x="7" y="123"/>
                  </a:lnTo>
                  <a:lnTo>
                    <a:pt x="7" y="119"/>
                  </a:lnTo>
                  <a:lnTo>
                    <a:pt x="7" y="113"/>
                  </a:lnTo>
                  <a:lnTo>
                    <a:pt x="8" y="106"/>
                  </a:lnTo>
                  <a:lnTo>
                    <a:pt x="8" y="100"/>
                  </a:lnTo>
                  <a:lnTo>
                    <a:pt x="8" y="94"/>
                  </a:lnTo>
                  <a:lnTo>
                    <a:pt x="8" y="88"/>
                  </a:lnTo>
                  <a:lnTo>
                    <a:pt x="9" y="82"/>
                  </a:lnTo>
                  <a:lnTo>
                    <a:pt x="9" y="75"/>
                  </a:lnTo>
                  <a:lnTo>
                    <a:pt x="9" y="68"/>
                  </a:lnTo>
                  <a:lnTo>
                    <a:pt x="9" y="59"/>
                  </a:lnTo>
                  <a:lnTo>
                    <a:pt x="9" y="54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7" y="8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0" name="Freeform 763">
              <a:extLst>
                <a:ext uri="{FF2B5EF4-FFF2-40B4-BE49-F238E27FC236}">
                  <a16:creationId xmlns:a16="http://schemas.microsoft.com/office/drawing/2014/main" id="{D0DD1548-2325-4ECE-8A44-017191C2B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554"/>
              <a:ext cx="42" cy="253"/>
            </a:xfrm>
            <a:custGeom>
              <a:avLst/>
              <a:gdLst>
                <a:gd name="T0" fmla="*/ 11439 w 28"/>
                <a:gd name="T1" fmla="*/ 330 h 203"/>
                <a:gd name="T2" fmla="*/ 12137 w 28"/>
                <a:gd name="T3" fmla="*/ 187 h 203"/>
                <a:gd name="T4" fmla="*/ 15897 w 28"/>
                <a:gd name="T5" fmla="*/ 1 h 203"/>
                <a:gd name="T6" fmla="*/ 19926 w 28"/>
                <a:gd name="T7" fmla="*/ 0 h 203"/>
                <a:gd name="T8" fmla="*/ 25739 w 28"/>
                <a:gd name="T9" fmla="*/ 1 h 203"/>
                <a:gd name="T10" fmla="*/ 25739 w 28"/>
                <a:gd name="T11" fmla="*/ 361 h 203"/>
                <a:gd name="T12" fmla="*/ 24920 w 28"/>
                <a:gd name="T13" fmla="*/ 685 h 203"/>
                <a:gd name="T14" fmla="*/ 23846 w 28"/>
                <a:gd name="T15" fmla="*/ 854 h 203"/>
                <a:gd name="T16" fmla="*/ 22004 w 28"/>
                <a:gd name="T17" fmla="*/ 1086 h 203"/>
                <a:gd name="T18" fmla="*/ 19926 w 28"/>
                <a:gd name="T19" fmla="*/ 1502 h 203"/>
                <a:gd name="T20" fmla="*/ 19926 w 28"/>
                <a:gd name="T21" fmla="*/ 1918 h 203"/>
                <a:gd name="T22" fmla="*/ 18206 w 28"/>
                <a:gd name="T23" fmla="*/ 2445 h 203"/>
                <a:gd name="T24" fmla="*/ 17159 w 28"/>
                <a:gd name="T25" fmla="*/ 3122 h 203"/>
                <a:gd name="T26" fmla="*/ 15897 w 28"/>
                <a:gd name="T27" fmla="*/ 3830 h 203"/>
                <a:gd name="T28" fmla="*/ 15897 w 28"/>
                <a:gd name="T29" fmla="*/ 4984 h 203"/>
                <a:gd name="T30" fmla="*/ 18206 w 28"/>
                <a:gd name="T31" fmla="*/ 6193 h 203"/>
                <a:gd name="T32" fmla="*/ 19926 w 28"/>
                <a:gd name="T33" fmla="*/ 6973 h 203"/>
                <a:gd name="T34" fmla="*/ 19926 w 28"/>
                <a:gd name="T35" fmla="*/ 7414 h 203"/>
                <a:gd name="T36" fmla="*/ 23376 w 28"/>
                <a:gd name="T37" fmla="*/ 7874 h 203"/>
                <a:gd name="T38" fmla="*/ 22004 w 28"/>
                <a:gd name="T39" fmla="*/ 8395 h 203"/>
                <a:gd name="T40" fmla="*/ 18206 w 28"/>
                <a:gd name="T41" fmla="*/ 8522 h 203"/>
                <a:gd name="T42" fmla="*/ 12137 w 28"/>
                <a:gd name="T43" fmla="*/ 8267 h 203"/>
                <a:gd name="T44" fmla="*/ 8091 w 28"/>
                <a:gd name="T45" fmla="*/ 7865 h 203"/>
                <a:gd name="T46" fmla="*/ 6245 w 28"/>
                <a:gd name="T47" fmla="*/ 7414 h 203"/>
                <a:gd name="T48" fmla="*/ 4163 w 28"/>
                <a:gd name="T49" fmla="*/ 6876 h 203"/>
                <a:gd name="T50" fmla="*/ 2397 w 28"/>
                <a:gd name="T51" fmla="*/ 6318 h 203"/>
                <a:gd name="T52" fmla="*/ 2397 w 28"/>
                <a:gd name="T53" fmla="*/ 5681 h 203"/>
                <a:gd name="T54" fmla="*/ 1598 w 28"/>
                <a:gd name="T55" fmla="*/ 5069 h 203"/>
                <a:gd name="T56" fmla="*/ 0 w 28"/>
                <a:gd name="T57" fmla="*/ 4517 h 203"/>
                <a:gd name="T58" fmla="*/ 1598 w 28"/>
                <a:gd name="T59" fmla="*/ 3987 h 203"/>
                <a:gd name="T60" fmla="*/ 1598 w 28"/>
                <a:gd name="T61" fmla="*/ 3602 h 203"/>
                <a:gd name="T62" fmla="*/ 1598 w 28"/>
                <a:gd name="T63" fmla="*/ 3199 h 203"/>
                <a:gd name="T64" fmla="*/ 2397 w 28"/>
                <a:gd name="T65" fmla="*/ 2749 h 203"/>
                <a:gd name="T66" fmla="*/ 2397 w 28"/>
                <a:gd name="T67" fmla="*/ 2287 h 203"/>
                <a:gd name="T68" fmla="*/ 3596 w 28"/>
                <a:gd name="T69" fmla="*/ 1835 h 203"/>
                <a:gd name="T70" fmla="*/ 5394 w 28"/>
                <a:gd name="T71" fmla="*/ 1353 h 203"/>
                <a:gd name="T72" fmla="*/ 7626 w 28"/>
                <a:gd name="T73" fmla="*/ 914 h 203"/>
                <a:gd name="T74" fmla="*/ 9368 w 28"/>
                <a:gd name="T75" fmla="*/ 550 h 2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203"/>
                <a:gd name="T116" fmla="*/ 28 w 28"/>
                <a:gd name="T117" fmla="*/ 203 h 2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203">
                  <a:moveTo>
                    <a:pt x="11" y="8"/>
                  </a:moveTo>
                  <a:lnTo>
                    <a:pt x="11" y="8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5"/>
                  </a:lnTo>
                  <a:lnTo>
                    <a:pt x="26" y="9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2" y="26"/>
                  </a:lnTo>
                  <a:lnTo>
                    <a:pt x="21" y="30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19" y="51"/>
                  </a:lnTo>
                  <a:lnTo>
                    <a:pt x="18" y="58"/>
                  </a:lnTo>
                  <a:lnTo>
                    <a:pt x="18" y="66"/>
                  </a:lnTo>
                  <a:lnTo>
                    <a:pt x="17" y="74"/>
                  </a:lnTo>
                  <a:lnTo>
                    <a:pt x="17" y="82"/>
                  </a:lnTo>
                  <a:lnTo>
                    <a:pt x="16" y="91"/>
                  </a:lnTo>
                  <a:lnTo>
                    <a:pt x="16" y="101"/>
                  </a:lnTo>
                  <a:lnTo>
                    <a:pt x="16" y="119"/>
                  </a:lnTo>
                  <a:lnTo>
                    <a:pt x="17" y="135"/>
                  </a:lnTo>
                  <a:lnTo>
                    <a:pt x="18" y="147"/>
                  </a:lnTo>
                  <a:lnTo>
                    <a:pt x="19" y="157"/>
                  </a:lnTo>
                  <a:lnTo>
                    <a:pt x="20" y="165"/>
                  </a:lnTo>
                  <a:lnTo>
                    <a:pt x="20" y="171"/>
                  </a:lnTo>
                  <a:lnTo>
                    <a:pt x="20" y="176"/>
                  </a:lnTo>
                  <a:lnTo>
                    <a:pt x="21" y="179"/>
                  </a:lnTo>
                  <a:lnTo>
                    <a:pt x="23" y="187"/>
                  </a:lnTo>
                  <a:lnTo>
                    <a:pt x="23" y="195"/>
                  </a:lnTo>
                  <a:lnTo>
                    <a:pt x="22" y="199"/>
                  </a:lnTo>
                  <a:lnTo>
                    <a:pt x="20" y="202"/>
                  </a:lnTo>
                  <a:lnTo>
                    <a:pt x="18" y="202"/>
                  </a:lnTo>
                  <a:lnTo>
                    <a:pt x="16" y="200"/>
                  </a:lnTo>
                  <a:lnTo>
                    <a:pt x="12" y="196"/>
                  </a:lnTo>
                  <a:lnTo>
                    <a:pt x="10" y="190"/>
                  </a:lnTo>
                  <a:lnTo>
                    <a:pt x="8" y="186"/>
                  </a:lnTo>
                  <a:lnTo>
                    <a:pt x="7" y="182"/>
                  </a:lnTo>
                  <a:lnTo>
                    <a:pt x="6" y="176"/>
                  </a:lnTo>
                  <a:lnTo>
                    <a:pt x="5" y="170"/>
                  </a:lnTo>
                  <a:lnTo>
                    <a:pt x="4" y="163"/>
                  </a:lnTo>
                  <a:lnTo>
                    <a:pt x="3" y="156"/>
                  </a:lnTo>
                  <a:lnTo>
                    <a:pt x="2" y="150"/>
                  </a:lnTo>
                  <a:lnTo>
                    <a:pt x="2" y="142"/>
                  </a:lnTo>
                  <a:lnTo>
                    <a:pt x="2" y="135"/>
                  </a:lnTo>
                  <a:lnTo>
                    <a:pt x="1" y="128"/>
                  </a:lnTo>
                  <a:lnTo>
                    <a:pt x="1" y="120"/>
                  </a:lnTo>
                  <a:lnTo>
                    <a:pt x="1" y="114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1" y="95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6"/>
                  </a:lnTo>
                  <a:lnTo>
                    <a:pt x="2" y="70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5" y="32"/>
                  </a:lnTo>
                  <a:lnTo>
                    <a:pt x="6" y="27"/>
                  </a:lnTo>
                  <a:lnTo>
                    <a:pt x="7" y="22"/>
                  </a:lnTo>
                  <a:lnTo>
                    <a:pt x="7" y="17"/>
                  </a:lnTo>
                  <a:lnTo>
                    <a:pt x="9" y="13"/>
                  </a:lnTo>
                  <a:lnTo>
                    <a:pt x="11" y="8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1" name="Freeform 764">
              <a:extLst>
                <a:ext uri="{FF2B5EF4-FFF2-40B4-BE49-F238E27FC236}">
                  <a16:creationId xmlns:a16="http://schemas.microsoft.com/office/drawing/2014/main" id="{5092B4A2-DF5E-4BE7-B107-CB6FF2355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3556"/>
              <a:ext cx="38" cy="245"/>
            </a:xfrm>
            <a:custGeom>
              <a:avLst/>
              <a:gdLst>
                <a:gd name="T0" fmla="*/ 6583 w 26"/>
                <a:gd name="T1" fmla="*/ 7681 h 197"/>
                <a:gd name="T2" fmla="*/ 9621 w 26"/>
                <a:gd name="T3" fmla="*/ 7968 h 197"/>
                <a:gd name="T4" fmla="*/ 12265 w 26"/>
                <a:gd name="T5" fmla="*/ 7852 h 197"/>
                <a:gd name="T6" fmla="*/ 12351 w 26"/>
                <a:gd name="T7" fmla="*/ 7400 h 197"/>
                <a:gd name="T8" fmla="*/ 12265 w 26"/>
                <a:gd name="T9" fmla="*/ 6900 h 197"/>
                <a:gd name="T10" fmla="*/ 10956 w 26"/>
                <a:gd name="T11" fmla="*/ 6488 h 197"/>
                <a:gd name="T12" fmla="*/ 9621 w 26"/>
                <a:gd name="T13" fmla="*/ 5802 h 197"/>
                <a:gd name="T14" fmla="*/ 9621 w 26"/>
                <a:gd name="T15" fmla="*/ 4680 h 197"/>
                <a:gd name="T16" fmla="*/ 9621 w 26"/>
                <a:gd name="T17" fmla="*/ 3643 h 197"/>
                <a:gd name="T18" fmla="*/ 9621 w 26"/>
                <a:gd name="T19" fmla="*/ 2944 h 197"/>
                <a:gd name="T20" fmla="*/ 10145 w 26"/>
                <a:gd name="T21" fmla="*/ 2308 h 197"/>
                <a:gd name="T22" fmla="*/ 10956 w 26"/>
                <a:gd name="T23" fmla="*/ 1856 h 197"/>
                <a:gd name="T24" fmla="*/ 12265 w 26"/>
                <a:gd name="T25" fmla="*/ 1392 h 197"/>
                <a:gd name="T26" fmla="*/ 12351 w 26"/>
                <a:gd name="T27" fmla="*/ 1052 h 197"/>
                <a:gd name="T28" fmla="*/ 13325 w 26"/>
                <a:gd name="T29" fmla="*/ 776 h 197"/>
                <a:gd name="T30" fmla="*/ 14827 w 26"/>
                <a:gd name="T31" fmla="*/ 624 h 197"/>
                <a:gd name="T32" fmla="*/ 15245 w 26"/>
                <a:gd name="T33" fmla="*/ 354 h 197"/>
                <a:gd name="T34" fmla="*/ 14827 w 26"/>
                <a:gd name="T35" fmla="*/ 1 h 197"/>
                <a:gd name="T36" fmla="*/ 10145 w 26"/>
                <a:gd name="T37" fmla="*/ 0 h 197"/>
                <a:gd name="T38" fmla="*/ 6583 w 26"/>
                <a:gd name="T39" fmla="*/ 285 h 197"/>
                <a:gd name="T40" fmla="*/ 5742 w 26"/>
                <a:gd name="T41" fmla="*/ 546 h 197"/>
                <a:gd name="T42" fmla="*/ 3929 w 26"/>
                <a:gd name="T43" fmla="*/ 900 h 197"/>
                <a:gd name="T44" fmla="*/ 2688 w 26"/>
                <a:gd name="T45" fmla="*/ 1308 h 197"/>
                <a:gd name="T46" fmla="*/ 1258 w 26"/>
                <a:gd name="T47" fmla="*/ 1735 h 197"/>
                <a:gd name="T48" fmla="*/ 1258 w 26"/>
                <a:gd name="T49" fmla="*/ 2158 h 197"/>
                <a:gd name="T50" fmla="*/ 1258 w 26"/>
                <a:gd name="T51" fmla="*/ 2604 h 197"/>
                <a:gd name="T52" fmla="*/ 1 w 26"/>
                <a:gd name="T53" fmla="*/ 3047 h 197"/>
                <a:gd name="T54" fmla="*/ 0 w 26"/>
                <a:gd name="T55" fmla="*/ 3384 h 197"/>
                <a:gd name="T56" fmla="*/ 0 w 26"/>
                <a:gd name="T57" fmla="*/ 3847 h 197"/>
                <a:gd name="T58" fmla="*/ 0 w 26"/>
                <a:gd name="T59" fmla="*/ 4284 h 197"/>
                <a:gd name="T60" fmla="*/ 0 w 26"/>
                <a:gd name="T61" fmla="*/ 4784 h 197"/>
                <a:gd name="T62" fmla="*/ 1 w 26"/>
                <a:gd name="T63" fmla="*/ 5328 h 197"/>
                <a:gd name="T64" fmla="*/ 1258 w 26"/>
                <a:gd name="T65" fmla="*/ 5911 h 197"/>
                <a:gd name="T66" fmla="*/ 1839 w 26"/>
                <a:gd name="T67" fmla="*/ 6407 h 197"/>
                <a:gd name="T68" fmla="*/ 3082 w 26"/>
                <a:gd name="T69" fmla="*/ 6866 h 197"/>
                <a:gd name="T70" fmla="*/ 4504 w 26"/>
                <a:gd name="T71" fmla="*/ 7288 h 1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97"/>
                <a:gd name="T110" fmla="*/ 26 w 26"/>
                <a:gd name="T111" fmla="*/ 197 h 1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97">
                  <a:moveTo>
                    <a:pt x="8" y="183"/>
                  </a:moveTo>
                  <a:lnTo>
                    <a:pt x="10" y="189"/>
                  </a:lnTo>
                  <a:lnTo>
                    <a:pt x="14" y="193"/>
                  </a:lnTo>
                  <a:lnTo>
                    <a:pt x="15" y="195"/>
                  </a:lnTo>
                  <a:lnTo>
                    <a:pt x="18" y="196"/>
                  </a:lnTo>
                  <a:lnTo>
                    <a:pt x="19" y="193"/>
                  </a:lnTo>
                  <a:lnTo>
                    <a:pt x="20" y="189"/>
                  </a:lnTo>
                  <a:lnTo>
                    <a:pt x="20" y="182"/>
                  </a:lnTo>
                  <a:lnTo>
                    <a:pt x="19" y="174"/>
                  </a:lnTo>
                  <a:lnTo>
                    <a:pt x="19" y="170"/>
                  </a:lnTo>
                  <a:lnTo>
                    <a:pt x="18" y="166"/>
                  </a:lnTo>
                  <a:lnTo>
                    <a:pt x="17" y="159"/>
                  </a:lnTo>
                  <a:lnTo>
                    <a:pt x="16" y="151"/>
                  </a:lnTo>
                  <a:lnTo>
                    <a:pt x="15" y="142"/>
                  </a:lnTo>
                  <a:lnTo>
                    <a:pt x="15" y="130"/>
                  </a:lnTo>
                  <a:lnTo>
                    <a:pt x="15" y="115"/>
                  </a:lnTo>
                  <a:lnTo>
                    <a:pt x="15" y="98"/>
                  </a:lnTo>
                  <a:lnTo>
                    <a:pt x="15" y="89"/>
                  </a:lnTo>
                  <a:lnTo>
                    <a:pt x="15" y="80"/>
                  </a:lnTo>
                  <a:lnTo>
                    <a:pt x="15" y="72"/>
                  </a:lnTo>
                  <a:lnTo>
                    <a:pt x="15" y="64"/>
                  </a:lnTo>
                  <a:lnTo>
                    <a:pt x="16" y="57"/>
                  </a:lnTo>
                  <a:lnTo>
                    <a:pt x="17" y="51"/>
                  </a:lnTo>
                  <a:lnTo>
                    <a:pt x="17" y="46"/>
                  </a:lnTo>
                  <a:lnTo>
                    <a:pt x="18" y="39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7" y="17"/>
                  </a:lnTo>
                  <a:lnTo>
                    <a:pt x="6" y="22"/>
                  </a:lnTo>
                  <a:lnTo>
                    <a:pt x="5" y="27"/>
                  </a:lnTo>
                  <a:lnTo>
                    <a:pt x="4" y="32"/>
                  </a:lnTo>
                  <a:lnTo>
                    <a:pt x="3" y="37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2" y="64"/>
                  </a:lnTo>
                  <a:lnTo>
                    <a:pt x="1" y="69"/>
                  </a:lnTo>
                  <a:lnTo>
                    <a:pt x="1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" y="124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3" y="157"/>
                  </a:lnTo>
                  <a:lnTo>
                    <a:pt x="4" y="163"/>
                  </a:lnTo>
                  <a:lnTo>
                    <a:pt x="5" y="169"/>
                  </a:lnTo>
                  <a:lnTo>
                    <a:pt x="6" y="175"/>
                  </a:lnTo>
                  <a:lnTo>
                    <a:pt x="7" y="179"/>
                  </a:lnTo>
                  <a:lnTo>
                    <a:pt x="8" y="183"/>
                  </a:ln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2" name="Freeform 765">
              <a:extLst>
                <a:ext uri="{FF2B5EF4-FFF2-40B4-BE49-F238E27FC236}">
                  <a16:creationId xmlns:a16="http://schemas.microsoft.com/office/drawing/2014/main" id="{7A0D1591-C33F-4AAD-BC5E-DD807449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557"/>
              <a:ext cx="34" cy="236"/>
            </a:xfrm>
            <a:custGeom>
              <a:avLst/>
              <a:gdLst>
                <a:gd name="T0" fmla="*/ 6639 w 23"/>
                <a:gd name="T1" fmla="*/ 7256 h 190"/>
                <a:gd name="T2" fmla="*/ 9814 w 23"/>
                <a:gd name="T3" fmla="*/ 7502 h 190"/>
                <a:gd name="T4" fmla="*/ 13050 w 23"/>
                <a:gd name="T5" fmla="*/ 7463 h 190"/>
                <a:gd name="T6" fmla="*/ 13050 w 23"/>
                <a:gd name="T7" fmla="*/ 7050 h 190"/>
                <a:gd name="T8" fmla="*/ 12482 w 23"/>
                <a:gd name="T9" fmla="*/ 6596 h 190"/>
                <a:gd name="T10" fmla="*/ 10955 w 23"/>
                <a:gd name="T11" fmla="*/ 6097 h 190"/>
                <a:gd name="T12" fmla="*/ 9814 w 23"/>
                <a:gd name="T13" fmla="*/ 5459 h 190"/>
                <a:gd name="T14" fmla="*/ 9814 w 23"/>
                <a:gd name="T15" fmla="*/ 4408 h 190"/>
                <a:gd name="T16" fmla="*/ 9814 w 23"/>
                <a:gd name="T17" fmla="*/ 3442 h 190"/>
                <a:gd name="T18" fmla="*/ 9814 w 23"/>
                <a:gd name="T19" fmla="*/ 2823 h 190"/>
                <a:gd name="T20" fmla="*/ 10955 w 23"/>
                <a:gd name="T21" fmla="*/ 2242 h 190"/>
                <a:gd name="T22" fmla="*/ 11545 w 23"/>
                <a:gd name="T23" fmla="*/ 1805 h 190"/>
                <a:gd name="T24" fmla="*/ 13050 w 23"/>
                <a:gd name="T25" fmla="*/ 1359 h 190"/>
                <a:gd name="T26" fmla="*/ 14055 w 23"/>
                <a:gd name="T27" fmla="*/ 1043 h 190"/>
                <a:gd name="T28" fmla="*/ 14508 w 23"/>
                <a:gd name="T29" fmla="*/ 769 h 190"/>
                <a:gd name="T30" fmla="*/ 15445 w 23"/>
                <a:gd name="T31" fmla="*/ 619 h 190"/>
                <a:gd name="T32" fmla="*/ 17067 w 23"/>
                <a:gd name="T33" fmla="*/ 323 h 190"/>
                <a:gd name="T34" fmla="*/ 17067 w 23"/>
                <a:gd name="T35" fmla="*/ 1 h 190"/>
                <a:gd name="T36" fmla="*/ 10955 w 23"/>
                <a:gd name="T37" fmla="*/ 1 h 190"/>
                <a:gd name="T38" fmla="*/ 6639 w 23"/>
                <a:gd name="T39" fmla="*/ 284 h 190"/>
                <a:gd name="T40" fmla="*/ 6432 w 23"/>
                <a:gd name="T41" fmla="*/ 529 h 190"/>
                <a:gd name="T42" fmla="*/ 4491 w 23"/>
                <a:gd name="T43" fmla="*/ 840 h 190"/>
                <a:gd name="T44" fmla="*/ 3038 w 23"/>
                <a:gd name="T45" fmla="*/ 1259 h 190"/>
                <a:gd name="T46" fmla="*/ 1390 w 23"/>
                <a:gd name="T47" fmla="*/ 1710 h 190"/>
                <a:gd name="T48" fmla="*/ 1390 w 23"/>
                <a:gd name="T49" fmla="*/ 2124 h 190"/>
                <a:gd name="T50" fmla="*/ 1 w 23"/>
                <a:gd name="T51" fmla="*/ 2556 h 190"/>
                <a:gd name="T52" fmla="*/ 1 w 23"/>
                <a:gd name="T53" fmla="*/ 2957 h 190"/>
                <a:gd name="T54" fmla="*/ 0 w 23"/>
                <a:gd name="T55" fmla="*/ 3333 h 190"/>
                <a:gd name="T56" fmla="*/ 0 w 23"/>
                <a:gd name="T57" fmla="*/ 3723 h 190"/>
                <a:gd name="T58" fmla="*/ 0 w 23"/>
                <a:gd name="T59" fmla="*/ 4140 h 190"/>
                <a:gd name="T60" fmla="*/ 0 w 23"/>
                <a:gd name="T61" fmla="*/ 4562 h 190"/>
                <a:gd name="T62" fmla="*/ 1 w 23"/>
                <a:gd name="T63" fmla="*/ 5055 h 190"/>
                <a:gd name="T64" fmla="*/ 1390 w 23"/>
                <a:gd name="T65" fmla="*/ 5577 h 190"/>
                <a:gd name="T66" fmla="*/ 1390 w 23"/>
                <a:gd name="T67" fmla="*/ 6040 h 190"/>
                <a:gd name="T68" fmla="*/ 3038 w 23"/>
                <a:gd name="T69" fmla="*/ 6460 h 190"/>
                <a:gd name="T70" fmla="*/ 4491 w 23"/>
                <a:gd name="T71" fmla="*/ 6861 h 1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190"/>
                <a:gd name="T110" fmla="*/ 23 w 23"/>
                <a:gd name="T111" fmla="*/ 190 h 1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190">
                  <a:moveTo>
                    <a:pt x="7" y="175"/>
                  </a:moveTo>
                  <a:lnTo>
                    <a:pt x="9" y="182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89"/>
                  </a:lnTo>
                  <a:lnTo>
                    <a:pt x="17" y="187"/>
                  </a:lnTo>
                  <a:lnTo>
                    <a:pt x="17" y="183"/>
                  </a:lnTo>
                  <a:lnTo>
                    <a:pt x="17" y="177"/>
                  </a:lnTo>
                  <a:lnTo>
                    <a:pt x="17" y="169"/>
                  </a:lnTo>
                  <a:lnTo>
                    <a:pt x="16" y="165"/>
                  </a:lnTo>
                  <a:lnTo>
                    <a:pt x="15" y="160"/>
                  </a:lnTo>
                  <a:lnTo>
                    <a:pt x="14" y="153"/>
                  </a:lnTo>
                  <a:lnTo>
                    <a:pt x="13" y="145"/>
                  </a:lnTo>
                  <a:lnTo>
                    <a:pt x="13" y="137"/>
                  </a:lnTo>
                  <a:lnTo>
                    <a:pt x="13" y="125"/>
                  </a:lnTo>
                  <a:lnTo>
                    <a:pt x="13" y="111"/>
                  </a:lnTo>
                  <a:lnTo>
                    <a:pt x="13" y="95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4" y="56"/>
                  </a:lnTo>
                  <a:lnTo>
                    <a:pt x="14" y="50"/>
                  </a:lnTo>
                  <a:lnTo>
                    <a:pt x="15" y="45"/>
                  </a:lnTo>
                  <a:lnTo>
                    <a:pt x="16" y="39"/>
                  </a:lnTo>
                  <a:lnTo>
                    <a:pt x="17" y="34"/>
                  </a:lnTo>
                  <a:lnTo>
                    <a:pt x="17" y="30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5" y="26"/>
                  </a:lnTo>
                  <a:lnTo>
                    <a:pt x="4" y="31"/>
                  </a:lnTo>
                  <a:lnTo>
                    <a:pt x="3" y="37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2" y="58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79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1" y="127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3" y="156"/>
                  </a:lnTo>
                  <a:lnTo>
                    <a:pt x="4" y="162"/>
                  </a:lnTo>
                  <a:lnTo>
                    <a:pt x="5" y="167"/>
                  </a:lnTo>
                  <a:lnTo>
                    <a:pt x="6" y="172"/>
                  </a:lnTo>
                  <a:lnTo>
                    <a:pt x="7" y="175"/>
                  </a:lnTo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3" name="Freeform 766">
              <a:extLst>
                <a:ext uri="{FF2B5EF4-FFF2-40B4-BE49-F238E27FC236}">
                  <a16:creationId xmlns:a16="http://schemas.microsoft.com/office/drawing/2014/main" id="{379C4FD8-734D-451C-BBDE-B729760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3558"/>
              <a:ext cx="31" cy="229"/>
            </a:xfrm>
            <a:custGeom>
              <a:avLst/>
              <a:gdLst>
                <a:gd name="T0" fmla="*/ 5025 w 21"/>
                <a:gd name="T1" fmla="*/ 7181 h 184"/>
                <a:gd name="T2" fmla="*/ 8247 w 21"/>
                <a:gd name="T3" fmla="*/ 7525 h 184"/>
                <a:gd name="T4" fmla="*/ 10713 w 21"/>
                <a:gd name="T5" fmla="*/ 7446 h 184"/>
                <a:gd name="T6" fmla="*/ 10950 w 21"/>
                <a:gd name="T7" fmla="*/ 7080 h 184"/>
                <a:gd name="T8" fmla="*/ 9625 w 21"/>
                <a:gd name="T9" fmla="*/ 6614 h 184"/>
                <a:gd name="T10" fmla="*/ 9294 w 21"/>
                <a:gd name="T11" fmla="*/ 6113 h 184"/>
                <a:gd name="T12" fmla="*/ 8247 w 21"/>
                <a:gd name="T13" fmla="*/ 5409 h 184"/>
                <a:gd name="T14" fmla="*/ 8247 w 21"/>
                <a:gd name="T15" fmla="*/ 4446 h 184"/>
                <a:gd name="T16" fmla="*/ 8247 w 21"/>
                <a:gd name="T17" fmla="*/ 3492 h 184"/>
                <a:gd name="T18" fmla="*/ 9294 w 21"/>
                <a:gd name="T19" fmla="*/ 2870 h 184"/>
                <a:gd name="T20" fmla="*/ 9294 w 21"/>
                <a:gd name="T21" fmla="*/ 2263 h 184"/>
                <a:gd name="T22" fmla="*/ 9625 w 21"/>
                <a:gd name="T23" fmla="*/ 1818 h 184"/>
                <a:gd name="T24" fmla="*/ 10950 w 21"/>
                <a:gd name="T25" fmla="*/ 1395 h 184"/>
                <a:gd name="T26" fmla="*/ 10950 w 21"/>
                <a:gd name="T27" fmla="*/ 1053 h 184"/>
                <a:gd name="T28" fmla="*/ 12803 w 21"/>
                <a:gd name="T29" fmla="*/ 793 h 184"/>
                <a:gd name="T30" fmla="*/ 13720 w 21"/>
                <a:gd name="T31" fmla="*/ 637 h 184"/>
                <a:gd name="T32" fmla="*/ 14208 w 21"/>
                <a:gd name="T33" fmla="*/ 330 h 184"/>
                <a:gd name="T34" fmla="*/ 14208 w 21"/>
                <a:gd name="T35" fmla="*/ 2 h 184"/>
                <a:gd name="T36" fmla="*/ 9625 w 21"/>
                <a:gd name="T37" fmla="*/ 2 h 184"/>
                <a:gd name="T38" fmla="*/ 6296 w 21"/>
                <a:gd name="T39" fmla="*/ 285 h 184"/>
                <a:gd name="T40" fmla="*/ 5025 w 21"/>
                <a:gd name="T41" fmla="*/ 546 h 184"/>
                <a:gd name="T42" fmla="*/ 3404 w 21"/>
                <a:gd name="T43" fmla="*/ 853 h 184"/>
                <a:gd name="T44" fmla="*/ 2027 w 21"/>
                <a:gd name="T45" fmla="*/ 1311 h 184"/>
                <a:gd name="T46" fmla="*/ 1373 w 21"/>
                <a:gd name="T47" fmla="*/ 1736 h 184"/>
                <a:gd name="T48" fmla="*/ 1 w 21"/>
                <a:gd name="T49" fmla="*/ 2161 h 184"/>
                <a:gd name="T50" fmla="*/ 1 w 21"/>
                <a:gd name="T51" fmla="*/ 2596 h 184"/>
                <a:gd name="T52" fmla="*/ 0 w 21"/>
                <a:gd name="T53" fmla="*/ 3067 h 184"/>
                <a:gd name="T54" fmla="*/ 0 w 21"/>
                <a:gd name="T55" fmla="*/ 3396 h 184"/>
                <a:gd name="T56" fmla="*/ 0 w 21"/>
                <a:gd name="T57" fmla="*/ 3817 h 184"/>
                <a:gd name="T58" fmla="*/ 0 w 21"/>
                <a:gd name="T59" fmla="*/ 4167 h 184"/>
                <a:gd name="T60" fmla="*/ 0 w 21"/>
                <a:gd name="T61" fmla="*/ 4571 h 184"/>
                <a:gd name="T62" fmla="*/ 1 w 21"/>
                <a:gd name="T63" fmla="*/ 5063 h 184"/>
                <a:gd name="T64" fmla="*/ 1 w 21"/>
                <a:gd name="T65" fmla="*/ 5535 h 184"/>
                <a:gd name="T66" fmla="*/ 1373 w 21"/>
                <a:gd name="T67" fmla="*/ 5974 h 184"/>
                <a:gd name="T68" fmla="*/ 2027 w 21"/>
                <a:gd name="T69" fmla="*/ 6386 h 184"/>
                <a:gd name="T70" fmla="*/ 3404 w 21"/>
                <a:gd name="T71" fmla="*/ 6792 h 1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84"/>
                <a:gd name="T110" fmla="*/ 21 w 21"/>
                <a:gd name="T111" fmla="*/ 184 h 1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84">
                  <a:moveTo>
                    <a:pt x="5" y="168"/>
                  </a:moveTo>
                  <a:lnTo>
                    <a:pt x="7" y="174"/>
                  </a:lnTo>
                  <a:lnTo>
                    <a:pt x="9" y="179"/>
                  </a:lnTo>
                  <a:lnTo>
                    <a:pt x="11" y="182"/>
                  </a:lnTo>
                  <a:lnTo>
                    <a:pt x="12" y="183"/>
                  </a:lnTo>
                  <a:lnTo>
                    <a:pt x="14" y="181"/>
                  </a:lnTo>
                  <a:lnTo>
                    <a:pt x="15" y="178"/>
                  </a:lnTo>
                  <a:lnTo>
                    <a:pt x="15" y="172"/>
                  </a:lnTo>
                  <a:lnTo>
                    <a:pt x="14" y="164"/>
                  </a:lnTo>
                  <a:lnTo>
                    <a:pt x="13" y="160"/>
                  </a:lnTo>
                  <a:lnTo>
                    <a:pt x="12" y="154"/>
                  </a:lnTo>
                  <a:lnTo>
                    <a:pt x="12" y="148"/>
                  </a:lnTo>
                  <a:lnTo>
                    <a:pt x="12" y="140"/>
                  </a:lnTo>
                  <a:lnTo>
                    <a:pt x="11" y="131"/>
                  </a:lnTo>
                  <a:lnTo>
                    <a:pt x="11" y="119"/>
                  </a:lnTo>
                  <a:lnTo>
                    <a:pt x="11" y="107"/>
                  </a:lnTo>
                  <a:lnTo>
                    <a:pt x="11" y="92"/>
                  </a:lnTo>
                  <a:lnTo>
                    <a:pt x="11" y="84"/>
                  </a:lnTo>
                  <a:lnTo>
                    <a:pt x="11" y="76"/>
                  </a:lnTo>
                  <a:lnTo>
                    <a:pt x="12" y="69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49"/>
                  </a:lnTo>
                  <a:lnTo>
                    <a:pt x="13" y="44"/>
                  </a:lnTo>
                  <a:lnTo>
                    <a:pt x="14" y="38"/>
                  </a:lnTo>
                  <a:lnTo>
                    <a:pt x="15" y="34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1" y="52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1" y="123"/>
                  </a:lnTo>
                  <a:lnTo>
                    <a:pt x="1" y="129"/>
                  </a:lnTo>
                  <a:lnTo>
                    <a:pt x="1" y="134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3" y="155"/>
                  </a:lnTo>
                  <a:lnTo>
                    <a:pt x="4" y="161"/>
                  </a:lnTo>
                  <a:lnTo>
                    <a:pt x="5" y="165"/>
                  </a:lnTo>
                  <a:lnTo>
                    <a:pt x="5" y="168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4" name="Freeform 767">
              <a:extLst>
                <a:ext uri="{FF2B5EF4-FFF2-40B4-BE49-F238E27FC236}">
                  <a16:creationId xmlns:a16="http://schemas.microsoft.com/office/drawing/2014/main" id="{691966EC-E6F4-4C11-AA5C-AC0A5014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3561"/>
              <a:ext cx="28" cy="219"/>
            </a:xfrm>
            <a:custGeom>
              <a:avLst/>
              <a:gdLst>
                <a:gd name="T0" fmla="*/ 3336 w 19"/>
                <a:gd name="T1" fmla="*/ 6584 h 176"/>
                <a:gd name="T2" fmla="*/ 4272 w 19"/>
                <a:gd name="T3" fmla="*/ 6839 h 176"/>
                <a:gd name="T4" fmla="*/ 6204 w 19"/>
                <a:gd name="T5" fmla="*/ 7034 h 176"/>
                <a:gd name="T6" fmla="*/ 6296 w 19"/>
                <a:gd name="T7" fmla="*/ 7169 h 176"/>
                <a:gd name="T8" fmla="*/ 8068 w 19"/>
                <a:gd name="T9" fmla="*/ 7170 h 176"/>
                <a:gd name="T10" fmla="*/ 9143 w 19"/>
                <a:gd name="T11" fmla="*/ 7169 h 176"/>
                <a:gd name="T12" fmla="*/ 9278 w 19"/>
                <a:gd name="T13" fmla="*/ 7034 h 176"/>
                <a:gd name="T14" fmla="*/ 9278 w 19"/>
                <a:gd name="T15" fmla="*/ 6750 h 176"/>
                <a:gd name="T16" fmla="*/ 9143 w 19"/>
                <a:gd name="T17" fmla="*/ 6521 h 176"/>
                <a:gd name="T18" fmla="*/ 9143 w 19"/>
                <a:gd name="T19" fmla="*/ 6261 h 176"/>
                <a:gd name="T20" fmla="*/ 8068 w 19"/>
                <a:gd name="T21" fmla="*/ 6044 h 176"/>
                <a:gd name="T22" fmla="*/ 8068 w 19"/>
                <a:gd name="T23" fmla="*/ 5762 h 176"/>
                <a:gd name="T24" fmla="*/ 8068 w 19"/>
                <a:gd name="T25" fmla="*/ 5425 h 176"/>
                <a:gd name="T26" fmla="*/ 7245 w 19"/>
                <a:gd name="T27" fmla="*/ 5132 h 176"/>
                <a:gd name="T28" fmla="*/ 7245 w 19"/>
                <a:gd name="T29" fmla="*/ 4631 h 176"/>
                <a:gd name="T30" fmla="*/ 6296 w 19"/>
                <a:gd name="T31" fmla="*/ 4212 h 176"/>
                <a:gd name="T32" fmla="*/ 6296 w 19"/>
                <a:gd name="T33" fmla="*/ 3642 h 176"/>
                <a:gd name="T34" fmla="*/ 7245 w 19"/>
                <a:gd name="T35" fmla="*/ 2991 h 176"/>
                <a:gd name="T36" fmla="*/ 8068 w 19"/>
                <a:gd name="T37" fmla="*/ 2404 h 176"/>
                <a:gd name="T38" fmla="*/ 8068 w 19"/>
                <a:gd name="T39" fmla="*/ 1914 h 176"/>
                <a:gd name="T40" fmla="*/ 9143 w 19"/>
                <a:gd name="T41" fmla="*/ 1519 h 176"/>
                <a:gd name="T42" fmla="*/ 10507 w 19"/>
                <a:gd name="T43" fmla="*/ 1172 h 176"/>
                <a:gd name="T44" fmla="*/ 10677 w 19"/>
                <a:gd name="T45" fmla="*/ 851 h 176"/>
                <a:gd name="T46" fmla="*/ 11890 w 19"/>
                <a:gd name="T47" fmla="*/ 633 h 176"/>
                <a:gd name="T48" fmla="*/ 12457 w 19"/>
                <a:gd name="T49" fmla="*/ 509 h 176"/>
                <a:gd name="T50" fmla="*/ 12457 w 19"/>
                <a:gd name="T51" fmla="*/ 285 h 176"/>
                <a:gd name="T52" fmla="*/ 13474 w 19"/>
                <a:gd name="T53" fmla="*/ 148 h 176"/>
                <a:gd name="T54" fmla="*/ 13474 w 19"/>
                <a:gd name="T55" fmla="*/ 1 h 176"/>
                <a:gd name="T56" fmla="*/ 11890 w 19"/>
                <a:gd name="T57" fmla="*/ 0 h 176"/>
                <a:gd name="T58" fmla="*/ 9143 w 19"/>
                <a:gd name="T59" fmla="*/ 1 h 176"/>
                <a:gd name="T60" fmla="*/ 8068 w 19"/>
                <a:gd name="T61" fmla="*/ 148 h 176"/>
                <a:gd name="T62" fmla="*/ 6204 w 19"/>
                <a:gd name="T63" fmla="*/ 229 h 176"/>
                <a:gd name="T64" fmla="*/ 6204 w 19"/>
                <a:gd name="T65" fmla="*/ 329 h 176"/>
                <a:gd name="T66" fmla="*/ 6204 w 19"/>
                <a:gd name="T67" fmla="*/ 509 h 176"/>
                <a:gd name="T68" fmla="*/ 4272 w 19"/>
                <a:gd name="T69" fmla="*/ 633 h 176"/>
                <a:gd name="T70" fmla="*/ 3336 w 19"/>
                <a:gd name="T71" fmla="*/ 788 h 176"/>
                <a:gd name="T72" fmla="*/ 3336 w 19"/>
                <a:gd name="T73" fmla="*/ 981 h 176"/>
                <a:gd name="T74" fmla="*/ 2899 w 19"/>
                <a:gd name="T75" fmla="*/ 1197 h 176"/>
                <a:gd name="T76" fmla="*/ 1967 w 19"/>
                <a:gd name="T77" fmla="*/ 1458 h 176"/>
                <a:gd name="T78" fmla="*/ 1335 w 19"/>
                <a:gd name="T79" fmla="*/ 1640 h 176"/>
                <a:gd name="T80" fmla="*/ 1335 w 19"/>
                <a:gd name="T81" fmla="*/ 1853 h 176"/>
                <a:gd name="T82" fmla="*/ 1335 w 19"/>
                <a:gd name="T83" fmla="*/ 2041 h 176"/>
                <a:gd name="T84" fmla="*/ 1 w 19"/>
                <a:gd name="T85" fmla="*/ 2306 h 176"/>
                <a:gd name="T86" fmla="*/ 1 w 19"/>
                <a:gd name="T87" fmla="*/ 2521 h 176"/>
                <a:gd name="T88" fmla="*/ 1 w 19"/>
                <a:gd name="T89" fmla="*/ 2724 h 176"/>
                <a:gd name="T90" fmla="*/ 1 w 19"/>
                <a:gd name="T91" fmla="*/ 2964 h 176"/>
                <a:gd name="T92" fmla="*/ 1 w 19"/>
                <a:gd name="T93" fmla="*/ 3137 h 176"/>
                <a:gd name="T94" fmla="*/ 0 w 19"/>
                <a:gd name="T95" fmla="*/ 3345 h 176"/>
                <a:gd name="T96" fmla="*/ 0 w 19"/>
                <a:gd name="T97" fmla="*/ 3504 h 176"/>
                <a:gd name="T98" fmla="*/ 0 w 19"/>
                <a:gd name="T99" fmla="*/ 3885 h 176"/>
                <a:gd name="T100" fmla="*/ 0 w 19"/>
                <a:gd name="T101" fmla="*/ 4212 h 176"/>
                <a:gd name="T102" fmla="*/ 1 w 19"/>
                <a:gd name="T103" fmla="*/ 4589 h 176"/>
                <a:gd name="T104" fmla="*/ 1 w 19"/>
                <a:gd name="T105" fmla="*/ 5032 h 176"/>
                <a:gd name="T106" fmla="*/ 1335 w 19"/>
                <a:gd name="T107" fmla="*/ 5410 h 176"/>
                <a:gd name="T108" fmla="*/ 1335 w 19"/>
                <a:gd name="T109" fmla="*/ 5851 h 176"/>
                <a:gd name="T110" fmla="*/ 1967 w 19"/>
                <a:gd name="T111" fmla="*/ 6224 h 176"/>
                <a:gd name="T112" fmla="*/ 3336 w 19"/>
                <a:gd name="T113" fmla="*/ 6584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"/>
                <a:gd name="T172" fmla="*/ 0 h 176"/>
                <a:gd name="T173" fmla="*/ 19 w 19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" h="176">
                  <a:moveTo>
                    <a:pt x="5" y="160"/>
                  </a:moveTo>
                  <a:lnTo>
                    <a:pt x="6" y="166"/>
                  </a:lnTo>
                  <a:lnTo>
                    <a:pt x="8" y="171"/>
                  </a:lnTo>
                  <a:lnTo>
                    <a:pt x="9" y="174"/>
                  </a:lnTo>
                  <a:lnTo>
                    <a:pt x="11" y="175"/>
                  </a:lnTo>
                  <a:lnTo>
                    <a:pt x="12" y="174"/>
                  </a:lnTo>
                  <a:lnTo>
                    <a:pt x="13" y="171"/>
                  </a:lnTo>
                  <a:lnTo>
                    <a:pt x="13" y="165"/>
                  </a:lnTo>
                  <a:lnTo>
                    <a:pt x="12" y="158"/>
                  </a:lnTo>
                  <a:lnTo>
                    <a:pt x="12" y="153"/>
                  </a:lnTo>
                  <a:lnTo>
                    <a:pt x="11" y="147"/>
                  </a:lnTo>
                  <a:lnTo>
                    <a:pt x="11" y="141"/>
                  </a:lnTo>
                  <a:lnTo>
                    <a:pt x="11" y="133"/>
                  </a:lnTo>
                  <a:lnTo>
                    <a:pt x="10" y="125"/>
                  </a:lnTo>
                  <a:lnTo>
                    <a:pt x="10" y="113"/>
                  </a:lnTo>
                  <a:lnTo>
                    <a:pt x="9" y="102"/>
                  </a:lnTo>
                  <a:lnTo>
                    <a:pt x="9" y="88"/>
                  </a:lnTo>
                  <a:lnTo>
                    <a:pt x="10" y="73"/>
                  </a:lnTo>
                  <a:lnTo>
                    <a:pt x="11" y="59"/>
                  </a:lnTo>
                  <a:lnTo>
                    <a:pt x="11" y="47"/>
                  </a:lnTo>
                  <a:lnTo>
                    <a:pt x="12" y="37"/>
                  </a:lnTo>
                  <a:lnTo>
                    <a:pt x="14" y="28"/>
                  </a:lnTo>
                  <a:lnTo>
                    <a:pt x="15" y="21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8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1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4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61"/>
                  </a:lnTo>
                  <a:lnTo>
                    <a:pt x="1" y="67"/>
                  </a:lnTo>
                  <a:lnTo>
                    <a:pt x="1" y="72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" y="112"/>
                  </a:lnTo>
                  <a:lnTo>
                    <a:pt x="1" y="123"/>
                  </a:lnTo>
                  <a:lnTo>
                    <a:pt x="2" y="132"/>
                  </a:lnTo>
                  <a:lnTo>
                    <a:pt x="2" y="142"/>
                  </a:lnTo>
                  <a:lnTo>
                    <a:pt x="3" y="152"/>
                  </a:lnTo>
                  <a:lnTo>
                    <a:pt x="5" y="160"/>
                  </a:lnTo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5" name="Freeform 768">
              <a:extLst>
                <a:ext uri="{FF2B5EF4-FFF2-40B4-BE49-F238E27FC236}">
                  <a16:creationId xmlns:a16="http://schemas.microsoft.com/office/drawing/2014/main" id="{4D0E029E-103C-4A9E-A60C-7976FE89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3562"/>
              <a:ext cx="25" cy="210"/>
            </a:xfrm>
            <a:custGeom>
              <a:avLst/>
              <a:gdLst>
                <a:gd name="T0" fmla="*/ 2821 w 17"/>
                <a:gd name="T1" fmla="*/ 6121 h 169"/>
                <a:gd name="T2" fmla="*/ 2821 w 17"/>
                <a:gd name="T3" fmla="*/ 6398 h 169"/>
                <a:gd name="T4" fmla="*/ 4149 w 17"/>
                <a:gd name="T5" fmla="*/ 6545 h 169"/>
                <a:gd name="T6" fmla="*/ 4793 w 17"/>
                <a:gd name="T7" fmla="*/ 6720 h 169"/>
                <a:gd name="T8" fmla="*/ 6101 w 17"/>
                <a:gd name="T9" fmla="*/ 6752 h 169"/>
                <a:gd name="T10" fmla="*/ 6101 w 17"/>
                <a:gd name="T11" fmla="*/ 6752 h 169"/>
                <a:gd name="T12" fmla="*/ 7049 w 17"/>
                <a:gd name="T13" fmla="*/ 6645 h 169"/>
                <a:gd name="T14" fmla="*/ 7049 w 17"/>
                <a:gd name="T15" fmla="*/ 6414 h 169"/>
                <a:gd name="T16" fmla="*/ 6101 w 17"/>
                <a:gd name="T17" fmla="*/ 6121 h 169"/>
                <a:gd name="T18" fmla="*/ 6101 w 17"/>
                <a:gd name="T19" fmla="*/ 5972 h 169"/>
                <a:gd name="T20" fmla="*/ 6101 w 17"/>
                <a:gd name="T21" fmla="*/ 5692 h 169"/>
                <a:gd name="T22" fmla="*/ 5725 w 17"/>
                <a:gd name="T23" fmla="*/ 5434 h 169"/>
                <a:gd name="T24" fmla="*/ 5725 w 17"/>
                <a:gd name="T25" fmla="*/ 5103 h 169"/>
                <a:gd name="T26" fmla="*/ 4793 w 17"/>
                <a:gd name="T27" fmla="*/ 4806 h 169"/>
                <a:gd name="T28" fmla="*/ 4793 w 17"/>
                <a:gd name="T29" fmla="*/ 4352 h 169"/>
                <a:gd name="T30" fmla="*/ 4793 w 17"/>
                <a:gd name="T31" fmla="*/ 3958 h 169"/>
                <a:gd name="T32" fmla="*/ 4793 w 17"/>
                <a:gd name="T33" fmla="*/ 3430 h 169"/>
                <a:gd name="T34" fmla="*/ 5725 w 17"/>
                <a:gd name="T35" fmla="*/ 2818 h 169"/>
                <a:gd name="T36" fmla="*/ 6101 w 17"/>
                <a:gd name="T37" fmla="*/ 2306 h 169"/>
                <a:gd name="T38" fmla="*/ 6101 w 17"/>
                <a:gd name="T39" fmla="*/ 1834 h 169"/>
                <a:gd name="T40" fmla="*/ 7049 w 17"/>
                <a:gd name="T41" fmla="*/ 1469 h 169"/>
                <a:gd name="T42" fmla="*/ 7656 w 17"/>
                <a:gd name="T43" fmla="*/ 1116 h 169"/>
                <a:gd name="T44" fmla="*/ 8419 w 17"/>
                <a:gd name="T45" fmla="*/ 845 h 169"/>
                <a:gd name="T46" fmla="*/ 8972 w 17"/>
                <a:gd name="T47" fmla="*/ 619 h 169"/>
                <a:gd name="T48" fmla="*/ 10234 w 17"/>
                <a:gd name="T49" fmla="*/ 498 h 169"/>
                <a:gd name="T50" fmla="*/ 10366 w 17"/>
                <a:gd name="T51" fmla="*/ 285 h 169"/>
                <a:gd name="T52" fmla="*/ 11259 w 17"/>
                <a:gd name="T53" fmla="*/ 119 h 169"/>
                <a:gd name="T54" fmla="*/ 10366 w 17"/>
                <a:gd name="T55" fmla="*/ 1 h 169"/>
                <a:gd name="T56" fmla="*/ 10234 w 17"/>
                <a:gd name="T57" fmla="*/ 0 h 169"/>
                <a:gd name="T58" fmla="*/ 7656 w 17"/>
                <a:gd name="T59" fmla="*/ 1 h 169"/>
                <a:gd name="T60" fmla="*/ 6101 w 17"/>
                <a:gd name="T61" fmla="*/ 148 h 169"/>
                <a:gd name="T62" fmla="*/ 4793 w 17"/>
                <a:gd name="T63" fmla="*/ 285 h 169"/>
                <a:gd name="T64" fmla="*/ 4793 w 17"/>
                <a:gd name="T65" fmla="*/ 323 h 169"/>
                <a:gd name="T66" fmla="*/ 3259 w 17"/>
                <a:gd name="T67" fmla="*/ 619 h 169"/>
                <a:gd name="T68" fmla="*/ 2821 w 17"/>
                <a:gd name="T69" fmla="*/ 956 h 169"/>
                <a:gd name="T70" fmla="*/ 1918 w 17"/>
                <a:gd name="T71" fmla="*/ 1377 h 169"/>
                <a:gd name="T72" fmla="*/ 1 w 17"/>
                <a:gd name="T73" fmla="*/ 1742 h 169"/>
                <a:gd name="T74" fmla="*/ 1 w 17"/>
                <a:gd name="T75" fmla="*/ 2165 h 169"/>
                <a:gd name="T76" fmla="*/ 0 w 17"/>
                <a:gd name="T77" fmla="*/ 2660 h 169"/>
                <a:gd name="T78" fmla="*/ 0 w 17"/>
                <a:gd name="T79" fmla="*/ 3005 h 169"/>
                <a:gd name="T80" fmla="*/ 0 w 17"/>
                <a:gd name="T81" fmla="*/ 3430 h 169"/>
                <a:gd name="T82" fmla="*/ 0 w 17"/>
                <a:gd name="T83" fmla="*/ 3687 h 169"/>
                <a:gd name="T84" fmla="*/ 0 w 17"/>
                <a:gd name="T85" fmla="*/ 3980 h 169"/>
                <a:gd name="T86" fmla="*/ 0 w 17"/>
                <a:gd name="T87" fmla="*/ 4373 h 169"/>
                <a:gd name="T88" fmla="*/ 0 w 17"/>
                <a:gd name="T89" fmla="*/ 4748 h 169"/>
                <a:gd name="T90" fmla="*/ 1 w 17"/>
                <a:gd name="T91" fmla="*/ 5103 h 169"/>
                <a:gd name="T92" fmla="*/ 1 w 17"/>
                <a:gd name="T93" fmla="*/ 5466 h 169"/>
                <a:gd name="T94" fmla="*/ 1304 w 17"/>
                <a:gd name="T95" fmla="*/ 5812 h 169"/>
                <a:gd name="T96" fmla="*/ 2821 w 17"/>
                <a:gd name="T97" fmla="*/ 6121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169"/>
                <a:gd name="T149" fmla="*/ 17 w 17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169">
                  <a:moveTo>
                    <a:pt x="4" y="153"/>
                  </a:moveTo>
                  <a:lnTo>
                    <a:pt x="4" y="159"/>
                  </a:lnTo>
                  <a:lnTo>
                    <a:pt x="6" y="163"/>
                  </a:lnTo>
                  <a:lnTo>
                    <a:pt x="7" y="167"/>
                  </a:lnTo>
                  <a:lnTo>
                    <a:pt x="9" y="168"/>
                  </a:lnTo>
                  <a:lnTo>
                    <a:pt x="10" y="165"/>
                  </a:lnTo>
                  <a:lnTo>
                    <a:pt x="10" y="160"/>
                  </a:lnTo>
                  <a:lnTo>
                    <a:pt x="9" y="153"/>
                  </a:lnTo>
                  <a:lnTo>
                    <a:pt x="9" y="148"/>
                  </a:lnTo>
                  <a:lnTo>
                    <a:pt x="9" y="142"/>
                  </a:lnTo>
                  <a:lnTo>
                    <a:pt x="8" y="135"/>
                  </a:lnTo>
                  <a:lnTo>
                    <a:pt x="8" y="127"/>
                  </a:lnTo>
                  <a:lnTo>
                    <a:pt x="7" y="119"/>
                  </a:lnTo>
                  <a:lnTo>
                    <a:pt x="7" y="108"/>
                  </a:lnTo>
                  <a:lnTo>
                    <a:pt x="7" y="98"/>
                  </a:lnTo>
                  <a:lnTo>
                    <a:pt x="7" y="85"/>
                  </a:lnTo>
                  <a:lnTo>
                    <a:pt x="8" y="70"/>
                  </a:lnTo>
                  <a:lnTo>
                    <a:pt x="9" y="58"/>
                  </a:lnTo>
                  <a:lnTo>
                    <a:pt x="9" y="46"/>
                  </a:lnTo>
                  <a:lnTo>
                    <a:pt x="10" y="36"/>
                  </a:lnTo>
                  <a:lnTo>
                    <a:pt x="11" y="28"/>
                  </a:lnTo>
                  <a:lnTo>
                    <a:pt x="12" y="21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5" y="7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15"/>
                  </a:lnTo>
                  <a:lnTo>
                    <a:pt x="4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1" y="55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7"/>
                  </a:lnTo>
                  <a:lnTo>
                    <a:pt x="1" y="136"/>
                  </a:lnTo>
                  <a:lnTo>
                    <a:pt x="2" y="145"/>
                  </a:lnTo>
                  <a:lnTo>
                    <a:pt x="4" y="153"/>
                  </a:lnTo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6" name="Freeform 769">
              <a:extLst>
                <a:ext uri="{FF2B5EF4-FFF2-40B4-BE49-F238E27FC236}">
                  <a16:creationId xmlns:a16="http://schemas.microsoft.com/office/drawing/2014/main" id="{2316C64D-A980-4104-983F-240BC8320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3563"/>
              <a:ext cx="24" cy="203"/>
            </a:xfrm>
            <a:custGeom>
              <a:avLst/>
              <a:gdLst>
                <a:gd name="T0" fmla="*/ 7079 w 16"/>
                <a:gd name="T1" fmla="*/ 330 h 163"/>
                <a:gd name="T2" fmla="*/ 7788 w 16"/>
                <a:gd name="T3" fmla="*/ 289 h 163"/>
                <a:gd name="T4" fmla="*/ 8928 w 16"/>
                <a:gd name="T5" fmla="*/ 149 h 163"/>
                <a:gd name="T6" fmla="*/ 11237 w 16"/>
                <a:gd name="T7" fmla="*/ 1 h 163"/>
                <a:gd name="T8" fmla="*/ 12981 w 16"/>
                <a:gd name="T9" fmla="*/ 0 h 163"/>
                <a:gd name="T10" fmla="*/ 15168 w 16"/>
                <a:gd name="T11" fmla="*/ 1 h 163"/>
                <a:gd name="T12" fmla="*/ 15168 w 16"/>
                <a:gd name="T13" fmla="*/ 120 h 163"/>
                <a:gd name="T14" fmla="*/ 14004 w 16"/>
                <a:gd name="T15" fmla="*/ 289 h 163"/>
                <a:gd name="T16" fmla="*/ 12981 w 16"/>
                <a:gd name="T17" fmla="*/ 512 h 163"/>
                <a:gd name="T18" fmla="*/ 11691 w 16"/>
                <a:gd name="T19" fmla="*/ 638 h 163"/>
                <a:gd name="T20" fmla="*/ 11237 w 16"/>
                <a:gd name="T21" fmla="*/ 852 h 163"/>
                <a:gd name="T22" fmla="*/ 9842 w 16"/>
                <a:gd name="T23" fmla="*/ 1136 h 163"/>
                <a:gd name="T24" fmla="*/ 8928 w 16"/>
                <a:gd name="T25" fmla="*/ 1506 h 163"/>
                <a:gd name="T26" fmla="*/ 8928 w 16"/>
                <a:gd name="T27" fmla="*/ 1876 h 163"/>
                <a:gd name="T28" fmla="*/ 7079 w 16"/>
                <a:gd name="T29" fmla="*/ 2336 h 163"/>
                <a:gd name="T30" fmla="*/ 7079 w 16"/>
                <a:gd name="T31" fmla="*/ 2842 h 163"/>
                <a:gd name="T32" fmla="*/ 6012 w 16"/>
                <a:gd name="T33" fmla="*/ 3409 h 163"/>
                <a:gd name="T34" fmla="*/ 6012 w 16"/>
                <a:gd name="T35" fmla="*/ 3933 h 163"/>
                <a:gd name="T36" fmla="*/ 6012 w 16"/>
                <a:gd name="T37" fmla="*/ 4379 h 163"/>
                <a:gd name="T38" fmla="*/ 6012 w 16"/>
                <a:gd name="T39" fmla="*/ 4726 h 163"/>
                <a:gd name="T40" fmla="*/ 7079 w 16"/>
                <a:gd name="T41" fmla="*/ 5090 h 163"/>
                <a:gd name="T42" fmla="*/ 7079 w 16"/>
                <a:gd name="T43" fmla="*/ 5383 h 163"/>
                <a:gd name="T44" fmla="*/ 7079 w 16"/>
                <a:gd name="T45" fmla="*/ 5659 h 163"/>
                <a:gd name="T46" fmla="*/ 7788 w 16"/>
                <a:gd name="T47" fmla="*/ 5912 h 163"/>
                <a:gd name="T48" fmla="*/ 7788 w 16"/>
                <a:gd name="T49" fmla="*/ 6149 h 163"/>
                <a:gd name="T50" fmla="*/ 8928 w 16"/>
                <a:gd name="T51" fmla="*/ 6432 h 163"/>
                <a:gd name="T52" fmla="*/ 8928 w 16"/>
                <a:gd name="T53" fmla="*/ 6677 h 163"/>
                <a:gd name="T54" fmla="*/ 7788 w 16"/>
                <a:gd name="T55" fmla="*/ 6792 h 163"/>
                <a:gd name="T56" fmla="*/ 7079 w 16"/>
                <a:gd name="T57" fmla="*/ 6792 h 163"/>
                <a:gd name="T58" fmla="*/ 6012 w 16"/>
                <a:gd name="T59" fmla="*/ 6677 h 163"/>
                <a:gd name="T60" fmla="*/ 3626 w 16"/>
                <a:gd name="T61" fmla="*/ 6510 h 163"/>
                <a:gd name="T62" fmla="*/ 3626 w 16"/>
                <a:gd name="T63" fmla="*/ 6287 h 163"/>
                <a:gd name="T64" fmla="*/ 3482 w 16"/>
                <a:gd name="T65" fmla="*/ 6100 h 163"/>
                <a:gd name="T66" fmla="*/ 1911 w 16"/>
                <a:gd name="T67" fmla="*/ 5777 h 163"/>
                <a:gd name="T68" fmla="*/ 1166 w 16"/>
                <a:gd name="T69" fmla="*/ 5454 h 163"/>
                <a:gd name="T70" fmla="*/ 1166 w 16"/>
                <a:gd name="T71" fmla="*/ 5090 h 163"/>
                <a:gd name="T72" fmla="*/ 1166 w 16"/>
                <a:gd name="T73" fmla="*/ 4726 h 163"/>
                <a:gd name="T74" fmla="*/ 1166 w 16"/>
                <a:gd name="T75" fmla="*/ 4381 h 163"/>
                <a:gd name="T76" fmla="*/ 0 w 16"/>
                <a:gd name="T77" fmla="*/ 4053 h 163"/>
                <a:gd name="T78" fmla="*/ 0 w 16"/>
                <a:gd name="T79" fmla="*/ 3795 h 163"/>
                <a:gd name="T80" fmla="*/ 0 w 16"/>
                <a:gd name="T81" fmla="*/ 3518 h 163"/>
                <a:gd name="T82" fmla="*/ 0 w 16"/>
                <a:gd name="T83" fmla="*/ 3086 h 163"/>
                <a:gd name="T84" fmla="*/ 1166 w 16"/>
                <a:gd name="T85" fmla="*/ 2732 h 163"/>
                <a:gd name="T86" fmla="*/ 1166 w 16"/>
                <a:gd name="T87" fmla="*/ 2282 h 163"/>
                <a:gd name="T88" fmla="*/ 1911 w 16"/>
                <a:gd name="T89" fmla="*/ 1832 h 163"/>
                <a:gd name="T90" fmla="*/ 3482 w 16"/>
                <a:gd name="T91" fmla="*/ 1415 h 163"/>
                <a:gd name="T92" fmla="*/ 3626 w 16"/>
                <a:gd name="T93" fmla="*/ 990 h 163"/>
                <a:gd name="T94" fmla="*/ 6012 w 16"/>
                <a:gd name="T95" fmla="*/ 638 h 163"/>
                <a:gd name="T96" fmla="*/ 7079 w 16"/>
                <a:gd name="T97" fmla="*/ 33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163"/>
                <a:gd name="T149" fmla="*/ 16 w 16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163">
                  <a:moveTo>
                    <a:pt x="7" y="8"/>
                  </a:moveTo>
                  <a:lnTo>
                    <a:pt x="8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4" y="7"/>
                  </a:lnTo>
                  <a:lnTo>
                    <a:pt x="13" y="12"/>
                  </a:lnTo>
                  <a:lnTo>
                    <a:pt x="12" y="15"/>
                  </a:lnTo>
                  <a:lnTo>
                    <a:pt x="11" y="20"/>
                  </a:lnTo>
                  <a:lnTo>
                    <a:pt x="10" y="27"/>
                  </a:lnTo>
                  <a:lnTo>
                    <a:pt x="9" y="36"/>
                  </a:lnTo>
                  <a:lnTo>
                    <a:pt x="9" y="45"/>
                  </a:lnTo>
                  <a:lnTo>
                    <a:pt x="7" y="56"/>
                  </a:lnTo>
                  <a:lnTo>
                    <a:pt x="7" y="68"/>
                  </a:lnTo>
                  <a:lnTo>
                    <a:pt x="6" y="82"/>
                  </a:lnTo>
                  <a:lnTo>
                    <a:pt x="6" y="94"/>
                  </a:lnTo>
                  <a:lnTo>
                    <a:pt x="6" y="104"/>
                  </a:lnTo>
                  <a:lnTo>
                    <a:pt x="6" y="113"/>
                  </a:lnTo>
                  <a:lnTo>
                    <a:pt x="7" y="122"/>
                  </a:lnTo>
                  <a:lnTo>
                    <a:pt x="7" y="129"/>
                  </a:lnTo>
                  <a:lnTo>
                    <a:pt x="7" y="136"/>
                  </a:lnTo>
                  <a:lnTo>
                    <a:pt x="8" y="142"/>
                  </a:lnTo>
                  <a:lnTo>
                    <a:pt x="8" y="148"/>
                  </a:lnTo>
                  <a:lnTo>
                    <a:pt x="9" y="154"/>
                  </a:lnTo>
                  <a:lnTo>
                    <a:pt x="9" y="160"/>
                  </a:lnTo>
                  <a:lnTo>
                    <a:pt x="8" y="162"/>
                  </a:lnTo>
                  <a:lnTo>
                    <a:pt x="7" y="162"/>
                  </a:lnTo>
                  <a:lnTo>
                    <a:pt x="6" y="160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3" y="146"/>
                  </a:lnTo>
                  <a:lnTo>
                    <a:pt x="2" y="138"/>
                  </a:lnTo>
                  <a:lnTo>
                    <a:pt x="1" y="130"/>
                  </a:lnTo>
                  <a:lnTo>
                    <a:pt x="1" y="122"/>
                  </a:lnTo>
                  <a:lnTo>
                    <a:pt x="1" y="113"/>
                  </a:lnTo>
                  <a:lnTo>
                    <a:pt x="1" y="105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1" y="55"/>
                  </a:lnTo>
                  <a:lnTo>
                    <a:pt x="2" y="44"/>
                  </a:lnTo>
                  <a:lnTo>
                    <a:pt x="3" y="34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8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7" name="Freeform 770">
              <a:extLst>
                <a:ext uri="{FF2B5EF4-FFF2-40B4-BE49-F238E27FC236}">
                  <a16:creationId xmlns:a16="http://schemas.microsoft.com/office/drawing/2014/main" id="{D31B191C-DB91-49D2-903A-927925CB7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594"/>
              <a:ext cx="38" cy="158"/>
            </a:xfrm>
            <a:custGeom>
              <a:avLst/>
              <a:gdLst>
                <a:gd name="T0" fmla="*/ 2688 w 26"/>
                <a:gd name="T1" fmla="*/ 229 h 127"/>
                <a:gd name="T2" fmla="*/ 3082 w 26"/>
                <a:gd name="T3" fmla="*/ 2 h 127"/>
                <a:gd name="T4" fmla="*/ 3929 w 26"/>
                <a:gd name="T5" fmla="*/ 0 h 127"/>
                <a:gd name="T6" fmla="*/ 3929 w 26"/>
                <a:gd name="T7" fmla="*/ 1 h 127"/>
                <a:gd name="T8" fmla="*/ 5330 w 26"/>
                <a:gd name="T9" fmla="*/ 184 h 127"/>
                <a:gd name="T10" fmla="*/ 5330 w 26"/>
                <a:gd name="T11" fmla="*/ 325 h 127"/>
                <a:gd name="T12" fmla="*/ 5330 w 26"/>
                <a:gd name="T13" fmla="*/ 442 h 127"/>
                <a:gd name="T14" fmla="*/ 5742 w 26"/>
                <a:gd name="T15" fmla="*/ 679 h 127"/>
                <a:gd name="T16" fmla="*/ 6583 w 26"/>
                <a:gd name="T17" fmla="*/ 851 h 127"/>
                <a:gd name="T18" fmla="*/ 6583 w 26"/>
                <a:gd name="T19" fmla="*/ 1121 h 127"/>
                <a:gd name="T20" fmla="*/ 6583 w 26"/>
                <a:gd name="T21" fmla="*/ 1317 h 127"/>
                <a:gd name="T22" fmla="*/ 6583 w 26"/>
                <a:gd name="T23" fmla="*/ 1500 h 127"/>
                <a:gd name="T24" fmla="*/ 6583 w 26"/>
                <a:gd name="T25" fmla="*/ 1736 h 127"/>
                <a:gd name="T26" fmla="*/ 9621 w 26"/>
                <a:gd name="T27" fmla="*/ 2078 h 127"/>
                <a:gd name="T28" fmla="*/ 14827 w 26"/>
                <a:gd name="T29" fmla="*/ 2176 h 127"/>
                <a:gd name="T30" fmla="*/ 15245 w 26"/>
                <a:gd name="T31" fmla="*/ 2176 h 127"/>
                <a:gd name="T32" fmla="*/ 16013 w 26"/>
                <a:gd name="T33" fmla="*/ 2304 h 127"/>
                <a:gd name="T34" fmla="*/ 16013 w 26"/>
                <a:gd name="T35" fmla="*/ 2518 h 127"/>
                <a:gd name="T36" fmla="*/ 16013 w 26"/>
                <a:gd name="T37" fmla="*/ 2721 h 127"/>
                <a:gd name="T38" fmla="*/ 16013 w 26"/>
                <a:gd name="T39" fmla="*/ 2888 h 127"/>
                <a:gd name="T40" fmla="*/ 15245 w 26"/>
                <a:gd name="T41" fmla="*/ 3024 h 127"/>
                <a:gd name="T42" fmla="*/ 14827 w 26"/>
                <a:gd name="T43" fmla="*/ 3024 h 127"/>
                <a:gd name="T44" fmla="*/ 10145 w 26"/>
                <a:gd name="T45" fmla="*/ 3133 h 127"/>
                <a:gd name="T46" fmla="*/ 6583 w 26"/>
                <a:gd name="T47" fmla="*/ 3385 h 127"/>
                <a:gd name="T48" fmla="*/ 6583 w 26"/>
                <a:gd name="T49" fmla="*/ 3481 h 127"/>
                <a:gd name="T50" fmla="*/ 5742 w 26"/>
                <a:gd name="T51" fmla="*/ 3501 h 127"/>
                <a:gd name="T52" fmla="*/ 5742 w 26"/>
                <a:gd name="T53" fmla="*/ 3665 h 127"/>
                <a:gd name="T54" fmla="*/ 5742 w 26"/>
                <a:gd name="T55" fmla="*/ 3898 h 127"/>
                <a:gd name="T56" fmla="*/ 5330 w 26"/>
                <a:gd name="T57" fmla="*/ 4076 h 127"/>
                <a:gd name="T58" fmla="*/ 5330 w 26"/>
                <a:gd name="T59" fmla="*/ 4344 h 127"/>
                <a:gd name="T60" fmla="*/ 5330 w 26"/>
                <a:gd name="T61" fmla="*/ 4557 h 127"/>
                <a:gd name="T62" fmla="*/ 4504 w 26"/>
                <a:gd name="T63" fmla="*/ 4703 h 127"/>
                <a:gd name="T64" fmla="*/ 3929 w 26"/>
                <a:gd name="T65" fmla="*/ 4978 h 127"/>
                <a:gd name="T66" fmla="*/ 3082 w 26"/>
                <a:gd name="T67" fmla="*/ 5071 h 127"/>
                <a:gd name="T68" fmla="*/ 2688 w 26"/>
                <a:gd name="T69" fmla="*/ 5174 h 127"/>
                <a:gd name="T70" fmla="*/ 2688 w 26"/>
                <a:gd name="T71" fmla="*/ 5071 h 127"/>
                <a:gd name="T72" fmla="*/ 1839 w 26"/>
                <a:gd name="T73" fmla="*/ 4993 h 127"/>
                <a:gd name="T74" fmla="*/ 1258 w 26"/>
                <a:gd name="T75" fmla="*/ 4849 h 127"/>
                <a:gd name="T76" fmla="*/ 1258 w 26"/>
                <a:gd name="T77" fmla="*/ 4629 h 127"/>
                <a:gd name="T78" fmla="*/ 1258 w 26"/>
                <a:gd name="T79" fmla="*/ 4344 h 127"/>
                <a:gd name="T80" fmla="*/ 1 w 26"/>
                <a:gd name="T81" fmla="*/ 4001 h 127"/>
                <a:gd name="T82" fmla="*/ 0 w 26"/>
                <a:gd name="T83" fmla="*/ 3593 h 127"/>
                <a:gd name="T84" fmla="*/ 0 w 26"/>
                <a:gd name="T85" fmla="*/ 3133 h 127"/>
                <a:gd name="T86" fmla="*/ 0 w 26"/>
                <a:gd name="T87" fmla="*/ 2633 h 127"/>
                <a:gd name="T88" fmla="*/ 0 w 26"/>
                <a:gd name="T89" fmla="*/ 2404 h 127"/>
                <a:gd name="T90" fmla="*/ 0 w 26"/>
                <a:gd name="T91" fmla="*/ 2176 h 127"/>
                <a:gd name="T92" fmla="*/ 0 w 26"/>
                <a:gd name="T93" fmla="*/ 1852 h 127"/>
                <a:gd name="T94" fmla="*/ 1 w 26"/>
                <a:gd name="T95" fmla="*/ 1489 h 127"/>
                <a:gd name="T96" fmla="*/ 1 w 26"/>
                <a:gd name="T97" fmla="*/ 1171 h 127"/>
                <a:gd name="T98" fmla="*/ 1258 w 26"/>
                <a:gd name="T99" fmla="*/ 779 h 127"/>
                <a:gd name="T100" fmla="*/ 1258 w 26"/>
                <a:gd name="T101" fmla="*/ 442 h 127"/>
                <a:gd name="T102" fmla="*/ 2688 w 26"/>
                <a:gd name="T103" fmla="*/ 229 h 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"/>
                <a:gd name="T157" fmla="*/ 0 h 127"/>
                <a:gd name="T158" fmla="*/ 26 w 26"/>
                <a:gd name="T159" fmla="*/ 127 h 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" h="127">
                  <a:moveTo>
                    <a:pt x="4" y="6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9" y="16"/>
                  </a:lnTo>
                  <a:lnTo>
                    <a:pt x="10" y="21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10" y="37"/>
                  </a:lnTo>
                  <a:lnTo>
                    <a:pt x="10" y="42"/>
                  </a:lnTo>
                  <a:lnTo>
                    <a:pt x="15" y="51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5" y="56"/>
                  </a:lnTo>
                  <a:lnTo>
                    <a:pt x="25" y="61"/>
                  </a:lnTo>
                  <a:lnTo>
                    <a:pt x="25" y="67"/>
                  </a:lnTo>
                  <a:lnTo>
                    <a:pt x="25" y="71"/>
                  </a:lnTo>
                  <a:lnTo>
                    <a:pt x="24" y="74"/>
                  </a:lnTo>
                  <a:lnTo>
                    <a:pt x="23" y="74"/>
                  </a:lnTo>
                  <a:lnTo>
                    <a:pt x="16" y="76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9" y="95"/>
                  </a:lnTo>
                  <a:lnTo>
                    <a:pt x="8" y="100"/>
                  </a:lnTo>
                  <a:lnTo>
                    <a:pt x="8" y="106"/>
                  </a:lnTo>
                  <a:lnTo>
                    <a:pt x="8" y="111"/>
                  </a:lnTo>
                  <a:lnTo>
                    <a:pt x="7" y="115"/>
                  </a:lnTo>
                  <a:lnTo>
                    <a:pt x="6" y="121"/>
                  </a:lnTo>
                  <a:lnTo>
                    <a:pt x="5" y="124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3" y="122"/>
                  </a:lnTo>
                  <a:lnTo>
                    <a:pt x="2" y="118"/>
                  </a:lnTo>
                  <a:lnTo>
                    <a:pt x="2" y="113"/>
                  </a:lnTo>
                  <a:lnTo>
                    <a:pt x="2" y="106"/>
                  </a:lnTo>
                  <a:lnTo>
                    <a:pt x="1" y="97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1" y="28"/>
                  </a:lnTo>
                  <a:lnTo>
                    <a:pt x="2" y="19"/>
                  </a:lnTo>
                  <a:lnTo>
                    <a:pt x="2" y="11"/>
                  </a:lnTo>
                  <a:lnTo>
                    <a:pt x="4" y="6"/>
                  </a:lnTo>
                </a:path>
              </a:pathLst>
            </a:custGeom>
            <a:solidFill>
              <a:srgbClr val="E5B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8" name="Freeform 771">
              <a:extLst>
                <a:ext uri="{FF2B5EF4-FFF2-40B4-BE49-F238E27FC236}">
                  <a16:creationId xmlns:a16="http://schemas.microsoft.com/office/drawing/2014/main" id="{28D6A549-0B34-4118-A85F-3D2FBB269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594"/>
              <a:ext cx="47" cy="166"/>
            </a:xfrm>
            <a:custGeom>
              <a:avLst/>
              <a:gdLst>
                <a:gd name="T0" fmla="*/ 3206 w 32"/>
                <a:gd name="T1" fmla="*/ 233 h 133"/>
                <a:gd name="T2" fmla="*/ 3206 w 32"/>
                <a:gd name="T3" fmla="*/ 233 h 133"/>
                <a:gd name="T4" fmla="*/ 4096 w 32"/>
                <a:gd name="T5" fmla="*/ 2 h 133"/>
                <a:gd name="T6" fmla="*/ 4709 w 32"/>
                <a:gd name="T7" fmla="*/ 0 h 133"/>
                <a:gd name="T8" fmla="*/ 5602 w 32"/>
                <a:gd name="T9" fmla="*/ 1 h 133"/>
                <a:gd name="T10" fmla="*/ 6916 w 32"/>
                <a:gd name="T11" fmla="*/ 187 h 133"/>
                <a:gd name="T12" fmla="*/ 6916 w 32"/>
                <a:gd name="T13" fmla="*/ 337 h 133"/>
                <a:gd name="T14" fmla="*/ 6916 w 32"/>
                <a:gd name="T15" fmla="*/ 525 h 133"/>
                <a:gd name="T16" fmla="*/ 7583 w 32"/>
                <a:gd name="T17" fmla="*/ 705 h 133"/>
                <a:gd name="T18" fmla="*/ 8210 w 32"/>
                <a:gd name="T19" fmla="*/ 927 h 133"/>
                <a:gd name="T20" fmla="*/ 8210 w 32"/>
                <a:gd name="T21" fmla="*/ 1231 h 133"/>
                <a:gd name="T22" fmla="*/ 8210 w 32"/>
                <a:gd name="T23" fmla="*/ 1429 h 133"/>
                <a:gd name="T24" fmla="*/ 8210 w 32"/>
                <a:gd name="T25" fmla="*/ 1709 h 133"/>
                <a:gd name="T26" fmla="*/ 8210 w 32"/>
                <a:gd name="T27" fmla="*/ 1917 h 133"/>
                <a:gd name="T28" fmla="*/ 12978 w 32"/>
                <a:gd name="T29" fmla="*/ 2259 h 133"/>
                <a:gd name="T30" fmla="*/ 19061 w 32"/>
                <a:gd name="T31" fmla="*/ 2393 h 133"/>
                <a:gd name="T32" fmla="*/ 20798 w 32"/>
                <a:gd name="T33" fmla="*/ 2431 h 133"/>
                <a:gd name="T34" fmla="*/ 21764 w 32"/>
                <a:gd name="T35" fmla="*/ 2580 h 133"/>
                <a:gd name="T36" fmla="*/ 21764 w 32"/>
                <a:gd name="T37" fmla="*/ 2780 h 133"/>
                <a:gd name="T38" fmla="*/ 21764 w 32"/>
                <a:gd name="T39" fmla="*/ 3034 h 133"/>
                <a:gd name="T40" fmla="*/ 21764 w 32"/>
                <a:gd name="T41" fmla="*/ 3220 h 133"/>
                <a:gd name="T42" fmla="*/ 20798 w 32"/>
                <a:gd name="T43" fmla="*/ 3324 h 133"/>
                <a:gd name="T44" fmla="*/ 19061 w 32"/>
                <a:gd name="T45" fmla="*/ 3354 h 133"/>
                <a:gd name="T46" fmla="*/ 13775 w 32"/>
                <a:gd name="T47" fmla="*/ 3470 h 133"/>
                <a:gd name="T48" fmla="*/ 8210 w 32"/>
                <a:gd name="T49" fmla="*/ 3787 h 133"/>
                <a:gd name="T50" fmla="*/ 8210 w 32"/>
                <a:gd name="T51" fmla="*/ 3798 h 133"/>
                <a:gd name="T52" fmla="*/ 7583 w 32"/>
                <a:gd name="T53" fmla="*/ 3882 h 133"/>
                <a:gd name="T54" fmla="*/ 7583 w 32"/>
                <a:gd name="T55" fmla="*/ 4038 h 133"/>
                <a:gd name="T56" fmla="*/ 7583 w 32"/>
                <a:gd name="T57" fmla="*/ 4331 h 133"/>
                <a:gd name="T58" fmla="*/ 6916 w 32"/>
                <a:gd name="T59" fmla="*/ 4569 h 133"/>
                <a:gd name="T60" fmla="*/ 6916 w 32"/>
                <a:gd name="T61" fmla="*/ 4818 h 133"/>
                <a:gd name="T62" fmla="*/ 6916 w 32"/>
                <a:gd name="T63" fmla="*/ 5029 h 133"/>
                <a:gd name="T64" fmla="*/ 6016 w 32"/>
                <a:gd name="T65" fmla="*/ 5178 h 133"/>
                <a:gd name="T66" fmla="*/ 5602 w 32"/>
                <a:gd name="T67" fmla="*/ 5483 h 133"/>
                <a:gd name="T68" fmla="*/ 4096 w 32"/>
                <a:gd name="T69" fmla="*/ 5625 h 133"/>
                <a:gd name="T70" fmla="*/ 3206 w 32"/>
                <a:gd name="T71" fmla="*/ 5724 h 133"/>
                <a:gd name="T72" fmla="*/ 3206 w 32"/>
                <a:gd name="T73" fmla="*/ 5625 h 133"/>
                <a:gd name="T74" fmla="*/ 2789 w 32"/>
                <a:gd name="T75" fmla="*/ 5574 h 133"/>
                <a:gd name="T76" fmla="*/ 1899 w 32"/>
                <a:gd name="T77" fmla="*/ 5362 h 133"/>
                <a:gd name="T78" fmla="*/ 1899 w 32"/>
                <a:gd name="T79" fmla="*/ 5077 h 133"/>
                <a:gd name="T80" fmla="*/ 1293 w 32"/>
                <a:gd name="T81" fmla="*/ 4818 h 133"/>
                <a:gd name="T82" fmla="*/ 1 w 32"/>
                <a:gd name="T83" fmla="*/ 4393 h 133"/>
                <a:gd name="T84" fmla="*/ 0 w 32"/>
                <a:gd name="T85" fmla="*/ 4019 h 133"/>
                <a:gd name="T86" fmla="*/ 0 w 32"/>
                <a:gd name="T87" fmla="*/ 3470 h 133"/>
                <a:gd name="T88" fmla="*/ 0 w 32"/>
                <a:gd name="T89" fmla="*/ 2933 h 133"/>
                <a:gd name="T90" fmla="*/ 0 w 32"/>
                <a:gd name="T91" fmla="*/ 2663 h 133"/>
                <a:gd name="T92" fmla="*/ 0 w 32"/>
                <a:gd name="T93" fmla="*/ 2431 h 133"/>
                <a:gd name="T94" fmla="*/ 0 w 32"/>
                <a:gd name="T95" fmla="*/ 2067 h 133"/>
                <a:gd name="T96" fmla="*/ 1 w 32"/>
                <a:gd name="T97" fmla="*/ 1656 h 133"/>
                <a:gd name="T98" fmla="*/ 1 w 32"/>
                <a:gd name="T99" fmla="*/ 1251 h 133"/>
                <a:gd name="T100" fmla="*/ 1293 w 32"/>
                <a:gd name="T101" fmla="*/ 879 h 133"/>
                <a:gd name="T102" fmla="*/ 1899 w 32"/>
                <a:gd name="T103" fmla="*/ 525 h 133"/>
                <a:gd name="T104" fmla="*/ 3206 w 32"/>
                <a:gd name="T105" fmla="*/ 233 h 1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"/>
                <a:gd name="T160" fmla="*/ 0 h 133"/>
                <a:gd name="T161" fmla="*/ 32 w 32"/>
                <a:gd name="T162" fmla="*/ 133 h 1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" h="133">
                  <a:moveTo>
                    <a:pt x="5" y="6"/>
                  </a:moveTo>
                  <a:lnTo>
                    <a:pt x="5" y="6"/>
                  </a:lnTo>
                  <a:lnTo>
                    <a:pt x="6" y="2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1" y="17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9" y="53"/>
                  </a:lnTo>
                  <a:lnTo>
                    <a:pt x="28" y="55"/>
                  </a:lnTo>
                  <a:lnTo>
                    <a:pt x="30" y="56"/>
                  </a:lnTo>
                  <a:lnTo>
                    <a:pt x="31" y="59"/>
                  </a:lnTo>
                  <a:lnTo>
                    <a:pt x="31" y="64"/>
                  </a:lnTo>
                  <a:lnTo>
                    <a:pt x="31" y="70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28" y="78"/>
                  </a:lnTo>
                  <a:lnTo>
                    <a:pt x="20" y="80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1" y="100"/>
                  </a:lnTo>
                  <a:lnTo>
                    <a:pt x="10" y="105"/>
                  </a:lnTo>
                  <a:lnTo>
                    <a:pt x="10" y="111"/>
                  </a:lnTo>
                  <a:lnTo>
                    <a:pt x="10" y="116"/>
                  </a:lnTo>
                  <a:lnTo>
                    <a:pt x="9" y="120"/>
                  </a:lnTo>
                  <a:lnTo>
                    <a:pt x="8" y="127"/>
                  </a:lnTo>
                  <a:lnTo>
                    <a:pt x="6" y="130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4" y="128"/>
                  </a:lnTo>
                  <a:lnTo>
                    <a:pt x="3" y="124"/>
                  </a:lnTo>
                  <a:lnTo>
                    <a:pt x="3" y="118"/>
                  </a:lnTo>
                  <a:lnTo>
                    <a:pt x="2" y="111"/>
                  </a:lnTo>
                  <a:lnTo>
                    <a:pt x="1" y="102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5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9" name="Freeform 772">
              <a:extLst>
                <a:ext uri="{FF2B5EF4-FFF2-40B4-BE49-F238E27FC236}">
                  <a16:creationId xmlns:a16="http://schemas.microsoft.com/office/drawing/2014/main" id="{B883BC4A-3D3B-4B92-9E57-B69C6D38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674"/>
              <a:ext cx="37" cy="58"/>
            </a:xfrm>
            <a:custGeom>
              <a:avLst/>
              <a:gdLst>
                <a:gd name="T0" fmla="*/ 1400 w 25"/>
                <a:gd name="T1" fmla="*/ 1501 h 47"/>
                <a:gd name="T2" fmla="*/ 4539 w 25"/>
                <a:gd name="T3" fmla="*/ 484 h 47"/>
                <a:gd name="T4" fmla="*/ 0 w 25"/>
                <a:gd name="T5" fmla="*/ 484 h 47"/>
                <a:gd name="T6" fmla="*/ 0 w 25"/>
                <a:gd name="T7" fmla="*/ 480 h 47"/>
                <a:gd name="T8" fmla="*/ 0 w 25"/>
                <a:gd name="T9" fmla="*/ 392 h 47"/>
                <a:gd name="T10" fmla="*/ 0 w 25"/>
                <a:gd name="T11" fmla="*/ 258 h 47"/>
                <a:gd name="T12" fmla="*/ 0 w 25"/>
                <a:gd name="T13" fmla="*/ 111 h 47"/>
                <a:gd name="T14" fmla="*/ 4539 w 25"/>
                <a:gd name="T15" fmla="*/ 0 h 47"/>
                <a:gd name="T16" fmla="*/ 4539 w 25"/>
                <a:gd name="T17" fmla="*/ 1 h 47"/>
                <a:gd name="T18" fmla="*/ 6518 w 25"/>
                <a:gd name="T19" fmla="*/ 1 h 47"/>
                <a:gd name="T20" fmla="*/ 8584 w 25"/>
                <a:gd name="T21" fmla="*/ 111 h 47"/>
                <a:gd name="T22" fmla="*/ 11143 w 25"/>
                <a:gd name="T23" fmla="*/ 137 h 47"/>
                <a:gd name="T24" fmla="*/ 14278 w 25"/>
                <a:gd name="T25" fmla="*/ 137 h 47"/>
                <a:gd name="T26" fmla="*/ 15681 w 25"/>
                <a:gd name="T27" fmla="*/ 209 h 47"/>
                <a:gd name="T28" fmla="*/ 17689 w 25"/>
                <a:gd name="T29" fmla="*/ 209 h 47"/>
                <a:gd name="T30" fmla="*/ 17979 w 25"/>
                <a:gd name="T31" fmla="*/ 258 h 47"/>
                <a:gd name="T32" fmla="*/ 18802 w 25"/>
                <a:gd name="T33" fmla="*/ 432 h 47"/>
                <a:gd name="T34" fmla="*/ 12704 w 25"/>
                <a:gd name="T35" fmla="*/ 480 h 47"/>
                <a:gd name="T36" fmla="*/ 6718 w 25"/>
                <a:gd name="T37" fmla="*/ 658 h 47"/>
                <a:gd name="T38" fmla="*/ 6518 w 25"/>
                <a:gd name="T39" fmla="*/ 658 h 47"/>
                <a:gd name="T40" fmla="*/ 6518 w 25"/>
                <a:gd name="T41" fmla="*/ 658 h 47"/>
                <a:gd name="T42" fmla="*/ 5457 w 25"/>
                <a:gd name="T43" fmla="*/ 658 h 47"/>
                <a:gd name="T44" fmla="*/ 4539 w 25"/>
                <a:gd name="T45" fmla="*/ 737 h 47"/>
                <a:gd name="T46" fmla="*/ 4539 w 25"/>
                <a:gd name="T47" fmla="*/ 812 h 47"/>
                <a:gd name="T48" fmla="*/ 3687 w 25"/>
                <a:gd name="T49" fmla="*/ 969 h 47"/>
                <a:gd name="T50" fmla="*/ 3687 w 25"/>
                <a:gd name="T51" fmla="*/ 1113 h 47"/>
                <a:gd name="T52" fmla="*/ 3067 w 25"/>
                <a:gd name="T53" fmla="*/ 1237 h 47"/>
                <a:gd name="T54" fmla="*/ 2072 w 25"/>
                <a:gd name="T55" fmla="*/ 1385 h 47"/>
                <a:gd name="T56" fmla="*/ 1400 w 25"/>
                <a:gd name="T57" fmla="*/ 1501 h 47"/>
                <a:gd name="T58" fmla="*/ 1400 w 25"/>
                <a:gd name="T59" fmla="*/ 1614 h 47"/>
                <a:gd name="T60" fmla="*/ 1400 w 25"/>
                <a:gd name="T61" fmla="*/ 1639 h 47"/>
                <a:gd name="T62" fmla="*/ 1400 w 25"/>
                <a:gd name="T63" fmla="*/ 150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47"/>
                <a:gd name="T98" fmla="*/ 25 w 25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47">
                  <a:moveTo>
                    <a:pt x="2" y="42"/>
                  </a:moveTo>
                  <a:lnTo>
                    <a:pt x="6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16" y="13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5" y="27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2" y="42"/>
                  </a:lnTo>
                </a:path>
              </a:pathLst>
            </a:custGeom>
            <a:solidFill>
              <a:srgbClr val="B2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0" name="Freeform 773">
              <a:extLst>
                <a:ext uri="{FF2B5EF4-FFF2-40B4-BE49-F238E27FC236}">
                  <a16:creationId xmlns:a16="http://schemas.microsoft.com/office/drawing/2014/main" id="{791073C5-8011-4232-96EC-4694F2797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595"/>
              <a:ext cx="37" cy="64"/>
            </a:xfrm>
            <a:custGeom>
              <a:avLst/>
              <a:gdLst>
                <a:gd name="T0" fmla="*/ 17689 w 25"/>
                <a:gd name="T1" fmla="*/ 2387 h 51"/>
                <a:gd name="T2" fmla="*/ 0 w 25"/>
                <a:gd name="T3" fmla="*/ 2200 h 51"/>
                <a:gd name="T4" fmla="*/ 1 w 25"/>
                <a:gd name="T5" fmla="*/ 2099 h 51"/>
                <a:gd name="T6" fmla="*/ 1400 w 25"/>
                <a:gd name="T7" fmla="*/ 2099 h 51"/>
                <a:gd name="T8" fmla="*/ 3067 w 25"/>
                <a:gd name="T9" fmla="*/ 2200 h 51"/>
                <a:gd name="T10" fmla="*/ 4539 w 25"/>
                <a:gd name="T11" fmla="*/ 2200 h 51"/>
                <a:gd name="T12" fmla="*/ 6518 w 25"/>
                <a:gd name="T13" fmla="*/ 2200 h 51"/>
                <a:gd name="T14" fmla="*/ 8076 w 25"/>
                <a:gd name="T15" fmla="*/ 2200 h 51"/>
                <a:gd name="T16" fmla="*/ 8584 w 25"/>
                <a:gd name="T17" fmla="*/ 2200 h 51"/>
                <a:gd name="T18" fmla="*/ 9647 w 25"/>
                <a:gd name="T19" fmla="*/ 2200 h 51"/>
                <a:gd name="T20" fmla="*/ 9943 w 25"/>
                <a:gd name="T21" fmla="*/ 2200 h 51"/>
                <a:gd name="T22" fmla="*/ 9943 w 25"/>
                <a:gd name="T23" fmla="*/ 2099 h 51"/>
                <a:gd name="T24" fmla="*/ 8584 w 25"/>
                <a:gd name="T25" fmla="*/ 2052 h 51"/>
                <a:gd name="T26" fmla="*/ 1400 w 25"/>
                <a:gd name="T27" fmla="*/ 1428 h 51"/>
                <a:gd name="T28" fmla="*/ 1400 w 25"/>
                <a:gd name="T29" fmla="*/ 1333 h 51"/>
                <a:gd name="T30" fmla="*/ 1400 w 25"/>
                <a:gd name="T31" fmla="*/ 1330 h 51"/>
                <a:gd name="T32" fmla="*/ 1400 w 25"/>
                <a:gd name="T33" fmla="*/ 1138 h 51"/>
                <a:gd name="T34" fmla="*/ 1400 w 25"/>
                <a:gd name="T35" fmla="*/ 964 h 51"/>
                <a:gd name="T36" fmla="*/ 1400 w 25"/>
                <a:gd name="T37" fmla="*/ 749 h 51"/>
                <a:gd name="T38" fmla="*/ 2072 w 25"/>
                <a:gd name="T39" fmla="*/ 576 h 51"/>
                <a:gd name="T40" fmla="*/ 3067 w 25"/>
                <a:gd name="T41" fmla="*/ 341 h 51"/>
                <a:gd name="T42" fmla="*/ 3067 w 25"/>
                <a:gd name="T43" fmla="*/ 153 h 51"/>
                <a:gd name="T44" fmla="*/ 3687 w 25"/>
                <a:gd name="T45" fmla="*/ 122 h 51"/>
                <a:gd name="T46" fmla="*/ 3687 w 25"/>
                <a:gd name="T47" fmla="*/ 0 h 51"/>
                <a:gd name="T48" fmla="*/ 4539 w 25"/>
                <a:gd name="T49" fmla="*/ 0 h 51"/>
                <a:gd name="T50" fmla="*/ 4539 w 25"/>
                <a:gd name="T51" fmla="*/ 1 h 51"/>
                <a:gd name="T52" fmla="*/ 5457 w 25"/>
                <a:gd name="T53" fmla="*/ 122 h 51"/>
                <a:gd name="T54" fmla="*/ 5457 w 25"/>
                <a:gd name="T55" fmla="*/ 192 h 51"/>
                <a:gd name="T56" fmla="*/ 6518 w 25"/>
                <a:gd name="T57" fmla="*/ 241 h 51"/>
                <a:gd name="T58" fmla="*/ 6518 w 25"/>
                <a:gd name="T59" fmla="*/ 341 h 51"/>
                <a:gd name="T60" fmla="*/ 6518 w 25"/>
                <a:gd name="T61" fmla="*/ 476 h 51"/>
                <a:gd name="T62" fmla="*/ 6518 w 25"/>
                <a:gd name="T63" fmla="*/ 597 h 51"/>
                <a:gd name="T64" fmla="*/ 6718 w 25"/>
                <a:gd name="T65" fmla="*/ 723 h 51"/>
                <a:gd name="T66" fmla="*/ 6718 w 25"/>
                <a:gd name="T67" fmla="*/ 768 h 51"/>
                <a:gd name="T68" fmla="*/ 6718 w 25"/>
                <a:gd name="T69" fmla="*/ 846 h 51"/>
                <a:gd name="T70" fmla="*/ 6718 w 25"/>
                <a:gd name="T71" fmla="*/ 940 h 51"/>
                <a:gd name="T72" fmla="*/ 6718 w 25"/>
                <a:gd name="T73" fmla="*/ 964 h 51"/>
                <a:gd name="T74" fmla="*/ 6718 w 25"/>
                <a:gd name="T75" fmla="*/ 1138 h 51"/>
                <a:gd name="T76" fmla="*/ 6718 w 25"/>
                <a:gd name="T77" fmla="*/ 1330 h 51"/>
                <a:gd name="T78" fmla="*/ 8076 w 25"/>
                <a:gd name="T79" fmla="*/ 1481 h 51"/>
                <a:gd name="T80" fmla="*/ 8076 w 25"/>
                <a:gd name="T81" fmla="*/ 1669 h 51"/>
                <a:gd name="T82" fmla="*/ 8076 w 25"/>
                <a:gd name="T83" fmla="*/ 1792 h 51"/>
                <a:gd name="T84" fmla="*/ 11952 w 25"/>
                <a:gd name="T85" fmla="*/ 2200 h 51"/>
                <a:gd name="T86" fmla="*/ 17689 w 25"/>
                <a:gd name="T87" fmla="*/ 2249 h 51"/>
                <a:gd name="T88" fmla="*/ 17979 w 25"/>
                <a:gd name="T89" fmla="*/ 2333 h 51"/>
                <a:gd name="T90" fmla="*/ 18802 w 25"/>
                <a:gd name="T91" fmla="*/ 2333 h 51"/>
                <a:gd name="T92" fmla="*/ 18802 w 25"/>
                <a:gd name="T93" fmla="*/ 2387 h 51"/>
                <a:gd name="T94" fmla="*/ 17689 w 25"/>
                <a:gd name="T95" fmla="*/ 2387 h 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"/>
                <a:gd name="T145" fmla="*/ 0 h 51"/>
                <a:gd name="T146" fmla="*/ 25 w 25"/>
                <a:gd name="T147" fmla="*/ 51 h 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" h="51">
                  <a:moveTo>
                    <a:pt x="22" y="50"/>
                  </a:moveTo>
                  <a:lnTo>
                    <a:pt x="0" y="46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4" y="7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5" y="46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2" y="50"/>
                  </a:lnTo>
                </a:path>
              </a:pathLst>
            </a:custGeom>
            <a:solidFill>
              <a:srgbClr val="B2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1" name="Freeform 774">
              <a:extLst>
                <a:ext uri="{FF2B5EF4-FFF2-40B4-BE49-F238E27FC236}">
                  <a16:creationId xmlns:a16="http://schemas.microsoft.com/office/drawing/2014/main" id="{13108EC2-54B7-4C96-A7D8-B447F3E4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664"/>
              <a:ext cx="11" cy="11"/>
            </a:xfrm>
            <a:custGeom>
              <a:avLst/>
              <a:gdLst>
                <a:gd name="T0" fmla="*/ 12380 w 7"/>
                <a:gd name="T1" fmla="*/ 0 h 9"/>
                <a:gd name="T2" fmla="*/ 11123 w 7"/>
                <a:gd name="T3" fmla="*/ 0 h 9"/>
                <a:gd name="T4" fmla="*/ 7878 w 7"/>
                <a:gd name="T5" fmla="*/ 1 h 9"/>
                <a:gd name="T6" fmla="*/ 7078 w 7"/>
                <a:gd name="T7" fmla="*/ 1 h 9"/>
                <a:gd name="T8" fmla="*/ 2866 w 7"/>
                <a:gd name="T9" fmla="*/ 1 h 9"/>
                <a:gd name="T10" fmla="*/ 2866 w 7"/>
                <a:gd name="T11" fmla="*/ 2 h 9"/>
                <a:gd name="T12" fmla="*/ 0 w 7"/>
                <a:gd name="T13" fmla="*/ 97 h 9"/>
                <a:gd name="T14" fmla="*/ 2866 w 7"/>
                <a:gd name="T15" fmla="*/ 177 h 9"/>
                <a:gd name="T16" fmla="*/ 2866 w 7"/>
                <a:gd name="T17" fmla="*/ 216 h 9"/>
                <a:gd name="T18" fmla="*/ 12380 w 7"/>
                <a:gd name="T19" fmla="*/ 243 h 9"/>
                <a:gd name="T20" fmla="*/ 12380 w 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9"/>
                <a:gd name="T35" fmla="*/ 7 w 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9">
                  <a:moveTo>
                    <a:pt x="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6" y="8"/>
                  </a:lnTo>
                  <a:lnTo>
                    <a:pt x="6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2" name="Freeform 775">
              <a:extLst>
                <a:ext uri="{FF2B5EF4-FFF2-40B4-BE49-F238E27FC236}">
                  <a16:creationId xmlns:a16="http://schemas.microsoft.com/office/drawing/2014/main" id="{EBDFD247-09B5-4ADD-A2C3-A443B704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664"/>
              <a:ext cx="20" cy="19"/>
            </a:xfrm>
            <a:custGeom>
              <a:avLst/>
              <a:gdLst>
                <a:gd name="T0" fmla="*/ 16677 w 13"/>
                <a:gd name="T1" fmla="*/ 0 h 15"/>
                <a:gd name="T2" fmla="*/ 16677 w 13"/>
                <a:gd name="T3" fmla="*/ 0 h 15"/>
                <a:gd name="T4" fmla="*/ 14628 w 13"/>
                <a:gd name="T5" fmla="*/ 0 h 15"/>
                <a:gd name="T6" fmla="*/ 11671 w 13"/>
                <a:gd name="T7" fmla="*/ 1 h 15"/>
                <a:gd name="T8" fmla="*/ 7586 w 13"/>
                <a:gd name="T9" fmla="*/ 1 h 15"/>
                <a:gd name="T10" fmla="*/ 3205 w 13"/>
                <a:gd name="T11" fmla="*/ 1 h 15"/>
                <a:gd name="T12" fmla="*/ 2083 w 13"/>
                <a:gd name="T13" fmla="*/ 170 h 15"/>
                <a:gd name="T14" fmla="*/ 0 w 13"/>
                <a:gd name="T15" fmla="*/ 345 h 15"/>
                <a:gd name="T16" fmla="*/ 2083 w 13"/>
                <a:gd name="T17" fmla="*/ 554 h 15"/>
                <a:gd name="T18" fmla="*/ 3205 w 13"/>
                <a:gd name="T19" fmla="*/ 649 h 15"/>
                <a:gd name="T20" fmla="*/ 17955 w 13"/>
                <a:gd name="T21" fmla="*/ 808 h 15"/>
                <a:gd name="T22" fmla="*/ 16677 w 13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5"/>
                <a:gd name="T38" fmla="*/ 13 w 13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12" y="14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3" name="Freeform 776">
              <a:extLst>
                <a:ext uri="{FF2B5EF4-FFF2-40B4-BE49-F238E27FC236}">
                  <a16:creationId xmlns:a16="http://schemas.microsoft.com/office/drawing/2014/main" id="{A3661900-635D-4CAF-8914-FD27D897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513"/>
              <a:ext cx="101" cy="175"/>
            </a:xfrm>
            <a:custGeom>
              <a:avLst/>
              <a:gdLst>
                <a:gd name="T0" fmla="*/ 9074 w 68"/>
                <a:gd name="T1" fmla="*/ 231 h 140"/>
                <a:gd name="T2" fmla="*/ 4823 w 68"/>
                <a:gd name="T3" fmla="*/ 661 h 140"/>
                <a:gd name="T4" fmla="*/ 3801 w 68"/>
                <a:gd name="T5" fmla="*/ 1256 h 140"/>
                <a:gd name="T6" fmla="*/ 2186 w 68"/>
                <a:gd name="T7" fmla="*/ 1913 h 140"/>
                <a:gd name="T8" fmla="*/ 1472 w 68"/>
                <a:gd name="T9" fmla="*/ 2829 h 140"/>
                <a:gd name="T10" fmla="*/ 1 w 68"/>
                <a:gd name="T11" fmla="*/ 3845 h 140"/>
                <a:gd name="T12" fmla="*/ 0 w 68"/>
                <a:gd name="T13" fmla="*/ 4774 h 140"/>
                <a:gd name="T14" fmla="*/ 0 w 68"/>
                <a:gd name="T15" fmla="*/ 5489 h 140"/>
                <a:gd name="T16" fmla="*/ 1 w 68"/>
                <a:gd name="T17" fmla="*/ 5813 h 140"/>
                <a:gd name="T18" fmla="*/ 3247 w 68"/>
                <a:gd name="T19" fmla="*/ 5966 h 140"/>
                <a:gd name="T20" fmla="*/ 3247 w 68"/>
                <a:gd name="T21" fmla="*/ 5664 h 140"/>
                <a:gd name="T22" fmla="*/ 3801 w 68"/>
                <a:gd name="T23" fmla="*/ 5126 h 140"/>
                <a:gd name="T24" fmla="*/ 3247 w 68"/>
                <a:gd name="T25" fmla="*/ 5000 h 140"/>
                <a:gd name="T26" fmla="*/ 3247 w 68"/>
                <a:gd name="T27" fmla="*/ 4561 h 140"/>
                <a:gd name="T28" fmla="*/ 3801 w 68"/>
                <a:gd name="T29" fmla="*/ 3845 h 140"/>
                <a:gd name="T30" fmla="*/ 5646 w 68"/>
                <a:gd name="T31" fmla="*/ 2170 h 140"/>
                <a:gd name="T32" fmla="*/ 9074 w 68"/>
                <a:gd name="T33" fmla="*/ 889 h 140"/>
                <a:gd name="T34" fmla="*/ 14066 w 68"/>
                <a:gd name="T35" fmla="*/ 538 h 140"/>
                <a:gd name="T36" fmla="*/ 23475 w 68"/>
                <a:gd name="T37" fmla="*/ 661 h 140"/>
                <a:gd name="T38" fmla="*/ 31343 w 68"/>
                <a:gd name="T39" fmla="*/ 661 h 140"/>
                <a:gd name="T40" fmla="*/ 35680 w 68"/>
                <a:gd name="T41" fmla="*/ 569 h 140"/>
                <a:gd name="T42" fmla="*/ 42753 w 68"/>
                <a:gd name="T43" fmla="*/ 666 h 140"/>
                <a:gd name="T44" fmla="*/ 46554 w 68"/>
                <a:gd name="T45" fmla="*/ 1163 h 140"/>
                <a:gd name="T46" fmla="*/ 47549 w 68"/>
                <a:gd name="T47" fmla="*/ 1735 h 140"/>
                <a:gd name="T48" fmla="*/ 49722 w 68"/>
                <a:gd name="T49" fmla="*/ 2530 h 140"/>
                <a:gd name="T50" fmla="*/ 49872 w 68"/>
                <a:gd name="T51" fmla="*/ 3494 h 140"/>
                <a:gd name="T52" fmla="*/ 51155 w 68"/>
                <a:gd name="T53" fmla="*/ 4439 h 140"/>
                <a:gd name="T54" fmla="*/ 51155 w 68"/>
                <a:gd name="T55" fmla="*/ 5126 h 140"/>
                <a:gd name="T56" fmla="*/ 49722 w 68"/>
                <a:gd name="T57" fmla="*/ 5368 h 140"/>
                <a:gd name="T58" fmla="*/ 49722 w 68"/>
                <a:gd name="T59" fmla="*/ 5833 h 140"/>
                <a:gd name="T60" fmla="*/ 51155 w 68"/>
                <a:gd name="T61" fmla="*/ 6193 h 140"/>
                <a:gd name="T62" fmla="*/ 54383 w 68"/>
                <a:gd name="T63" fmla="*/ 6001 h 140"/>
                <a:gd name="T64" fmla="*/ 56123 w 68"/>
                <a:gd name="T65" fmla="*/ 5716 h 140"/>
                <a:gd name="T66" fmla="*/ 56123 w 68"/>
                <a:gd name="T67" fmla="*/ 5625 h 140"/>
                <a:gd name="T68" fmla="*/ 55110 w 68"/>
                <a:gd name="T69" fmla="*/ 5250 h 140"/>
                <a:gd name="T70" fmla="*/ 54383 w 68"/>
                <a:gd name="T71" fmla="*/ 5000 h 140"/>
                <a:gd name="T72" fmla="*/ 52995 w 68"/>
                <a:gd name="T73" fmla="*/ 4650 h 140"/>
                <a:gd name="T74" fmla="*/ 52995 w 68"/>
                <a:gd name="T75" fmla="*/ 4079 h 140"/>
                <a:gd name="T76" fmla="*/ 52995 w 68"/>
                <a:gd name="T77" fmla="*/ 2979 h 140"/>
                <a:gd name="T78" fmla="*/ 51788 w 68"/>
                <a:gd name="T79" fmla="*/ 1735 h 140"/>
                <a:gd name="T80" fmla="*/ 51155 w 68"/>
                <a:gd name="T81" fmla="*/ 711 h 140"/>
                <a:gd name="T82" fmla="*/ 46554 w 68"/>
                <a:gd name="T83" fmla="*/ 231 h 140"/>
                <a:gd name="T84" fmla="*/ 41377 w 68"/>
                <a:gd name="T85" fmla="*/ 1 h 140"/>
                <a:gd name="T86" fmla="*/ 31031 w 68"/>
                <a:gd name="T87" fmla="*/ 0 h 140"/>
                <a:gd name="T88" fmla="*/ 17320 w 68"/>
                <a:gd name="T89" fmla="*/ 0 h 1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"/>
                <a:gd name="T136" fmla="*/ 0 h 140"/>
                <a:gd name="T137" fmla="*/ 68 w 68"/>
                <a:gd name="T138" fmla="*/ 140 h 1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" h="140">
                  <a:moveTo>
                    <a:pt x="17" y="0"/>
                  </a:moveTo>
                  <a:lnTo>
                    <a:pt x="14" y="2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11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4" y="32"/>
                  </a:lnTo>
                  <a:lnTo>
                    <a:pt x="4" y="37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1" y="79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1" y="130"/>
                  </a:lnTo>
                  <a:lnTo>
                    <a:pt x="2" y="133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0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5" y="97"/>
                  </a:lnTo>
                  <a:lnTo>
                    <a:pt x="5" y="94"/>
                  </a:lnTo>
                  <a:lnTo>
                    <a:pt x="5" y="86"/>
                  </a:lnTo>
                  <a:lnTo>
                    <a:pt x="6" y="76"/>
                  </a:lnTo>
                  <a:lnTo>
                    <a:pt x="6" y="62"/>
                  </a:lnTo>
                  <a:lnTo>
                    <a:pt x="7" y="49"/>
                  </a:lnTo>
                  <a:lnTo>
                    <a:pt x="9" y="36"/>
                  </a:lnTo>
                  <a:lnTo>
                    <a:pt x="10" y="26"/>
                  </a:lnTo>
                  <a:lnTo>
                    <a:pt x="11" y="20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51" y="15"/>
                  </a:lnTo>
                  <a:lnTo>
                    <a:pt x="54" y="21"/>
                  </a:lnTo>
                  <a:lnTo>
                    <a:pt x="55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57" y="35"/>
                  </a:lnTo>
                  <a:lnTo>
                    <a:pt x="57" y="39"/>
                  </a:lnTo>
                  <a:lnTo>
                    <a:pt x="58" y="45"/>
                  </a:lnTo>
                  <a:lnTo>
                    <a:pt x="58" y="51"/>
                  </a:lnTo>
                  <a:lnTo>
                    <a:pt x="59" y="57"/>
                  </a:lnTo>
                  <a:lnTo>
                    <a:pt x="59" y="63"/>
                  </a:lnTo>
                  <a:lnTo>
                    <a:pt x="60" y="70"/>
                  </a:lnTo>
                  <a:lnTo>
                    <a:pt x="60" y="78"/>
                  </a:lnTo>
                  <a:lnTo>
                    <a:pt x="61" y="84"/>
                  </a:lnTo>
                  <a:lnTo>
                    <a:pt x="61" y="92"/>
                  </a:lnTo>
                  <a:lnTo>
                    <a:pt x="61" y="100"/>
                  </a:lnTo>
                  <a:lnTo>
                    <a:pt x="61" y="107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59" y="121"/>
                  </a:lnTo>
                  <a:lnTo>
                    <a:pt x="59" y="124"/>
                  </a:lnTo>
                  <a:lnTo>
                    <a:pt x="59" y="127"/>
                  </a:lnTo>
                  <a:lnTo>
                    <a:pt x="59" y="132"/>
                  </a:lnTo>
                  <a:lnTo>
                    <a:pt x="60" y="136"/>
                  </a:lnTo>
                  <a:lnTo>
                    <a:pt x="61" y="138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4" y="137"/>
                  </a:lnTo>
                  <a:lnTo>
                    <a:pt x="65" y="135"/>
                  </a:lnTo>
                  <a:lnTo>
                    <a:pt x="66" y="132"/>
                  </a:lnTo>
                  <a:lnTo>
                    <a:pt x="67" y="130"/>
                  </a:lnTo>
                  <a:lnTo>
                    <a:pt x="67" y="129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7" y="126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6" y="118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7"/>
                  </a:lnTo>
                  <a:lnTo>
                    <a:pt x="64" y="104"/>
                  </a:lnTo>
                  <a:lnTo>
                    <a:pt x="64" y="101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4" y="84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3" y="58"/>
                  </a:lnTo>
                  <a:lnTo>
                    <a:pt x="63" y="49"/>
                  </a:lnTo>
                  <a:lnTo>
                    <a:pt x="62" y="39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8" y="8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4" name="Freeform 777">
              <a:extLst>
                <a:ext uri="{FF2B5EF4-FFF2-40B4-BE49-F238E27FC236}">
                  <a16:creationId xmlns:a16="http://schemas.microsoft.com/office/drawing/2014/main" id="{10D473C4-9910-42AF-8ADF-82235E1F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513"/>
              <a:ext cx="110" cy="182"/>
            </a:xfrm>
            <a:custGeom>
              <a:avLst/>
              <a:gdLst>
                <a:gd name="T0" fmla="*/ 12686 w 74"/>
                <a:gd name="T1" fmla="*/ 2 h 146"/>
                <a:gd name="T2" fmla="*/ 6918 w 74"/>
                <a:gd name="T3" fmla="*/ 451 h 146"/>
                <a:gd name="T4" fmla="*/ 3862 w 74"/>
                <a:gd name="T5" fmla="*/ 1001 h 146"/>
                <a:gd name="T6" fmla="*/ 3266 w 74"/>
                <a:gd name="T7" fmla="*/ 1657 h 146"/>
                <a:gd name="T8" fmla="*/ 1478 w 74"/>
                <a:gd name="T9" fmla="*/ 2466 h 146"/>
                <a:gd name="T10" fmla="*/ 1 w 74"/>
                <a:gd name="T11" fmla="*/ 3470 h 146"/>
                <a:gd name="T12" fmla="*/ 0 w 74"/>
                <a:gd name="T13" fmla="*/ 4444 h 146"/>
                <a:gd name="T14" fmla="*/ 0 w 74"/>
                <a:gd name="T15" fmla="*/ 5269 h 146"/>
                <a:gd name="T16" fmla="*/ 0 w 74"/>
                <a:gd name="T17" fmla="*/ 5672 h 146"/>
                <a:gd name="T18" fmla="*/ 3266 w 74"/>
                <a:gd name="T19" fmla="*/ 5962 h 146"/>
                <a:gd name="T20" fmla="*/ 3266 w 74"/>
                <a:gd name="T21" fmla="*/ 5709 h 146"/>
                <a:gd name="T22" fmla="*/ 3862 w 74"/>
                <a:gd name="T23" fmla="*/ 5298 h 146"/>
                <a:gd name="T24" fmla="*/ 3266 w 74"/>
                <a:gd name="T25" fmla="*/ 5005 h 146"/>
                <a:gd name="T26" fmla="*/ 3266 w 74"/>
                <a:gd name="T27" fmla="*/ 4777 h 146"/>
                <a:gd name="T28" fmla="*/ 3862 w 74"/>
                <a:gd name="T29" fmla="*/ 4130 h 146"/>
                <a:gd name="T30" fmla="*/ 5741 w 74"/>
                <a:gd name="T31" fmla="*/ 2750 h 146"/>
                <a:gd name="T32" fmla="*/ 9322 w 74"/>
                <a:gd name="T33" fmla="*/ 1139 h 146"/>
                <a:gd name="T34" fmla="*/ 13857 w 74"/>
                <a:gd name="T35" fmla="*/ 550 h 146"/>
                <a:gd name="T36" fmla="*/ 22724 w 74"/>
                <a:gd name="T37" fmla="*/ 644 h 146"/>
                <a:gd name="T38" fmla="*/ 31644 w 74"/>
                <a:gd name="T39" fmla="*/ 644 h 146"/>
                <a:gd name="T40" fmla="*/ 38522 w 74"/>
                <a:gd name="T41" fmla="*/ 644 h 146"/>
                <a:gd name="T42" fmla="*/ 43414 w 74"/>
                <a:gd name="T43" fmla="*/ 562 h 146"/>
                <a:gd name="T44" fmla="*/ 50426 w 74"/>
                <a:gd name="T45" fmla="*/ 1001 h 146"/>
                <a:gd name="T46" fmla="*/ 52379 w 74"/>
                <a:gd name="T47" fmla="*/ 1521 h 146"/>
                <a:gd name="T48" fmla="*/ 53405 w 74"/>
                <a:gd name="T49" fmla="*/ 2233 h 146"/>
                <a:gd name="T50" fmla="*/ 55046 w 74"/>
                <a:gd name="T51" fmla="*/ 3078 h 146"/>
                <a:gd name="T52" fmla="*/ 55876 w 74"/>
                <a:gd name="T53" fmla="*/ 4091 h 146"/>
                <a:gd name="T54" fmla="*/ 56949 w 74"/>
                <a:gd name="T55" fmla="*/ 5100 h 146"/>
                <a:gd name="T56" fmla="*/ 55046 w 74"/>
                <a:gd name="T57" fmla="*/ 5269 h 146"/>
                <a:gd name="T58" fmla="*/ 54040 w 74"/>
                <a:gd name="T59" fmla="*/ 5651 h 146"/>
                <a:gd name="T60" fmla="*/ 55876 w 74"/>
                <a:gd name="T61" fmla="*/ 6104 h 146"/>
                <a:gd name="T62" fmla="*/ 59097 w 74"/>
                <a:gd name="T63" fmla="*/ 6055 h 146"/>
                <a:gd name="T64" fmla="*/ 61940 w 74"/>
                <a:gd name="T65" fmla="*/ 5772 h 146"/>
                <a:gd name="T66" fmla="*/ 61940 w 74"/>
                <a:gd name="T67" fmla="*/ 5651 h 146"/>
                <a:gd name="T68" fmla="*/ 60763 w 74"/>
                <a:gd name="T69" fmla="*/ 5327 h 146"/>
                <a:gd name="T70" fmla="*/ 60387 w 74"/>
                <a:gd name="T71" fmla="*/ 5005 h 146"/>
                <a:gd name="T72" fmla="*/ 60387 w 74"/>
                <a:gd name="T73" fmla="*/ 4777 h 146"/>
                <a:gd name="T74" fmla="*/ 59097 w 74"/>
                <a:gd name="T75" fmla="*/ 4250 h 146"/>
                <a:gd name="T76" fmla="*/ 59097 w 74"/>
                <a:gd name="T77" fmla="*/ 3313 h 146"/>
                <a:gd name="T78" fmla="*/ 58321 w 74"/>
                <a:gd name="T79" fmla="*/ 2194 h 146"/>
                <a:gd name="T80" fmla="*/ 56949 w 74"/>
                <a:gd name="T81" fmla="*/ 979 h 146"/>
                <a:gd name="T82" fmla="*/ 53405 w 74"/>
                <a:gd name="T83" fmla="*/ 333 h 146"/>
                <a:gd name="T84" fmla="*/ 48073 w 74"/>
                <a:gd name="T85" fmla="*/ 2 h 146"/>
                <a:gd name="T86" fmla="*/ 38522 w 74"/>
                <a:gd name="T87" fmla="*/ 0 h 146"/>
                <a:gd name="T88" fmla="*/ 23705 w 74"/>
                <a:gd name="T89" fmla="*/ 0 h 146"/>
                <a:gd name="T90" fmla="*/ 15947 w 74"/>
                <a:gd name="T91" fmla="*/ 0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4"/>
                <a:gd name="T139" fmla="*/ 0 h 146"/>
                <a:gd name="T140" fmla="*/ 74 w 74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4" h="146">
                  <a:moveTo>
                    <a:pt x="19" y="0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6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4" y="33"/>
                  </a:lnTo>
                  <a:lnTo>
                    <a:pt x="4" y="39"/>
                  </a:lnTo>
                  <a:lnTo>
                    <a:pt x="3" y="45"/>
                  </a:lnTo>
                  <a:lnTo>
                    <a:pt x="3" y="51"/>
                  </a:lnTo>
                  <a:lnTo>
                    <a:pt x="2" y="58"/>
                  </a:lnTo>
                  <a:lnTo>
                    <a:pt x="2" y="66"/>
                  </a:lnTo>
                  <a:lnTo>
                    <a:pt x="1" y="73"/>
                  </a:lnTo>
                  <a:lnTo>
                    <a:pt x="1" y="82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5"/>
                  </a:lnTo>
                  <a:lnTo>
                    <a:pt x="4" y="132"/>
                  </a:lnTo>
                  <a:lnTo>
                    <a:pt x="4" y="129"/>
                  </a:lnTo>
                  <a:lnTo>
                    <a:pt x="5" y="125"/>
                  </a:lnTo>
                  <a:lnTo>
                    <a:pt x="5" y="121"/>
                  </a:lnTo>
                  <a:lnTo>
                    <a:pt x="5" y="120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4" y="107"/>
                  </a:lnTo>
                  <a:lnTo>
                    <a:pt x="5" y="101"/>
                  </a:lnTo>
                  <a:lnTo>
                    <a:pt x="5" y="98"/>
                  </a:lnTo>
                  <a:lnTo>
                    <a:pt x="5" y="90"/>
                  </a:lnTo>
                  <a:lnTo>
                    <a:pt x="6" y="79"/>
                  </a:lnTo>
                  <a:lnTo>
                    <a:pt x="7" y="65"/>
                  </a:lnTo>
                  <a:lnTo>
                    <a:pt x="8" y="51"/>
                  </a:lnTo>
                  <a:lnTo>
                    <a:pt x="10" y="38"/>
                  </a:lnTo>
                  <a:lnTo>
                    <a:pt x="11" y="27"/>
                  </a:lnTo>
                  <a:lnTo>
                    <a:pt x="12" y="21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4" y="14"/>
                  </a:lnTo>
                  <a:lnTo>
                    <a:pt x="27" y="15"/>
                  </a:lnTo>
                  <a:lnTo>
                    <a:pt x="31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6"/>
                  </a:lnTo>
                  <a:lnTo>
                    <a:pt x="59" y="22"/>
                  </a:lnTo>
                  <a:lnTo>
                    <a:pt x="60" y="24"/>
                  </a:lnTo>
                  <a:lnTo>
                    <a:pt x="61" y="27"/>
                  </a:lnTo>
                  <a:lnTo>
                    <a:pt x="61" y="31"/>
                  </a:lnTo>
                  <a:lnTo>
                    <a:pt x="62" y="36"/>
                  </a:lnTo>
                  <a:lnTo>
                    <a:pt x="62" y="41"/>
                  </a:lnTo>
                  <a:lnTo>
                    <a:pt x="63" y="47"/>
                  </a:lnTo>
                  <a:lnTo>
                    <a:pt x="63" y="53"/>
                  </a:lnTo>
                  <a:lnTo>
                    <a:pt x="64" y="59"/>
                  </a:lnTo>
                  <a:lnTo>
                    <a:pt x="64" y="66"/>
                  </a:lnTo>
                  <a:lnTo>
                    <a:pt x="65" y="73"/>
                  </a:lnTo>
                  <a:lnTo>
                    <a:pt x="65" y="81"/>
                  </a:lnTo>
                  <a:lnTo>
                    <a:pt x="66" y="88"/>
                  </a:lnTo>
                  <a:lnTo>
                    <a:pt x="66" y="96"/>
                  </a:lnTo>
                  <a:lnTo>
                    <a:pt x="66" y="104"/>
                  </a:lnTo>
                  <a:lnTo>
                    <a:pt x="67" y="112"/>
                  </a:lnTo>
                  <a:lnTo>
                    <a:pt x="67" y="120"/>
                  </a:lnTo>
                  <a:lnTo>
                    <a:pt x="66" y="121"/>
                  </a:lnTo>
                  <a:lnTo>
                    <a:pt x="65" y="122"/>
                  </a:lnTo>
                  <a:lnTo>
                    <a:pt x="65" y="124"/>
                  </a:lnTo>
                  <a:lnTo>
                    <a:pt x="64" y="126"/>
                  </a:lnTo>
                  <a:lnTo>
                    <a:pt x="64" y="129"/>
                  </a:lnTo>
                  <a:lnTo>
                    <a:pt x="64" y="133"/>
                  </a:lnTo>
                  <a:lnTo>
                    <a:pt x="64" y="138"/>
                  </a:lnTo>
                  <a:lnTo>
                    <a:pt x="65" y="142"/>
                  </a:lnTo>
                  <a:lnTo>
                    <a:pt x="66" y="144"/>
                  </a:lnTo>
                  <a:lnTo>
                    <a:pt x="67" y="145"/>
                  </a:lnTo>
                  <a:lnTo>
                    <a:pt x="69" y="145"/>
                  </a:lnTo>
                  <a:lnTo>
                    <a:pt x="70" y="143"/>
                  </a:lnTo>
                  <a:lnTo>
                    <a:pt x="71" y="141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3" y="135"/>
                  </a:lnTo>
                  <a:lnTo>
                    <a:pt x="73" y="134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3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2"/>
                  </a:lnTo>
                  <a:lnTo>
                    <a:pt x="70" y="109"/>
                  </a:lnTo>
                  <a:lnTo>
                    <a:pt x="70" y="105"/>
                  </a:lnTo>
                  <a:lnTo>
                    <a:pt x="70" y="100"/>
                  </a:lnTo>
                  <a:lnTo>
                    <a:pt x="70" y="95"/>
                  </a:lnTo>
                  <a:lnTo>
                    <a:pt x="70" y="88"/>
                  </a:lnTo>
                  <a:lnTo>
                    <a:pt x="70" y="79"/>
                  </a:lnTo>
                  <a:lnTo>
                    <a:pt x="70" y="70"/>
                  </a:lnTo>
                  <a:lnTo>
                    <a:pt x="69" y="60"/>
                  </a:lnTo>
                  <a:lnTo>
                    <a:pt x="69" y="51"/>
                  </a:lnTo>
                  <a:lnTo>
                    <a:pt x="68" y="41"/>
                  </a:lnTo>
                  <a:lnTo>
                    <a:pt x="67" y="31"/>
                  </a:lnTo>
                  <a:lnTo>
                    <a:pt x="67" y="23"/>
                  </a:lnTo>
                  <a:lnTo>
                    <a:pt x="66" y="17"/>
                  </a:lnTo>
                  <a:lnTo>
                    <a:pt x="64" y="12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5" name="Freeform 778">
              <a:extLst>
                <a:ext uri="{FF2B5EF4-FFF2-40B4-BE49-F238E27FC236}">
                  <a16:creationId xmlns:a16="http://schemas.microsoft.com/office/drawing/2014/main" id="{0E876260-1C1C-4578-B61E-03E963B8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3668"/>
              <a:ext cx="12" cy="10"/>
            </a:xfrm>
            <a:custGeom>
              <a:avLst/>
              <a:gdLst>
                <a:gd name="T0" fmla="*/ 1911 w 8"/>
                <a:gd name="T1" fmla="*/ 0 h 8"/>
                <a:gd name="T2" fmla="*/ 3482 w 8"/>
                <a:gd name="T3" fmla="*/ 0 h 8"/>
                <a:gd name="T4" fmla="*/ 3626 w 8"/>
                <a:gd name="T5" fmla="*/ 1 h 8"/>
                <a:gd name="T6" fmla="*/ 5223 w 8"/>
                <a:gd name="T7" fmla="*/ 1 h 8"/>
                <a:gd name="T8" fmla="*/ 6012 w 8"/>
                <a:gd name="T9" fmla="*/ 1 h 8"/>
                <a:gd name="T10" fmla="*/ 6012 w 8"/>
                <a:gd name="T11" fmla="*/ 110 h 8"/>
                <a:gd name="T12" fmla="*/ 7079 w 8"/>
                <a:gd name="T13" fmla="*/ 169 h 8"/>
                <a:gd name="T14" fmla="*/ 6012 w 8"/>
                <a:gd name="T15" fmla="*/ 280 h 8"/>
                <a:gd name="T16" fmla="*/ 5223 w 8"/>
                <a:gd name="T17" fmla="*/ 280 h 8"/>
                <a:gd name="T18" fmla="*/ 5223 w 8"/>
                <a:gd name="T19" fmla="*/ 280 h 8"/>
                <a:gd name="T20" fmla="*/ 3626 w 8"/>
                <a:gd name="T21" fmla="*/ 305 h 8"/>
                <a:gd name="T22" fmla="*/ 1911 w 8"/>
                <a:gd name="T23" fmla="*/ 305 h 8"/>
                <a:gd name="T24" fmla="*/ 1166 w 8"/>
                <a:gd name="T25" fmla="*/ 305 h 8"/>
                <a:gd name="T26" fmla="*/ 1166 w 8"/>
                <a:gd name="T27" fmla="*/ 305 h 8"/>
                <a:gd name="T28" fmla="*/ 0 w 8"/>
                <a:gd name="T29" fmla="*/ 280 h 8"/>
                <a:gd name="T30" fmla="*/ 0 w 8"/>
                <a:gd name="T31" fmla="*/ 231 h 8"/>
                <a:gd name="T32" fmla="*/ 0 w 8"/>
                <a:gd name="T33" fmla="*/ 169 h 8"/>
                <a:gd name="T34" fmla="*/ 0 w 8"/>
                <a:gd name="T35" fmla="*/ 110 h 8"/>
                <a:gd name="T36" fmla="*/ 1166 w 8"/>
                <a:gd name="T37" fmla="*/ 1 h 8"/>
                <a:gd name="T38" fmla="*/ 1166 w 8"/>
                <a:gd name="T39" fmla="*/ 0 h 8"/>
                <a:gd name="T40" fmla="*/ 1911 w 8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8"/>
                <a:gd name="T65" fmla="*/ 8 w 8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8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6" name="Freeform 779">
              <a:extLst>
                <a:ext uri="{FF2B5EF4-FFF2-40B4-BE49-F238E27FC236}">
                  <a16:creationId xmlns:a16="http://schemas.microsoft.com/office/drawing/2014/main" id="{6C871F74-D353-49BF-9126-6A3DF5ED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3668"/>
              <a:ext cx="21" cy="17"/>
            </a:xfrm>
            <a:custGeom>
              <a:avLst/>
              <a:gdLst>
                <a:gd name="T0" fmla="*/ 3596 w 14"/>
                <a:gd name="T1" fmla="*/ 0 h 14"/>
                <a:gd name="T2" fmla="*/ 3596 w 14"/>
                <a:gd name="T3" fmla="*/ 0 h 14"/>
                <a:gd name="T4" fmla="*/ 5394 w 14"/>
                <a:gd name="T5" fmla="*/ 0 h 14"/>
                <a:gd name="T6" fmla="*/ 8091 w 14"/>
                <a:gd name="T7" fmla="*/ 1 h 14"/>
                <a:gd name="T8" fmla="*/ 9368 w 14"/>
                <a:gd name="T9" fmla="*/ 1 h 14"/>
                <a:gd name="T10" fmla="*/ 11439 w 14"/>
                <a:gd name="T11" fmla="*/ 2 h 14"/>
                <a:gd name="T12" fmla="*/ 12137 w 14"/>
                <a:gd name="T13" fmla="*/ 109 h 14"/>
                <a:gd name="T14" fmla="*/ 13284 w 14"/>
                <a:gd name="T15" fmla="*/ 194 h 14"/>
                <a:gd name="T16" fmla="*/ 12137 w 14"/>
                <a:gd name="T17" fmla="*/ 287 h 14"/>
                <a:gd name="T18" fmla="*/ 10389 w 14"/>
                <a:gd name="T19" fmla="*/ 345 h 14"/>
                <a:gd name="T20" fmla="*/ 9368 w 14"/>
                <a:gd name="T21" fmla="*/ 345 h 14"/>
                <a:gd name="T22" fmla="*/ 7626 w 14"/>
                <a:gd name="T23" fmla="*/ 349 h 14"/>
                <a:gd name="T24" fmla="*/ 4163 w 14"/>
                <a:gd name="T25" fmla="*/ 349 h 14"/>
                <a:gd name="T26" fmla="*/ 2397 w 14"/>
                <a:gd name="T27" fmla="*/ 349 h 14"/>
                <a:gd name="T28" fmla="*/ 1598 w 14"/>
                <a:gd name="T29" fmla="*/ 349 h 14"/>
                <a:gd name="T30" fmla="*/ 0 w 14"/>
                <a:gd name="T31" fmla="*/ 287 h 14"/>
                <a:gd name="T32" fmla="*/ 0 w 14"/>
                <a:gd name="T33" fmla="*/ 236 h 14"/>
                <a:gd name="T34" fmla="*/ 0 w 14"/>
                <a:gd name="T35" fmla="*/ 194 h 14"/>
                <a:gd name="T36" fmla="*/ 0 w 14"/>
                <a:gd name="T37" fmla="*/ 109 h 14"/>
                <a:gd name="T38" fmla="*/ 1598 w 14"/>
                <a:gd name="T39" fmla="*/ 2 h 14"/>
                <a:gd name="T40" fmla="*/ 1598 w 14"/>
                <a:gd name="T41" fmla="*/ 0 h 14"/>
                <a:gd name="T42" fmla="*/ 3596 w 14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14"/>
                <a:gd name="T68" fmla="*/ 14 w 14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14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7" name="Freeform 780">
              <a:extLst>
                <a:ext uri="{FF2B5EF4-FFF2-40B4-BE49-F238E27FC236}">
                  <a16:creationId xmlns:a16="http://schemas.microsoft.com/office/drawing/2014/main" id="{91566B82-41E1-414B-9573-069FB9A4E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3141"/>
              <a:ext cx="186" cy="563"/>
            </a:xfrm>
            <a:custGeom>
              <a:avLst/>
              <a:gdLst>
                <a:gd name="T0" fmla="*/ 106765 w 125"/>
                <a:gd name="T1" fmla="*/ 289 h 452"/>
                <a:gd name="T2" fmla="*/ 102078 w 125"/>
                <a:gd name="T3" fmla="*/ 1 h 452"/>
                <a:gd name="T4" fmla="*/ 96283 w 125"/>
                <a:gd name="T5" fmla="*/ 0 h 452"/>
                <a:gd name="T6" fmla="*/ 91307 w 125"/>
                <a:gd name="T7" fmla="*/ 2 h 452"/>
                <a:gd name="T8" fmla="*/ 89770 w 125"/>
                <a:gd name="T9" fmla="*/ 232 h 452"/>
                <a:gd name="T10" fmla="*/ 88402 w 125"/>
                <a:gd name="T11" fmla="*/ 695 h 452"/>
                <a:gd name="T12" fmla="*/ 86619 w 125"/>
                <a:gd name="T13" fmla="*/ 1492 h 452"/>
                <a:gd name="T14" fmla="*/ 84325 w 125"/>
                <a:gd name="T15" fmla="*/ 2450 h 452"/>
                <a:gd name="T16" fmla="*/ 80827 w 125"/>
                <a:gd name="T17" fmla="*/ 3697 h 452"/>
                <a:gd name="T18" fmla="*/ 78004 w 125"/>
                <a:gd name="T19" fmla="*/ 5093 h 452"/>
                <a:gd name="T20" fmla="*/ 73716 w 125"/>
                <a:gd name="T21" fmla="*/ 6664 h 452"/>
                <a:gd name="T22" fmla="*/ 69991 w 125"/>
                <a:gd name="T23" fmla="*/ 8207 h 452"/>
                <a:gd name="T24" fmla="*/ 66192 w 125"/>
                <a:gd name="T25" fmla="*/ 9854 h 452"/>
                <a:gd name="T26" fmla="*/ 61855 w 125"/>
                <a:gd name="T27" fmla="*/ 11456 h 452"/>
                <a:gd name="T28" fmla="*/ 58212 w 125"/>
                <a:gd name="T29" fmla="*/ 12958 h 452"/>
                <a:gd name="T30" fmla="*/ 54651 w 125"/>
                <a:gd name="T31" fmla="*/ 14360 h 452"/>
                <a:gd name="T32" fmla="*/ 51135 w 125"/>
                <a:gd name="T33" fmla="*/ 15603 h 452"/>
                <a:gd name="T34" fmla="*/ 48793 w 125"/>
                <a:gd name="T35" fmla="*/ 16571 h 452"/>
                <a:gd name="T36" fmla="*/ 47536 w 125"/>
                <a:gd name="T37" fmla="*/ 17249 h 452"/>
                <a:gd name="T38" fmla="*/ 46103 w 125"/>
                <a:gd name="T39" fmla="*/ 17652 h 452"/>
                <a:gd name="T40" fmla="*/ 46103 w 125"/>
                <a:gd name="T41" fmla="*/ 17742 h 452"/>
                <a:gd name="T42" fmla="*/ 44484 w 125"/>
                <a:gd name="T43" fmla="*/ 17878 h 452"/>
                <a:gd name="T44" fmla="*/ 35230 w 125"/>
                <a:gd name="T45" fmla="*/ 17773 h 452"/>
                <a:gd name="T46" fmla="*/ 23095 w 125"/>
                <a:gd name="T47" fmla="*/ 17652 h 452"/>
                <a:gd name="T48" fmla="*/ 15521 w 125"/>
                <a:gd name="T49" fmla="*/ 17601 h 452"/>
                <a:gd name="T50" fmla="*/ 10862 w 125"/>
                <a:gd name="T51" fmla="*/ 17545 h 452"/>
                <a:gd name="T52" fmla="*/ 5799 w 125"/>
                <a:gd name="T53" fmla="*/ 17545 h 452"/>
                <a:gd name="T54" fmla="*/ 0 w 125"/>
                <a:gd name="T55" fmla="*/ 17773 h 452"/>
                <a:gd name="T56" fmla="*/ 0 w 125"/>
                <a:gd name="T57" fmla="*/ 18183 h 452"/>
                <a:gd name="T58" fmla="*/ 3297 w 125"/>
                <a:gd name="T59" fmla="*/ 18435 h 452"/>
                <a:gd name="T60" fmla="*/ 8629 w 125"/>
                <a:gd name="T61" fmla="*/ 18523 h 452"/>
                <a:gd name="T62" fmla="*/ 13993 w 125"/>
                <a:gd name="T63" fmla="*/ 18567 h 452"/>
                <a:gd name="T64" fmla="*/ 24051 w 125"/>
                <a:gd name="T65" fmla="*/ 18680 h 452"/>
                <a:gd name="T66" fmla="*/ 35788 w 125"/>
                <a:gd name="T67" fmla="*/ 18751 h 452"/>
                <a:gd name="T68" fmla="*/ 48220 w 125"/>
                <a:gd name="T69" fmla="*/ 18867 h 452"/>
                <a:gd name="T70" fmla="*/ 56670 w 125"/>
                <a:gd name="T71" fmla="*/ 18751 h 452"/>
                <a:gd name="T72" fmla="*/ 61855 w 125"/>
                <a:gd name="T73" fmla="*/ 18523 h 452"/>
                <a:gd name="T74" fmla="*/ 63679 w 125"/>
                <a:gd name="T75" fmla="*/ 18053 h 452"/>
                <a:gd name="T76" fmla="*/ 65221 w 125"/>
                <a:gd name="T77" fmla="*/ 17681 h 452"/>
                <a:gd name="T78" fmla="*/ 66192 w 125"/>
                <a:gd name="T79" fmla="*/ 17201 h 452"/>
                <a:gd name="T80" fmla="*/ 68356 w 125"/>
                <a:gd name="T81" fmla="*/ 16459 h 452"/>
                <a:gd name="T82" fmla="*/ 71751 w 125"/>
                <a:gd name="T83" fmla="*/ 15347 h 452"/>
                <a:gd name="T84" fmla="*/ 73716 w 125"/>
                <a:gd name="T85" fmla="*/ 14131 h 452"/>
                <a:gd name="T86" fmla="*/ 77223 w 125"/>
                <a:gd name="T87" fmla="*/ 12732 h 452"/>
                <a:gd name="T88" fmla="*/ 80827 w 125"/>
                <a:gd name="T89" fmla="*/ 11196 h 452"/>
                <a:gd name="T90" fmla="*/ 84325 w 125"/>
                <a:gd name="T91" fmla="*/ 9672 h 452"/>
                <a:gd name="T92" fmla="*/ 88402 w 125"/>
                <a:gd name="T93" fmla="*/ 8049 h 452"/>
                <a:gd name="T94" fmla="*/ 93134 w 125"/>
                <a:gd name="T95" fmla="*/ 6518 h 452"/>
                <a:gd name="T96" fmla="*/ 96283 w 125"/>
                <a:gd name="T97" fmla="*/ 5018 h 452"/>
                <a:gd name="T98" fmla="*/ 98494 w 125"/>
                <a:gd name="T99" fmla="*/ 3728 h 452"/>
                <a:gd name="T100" fmla="*/ 101714 w 125"/>
                <a:gd name="T101" fmla="*/ 2555 h 452"/>
                <a:gd name="T102" fmla="*/ 104147 w 125"/>
                <a:gd name="T103" fmla="*/ 1579 h 452"/>
                <a:gd name="T104" fmla="*/ 105684 w 125"/>
                <a:gd name="T105" fmla="*/ 912 h 452"/>
                <a:gd name="T106" fmla="*/ 106765 w 125"/>
                <a:gd name="T107" fmla="*/ 549 h 4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5"/>
                <a:gd name="T163" fmla="*/ 0 h 452"/>
                <a:gd name="T164" fmla="*/ 125 w 125"/>
                <a:gd name="T165" fmla="*/ 452 h 4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5" h="452">
                  <a:moveTo>
                    <a:pt x="124" y="12"/>
                  </a:moveTo>
                  <a:lnTo>
                    <a:pt x="124" y="7"/>
                  </a:lnTo>
                  <a:lnTo>
                    <a:pt x="122" y="3"/>
                  </a:lnTo>
                  <a:lnTo>
                    <a:pt x="119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2"/>
                  </a:lnTo>
                  <a:lnTo>
                    <a:pt x="105" y="4"/>
                  </a:lnTo>
                  <a:lnTo>
                    <a:pt x="104" y="6"/>
                  </a:lnTo>
                  <a:lnTo>
                    <a:pt x="104" y="11"/>
                  </a:lnTo>
                  <a:lnTo>
                    <a:pt x="103" y="17"/>
                  </a:lnTo>
                  <a:lnTo>
                    <a:pt x="102" y="25"/>
                  </a:lnTo>
                  <a:lnTo>
                    <a:pt x="101" y="35"/>
                  </a:lnTo>
                  <a:lnTo>
                    <a:pt x="99" y="45"/>
                  </a:lnTo>
                  <a:lnTo>
                    <a:pt x="98" y="59"/>
                  </a:lnTo>
                  <a:lnTo>
                    <a:pt x="96" y="73"/>
                  </a:lnTo>
                  <a:lnTo>
                    <a:pt x="94" y="88"/>
                  </a:lnTo>
                  <a:lnTo>
                    <a:pt x="93" y="105"/>
                  </a:lnTo>
                  <a:lnTo>
                    <a:pt x="91" y="122"/>
                  </a:lnTo>
                  <a:lnTo>
                    <a:pt x="89" y="140"/>
                  </a:lnTo>
                  <a:lnTo>
                    <a:pt x="86" y="159"/>
                  </a:lnTo>
                  <a:lnTo>
                    <a:pt x="84" y="178"/>
                  </a:lnTo>
                  <a:lnTo>
                    <a:pt x="81" y="197"/>
                  </a:lnTo>
                  <a:lnTo>
                    <a:pt x="79" y="217"/>
                  </a:lnTo>
                  <a:lnTo>
                    <a:pt x="77" y="236"/>
                  </a:lnTo>
                  <a:lnTo>
                    <a:pt x="74" y="256"/>
                  </a:lnTo>
                  <a:lnTo>
                    <a:pt x="72" y="274"/>
                  </a:lnTo>
                  <a:lnTo>
                    <a:pt x="70" y="293"/>
                  </a:lnTo>
                  <a:lnTo>
                    <a:pt x="68" y="311"/>
                  </a:lnTo>
                  <a:lnTo>
                    <a:pt x="66" y="328"/>
                  </a:lnTo>
                  <a:lnTo>
                    <a:pt x="64" y="344"/>
                  </a:lnTo>
                  <a:lnTo>
                    <a:pt x="62" y="359"/>
                  </a:lnTo>
                  <a:lnTo>
                    <a:pt x="60" y="373"/>
                  </a:lnTo>
                  <a:lnTo>
                    <a:pt x="59" y="386"/>
                  </a:lnTo>
                  <a:lnTo>
                    <a:pt x="57" y="397"/>
                  </a:lnTo>
                  <a:lnTo>
                    <a:pt x="56" y="406"/>
                  </a:lnTo>
                  <a:lnTo>
                    <a:pt x="55" y="413"/>
                  </a:lnTo>
                  <a:lnTo>
                    <a:pt x="54" y="419"/>
                  </a:lnTo>
                  <a:lnTo>
                    <a:pt x="54" y="422"/>
                  </a:lnTo>
                  <a:lnTo>
                    <a:pt x="54" y="423"/>
                  </a:lnTo>
                  <a:lnTo>
                    <a:pt x="54" y="424"/>
                  </a:lnTo>
                  <a:lnTo>
                    <a:pt x="53" y="425"/>
                  </a:lnTo>
                  <a:lnTo>
                    <a:pt x="52" y="427"/>
                  </a:lnTo>
                  <a:lnTo>
                    <a:pt x="50" y="427"/>
                  </a:lnTo>
                  <a:lnTo>
                    <a:pt x="41" y="425"/>
                  </a:lnTo>
                  <a:lnTo>
                    <a:pt x="33" y="424"/>
                  </a:lnTo>
                  <a:lnTo>
                    <a:pt x="27" y="422"/>
                  </a:lnTo>
                  <a:lnTo>
                    <a:pt x="22" y="421"/>
                  </a:lnTo>
                  <a:lnTo>
                    <a:pt x="18" y="421"/>
                  </a:lnTo>
                  <a:lnTo>
                    <a:pt x="15" y="420"/>
                  </a:lnTo>
                  <a:lnTo>
                    <a:pt x="13" y="420"/>
                  </a:lnTo>
                  <a:lnTo>
                    <a:pt x="10" y="419"/>
                  </a:lnTo>
                  <a:lnTo>
                    <a:pt x="7" y="420"/>
                  </a:lnTo>
                  <a:lnTo>
                    <a:pt x="3" y="422"/>
                  </a:lnTo>
                  <a:lnTo>
                    <a:pt x="0" y="425"/>
                  </a:lnTo>
                  <a:lnTo>
                    <a:pt x="0" y="429"/>
                  </a:lnTo>
                  <a:lnTo>
                    <a:pt x="0" y="434"/>
                  </a:lnTo>
                  <a:lnTo>
                    <a:pt x="1" y="438"/>
                  </a:lnTo>
                  <a:lnTo>
                    <a:pt x="4" y="441"/>
                  </a:lnTo>
                  <a:lnTo>
                    <a:pt x="9" y="443"/>
                  </a:lnTo>
                  <a:lnTo>
                    <a:pt x="10" y="443"/>
                  </a:lnTo>
                  <a:lnTo>
                    <a:pt x="12" y="443"/>
                  </a:lnTo>
                  <a:lnTo>
                    <a:pt x="16" y="444"/>
                  </a:lnTo>
                  <a:lnTo>
                    <a:pt x="21" y="445"/>
                  </a:lnTo>
                  <a:lnTo>
                    <a:pt x="28" y="446"/>
                  </a:lnTo>
                  <a:lnTo>
                    <a:pt x="34" y="447"/>
                  </a:lnTo>
                  <a:lnTo>
                    <a:pt x="42" y="449"/>
                  </a:lnTo>
                  <a:lnTo>
                    <a:pt x="50" y="450"/>
                  </a:lnTo>
                  <a:lnTo>
                    <a:pt x="56" y="451"/>
                  </a:lnTo>
                  <a:lnTo>
                    <a:pt x="62" y="451"/>
                  </a:lnTo>
                  <a:lnTo>
                    <a:pt x="66" y="449"/>
                  </a:lnTo>
                  <a:lnTo>
                    <a:pt x="70" y="446"/>
                  </a:lnTo>
                  <a:lnTo>
                    <a:pt x="72" y="443"/>
                  </a:lnTo>
                  <a:lnTo>
                    <a:pt x="73" y="438"/>
                  </a:lnTo>
                  <a:lnTo>
                    <a:pt x="74" y="432"/>
                  </a:lnTo>
                  <a:lnTo>
                    <a:pt x="75" y="426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7" y="412"/>
                  </a:lnTo>
                  <a:lnTo>
                    <a:pt x="78" y="403"/>
                  </a:lnTo>
                  <a:lnTo>
                    <a:pt x="79" y="393"/>
                  </a:lnTo>
                  <a:lnTo>
                    <a:pt x="81" y="381"/>
                  </a:lnTo>
                  <a:lnTo>
                    <a:pt x="83" y="368"/>
                  </a:lnTo>
                  <a:lnTo>
                    <a:pt x="84" y="353"/>
                  </a:lnTo>
                  <a:lnTo>
                    <a:pt x="86" y="338"/>
                  </a:lnTo>
                  <a:lnTo>
                    <a:pt x="88" y="322"/>
                  </a:lnTo>
                  <a:lnTo>
                    <a:pt x="90" y="305"/>
                  </a:lnTo>
                  <a:lnTo>
                    <a:pt x="93" y="287"/>
                  </a:lnTo>
                  <a:lnTo>
                    <a:pt x="94" y="268"/>
                  </a:lnTo>
                  <a:lnTo>
                    <a:pt x="96" y="250"/>
                  </a:lnTo>
                  <a:lnTo>
                    <a:pt x="98" y="231"/>
                  </a:lnTo>
                  <a:lnTo>
                    <a:pt x="101" y="212"/>
                  </a:lnTo>
                  <a:lnTo>
                    <a:pt x="103" y="193"/>
                  </a:lnTo>
                  <a:lnTo>
                    <a:pt x="105" y="175"/>
                  </a:lnTo>
                  <a:lnTo>
                    <a:pt x="108" y="156"/>
                  </a:lnTo>
                  <a:lnTo>
                    <a:pt x="110" y="138"/>
                  </a:lnTo>
                  <a:lnTo>
                    <a:pt x="112" y="120"/>
                  </a:lnTo>
                  <a:lnTo>
                    <a:pt x="114" y="105"/>
                  </a:lnTo>
                  <a:lnTo>
                    <a:pt x="115" y="89"/>
                  </a:lnTo>
                  <a:lnTo>
                    <a:pt x="117" y="74"/>
                  </a:lnTo>
                  <a:lnTo>
                    <a:pt x="118" y="61"/>
                  </a:lnTo>
                  <a:lnTo>
                    <a:pt x="120" y="48"/>
                  </a:lnTo>
                  <a:lnTo>
                    <a:pt x="121" y="38"/>
                  </a:lnTo>
                  <a:lnTo>
                    <a:pt x="122" y="29"/>
                  </a:lnTo>
                  <a:lnTo>
                    <a:pt x="123" y="22"/>
                  </a:lnTo>
                  <a:lnTo>
                    <a:pt x="124" y="17"/>
                  </a:lnTo>
                  <a:lnTo>
                    <a:pt x="124" y="13"/>
                  </a:lnTo>
                  <a:lnTo>
                    <a:pt x="124" y="12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8" name="Freeform 781">
              <a:extLst>
                <a:ext uri="{FF2B5EF4-FFF2-40B4-BE49-F238E27FC236}">
                  <a16:creationId xmlns:a16="http://schemas.microsoft.com/office/drawing/2014/main" id="{9A429DAD-20E0-4CFE-984A-5FD3FDFE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3141"/>
              <a:ext cx="195" cy="570"/>
            </a:xfrm>
            <a:custGeom>
              <a:avLst/>
              <a:gdLst>
                <a:gd name="T0" fmla="*/ 112805 w 131"/>
                <a:gd name="T1" fmla="*/ 512 h 458"/>
                <a:gd name="T2" fmla="*/ 110977 w 131"/>
                <a:gd name="T3" fmla="*/ 119 h 458"/>
                <a:gd name="T4" fmla="*/ 104638 w 131"/>
                <a:gd name="T5" fmla="*/ 0 h 458"/>
                <a:gd name="T6" fmla="*/ 98805 w 131"/>
                <a:gd name="T7" fmla="*/ 0 h 458"/>
                <a:gd name="T8" fmla="*/ 95190 w 131"/>
                <a:gd name="T9" fmla="*/ 148 h 458"/>
                <a:gd name="T10" fmla="*/ 94036 w 131"/>
                <a:gd name="T11" fmla="*/ 442 h 458"/>
                <a:gd name="T12" fmla="*/ 92473 w 131"/>
                <a:gd name="T13" fmla="*/ 1053 h 458"/>
                <a:gd name="T14" fmla="*/ 90184 w 131"/>
                <a:gd name="T15" fmla="*/ 1902 h 458"/>
                <a:gd name="T16" fmla="*/ 86940 w 131"/>
                <a:gd name="T17" fmla="*/ 3040 h 458"/>
                <a:gd name="T18" fmla="*/ 83634 w 131"/>
                <a:gd name="T19" fmla="*/ 4362 h 458"/>
                <a:gd name="T20" fmla="*/ 79925 w 131"/>
                <a:gd name="T21" fmla="*/ 5859 h 458"/>
                <a:gd name="T22" fmla="*/ 76095 w 131"/>
                <a:gd name="T23" fmla="*/ 7435 h 458"/>
                <a:gd name="T24" fmla="*/ 72123 w 131"/>
                <a:gd name="T25" fmla="*/ 9075 h 458"/>
                <a:gd name="T26" fmla="*/ 67655 w 131"/>
                <a:gd name="T27" fmla="*/ 10667 h 458"/>
                <a:gd name="T28" fmla="*/ 63173 w 131"/>
                <a:gd name="T29" fmla="*/ 12243 h 458"/>
                <a:gd name="T30" fmla="*/ 59791 w 131"/>
                <a:gd name="T31" fmla="*/ 13702 h 458"/>
                <a:gd name="T32" fmla="*/ 56185 w 131"/>
                <a:gd name="T33" fmla="*/ 15018 h 458"/>
                <a:gd name="T34" fmla="*/ 53571 w 131"/>
                <a:gd name="T35" fmla="*/ 16107 h 458"/>
                <a:gd name="T36" fmla="*/ 51120 w 131"/>
                <a:gd name="T37" fmla="*/ 16954 h 458"/>
                <a:gd name="T38" fmla="*/ 49441 w 131"/>
                <a:gd name="T39" fmla="*/ 17508 h 458"/>
                <a:gd name="T40" fmla="*/ 49441 w 131"/>
                <a:gd name="T41" fmla="*/ 17705 h 458"/>
                <a:gd name="T42" fmla="*/ 48452 w 131"/>
                <a:gd name="T43" fmla="*/ 17750 h 458"/>
                <a:gd name="T44" fmla="*/ 45042 w 131"/>
                <a:gd name="T45" fmla="*/ 17848 h 458"/>
                <a:gd name="T46" fmla="*/ 30259 w 131"/>
                <a:gd name="T47" fmla="*/ 17726 h 458"/>
                <a:gd name="T48" fmla="*/ 19884 w 131"/>
                <a:gd name="T49" fmla="*/ 17602 h 458"/>
                <a:gd name="T50" fmla="*/ 14028 w 131"/>
                <a:gd name="T51" fmla="*/ 17568 h 458"/>
                <a:gd name="T52" fmla="*/ 9424 w 131"/>
                <a:gd name="T53" fmla="*/ 17508 h 458"/>
                <a:gd name="T54" fmla="*/ 2263 w 131"/>
                <a:gd name="T55" fmla="*/ 17651 h 458"/>
                <a:gd name="T56" fmla="*/ 0 w 131"/>
                <a:gd name="T57" fmla="*/ 17925 h 458"/>
                <a:gd name="T58" fmla="*/ 1 w 131"/>
                <a:gd name="T59" fmla="*/ 18294 h 458"/>
                <a:gd name="T60" fmla="*/ 7465 w 131"/>
                <a:gd name="T61" fmla="*/ 18521 h 458"/>
                <a:gd name="T62" fmla="*/ 11112 w 131"/>
                <a:gd name="T63" fmla="*/ 18521 h 458"/>
                <a:gd name="T64" fmla="*/ 19153 w 131"/>
                <a:gd name="T65" fmla="*/ 18595 h 458"/>
                <a:gd name="T66" fmla="*/ 31082 w 131"/>
                <a:gd name="T67" fmla="*/ 18691 h 458"/>
                <a:gd name="T68" fmla="*/ 45042 w 131"/>
                <a:gd name="T69" fmla="*/ 18814 h 458"/>
                <a:gd name="T70" fmla="*/ 56185 w 131"/>
                <a:gd name="T71" fmla="*/ 18837 h 458"/>
                <a:gd name="T72" fmla="*/ 63173 w 131"/>
                <a:gd name="T73" fmla="*/ 18641 h 458"/>
                <a:gd name="T74" fmla="*/ 67047 w 131"/>
                <a:gd name="T75" fmla="*/ 18294 h 458"/>
                <a:gd name="T76" fmla="*/ 68787 w 131"/>
                <a:gd name="T77" fmla="*/ 17837 h 458"/>
                <a:gd name="T78" fmla="*/ 68871 w 131"/>
                <a:gd name="T79" fmla="*/ 17493 h 458"/>
                <a:gd name="T80" fmla="*/ 70962 w 131"/>
                <a:gd name="T81" fmla="*/ 16819 h 458"/>
                <a:gd name="T82" fmla="*/ 73595 w 131"/>
                <a:gd name="T83" fmla="*/ 15884 h 458"/>
                <a:gd name="T84" fmla="*/ 76095 w 131"/>
                <a:gd name="T85" fmla="*/ 14773 h 458"/>
                <a:gd name="T86" fmla="*/ 79743 w 131"/>
                <a:gd name="T87" fmla="*/ 13441 h 458"/>
                <a:gd name="T88" fmla="*/ 83634 w 131"/>
                <a:gd name="T89" fmla="*/ 12005 h 458"/>
                <a:gd name="T90" fmla="*/ 86940 w 131"/>
                <a:gd name="T91" fmla="*/ 10427 h 458"/>
                <a:gd name="T92" fmla="*/ 91815 w 131"/>
                <a:gd name="T93" fmla="*/ 8901 h 458"/>
                <a:gd name="T94" fmla="*/ 95190 w 131"/>
                <a:gd name="T95" fmla="*/ 7292 h 458"/>
                <a:gd name="T96" fmla="*/ 99803 w 131"/>
                <a:gd name="T97" fmla="*/ 5768 h 458"/>
                <a:gd name="T98" fmla="*/ 102518 w 131"/>
                <a:gd name="T99" fmla="*/ 4362 h 458"/>
                <a:gd name="T100" fmla="*/ 106275 w 131"/>
                <a:gd name="T101" fmla="*/ 3084 h 458"/>
                <a:gd name="T102" fmla="*/ 109337 w 131"/>
                <a:gd name="T103" fmla="*/ 2031 h 458"/>
                <a:gd name="T104" fmla="*/ 110977 w 131"/>
                <a:gd name="T105" fmla="*/ 1197 h 458"/>
                <a:gd name="T106" fmla="*/ 112805 w 131"/>
                <a:gd name="T107" fmla="*/ 684 h 458"/>
                <a:gd name="T108" fmla="*/ 112805 w 131"/>
                <a:gd name="T109" fmla="*/ 512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458"/>
                <a:gd name="T167" fmla="*/ 131 w 131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458">
                  <a:moveTo>
                    <a:pt x="130" y="12"/>
                  </a:moveTo>
                  <a:lnTo>
                    <a:pt x="130" y="12"/>
                  </a:lnTo>
                  <a:lnTo>
                    <a:pt x="130" y="7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1" y="2"/>
                  </a:lnTo>
                  <a:lnTo>
                    <a:pt x="110" y="4"/>
                  </a:lnTo>
                  <a:lnTo>
                    <a:pt x="109" y="6"/>
                  </a:lnTo>
                  <a:lnTo>
                    <a:pt x="109" y="11"/>
                  </a:lnTo>
                  <a:lnTo>
                    <a:pt x="108" y="17"/>
                  </a:lnTo>
                  <a:lnTo>
                    <a:pt x="107" y="25"/>
                  </a:lnTo>
                  <a:lnTo>
                    <a:pt x="106" y="35"/>
                  </a:lnTo>
                  <a:lnTo>
                    <a:pt x="104" y="46"/>
                  </a:lnTo>
                  <a:lnTo>
                    <a:pt x="103" y="60"/>
                  </a:lnTo>
                  <a:lnTo>
                    <a:pt x="101" y="74"/>
                  </a:lnTo>
                  <a:lnTo>
                    <a:pt x="99" y="89"/>
                  </a:lnTo>
                  <a:lnTo>
                    <a:pt x="97" y="106"/>
                  </a:lnTo>
                  <a:lnTo>
                    <a:pt x="95" y="124"/>
                  </a:lnTo>
                  <a:lnTo>
                    <a:pt x="93" y="142"/>
                  </a:lnTo>
                  <a:lnTo>
                    <a:pt x="90" y="161"/>
                  </a:lnTo>
                  <a:lnTo>
                    <a:pt x="88" y="180"/>
                  </a:lnTo>
                  <a:lnTo>
                    <a:pt x="85" y="200"/>
                  </a:lnTo>
                  <a:lnTo>
                    <a:pt x="83" y="220"/>
                  </a:lnTo>
                  <a:lnTo>
                    <a:pt x="81" y="239"/>
                  </a:lnTo>
                  <a:lnTo>
                    <a:pt x="78" y="259"/>
                  </a:lnTo>
                  <a:lnTo>
                    <a:pt x="76" y="278"/>
                  </a:lnTo>
                  <a:lnTo>
                    <a:pt x="73" y="297"/>
                  </a:lnTo>
                  <a:lnTo>
                    <a:pt x="71" y="315"/>
                  </a:lnTo>
                  <a:lnTo>
                    <a:pt x="69" y="332"/>
                  </a:lnTo>
                  <a:lnTo>
                    <a:pt x="67" y="349"/>
                  </a:lnTo>
                  <a:lnTo>
                    <a:pt x="65" y="364"/>
                  </a:lnTo>
                  <a:lnTo>
                    <a:pt x="63" y="378"/>
                  </a:lnTo>
                  <a:lnTo>
                    <a:pt x="62" y="391"/>
                  </a:lnTo>
                  <a:lnTo>
                    <a:pt x="60" y="402"/>
                  </a:lnTo>
                  <a:lnTo>
                    <a:pt x="59" y="411"/>
                  </a:lnTo>
                  <a:lnTo>
                    <a:pt x="58" y="419"/>
                  </a:lnTo>
                  <a:lnTo>
                    <a:pt x="57" y="425"/>
                  </a:lnTo>
                  <a:lnTo>
                    <a:pt x="57" y="428"/>
                  </a:lnTo>
                  <a:lnTo>
                    <a:pt x="57" y="429"/>
                  </a:lnTo>
                  <a:lnTo>
                    <a:pt x="57" y="430"/>
                  </a:lnTo>
                  <a:lnTo>
                    <a:pt x="56" y="431"/>
                  </a:lnTo>
                  <a:lnTo>
                    <a:pt x="55" y="433"/>
                  </a:lnTo>
                  <a:lnTo>
                    <a:pt x="52" y="433"/>
                  </a:lnTo>
                  <a:lnTo>
                    <a:pt x="43" y="431"/>
                  </a:lnTo>
                  <a:lnTo>
                    <a:pt x="35" y="430"/>
                  </a:lnTo>
                  <a:lnTo>
                    <a:pt x="28" y="428"/>
                  </a:lnTo>
                  <a:lnTo>
                    <a:pt x="23" y="427"/>
                  </a:lnTo>
                  <a:lnTo>
                    <a:pt x="19" y="427"/>
                  </a:lnTo>
                  <a:lnTo>
                    <a:pt x="16" y="426"/>
                  </a:lnTo>
                  <a:lnTo>
                    <a:pt x="14" y="426"/>
                  </a:lnTo>
                  <a:lnTo>
                    <a:pt x="11" y="425"/>
                  </a:lnTo>
                  <a:lnTo>
                    <a:pt x="7" y="426"/>
                  </a:lnTo>
                  <a:lnTo>
                    <a:pt x="3" y="428"/>
                  </a:lnTo>
                  <a:lnTo>
                    <a:pt x="0" y="431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4" y="447"/>
                  </a:lnTo>
                  <a:lnTo>
                    <a:pt x="9" y="449"/>
                  </a:lnTo>
                  <a:lnTo>
                    <a:pt x="10" y="449"/>
                  </a:lnTo>
                  <a:lnTo>
                    <a:pt x="13" y="449"/>
                  </a:lnTo>
                  <a:lnTo>
                    <a:pt x="17" y="450"/>
                  </a:lnTo>
                  <a:lnTo>
                    <a:pt x="22" y="451"/>
                  </a:lnTo>
                  <a:lnTo>
                    <a:pt x="29" y="452"/>
                  </a:lnTo>
                  <a:lnTo>
                    <a:pt x="36" y="453"/>
                  </a:lnTo>
                  <a:lnTo>
                    <a:pt x="44" y="455"/>
                  </a:lnTo>
                  <a:lnTo>
                    <a:pt x="52" y="456"/>
                  </a:lnTo>
                  <a:lnTo>
                    <a:pt x="59" y="457"/>
                  </a:lnTo>
                  <a:lnTo>
                    <a:pt x="65" y="457"/>
                  </a:lnTo>
                  <a:lnTo>
                    <a:pt x="69" y="455"/>
                  </a:lnTo>
                  <a:lnTo>
                    <a:pt x="73" y="452"/>
                  </a:lnTo>
                  <a:lnTo>
                    <a:pt x="75" y="449"/>
                  </a:lnTo>
                  <a:lnTo>
                    <a:pt x="77" y="444"/>
                  </a:lnTo>
                  <a:lnTo>
                    <a:pt x="78" y="438"/>
                  </a:lnTo>
                  <a:lnTo>
                    <a:pt x="79" y="432"/>
                  </a:lnTo>
                  <a:lnTo>
                    <a:pt x="80" y="429"/>
                  </a:lnTo>
                  <a:lnTo>
                    <a:pt x="80" y="424"/>
                  </a:lnTo>
                  <a:lnTo>
                    <a:pt x="81" y="417"/>
                  </a:lnTo>
                  <a:lnTo>
                    <a:pt x="82" y="408"/>
                  </a:lnTo>
                  <a:lnTo>
                    <a:pt x="83" y="398"/>
                  </a:lnTo>
                  <a:lnTo>
                    <a:pt x="85" y="386"/>
                  </a:lnTo>
                  <a:lnTo>
                    <a:pt x="87" y="373"/>
                  </a:lnTo>
                  <a:lnTo>
                    <a:pt x="88" y="358"/>
                  </a:lnTo>
                  <a:lnTo>
                    <a:pt x="90" y="343"/>
                  </a:lnTo>
                  <a:lnTo>
                    <a:pt x="92" y="326"/>
                  </a:lnTo>
                  <a:lnTo>
                    <a:pt x="94" y="309"/>
                  </a:lnTo>
                  <a:lnTo>
                    <a:pt x="97" y="291"/>
                  </a:lnTo>
                  <a:lnTo>
                    <a:pt x="99" y="272"/>
                  </a:lnTo>
                  <a:lnTo>
                    <a:pt x="101" y="253"/>
                  </a:lnTo>
                  <a:lnTo>
                    <a:pt x="103" y="234"/>
                  </a:lnTo>
                  <a:lnTo>
                    <a:pt x="106" y="215"/>
                  </a:lnTo>
                  <a:lnTo>
                    <a:pt x="108" y="196"/>
                  </a:lnTo>
                  <a:lnTo>
                    <a:pt x="110" y="177"/>
                  </a:lnTo>
                  <a:lnTo>
                    <a:pt x="113" y="158"/>
                  </a:lnTo>
                  <a:lnTo>
                    <a:pt x="115" y="140"/>
                  </a:lnTo>
                  <a:lnTo>
                    <a:pt x="117" y="122"/>
                  </a:lnTo>
                  <a:lnTo>
                    <a:pt x="119" y="106"/>
                  </a:lnTo>
                  <a:lnTo>
                    <a:pt x="121" y="90"/>
                  </a:lnTo>
                  <a:lnTo>
                    <a:pt x="123" y="75"/>
                  </a:lnTo>
                  <a:lnTo>
                    <a:pt x="124" y="62"/>
                  </a:lnTo>
                  <a:lnTo>
                    <a:pt x="126" y="49"/>
                  </a:lnTo>
                  <a:lnTo>
                    <a:pt x="127" y="38"/>
                  </a:lnTo>
                  <a:lnTo>
                    <a:pt x="128" y="29"/>
                  </a:lnTo>
                  <a:lnTo>
                    <a:pt x="129" y="22"/>
                  </a:lnTo>
                  <a:lnTo>
                    <a:pt x="130" y="17"/>
                  </a:lnTo>
                  <a:lnTo>
                    <a:pt x="130" y="13"/>
                  </a:lnTo>
                  <a:lnTo>
                    <a:pt x="13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9" name="Freeform 782">
              <a:extLst>
                <a:ext uri="{FF2B5EF4-FFF2-40B4-BE49-F238E27FC236}">
                  <a16:creationId xmlns:a16="http://schemas.microsoft.com/office/drawing/2014/main" id="{E12C1F13-743E-4A36-B191-F57C29A36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147"/>
              <a:ext cx="15" cy="7"/>
            </a:xfrm>
            <a:custGeom>
              <a:avLst/>
              <a:gdLst>
                <a:gd name="T0" fmla="*/ 9018 w 10"/>
                <a:gd name="T1" fmla="*/ 1182 h 5"/>
                <a:gd name="T2" fmla="*/ 7835 w 10"/>
                <a:gd name="T3" fmla="*/ 603 h 5"/>
                <a:gd name="T4" fmla="*/ 7835 w 10"/>
                <a:gd name="T5" fmla="*/ 603 h 5"/>
                <a:gd name="T6" fmla="*/ 7626 w 10"/>
                <a:gd name="T7" fmla="*/ 0 h 5"/>
                <a:gd name="T8" fmla="*/ 5223 w 10"/>
                <a:gd name="T9" fmla="*/ 0 h 5"/>
                <a:gd name="T10" fmla="*/ 4008 w 10"/>
                <a:gd name="T11" fmla="*/ 0 h 5"/>
                <a:gd name="T12" fmla="*/ 2367 w 10"/>
                <a:gd name="T13" fmla="*/ 1 h 5"/>
                <a:gd name="T14" fmla="*/ 1227 w 10"/>
                <a:gd name="T15" fmla="*/ 603 h 5"/>
                <a:gd name="T16" fmla="*/ 0 w 10"/>
                <a:gd name="T17" fmla="*/ 844 h 5"/>
                <a:gd name="T18" fmla="*/ 9018 w 10"/>
                <a:gd name="T19" fmla="*/ 118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9" y="4"/>
                  </a:move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9" y="4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0" name="Freeform 783">
              <a:extLst>
                <a:ext uri="{FF2B5EF4-FFF2-40B4-BE49-F238E27FC236}">
                  <a16:creationId xmlns:a16="http://schemas.microsoft.com/office/drawing/2014/main" id="{00471B54-AADC-4597-B351-C8C77CCF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3157"/>
              <a:ext cx="90" cy="516"/>
            </a:xfrm>
            <a:custGeom>
              <a:avLst/>
              <a:gdLst>
                <a:gd name="T0" fmla="*/ 10667 w 61"/>
                <a:gd name="T1" fmla="*/ 17470 h 414"/>
                <a:gd name="T2" fmla="*/ 10807 w 61"/>
                <a:gd name="T3" fmla="*/ 17161 h 414"/>
                <a:gd name="T4" fmla="*/ 12131 w 61"/>
                <a:gd name="T5" fmla="*/ 16533 h 414"/>
                <a:gd name="T6" fmla="*/ 13646 w 61"/>
                <a:gd name="T7" fmla="*/ 15683 h 414"/>
                <a:gd name="T8" fmla="*/ 15738 w 61"/>
                <a:gd name="T9" fmla="*/ 14500 h 414"/>
                <a:gd name="T10" fmla="*/ 18810 w 61"/>
                <a:gd name="T11" fmla="*/ 13173 h 414"/>
                <a:gd name="T12" fmla="*/ 21503 w 61"/>
                <a:gd name="T13" fmla="*/ 11703 h 414"/>
                <a:gd name="T14" fmla="*/ 24456 w 61"/>
                <a:gd name="T15" fmla="*/ 10168 h 414"/>
                <a:gd name="T16" fmla="*/ 27752 w 61"/>
                <a:gd name="T17" fmla="*/ 8539 h 414"/>
                <a:gd name="T18" fmla="*/ 31077 w 61"/>
                <a:gd name="T19" fmla="*/ 6981 h 414"/>
                <a:gd name="T20" fmla="*/ 33104 w 61"/>
                <a:gd name="T21" fmla="*/ 5409 h 414"/>
                <a:gd name="T22" fmla="*/ 36083 w 61"/>
                <a:gd name="T23" fmla="*/ 3997 h 414"/>
                <a:gd name="T24" fmla="*/ 39382 w 61"/>
                <a:gd name="T25" fmla="*/ 2735 h 414"/>
                <a:gd name="T26" fmla="*/ 40946 w 61"/>
                <a:gd name="T27" fmla="*/ 1613 h 414"/>
                <a:gd name="T28" fmla="*/ 43269 w 61"/>
                <a:gd name="T29" fmla="*/ 795 h 414"/>
                <a:gd name="T30" fmla="*/ 43826 w 61"/>
                <a:gd name="T31" fmla="*/ 290 h 414"/>
                <a:gd name="T32" fmla="*/ 44723 w 61"/>
                <a:gd name="T33" fmla="*/ 2 h 414"/>
                <a:gd name="T34" fmla="*/ 34259 w 61"/>
                <a:gd name="T35" fmla="*/ 1 h 414"/>
                <a:gd name="T36" fmla="*/ 33104 w 61"/>
                <a:gd name="T37" fmla="*/ 361 h 414"/>
                <a:gd name="T38" fmla="*/ 32940 w 61"/>
                <a:gd name="T39" fmla="*/ 1086 h 414"/>
                <a:gd name="T40" fmla="*/ 30312 w 61"/>
                <a:gd name="T41" fmla="*/ 2042 h 414"/>
                <a:gd name="T42" fmla="*/ 28278 w 61"/>
                <a:gd name="T43" fmla="*/ 3268 h 414"/>
                <a:gd name="T44" fmla="*/ 26407 w 61"/>
                <a:gd name="T45" fmla="*/ 4560 h 414"/>
                <a:gd name="T46" fmla="*/ 22326 w 61"/>
                <a:gd name="T47" fmla="*/ 6052 h 414"/>
                <a:gd name="T48" fmla="*/ 19166 w 61"/>
                <a:gd name="T49" fmla="*/ 7655 h 414"/>
                <a:gd name="T50" fmla="*/ 15945 w 61"/>
                <a:gd name="T51" fmla="*/ 9249 h 414"/>
                <a:gd name="T52" fmla="*/ 12749 w 61"/>
                <a:gd name="T53" fmla="*/ 10845 h 414"/>
                <a:gd name="T54" fmla="*/ 10667 w 61"/>
                <a:gd name="T55" fmla="*/ 12383 h 414"/>
                <a:gd name="T56" fmla="*/ 7325 w 61"/>
                <a:gd name="T57" fmla="*/ 13769 h 414"/>
                <a:gd name="T58" fmla="*/ 4336 w 61"/>
                <a:gd name="T59" fmla="*/ 14995 h 414"/>
                <a:gd name="T60" fmla="*/ 2939 w 61"/>
                <a:gd name="T61" fmla="*/ 16017 h 414"/>
                <a:gd name="T62" fmla="*/ 1350 w 61"/>
                <a:gd name="T63" fmla="*/ 16785 h 414"/>
                <a:gd name="T64" fmla="*/ 1 w 61"/>
                <a:gd name="T65" fmla="*/ 17297 h 414"/>
                <a:gd name="T66" fmla="*/ 10667 w 61"/>
                <a:gd name="T67" fmla="*/ 17470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414"/>
                <a:gd name="T104" fmla="*/ 61 w 61"/>
                <a:gd name="T105" fmla="*/ 414 h 4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414">
                  <a:moveTo>
                    <a:pt x="14" y="413"/>
                  </a:moveTo>
                  <a:lnTo>
                    <a:pt x="14" y="413"/>
                  </a:lnTo>
                  <a:lnTo>
                    <a:pt x="14" y="411"/>
                  </a:lnTo>
                  <a:lnTo>
                    <a:pt x="15" y="406"/>
                  </a:lnTo>
                  <a:lnTo>
                    <a:pt x="15" y="400"/>
                  </a:lnTo>
                  <a:lnTo>
                    <a:pt x="16" y="391"/>
                  </a:lnTo>
                  <a:lnTo>
                    <a:pt x="17" y="381"/>
                  </a:lnTo>
                  <a:lnTo>
                    <a:pt x="18" y="371"/>
                  </a:lnTo>
                  <a:lnTo>
                    <a:pt x="20" y="357"/>
                  </a:lnTo>
                  <a:lnTo>
                    <a:pt x="21" y="343"/>
                  </a:lnTo>
                  <a:lnTo>
                    <a:pt x="23" y="328"/>
                  </a:lnTo>
                  <a:lnTo>
                    <a:pt x="25" y="311"/>
                  </a:lnTo>
                  <a:lnTo>
                    <a:pt x="26" y="295"/>
                  </a:lnTo>
                  <a:lnTo>
                    <a:pt x="29" y="277"/>
                  </a:lnTo>
                  <a:lnTo>
                    <a:pt x="31" y="259"/>
                  </a:lnTo>
                  <a:lnTo>
                    <a:pt x="33" y="241"/>
                  </a:lnTo>
                  <a:lnTo>
                    <a:pt x="35" y="221"/>
                  </a:lnTo>
                  <a:lnTo>
                    <a:pt x="37" y="202"/>
                  </a:lnTo>
                  <a:lnTo>
                    <a:pt x="39" y="183"/>
                  </a:lnTo>
                  <a:lnTo>
                    <a:pt x="42" y="165"/>
                  </a:lnTo>
                  <a:lnTo>
                    <a:pt x="44" y="146"/>
                  </a:lnTo>
                  <a:lnTo>
                    <a:pt x="45" y="128"/>
                  </a:lnTo>
                  <a:lnTo>
                    <a:pt x="47" y="110"/>
                  </a:lnTo>
                  <a:lnTo>
                    <a:pt x="49" y="95"/>
                  </a:lnTo>
                  <a:lnTo>
                    <a:pt x="51" y="79"/>
                  </a:lnTo>
                  <a:lnTo>
                    <a:pt x="53" y="64"/>
                  </a:lnTo>
                  <a:lnTo>
                    <a:pt x="55" y="50"/>
                  </a:lnTo>
                  <a:lnTo>
                    <a:pt x="55" y="38"/>
                  </a:lnTo>
                  <a:lnTo>
                    <a:pt x="57" y="28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59" y="7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4"/>
                  </a:lnTo>
                  <a:lnTo>
                    <a:pt x="45" y="9"/>
                  </a:lnTo>
                  <a:lnTo>
                    <a:pt x="45" y="17"/>
                  </a:lnTo>
                  <a:lnTo>
                    <a:pt x="44" y="26"/>
                  </a:lnTo>
                  <a:lnTo>
                    <a:pt x="43" y="36"/>
                  </a:lnTo>
                  <a:lnTo>
                    <a:pt x="41" y="48"/>
                  </a:lnTo>
                  <a:lnTo>
                    <a:pt x="39" y="62"/>
                  </a:lnTo>
                  <a:lnTo>
                    <a:pt x="38" y="77"/>
                  </a:lnTo>
                  <a:lnTo>
                    <a:pt x="36" y="93"/>
                  </a:lnTo>
                  <a:lnTo>
                    <a:pt x="35" y="108"/>
                  </a:lnTo>
                  <a:lnTo>
                    <a:pt x="33" y="126"/>
                  </a:lnTo>
                  <a:lnTo>
                    <a:pt x="30" y="144"/>
                  </a:lnTo>
                  <a:lnTo>
                    <a:pt x="28" y="163"/>
                  </a:lnTo>
                  <a:lnTo>
                    <a:pt x="26" y="181"/>
                  </a:lnTo>
                  <a:lnTo>
                    <a:pt x="25" y="200"/>
                  </a:lnTo>
                  <a:lnTo>
                    <a:pt x="22" y="219"/>
                  </a:lnTo>
                  <a:lnTo>
                    <a:pt x="20" y="239"/>
                  </a:lnTo>
                  <a:lnTo>
                    <a:pt x="17" y="257"/>
                  </a:lnTo>
                  <a:lnTo>
                    <a:pt x="15" y="275"/>
                  </a:lnTo>
                  <a:lnTo>
                    <a:pt x="14" y="293"/>
                  </a:lnTo>
                  <a:lnTo>
                    <a:pt x="12" y="310"/>
                  </a:lnTo>
                  <a:lnTo>
                    <a:pt x="10" y="326"/>
                  </a:lnTo>
                  <a:lnTo>
                    <a:pt x="8" y="341"/>
                  </a:lnTo>
                  <a:lnTo>
                    <a:pt x="6" y="355"/>
                  </a:lnTo>
                  <a:lnTo>
                    <a:pt x="5" y="369"/>
                  </a:lnTo>
                  <a:lnTo>
                    <a:pt x="4" y="379"/>
                  </a:lnTo>
                  <a:lnTo>
                    <a:pt x="3" y="389"/>
                  </a:lnTo>
                  <a:lnTo>
                    <a:pt x="2" y="397"/>
                  </a:lnTo>
                  <a:lnTo>
                    <a:pt x="1" y="404"/>
                  </a:lnTo>
                  <a:lnTo>
                    <a:pt x="1" y="409"/>
                  </a:lnTo>
                  <a:lnTo>
                    <a:pt x="0" y="411"/>
                  </a:lnTo>
                  <a:lnTo>
                    <a:pt x="14" y="4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1" name="Freeform 784">
              <a:extLst>
                <a:ext uri="{FF2B5EF4-FFF2-40B4-BE49-F238E27FC236}">
                  <a16:creationId xmlns:a16="http://schemas.microsoft.com/office/drawing/2014/main" id="{8C0621AD-5CED-4083-9A3D-5F0B14C5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6"/>
              <a:ext cx="19" cy="24"/>
            </a:xfrm>
            <a:custGeom>
              <a:avLst/>
              <a:gdLst>
                <a:gd name="T0" fmla="*/ 1 w 13"/>
                <a:gd name="T1" fmla="*/ 988 h 19"/>
                <a:gd name="T2" fmla="*/ 1 w 13"/>
                <a:gd name="T3" fmla="*/ 988 h 19"/>
                <a:gd name="T4" fmla="*/ 3082 w 13"/>
                <a:gd name="T5" fmla="*/ 893 h 19"/>
                <a:gd name="T6" fmla="*/ 5742 w 13"/>
                <a:gd name="T7" fmla="*/ 782 h 19"/>
                <a:gd name="T8" fmla="*/ 6941 w 13"/>
                <a:gd name="T9" fmla="*/ 414 h 19"/>
                <a:gd name="T10" fmla="*/ 7790 w 13"/>
                <a:gd name="T11" fmla="*/ 129 h 19"/>
                <a:gd name="T12" fmla="*/ 1258 w 13"/>
                <a:gd name="T13" fmla="*/ 0 h 19"/>
                <a:gd name="T14" fmla="*/ 1 w 13"/>
                <a:gd name="T15" fmla="*/ 260 h 19"/>
                <a:gd name="T16" fmla="*/ 1 w 13"/>
                <a:gd name="T17" fmla="*/ 328 h 19"/>
                <a:gd name="T18" fmla="*/ 1258 w 13"/>
                <a:gd name="T19" fmla="*/ 260 h 19"/>
                <a:gd name="T20" fmla="*/ 0 w 13"/>
                <a:gd name="T21" fmla="*/ 328 h 19"/>
                <a:gd name="T22" fmla="*/ 1 w 13"/>
                <a:gd name="T23" fmla="*/ 98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9"/>
                <a:gd name="T38" fmla="*/ 13 w 1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9">
                  <a:moveTo>
                    <a:pt x="1" y="18"/>
                  </a:moveTo>
                  <a:lnTo>
                    <a:pt x="1" y="18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2"/>
                  </a:lnTo>
                  <a:lnTo>
                    <a:pt x="2" y="0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1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2" name="Freeform 785">
              <a:extLst>
                <a:ext uri="{FF2B5EF4-FFF2-40B4-BE49-F238E27FC236}">
                  <a16:creationId xmlns:a16="http://schemas.microsoft.com/office/drawing/2014/main" id="{03660CEE-6F15-453C-9189-3339C803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3675"/>
              <a:ext cx="69" cy="25"/>
            </a:xfrm>
            <a:custGeom>
              <a:avLst/>
              <a:gdLst>
                <a:gd name="T0" fmla="*/ 0 w 46"/>
                <a:gd name="T1" fmla="*/ 538 h 20"/>
                <a:gd name="T2" fmla="*/ 3482 w 46"/>
                <a:gd name="T3" fmla="*/ 538 h 20"/>
                <a:gd name="T4" fmla="*/ 6245 w 46"/>
                <a:gd name="T5" fmla="*/ 569 h 20"/>
                <a:gd name="T6" fmla="*/ 11691 w 46"/>
                <a:gd name="T7" fmla="*/ 661 h 20"/>
                <a:gd name="T8" fmla="*/ 19229 w 46"/>
                <a:gd name="T9" fmla="*/ 711 h 20"/>
                <a:gd name="T10" fmla="*/ 27126 w 46"/>
                <a:gd name="T11" fmla="*/ 735 h 20"/>
                <a:gd name="T12" fmla="*/ 33926 w 46"/>
                <a:gd name="T13" fmla="*/ 826 h 20"/>
                <a:gd name="T14" fmla="*/ 39459 w 46"/>
                <a:gd name="T15" fmla="*/ 833 h 20"/>
                <a:gd name="T16" fmla="*/ 44805 w 46"/>
                <a:gd name="T17" fmla="*/ 833 h 20"/>
                <a:gd name="T18" fmla="*/ 43052 w 46"/>
                <a:gd name="T19" fmla="*/ 305 h 20"/>
                <a:gd name="T20" fmla="*/ 40689 w 46"/>
                <a:gd name="T21" fmla="*/ 305 h 20"/>
                <a:gd name="T22" fmla="*/ 35769 w 46"/>
                <a:gd name="T23" fmla="*/ 291 h 20"/>
                <a:gd name="T24" fmla="*/ 29889 w 46"/>
                <a:gd name="T25" fmla="*/ 233 h 20"/>
                <a:gd name="T26" fmla="*/ 21978 w 46"/>
                <a:gd name="T27" fmla="*/ 173 h 20"/>
                <a:gd name="T28" fmla="*/ 15443 w 46"/>
                <a:gd name="T29" fmla="*/ 110 h 20"/>
                <a:gd name="T30" fmla="*/ 9368 w 46"/>
                <a:gd name="T31" fmla="*/ 1 h 20"/>
                <a:gd name="T32" fmla="*/ 4163 w 46"/>
                <a:gd name="T33" fmla="*/ 0 h 20"/>
                <a:gd name="T34" fmla="*/ 4163 w 46"/>
                <a:gd name="T35" fmla="*/ 0 h 20"/>
                <a:gd name="T36" fmla="*/ 0 w 46"/>
                <a:gd name="T37" fmla="*/ 53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20"/>
                <a:gd name="T59" fmla="*/ 46 w 4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20">
                  <a:moveTo>
                    <a:pt x="0" y="12"/>
                  </a:moveTo>
                  <a:lnTo>
                    <a:pt x="3" y="12"/>
                  </a:lnTo>
                  <a:lnTo>
                    <a:pt x="6" y="13"/>
                  </a:lnTo>
                  <a:lnTo>
                    <a:pt x="12" y="14"/>
                  </a:lnTo>
                  <a:lnTo>
                    <a:pt x="19" y="16"/>
                  </a:lnTo>
                  <a:lnTo>
                    <a:pt x="27" y="17"/>
                  </a:lnTo>
                  <a:lnTo>
                    <a:pt x="34" y="18"/>
                  </a:lnTo>
                  <a:lnTo>
                    <a:pt x="40" y="19"/>
                  </a:lnTo>
                  <a:lnTo>
                    <a:pt x="45" y="19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6" y="6"/>
                  </a:lnTo>
                  <a:lnTo>
                    <a:pt x="30" y="5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3" name="Freeform 786">
              <a:extLst>
                <a:ext uri="{FF2B5EF4-FFF2-40B4-BE49-F238E27FC236}">
                  <a16:creationId xmlns:a16="http://schemas.microsoft.com/office/drawing/2014/main" id="{6FC58BAE-ED21-4FFC-BD84-B56D51DD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3675"/>
              <a:ext cx="6" cy="14"/>
            </a:xfrm>
            <a:custGeom>
              <a:avLst/>
              <a:gdLst>
                <a:gd name="T0" fmla="*/ 3482 w 4"/>
                <a:gd name="T1" fmla="*/ 0 h 11"/>
                <a:gd name="T2" fmla="*/ 1911 w 4"/>
                <a:gd name="T3" fmla="*/ 0 h 11"/>
                <a:gd name="T4" fmla="*/ 1166 w 4"/>
                <a:gd name="T5" fmla="*/ 1 h 11"/>
                <a:gd name="T6" fmla="*/ 0 w 4"/>
                <a:gd name="T7" fmla="*/ 154 h 11"/>
                <a:gd name="T8" fmla="*/ 0 w 4"/>
                <a:gd name="T9" fmla="*/ 249 h 11"/>
                <a:gd name="T10" fmla="*/ 0 w 4"/>
                <a:gd name="T11" fmla="*/ 403 h 11"/>
                <a:gd name="T12" fmla="*/ 0 w 4"/>
                <a:gd name="T13" fmla="*/ 513 h 11"/>
                <a:gd name="T14" fmla="*/ 1166 w 4"/>
                <a:gd name="T15" fmla="*/ 527 h 11"/>
                <a:gd name="T16" fmla="*/ 1911 w 4"/>
                <a:gd name="T17" fmla="*/ 653 h 11"/>
                <a:gd name="T18" fmla="*/ 3482 w 4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4" name="Freeform 787">
              <a:extLst>
                <a:ext uri="{FF2B5EF4-FFF2-40B4-BE49-F238E27FC236}">
                  <a16:creationId xmlns:a16="http://schemas.microsoft.com/office/drawing/2014/main" id="{55ED8541-16AB-4AAE-B7DC-7014D698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51"/>
              <a:ext cx="10" cy="4"/>
            </a:xfrm>
            <a:custGeom>
              <a:avLst/>
              <a:gdLst>
                <a:gd name="T0" fmla="*/ 2830 w 7"/>
                <a:gd name="T1" fmla="*/ 276 h 3"/>
                <a:gd name="T2" fmla="*/ 2830 w 7"/>
                <a:gd name="T3" fmla="*/ 1 h 3"/>
                <a:gd name="T4" fmla="*/ 2830 w 7"/>
                <a:gd name="T5" fmla="*/ 1 h 3"/>
                <a:gd name="T6" fmla="*/ 2080 w 7"/>
                <a:gd name="T7" fmla="*/ 0 h 3"/>
                <a:gd name="T8" fmla="*/ 1981 w 7"/>
                <a:gd name="T9" fmla="*/ 0 h 3"/>
                <a:gd name="T10" fmla="*/ 971 w 7"/>
                <a:gd name="T11" fmla="*/ 0 h 3"/>
                <a:gd name="T12" fmla="*/ 1 w 7"/>
                <a:gd name="T13" fmla="*/ 0 h 3"/>
                <a:gd name="T14" fmla="*/ 1 w 7"/>
                <a:gd name="T15" fmla="*/ 1 h 3"/>
                <a:gd name="T16" fmla="*/ 0 w 7"/>
                <a:gd name="T17" fmla="*/ 276 h 3"/>
                <a:gd name="T18" fmla="*/ 2830 w 7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6" y="2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6" y="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5" name="Freeform 788">
              <a:extLst>
                <a:ext uri="{FF2B5EF4-FFF2-40B4-BE49-F238E27FC236}">
                  <a16:creationId xmlns:a16="http://schemas.microsoft.com/office/drawing/2014/main" id="{926C577B-0331-4C48-818F-0ABD2E64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3159"/>
              <a:ext cx="86" cy="514"/>
            </a:xfrm>
            <a:custGeom>
              <a:avLst/>
              <a:gdLst>
                <a:gd name="T0" fmla="*/ 9817 w 58"/>
                <a:gd name="T1" fmla="*/ 16986 h 413"/>
                <a:gd name="T2" fmla="*/ 10406 w 58"/>
                <a:gd name="T3" fmla="*/ 16687 h 413"/>
                <a:gd name="T4" fmla="*/ 11413 w 58"/>
                <a:gd name="T5" fmla="*/ 16090 h 413"/>
                <a:gd name="T6" fmla="*/ 13208 w 58"/>
                <a:gd name="T7" fmla="*/ 15237 h 413"/>
                <a:gd name="T8" fmla="*/ 16069 w 58"/>
                <a:gd name="T9" fmla="*/ 14116 h 413"/>
                <a:gd name="T10" fmla="*/ 19584 w 58"/>
                <a:gd name="T11" fmla="*/ 12763 h 413"/>
                <a:gd name="T12" fmla="*/ 21583 w 58"/>
                <a:gd name="T13" fmla="*/ 11364 h 413"/>
                <a:gd name="T14" fmla="*/ 25093 w 58"/>
                <a:gd name="T15" fmla="*/ 9892 h 413"/>
                <a:gd name="T16" fmla="*/ 28346 w 58"/>
                <a:gd name="T17" fmla="*/ 8301 h 413"/>
                <a:gd name="T18" fmla="*/ 31851 w 58"/>
                <a:gd name="T19" fmla="*/ 6792 h 413"/>
                <a:gd name="T20" fmla="*/ 35026 w 58"/>
                <a:gd name="T21" fmla="*/ 5259 h 413"/>
                <a:gd name="T22" fmla="*/ 38187 w 58"/>
                <a:gd name="T23" fmla="*/ 3915 h 413"/>
                <a:gd name="T24" fmla="*/ 41676 w 58"/>
                <a:gd name="T25" fmla="*/ 2647 h 413"/>
                <a:gd name="T26" fmla="*/ 43056 w 58"/>
                <a:gd name="T27" fmla="*/ 1632 h 413"/>
                <a:gd name="T28" fmla="*/ 44824 w 58"/>
                <a:gd name="T29" fmla="*/ 793 h 413"/>
                <a:gd name="T30" fmla="*/ 46379 w 58"/>
                <a:gd name="T31" fmla="*/ 285 h 413"/>
                <a:gd name="T32" fmla="*/ 46379 w 58"/>
                <a:gd name="T33" fmla="*/ 2 h 413"/>
                <a:gd name="T34" fmla="*/ 37207 w 58"/>
                <a:gd name="T35" fmla="*/ 1 h 413"/>
                <a:gd name="T36" fmla="*/ 35328 w 58"/>
                <a:gd name="T37" fmla="*/ 411 h 413"/>
                <a:gd name="T38" fmla="*/ 35026 w 58"/>
                <a:gd name="T39" fmla="*/ 1062 h 413"/>
                <a:gd name="T40" fmla="*/ 33000 w 58"/>
                <a:gd name="T41" fmla="*/ 2031 h 413"/>
                <a:gd name="T42" fmla="*/ 30230 w 58"/>
                <a:gd name="T43" fmla="*/ 3171 h 413"/>
                <a:gd name="T44" fmla="*/ 26706 w 58"/>
                <a:gd name="T45" fmla="*/ 4447 h 413"/>
                <a:gd name="T46" fmla="*/ 23826 w 58"/>
                <a:gd name="T47" fmla="*/ 5945 h 413"/>
                <a:gd name="T48" fmla="*/ 20388 w 58"/>
                <a:gd name="T49" fmla="*/ 7440 h 413"/>
                <a:gd name="T50" fmla="*/ 18011 w 58"/>
                <a:gd name="T51" fmla="*/ 9043 h 413"/>
                <a:gd name="T52" fmla="*/ 13750 w 58"/>
                <a:gd name="T53" fmla="*/ 10570 h 413"/>
                <a:gd name="T54" fmla="*/ 11413 w 58"/>
                <a:gd name="T55" fmla="*/ 12035 h 413"/>
                <a:gd name="T56" fmla="*/ 8192 w 58"/>
                <a:gd name="T57" fmla="*/ 13390 h 413"/>
                <a:gd name="T58" fmla="*/ 4733 w 58"/>
                <a:gd name="T59" fmla="*/ 14616 h 413"/>
                <a:gd name="T60" fmla="*/ 3192 w 58"/>
                <a:gd name="T61" fmla="*/ 15577 h 413"/>
                <a:gd name="T62" fmla="*/ 1452 w 58"/>
                <a:gd name="T63" fmla="*/ 16353 h 413"/>
                <a:gd name="T64" fmla="*/ 1 w 58"/>
                <a:gd name="T65" fmla="*/ 16821 h 413"/>
                <a:gd name="T66" fmla="*/ 9817 w 58"/>
                <a:gd name="T67" fmla="*/ 16986 h 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413"/>
                <a:gd name="T104" fmla="*/ 58 w 58"/>
                <a:gd name="T105" fmla="*/ 413 h 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413">
                  <a:moveTo>
                    <a:pt x="12" y="412"/>
                  </a:moveTo>
                  <a:lnTo>
                    <a:pt x="12" y="412"/>
                  </a:lnTo>
                  <a:lnTo>
                    <a:pt x="12" y="410"/>
                  </a:lnTo>
                  <a:lnTo>
                    <a:pt x="13" y="405"/>
                  </a:lnTo>
                  <a:lnTo>
                    <a:pt x="14" y="399"/>
                  </a:lnTo>
                  <a:lnTo>
                    <a:pt x="14" y="390"/>
                  </a:lnTo>
                  <a:lnTo>
                    <a:pt x="15" y="380"/>
                  </a:lnTo>
                  <a:lnTo>
                    <a:pt x="16" y="370"/>
                  </a:lnTo>
                  <a:lnTo>
                    <a:pt x="18" y="356"/>
                  </a:lnTo>
                  <a:lnTo>
                    <a:pt x="20" y="342"/>
                  </a:lnTo>
                  <a:lnTo>
                    <a:pt x="21" y="327"/>
                  </a:lnTo>
                  <a:lnTo>
                    <a:pt x="24" y="310"/>
                  </a:lnTo>
                  <a:lnTo>
                    <a:pt x="24" y="294"/>
                  </a:lnTo>
                  <a:lnTo>
                    <a:pt x="27" y="276"/>
                  </a:lnTo>
                  <a:lnTo>
                    <a:pt x="29" y="258"/>
                  </a:lnTo>
                  <a:lnTo>
                    <a:pt x="31" y="240"/>
                  </a:lnTo>
                  <a:lnTo>
                    <a:pt x="33" y="221"/>
                  </a:lnTo>
                  <a:lnTo>
                    <a:pt x="35" y="202"/>
                  </a:lnTo>
                  <a:lnTo>
                    <a:pt x="37" y="183"/>
                  </a:lnTo>
                  <a:lnTo>
                    <a:pt x="39" y="165"/>
                  </a:lnTo>
                  <a:lnTo>
                    <a:pt x="42" y="146"/>
                  </a:lnTo>
                  <a:lnTo>
                    <a:pt x="43" y="128"/>
                  </a:lnTo>
                  <a:lnTo>
                    <a:pt x="45" y="110"/>
                  </a:lnTo>
                  <a:lnTo>
                    <a:pt x="47" y="95"/>
                  </a:lnTo>
                  <a:lnTo>
                    <a:pt x="49" y="79"/>
                  </a:lnTo>
                  <a:lnTo>
                    <a:pt x="51" y="64"/>
                  </a:lnTo>
                  <a:lnTo>
                    <a:pt x="52" y="51"/>
                  </a:lnTo>
                  <a:lnTo>
                    <a:pt x="53" y="39"/>
                  </a:lnTo>
                  <a:lnTo>
                    <a:pt x="54" y="28"/>
                  </a:lnTo>
                  <a:lnTo>
                    <a:pt x="55" y="19"/>
                  </a:lnTo>
                  <a:lnTo>
                    <a:pt x="56" y="12"/>
                  </a:lnTo>
                  <a:lnTo>
                    <a:pt x="57" y="7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5" y="5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2" y="37"/>
                  </a:lnTo>
                  <a:lnTo>
                    <a:pt x="41" y="49"/>
                  </a:lnTo>
                  <a:lnTo>
                    <a:pt x="39" y="62"/>
                  </a:lnTo>
                  <a:lnTo>
                    <a:pt x="37" y="77"/>
                  </a:lnTo>
                  <a:lnTo>
                    <a:pt x="35" y="93"/>
                  </a:lnTo>
                  <a:lnTo>
                    <a:pt x="33" y="108"/>
                  </a:lnTo>
                  <a:lnTo>
                    <a:pt x="32" y="126"/>
                  </a:lnTo>
                  <a:lnTo>
                    <a:pt x="30" y="144"/>
                  </a:lnTo>
                  <a:lnTo>
                    <a:pt x="28" y="163"/>
                  </a:lnTo>
                  <a:lnTo>
                    <a:pt x="25" y="181"/>
                  </a:lnTo>
                  <a:lnTo>
                    <a:pt x="24" y="200"/>
                  </a:lnTo>
                  <a:lnTo>
                    <a:pt x="22" y="219"/>
                  </a:lnTo>
                  <a:lnTo>
                    <a:pt x="20" y="238"/>
                  </a:lnTo>
                  <a:lnTo>
                    <a:pt x="17" y="256"/>
                  </a:lnTo>
                  <a:lnTo>
                    <a:pt x="15" y="274"/>
                  </a:lnTo>
                  <a:lnTo>
                    <a:pt x="14" y="292"/>
                  </a:lnTo>
                  <a:lnTo>
                    <a:pt x="12" y="309"/>
                  </a:lnTo>
                  <a:lnTo>
                    <a:pt x="10" y="325"/>
                  </a:lnTo>
                  <a:lnTo>
                    <a:pt x="8" y="340"/>
                  </a:lnTo>
                  <a:lnTo>
                    <a:pt x="6" y="354"/>
                  </a:lnTo>
                  <a:lnTo>
                    <a:pt x="5" y="368"/>
                  </a:lnTo>
                  <a:lnTo>
                    <a:pt x="4" y="378"/>
                  </a:lnTo>
                  <a:lnTo>
                    <a:pt x="3" y="388"/>
                  </a:lnTo>
                  <a:lnTo>
                    <a:pt x="2" y="396"/>
                  </a:lnTo>
                  <a:lnTo>
                    <a:pt x="1" y="403"/>
                  </a:lnTo>
                  <a:lnTo>
                    <a:pt x="1" y="408"/>
                  </a:lnTo>
                  <a:lnTo>
                    <a:pt x="0" y="410"/>
                  </a:lnTo>
                  <a:lnTo>
                    <a:pt x="12" y="41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6" name="Freeform 789">
              <a:extLst>
                <a:ext uri="{FF2B5EF4-FFF2-40B4-BE49-F238E27FC236}">
                  <a16:creationId xmlns:a16="http://schemas.microsoft.com/office/drawing/2014/main" id="{1907D39A-035E-4942-82F2-77F4DE90B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6"/>
              <a:ext cx="18" cy="23"/>
            </a:xfrm>
            <a:custGeom>
              <a:avLst/>
              <a:gdLst>
                <a:gd name="T0" fmla="*/ 1547 w 12"/>
                <a:gd name="T1" fmla="*/ 1117 h 18"/>
                <a:gd name="T2" fmla="*/ 5223 w 12"/>
                <a:gd name="T3" fmla="*/ 1018 h 18"/>
                <a:gd name="T4" fmla="*/ 7835 w 12"/>
                <a:gd name="T5" fmla="*/ 874 h 18"/>
                <a:gd name="T6" fmla="*/ 10359 w 12"/>
                <a:gd name="T7" fmla="*/ 535 h 18"/>
                <a:gd name="T8" fmla="*/ 11439 w 12"/>
                <a:gd name="T9" fmla="*/ 1 h 18"/>
                <a:gd name="T10" fmla="*/ 3482 w 12"/>
                <a:gd name="T11" fmla="*/ 0 h 18"/>
                <a:gd name="T12" fmla="*/ 2397 w 12"/>
                <a:gd name="T13" fmla="*/ 328 h 18"/>
                <a:gd name="T14" fmla="*/ 2397 w 12"/>
                <a:gd name="T15" fmla="*/ 460 h 18"/>
                <a:gd name="T16" fmla="*/ 2397 w 12"/>
                <a:gd name="T17" fmla="*/ 419 h 18"/>
                <a:gd name="T18" fmla="*/ 0 w 12"/>
                <a:gd name="T19" fmla="*/ 460 h 18"/>
                <a:gd name="T20" fmla="*/ 1547 w 12"/>
                <a:gd name="T21" fmla="*/ 111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8"/>
                <a:gd name="T35" fmla="*/ 12 w 1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8">
                  <a:moveTo>
                    <a:pt x="1" y="17"/>
                  </a:moveTo>
                  <a:lnTo>
                    <a:pt x="5" y="16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1" y="1"/>
                  </a:lnTo>
                  <a:lnTo>
                    <a:pt x="3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7" name="Freeform 790">
              <a:extLst>
                <a:ext uri="{FF2B5EF4-FFF2-40B4-BE49-F238E27FC236}">
                  <a16:creationId xmlns:a16="http://schemas.microsoft.com/office/drawing/2014/main" id="{DF67A1D5-5479-455C-839A-29ED30CF9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88"/>
              <a:ext cx="3" cy="11"/>
            </a:xfrm>
            <a:custGeom>
              <a:avLst/>
              <a:gdLst>
                <a:gd name="T0" fmla="*/ 1166 w 2"/>
                <a:gd name="T1" fmla="*/ 0 h 9"/>
                <a:gd name="T2" fmla="*/ 0 w 2"/>
                <a:gd name="T3" fmla="*/ 1 h 9"/>
                <a:gd name="T4" fmla="*/ 0 w 2"/>
                <a:gd name="T5" fmla="*/ 1 h 9"/>
                <a:gd name="T6" fmla="*/ 0 w 2"/>
                <a:gd name="T7" fmla="*/ 97 h 9"/>
                <a:gd name="T8" fmla="*/ 0 w 2"/>
                <a:gd name="T9" fmla="*/ 119 h 9"/>
                <a:gd name="T10" fmla="*/ 0 w 2"/>
                <a:gd name="T11" fmla="*/ 177 h 9"/>
                <a:gd name="T12" fmla="*/ 0 w 2"/>
                <a:gd name="T13" fmla="*/ 216 h 9"/>
                <a:gd name="T14" fmla="*/ 1166 w 2"/>
                <a:gd name="T15" fmla="*/ 216 h 9"/>
                <a:gd name="T16" fmla="*/ 1166 w 2"/>
                <a:gd name="T17" fmla="*/ 243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8" name="Freeform 791">
              <a:extLst>
                <a:ext uri="{FF2B5EF4-FFF2-40B4-BE49-F238E27FC236}">
                  <a16:creationId xmlns:a16="http://schemas.microsoft.com/office/drawing/2014/main" id="{2B801D24-41A5-470C-8BCE-309617B2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54"/>
              <a:ext cx="10" cy="3"/>
            </a:xfrm>
            <a:custGeom>
              <a:avLst/>
              <a:gdLst>
                <a:gd name="T0" fmla="*/ 2830 w 7"/>
                <a:gd name="T1" fmla="*/ 2 h 3"/>
                <a:gd name="T2" fmla="*/ 2830 w 7"/>
                <a:gd name="T3" fmla="*/ 1 h 3"/>
                <a:gd name="T4" fmla="*/ 1981 w 7"/>
                <a:gd name="T5" fmla="*/ 0 h 3"/>
                <a:gd name="T6" fmla="*/ 1 w 7"/>
                <a:gd name="T7" fmla="*/ 0 h 3"/>
                <a:gd name="T8" fmla="*/ 0 w 7"/>
                <a:gd name="T9" fmla="*/ 2 h 3"/>
                <a:gd name="T10" fmla="*/ 2830 w 7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6" y="2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2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9" name="Freeform 792">
              <a:extLst>
                <a:ext uri="{FF2B5EF4-FFF2-40B4-BE49-F238E27FC236}">
                  <a16:creationId xmlns:a16="http://schemas.microsoft.com/office/drawing/2014/main" id="{63A36C37-DA77-49AA-98EF-8E61BDEA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161"/>
              <a:ext cx="84" cy="512"/>
            </a:xfrm>
            <a:custGeom>
              <a:avLst/>
              <a:gdLst>
                <a:gd name="T0" fmla="*/ 7245 w 57"/>
                <a:gd name="T1" fmla="*/ 17206 h 411"/>
                <a:gd name="T2" fmla="*/ 8068 w 57"/>
                <a:gd name="T3" fmla="*/ 16880 h 411"/>
                <a:gd name="T4" fmla="*/ 9278 w 57"/>
                <a:gd name="T5" fmla="*/ 16259 h 411"/>
                <a:gd name="T6" fmla="*/ 10677 w 57"/>
                <a:gd name="T7" fmla="*/ 15417 h 411"/>
                <a:gd name="T8" fmla="*/ 13474 w 57"/>
                <a:gd name="T9" fmla="*/ 14284 h 411"/>
                <a:gd name="T10" fmla="*/ 15735 w 57"/>
                <a:gd name="T11" fmla="*/ 12963 h 411"/>
                <a:gd name="T12" fmla="*/ 18358 w 57"/>
                <a:gd name="T13" fmla="*/ 11538 h 411"/>
                <a:gd name="T14" fmla="*/ 21824 w 57"/>
                <a:gd name="T15" fmla="*/ 10024 h 411"/>
                <a:gd name="T16" fmla="*/ 24154 w 57"/>
                <a:gd name="T17" fmla="*/ 8379 h 411"/>
                <a:gd name="T18" fmla="*/ 27831 w 57"/>
                <a:gd name="T19" fmla="*/ 6858 h 411"/>
                <a:gd name="T20" fmla="*/ 30389 w 57"/>
                <a:gd name="T21" fmla="*/ 5303 h 411"/>
                <a:gd name="T22" fmla="*/ 33628 w 57"/>
                <a:gd name="T23" fmla="*/ 3959 h 411"/>
                <a:gd name="T24" fmla="*/ 35595 w 57"/>
                <a:gd name="T25" fmla="*/ 2627 h 411"/>
                <a:gd name="T26" fmla="*/ 37436 w 57"/>
                <a:gd name="T27" fmla="*/ 1586 h 411"/>
                <a:gd name="T28" fmla="*/ 39577 w 57"/>
                <a:gd name="T29" fmla="*/ 795 h 411"/>
                <a:gd name="T30" fmla="*/ 41014 w 57"/>
                <a:gd name="T31" fmla="*/ 232 h 411"/>
                <a:gd name="T32" fmla="*/ 32607 w 57"/>
                <a:gd name="T33" fmla="*/ 0 h 411"/>
                <a:gd name="T34" fmla="*/ 32607 w 57"/>
                <a:gd name="T35" fmla="*/ 149 h 411"/>
                <a:gd name="T36" fmla="*/ 31227 w 57"/>
                <a:gd name="T37" fmla="*/ 695 h 411"/>
                <a:gd name="T38" fmla="*/ 30389 w 57"/>
                <a:gd name="T39" fmla="*/ 1510 h 411"/>
                <a:gd name="T40" fmla="*/ 27831 w 57"/>
                <a:gd name="T41" fmla="*/ 2556 h 411"/>
                <a:gd name="T42" fmla="*/ 25822 w 57"/>
                <a:gd name="T43" fmla="*/ 3872 h 411"/>
                <a:gd name="T44" fmla="*/ 23188 w 57"/>
                <a:gd name="T45" fmla="*/ 5235 h 411"/>
                <a:gd name="T46" fmla="*/ 19856 w 57"/>
                <a:gd name="T47" fmla="*/ 6802 h 411"/>
                <a:gd name="T48" fmla="*/ 16846 w 57"/>
                <a:gd name="T49" fmla="*/ 8353 h 411"/>
                <a:gd name="T50" fmla="*/ 13673 w 57"/>
                <a:gd name="T51" fmla="*/ 9897 h 411"/>
                <a:gd name="T52" fmla="*/ 10507 w 57"/>
                <a:gd name="T53" fmla="*/ 11463 h 411"/>
                <a:gd name="T54" fmla="*/ 8068 w 57"/>
                <a:gd name="T55" fmla="*/ 12901 h 411"/>
                <a:gd name="T56" fmla="*/ 4916 w 57"/>
                <a:gd name="T57" fmla="*/ 14208 h 411"/>
                <a:gd name="T58" fmla="*/ 3336 w 57"/>
                <a:gd name="T59" fmla="*/ 15346 h 411"/>
                <a:gd name="T60" fmla="*/ 1335 w 57"/>
                <a:gd name="T61" fmla="*/ 16150 h 411"/>
                <a:gd name="T62" fmla="*/ 0 w 57"/>
                <a:gd name="T63" fmla="*/ 16836 h 411"/>
                <a:gd name="T64" fmla="*/ 0 w 57"/>
                <a:gd name="T65" fmla="*/ 17109 h 411"/>
                <a:gd name="T66" fmla="*/ 7245 w 57"/>
                <a:gd name="T67" fmla="*/ 1720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411"/>
                <a:gd name="T104" fmla="*/ 57 w 57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411">
                  <a:moveTo>
                    <a:pt x="10" y="410"/>
                  </a:moveTo>
                  <a:lnTo>
                    <a:pt x="10" y="410"/>
                  </a:lnTo>
                  <a:lnTo>
                    <a:pt x="11" y="408"/>
                  </a:lnTo>
                  <a:lnTo>
                    <a:pt x="11" y="403"/>
                  </a:lnTo>
                  <a:lnTo>
                    <a:pt x="12" y="397"/>
                  </a:lnTo>
                  <a:lnTo>
                    <a:pt x="13" y="388"/>
                  </a:lnTo>
                  <a:lnTo>
                    <a:pt x="14" y="378"/>
                  </a:lnTo>
                  <a:lnTo>
                    <a:pt x="15" y="368"/>
                  </a:lnTo>
                  <a:lnTo>
                    <a:pt x="16" y="355"/>
                  </a:lnTo>
                  <a:lnTo>
                    <a:pt x="18" y="341"/>
                  </a:lnTo>
                  <a:lnTo>
                    <a:pt x="20" y="325"/>
                  </a:lnTo>
                  <a:lnTo>
                    <a:pt x="22" y="309"/>
                  </a:lnTo>
                  <a:lnTo>
                    <a:pt x="23" y="293"/>
                  </a:lnTo>
                  <a:lnTo>
                    <a:pt x="25" y="275"/>
                  </a:lnTo>
                  <a:lnTo>
                    <a:pt x="28" y="257"/>
                  </a:lnTo>
                  <a:lnTo>
                    <a:pt x="30" y="239"/>
                  </a:lnTo>
                  <a:lnTo>
                    <a:pt x="32" y="220"/>
                  </a:lnTo>
                  <a:lnTo>
                    <a:pt x="33" y="201"/>
                  </a:lnTo>
                  <a:lnTo>
                    <a:pt x="36" y="182"/>
                  </a:lnTo>
                  <a:lnTo>
                    <a:pt x="38" y="164"/>
                  </a:lnTo>
                  <a:lnTo>
                    <a:pt x="40" y="145"/>
                  </a:lnTo>
                  <a:lnTo>
                    <a:pt x="42" y="127"/>
                  </a:lnTo>
                  <a:lnTo>
                    <a:pt x="44" y="110"/>
                  </a:lnTo>
                  <a:lnTo>
                    <a:pt x="46" y="94"/>
                  </a:lnTo>
                  <a:lnTo>
                    <a:pt x="47" y="78"/>
                  </a:lnTo>
                  <a:lnTo>
                    <a:pt x="49" y="63"/>
                  </a:lnTo>
                  <a:lnTo>
                    <a:pt x="51" y="50"/>
                  </a:lnTo>
                  <a:lnTo>
                    <a:pt x="51" y="38"/>
                  </a:lnTo>
                  <a:lnTo>
                    <a:pt x="53" y="28"/>
                  </a:lnTo>
                  <a:lnTo>
                    <a:pt x="54" y="19"/>
                  </a:lnTo>
                  <a:lnTo>
                    <a:pt x="55" y="12"/>
                  </a:lnTo>
                  <a:lnTo>
                    <a:pt x="56" y="6"/>
                  </a:lnTo>
                  <a:lnTo>
                    <a:pt x="56" y="2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4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40" y="48"/>
                  </a:lnTo>
                  <a:lnTo>
                    <a:pt x="38" y="61"/>
                  </a:lnTo>
                  <a:lnTo>
                    <a:pt x="37" y="76"/>
                  </a:lnTo>
                  <a:lnTo>
                    <a:pt x="35" y="92"/>
                  </a:lnTo>
                  <a:lnTo>
                    <a:pt x="33" y="108"/>
                  </a:lnTo>
                  <a:lnTo>
                    <a:pt x="32" y="125"/>
                  </a:lnTo>
                  <a:lnTo>
                    <a:pt x="29" y="143"/>
                  </a:lnTo>
                  <a:lnTo>
                    <a:pt x="27" y="162"/>
                  </a:lnTo>
                  <a:lnTo>
                    <a:pt x="25" y="180"/>
                  </a:lnTo>
                  <a:lnTo>
                    <a:pt x="23" y="199"/>
                  </a:lnTo>
                  <a:lnTo>
                    <a:pt x="21" y="218"/>
                  </a:lnTo>
                  <a:lnTo>
                    <a:pt x="19" y="237"/>
                  </a:lnTo>
                  <a:lnTo>
                    <a:pt x="17" y="255"/>
                  </a:lnTo>
                  <a:lnTo>
                    <a:pt x="14" y="273"/>
                  </a:lnTo>
                  <a:lnTo>
                    <a:pt x="13" y="291"/>
                  </a:lnTo>
                  <a:lnTo>
                    <a:pt x="11" y="308"/>
                  </a:lnTo>
                  <a:lnTo>
                    <a:pt x="9" y="323"/>
                  </a:lnTo>
                  <a:lnTo>
                    <a:pt x="7" y="339"/>
                  </a:lnTo>
                  <a:lnTo>
                    <a:pt x="5" y="353"/>
                  </a:lnTo>
                  <a:lnTo>
                    <a:pt x="5" y="366"/>
                  </a:lnTo>
                  <a:lnTo>
                    <a:pt x="4" y="376"/>
                  </a:lnTo>
                  <a:lnTo>
                    <a:pt x="2" y="386"/>
                  </a:lnTo>
                  <a:lnTo>
                    <a:pt x="1" y="395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8"/>
                  </a:lnTo>
                  <a:lnTo>
                    <a:pt x="0" y="409"/>
                  </a:lnTo>
                  <a:lnTo>
                    <a:pt x="10" y="41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0" name="Freeform 793">
              <a:extLst>
                <a:ext uri="{FF2B5EF4-FFF2-40B4-BE49-F238E27FC236}">
                  <a16:creationId xmlns:a16="http://schemas.microsoft.com/office/drawing/2014/main" id="{3A0D4592-5559-4D33-8388-122F69B89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6" cy="20"/>
            </a:xfrm>
            <a:custGeom>
              <a:avLst/>
              <a:gdLst>
                <a:gd name="T0" fmla="*/ 1 w 11"/>
                <a:gd name="T1" fmla="*/ 666 h 16"/>
                <a:gd name="T2" fmla="*/ 2547 w 11"/>
                <a:gd name="T3" fmla="*/ 650 h 16"/>
                <a:gd name="T4" fmla="*/ 4687 w 11"/>
                <a:gd name="T5" fmla="*/ 538 h 16"/>
                <a:gd name="T6" fmla="*/ 5389 w 11"/>
                <a:gd name="T7" fmla="*/ 305 h 16"/>
                <a:gd name="T8" fmla="*/ 6087 w 11"/>
                <a:gd name="T9" fmla="*/ 1 h 16"/>
                <a:gd name="T10" fmla="*/ 1751 w 11"/>
                <a:gd name="T11" fmla="*/ 0 h 16"/>
                <a:gd name="T12" fmla="*/ 1204 w 11"/>
                <a:gd name="T13" fmla="*/ 231 h 16"/>
                <a:gd name="T14" fmla="*/ 1204 w 11"/>
                <a:gd name="T15" fmla="*/ 280 h 16"/>
                <a:gd name="T16" fmla="*/ 1204 w 11"/>
                <a:gd name="T17" fmla="*/ 231 h 16"/>
                <a:gd name="T18" fmla="*/ 0 w 11"/>
                <a:gd name="T19" fmla="*/ 280 h 16"/>
                <a:gd name="T20" fmla="*/ 1 w 11"/>
                <a:gd name="T21" fmla="*/ 66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6"/>
                <a:gd name="T35" fmla="*/ 11 w 1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6">
                  <a:moveTo>
                    <a:pt x="1" y="15"/>
                  </a:moveTo>
                  <a:lnTo>
                    <a:pt x="4" y="14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0" y="1"/>
                  </a:lnTo>
                  <a:lnTo>
                    <a:pt x="3" y="0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15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1" name="Freeform 794">
              <a:extLst>
                <a:ext uri="{FF2B5EF4-FFF2-40B4-BE49-F238E27FC236}">
                  <a16:creationId xmlns:a16="http://schemas.microsoft.com/office/drawing/2014/main" id="{6C033DC5-BA0F-42DB-B82D-851FB7944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88"/>
              <a:ext cx="3" cy="10"/>
            </a:xfrm>
            <a:custGeom>
              <a:avLst/>
              <a:gdLst>
                <a:gd name="T0" fmla="*/ 1166 w 2"/>
                <a:gd name="T1" fmla="*/ 0 h 8"/>
                <a:gd name="T2" fmla="*/ 0 w 2"/>
                <a:gd name="T3" fmla="*/ 110 h 8"/>
                <a:gd name="T4" fmla="*/ 0 w 2"/>
                <a:gd name="T5" fmla="*/ 169 h 8"/>
                <a:gd name="T6" fmla="*/ 0 w 2"/>
                <a:gd name="T7" fmla="*/ 280 h 8"/>
                <a:gd name="T8" fmla="*/ 1166 w 2"/>
                <a:gd name="T9" fmla="*/ 305 h 8"/>
                <a:gd name="T10" fmla="*/ 1166 w 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2" name="Freeform 795">
              <a:extLst>
                <a:ext uri="{FF2B5EF4-FFF2-40B4-BE49-F238E27FC236}">
                  <a16:creationId xmlns:a16="http://schemas.microsoft.com/office/drawing/2014/main" id="{550B0284-F294-40E4-9385-B7E446B13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156"/>
              <a:ext cx="9" cy="3"/>
            </a:xfrm>
            <a:custGeom>
              <a:avLst/>
              <a:gdLst>
                <a:gd name="T0" fmla="*/ 5223 w 6"/>
                <a:gd name="T1" fmla="*/ 1166 h 2"/>
                <a:gd name="T2" fmla="*/ 4163 w 6"/>
                <a:gd name="T3" fmla="*/ 0 h 2"/>
                <a:gd name="T4" fmla="*/ 3482 w 6"/>
                <a:gd name="T5" fmla="*/ 0 h 2"/>
                <a:gd name="T6" fmla="*/ 1547 w 6"/>
                <a:gd name="T7" fmla="*/ 0 h 2"/>
                <a:gd name="T8" fmla="*/ 0 w 6"/>
                <a:gd name="T9" fmla="*/ 1166 h 2"/>
                <a:gd name="T10" fmla="*/ 5223 w 6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5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3" name="Freeform 796">
              <a:extLst>
                <a:ext uri="{FF2B5EF4-FFF2-40B4-BE49-F238E27FC236}">
                  <a16:creationId xmlns:a16="http://schemas.microsoft.com/office/drawing/2014/main" id="{B76C3559-194E-4D96-8246-931571D1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162"/>
              <a:ext cx="84" cy="511"/>
            </a:xfrm>
            <a:custGeom>
              <a:avLst/>
              <a:gdLst>
                <a:gd name="T0" fmla="*/ 7245 w 57"/>
                <a:gd name="T1" fmla="*/ 17297 h 410"/>
                <a:gd name="T2" fmla="*/ 8068 w 57"/>
                <a:gd name="T3" fmla="*/ 16993 h 410"/>
                <a:gd name="T4" fmla="*/ 9278 w 57"/>
                <a:gd name="T5" fmla="*/ 16350 h 410"/>
                <a:gd name="T6" fmla="*/ 10507 w 57"/>
                <a:gd name="T7" fmla="*/ 15500 h 410"/>
                <a:gd name="T8" fmla="*/ 13474 w 57"/>
                <a:gd name="T9" fmla="*/ 14367 h 410"/>
                <a:gd name="T10" fmla="*/ 15735 w 57"/>
                <a:gd name="T11" fmla="*/ 13026 h 410"/>
                <a:gd name="T12" fmla="*/ 18358 w 57"/>
                <a:gd name="T13" fmla="*/ 11598 h 410"/>
                <a:gd name="T14" fmla="*/ 21190 w 57"/>
                <a:gd name="T15" fmla="*/ 10085 h 410"/>
                <a:gd name="T16" fmla="*/ 24154 w 57"/>
                <a:gd name="T17" fmla="*/ 8511 h 410"/>
                <a:gd name="T18" fmla="*/ 27054 w 57"/>
                <a:gd name="T19" fmla="*/ 6907 h 410"/>
                <a:gd name="T20" fmla="*/ 30389 w 57"/>
                <a:gd name="T21" fmla="*/ 5385 h 410"/>
                <a:gd name="T22" fmla="*/ 32607 w 57"/>
                <a:gd name="T23" fmla="*/ 3977 h 410"/>
                <a:gd name="T24" fmla="*/ 35595 w 57"/>
                <a:gd name="T25" fmla="*/ 2734 h 410"/>
                <a:gd name="T26" fmla="*/ 37436 w 57"/>
                <a:gd name="T27" fmla="*/ 1613 h 410"/>
                <a:gd name="T28" fmla="*/ 38531 w 57"/>
                <a:gd name="T29" fmla="*/ 795 h 410"/>
                <a:gd name="T30" fmla="*/ 39869 w 57"/>
                <a:gd name="T31" fmla="*/ 290 h 410"/>
                <a:gd name="T32" fmla="*/ 41014 w 57"/>
                <a:gd name="T33" fmla="*/ 2 h 410"/>
                <a:gd name="T34" fmla="*/ 33628 w 57"/>
                <a:gd name="T35" fmla="*/ 2 h 410"/>
                <a:gd name="T36" fmla="*/ 32162 w 57"/>
                <a:gd name="T37" fmla="*/ 411 h 410"/>
                <a:gd name="T38" fmla="*/ 30389 w 57"/>
                <a:gd name="T39" fmla="*/ 1086 h 410"/>
                <a:gd name="T40" fmla="*/ 29695 w 57"/>
                <a:gd name="T41" fmla="*/ 2042 h 410"/>
                <a:gd name="T42" fmla="*/ 27054 w 57"/>
                <a:gd name="T43" fmla="*/ 3268 h 410"/>
                <a:gd name="T44" fmla="*/ 24154 w 57"/>
                <a:gd name="T45" fmla="*/ 4558 h 410"/>
                <a:gd name="T46" fmla="*/ 21824 w 57"/>
                <a:gd name="T47" fmla="*/ 6045 h 410"/>
                <a:gd name="T48" fmla="*/ 18358 w 57"/>
                <a:gd name="T49" fmla="*/ 7543 h 410"/>
                <a:gd name="T50" fmla="*/ 15735 w 57"/>
                <a:gd name="T51" fmla="*/ 9164 h 410"/>
                <a:gd name="T52" fmla="*/ 12457 w 57"/>
                <a:gd name="T53" fmla="*/ 10729 h 410"/>
                <a:gd name="T54" fmla="*/ 10507 w 57"/>
                <a:gd name="T55" fmla="*/ 12247 h 410"/>
                <a:gd name="T56" fmla="*/ 7245 w 57"/>
                <a:gd name="T57" fmla="*/ 13646 h 410"/>
                <a:gd name="T58" fmla="*/ 4272 w 57"/>
                <a:gd name="T59" fmla="*/ 14870 h 410"/>
                <a:gd name="T60" fmla="*/ 2899 w 57"/>
                <a:gd name="T61" fmla="*/ 15836 h 410"/>
                <a:gd name="T62" fmla="*/ 1335 w 57"/>
                <a:gd name="T63" fmla="*/ 16652 h 410"/>
                <a:gd name="T64" fmla="*/ 0 w 57"/>
                <a:gd name="T65" fmla="*/ 17112 h 410"/>
                <a:gd name="T66" fmla="*/ 0 w 57"/>
                <a:gd name="T67" fmla="*/ 17258 h 4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410"/>
                <a:gd name="T104" fmla="*/ 57 w 57"/>
                <a:gd name="T105" fmla="*/ 410 h 4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410">
                  <a:moveTo>
                    <a:pt x="10" y="409"/>
                  </a:moveTo>
                  <a:lnTo>
                    <a:pt x="10" y="409"/>
                  </a:lnTo>
                  <a:lnTo>
                    <a:pt x="10" y="407"/>
                  </a:lnTo>
                  <a:lnTo>
                    <a:pt x="11" y="402"/>
                  </a:lnTo>
                  <a:lnTo>
                    <a:pt x="12" y="396"/>
                  </a:lnTo>
                  <a:lnTo>
                    <a:pt x="13" y="387"/>
                  </a:lnTo>
                  <a:lnTo>
                    <a:pt x="14" y="377"/>
                  </a:lnTo>
                  <a:lnTo>
                    <a:pt x="14" y="367"/>
                  </a:lnTo>
                  <a:lnTo>
                    <a:pt x="16" y="354"/>
                  </a:lnTo>
                  <a:lnTo>
                    <a:pt x="18" y="340"/>
                  </a:lnTo>
                  <a:lnTo>
                    <a:pt x="19" y="325"/>
                  </a:lnTo>
                  <a:lnTo>
                    <a:pt x="22" y="308"/>
                  </a:lnTo>
                  <a:lnTo>
                    <a:pt x="23" y="292"/>
                  </a:lnTo>
                  <a:lnTo>
                    <a:pt x="25" y="275"/>
                  </a:lnTo>
                  <a:lnTo>
                    <a:pt x="27" y="256"/>
                  </a:lnTo>
                  <a:lnTo>
                    <a:pt x="29" y="239"/>
                  </a:lnTo>
                  <a:lnTo>
                    <a:pt x="32" y="219"/>
                  </a:lnTo>
                  <a:lnTo>
                    <a:pt x="33" y="201"/>
                  </a:lnTo>
                  <a:lnTo>
                    <a:pt x="35" y="181"/>
                  </a:lnTo>
                  <a:lnTo>
                    <a:pt x="37" y="164"/>
                  </a:lnTo>
                  <a:lnTo>
                    <a:pt x="40" y="145"/>
                  </a:lnTo>
                  <a:lnTo>
                    <a:pt x="42" y="127"/>
                  </a:lnTo>
                  <a:lnTo>
                    <a:pt x="43" y="110"/>
                  </a:lnTo>
                  <a:lnTo>
                    <a:pt x="45" y="94"/>
                  </a:lnTo>
                  <a:lnTo>
                    <a:pt x="47" y="79"/>
                  </a:lnTo>
                  <a:lnTo>
                    <a:pt x="49" y="64"/>
                  </a:lnTo>
                  <a:lnTo>
                    <a:pt x="51" y="50"/>
                  </a:lnTo>
                  <a:lnTo>
                    <a:pt x="51" y="38"/>
                  </a:lnTo>
                  <a:lnTo>
                    <a:pt x="52" y="28"/>
                  </a:lnTo>
                  <a:lnTo>
                    <a:pt x="53" y="19"/>
                  </a:lnTo>
                  <a:lnTo>
                    <a:pt x="54" y="12"/>
                  </a:lnTo>
                  <a:lnTo>
                    <a:pt x="55" y="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5" y="5"/>
                  </a:lnTo>
                  <a:lnTo>
                    <a:pt x="44" y="10"/>
                  </a:lnTo>
                  <a:lnTo>
                    <a:pt x="43" y="18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41" y="48"/>
                  </a:lnTo>
                  <a:lnTo>
                    <a:pt x="39" y="62"/>
                  </a:lnTo>
                  <a:lnTo>
                    <a:pt x="37" y="77"/>
                  </a:lnTo>
                  <a:lnTo>
                    <a:pt x="35" y="93"/>
                  </a:lnTo>
                  <a:lnTo>
                    <a:pt x="33" y="108"/>
                  </a:lnTo>
                  <a:lnTo>
                    <a:pt x="32" y="125"/>
                  </a:lnTo>
                  <a:lnTo>
                    <a:pt x="30" y="143"/>
                  </a:lnTo>
                  <a:lnTo>
                    <a:pt x="28" y="162"/>
                  </a:lnTo>
                  <a:lnTo>
                    <a:pt x="25" y="179"/>
                  </a:lnTo>
                  <a:lnTo>
                    <a:pt x="23" y="199"/>
                  </a:lnTo>
                  <a:lnTo>
                    <a:pt x="22" y="217"/>
                  </a:lnTo>
                  <a:lnTo>
                    <a:pt x="19" y="237"/>
                  </a:lnTo>
                  <a:lnTo>
                    <a:pt x="17" y="254"/>
                  </a:lnTo>
                  <a:lnTo>
                    <a:pt x="15" y="272"/>
                  </a:lnTo>
                  <a:lnTo>
                    <a:pt x="14" y="290"/>
                  </a:lnTo>
                  <a:lnTo>
                    <a:pt x="12" y="307"/>
                  </a:lnTo>
                  <a:lnTo>
                    <a:pt x="10" y="323"/>
                  </a:lnTo>
                  <a:lnTo>
                    <a:pt x="8" y="338"/>
                  </a:lnTo>
                  <a:lnTo>
                    <a:pt x="6" y="352"/>
                  </a:lnTo>
                  <a:lnTo>
                    <a:pt x="5" y="366"/>
                  </a:lnTo>
                  <a:lnTo>
                    <a:pt x="4" y="375"/>
                  </a:lnTo>
                  <a:lnTo>
                    <a:pt x="3" y="385"/>
                  </a:lnTo>
                  <a:lnTo>
                    <a:pt x="2" y="394"/>
                  </a:lnTo>
                  <a:lnTo>
                    <a:pt x="1" y="400"/>
                  </a:lnTo>
                  <a:lnTo>
                    <a:pt x="0" y="405"/>
                  </a:lnTo>
                  <a:lnTo>
                    <a:pt x="0" y="407"/>
                  </a:lnTo>
                  <a:lnTo>
                    <a:pt x="0" y="408"/>
                  </a:lnTo>
                  <a:lnTo>
                    <a:pt x="10" y="409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4" name="Freeform 797">
              <a:extLst>
                <a:ext uri="{FF2B5EF4-FFF2-40B4-BE49-F238E27FC236}">
                  <a16:creationId xmlns:a16="http://schemas.microsoft.com/office/drawing/2014/main" id="{7E8226FC-1BDB-41B4-9CA7-8D6BB0CFF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6" cy="20"/>
            </a:xfrm>
            <a:custGeom>
              <a:avLst/>
              <a:gdLst>
                <a:gd name="T0" fmla="*/ 1 w 11"/>
                <a:gd name="T1" fmla="*/ 666 h 16"/>
                <a:gd name="T2" fmla="*/ 2547 w 11"/>
                <a:gd name="T3" fmla="*/ 650 h 16"/>
                <a:gd name="T4" fmla="*/ 4687 w 11"/>
                <a:gd name="T5" fmla="*/ 499 h 16"/>
                <a:gd name="T6" fmla="*/ 5389 w 11"/>
                <a:gd name="T7" fmla="*/ 305 h 16"/>
                <a:gd name="T8" fmla="*/ 6087 w 11"/>
                <a:gd name="T9" fmla="*/ 1 h 16"/>
                <a:gd name="T10" fmla="*/ 1751 w 11"/>
                <a:gd name="T11" fmla="*/ 0 h 16"/>
                <a:gd name="T12" fmla="*/ 1751 w 11"/>
                <a:gd name="T13" fmla="*/ 231 h 16"/>
                <a:gd name="T14" fmla="*/ 1751 w 11"/>
                <a:gd name="T15" fmla="*/ 280 h 16"/>
                <a:gd name="T16" fmla="*/ 1204 w 11"/>
                <a:gd name="T17" fmla="*/ 280 h 16"/>
                <a:gd name="T18" fmla="*/ 0 w 11"/>
                <a:gd name="T19" fmla="*/ 280 h 16"/>
                <a:gd name="T20" fmla="*/ 1 w 11"/>
                <a:gd name="T21" fmla="*/ 66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6"/>
                <a:gd name="T35" fmla="*/ 11 w 1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6">
                  <a:moveTo>
                    <a:pt x="1" y="15"/>
                  </a:moveTo>
                  <a:lnTo>
                    <a:pt x="4" y="14"/>
                  </a:lnTo>
                  <a:lnTo>
                    <a:pt x="8" y="11"/>
                  </a:lnTo>
                  <a:lnTo>
                    <a:pt x="9" y="7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1" y="15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5" name="Freeform 798">
              <a:extLst>
                <a:ext uri="{FF2B5EF4-FFF2-40B4-BE49-F238E27FC236}">
                  <a16:creationId xmlns:a16="http://schemas.microsoft.com/office/drawing/2014/main" id="{CA0668DF-14EF-43F7-AEB9-460D7E4E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89"/>
              <a:ext cx="3" cy="9"/>
            </a:xfrm>
            <a:custGeom>
              <a:avLst/>
              <a:gdLst>
                <a:gd name="T0" fmla="*/ 1166 w 2"/>
                <a:gd name="T1" fmla="*/ 0 h 7"/>
                <a:gd name="T2" fmla="*/ 0 w 2"/>
                <a:gd name="T3" fmla="*/ 1 h 7"/>
                <a:gd name="T4" fmla="*/ 0 w 2"/>
                <a:gd name="T5" fmla="*/ 208 h 7"/>
                <a:gd name="T6" fmla="*/ 0 w 2"/>
                <a:gd name="T7" fmla="*/ 343 h 7"/>
                <a:gd name="T8" fmla="*/ 1166 w 2"/>
                <a:gd name="T9" fmla="*/ 441 h 7"/>
                <a:gd name="T10" fmla="*/ 1166 w 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6" name="Freeform 799">
              <a:extLst>
                <a:ext uri="{FF2B5EF4-FFF2-40B4-BE49-F238E27FC236}">
                  <a16:creationId xmlns:a16="http://schemas.microsoft.com/office/drawing/2014/main" id="{643AA38B-9FD0-4753-8131-6DD067B6C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159"/>
              <a:ext cx="6" cy="2"/>
            </a:xfrm>
            <a:custGeom>
              <a:avLst/>
              <a:gdLst>
                <a:gd name="T0" fmla="*/ 3482 w 4"/>
                <a:gd name="T1" fmla="*/ 0 h 2"/>
                <a:gd name="T2" fmla="*/ 3482 w 4"/>
                <a:gd name="T3" fmla="*/ 1 h 2"/>
                <a:gd name="T4" fmla="*/ 1911 w 4"/>
                <a:gd name="T5" fmla="*/ 1 h 2"/>
                <a:gd name="T6" fmla="*/ 1166 w 4"/>
                <a:gd name="T7" fmla="*/ 1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7" name="Freeform 800">
              <a:extLst>
                <a:ext uri="{FF2B5EF4-FFF2-40B4-BE49-F238E27FC236}">
                  <a16:creationId xmlns:a16="http://schemas.microsoft.com/office/drawing/2014/main" id="{4807882A-D264-4AF7-A87D-BD8FDA80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65"/>
              <a:ext cx="80" cy="508"/>
            </a:xfrm>
            <a:custGeom>
              <a:avLst/>
              <a:gdLst>
                <a:gd name="T0" fmla="*/ 6564 w 54"/>
                <a:gd name="T1" fmla="*/ 16922 h 408"/>
                <a:gd name="T2" fmla="*/ 6775 w 54"/>
                <a:gd name="T3" fmla="*/ 16615 h 408"/>
                <a:gd name="T4" fmla="*/ 8785 w 54"/>
                <a:gd name="T5" fmla="*/ 15962 h 408"/>
                <a:gd name="T6" fmla="*/ 10037 w 54"/>
                <a:gd name="T7" fmla="*/ 15113 h 408"/>
                <a:gd name="T8" fmla="*/ 13015 w 54"/>
                <a:gd name="T9" fmla="*/ 14041 h 408"/>
                <a:gd name="T10" fmla="*/ 14870 w 54"/>
                <a:gd name="T11" fmla="*/ 12701 h 408"/>
                <a:gd name="T12" fmla="*/ 18187 w 54"/>
                <a:gd name="T13" fmla="*/ 11334 h 408"/>
                <a:gd name="T14" fmla="*/ 21342 w 54"/>
                <a:gd name="T15" fmla="*/ 9829 h 408"/>
                <a:gd name="T16" fmla="*/ 24784 w 54"/>
                <a:gd name="T17" fmla="*/ 8269 h 408"/>
                <a:gd name="T18" fmla="*/ 28564 w 54"/>
                <a:gd name="T19" fmla="*/ 6760 h 408"/>
                <a:gd name="T20" fmla="*/ 31618 w 54"/>
                <a:gd name="T21" fmla="*/ 5227 h 408"/>
                <a:gd name="T22" fmla="*/ 34609 w 54"/>
                <a:gd name="T23" fmla="*/ 3862 h 408"/>
                <a:gd name="T24" fmla="*/ 36717 w 54"/>
                <a:gd name="T25" fmla="*/ 2589 h 408"/>
                <a:gd name="T26" fmla="*/ 39221 w 54"/>
                <a:gd name="T27" fmla="*/ 1530 h 408"/>
                <a:gd name="T28" fmla="*/ 40911 w 54"/>
                <a:gd name="T29" fmla="*/ 727 h 408"/>
                <a:gd name="T30" fmla="*/ 42317 w 54"/>
                <a:gd name="T31" fmla="*/ 232 h 408"/>
                <a:gd name="T32" fmla="*/ 42317 w 54"/>
                <a:gd name="T33" fmla="*/ 1 h 408"/>
                <a:gd name="T34" fmla="*/ 36179 w 54"/>
                <a:gd name="T35" fmla="*/ 1 h 408"/>
                <a:gd name="T36" fmla="*/ 34785 w 54"/>
                <a:gd name="T37" fmla="*/ 360 h 408"/>
                <a:gd name="T38" fmla="*/ 33246 w 54"/>
                <a:gd name="T39" fmla="*/ 1077 h 408"/>
                <a:gd name="T40" fmla="*/ 31618 w 54"/>
                <a:gd name="T41" fmla="*/ 2001 h 408"/>
                <a:gd name="T42" fmla="*/ 28564 w 54"/>
                <a:gd name="T43" fmla="*/ 3175 h 408"/>
                <a:gd name="T44" fmla="*/ 26474 w 54"/>
                <a:gd name="T45" fmla="*/ 4459 h 408"/>
                <a:gd name="T46" fmla="*/ 23361 w 54"/>
                <a:gd name="T47" fmla="*/ 5945 h 408"/>
                <a:gd name="T48" fmla="*/ 19910 w 54"/>
                <a:gd name="T49" fmla="*/ 7456 h 408"/>
                <a:gd name="T50" fmla="*/ 16729 w 54"/>
                <a:gd name="T51" fmla="*/ 8956 h 408"/>
                <a:gd name="T52" fmla="*/ 13439 w 54"/>
                <a:gd name="T53" fmla="*/ 10511 h 408"/>
                <a:gd name="T54" fmla="*/ 10037 w 54"/>
                <a:gd name="T55" fmla="*/ 12011 h 408"/>
                <a:gd name="T56" fmla="*/ 6775 w 54"/>
                <a:gd name="T57" fmla="*/ 13344 h 408"/>
                <a:gd name="T58" fmla="*/ 4573 w 54"/>
                <a:gd name="T59" fmla="*/ 14550 h 408"/>
                <a:gd name="T60" fmla="*/ 3087 w 54"/>
                <a:gd name="T61" fmla="*/ 15524 h 408"/>
                <a:gd name="T62" fmla="*/ 1407 w 54"/>
                <a:gd name="T63" fmla="*/ 16295 h 408"/>
                <a:gd name="T64" fmla="*/ 0 w 54"/>
                <a:gd name="T65" fmla="*/ 16749 h 408"/>
                <a:gd name="T66" fmla="*/ 0 w 54"/>
                <a:gd name="T67" fmla="*/ 16871 h 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408"/>
                <a:gd name="T104" fmla="*/ 54 w 54"/>
                <a:gd name="T105" fmla="*/ 408 h 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408">
                  <a:moveTo>
                    <a:pt x="8" y="407"/>
                  </a:moveTo>
                  <a:lnTo>
                    <a:pt x="8" y="407"/>
                  </a:lnTo>
                  <a:lnTo>
                    <a:pt x="9" y="404"/>
                  </a:lnTo>
                  <a:lnTo>
                    <a:pt x="9" y="400"/>
                  </a:lnTo>
                  <a:lnTo>
                    <a:pt x="10" y="394"/>
                  </a:lnTo>
                  <a:lnTo>
                    <a:pt x="11" y="385"/>
                  </a:lnTo>
                  <a:lnTo>
                    <a:pt x="12" y="375"/>
                  </a:lnTo>
                  <a:lnTo>
                    <a:pt x="13" y="365"/>
                  </a:lnTo>
                  <a:lnTo>
                    <a:pt x="14" y="351"/>
                  </a:lnTo>
                  <a:lnTo>
                    <a:pt x="16" y="338"/>
                  </a:lnTo>
                  <a:lnTo>
                    <a:pt x="18" y="322"/>
                  </a:lnTo>
                  <a:lnTo>
                    <a:pt x="19" y="306"/>
                  </a:lnTo>
                  <a:lnTo>
                    <a:pt x="22" y="291"/>
                  </a:lnTo>
                  <a:lnTo>
                    <a:pt x="23" y="273"/>
                  </a:lnTo>
                  <a:lnTo>
                    <a:pt x="25" y="254"/>
                  </a:lnTo>
                  <a:lnTo>
                    <a:pt x="27" y="237"/>
                  </a:lnTo>
                  <a:lnTo>
                    <a:pt x="29" y="218"/>
                  </a:lnTo>
                  <a:lnTo>
                    <a:pt x="31" y="199"/>
                  </a:lnTo>
                  <a:lnTo>
                    <a:pt x="33" y="180"/>
                  </a:lnTo>
                  <a:lnTo>
                    <a:pt x="36" y="162"/>
                  </a:lnTo>
                  <a:lnTo>
                    <a:pt x="37" y="144"/>
                  </a:lnTo>
                  <a:lnTo>
                    <a:pt x="40" y="126"/>
                  </a:lnTo>
                  <a:lnTo>
                    <a:pt x="41" y="108"/>
                  </a:lnTo>
                  <a:lnTo>
                    <a:pt x="43" y="93"/>
                  </a:lnTo>
                  <a:lnTo>
                    <a:pt x="45" y="77"/>
                  </a:lnTo>
                  <a:lnTo>
                    <a:pt x="46" y="62"/>
                  </a:lnTo>
                  <a:lnTo>
                    <a:pt x="48" y="49"/>
                  </a:lnTo>
                  <a:lnTo>
                    <a:pt x="49" y="37"/>
                  </a:lnTo>
                  <a:lnTo>
                    <a:pt x="50" y="27"/>
                  </a:lnTo>
                  <a:lnTo>
                    <a:pt x="51" y="18"/>
                  </a:lnTo>
                  <a:lnTo>
                    <a:pt x="52" y="11"/>
                  </a:lnTo>
                  <a:lnTo>
                    <a:pt x="53" y="6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4"/>
                  </a:lnTo>
                  <a:lnTo>
                    <a:pt x="44" y="9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1" y="36"/>
                  </a:lnTo>
                  <a:lnTo>
                    <a:pt x="40" y="48"/>
                  </a:lnTo>
                  <a:lnTo>
                    <a:pt x="38" y="61"/>
                  </a:lnTo>
                  <a:lnTo>
                    <a:pt x="36" y="76"/>
                  </a:lnTo>
                  <a:lnTo>
                    <a:pt x="35" y="92"/>
                  </a:lnTo>
                  <a:lnTo>
                    <a:pt x="33" y="107"/>
                  </a:lnTo>
                  <a:lnTo>
                    <a:pt x="31" y="125"/>
                  </a:lnTo>
                  <a:lnTo>
                    <a:pt x="29" y="143"/>
                  </a:lnTo>
                  <a:lnTo>
                    <a:pt x="27" y="161"/>
                  </a:lnTo>
                  <a:lnTo>
                    <a:pt x="25" y="179"/>
                  </a:lnTo>
                  <a:lnTo>
                    <a:pt x="23" y="197"/>
                  </a:lnTo>
                  <a:lnTo>
                    <a:pt x="21" y="216"/>
                  </a:lnTo>
                  <a:lnTo>
                    <a:pt x="19" y="236"/>
                  </a:lnTo>
                  <a:lnTo>
                    <a:pt x="17" y="253"/>
                  </a:lnTo>
                  <a:lnTo>
                    <a:pt x="15" y="271"/>
                  </a:lnTo>
                  <a:lnTo>
                    <a:pt x="13" y="289"/>
                  </a:lnTo>
                  <a:lnTo>
                    <a:pt x="11" y="305"/>
                  </a:lnTo>
                  <a:lnTo>
                    <a:pt x="9" y="321"/>
                  </a:lnTo>
                  <a:lnTo>
                    <a:pt x="8" y="337"/>
                  </a:lnTo>
                  <a:lnTo>
                    <a:pt x="6" y="350"/>
                  </a:lnTo>
                  <a:lnTo>
                    <a:pt x="4" y="364"/>
                  </a:lnTo>
                  <a:lnTo>
                    <a:pt x="4" y="374"/>
                  </a:lnTo>
                  <a:lnTo>
                    <a:pt x="3" y="384"/>
                  </a:lnTo>
                  <a:lnTo>
                    <a:pt x="2" y="392"/>
                  </a:lnTo>
                  <a:lnTo>
                    <a:pt x="1" y="399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0" y="406"/>
                  </a:lnTo>
                  <a:lnTo>
                    <a:pt x="8" y="407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8" name="Freeform 801">
              <a:extLst>
                <a:ext uri="{FF2B5EF4-FFF2-40B4-BE49-F238E27FC236}">
                  <a16:creationId xmlns:a16="http://schemas.microsoft.com/office/drawing/2014/main" id="{56B03B93-A709-4D4D-BECC-6C18A1E4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5" cy="18"/>
            </a:xfrm>
            <a:custGeom>
              <a:avLst/>
              <a:gdLst>
                <a:gd name="T0" fmla="*/ 1227 w 10"/>
                <a:gd name="T1" fmla="*/ 310 h 15"/>
                <a:gd name="T2" fmla="*/ 4008 w 10"/>
                <a:gd name="T3" fmla="*/ 302 h 15"/>
                <a:gd name="T4" fmla="*/ 7626 w 10"/>
                <a:gd name="T5" fmla="*/ 252 h 15"/>
                <a:gd name="T6" fmla="*/ 7835 w 10"/>
                <a:gd name="T7" fmla="*/ 149 h 15"/>
                <a:gd name="T8" fmla="*/ 9018 w 10"/>
                <a:gd name="T9" fmla="*/ 1 h 15"/>
                <a:gd name="T10" fmla="*/ 4008 w 10"/>
                <a:gd name="T11" fmla="*/ 0 h 15"/>
                <a:gd name="T12" fmla="*/ 3482 w 10"/>
                <a:gd name="T13" fmla="*/ 103 h 15"/>
                <a:gd name="T14" fmla="*/ 2367 w 10"/>
                <a:gd name="T15" fmla="*/ 124 h 15"/>
                <a:gd name="T16" fmla="*/ 0 w 10"/>
                <a:gd name="T17" fmla="*/ 149 h 15"/>
                <a:gd name="T18" fmla="*/ 1227 w 10"/>
                <a:gd name="T19" fmla="*/ 31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5"/>
                <a:gd name="T32" fmla="*/ 10 w 10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5">
                  <a:moveTo>
                    <a:pt x="1" y="14"/>
                  </a:moveTo>
                  <a:lnTo>
                    <a:pt x="4" y="13"/>
                  </a:lnTo>
                  <a:lnTo>
                    <a:pt x="7" y="11"/>
                  </a:lnTo>
                  <a:lnTo>
                    <a:pt x="8" y="7"/>
                  </a:lnTo>
                  <a:lnTo>
                    <a:pt x="9" y="1"/>
                  </a:lnTo>
                  <a:lnTo>
                    <a:pt x="4" y="0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9" name="Freeform 802">
              <a:extLst>
                <a:ext uri="{FF2B5EF4-FFF2-40B4-BE49-F238E27FC236}">
                  <a16:creationId xmlns:a16="http://schemas.microsoft.com/office/drawing/2014/main" id="{FA7CA560-6C4D-4872-8E52-E0BACED6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90"/>
              <a:ext cx="3" cy="6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2 h 5"/>
                <a:gd name="T6" fmla="*/ 1166 w 2"/>
                <a:gd name="T7" fmla="*/ 72 h 5"/>
                <a:gd name="T8" fmla="*/ 0 w 2"/>
                <a:gd name="T9" fmla="*/ 86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0" name="Freeform 803">
              <a:extLst>
                <a:ext uri="{FF2B5EF4-FFF2-40B4-BE49-F238E27FC236}">
                  <a16:creationId xmlns:a16="http://schemas.microsoft.com/office/drawing/2014/main" id="{A9582A8A-B031-4230-BAD9-A83A4FE6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61"/>
              <a:ext cx="4" cy="3"/>
            </a:xfrm>
            <a:custGeom>
              <a:avLst/>
              <a:gdLst>
                <a:gd name="T0" fmla="*/ 276 w 3"/>
                <a:gd name="T1" fmla="*/ 0 h 2"/>
                <a:gd name="T2" fmla="*/ 276 w 3"/>
                <a:gd name="T3" fmla="*/ 1166 h 2"/>
                <a:gd name="T4" fmla="*/ 1 w 3"/>
                <a:gd name="T5" fmla="*/ 1166 h 2"/>
                <a:gd name="T6" fmla="*/ 0 w 3"/>
                <a:gd name="T7" fmla="*/ 1166 h 2"/>
                <a:gd name="T8" fmla="*/ 0 w 3"/>
                <a:gd name="T9" fmla="*/ 0 h 2"/>
                <a:gd name="T10" fmla="*/ 276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1" name="Freeform 804">
              <a:extLst>
                <a:ext uri="{FF2B5EF4-FFF2-40B4-BE49-F238E27FC236}">
                  <a16:creationId xmlns:a16="http://schemas.microsoft.com/office/drawing/2014/main" id="{204B10B4-77EB-4F7C-BE61-F4B7A4A60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67"/>
              <a:ext cx="80" cy="506"/>
            </a:xfrm>
            <a:custGeom>
              <a:avLst/>
              <a:gdLst>
                <a:gd name="T0" fmla="*/ 6564 w 54"/>
                <a:gd name="T1" fmla="*/ 17104 h 406"/>
                <a:gd name="T2" fmla="*/ 6775 w 54"/>
                <a:gd name="T3" fmla="*/ 16799 h 406"/>
                <a:gd name="T4" fmla="*/ 8142 w 54"/>
                <a:gd name="T5" fmla="*/ 16142 h 406"/>
                <a:gd name="T6" fmla="*/ 10037 w 54"/>
                <a:gd name="T7" fmla="*/ 15320 h 406"/>
                <a:gd name="T8" fmla="*/ 12062 w 54"/>
                <a:gd name="T9" fmla="*/ 14200 h 406"/>
                <a:gd name="T10" fmla="*/ 14870 w 54"/>
                <a:gd name="T11" fmla="*/ 12841 h 406"/>
                <a:gd name="T12" fmla="*/ 17870 w 54"/>
                <a:gd name="T13" fmla="*/ 11450 h 406"/>
                <a:gd name="T14" fmla="*/ 21342 w 54"/>
                <a:gd name="T15" fmla="*/ 9924 h 406"/>
                <a:gd name="T16" fmla="*/ 24784 w 54"/>
                <a:gd name="T17" fmla="*/ 8375 h 406"/>
                <a:gd name="T18" fmla="*/ 27911 w 54"/>
                <a:gd name="T19" fmla="*/ 6829 h 406"/>
                <a:gd name="T20" fmla="*/ 31185 w 54"/>
                <a:gd name="T21" fmla="*/ 5291 h 406"/>
                <a:gd name="T22" fmla="*/ 33246 w 54"/>
                <a:gd name="T23" fmla="*/ 3891 h 406"/>
                <a:gd name="T24" fmla="*/ 36717 w 54"/>
                <a:gd name="T25" fmla="*/ 2618 h 406"/>
                <a:gd name="T26" fmla="*/ 39221 w 54"/>
                <a:gd name="T27" fmla="*/ 1516 h 406"/>
                <a:gd name="T28" fmla="*/ 39917 w 54"/>
                <a:gd name="T29" fmla="*/ 733 h 406"/>
                <a:gd name="T30" fmla="*/ 41350 w 54"/>
                <a:gd name="T31" fmla="*/ 233 h 406"/>
                <a:gd name="T32" fmla="*/ 42317 w 54"/>
                <a:gd name="T33" fmla="*/ 1 h 406"/>
                <a:gd name="T34" fmla="*/ 36717 w 54"/>
                <a:gd name="T35" fmla="*/ 1 h 406"/>
                <a:gd name="T36" fmla="*/ 34785 w 54"/>
                <a:gd name="T37" fmla="*/ 361 h 406"/>
                <a:gd name="T38" fmla="*/ 33246 w 54"/>
                <a:gd name="T39" fmla="*/ 1064 h 406"/>
                <a:gd name="T40" fmla="*/ 31618 w 54"/>
                <a:gd name="T41" fmla="*/ 2010 h 406"/>
                <a:gd name="T42" fmla="*/ 29496 w 54"/>
                <a:gd name="T43" fmla="*/ 3199 h 406"/>
                <a:gd name="T44" fmla="*/ 26474 w 54"/>
                <a:gd name="T45" fmla="*/ 4489 h 406"/>
                <a:gd name="T46" fmla="*/ 23480 w 54"/>
                <a:gd name="T47" fmla="*/ 5949 h 406"/>
                <a:gd name="T48" fmla="*/ 21050 w 54"/>
                <a:gd name="T49" fmla="*/ 7531 h 406"/>
                <a:gd name="T50" fmla="*/ 17870 w 54"/>
                <a:gd name="T51" fmla="*/ 9069 h 406"/>
                <a:gd name="T52" fmla="*/ 13439 w 54"/>
                <a:gd name="T53" fmla="*/ 10621 h 406"/>
                <a:gd name="T54" fmla="*/ 10037 w 54"/>
                <a:gd name="T55" fmla="*/ 12156 h 406"/>
                <a:gd name="T56" fmla="*/ 8142 w 54"/>
                <a:gd name="T57" fmla="*/ 13497 h 406"/>
                <a:gd name="T58" fmla="*/ 4573 w 54"/>
                <a:gd name="T59" fmla="*/ 14720 h 406"/>
                <a:gd name="T60" fmla="*/ 3087 w 54"/>
                <a:gd name="T61" fmla="*/ 15701 h 406"/>
                <a:gd name="T62" fmla="*/ 1407 w 54"/>
                <a:gd name="T63" fmla="*/ 16476 h 406"/>
                <a:gd name="T64" fmla="*/ 1 w 54"/>
                <a:gd name="T65" fmla="*/ 16929 h 406"/>
                <a:gd name="T66" fmla="*/ 6564 w 54"/>
                <a:gd name="T67" fmla="*/ 17104 h 4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406"/>
                <a:gd name="T104" fmla="*/ 54 w 54"/>
                <a:gd name="T105" fmla="*/ 406 h 4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406">
                  <a:moveTo>
                    <a:pt x="8" y="405"/>
                  </a:moveTo>
                  <a:lnTo>
                    <a:pt x="8" y="405"/>
                  </a:lnTo>
                  <a:lnTo>
                    <a:pt x="8" y="402"/>
                  </a:lnTo>
                  <a:lnTo>
                    <a:pt x="9" y="398"/>
                  </a:lnTo>
                  <a:lnTo>
                    <a:pt x="9" y="392"/>
                  </a:lnTo>
                  <a:lnTo>
                    <a:pt x="10" y="383"/>
                  </a:lnTo>
                  <a:lnTo>
                    <a:pt x="12" y="373"/>
                  </a:lnTo>
                  <a:lnTo>
                    <a:pt x="13" y="363"/>
                  </a:lnTo>
                  <a:lnTo>
                    <a:pt x="13" y="350"/>
                  </a:lnTo>
                  <a:lnTo>
                    <a:pt x="15" y="336"/>
                  </a:lnTo>
                  <a:lnTo>
                    <a:pt x="17" y="321"/>
                  </a:lnTo>
                  <a:lnTo>
                    <a:pt x="19" y="304"/>
                  </a:lnTo>
                  <a:lnTo>
                    <a:pt x="21" y="289"/>
                  </a:lnTo>
                  <a:lnTo>
                    <a:pt x="22" y="271"/>
                  </a:lnTo>
                  <a:lnTo>
                    <a:pt x="24" y="253"/>
                  </a:lnTo>
                  <a:lnTo>
                    <a:pt x="27" y="235"/>
                  </a:lnTo>
                  <a:lnTo>
                    <a:pt x="29" y="216"/>
                  </a:lnTo>
                  <a:lnTo>
                    <a:pt x="31" y="198"/>
                  </a:lnTo>
                  <a:lnTo>
                    <a:pt x="33" y="179"/>
                  </a:lnTo>
                  <a:lnTo>
                    <a:pt x="35" y="161"/>
                  </a:lnTo>
                  <a:lnTo>
                    <a:pt x="37" y="142"/>
                  </a:lnTo>
                  <a:lnTo>
                    <a:pt x="39" y="125"/>
                  </a:lnTo>
                  <a:lnTo>
                    <a:pt x="41" y="107"/>
                  </a:lnTo>
                  <a:lnTo>
                    <a:pt x="42" y="92"/>
                  </a:lnTo>
                  <a:lnTo>
                    <a:pt x="44" y="77"/>
                  </a:lnTo>
                  <a:lnTo>
                    <a:pt x="46" y="62"/>
                  </a:lnTo>
                  <a:lnTo>
                    <a:pt x="48" y="48"/>
                  </a:lnTo>
                  <a:lnTo>
                    <a:pt x="49" y="36"/>
                  </a:lnTo>
                  <a:lnTo>
                    <a:pt x="50" y="26"/>
                  </a:lnTo>
                  <a:lnTo>
                    <a:pt x="50" y="18"/>
                  </a:lnTo>
                  <a:lnTo>
                    <a:pt x="51" y="10"/>
                  </a:lnTo>
                  <a:lnTo>
                    <a:pt x="52" y="6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5" y="4"/>
                  </a:lnTo>
                  <a:lnTo>
                    <a:pt x="44" y="9"/>
                  </a:lnTo>
                  <a:lnTo>
                    <a:pt x="43" y="17"/>
                  </a:lnTo>
                  <a:lnTo>
                    <a:pt x="42" y="25"/>
                  </a:lnTo>
                  <a:lnTo>
                    <a:pt x="41" y="35"/>
                  </a:lnTo>
                  <a:lnTo>
                    <a:pt x="40" y="47"/>
                  </a:lnTo>
                  <a:lnTo>
                    <a:pt x="39" y="61"/>
                  </a:lnTo>
                  <a:lnTo>
                    <a:pt x="37" y="76"/>
                  </a:lnTo>
                  <a:lnTo>
                    <a:pt x="35" y="91"/>
                  </a:lnTo>
                  <a:lnTo>
                    <a:pt x="33" y="106"/>
                  </a:lnTo>
                  <a:lnTo>
                    <a:pt x="31" y="124"/>
                  </a:lnTo>
                  <a:lnTo>
                    <a:pt x="30" y="141"/>
                  </a:lnTo>
                  <a:lnTo>
                    <a:pt x="28" y="160"/>
                  </a:lnTo>
                  <a:lnTo>
                    <a:pt x="26" y="178"/>
                  </a:lnTo>
                  <a:lnTo>
                    <a:pt x="23" y="197"/>
                  </a:lnTo>
                  <a:lnTo>
                    <a:pt x="22" y="215"/>
                  </a:lnTo>
                  <a:lnTo>
                    <a:pt x="19" y="234"/>
                  </a:lnTo>
                  <a:lnTo>
                    <a:pt x="17" y="252"/>
                  </a:lnTo>
                  <a:lnTo>
                    <a:pt x="15" y="270"/>
                  </a:lnTo>
                  <a:lnTo>
                    <a:pt x="13" y="288"/>
                  </a:lnTo>
                  <a:lnTo>
                    <a:pt x="12" y="304"/>
                  </a:lnTo>
                  <a:lnTo>
                    <a:pt x="10" y="320"/>
                  </a:lnTo>
                  <a:lnTo>
                    <a:pt x="8" y="335"/>
                  </a:lnTo>
                  <a:lnTo>
                    <a:pt x="6" y="349"/>
                  </a:lnTo>
                  <a:lnTo>
                    <a:pt x="5" y="362"/>
                  </a:lnTo>
                  <a:lnTo>
                    <a:pt x="4" y="372"/>
                  </a:lnTo>
                  <a:lnTo>
                    <a:pt x="3" y="382"/>
                  </a:lnTo>
                  <a:lnTo>
                    <a:pt x="2" y="390"/>
                  </a:lnTo>
                  <a:lnTo>
                    <a:pt x="1" y="397"/>
                  </a:lnTo>
                  <a:lnTo>
                    <a:pt x="1" y="401"/>
                  </a:lnTo>
                  <a:lnTo>
                    <a:pt x="0" y="404"/>
                  </a:lnTo>
                  <a:lnTo>
                    <a:pt x="8" y="405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2" name="Freeform 805">
              <a:extLst>
                <a:ext uri="{FF2B5EF4-FFF2-40B4-BE49-F238E27FC236}">
                  <a16:creationId xmlns:a16="http://schemas.microsoft.com/office/drawing/2014/main" id="{D62E55F6-FF33-4FEC-94CA-FE377ED43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5" cy="17"/>
            </a:xfrm>
            <a:custGeom>
              <a:avLst/>
              <a:gdLst>
                <a:gd name="T0" fmla="*/ 1227 w 10"/>
                <a:gd name="T1" fmla="*/ 349 h 14"/>
                <a:gd name="T2" fmla="*/ 4008 w 10"/>
                <a:gd name="T3" fmla="*/ 345 h 14"/>
                <a:gd name="T4" fmla="*/ 7626 w 10"/>
                <a:gd name="T5" fmla="*/ 282 h 14"/>
                <a:gd name="T6" fmla="*/ 7835 w 10"/>
                <a:gd name="T7" fmla="*/ 160 h 14"/>
                <a:gd name="T8" fmla="*/ 9018 w 10"/>
                <a:gd name="T9" fmla="*/ 1 h 14"/>
                <a:gd name="T10" fmla="*/ 4008 w 10"/>
                <a:gd name="T11" fmla="*/ 0 h 14"/>
                <a:gd name="T12" fmla="*/ 3482 w 10"/>
                <a:gd name="T13" fmla="*/ 132 h 14"/>
                <a:gd name="T14" fmla="*/ 3482 w 10"/>
                <a:gd name="T15" fmla="*/ 160 h 14"/>
                <a:gd name="T16" fmla="*/ 2367 w 10"/>
                <a:gd name="T17" fmla="*/ 160 h 14"/>
                <a:gd name="T18" fmla="*/ 0 w 10"/>
                <a:gd name="T19" fmla="*/ 194 h 14"/>
                <a:gd name="T20" fmla="*/ 1227 w 10"/>
                <a:gd name="T21" fmla="*/ 349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1" y="13"/>
                  </a:moveTo>
                  <a:lnTo>
                    <a:pt x="4" y="12"/>
                  </a:lnTo>
                  <a:lnTo>
                    <a:pt x="7" y="10"/>
                  </a:lnTo>
                  <a:lnTo>
                    <a:pt x="8" y="6"/>
                  </a:lnTo>
                  <a:lnTo>
                    <a:pt x="9" y="1"/>
                  </a:lnTo>
                  <a:lnTo>
                    <a:pt x="4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3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3" name="Freeform 806">
              <a:extLst>
                <a:ext uri="{FF2B5EF4-FFF2-40B4-BE49-F238E27FC236}">
                  <a16:creationId xmlns:a16="http://schemas.microsoft.com/office/drawing/2014/main" id="{EA2F6700-2677-434B-A176-79307BCA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90"/>
              <a:ext cx="4" cy="5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1 h 4"/>
                <a:gd name="T4" fmla="*/ 276 w 3"/>
                <a:gd name="T5" fmla="*/ 110 h 4"/>
                <a:gd name="T6" fmla="*/ 1 w 3"/>
                <a:gd name="T7" fmla="*/ 125 h 4"/>
                <a:gd name="T8" fmla="*/ 0 w 3"/>
                <a:gd name="T9" fmla="*/ 125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4" name="Freeform 807">
              <a:extLst>
                <a:ext uri="{FF2B5EF4-FFF2-40B4-BE49-F238E27FC236}">
                  <a16:creationId xmlns:a16="http://schemas.microsoft.com/office/drawing/2014/main" id="{842F41BB-0478-41E1-BFC5-BE42AD49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62"/>
              <a:ext cx="3" cy="4"/>
            </a:xfrm>
            <a:custGeom>
              <a:avLst/>
              <a:gdLst>
                <a:gd name="T0" fmla="*/ 1166 w 2"/>
                <a:gd name="T1" fmla="*/ 0 h 3"/>
                <a:gd name="T2" fmla="*/ 1166 w 2"/>
                <a:gd name="T3" fmla="*/ 1 h 3"/>
                <a:gd name="T4" fmla="*/ 1166 w 2"/>
                <a:gd name="T5" fmla="*/ 276 h 3"/>
                <a:gd name="T6" fmla="*/ 0 w 2"/>
                <a:gd name="T7" fmla="*/ 1 h 3"/>
                <a:gd name="T8" fmla="*/ 0 w 2"/>
                <a:gd name="T9" fmla="*/ 0 h 3"/>
                <a:gd name="T10" fmla="*/ 1166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5" name="Freeform 808">
              <a:extLst>
                <a:ext uri="{FF2B5EF4-FFF2-40B4-BE49-F238E27FC236}">
                  <a16:creationId xmlns:a16="http://schemas.microsoft.com/office/drawing/2014/main" id="{F1AD2257-18AE-4F26-8BC2-55F744B15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3168"/>
              <a:ext cx="77" cy="505"/>
            </a:xfrm>
            <a:custGeom>
              <a:avLst/>
              <a:gdLst>
                <a:gd name="T0" fmla="*/ 4559 w 52"/>
                <a:gd name="T1" fmla="*/ 17185 h 405"/>
                <a:gd name="T2" fmla="*/ 5482 w 52"/>
                <a:gd name="T3" fmla="*/ 16891 h 405"/>
                <a:gd name="T4" fmla="*/ 6532 w 52"/>
                <a:gd name="T5" fmla="*/ 16270 h 405"/>
                <a:gd name="T6" fmla="*/ 8740 w 52"/>
                <a:gd name="T7" fmla="*/ 15407 h 405"/>
                <a:gd name="T8" fmla="*/ 9997 w 52"/>
                <a:gd name="T9" fmla="*/ 14267 h 405"/>
                <a:gd name="T10" fmla="*/ 13377 w 52"/>
                <a:gd name="T11" fmla="*/ 12979 h 405"/>
                <a:gd name="T12" fmla="*/ 16662 w 52"/>
                <a:gd name="T13" fmla="*/ 11549 h 405"/>
                <a:gd name="T14" fmla="*/ 19808 w 52"/>
                <a:gd name="T15" fmla="*/ 9998 h 405"/>
                <a:gd name="T16" fmla="*/ 23372 w 52"/>
                <a:gd name="T17" fmla="*/ 8417 h 405"/>
                <a:gd name="T18" fmla="*/ 26358 w 52"/>
                <a:gd name="T19" fmla="*/ 6870 h 405"/>
                <a:gd name="T20" fmla="*/ 29331 w 52"/>
                <a:gd name="T21" fmla="*/ 5333 h 405"/>
                <a:gd name="T22" fmla="*/ 31404 w 52"/>
                <a:gd name="T23" fmla="*/ 3907 h 405"/>
                <a:gd name="T24" fmla="*/ 34609 w 52"/>
                <a:gd name="T25" fmla="*/ 2651 h 405"/>
                <a:gd name="T26" fmla="*/ 37603 w 52"/>
                <a:gd name="T27" fmla="*/ 1560 h 405"/>
                <a:gd name="T28" fmla="*/ 39030 w 52"/>
                <a:gd name="T29" fmla="*/ 736 h 405"/>
                <a:gd name="T30" fmla="*/ 39670 w 52"/>
                <a:gd name="T31" fmla="*/ 233 h 405"/>
                <a:gd name="T32" fmla="*/ 40718 w 52"/>
                <a:gd name="T33" fmla="*/ 1 h 405"/>
                <a:gd name="T34" fmla="*/ 35879 w 52"/>
                <a:gd name="T35" fmla="*/ 1 h 405"/>
                <a:gd name="T36" fmla="*/ 34609 w 52"/>
                <a:gd name="T37" fmla="*/ 415 h 405"/>
                <a:gd name="T38" fmla="*/ 33092 w 52"/>
                <a:gd name="T39" fmla="*/ 1096 h 405"/>
                <a:gd name="T40" fmla="*/ 31404 w 52"/>
                <a:gd name="T41" fmla="*/ 2065 h 405"/>
                <a:gd name="T42" fmla="*/ 29331 w 52"/>
                <a:gd name="T43" fmla="*/ 3212 h 405"/>
                <a:gd name="T44" fmla="*/ 26358 w 52"/>
                <a:gd name="T45" fmla="*/ 4521 h 405"/>
                <a:gd name="T46" fmla="*/ 23372 w 52"/>
                <a:gd name="T47" fmla="*/ 5994 h 405"/>
                <a:gd name="T48" fmla="*/ 20876 w 52"/>
                <a:gd name="T49" fmla="*/ 7555 h 405"/>
                <a:gd name="T50" fmla="*/ 16662 w 52"/>
                <a:gd name="T51" fmla="*/ 9135 h 405"/>
                <a:gd name="T52" fmla="*/ 13377 w 52"/>
                <a:gd name="T53" fmla="*/ 10681 h 405"/>
                <a:gd name="T54" fmla="*/ 9997 w 52"/>
                <a:gd name="T55" fmla="*/ 12209 h 405"/>
                <a:gd name="T56" fmla="*/ 8118 w 52"/>
                <a:gd name="T57" fmla="*/ 13576 h 405"/>
                <a:gd name="T58" fmla="*/ 4559 w 52"/>
                <a:gd name="T59" fmla="*/ 14823 h 405"/>
                <a:gd name="T60" fmla="*/ 3079 w 52"/>
                <a:gd name="T61" fmla="*/ 15788 h 405"/>
                <a:gd name="T62" fmla="*/ 1404 w 52"/>
                <a:gd name="T63" fmla="*/ 16557 h 405"/>
                <a:gd name="T64" fmla="*/ 1 w 52"/>
                <a:gd name="T65" fmla="*/ 17048 h 405"/>
                <a:gd name="T66" fmla="*/ 4559 w 52"/>
                <a:gd name="T67" fmla="*/ 17185 h 4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405"/>
                <a:gd name="T104" fmla="*/ 52 w 52"/>
                <a:gd name="T105" fmla="*/ 405 h 4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405">
                  <a:moveTo>
                    <a:pt x="6" y="404"/>
                  </a:moveTo>
                  <a:lnTo>
                    <a:pt x="6" y="404"/>
                  </a:lnTo>
                  <a:lnTo>
                    <a:pt x="6" y="401"/>
                  </a:lnTo>
                  <a:lnTo>
                    <a:pt x="7" y="397"/>
                  </a:lnTo>
                  <a:lnTo>
                    <a:pt x="8" y="391"/>
                  </a:lnTo>
                  <a:lnTo>
                    <a:pt x="8" y="382"/>
                  </a:lnTo>
                  <a:lnTo>
                    <a:pt x="10" y="372"/>
                  </a:lnTo>
                  <a:lnTo>
                    <a:pt x="11" y="362"/>
                  </a:lnTo>
                  <a:lnTo>
                    <a:pt x="13" y="349"/>
                  </a:lnTo>
                  <a:lnTo>
                    <a:pt x="13" y="335"/>
                  </a:lnTo>
                  <a:lnTo>
                    <a:pt x="15" y="320"/>
                  </a:lnTo>
                  <a:lnTo>
                    <a:pt x="17" y="304"/>
                  </a:lnTo>
                  <a:lnTo>
                    <a:pt x="19" y="288"/>
                  </a:lnTo>
                  <a:lnTo>
                    <a:pt x="21" y="271"/>
                  </a:lnTo>
                  <a:lnTo>
                    <a:pt x="22" y="252"/>
                  </a:lnTo>
                  <a:lnTo>
                    <a:pt x="25" y="235"/>
                  </a:lnTo>
                  <a:lnTo>
                    <a:pt x="27" y="216"/>
                  </a:lnTo>
                  <a:lnTo>
                    <a:pt x="30" y="197"/>
                  </a:lnTo>
                  <a:lnTo>
                    <a:pt x="31" y="178"/>
                  </a:lnTo>
                  <a:lnTo>
                    <a:pt x="33" y="161"/>
                  </a:lnTo>
                  <a:lnTo>
                    <a:pt x="35" y="142"/>
                  </a:lnTo>
                  <a:lnTo>
                    <a:pt x="37" y="125"/>
                  </a:lnTo>
                  <a:lnTo>
                    <a:pt x="39" y="108"/>
                  </a:lnTo>
                  <a:lnTo>
                    <a:pt x="40" y="92"/>
                  </a:lnTo>
                  <a:lnTo>
                    <a:pt x="42" y="77"/>
                  </a:lnTo>
                  <a:lnTo>
                    <a:pt x="44" y="62"/>
                  </a:lnTo>
                  <a:lnTo>
                    <a:pt x="46" y="49"/>
                  </a:lnTo>
                  <a:lnTo>
                    <a:pt x="47" y="37"/>
                  </a:lnTo>
                  <a:lnTo>
                    <a:pt x="48" y="27"/>
                  </a:lnTo>
                  <a:lnTo>
                    <a:pt x="49" y="18"/>
                  </a:lnTo>
                  <a:lnTo>
                    <a:pt x="49" y="11"/>
                  </a:lnTo>
                  <a:lnTo>
                    <a:pt x="50" y="6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5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1" y="36"/>
                  </a:lnTo>
                  <a:lnTo>
                    <a:pt x="40" y="48"/>
                  </a:lnTo>
                  <a:lnTo>
                    <a:pt x="38" y="61"/>
                  </a:lnTo>
                  <a:lnTo>
                    <a:pt x="37" y="76"/>
                  </a:lnTo>
                  <a:lnTo>
                    <a:pt x="35" y="91"/>
                  </a:lnTo>
                  <a:lnTo>
                    <a:pt x="33" y="106"/>
                  </a:lnTo>
                  <a:lnTo>
                    <a:pt x="31" y="124"/>
                  </a:lnTo>
                  <a:lnTo>
                    <a:pt x="30" y="141"/>
                  </a:lnTo>
                  <a:lnTo>
                    <a:pt x="28" y="160"/>
                  </a:lnTo>
                  <a:lnTo>
                    <a:pt x="26" y="177"/>
                  </a:lnTo>
                  <a:lnTo>
                    <a:pt x="23" y="196"/>
                  </a:lnTo>
                  <a:lnTo>
                    <a:pt x="21" y="215"/>
                  </a:lnTo>
                  <a:lnTo>
                    <a:pt x="19" y="234"/>
                  </a:lnTo>
                  <a:lnTo>
                    <a:pt x="17" y="251"/>
                  </a:lnTo>
                  <a:lnTo>
                    <a:pt x="15" y="270"/>
                  </a:lnTo>
                  <a:lnTo>
                    <a:pt x="13" y="287"/>
                  </a:lnTo>
                  <a:lnTo>
                    <a:pt x="12" y="303"/>
                  </a:lnTo>
                  <a:lnTo>
                    <a:pt x="10" y="319"/>
                  </a:lnTo>
                  <a:lnTo>
                    <a:pt x="8" y="334"/>
                  </a:lnTo>
                  <a:lnTo>
                    <a:pt x="6" y="348"/>
                  </a:lnTo>
                  <a:lnTo>
                    <a:pt x="5" y="361"/>
                  </a:lnTo>
                  <a:lnTo>
                    <a:pt x="4" y="371"/>
                  </a:lnTo>
                  <a:lnTo>
                    <a:pt x="3" y="381"/>
                  </a:lnTo>
                  <a:lnTo>
                    <a:pt x="2" y="389"/>
                  </a:lnTo>
                  <a:lnTo>
                    <a:pt x="1" y="396"/>
                  </a:lnTo>
                  <a:lnTo>
                    <a:pt x="1" y="400"/>
                  </a:lnTo>
                  <a:lnTo>
                    <a:pt x="0" y="403"/>
                  </a:lnTo>
                  <a:lnTo>
                    <a:pt x="6" y="404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6" name="Freeform 809">
              <a:extLst>
                <a:ext uri="{FF2B5EF4-FFF2-40B4-BE49-F238E27FC236}">
                  <a16:creationId xmlns:a16="http://schemas.microsoft.com/office/drawing/2014/main" id="{A2119BCD-9262-463F-8640-4A6D496A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3" cy="16"/>
            </a:xfrm>
            <a:custGeom>
              <a:avLst/>
              <a:gdLst>
                <a:gd name="T0" fmla="*/ 1 w 9"/>
                <a:gd name="T1" fmla="*/ 405 h 13"/>
                <a:gd name="T2" fmla="*/ 1531 w 9"/>
                <a:gd name="T3" fmla="*/ 388 h 13"/>
                <a:gd name="T4" fmla="*/ 3194 w 9"/>
                <a:gd name="T5" fmla="*/ 329 h 13"/>
                <a:gd name="T6" fmla="*/ 3457 w 9"/>
                <a:gd name="T7" fmla="*/ 208 h 13"/>
                <a:gd name="T8" fmla="*/ 4258 w 9"/>
                <a:gd name="T9" fmla="*/ 1 h 13"/>
                <a:gd name="T10" fmla="*/ 2211 w 9"/>
                <a:gd name="T11" fmla="*/ 0 h 13"/>
                <a:gd name="T12" fmla="*/ 1531 w 9"/>
                <a:gd name="T13" fmla="*/ 169 h 13"/>
                <a:gd name="T14" fmla="*/ 1531 w 9"/>
                <a:gd name="T15" fmla="*/ 256 h 13"/>
                <a:gd name="T16" fmla="*/ 1060 w 9"/>
                <a:gd name="T17" fmla="*/ 256 h 13"/>
                <a:gd name="T18" fmla="*/ 0 w 9"/>
                <a:gd name="T19" fmla="*/ 256 h 13"/>
                <a:gd name="T20" fmla="*/ 1 w 9"/>
                <a:gd name="T21" fmla="*/ 405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1" y="12"/>
                  </a:moveTo>
                  <a:lnTo>
                    <a:pt x="3" y="11"/>
                  </a:lnTo>
                  <a:lnTo>
                    <a:pt x="6" y="10"/>
                  </a:lnTo>
                  <a:lnTo>
                    <a:pt x="7" y="6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1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7" name="Freeform 810">
              <a:extLst>
                <a:ext uri="{FF2B5EF4-FFF2-40B4-BE49-F238E27FC236}">
                  <a16:creationId xmlns:a16="http://schemas.microsoft.com/office/drawing/2014/main" id="{C7332AE3-F65E-44BE-84BA-98161844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3691"/>
              <a:ext cx="6" cy="3"/>
            </a:xfrm>
            <a:custGeom>
              <a:avLst/>
              <a:gdLst>
                <a:gd name="T0" fmla="*/ 1166 w 4"/>
                <a:gd name="T1" fmla="*/ 0 h 2"/>
                <a:gd name="T2" fmla="*/ 3482 w 4"/>
                <a:gd name="T3" fmla="*/ 0 h 2"/>
                <a:gd name="T4" fmla="*/ 3482 w 4"/>
                <a:gd name="T5" fmla="*/ 1166 h 2"/>
                <a:gd name="T6" fmla="*/ 1911 w 4"/>
                <a:gd name="T7" fmla="*/ 1166 h 2"/>
                <a:gd name="T8" fmla="*/ 0 w 4"/>
                <a:gd name="T9" fmla="*/ 1166 h 2"/>
                <a:gd name="T10" fmla="*/ 1166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8" name="Freeform 811">
              <a:extLst>
                <a:ext uri="{FF2B5EF4-FFF2-40B4-BE49-F238E27FC236}">
                  <a16:creationId xmlns:a16="http://schemas.microsoft.com/office/drawing/2014/main" id="{D4EA93CD-262E-46E7-8771-CA7E570F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3676"/>
              <a:ext cx="5" cy="12"/>
            </a:xfrm>
            <a:custGeom>
              <a:avLst/>
              <a:gdLst>
                <a:gd name="T0" fmla="*/ 10245 w 3"/>
                <a:gd name="T1" fmla="*/ 0 h 9"/>
                <a:gd name="T2" fmla="*/ 6147 w 3"/>
                <a:gd name="T3" fmla="*/ 0 h 9"/>
                <a:gd name="T4" fmla="*/ 6147 w 3"/>
                <a:gd name="T5" fmla="*/ 1 h 9"/>
                <a:gd name="T6" fmla="*/ 0 w 3"/>
                <a:gd name="T7" fmla="*/ 276 h 9"/>
                <a:gd name="T8" fmla="*/ 0 w 3"/>
                <a:gd name="T9" fmla="*/ 368 h 9"/>
                <a:gd name="T10" fmla="*/ 0 w 3"/>
                <a:gd name="T11" fmla="*/ 655 h 9"/>
                <a:gd name="T12" fmla="*/ 0 w 3"/>
                <a:gd name="T13" fmla="*/ 847 h 9"/>
                <a:gd name="T14" fmla="*/ 6147 w 3"/>
                <a:gd name="T15" fmla="*/ 873 h 9"/>
                <a:gd name="T16" fmla="*/ 6147 w 3"/>
                <a:gd name="T17" fmla="*/ 1129 h 9"/>
                <a:gd name="T18" fmla="*/ 10245 w 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9" name="Freeform 812">
              <a:extLst>
                <a:ext uri="{FF2B5EF4-FFF2-40B4-BE49-F238E27FC236}">
                  <a16:creationId xmlns:a16="http://schemas.microsoft.com/office/drawing/2014/main" id="{4C340ABA-79C2-4D6D-A5C4-3720A219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676"/>
              <a:ext cx="64" cy="23"/>
            </a:xfrm>
            <a:custGeom>
              <a:avLst/>
              <a:gdLst>
                <a:gd name="T0" fmla="*/ 34518 w 43"/>
                <a:gd name="T1" fmla="*/ 460 h 18"/>
                <a:gd name="T2" fmla="*/ 34518 w 43"/>
                <a:gd name="T3" fmla="*/ 460 h 18"/>
                <a:gd name="T4" fmla="*/ 33624 w 43"/>
                <a:gd name="T5" fmla="*/ 419 h 18"/>
                <a:gd name="T6" fmla="*/ 28490 w 43"/>
                <a:gd name="T7" fmla="*/ 419 h 18"/>
                <a:gd name="T8" fmla="*/ 23192 w 43"/>
                <a:gd name="T9" fmla="*/ 328 h 18"/>
                <a:gd name="T10" fmla="*/ 17603 w 43"/>
                <a:gd name="T11" fmla="*/ 257 h 18"/>
                <a:gd name="T12" fmla="*/ 11100 w 43"/>
                <a:gd name="T13" fmla="*/ 157 h 18"/>
                <a:gd name="T14" fmla="*/ 7034 w 43"/>
                <a:gd name="T15" fmla="*/ 1 h 18"/>
                <a:gd name="T16" fmla="*/ 3367 w 43"/>
                <a:gd name="T17" fmla="*/ 1 h 18"/>
                <a:gd name="T18" fmla="*/ 2262 w 43"/>
                <a:gd name="T19" fmla="*/ 0 h 18"/>
                <a:gd name="T20" fmla="*/ 0 w 43"/>
                <a:gd name="T21" fmla="*/ 684 h 18"/>
                <a:gd name="T22" fmla="*/ 1520 w 43"/>
                <a:gd name="T23" fmla="*/ 698 h 18"/>
                <a:gd name="T24" fmla="*/ 3901 w 43"/>
                <a:gd name="T25" fmla="*/ 751 h 18"/>
                <a:gd name="T26" fmla="*/ 9417 w 43"/>
                <a:gd name="T27" fmla="*/ 874 h 18"/>
                <a:gd name="T28" fmla="*/ 15582 w 43"/>
                <a:gd name="T29" fmla="*/ 892 h 18"/>
                <a:gd name="T30" fmla="*/ 21504 w 43"/>
                <a:gd name="T31" fmla="*/ 1018 h 18"/>
                <a:gd name="T32" fmla="*/ 27761 w 43"/>
                <a:gd name="T33" fmla="*/ 1018 h 18"/>
                <a:gd name="T34" fmla="*/ 33189 w 43"/>
                <a:gd name="T35" fmla="*/ 1117 h 18"/>
                <a:gd name="T36" fmla="*/ 36598 w 43"/>
                <a:gd name="T37" fmla="*/ 1117 h 18"/>
                <a:gd name="T38" fmla="*/ 34518 w 43"/>
                <a:gd name="T39" fmla="*/ 46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8"/>
                <a:gd name="T62" fmla="*/ 43 w 43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8">
                  <a:moveTo>
                    <a:pt x="40" y="7"/>
                  </a:moveTo>
                  <a:lnTo>
                    <a:pt x="40" y="7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7" y="5"/>
                  </a:lnTo>
                  <a:lnTo>
                    <a:pt x="20" y="4"/>
                  </a:lnTo>
                  <a:lnTo>
                    <a:pt x="13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1" y="13"/>
                  </a:lnTo>
                  <a:lnTo>
                    <a:pt x="18" y="14"/>
                  </a:lnTo>
                  <a:lnTo>
                    <a:pt x="25" y="16"/>
                  </a:lnTo>
                  <a:lnTo>
                    <a:pt x="32" y="16"/>
                  </a:lnTo>
                  <a:lnTo>
                    <a:pt x="38" y="17"/>
                  </a:lnTo>
                  <a:lnTo>
                    <a:pt x="42" y="17"/>
                  </a:lnTo>
                  <a:lnTo>
                    <a:pt x="40" y="7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0" name="Freeform 813">
              <a:extLst>
                <a:ext uri="{FF2B5EF4-FFF2-40B4-BE49-F238E27FC236}">
                  <a16:creationId xmlns:a16="http://schemas.microsoft.com/office/drawing/2014/main" id="{3B86D6D1-9219-45AB-8665-6B419EA6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6"/>
              <a:ext cx="18" cy="23"/>
            </a:xfrm>
            <a:custGeom>
              <a:avLst/>
              <a:gdLst>
                <a:gd name="T0" fmla="*/ 3482 w 12"/>
                <a:gd name="T1" fmla="*/ 0 h 18"/>
                <a:gd name="T2" fmla="*/ 3482 w 12"/>
                <a:gd name="T3" fmla="*/ 0 h 18"/>
                <a:gd name="T4" fmla="*/ 2397 w 12"/>
                <a:gd name="T5" fmla="*/ 328 h 18"/>
                <a:gd name="T6" fmla="*/ 2397 w 12"/>
                <a:gd name="T7" fmla="*/ 460 h 18"/>
                <a:gd name="T8" fmla="*/ 2397 w 12"/>
                <a:gd name="T9" fmla="*/ 419 h 18"/>
                <a:gd name="T10" fmla="*/ 0 w 12"/>
                <a:gd name="T11" fmla="*/ 460 h 18"/>
                <a:gd name="T12" fmla="*/ 1547 w 12"/>
                <a:gd name="T13" fmla="*/ 1117 h 18"/>
                <a:gd name="T14" fmla="*/ 5223 w 12"/>
                <a:gd name="T15" fmla="*/ 1018 h 18"/>
                <a:gd name="T16" fmla="*/ 7835 w 12"/>
                <a:gd name="T17" fmla="*/ 874 h 18"/>
                <a:gd name="T18" fmla="*/ 10359 w 12"/>
                <a:gd name="T19" fmla="*/ 535 h 18"/>
                <a:gd name="T20" fmla="*/ 11439 w 12"/>
                <a:gd name="T21" fmla="*/ 1 h 18"/>
                <a:gd name="T22" fmla="*/ 3482 w 12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8"/>
                <a:gd name="T38" fmla="*/ 12 w 12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8">
                  <a:moveTo>
                    <a:pt x="3" y="0"/>
                  </a:moveTo>
                  <a:lnTo>
                    <a:pt x="3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7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1" y="1"/>
                  </a:lnTo>
                  <a:lnTo>
                    <a:pt x="3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1" name="Freeform 814">
              <a:extLst>
                <a:ext uri="{FF2B5EF4-FFF2-40B4-BE49-F238E27FC236}">
                  <a16:creationId xmlns:a16="http://schemas.microsoft.com/office/drawing/2014/main" id="{842023F7-9D38-4795-9FCC-D1E34A4AF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3160"/>
              <a:ext cx="86" cy="513"/>
            </a:xfrm>
            <a:custGeom>
              <a:avLst/>
              <a:gdLst>
                <a:gd name="T0" fmla="*/ 37207 w 58"/>
                <a:gd name="T1" fmla="*/ 1 h 412"/>
                <a:gd name="T2" fmla="*/ 35328 w 58"/>
                <a:gd name="T3" fmla="*/ 411 h 412"/>
                <a:gd name="T4" fmla="*/ 35026 w 58"/>
                <a:gd name="T5" fmla="*/ 1077 h 412"/>
                <a:gd name="T6" fmla="*/ 33000 w 58"/>
                <a:gd name="T7" fmla="*/ 2001 h 412"/>
                <a:gd name="T8" fmla="*/ 30230 w 58"/>
                <a:gd name="T9" fmla="*/ 3224 h 412"/>
                <a:gd name="T10" fmla="*/ 26706 w 58"/>
                <a:gd name="T11" fmla="*/ 4465 h 412"/>
                <a:gd name="T12" fmla="*/ 23826 w 58"/>
                <a:gd name="T13" fmla="*/ 5956 h 412"/>
                <a:gd name="T14" fmla="*/ 20388 w 58"/>
                <a:gd name="T15" fmla="*/ 7463 h 412"/>
                <a:gd name="T16" fmla="*/ 18011 w 58"/>
                <a:gd name="T17" fmla="*/ 9048 h 412"/>
                <a:gd name="T18" fmla="*/ 13750 w 58"/>
                <a:gd name="T19" fmla="*/ 10631 h 412"/>
                <a:gd name="T20" fmla="*/ 11413 w 58"/>
                <a:gd name="T21" fmla="*/ 12136 h 412"/>
                <a:gd name="T22" fmla="*/ 8192 w 58"/>
                <a:gd name="T23" fmla="*/ 13459 h 412"/>
                <a:gd name="T24" fmla="*/ 4733 w 58"/>
                <a:gd name="T25" fmla="*/ 14731 h 412"/>
                <a:gd name="T26" fmla="*/ 3192 w 58"/>
                <a:gd name="T27" fmla="*/ 15648 h 412"/>
                <a:gd name="T28" fmla="*/ 1452 w 58"/>
                <a:gd name="T29" fmla="*/ 16432 h 412"/>
                <a:gd name="T30" fmla="*/ 1 w 58"/>
                <a:gd name="T31" fmla="*/ 16924 h 412"/>
                <a:gd name="T32" fmla="*/ 9817 w 58"/>
                <a:gd name="T33" fmla="*/ 17103 h 412"/>
                <a:gd name="T34" fmla="*/ 10406 w 58"/>
                <a:gd name="T35" fmla="*/ 16778 h 412"/>
                <a:gd name="T36" fmla="*/ 11413 w 58"/>
                <a:gd name="T37" fmla="*/ 16161 h 412"/>
                <a:gd name="T38" fmla="*/ 13208 w 58"/>
                <a:gd name="T39" fmla="*/ 15338 h 412"/>
                <a:gd name="T40" fmla="*/ 16069 w 58"/>
                <a:gd name="T41" fmla="*/ 14200 h 412"/>
                <a:gd name="T42" fmla="*/ 19584 w 58"/>
                <a:gd name="T43" fmla="*/ 12907 h 412"/>
                <a:gd name="T44" fmla="*/ 21583 w 58"/>
                <a:gd name="T45" fmla="*/ 11427 h 412"/>
                <a:gd name="T46" fmla="*/ 25093 w 58"/>
                <a:gd name="T47" fmla="*/ 9972 h 412"/>
                <a:gd name="T48" fmla="*/ 28346 w 58"/>
                <a:gd name="T49" fmla="*/ 8331 h 412"/>
                <a:gd name="T50" fmla="*/ 31851 w 58"/>
                <a:gd name="T51" fmla="*/ 6791 h 412"/>
                <a:gd name="T52" fmla="*/ 35026 w 58"/>
                <a:gd name="T53" fmla="*/ 5333 h 412"/>
                <a:gd name="T54" fmla="*/ 38187 w 58"/>
                <a:gd name="T55" fmla="*/ 3921 h 412"/>
                <a:gd name="T56" fmla="*/ 41676 w 58"/>
                <a:gd name="T57" fmla="*/ 2610 h 412"/>
                <a:gd name="T58" fmla="*/ 43056 w 58"/>
                <a:gd name="T59" fmla="*/ 1576 h 412"/>
                <a:gd name="T60" fmla="*/ 44824 w 58"/>
                <a:gd name="T61" fmla="*/ 794 h 412"/>
                <a:gd name="T62" fmla="*/ 46379 w 58"/>
                <a:gd name="T63" fmla="*/ 232 h 412"/>
                <a:gd name="T64" fmla="*/ 46379 w 58"/>
                <a:gd name="T65" fmla="*/ 2 h 4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412"/>
                <a:gd name="T101" fmla="*/ 58 w 58"/>
                <a:gd name="T102" fmla="*/ 412 h 4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412">
                  <a:moveTo>
                    <a:pt x="46" y="0"/>
                  </a:moveTo>
                  <a:lnTo>
                    <a:pt x="46" y="1"/>
                  </a:lnTo>
                  <a:lnTo>
                    <a:pt x="45" y="4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2" y="36"/>
                  </a:lnTo>
                  <a:lnTo>
                    <a:pt x="41" y="48"/>
                  </a:lnTo>
                  <a:lnTo>
                    <a:pt x="39" y="61"/>
                  </a:lnTo>
                  <a:lnTo>
                    <a:pt x="37" y="77"/>
                  </a:lnTo>
                  <a:lnTo>
                    <a:pt x="35" y="92"/>
                  </a:lnTo>
                  <a:lnTo>
                    <a:pt x="33" y="108"/>
                  </a:lnTo>
                  <a:lnTo>
                    <a:pt x="32" y="126"/>
                  </a:lnTo>
                  <a:lnTo>
                    <a:pt x="30" y="143"/>
                  </a:lnTo>
                  <a:lnTo>
                    <a:pt x="28" y="162"/>
                  </a:lnTo>
                  <a:lnTo>
                    <a:pt x="25" y="180"/>
                  </a:lnTo>
                  <a:lnTo>
                    <a:pt x="24" y="199"/>
                  </a:lnTo>
                  <a:lnTo>
                    <a:pt x="22" y="218"/>
                  </a:lnTo>
                  <a:lnTo>
                    <a:pt x="20" y="238"/>
                  </a:lnTo>
                  <a:lnTo>
                    <a:pt x="17" y="255"/>
                  </a:lnTo>
                  <a:lnTo>
                    <a:pt x="15" y="273"/>
                  </a:lnTo>
                  <a:lnTo>
                    <a:pt x="14" y="292"/>
                  </a:lnTo>
                  <a:lnTo>
                    <a:pt x="12" y="308"/>
                  </a:lnTo>
                  <a:lnTo>
                    <a:pt x="10" y="324"/>
                  </a:lnTo>
                  <a:lnTo>
                    <a:pt x="8" y="339"/>
                  </a:lnTo>
                  <a:lnTo>
                    <a:pt x="6" y="354"/>
                  </a:lnTo>
                  <a:lnTo>
                    <a:pt x="5" y="367"/>
                  </a:lnTo>
                  <a:lnTo>
                    <a:pt x="4" y="377"/>
                  </a:lnTo>
                  <a:lnTo>
                    <a:pt x="3" y="387"/>
                  </a:lnTo>
                  <a:lnTo>
                    <a:pt x="2" y="395"/>
                  </a:lnTo>
                  <a:lnTo>
                    <a:pt x="1" y="402"/>
                  </a:lnTo>
                  <a:lnTo>
                    <a:pt x="1" y="407"/>
                  </a:lnTo>
                  <a:lnTo>
                    <a:pt x="0" y="409"/>
                  </a:lnTo>
                  <a:lnTo>
                    <a:pt x="12" y="411"/>
                  </a:lnTo>
                  <a:lnTo>
                    <a:pt x="12" y="409"/>
                  </a:lnTo>
                  <a:lnTo>
                    <a:pt x="13" y="404"/>
                  </a:lnTo>
                  <a:lnTo>
                    <a:pt x="14" y="398"/>
                  </a:lnTo>
                  <a:lnTo>
                    <a:pt x="14" y="389"/>
                  </a:lnTo>
                  <a:lnTo>
                    <a:pt x="15" y="379"/>
                  </a:lnTo>
                  <a:lnTo>
                    <a:pt x="16" y="369"/>
                  </a:lnTo>
                  <a:lnTo>
                    <a:pt x="18" y="356"/>
                  </a:lnTo>
                  <a:lnTo>
                    <a:pt x="20" y="341"/>
                  </a:lnTo>
                  <a:lnTo>
                    <a:pt x="21" y="326"/>
                  </a:lnTo>
                  <a:lnTo>
                    <a:pt x="24" y="310"/>
                  </a:lnTo>
                  <a:lnTo>
                    <a:pt x="24" y="294"/>
                  </a:lnTo>
                  <a:lnTo>
                    <a:pt x="27" y="275"/>
                  </a:lnTo>
                  <a:lnTo>
                    <a:pt x="29" y="257"/>
                  </a:lnTo>
                  <a:lnTo>
                    <a:pt x="31" y="240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7" y="182"/>
                  </a:lnTo>
                  <a:lnTo>
                    <a:pt x="39" y="164"/>
                  </a:lnTo>
                  <a:lnTo>
                    <a:pt x="42" y="145"/>
                  </a:lnTo>
                  <a:lnTo>
                    <a:pt x="43" y="128"/>
                  </a:lnTo>
                  <a:lnTo>
                    <a:pt x="45" y="110"/>
                  </a:lnTo>
                  <a:lnTo>
                    <a:pt x="47" y="94"/>
                  </a:lnTo>
                  <a:lnTo>
                    <a:pt x="49" y="79"/>
                  </a:lnTo>
                  <a:lnTo>
                    <a:pt x="51" y="63"/>
                  </a:lnTo>
                  <a:lnTo>
                    <a:pt x="52" y="50"/>
                  </a:lnTo>
                  <a:lnTo>
                    <a:pt x="53" y="38"/>
                  </a:lnTo>
                  <a:lnTo>
                    <a:pt x="54" y="28"/>
                  </a:lnTo>
                  <a:lnTo>
                    <a:pt x="55" y="19"/>
                  </a:lnTo>
                  <a:lnTo>
                    <a:pt x="56" y="12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46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2" name="Freeform 815">
              <a:extLst>
                <a:ext uri="{FF2B5EF4-FFF2-40B4-BE49-F238E27FC236}">
                  <a16:creationId xmlns:a16="http://schemas.microsoft.com/office/drawing/2014/main" id="{A3389146-2CA4-4BBA-9D2C-F926EA6A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52"/>
              <a:ext cx="10" cy="4"/>
            </a:xfrm>
            <a:custGeom>
              <a:avLst/>
              <a:gdLst>
                <a:gd name="T0" fmla="*/ 2830 w 7"/>
                <a:gd name="T1" fmla="*/ 276 h 3"/>
                <a:gd name="T2" fmla="*/ 2830 w 7"/>
                <a:gd name="T3" fmla="*/ 1 h 3"/>
                <a:gd name="T4" fmla="*/ 2830 w 7"/>
                <a:gd name="T5" fmla="*/ 1 h 3"/>
                <a:gd name="T6" fmla="*/ 2080 w 7"/>
                <a:gd name="T7" fmla="*/ 0 h 3"/>
                <a:gd name="T8" fmla="*/ 1981 w 7"/>
                <a:gd name="T9" fmla="*/ 0 h 3"/>
                <a:gd name="T10" fmla="*/ 971 w 7"/>
                <a:gd name="T11" fmla="*/ 0 h 3"/>
                <a:gd name="T12" fmla="*/ 1 w 7"/>
                <a:gd name="T13" fmla="*/ 0 h 3"/>
                <a:gd name="T14" fmla="*/ 1 w 7"/>
                <a:gd name="T15" fmla="*/ 1 h 3"/>
                <a:gd name="T16" fmla="*/ 0 w 7"/>
                <a:gd name="T17" fmla="*/ 276 h 3"/>
                <a:gd name="T18" fmla="*/ 2830 w 7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6" y="2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6" y="2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3" name="Freeform 816">
              <a:extLst>
                <a:ext uri="{FF2B5EF4-FFF2-40B4-BE49-F238E27FC236}">
                  <a16:creationId xmlns:a16="http://schemas.microsoft.com/office/drawing/2014/main" id="{916976B2-3AD6-4E24-9A05-7ACBA104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3678"/>
              <a:ext cx="3" cy="10"/>
            </a:xfrm>
            <a:custGeom>
              <a:avLst/>
              <a:gdLst>
                <a:gd name="T0" fmla="*/ 1166 w 2"/>
                <a:gd name="T1" fmla="*/ 0 h 8"/>
                <a:gd name="T2" fmla="*/ 1166 w 2"/>
                <a:gd name="T3" fmla="*/ 0 h 8"/>
                <a:gd name="T4" fmla="*/ 0 w 2"/>
                <a:gd name="T5" fmla="*/ 1 h 8"/>
                <a:gd name="T6" fmla="*/ 0 w 2"/>
                <a:gd name="T7" fmla="*/ 110 h 8"/>
                <a:gd name="T8" fmla="*/ 0 w 2"/>
                <a:gd name="T9" fmla="*/ 125 h 8"/>
                <a:gd name="T10" fmla="*/ 0 w 2"/>
                <a:gd name="T11" fmla="*/ 169 h 8"/>
                <a:gd name="T12" fmla="*/ 0 w 2"/>
                <a:gd name="T13" fmla="*/ 231 h 8"/>
                <a:gd name="T14" fmla="*/ 0 w 2"/>
                <a:gd name="T15" fmla="*/ 280 h 8"/>
                <a:gd name="T16" fmla="*/ 1166 w 2"/>
                <a:gd name="T17" fmla="*/ 305 h 8"/>
                <a:gd name="T18" fmla="*/ 1166 w 2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8"/>
                <a:gd name="T32" fmla="*/ 2 w 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8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4" name="Freeform 817">
              <a:extLst>
                <a:ext uri="{FF2B5EF4-FFF2-40B4-BE49-F238E27FC236}">
                  <a16:creationId xmlns:a16="http://schemas.microsoft.com/office/drawing/2014/main" id="{70F19846-9D00-4C8C-81B1-C8DD3151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678"/>
              <a:ext cx="61" cy="20"/>
            </a:xfrm>
            <a:custGeom>
              <a:avLst/>
              <a:gdLst>
                <a:gd name="T0" fmla="*/ 32726 w 41"/>
                <a:gd name="T1" fmla="*/ 280 h 16"/>
                <a:gd name="T2" fmla="*/ 32726 w 41"/>
                <a:gd name="T3" fmla="*/ 280 h 16"/>
                <a:gd name="T4" fmla="*/ 31902 w 41"/>
                <a:gd name="T5" fmla="*/ 280 h 16"/>
                <a:gd name="T6" fmla="*/ 26269 w 41"/>
                <a:gd name="T7" fmla="*/ 280 h 16"/>
                <a:gd name="T8" fmla="*/ 21442 w 41"/>
                <a:gd name="T9" fmla="*/ 169 h 16"/>
                <a:gd name="T10" fmla="*/ 16141 w 41"/>
                <a:gd name="T11" fmla="*/ 169 h 16"/>
                <a:gd name="T12" fmla="*/ 10849 w 41"/>
                <a:gd name="T13" fmla="*/ 110 h 16"/>
                <a:gd name="T14" fmla="*/ 7008 w 41"/>
                <a:gd name="T15" fmla="*/ 1 h 16"/>
                <a:gd name="T16" fmla="*/ 3294 w 41"/>
                <a:gd name="T17" fmla="*/ 1 h 16"/>
                <a:gd name="T18" fmla="*/ 2214 w 41"/>
                <a:gd name="T19" fmla="*/ 0 h 16"/>
                <a:gd name="T20" fmla="*/ 0 w 41"/>
                <a:gd name="T21" fmla="*/ 380 h 16"/>
                <a:gd name="T22" fmla="*/ 1488 w 41"/>
                <a:gd name="T23" fmla="*/ 455 h 16"/>
                <a:gd name="T24" fmla="*/ 3889 w 41"/>
                <a:gd name="T25" fmla="*/ 499 h 16"/>
                <a:gd name="T26" fmla="*/ 8608 w 41"/>
                <a:gd name="T27" fmla="*/ 499 h 16"/>
                <a:gd name="T28" fmla="*/ 14412 w 41"/>
                <a:gd name="T29" fmla="*/ 569 h 16"/>
                <a:gd name="T30" fmla="*/ 20785 w 41"/>
                <a:gd name="T31" fmla="*/ 650 h 16"/>
                <a:gd name="T32" fmla="*/ 26127 w 41"/>
                <a:gd name="T33" fmla="*/ 666 h 16"/>
                <a:gd name="T34" fmla="*/ 30924 w 41"/>
                <a:gd name="T35" fmla="*/ 666 h 16"/>
                <a:gd name="T36" fmla="*/ 34339 w 41"/>
                <a:gd name="T37" fmla="*/ 666 h 16"/>
                <a:gd name="T38" fmla="*/ 32726 w 41"/>
                <a:gd name="T39" fmla="*/ 28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16"/>
                <a:gd name="T62" fmla="*/ 41 w 41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16">
                  <a:moveTo>
                    <a:pt x="38" y="6"/>
                  </a:moveTo>
                  <a:lnTo>
                    <a:pt x="38" y="6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3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0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38" y="6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5" name="Freeform 818">
              <a:extLst>
                <a:ext uri="{FF2B5EF4-FFF2-40B4-BE49-F238E27FC236}">
                  <a16:creationId xmlns:a16="http://schemas.microsoft.com/office/drawing/2014/main" id="{24039328-4A6A-479B-8AE6-DE96B063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6"/>
              <a:ext cx="16" cy="22"/>
            </a:xfrm>
            <a:custGeom>
              <a:avLst/>
              <a:gdLst>
                <a:gd name="T0" fmla="*/ 1751 w 11"/>
                <a:gd name="T1" fmla="*/ 0 h 17"/>
                <a:gd name="T2" fmla="*/ 1751 w 11"/>
                <a:gd name="T3" fmla="*/ 1 h 17"/>
                <a:gd name="T4" fmla="*/ 1204 w 11"/>
                <a:gd name="T5" fmla="*/ 479 h 17"/>
                <a:gd name="T6" fmla="*/ 1204 w 11"/>
                <a:gd name="T7" fmla="*/ 591 h 17"/>
                <a:gd name="T8" fmla="*/ 0 w 11"/>
                <a:gd name="T9" fmla="*/ 591 h 17"/>
                <a:gd name="T10" fmla="*/ 1 w 11"/>
                <a:gd name="T11" fmla="*/ 1281 h 17"/>
                <a:gd name="T12" fmla="*/ 2547 w 11"/>
                <a:gd name="T13" fmla="*/ 1174 h 17"/>
                <a:gd name="T14" fmla="*/ 4687 w 11"/>
                <a:gd name="T15" fmla="*/ 990 h 17"/>
                <a:gd name="T16" fmla="*/ 5389 w 11"/>
                <a:gd name="T17" fmla="*/ 620 h 17"/>
                <a:gd name="T18" fmla="*/ 6087 w 11"/>
                <a:gd name="T19" fmla="*/ 1 h 17"/>
                <a:gd name="T20" fmla="*/ 1751 w 11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7"/>
                <a:gd name="T35" fmla="*/ 11 w 1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7">
                  <a:moveTo>
                    <a:pt x="3" y="0"/>
                  </a:moveTo>
                  <a:lnTo>
                    <a:pt x="3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9" y="8"/>
                  </a:lnTo>
                  <a:lnTo>
                    <a:pt x="10" y="1"/>
                  </a:lnTo>
                  <a:lnTo>
                    <a:pt x="3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6" name="Freeform 819">
              <a:extLst>
                <a:ext uri="{FF2B5EF4-FFF2-40B4-BE49-F238E27FC236}">
                  <a16:creationId xmlns:a16="http://schemas.microsoft.com/office/drawing/2014/main" id="{6C7178FE-3EDD-46E1-96B8-E3FED73A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161"/>
              <a:ext cx="84" cy="512"/>
            </a:xfrm>
            <a:custGeom>
              <a:avLst/>
              <a:gdLst>
                <a:gd name="T0" fmla="*/ 32607 w 57"/>
                <a:gd name="T1" fmla="*/ 2 h 411"/>
                <a:gd name="T2" fmla="*/ 32162 w 57"/>
                <a:gd name="T3" fmla="*/ 411 h 411"/>
                <a:gd name="T4" fmla="*/ 30389 w 57"/>
                <a:gd name="T5" fmla="*/ 1079 h 411"/>
                <a:gd name="T6" fmla="*/ 29261 w 57"/>
                <a:gd name="T7" fmla="*/ 2027 h 411"/>
                <a:gd name="T8" fmla="*/ 27054 w 57"/>
                <a:gd name="T9" fmla="*/ 3235 h 411"/>
                <a:gd name="T10" fmla="*/ 24154 w 57"/>
                <a:gd name="T11" fmla="*/ 4530 h 411"/>
                <a:gd name="T12" fmla="*/ 21190 w 57"/>
                <a:gd name="T13" fmla="*/ 6009 h 411"/>
                <a:gd name="T14" fmla="*/ 18358 w 57"/>
                <a:gd name="T15" fmla="*/ 7558 h 411"/>
                <a:gd name="T16" fmla="*/ 15484 w 57"/>
                <a:gd name="T17" fmla="*/ 9155 h 411"/>
                <a:gd name="T18" fmla="*/ 12457 w 57"/>
                <a:gd name="T19" fmla="*/ 10685 h 411"/>
                <a:gd name="T20" fmla="*/ 9278 w 57"/>
                <a:gd name="T21" fmla="*/ 12200 h 411"/>
                <a:gd name="T22" fmla="*/ 6296 w 57"/>
                <a:gd name="T23" fmla="*/ 13591 h 411"/>
                <a:gd name="T24" fmla="*/ 3336 w 57"/>
                <a:gd name="T25" fmla="*/ 14797 h 411"/>
                <a:gd name="T26" fmla="*/ 2899 w 57"/>
                <a:gd name="T27" fmla="*/ 15739 h 411"/>
                <a:gd name="T28" fmla="*/ 1 w 57"/>
                <a:gd name="T29" fmla="*/ 16560 h 411"/>
                <a:gd name="T30" fmla="*/ 0 w 57"/>
                <a:gd name="T31" fmla="*/ 17007 h 411"/>
                <a:gd name="T32" fmla="*/ 7245 w 57"/>
                <a:gd name="T33" fmla="*/ 17206 h 411"/>
                <a:gd name="T34" fmla="*/ 8068 w 57"/>
                <a:gd name="T35" fmla="*/ 16880 h 411"/>
                <a:gd name="T36" fmla="*/ 9278 w 57"/>
                <a:gd name="T37" fmla="*/ 16259 h 411"/>
                <a:gd name="T38" fmla="*/ 10677 w 57"/>
                <a:gd name="T39" fmla="*/ 15417 h 411"/>
                <a:gd name="T40" fmla="*/ 13474 w 57"/>
                <a:gd name="T41" fmla="*/ 14284 h 411"/>
                <a:gd name="T42" fmla="*/ 15735 w 57"/>
                <a:gd name="T43" fmla="*/ 12963 h 411"/>
                <a:gd name="T44" fmla="*/ 18358 w 57"/>
                <a:gd name="T45" fmla="*/ 11538 h 411"/>
                <a:gd name="T46" fmla="*/ 21824 w 57"/>
                <a:gd name="T47" fmla="*/ 10024 h 411"/>
                <a:gd name="T48" fmla="*/ 24154 w 57"/>
                <a:gd name="T49" fmla="*/ 8379 h 411"/>
                <a:gd name="T50" fmla="*/ 27831 w 57"/>
                <a:gd name="T51" fmla="*/ 6858 h 411"/>
                <a:gd name="T52" fmla="*/ 30389 w 57"/>
                <a:gd name="T53" fmla="*/ 5357 h 411"/>
                <a:gd name="T54" fmla="*/ 33628 w 57"/>
                <a:gd name="T55" fmla="*/ 3959 h 411"/>
                <a:gd name="T56" fmla="*/ 35595 w 57"/>
                <a:gd name="T57" fmla="*/ 2708 h 411"/>
                <a:gd name="T58" fmla="*/ 37436 w 57"/>
                <a:gd name="T59" fmla="*/ 1586 h 411"/>
                <a:gd name="T60" fmla="*/ 39577 w 57"/>
                <a:gd name="T61" fmla="*/ 795 h 411"/>
                <a:gd name="T62" fmla="*/ 41014 w 57"/>
                <a:gd name="T63" fmla="*/ 289 h 411"/>
                <a:gd name="T64" fmla="*/ 41014 w 57"/>
                <a:gd name="T65" fmla="*/ 2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11"/>
                <a:gd name="T101" fmla="*/ 57 w 57"/>
                <a:gd name="T102" fmla="*/ 411 h 4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11">
                  <a:moveTo>
                    <a:pt x="45" y="0"/>
                  </a:moveTo>
                  <a:lnTo>
                    <a:pt x="45" y="2"/>
                  </a:lnTo>
                  <a:lnTo>
                    <a:pt x="45" y="5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2" y="36"/>
                  </a:lnTo>
                  <a:lnTo>
                    <a:pt x="40" y="48"/>
                  </a:lnTo>
                  <a:lnTo>
                    <a:pt x="38" y="62"/>
                  </a:lnTo>
                  <a:lnTo>
                    <a:pt x="37" y="77"/>
                  </a:lnTo>
                  <a:lnTo>
                    <a:pt x="35" y="92"/>
                  </a:lnTo>
                  <a:lnTo>
                    <a:pt x="33" y="108"/>
                  </a:lnTo>
                  <a:lnTo>
                    <a:pt x="32" y="126"/>
                  </a:lnTo>
                  <a:lnTo>
                    <a:pt x="29" y="143"/>
                  </a:lnTo>
                  <a:lnTo>
                    <a:pt x="27" y="162"/>
                  </a:lnTo>
                  <a:lnTo>
                    <a:pt x="25" y="180"/>
                  </a:lnTo>
                  <a:lnTo>
                    <a:pt x="23" y="199"/>
                  </a:lnTo>
                  <a:lnTo>
                    <a:pt x="21" y="218"/>
                  </a:lnTo>
                  <a:lnTo>
                    <a:pt x="19" y="237"/>
                  </a:lnTo>
                  <a:lnTo>
                    <a:pt x="17" y="255"/>
                  </a:lnTo>
                  <a:lnTo>
                    <a:pt x="14" y="273"/>
                  </a:lnTo>
                  <a:lnTo>
                    <a:pt x="13" y="291"/>
                  </a:lnTo>
                  <a:lnTo>
                    <a:pt x="11" y="308"/>
                  </a:lnTo>
                  <a:lnTo>
                    <a:pt x="9" y="324"/>
                  </a:lnTo>
                  <a:lnTo>
                    <a:pt x="7" y="339"/>
                  </a:lnTo>
                  <a:lnTo>
                    <a:pt x="5" y="353"/>
                  </a:lnTo>
                  <a:lnTo>
                    <a:pt x="5" y="366"/>
                  </a:lnTo>
                  <a:lnTo>
                    <a:pt x="4" y="376"/>
                  </a:lnTo>
                  <a:lnTo>
                    <a:pt x="2" y="386"/>
                  </a:lnTo>
                  <a:lnTo>
                    <a:pt x="1" y="395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8"/>
                  </a:lnTo>
                  <a:lnTo>
                    <a:pt x="10" y="410"/>
                  </a:lnTo>
                  <a:lnTo>
                    <a:pt x="11" y="408"/>
                  </a:lnTo>
                  <a:lnTo>
                    <a:pt x="11" y="403"/>
                  </a:lnTo>
                  <a:lnTo>
                    <a:pt x="12" y="397"/>
                  </a:lnTo>
                  <a:lnTo>
                    <a:pt x="13" y="388"/>
                  </a:lnTo>
                  <a:lnTo>
                    <a:pt x="14" y="378"/>
                  </a:lnTo>
                  <a:lnTo>
                    <a:pt x="15" y="368"/>
                  </a:lnTo>
                  <a:lnTo>
                    <a:pt x="16" y="355"/>
                  </a:lnTo>
                  <a:lnTo>
                    <a:pt x="18" y="341"/>
                  </a:lnTo>
                  <a:lnTo>
                    <a:pt x="20" y="326"/>
                  </a:lnTo>
                  <a:lnTo>
                    <a:pt x="22" y="309"/>
                  </a:lnTo>
                  <a:lnTo>
                    <a:pt x="23" y="293"/>
                  </a:lnTo>
                  <a:lnTo>
                    <a:pt x="25" y="275"/>
                  </a:lnTo>
                  <a:lnTo>
                    <a:pt x="28" y="257"/>
                  </a:lnTo>
                  <a:lnTo>
                    <a:pt x="30" y="239"/>
                  </a:lnTo>
                  <a:lnTo>
                    <a:pt x="32" y="220"/>
                  </a:lnTo>
                  <a:lnTo>
                    <a:pt x="33" y="201"/>
                  </a:lnTo>
                  <a:lnTo>
                    <a:pt x="36" y="182"/>
                  </a:lnTo>
                  <a:lnTo>
                    <a:pt x="38" y="164"/>
                  </a:lnTo>
                  <a:lnTo>
                    <a:pt x="40" y="145"/>
                  </a:lnTo>
                  <a:lnTo>
                    <a:pt x="42" y="128"/>
                  </a:lnTo>
                  <a:lnTo>
                    <a:pt x="44" y="110"/>
                  </a:lnTo>
                  <a:lnTo>
                    <a:pt x="46" y="94"/>
                  </a:lnTo>
                  <a:lnTo>
                    <a:pt x="47" y="79"/>
                  </a:lnTo>
                  <a:lnTo>
                    <a:pt x="49" y="64"/>
                  </a:lnTo>
                  <a:lnTo>
                    <a:pt x="51" y="50"/>
                  </a:lnTo>
                  <a:lnTo>
                    <a:pt x="51" y="38"/>
                  </a:lnTo>
                  <a:lnTo>
                    <a:pt x="53" y="28"/>
                  </a:lnTo>
                  <a:lnTo>
                    <a:pt x="54" y="19"/>
                  </a:lnTo>
                  <a:lnTo>
                    <a:pt x="55" y="12"/>
                  </a:lnTo>
                  <a:lnTo>
                    <a:pt x="56" y="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45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7" name="Freeform 820">
              <a:extLst>
                <a:ext uri="{FF2B5EF4-FFF2-40B4-BE49-F238E27FC236}">
                  <a16:creationId xmlns:a16="http://schemas.microsoft.com/office/drawing/2014/main" id="{D7F3197A-FB9F-4C1F-9F2E-6CC4B2628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155"/>
              <a:ext cx="10" cy="2"/>
            </a:xfrm>
            <a:custGeom>
              <a:avLst/>
              <a:gdLst>
                <a:gd name="T0" fmla="*/ 2830 w 7"/>
                <a:gd name="T1" fmla="*/ 1 h 2"/>
                <a:gd name="T2" fmla="*/ 2830 w 7"/>
                <a:gd name="T3" fmla="*/ 0 h 2"/>
                <a:gd name="T4" fmla="*/ 1981 w 7"/>
                <a:gd name="T5" fmla="*/ 0 h 2"/>
                <a:gd name="T6" fmla="*/ 1 w 7"/>
                <a:gd name="T7" fmla="*/ 0 h 2"/>
                <a:gd name="T8" fmla="*/ 0 w 7"/>
                <a:gd name="T9" fmla="*/ 1 h 2"/>
                <a:gd name="T10" fmla="*/ 2830 w 7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6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1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8" name="Freeform 821">
              <a:extLst>
                <a:ext uri="{FF2B5EF4-FFF2-40B4-BE49-F238E27FC236}">
                  <a16:creationId xmlns:a16="http://schemas.microsoft.com/office/drawing/2014/main" id="{344F747E-306D-4764-9427-F54DD5A4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679"/>
              <a:ext cx="2" cy="7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2 h 6"/>
                <a:gd name="T6" fmla="*/ 0 w 1"/>
                <a:gd name="T7" fmla="*/ 64 h 6"/>
                <a:gd name="T8" fmla="*/ 0 w 1"/>
                <a:gd name="T9" fmla="*/ 68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9" name="Freeform 822">
              <a:extLst>
                <a:ext uri="{FF2B5EF4-FFF2-40B4-BE49-F238E27FC236}">
                  <a16:creationId xmlns:a16="http://schemas.microsoft.com/office/drawing/2014/main" id="{96109669-1792-493B-9071-08D445F2F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3679"/>
              <a:ext cx="58" cy="17"/>
            </a:xfrm>
            <a:custGeom>
              <a:avLst/>
              <a:gdLst>
                <a:gd name="T0" fmla="*/ 30747 w 39"/>
                <a:gd name="T1" fmla="*/ 132 h 14"/>
                <a:gd name="T2" fmla="*/ 30747 w 39"/>
                <a:gd name="T3" fmla="*/ 132 h 14"/>
                <a:gd name="T4" fmla="*/ 29758 w 39"/>
                <a:gd name="T5" fmla="*/ 132 h 14"/>
                <a:gd name="T6" fmla="*/ 25985 w 39"/>
                <a:gd name="T7" fmla="*/ 132 h 14"/>
                <a:gd name="T8" fmla="*/ 20675 w 39"/>
                <a:gd name="T9" fmla="*/ 109 h 14"/>
                <a:gd name="T10" fmla="*/ 15325 w 39"/>
                <a:gd name="T11" fmla="*/ 90 h 14"/>
                <a:gd name="T12" fmla="*/ 10305 w 39"/>
                <a:gd name="T13" fmla="*/ 2 h 14"/>
                <a:gd name="T14" fmla="*/ 5752 w 39"/>
                <a:gd name="T15" fmla="*/ 1 h 14"/>
                <a:gd name="T16" fmla="*/ 2207 w 39"/>
                <a:gd name="T17" fmla="*/ 1 h 14"/>
                <a:gd name="T18" fmla="*/ 2207 w 39"/>
                <a:gd name="T19" fmla="*/ 0 h 14"/>
                <a:gd name="T20" fmla="*/ 0 w 39"/>
                <a:gd name="T21" fmla="*/ 232 h 14"/>
                <a:gd name="T22" fmla="*/ 1 w 39"/>
                <a:gd name="T23" fmla="*/ 232 h 14"/>
                <a:gd name="T24" fmla="*/ 3868 w 39"/>
                <a:gd name="T25" fmla="*/ 236 h 14"/>
                <a:gd name="T26" fmla="*/ 8554 w 39"/>
                <a:gd name="T27" fmla="*/ 282 h 14"/>
                <a:gd name="T28" fmla="*/ 13902 w 39"/>
                <a:gd name="T29" fmla="*/ 287 h 14"/>
                <a:gd name="T30" fmla="*/ 18918 w 39"/>
                <a:gd name="T31" fmla="*/ 345 h 14"/>
                <a:gd name="T32" fmla="*/ 24547 w 39"/>
                <a:gd name="T33" fmla="*/ 349 h 14"/>
                <a:gd name="T34" fmla="*/ 29228 w 39"/>
                <a:gd name="T35" fmla="*/ 349 h 14"/>
                <a:gd name="T36" fmla="*/ 32495 w 39"/>
                <a:gd name="T37" fmla="*/ 349 h 14"/>
                <a:gd name="T38" fmla="*/ 30747 w 39"/>
                <a:gd name="T39" fmla="*/ 132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4"/>
                <a:gd name="T62" fmla="*/ 39 w 39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4">
                  <a:moveTo>
                    <a:pt x="36" y="5"/>
                  </a:moveTo>
                  <a:lnTo>
                    <a:pt x="36" y="5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4" y="4"/>
                  </a:lnTo>
                  <a:lnTo>
                    <a:pt x="18" y="3"/>
                  </a:lnTo>
                  <a:lnTo>
                    <a:pt x="12" y="2"/>
                  </a:lnTo>
                  <a:lnTo>
                    <a:pt x="7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9"/>
                  </a:lnTo>
                  <a:lnTo>
                    <a:pt x="10" y="10"/>
                  </a:lnTo>
                  <a:lnTo>
                    <a:pt x="16" y="11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38" y="13"/>
                  </a:lnTo>
                  <a:lnTo>
                    <a:pt x="36" y="5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0" name="Freeform 823">
              <a:extLst>
                <a:ext uri="{FF2B5EF4-FFF2-40B4-BE49-F238E27FC236}">
                  <a16:creationId xmlns:a16="http://schemas.microsoft.com/office/drawing/2014/main" id="{4ADF8139-D07E-44C1-BFDE-3C37DE003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6"/>
              <a:ext cx="16" cy="20"/>
            </a:xfrm>
            <a:custGeom>
              <a:avLst/>
              <a:gdLst>
                <a:gd name="T0" fmla="*/ 1751 w 11"/>
                <a:gd name="T1" fmla="*/ 0 h 16"/>
                <a:gd name="T2" fmla="*/ 1751 w 11"/>
                <a:gd name="T3" fmla="*/ 1 h 16"/>
                <a:gd name="T4" fmla="*/ 1751 w 11"/>
                <a:gd name="T5" fmla="*/ 280 h 16"/>
                <a:gd name="T6" fmla="*/ 1751 w 11"/>
                <a:gd name="T7" fmla="*/ 305 h 16"/>
                <a:gd name="T8" fmla="*/ 0 w 11"/>
                <a:gd name="T9" fmla="*/ 305 h 16"/>
                <a:gd name="T10" fmla="*/ 1 w 11"/>
                <a:gd name="T11" fmla="*/ 666 h 16"/>
                <a:gd name="T12" fmla="*/ 2547 w 11"/>
                <a:gd name="T13" fmla="*/ 650 h 16"/>
                <a:gd name="T14" fmla="*/ 4687 w 11"/>
                <a:gd name="T15" fmla="*/ 538 h 16"/>
                <a:gd name="T16" fmla="*/ 5389 w 11"/>
                <a:gd name="T17" fmla="*/ 364 h 16"/>
                <a:gd name="T18" fmla="*/ 6087 w 11"/>
                <a:gd name="T19" fmla="*/ 1 h 16"/>
                <a:gd name="T20" fmla="*/ 1751 w 11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6"/>
                <a:gd name="T35" fmla="*/ 11 w 1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6">
                  <a:moveTo>
                    <a:pt x="3" y="0"/>
                  </a:moveTo>
                  <a:lnTo>
                    <a:pt x="3" y="1"/>
                  </a:lnTo>
                  <a:lnTo>
                    <a:pt x="3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9" y="8"/>
                  </a:lnTo>
                  <a:lnTo>
                    <a:pt x="10" y="1"/>
                  </a:lnTo>
                  <a:lnTo>
                    <a:pt x="3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1" name="Freeform 824">
              <a:extLst>
                <a:ext uri="{FF2B5EF4-FFF2-40B4-BE49-F238E27FC236}">
                  <a16:creationId xmlns:a16="http://schemas.microsoft.com/office/drawing/2014/main" id="{16CA7500-0960-4FBE-BC0A-62E419578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165"/>
              <a:ext cx="83" cy="508"/>
            </a:xfrm>
            <a:custGeom>
              <a:avLst/>
              <a:gdLst>
                <a:gd name="T0" fmla="*/ 37000 w 56"/>
                <a:gd name="T1" fmla="*/ 1 h 408"/>
                <a:gd name="T2" fmla="*/ 36304 w 56"/>
                <a:gd name="T3" fmla="*/ 360 h 408"/>
                <a:gd name="T4" fmla="*/ 34783 w 56"/>
                <a:gd name="T5" fmla="*/ 1077 h 408"/>
                <a:gd name="T6" fmla="*/ 32847 w 56"/>
                <a:gd name="T7" fmla="*/ 1962 h 408"/>
                <a:gd name="T8" fmla="*/ 30085 w 56"/>
                <a:gd name="T9" fmla="*/ 3175 h 408"/>
                <a:gd name="T10" fmla="*/ 27236 w 56"/>
                <a:gd name="T11" fmla="*/ 4459 h 408"/>
                <a:gd name="T12" fmla="*/ 23569 w 56"/>
                <a:gd name="T13" fmla="*/ 5901 h 408"/>
                <a:gd name="T14" fmla="*/ 21196 w 56"/>
                <a:gd name="T15" fmla="*/ 7402 h 408"/>
                <a:gd name="T16" fmla="*/ 17962 w 56"/>
                <a:gd name="T17" fmla="*/ 8956 h 408"/>
                <a:gd name="T18" fmla="*/ 14463 w 56"/>
                <a:gd name="T19" fmla="*/ 10511 h 408"/>
                <a:gd name="T20" fmla="*/ 11364 w 56"/>
                <a:gd name="T21" fmla="*/ 12011 h 408"/>
                <a:gd name="T22" fmla="*/ 8177 w 56"/>
                <a:gd name="T23" fmla="*/ 13344 h 408"/>
                <a:gd name="T24" fmla="*/ 4701 w 56"/>
                <a:gd name="T25" fmla="*/ 14550 h 408"/>
                <a:gd name="T26" fmla="*/ 3722 w 56"/>
                <a:gd name="T27" fmla="*/ 15524 h 408"/>
                <a:gd name="T28" fmla="*/ 1444 w 56"/>
                <a:gd name="T29" fmla="*/ 16295 h 408"/>
                <a:gd name="T30" fmla="*/ 1 w 56"/>
                <a:gd name="T31" fmla="*/ 16749 h 408"/>
                <a:gd name="T32" fmla="*/ 8177 w 56"/>
                <a:gd name="T33" fmla="*/ 16922 h 408"/>
                <a:gd name="T34" fmla="*/ 8177 w 56"/>
                <a:gd name="T35" fmla="*/ 16615 h 408"/>
                <a:gd name="T36" fmla="*/ 9758 w 56"/>
                <a:gd name="T37" fmla="*/ 15962 h 408"/>
                <a:gd name="T38" fmla="*/ 11364 w 56"/>
                <a:gd name="T39" fmla="*/ 15113 h 408"/>
                <a:gd name="T40" fmla="*/ 13695 w 56"/>
                <a:gd name="T41" fmla="*/ 14025 h 408"/>
                <a:gd name="T42" fmla="*/ 16843 w 56"/>
                <a:gd name="T43" fmla="*/ 12701 h 408"/>
                <a:gd name="T44" fmla="*/ 19400 w 56"/>
                <a:gd name="T45" fmla="*/ 11334 h 408"/>
                <a:gd name="T46" fmla="*/ 23468 w 56"/>
                <a:gd name="T47" fmla="*/ 9829 h 408"/>
                <a:gd name="T48" fmla="*/ 25641 w 56"/>
                <a:gd name="T49" fmla="*/ 8269 h 408"/>
                <a:gd name="T50" fmla="*/ 30085 w 56"/>
                <a:gd name="T51" fmla="*/ 6760 h 408"/>
                <a:gd name="T52" fmla="*/ 32847 w 56"/>
                <a:gd name="T53" fmla="*/ 5227 h 408"/>
                <a:gd name="T54" fmla="*/ 36304 w 56"/>
                <a:gd name="T55" fmla="*/ 3835 h 408"/>
                <a:gd name="T56" fmla="*/ 38432 w 56"/>
                <a:gd name="T57" fmla="*/ 2589 h 408"/>
                <a:gd name="T58" fmla="*/ 41356 w 56"/>
                <a:gd name="T59" fmla="*/ 1530 h 408"/>
                <a:gd name="T60" fmla="*/ 42618 w 56"/>
                <a:gd name="T61" fmla="*/ 727 h 408"/>
                <a:gd name="T62" fmla="*/ 44590 w 56"/>
                <a:gd name="T63" fmla="*/ 232 h 408"/>
                <a:gd name="T64" fmla="*/ 44590 w 56"/>
                <a:gd name="T65" fmla="*/ 1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408"/>
                <a:gd name="T101" fmla="*/ 56 w 56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408">
                  <a:moveTo>
                    <a:pt x="46" y="0"/>
                  </a:moveTo>
                  <a:lnTo>
                    <a:pt x="46" y="1"/>
                  </a:lnTo>
                  <a:lnTo>
                    <a:pt x="46" y="4"/>
                  </a:lnTo>
                  <a:lnTo>
                    <a:pt x="45" y="9"/>
                  </a:lnTo>
                  <a:lnTo>
                    <a:pt x="44" y="17"/>
                  </a:lnTo>
                  <a:lnTo>
                    <a:pt x="43" y="26"/>
                  </a:lnTo>
                  <a:lnTo>
                    <a:pt x="42" y="36"/>
                  </a:lnTo>
                  <a:lnTo>
                    <a:pt x="41" y="47"/>
                  </a:lnTo>
                  <a:lnTo>
                    <a:pt x="39" y="60"/>
                  </a:lnTo>
                  <a:lnTo>
                    <a:pt x="37" y="76"/>
                  </a:lnTo>
                  <a:lnTo>
                    <a:pt x="36" y="91"/>
                  </a:lnTo>
                  <a:lnTo>
                    <a:pt x="34" y="107"/>
                  </a:lnTo>
                  <a:lnTo>
                    <a:pt x="32" y="124"/>
                  </a:lnTo>
                  <a:lnTo>
                    <a:pt x="30" y="142"/>
                  </a:lnTo>
                  <a:lnTo>
                    <a:pt x="28" y="161"/>
                  </a:lnTo>
                  <a:lnTo>
                    <a:pt x="26" y="178"/>
                  </a:lnTo>
                  <a:lnTo>
                    <a:pt x="23" y="198"/>
                  </a:lnTo>
                  <a:lnTo>
                    <a:pt x="22" y="216"/>
                  </a:lnTo>
                  <a:lnTo>
                    <a:pt x="20" y="236"/>
                  </a:lnTo>
                  <a:lnTo>
                    <a:pt x="18" y="253"/>
                  </a:lnTo>
                  <a:lnTo>
                    <a:pt x="15" y="271"/>
                  </a:lnTo>
                  <a:lnTo>
                    <a:pt x="14" y="289"/>
                  </a:lnTo>
                  <a:lnTo>
                    <a:pt x="12" y="305"/>
                  </a:lnTo>
                  <a:lnTo>
                    <a:pt x="10" y="321"/>
                  </a:lnTo>
                  <a:lnTo>
                    <a:pt x="8" y="336"/>
                  </a:lnTo>
                  <a:lnTo>
                    <a:pt x="6" y="350"/>
                  </a:lnTo>
                  <a:lnTo>
                    <a:pt x="5" y="364"/>
                  </a:lnTo>
                  <a:lnTo>
                    <a:pt x="5" y="374"/>
                  </a:lnTo>
                  <a:lnTo>
                    <a:pt x="3" y="383"/>
                  </a:lnTo>
                  <a:lnTo>
                    <a:pt x="2" y="392"/>
                  </a:lnTo>
                  <a:lnTo>
                    <a:pt x="1" y="398"/>
                  </a:lnTo>
                  <a:lnTo>
                    <a:pt x="1" y="403"/>
                  </a:lnTo>
                  <a:lnTo>
                    <a:pt x="0" y="405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0"/>
                  </a:lnTo>
                  <a:lnTo>
                    <a:pt x="11" y="394"/>
                  </a:lnTo>
                  <a:lnTo>
                    <a:pt x="12" y="385"/>
                  </a:lnTo>
                  <a:lnTo>
                    <a:pt x="14" y="376"/>
                  </a:lnTo>
                  <a:lnTo>
                    <a:pt x="14" y="365"/>
                  </a:lnTo>
                  <a:lnTo>
                    <a:pt x="15" y="351"/>
                  </a:lnTo>
                  <a:lnTo>
                    <a:pt x="17" y="337"/>
                  </a:lnTo>
                  <a:lnTo>
                    <a:pt x="19" y="323"/>
                  </a:lnTo>
                  <a:lnTo>
                    <a:pt x="21" y="306"/>
                  </a:lnTo>
                  <a:lnTo>
                    <a:pt x="23" y="290"/>
                  </a:lnTo>
                  <a:lnTo>
                    <a:pt x="24" y="273"/>
                  </a:lnTo>
                  <a:lnTo>
                    <a:pt x="27" y="254"/>
                  </a:lnTo>
                  <a:lnTo>
                    <a:pt x="29" y="237"/>
                  </a:lnTo>
                  <a:lnTo>
                    <a:pt x="31" y="217"/>
                  </a:lnTo>
                  <a:lnTo>
                    <a:pt x="32" y="199"/>
                  </a:lnTo>
                  <a:lnTo>
                    <a:pt x="35" y="179"/>
                  </a:lnTo>
                  <a:lnTo>
                    <a:pt x="37" y="162"/>
                  </a:lnTo>
                  <a:lnTo>
                    <a:pt x="39" y="144"/>
                  </a:lnTo>
                  <a:lnTo>
                    <a:pt x="41" y="126"/>
                  </a:lnTo>
                  <a:lnTo>
                    <a:pt x="43" y="108"/>
                  </a:lnTo>
                  <a:lnTo>
                    <a:pt x="45" y="92"/>
                  </a:lnTo>
                  <a:lnTo>
                    <a:pt x="47" y="77"/>
                  </a:lnTo>
                  <a:lnTo>
                    <a:pt x="48" y="62"/>
                  </a:lnTo>
                  <a:lnTo>
                    <a:pt x="50" y="49"/>
                  </a:lnTo>
                  <a:lnTo>
                    <a:pt x="51" y="37"/>
                  </a:lnTo>
                  <a:lnTo>
                    <a:pt x="52" y="27"/>
                  </a:lnTo>
                  <a:lnTo>
                    <a:pt x="53" y="18"/>
                  </a:lnTo>
                  <a:lnTo>
                    <a:pt x="54" y="11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46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2" name="Freeform 825">
              <a:extLst>
                <a:ext uri="{FF2B5EF4-FFF2-40B4-BE49-F238E27FC236}">
                  <a16:creationId xmlns:a16="http://schemas.microsoft.com/office/drawing/2014/main" id="{7BA1F695-92A1-465A-B260-632CB68C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159"/>
              <a:ext cx="8" cy="1"/>
            </a:xfrm>
            <a:custGeom>
              <a:avLst/>
              <a:gdLst>
                <a:gd name="T0" fmla="*/ 11763 w 5"/>
                <a:gd name="T1" fmla="*/ 0 h 1"/>
                <a:gd name="T2" fmla="*/ 11763 w 5"/>
                <a:gd name="T3" fmla="*/ 0 h 1"/>
                <a:gd name="T4" fmla="*/ 5939 w 5"/>
                <a:gd name="T5" fmla="*/ 0 h 1"/>
                <a:gd name="T6" fmla="*/ 3712 w 5"/>
                <a:gd name="T7" fmla="*/ 0 h 1"/>
                <a:gd name="T8" fmla="*/ 0 w 5"/>
                <a:gd name="T9" fmla="*/ 0 h 1"/>
                <a:gd name="T10" fmla="*/ 11763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3" name="Freeform 826">
              <a:extLst>
                <a:ext uri="{FF2B5EF4-FFF2-40B4-BE49-F238E27FC236}">
                  <a16:creationId xmlns:a16="http://schemas.microsoft.com/office/drawing/2014/main" id="{CE508072-2B70-4A94-98A4-C9F0E5D08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3681"/>
              <a:ext cx="3" cy="5"/>
            </a:xfrm>
            <a:custGeom>
              <a:avLst/>
              <a:gdLst>
                <a:gd name="T0" fmla="*/ 0 w 2"/>
                <a:gd name="T1" fmla="*/ 0 h 4"/>
                <a:gd name="T2" fmla="*/ 1166 w 2"/>
                <a:gd name="T3" fmla="*/ 0 h 4"/>
                <a:gd name="T4" fmla="*/ 1166 w 2"/>
                <a:gd name="T5" fmla="*/ 1 h 4"/>
                <a:gd name="T6" fmla="*/ 1166 w 2"/>
                <a:gd name="T7" fmla="*/ 110 h 4"/>
                <a:gd name="T8" fmla="*/ 0 w 2"/>
                <a:gd name="T9" fmla="*/ 125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4" name="Freeform 827">
              <a:extLst>
                <a:ext uri="{FF2B5EF4-FFF2-40B4-BE49-F238E27FC236}">
                  <a16:creationId xmlns:a16="http://schemas.microsoft.com/office/drawing/2014/main" id="{FDB060F9-ED80-482D-9B9F-9B1C859EA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681"/>
              <a:ext cx="54" cy="15"/>
            </a:xfrm>
            <a:custGeom>
              <a:avLst/>
              <a:gdLst>
                <a:gd name="T0" fmla="*/ 32742 w 36"/>
                <a:gd name="T1" fmla="*/ 233 h 12"/>
                <a:gd name="T2" fmla="*/ 32742 w 36"/>
                <a:gd name="T3" fmla="*/ 233 h 12"/>
                <a:gd name="T4" fmla="*/ 31163 w 36"/>
                <a:gd name="T5" fmla="*/ 233 h 12"/>
                <a:gd name="T6" fmla="*/ 27126 w 36"/>
                <a:gd name="T7" fmla="*/ 233 h 12"/>
                <a:gd name="T8" fmla="*/ 21828 w 36"/>
                <a:gd name="T9" fmla="*/ 186 h 12"/>
                <a:gd name="T10" fmla="*/ 15692 w 36"/>
                <a:gd name="T11" fmla="*/ 149 h 12"/>
                <a:gd name="T12" fmla="*/ 11237 w 36"/>
                <a:gd name="T13" fmla="*/ 119 h 12"/>
                <a:gd name="T14" fmla="*/ 6012 w 36"/>
                <a:gd name="T15" fmla="*/ 1 h 12"/>
                <a:gd name="T16" fmla="*/ 3482 w 36"/>
                <a:gd name="T17" fmla="*/ 0 h 12"/>
                <a:gd name="T18" fmla="*/ 1943 w 36"/>
                <a:gd name="T19" fmla="*/ 0 h 12"/>
                <a:gd name="T20" fmla="*/ 0 w 36"/>
                <a:gd name="T21" fmla="*/ 291 h 12"/>
                <a:gd name="T22" fmla="*/ 1227 w 36"/>
                <a:gd name="T23" fmla="*/ 291 h 12"/>
                <a:gd name="T24" fmla="*/ 4008 w 36"/>
                <a:gd name="T25" fmla="*/ 291 h 12"/>
                <a:gd name="T26" fmla="*/ 9018 w 36"/>
                <a:gd name="T27" fmla="*/ 364 h 12"/>
                <a:gd name="T28" fmla="*/ 15371 w 36"/>
                <a:gd name="T29" fmla="*/ 364 h 12"/>
                <a:gd name="T30" fmla="*/ 19542 w 36"/>
                <a:gd name="T31" fmla="*/ 455 h 12"/>
                <a:gd name="T32" fmla="*/ 25739 w 36"/>
                <a:gd name="T33" fmla="*/ 455 h 12"/>
                <a:gd name="T34" fmla="*/ 31163 w 36"/>
                <a:gd name="T35" fmla="*/ 529 h 12"/>
                <a:gd name="T36" fmla="*/ 35064 w 36"/>
                <a:gd name="T37" fmla="*/ 455 h 12"/>
                <a:gd name="T38" fmla="*/ 33515 w 36"/>
                <a:gd name="T39" fmla="*/ 455 h 12"/>
                <a:gd name="T40" fmla="*/ 32742 w 36"/>
                <a:gd name="T41" fmla="*/ 233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12"/>
                <a:gd name="T65" fmla="*/ 36 w 36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12">
                  <a:moveTo>
                    <a:pt x="33" y="5"/>
                  </a:moveTo>
                  <a:lnTo>
                    <a:pt x="33" y="5"/>
                  </a:lnTo>
                  <a:lnTo>
                    <a:pt x="31" y="5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1" y="11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3" y="5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5" name="Freeform 828">
              <a:extLst>
                <a:ext uri="{FF2B5EF4-FFF2-40B4-BE49-F238E27FC236}">
                  <a16:creationId xmlns:a16="http://schemas.microsoft.com/office/drawing/2014/main" id="{1F5E7AC3-7A10-40D8-82D2-BEE06D46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5" cy="17"/>
            </a:xfrm>
            <a:custGeom>
              <a:avLst/>
              <a:gdLst>
                <a:gd name="T0" fmla="*/ 4008 w 10"/>
                <a:gd name="T1" fmla="*/ 0 h 14"/>
                <a:gd name="T2" fmla="*/ 4008 w 10"/>
                <a:gd name="T3" fmla="*/ 0 h 14"/>
                <a:gd name="T4" fmla="*/ 3482 w 10"/>
                <a:gd name="T5" fmla="*/ 132 h 14"/>
                <a:gd name="T6" fmla="*/ 3482 w 10"/>
                <a:gd name="T7" fmla="*/ 160 h 14"/>
                <a:gd name="T8" fmla="*/ 2367 w 10"/>
                <a:gd name="T9" fmla="*/ 160 h 14"/>
                <a:gd name="T10" fmla="*/ 0 w 10"/>
                <a:gd name="T11" fmla="*/ 194 h 14"/>
                <a:gd name="T12" fmla="*/ 1227 w 10"/>
                <a:gd name="T13" fmla="*/ 349 h 14"/>
                <a:gd name="T14" fmla="*/ 4008 w 10"/>
                <a:gd name="T15" fmla="*/ 345 h 14"/>
                <a:gd name="T16" fmla="*/ 7626 w 10"/>
                <a:gd name="T17" fmla="*/ 282 h 14"/>
                <a:gd name="T18" fmla="*/ 7835 w 10"/>
                <a:gd name="T19" fmla="*/ 160 h 14"/>
                <a:gd name="T20" fmla="*/ 9018 w 10"/>
                <a:gd name="T21" fmla="*/ 1 h 14"/>
                <a:gd name="T22" fmla="*/ 4008 w 1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4"/>
                <a:gd name="T38" fmla="*/ 10 w 1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4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6"/>
                  </a:lnTo>
                  <a:lnTo>
                    <a:pt x="9" y="1"/>
                  </a:lnTo>
                  <a:lnTo>
                    <a:pt x="4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6" name="Freeform 829">
              <a:extLst>
                <a:ext uri="{FF2B5EF4-FFF2-40B4-BE49-F238E27FC236}">
                  <a16:creationId xmlns:a16="http://schemas.microsoft.com/office/drawing/2014/main" id="{0635CED0-0151-433E-84F7-0F2163AE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66"/>
              <a:ext cx="80" cy="507"/>
            </a:xfrm>
            <a:custGeom>
              <a:avLst/>
              <a:gdLst>
                <a:gd name="T0" fmla="*/ 36717 w 54"/>
                <a:gd name="T1" fmla="*/ 1 h 407"/>
                <a:gd name="T2" fmla="*/ 34785 w 54"/>
                <a:gd name="T3" fmla="*/ 411 h 407"/>
                <a:gd name="T4" fmla="*/ 33246 w 54"/>
                <a:gd name="T5" fmla="*/ 1079 h 407"/>
                <a:gd name="T6" fmla="*/ 31618 w 54"/>
                <a:gd name="T7" fmla="*/ 2026 h 407"/>
                <a:gd name="T8" fmla="*/ 29496 w 54"/>
                <a:gd name="T9" fmla="*/ 3184 h 407"/>
                <a:gd name="T10" fmla="*/ 26474 w 54"/>
                <a:gd name="T11" fmla="*/ 4477 h 407"/>
                <a:gd name="T12" fmla="*/ 23480 w 54"/>
                <a:gd name="T13" fmla="*/ 5931 h 407"/>
                <a:gd name="T14" fmla="*/ 21050 w 54"/>
                <a:gd name="T15" fmla="*/ 7484 h 407"/>
                <a:gd name="T16" fmla="*/ 17870 w 54"/>
                <a:gd name="T17" fmla="*/ 9034 h 407"/>
                <a:gd name="T18" fmla="*/ 13439 w 54"/>
                <a:gd name="T19" fmla="*/ 10574 h 407"/>
                <a:gd name="T20" fmla="*/ 10037 w 54"/>
                <a:gd name="T21" fmla="*/ 12086 h 407"/>
                <a:gd name="T22" fmla="*/ 8142 w 54"/>
                <a:gd name="T23" fmla="*/ 13429 h 407"/>
                <a:gd name="T24" fmla="*/ 4573 w 54"/>
                <a:gd name="T25" fmla="*/ 14648 h 407"/>
                <a:gd name="T26" fmla="*/ 3087 w 54"/>
                <a:gd name="T27" fmla="*/ 15631 h 407"/>
                <a:gd name="T28" fmla="*/ 1407 w 54"/>
                <a:gd name="T29" fmla="*/ 16375 h 407"/>
                <a:gd name="T30" fmla="*/ 1 w 54"/>
                <a:gd name="T31" fmla="*/ 16838 h 407"/>
                <a:gd name="T32" fmla="*/ 6564 w 54"/>
                <a:gd name="T33" fmla="*/ 16996 h 407"/>
                <a:gd name="T34" fmla="*/ 6775 w 54"/>
                <a:gd name="T35" fmla="*/ 16701 h 407"/>
                <a:gd name="T36" fmla="*/ 8142 w 54"/>
                <a:gd name="T37" fmla="*/ 16063 h 407"/>
                <a:gd name="T38" fmla="*/ 10037 w 54"/>
                <a:gd name="T39" fmla="*/ 15229 h 407"/>
                <a:gd name="T40" fmla="*/ 12062 w 54"/>
                <a:gd name="T41" fmla="*/ 14135 h 407"/>
                <a:gd name="T42" fmla="*/ 14870 w 54"/>
                <a:gd name="T43" fmla="*/ 12770 h 407"/>
                <a:gd name="T44" fmla="*/ 17870 w 54"/>
                <a:gd name="T45" fmla="*/ 11389 h 407"/>
                <a:gd name="T46" fmla="*/ 21342 w 54"/>
                <a:gd name="T47" fmla="*/ 9888 h 407"/>
                <a:gd name="T48" fmla="*/ 24784 w 54"/>
                <a:gd name="T49" fmla="*/ 8310 h 407"/>
                <a:gd name="T50" fmla="*/ 27911 w 54"/>
                <a:gd name="T51" fmla="*/ 6800 h 407"/>
                <a:gd name="T52" fmla="*/ 31185 w 54"/>
                <a:gd name="T53" fmla="*/ 5234 h 407"/>
                <a:gd name="T54" fmla="*/ 33246 w 54"/>
                <a:gd name="T55" fmla="*/ 3916 h 407"/>
                <a:gd name="T56" fmla="*/ 36717 w 54"/>
                <a:gd name="T57" fmla="*/ 2597 h 407"/>
                <a:gd name="T58" fmla="*/ 39221 w 54"/>
                <a:gd name="T59" fmla="*/ 1536 h 407"/>
                <a:gd name="T60" fmla="*/ 39917 w 54"/>
                <a:gd name="T61" fmla="*/ 732 h 407"/>
                <a:gd name="T62" fmla="*/ 41350 w 54"/>
                <a:gd name="T63" fmla="*/ 232 h 407"/>
                <a:gd name="T64" fmla="*/ 42317 w 54"/>
                <a:gd name="T65" fmla="*/ 1 h 4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07"/>
                <a:gd name="T101" fmla="*/ 54 w 54"/>
                <a:gd name="T102" fmla="*/ 407 h 4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07">
                  <a:moveTo>
                    <a:pt x="46" y="0"/>
                  </a:moveTo>
                  <a:lnTo>
                    <a:pt x="46" y="1"/>
                  </a:lnTo>
                  <a:lnTo>
                    <a:pt x="45" y="4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1" y="36"/>
                  </a:lnTo>
                  <a:lnTo>
                    <a:pt x="40" y="48"/>
                  </a:lnTo>
                  <a:lnTo>
                    <a:pt x="39" y="61"/>
                  </a:lnTo>
                  <a:lnTo>
                    <a:pt x="37" y="76"/>
                  </a:lnTo>
                  <a:lnTo>
                    <a:pt x="35" y="92"/>
                  </a:lnTo>
                  <a:lnTo>
                    <a:pt x="33" y="107"/>
                  </a:lnTo>
                  <a:lnTo>
                    <a:pt x="31" y="124"/>
                  </a:lnTo>
                  <a:lnTo>
                    <a:pt x="30" y="142"/>
                  </a:lnTo>
                  <a:lnTo>
                    <a:pt x="28" y="161"/>
                  </a:lnTo>
                  <a:lnTo>
                    <a:pt x="26" y="178"/>
                  </a:lnTo>
                  <a:lnTo>
                    <a:pt x="23" y="197"/>
                  </a:lnTo>
                  <a:lnTo>
                    <a:pt x="22" y="216"/>
                  </a:lnTo>
                  <a:lnTo>
                    <a:pt x="19" y="235"/>
                  </a:lnTo>
                  <a:lnTo>
                    <a:pt x="17" y="253"/>
                  </a:lnTo>
                  <a:lnTo>
                    <a:pt x="15" y="271"/>
                  </a:lnTo>
                  <a:lnTo>
                    <a:pt x="13" y="288"/>
                  </a:lnTo>
                  <a:lnTo>
                    <a:pt x="12" y="305"/>
                  </a:lnTo>
                  <a:lnTo>
                    <a:pt x="10" y="321"/>
                  </a:lnTo>
                  <a:lnTo>
                    <a:pt x="8" y="336"/>
                  </a:lnTo>
                  <a:lnTo>
                    <a:pt x="6" y="350"/>
                  </a:lnTo>
                  <a:lnTo>
                    <a:pt x="5" y="363"/>
                  </a:lnTo>
                  <a:lnTo>
                    <a:pt x="4" y="373"/>
                  </a:lnTo>
                  <a:lnTo>
                    <a:pt x="3" y="383"/>
                  </a:lnTo>
                  <a:lnTo>
                    <a:pt x="2" y="391"/>
                  </a:lnTo>
                  <a:lnTo>
                    <a:pt x="1" y="398"/>
                  </a:lnTo>
                  <a:lnTo>
                    <a:pt x="1" y="402"/>
                  </a:lnTo>
                  <a:lnTo>
                    <a:pt x="0" y="405"/>
                  </a:lnTo>
                  <a:lnTo>
                    <a:pt x="8" y="406"/>
                  </a:lnTo>
                  <a:lnTo>
                    <a:pt x="8" y="403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0" y="384"/>
                  </a:lnTo>
                  <a:lnTo>
                    <a:pt x="12" y="374"/>
                  </a:lnTo>
                  <a:lnTo>
                    <a:pt x="13" y="364"/>
                  </a:lnTo>
                  <a:lnTo>
                    <a:pt x="13" y="351"/>
                  </a:lnTo>
                  <a:lnTo>
                    <a:pt x="15" y="337"/>
                  </a:lnTo>
                  <a:lnTo>
                    <a:pt x="17" y="322"/>
                  </a:lnTo>
                  <a:lnTo>
                    <a:pt x="19" y="305"/>
                  </a:lnTo>
                  <a:lnTo>
                    <a:pt x="21" y="289"/>
                  </a:lnTo>
                  <a:lnTo>
                    <a:pt x="22" y="272"/>
                  </a:lnTo>
                  <a:lnTo>
                    <a:pt x="24" y="254"/>
                  </a:lnTo>
                  <a:lnTo>
                    <a:pt x="27" y="236"/>
                  </a:lnTo>
                  <a:lnTo>
                    <a:pt x="29" y="217"/>
                  </a:lnTo>
                  <a:lnTo>
                    <a:pt x="31" y="198"/>
                  </a:lnTo>
                  <a:lnTo>
                    <a:pt x="33" y="179"/>
                  </a:lnTo>
                  <a:lnTo>
                    <a:pt x="35" y="162"/>
                  </a:lnTo>
                  <a:lnTo>
                    <a:pt x="37" y="143"/>
                  </a:lnTo>
                  <a:lnTo>
                    <a:pt x="39" y="125"/>
                  </a:lnTo>
                  <a:lnTo>
                    <a:pt x="41" y="108"/>
                  </a:lnTo>
                  <a:lnTo>
                    <a:pt x="42" y="93"/>
                  </a:lnTo>
                  <a:lnTo>
                    <a:pt x="44" y="77"/>
                  </a:lnTo>
                  <a:lnTo>
                    <a:pt x="46" y="62"/>
                  </a:lnTo>
                  <a:lnTo>
                    <a:pt x="48" y="49"/>
                  </a:lnTo>
                  <a:lnTo>
                    <a:pt x="49" y="37"/>
                  </a:lnTo>
                  <a:lnTo>
                    <a:pt x="50" y="27"/>
                  </a:lnTo>
                  <a:lnTo>
                    <a:pt x="50" y="18"/>
                  </a:lnTo>
                  <a:lnTo>
                    <a:pt x="51" y="11"/>
                  </a:lnTo>
                  <a:lnTo>
                    <a:pt x="52" y="6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46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7" name="Freeform 830">
              <a:extLst>
                <a:ext uri="{FF2B5EF4-FFF2-40B4-BE49-F238E27FC236}">
                  <a16:creationId xmlns:a16="http://schemas.microsoft.com/office/drawing/2014/main" id="{5ADE77AF-BD3C-47D8-A147-E4C6F6E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60"/>
              <a:ext cx="4" cy="2"/>
            </a:xfrm>
            <a:custGeom>
              <a:avLst/>
              <a:gdLst>
                <a:gd name="T0" fmla="*/ 276 w 3"/>
                <a:gd name="T1" fmla="*/ 0 h 2"/>
                <a:gd name="T2" fmla="*/ 276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0 w 3"/>
                <a:gd name="T9" fmla="*/ 0 h 2"/>
                <a:gd name="T10" fmla="*/ 276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8" name="Freeform 831">
              <a:extLst>
                <a:ext uri="{FF2B5EF4-FFF2-40B4-BE49-F238E27FC236}">
                  <a16:creationId xmlns:a16="http://schemas.microsoft.com/office/drawing/2014/main" id="{168A50E4-B762-46E8-8155-DF1C48BC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3683"/>
              <a:ext cx="5" cy="3"/>
            </a:xfrm>
            <a:custGeom>
              <a:avLst/>
              <a:gdLst>
                <a:gd name="T0" fmla="*/ 0 w 3"/>
                <a:gd name="T1" fmla="*/ 0 h 3"/>
                <a:gd name="T2" fmla="*/ 6147 w 3"/>
                <a:gd name="T3" fmla="*/ 0 h 3"/>
                <a:gd name="T4" fmla="*/ 10245 w 3"/>
                <a:gd name="T5" fmla="*/ 1 h 3"/>
                <a:gd name="T6" fmla="*/ 10245 w 3"/>
                <a:gd name="T7" fmla="*/ 2 h 3"/>
                <a:gd name="T8" fmla="*/ 6147 w 3"/>
                <a:gd name="T9" fmla="*/ 2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9" name="Freeform 832">
              <a:extLst>
                <a:ext uri="{FF2B5EF4-FFF2-40B4-BE49-F238E27FC236}">
                  <a16:creationId xmlns:a16="http://schemas.microsoft.com/office/drawing/2014/main" id="{12F31AB9-A44A-4D04-85D2-7E36A051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683"/>
              <a:ext cx="51" cy="12"/>
            </a:xfrm>
            <a:custGeom>
              <a:avLst/>
              <a:gdLst>
                <a:gd name="T0" fmla="*/ 30920 w 34"/>
                <a:gd name="T1" fmla="*/ 86 h 10"/>
                <a:gd name="T2" fmla="*/ 30920 w 34"/>
                <a:gd name="T3" fmla="*/ 86 h 10"/>
                <a:gd name="T4" fmla="*/ 29735 w 34"/>
                <a:gd name="T5" fmla="*/ 86 h 10"/>
                <a:gd name="T6" fmla="*/ 24696 w 34"/>
                <a:gd name="T7" fmla="*/ 86 h 10"/>
                <a:gd name="T8" fmla="*/ 19542 w 34"/>
                <a:gd name="T9" fmla="*/ 72 h 10"/>
                <a:gd name="T10" fmla="*/ 15215 w 34"/>
                <a:gd name="T11" fmla="*/ 2 h 10"/>
                <a:gd name="T12" fmla="*/ 9842 w 34"/>
                <a:gd name="T13" fmla="*/ 1 h 10"/>
                <a:gd name="T14" fmla="*/ 6012 w 34"/>
                <a:gd name="T15" fmla="*/ 1 h 10"/>
                <a:gd name="T16" fmla="*/ 3482 w 34"/>
                <a:gd name="T17" fmla="*/ 0 h 10"/>
                <a:gd name="T18" fmla="*/ 1943 w 34"/>
                <a:gd name="T19" fmla="*/ 0 h 10"/>
                <a:gd name="T20" fmla="*/ 0 w 34"/>
                <a:gd name="T21" fmla="*/ 103 h 10"/>
                <a:gd name="T22" fmla="*/ 1166 w 34"/>
                <a:gd name="T23" fmla="*/ 103 h 10"/>
                <a:gd name="T24" fmla="*/ 3626 w 34"/>
                <a:gd name="T25" fmla="*/ 103 h 10"/>
                <a:gd name="T26" fmla="*/ 7835 w 34"/>
                <a:gd name="T27" fmla="*/ 124 h 10"/>
                <a:gd name="T28" fmla="*/ 14004 w 34"/>
                <a:gd name="T29" fmla="*/ 149 h 10"/>
                <a:gd name="T30" fmla="*/ 19209 w 34"/>
                <a:gd name="T31" fmla="*/ 179 h 10"/>
                <a:gd name="T32" fmla="*/ 24696 w 34"/>
                <a:gd name="T33" fmla="*/ 179 h 10"/>
                <a:gd name="T34" fmla="*/ 29735 w 34"/>
                <a:gd name="T35" fmla="*/ 210 h 10"/>
                <a:gd name="T36" fmla="*/ 32696 w 34"/>
                <a:gd name="T37" fmla="*/ 210 h 10"/>
                <a:gd name="T38" fmla="*/ 31509 w 34"/>
                <a:gd name="T39" fmla="*/ 210 h 10"/>
                <a:gd name="T40" fmla="*/ 30920 w 34"/>
                <a:gd name="T41" fmla="*/ 8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0"/>
                <a:gd name="T65" fmla="*/ 34 w 34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0">
                  <a:moveTo>
                    <a:pt x="31" y="4"/>
                  </a:moveTo>
                  <a:lnTo>
                    <a:pt x="31" y="4"/>
                  </a:lnTo>
                  <a:lnTo>
                    <a:pt x="30" y="4"/>
                  </a:lnTo>
                  <a:lnTo>
                    <a:pt x="25" y="4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0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8" y="6"/>
                  </a:lnTo>
                  <a:lnTo>
                    <a:pt x="14" y="7"/>
                  </a:lnTo>
                  <a:lnTo>
                    <a:pt x="19" y="8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1" y="4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0" name="Freeform 833">
              <a:extLst>
                <a:ext uri="{FF2B5EF4-FFF2-40B4-BE49-F238E27FC236}">
                  <a16:creationId xmlns:a16="http://schemas.microsoft.com/office/drawing/2014/main" id="{998F9F6C-B557-4F1E-95FC-D9D5FA02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3" cy="17"/>
            </a:xfrm>
            <a:custGeom>
              <a:avLst/>
              <a:gdLst>
                <a:gd name="T0" fmla="*/ 2211 w 9"/>
                <a:gd name="T1" fmla="*/ 0 h 14"/>
                <a:gd name="T2" fmla="*/ 2211 w 9"/>
                <a:gd name="T3" fmla="*/ 0 h 14"/>
                <a:gd name="T4" fmla="*/ 1531 w 9"/>
                <a:gd name="T5" fmla="*/ 132 h 14"/>
                <a:gd name="T6" fmla="*/ 1531 w 9"/>
                <a:gd name="T7" fmla="*/ 194 h 14"/>
                <a:gd name="T8" fmla="*/ 1060 w 9"/>
                <a:gd name="T9" fmla="*/ 194 h 14"/>
                <a:gd name="T10" fmla="*/ 0 w 9"/>
                <a:gd name="T11" fmla="*/ 232 h 14"/>
                <a:gd name="T12" fmla="*/ 1 w 9"/>
                <a:gd name="T13" fmla="*/ 349 h 14"/>
                <a:gd name="T14" fmla="*/ 1531 w 9"/>
                <a:gd name="T15" fmla="*/ 345 h 14"/>
                <a:gd name="T16" fmla="*/ 3194 w 9"/>
                <a:gd name="T17" fmla="*/ 282 h 14"/>
                <a:gd name="T18" fmla="*/ 3457 w 9"/>
                <a:gd name="T19" fmla="*/ 160 h 14"/>
                <a:gd name="T20" fmla="*/ 4258 w 9"/>
                <a:gd name="T21" fmla="*/ 1 h 14"/>
                <a:gd name="T22" fmla="*/ 2211 w 9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7" y="6"/>
                  </a:lnTo>
                  <a:lnTo>
                    <a:pt x="8" y="1"/>
                  </a:lnTo>
                  <a:lnTo>
                    <a:pt x="4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1" name="Freeform 834">
              <a:extLst>
                <a:ext uri="{FF2B5EF4-FFF2-40B4-BE49-F238E27FC236}">
                  <a16:creationId xmlns:a16="http://schemas.microsoft.com/office/drawing/2014/main" id="{CE13A394-23A3-4EE8-8E34-6069EC7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3168"/>
              <a:ext cx="77" cy="505"/>
            </a:xfrm>
            <a:custGeom>
              <a:avLst/>
              <a:gdLst>
                <a:gd name="T0" fmla="*/ 35879 w 52"/>
                <a:gd name="T1" fmla="*/ 1 h 405"/>
                <a:gd name="T2" fmla="*/ 34609 w 52"/>
                <a:gd name="T3" fmla="*/ 415 h 405"/>
                <a:gd name="T4" fmla="*/ 33092 w 52"/>
                <a:gd name="T5" fmla="*/ 1096 h 405"/>
                <a:gd name="T6" fmla="*/ 30913 w 52"/>
                <a:gd name="T7" fmla="*/ 2065 h 405"/>
                <a:gd name="T8" fmla="*/ 28377 w 52"/>
                <a:gd name="T9" fmla="*/ 3212 h 405"/>
                <a:gd name="T10" fmla="*/ 26358 w 52"/>
                <a:gd name="T11" fmla="*/ 4521 h 405"/>
                <a:gd name="T12" fmla="*/ 23218 w 52"/>
                <a:gd name="T13" fmla="*/ 5994 h 405"/>
                <a:gd name="T14" fmla="*/ 19808 w 52"/>
                <a:gd name="T15" fmla="*/ 7555 h 405"/>
                <a:gd name="T16" fmla="*/ 16662 w 52"/>
                <a:gd name="T17" fmla="*/ 9135 h 405"/>
                <a:gd name="T18" fmla="*/ 13377 w 52"/>
                <a:gd name="T19" fmla="*/ 10681 h 405"/>
                <a:gd name="T20" fmla="*/ 9997 w 52"/>
                <a:gd name="T21" fmla="*/ 12209 h 405"/>
                <a:gd name="T22" fmla="*/ 6751 w 52"/>
                <a:gd name="T23" fmla="*/ 13576 h 405"/>
                <a:gd name="T24" fmla="*/ 4559 w 52"/>
                <a:gd name="T25" fmla="*/ 14823 h 405"/>
                <a:gd name="T26" fmla="*/ 3079 w 52"/>
                <a:gd name="T27" fmla="*/ 15788 h 405"/>
                <a:gd name="T28" fmla="*/ 1404 w 52"/>
                <a:gd name="T29" fmla="*/ 16557 h 405"/>
                <a:gd name="T30" fmla="*/ 0 w 52"/>
                <a:gd name="T31" fmla="*/ 17048 h 405"/>
                <a:gd name="T32" fmla="*/ 4559 w 52"/>
                <a:gd name="T33" fmla="*/ 17185 h 405"/>
                <a:gd name="T34" fmla="*/ 5482 w 52"/>
                <a:gd name="T35" fmla="*/ 16891 h 405"/>
                <a:gd name="T36" fmla="*/ 6751 w 52"/>
                <a:gd name="T37" fmla="*/ 16270 h 405"/>
                <a:gd name="T38" fmla="*/ 9672 w 52"/>
                <a:gd name="T39" fmla="*/ 15407 h 405"/>
                <a:gd name="T40" fmla="*/ 11252 w 52"/>
                <a:gd name="T41" fmla="*/ 14267 h 405"/>
                <a:gd name="T42" fmla="*/ 13377 w 52"/>
                <a:gd name="T43" fmla="*/ 12979 h 405"/>
                <a:gd name="T44" fmla="*/ 16662 w 52"/>
                <a:gd name="T45" fmla="*/ 11549 h 405"/>
                <a:gd name="T46" fmla="*/ 19808 w 52"/>
                <a:gd name="T47" fmla="*/ 9998 h 405"/>
                <a:gd name="T48" fmla="*/ 23372 w 52"/>
                <a:gd name="T49" fmla="*/ 8417 h 405"/>
                <a:gd name="T50" fmla="*/ 26790 w 52"/>
                <a:gd name="T51" fmla="*/ 6870 h 405"/>
                <a:gd name="T52" fmla="*/ 30033 w 52"/>
                <a:gd name="T53" fmla="*/ 5333 h 405"/>
                <a:gd name="T54" fmla="*/ 32458 w 52"/>
                <a:gd name="T55" fmla="*/ 3907 h 405"/>
                <a:gd name="T56" fmla="*/ 35879 w 52"/>
                <a:gd name="T57" fmla="*/ 2651 h 405"/>
                <a:gd name="T58" fmla="*/ 37603 w 52"/>
                <a:gd name="T59" fmla="*/ 1560 h 405"/>
                <a:gd name="T60" fmla="*/ 39030 w 52"/>
                <a:gd name="T61" fmla="*/ 736 h 405"/>
                <a:gd name="T62" fmla="*/ 40718 w 52"/>
                <a:gd name="T63" fmla="*/ 233 h 405"/>
                <a:gd name="T64" fmla="*/ 40718 w 52"/>
                <a:gd name="T65" fmla="*/ 1 h 4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405"/>
                <a:gd name="T101" fmla="*/ 52 w 52"/>
                <a:gd name="T102" fmla="*/ 405 h 4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405">
                  <a:moveTo>
                    <a:pt x="45" y="0"/>
                  </a:moveTo>
                  <a:lnTo>
                    <a:pt x="45" y="1"/>
                  </a:lnTo>
                  <a:lnTo>
                    <a:pt x="45" y="5"/>
                  </a:lnTo>
                  <a:lnTo>
                    <a:pt x="44" y="10"/>
                  </a:lnTo>
                  <a:lnTo>
                    <a:pt x="43" y="17"/>
                  </a:lnTo>
                  <a:lnTo>
                    <a:pt x="42" y="26"/>
                  </a:lnTo>
                  <a:lnTo>
                    <a:pt x="40" y="36"/>
                  </a:lnTo>
                  <a:lnTo>
                    <a:pt x="39" y="48"/>
                  </a:lnTo>
                  <a:lnTo>
                    <a:pt x="38" y="61"/>
                  </a:lnTo>
                  <a:lnTo>
                    <a:pt x="36" y="76"/>
                  </a:lnTo>
                  <a:lnTo>
                    <a:pt x="35" y="91"/>
                  </a:lnTo>
                  <a:lnTo>
                    <a:pt x="33" y="106"/>
                  </a:lnTo>
                  <a:lnTo>
                    <a:pt x="30" y="124"/>
                  </a:lnTo>
                  <a:lnTo>
                    <a:pt x="29" y="141"/>
                  </a:lnTo>
                  <a:lnTo>
                    <a:pt x="27" y="160"/>
                  </a:lnTo>
                  <a:lnTo>
                    <a:pt x="25" y="177"/>
                  </a:lnTo>
                  <a:lnTo>
                    <a:pt x="23" y="196"/>
                  </a:lnTo>
                  <a:lnTo>
                    <a:pt x="21" y="215"/>
                  </a:lnTo>
                  <a:lnTo>
                    <a:pt x="19" y="234"/>
                  </a:lnTo>
                  <a:lnTo>
                    <a:pt x="17" y="251"/>
                  </a:lnTo>
                  <a:lnTo>
                    <a:pt x="15" y="270"/>
                  </a:lnTo>
                  <a:lnTo>
                    <a:pt x="13" y="287"/>
                  </a:lnTo>
                  <a:lnTo>
                    <a:pt x="11" y="303"/>
                  </a:lnTo>
                  <a:lnTo>
                    <a:pt x="9" y="319"/>
                  </a:lnTo>
                  <a:lnTo>
                    <a:pt x="8" y="334"/>
                  </a:lnTo>
                  <a:lnTo>
                    <a:pt x="6" y="348"/>
                  </a:lnTo>
                  <a:lnTo>
                    <a:pt x="4" y="361"/>
                  </a:lnTo>
                  <a:lnTo>
                    <a:pt x="4" y="371"/>
                  </a:lnTo>
                  <a:lnTo>
                    <a:pt x="3" y="381"/>
                  </a:lnTo>
                  <a:lnTo>
                    <a:pt x="2" y="389"/>
                  </a:lnTo>
                  <a:lnTo>
                    <a:pt x="1" y="396"/>
                  </a:lnTo>
                  <a:lnTo>
                    <a:pt x="0" y="400"/>
                  </a:lnTo>
                  <a:lnTo>
                    <a:pt x="0" y="403"/>
                  </a:lnTo>
                  <a:lnTo>
                    <a:pt x="6" y="404"/>
                  </a:lnTo>
                  <a:lnTo>
                    <a:pt x="7" y="401"/>
                  </a:lnTo>
                  <a:lnTo>
                    <a:pt x="7" y="397"/>
                  </a:lnTo>
                  <a:lnTo>
                    <a:pt x="8" y="391"/>
                  </a:lnTo>
                  <a:lnTo>
                    <a:pt x="9" y="382"/>
                  </a:lnTo>
                  <a:lnTo>
                    <a:pt x="10" y="372"/>
                  </a:lnTo>
                  <a:lnTo>
                    <a:pt x="12" y="362"/>
                  </a:lnTo>
                  <a:lnTo>
                    <a:pt x="13" y="349"/>
                  </a:lnTo>
                  <a:lnTo>
                    <a:pt x="14" y="335"/>
                  </a:lnTo>
                  <a:lnTo>
                    <a:pt x="16" y="320"/>
                  </a:lnTo>
                  <a:lnTo>
                    <a:pt x="17" y="304"/>
                  </a:lnTo>
                  <a:lnTo>
                    <a:pt x="20" y="288"/>
                  </a:lnTo>
                  <a:lnTo>
                    <a:pt x="21" y="271"/>
                  </a:lnTo>
                  <a:lnTo>
                    <a:pt x="23" y="252"/>
                  </a:lnTo>
                  <a:lnTo>
                    <a:pt x="25" y="235"/>
                  </a:lnTo>
                  <a:lnTo>
                    <a:pt x="27" y="216"/>
                  </a:lnTo>
                  <a:lnTo>
                    <a:pt x="30" y="197"/>
                  </a:lnTo>
                  <a:lnTo>
                    <a:pt x="31" y="178"/>
                  </a:lnTo>
                  <a:lnTo>
                    <a:pt x="34" y="161"/>
                  </a:lnTo>
                  <a:lnTo>
                    <a:pt x="35" y="142"/>
                  </a:lnTo>
                  <a:lnTo>
                    <a:pt x="38" y="125"/>
                  </a:lnTo>
                  <a:lnTo>
                    <a:pt x="39" y="108"/>
                  </a:lnTo>
                  <a:lnTo>
                    <a:pt x="41" y="92"/>
                  </a:lnTo>
                  <a:lnTo>
                    <a:pt x="43" y="77"/>
                  </a:lnTo>
                  <a:lnTo>
                    <a:pt x="45" y="62"/>
                  </a:lnTo>
                  <a:lnTo>
                    <a:pt x="46" y="49"/>
                  </a:lnTo>
                  <a:lnTo>
                    <a:pt x="47" y="37"/>
                  </a:lnTo>
                  <a:lnTo>
                    <a:pt x="48" y="27"/>
                  </a:lnTo>
                  <a:lnTo>
                    <a:pt x="49" y="18"/>
                  </a:lnTo>
                  <a:lnTo>
                    <a:pt x="50" y="11"/>
                  </a:lnTo>
                  <a:lnTo>
                    <a:pt x="51" y="6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45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2" name="Freeform 835">
              <a:extLst>
                <a:ext uri="{FF2B5EF4-FFF2-40B4-BE49-F238E27FC236}">
                  <a16:creationId xmlns:a16="http://schemas.microsoft.com/office/drawing/2014/main" id="{0AAFC34A-13C7-45E7-A273-45C2766F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62"/>
              <a:ext cx="3" cy="4"/>
            </a:xfrm>
            <a:custGeom>
              <a:avLst/>
              <a:gdLst>
                <a:gd name="T0" fmla="*/ 1166 w 2"/>
                <a:gd name="T1" fmla="*/ 0 h 3"/>
                <a:gd name="T2" fmla="*/ 1166 w 2"/>
                <a:gd name="T3" fmla="*/ 1 h 3"/>
                <a:gd name="T4" fmla="*/ 1166 w 2"/>
                <a:gd name="T5" fmla="*/ 276 h 3"/>
                <a:gd name="T6" fmla="*/ 0 w 2"/>
                <a:gd name="T7" fmla="*/ 1 h 3"/>
                <a:gd name="T8" fmla="*/ 0 w 2"/>
                <a:gd name="T9" fmla="*/ 0 h 3"/>
                <a:gd name="T10" fmla="*/ 1166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3" name="Freeform 836">
              <a:extLst>
                <a:ext uri="{FF2B5EF4-FFF2-40B4-BE49-F238E27FC236}">
                  <a16:creationId xmlns:a16="http://schemas.microsoft.com/office/drawing/2014/main" id="{06AADCC6-8550-4488-B2E1-E81B7E1F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684"/>
              <a:ext cx="6" cy="1"/>
            </a:xfrm>
            <a:custGeom>
              <a:avLst/>
              <a:gdLst>
                <a:gd name="T0" fmla="*/ 0 w 4"/>
                <a:gd name="T1" fmla="*/ 0 h 1"/>
                <a:gd name="T2" fmla="*/ 1911 w 4"/>
                <a:gd name="T3" fmla="*/ 0 h 1"/>
                <a:gd name="T4" fmla="*/ 3482 w 4"/>
                <a:gd name="T5" fmla="*/ 0 h 1"/>
                <a:gd name="T6" fmla="*/ 3482 w 4"/>
                <a:gd name="T7" fmla="*/ 0 h 1"/>
                <a:gd name="T8" fmla="*/ 1911 w 4"/>
                <a:gd name="T9" fmla="*/ 0 h 1"/>
                <a:gd name="T10" fmla="*/ 0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4" name="Freeform 837">
              <a:extLst>
                <a:ext uri="{FF2B5EF4-FFF2-40B4-BE49-F238E27FC236}">
                  <a16:creationId xmlns:a16="http://schemas.microsoft.com/office/drawing/2014/main" id="{B4E97C81-5093-4946-B57B-010F778F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3684"/>
              <a:ext cx="46" cy="10"/>
            </a:xfrm>
            <a:custGeom>
              <a:avLst/>
              <a:gdLst>
                <a:gd name="T0" fmla="*/ 23804 w 31"/>
                <a:gd name="T1" fmla="*/ 169 h 8"/>
                <a:gd name="T2" fmla="*/ 23804 w 31"/>
                <a:gd name="T3" fmla="*/ 169 h 8"/>
                <a:gd name="T4" fmla="*/ 23122 w 31"/>
                <a:gd name="T5" fmla="*/ 125 h 8"/>
                <a:gd name="T6" fmla="*/ 18597 w 31"/>
                <a:gd name="T7" fmla="*/ 125 h 8"/>
                <a:gd name="T8" fmla="*/ 15582 w 31"/>
                <a:gd name="T9" fmla="*/ 125 h 8"/>
                <a:gd name="T10" fmla="*/ 11553 w 31"/>
                <a:gd name="T11" fmla="*/ 110 h 8"/>
                <a:gd name="T12" fmla="*/ 7077 w 31"/>
                <a:gd name="T13" fmla="*/ 110 h 8"/>
                <a:gd name="T14" fmla="*/ 3756 w 31"/>
                <a:gd name="T15" fmla="*/ 1 h 8"/>
                <a:gd name="T16" fmla="*/ 2166 w 31"/>
                <a:gd name="T17" fmla="*/ 1 h 8"/>
                <a:gd name="T18" fmla="*/ 1460 w 31"/>
                <a:gd name="T19" fmla="*/ 0 h 8"/>
                <a:gd name="T20" fmla="*/ 0 w 31"/>
                <a:gd name="T21" fmla="*/ 125 h 8"/>
                <a:gd name="T22" fmla="*/ 1460 w 31"/>
                <a:gd name="T23" fmla="*/ 169 h 8"/>
                <a:gd name="T24" fmla="*/ 3214 w 31"/>
                <a:gd name="T25" fmla="*/ 169 h 8"/>
                <a:gd name="T26" fmla="*/ 6766 w 31"/>
                <a:gd name="T27" fmla="*/ 231 h 8"/>
                <a:gd name="T28" fmla="*/ 10501 w 31"/>
                <a:gd name="T29" fmla="*/ 231 h 8"/>
                <a:gd name="T30" fmla="*/ 14898 w 31"/>
                <a:gd name="T31" fmla="*/ 280 h 8"/>
                <a:gd name="T32" fmla="*/ 18597 w 31"/>
                <a:gd name="T33" fmla="*/ 280 h 8"/>
                <a:gd name="T34" fmla="*/ 23122 w 31"/>
                <a:gd name="T35" fmla="*/ 305 h 8"/>
                <a:gd name="T36" fmla="*/ 24788 w 31"/>
                <a:gd name="T37" fmla="*/ 305 h 8"/>
                <a:gd name="T38" fmla="*/ 23804 w 31"/>
                <a:gd name="T39" fmla="*/ 169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8"/>
                <a:gd name="T62" fmla="*/ 31 w 31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8">
                  <a:moveTo>
                    <a:pt x="29" y="4"/>
                  </a:moveTo>
                  <a:lnTo>
                    <a:pt x="29" y="4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2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29" y="4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5" name="Freeform 838">
              <a:extLst>
                <a:ext uri="{FF2B5EF4-FFF2-40B4-BE49-F238E27FC236}">
                  <a16:creationId xmlns:a16="http://schemas.microsoft.com/office/drawing/2014/main" id="{691E1841-D15B-463C-9421-E296C55CA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678"/>
              <a:ext cx="12" cy="16"/>
            </a:xfrm>
            <a:custGeom>
              <a:avLst/>
              <a:gdLst>
                <a:gd name="T0" fmla="*/ 3626 w 8"/>
                <a:gd name="T1" fmla="*/ 0 h 13"/>
                <a:gd name="T2" fmla="*/ 3626 w 8"/>
                <a:gd name="T3" fmla="*/ 0 h 13"/>
                <a:gd name="T4" fmla="*/ 3482 w 8"/>
                <a:gd name="T5" fmla="*/ 169 h 13"/>
                <a:gd name="T6" fmla="*/ 3482 w 8"/>
                <a:gd name="T7" fmla="*/ 256 h 13"/>
                <a:gd name="T8" fmla="*/ 1911 w 8"/>
                <a:gd name="T9" fmla="*/ 256 h 13"/>
                <a:gd name="T10" fmla="*/ 0 w 8"/>
                <a:gd name="T11" fmla="*/ 267 h 13"/>
                <a:gd name="T12" fmla="*/ 1166 w 8"/>
                <a:gd name="T13" fmla="*/ 405 h 13"/>
                <a:gd name="T14" fmla="*/ 3482 w 8"/>
                <a:gd name="T15" fmla="*/ 388 h 13"/>
                <a:gd name="T16" fmla="*/ 5223 w 8"/>
                <a:gd name="T17" fmla="*/ 315 h 13"/>
                <a:gd name="T18" fmla="*/ 6012 w 8"/>
                <a:gd name="T19" fmla="*/ 208 h 13"/>
                <a:gd name="T20" fmla="*/ 7079 w 8"/>
                <a:gd name="T21" fmla="*/ 1 h 13"/>
                <a:gd name="T22" fmla="*/ 3626 w 8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3"/>
                <a:gd name="T38" fmla="*/ 8 w 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3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6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6" name="Freeform 839">
              <a:extLst>
                <a:ext uri="{FF2B5EF4-FFF2-40B4-BE49-F238E27FC236}">
                  <a16:creationId xmlns:a16="http://schemas.microsoft.com/office/drawing/2014/main" id="{734B9E74-69AD-40B1-9257-880C87F0B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171"/>
              <a:ext cx="74" cy="502"/>
            </a:xfrm>
            <a:custGeom>
              <a:avLst/>
              <a:gdLst>
                <a:gd name="T0" fmla="*/ 34348 w 50"/>
                <a:gd name="T1" fmla="*/ 1 h 403"/>
                <a:gd name="T2" fmla="*/ 34065 w 50"/>
                <a:gd name="T3" fmla="*/ 360 h 403"/>
                <a:gd name="T4" fmla="*/ 32234 w 50"/>
                <a:gd name="T5" fmla="*/ 1079 h 403"/>
                <a:gd name="T6" fmla="*/ 30655 w 50"/>
                <a:gd name="T7" fmla="*/ 1973 h 403"/>
                <a:gd name="T8" fmla="*/ 27827 w 50"/>
                <a:gd name="T9" fmla="*/ 3114 h 403"/>
                <a:gd name="T10" fmla="*/ 25179 w 50"/>
                <a:gd name="T11" fmla="*/ 4416 h 403"/>
                <a:gd name="T12" fmla="*/ 23017 w 50"/>
                <a:gd name="T13" fmla="*/ 5851 h 403"/>
                <a:gd name="T14" fmla="*/ 19613 w 50"/>
                <a:gd name="T15" fmla="*/ 7372 h 403"/>
                <a:gd name="T16" fmla="*/ 15681 w 50"/>
                <a:gd name="T17" fmla="*/ 8986 h 403"/>
                <a:gd name="T18" fmla="*/ 12704 w 50"/>
                <a:gd name="T19" fmla="*/ 10435 h 403"/>
                <a:gd name="T20" fmla="*/ 9647 w 50"/>
                <a:gd name="T21" fmla="*/ 11937 h 403"/>
                <a:gd name="T22" fmla="*/ 6718 w 50"/>
                <a:gd name="T23" fmla="*/ 13287 h 403"/>
                <a:gd name="T24" fmla="*/ 4539 w 50"/>
                <a:gd name="T25" fmla="*/ 14492 h 403"/>
                <a:gd name="T26" fmla="*/ 2072 w 50"/>
                <a:gd name="T27" fmla="*/ 15455 h 403"/>
                <a:gd name="T28" fmla="*/ 1400 w 50"/>
                <a:gd name="T29" fmla="*/ 16191 h 403"/>
                <a:gd name="T30" fmla="*/ 0 w 50"/>
                <a:gd name="T31" fmla="*/ 16688 h 403"/>
                <a:gd name="T32" fmla="*/ 3067 w 50"/>
                <a:gd name="T33" fmla="*/ 16835 h 403"/>
                <a:gd name="T34" fmla="*/ 3687 w 50"/>
                <a:gd name="T35" fmla="*/ 16551 h 403"/>
                <a:gd name="T36" fmla="*/ 5457 w 50"/>
                <a:gd name="T37" fmla="*/ 15900 h 403"/>
                <a:gd name="T38" fmla="*/ 8076 w 50"/>
                <a:gd name="T39" fmla="*/ 15054 h 403"/>
                <a:gd name="T40" fmla="*/ 9647 w 50"/>
                <a:gd name="T41" fmla="*/ 13943 h 403"/>
                <a:gd name="T42" fmla="*/ 12704 w 50"/>
                <a:gd name="T43" fmla="*/ 12621 h 403"/>
                <a:gd name="T44" fmla="*/ 15681 w 50"/>
                <a:gd name="T45" fmla="*/ 11235 h 403"/>
                <a:gd name="T46" fmla="*/ 17979 w 50"/>
                <a:gd name="T47" fmla="*/ 9770 h 403"/>
                <a:gd name="T48" fmla="*/ 21780 w 50"/>
                <a:gd name="T49" fmla="*/ 8204 h 403"/>
                <a:gd name="T50" fmla="*/ 24408 w 50"/>
                <a:gd name="T51" fmla="*/ 6703 h 403"/>
                <a:gd name="T52" fmla="*/ 27827 w 50"/>
                <a:gd name="T53" fmla="*/ 5172 h 403"/>
                <a:gd name="T54" fmla="*/ 30655 w 50"/>
                <a:gd name="T55" fmla="*/ 3814 h 403"/>
                <a:gd name="T56" fmla="*/ 34065 w 50"/>
                <a:gd name="T57" fmla="*/ 2556 h 403"/>
                <a:gd name="T58" fmla="*/ 35638 w 50"/>
                <a:gd name="T59" fmla="*/ 1510 h 403"/>
                <a:gd name="T60" fmla="*/ 37265 w 50"/>
                <a:gd name="T61" fmla="*/ 695 h 403"/>
                <a:gd name="T62" fmla="*/ 37462 w 50"/>
                <a:gd name="T63" fmla="*/ 186 h 403"/>
                <a:gd name="T64" fmla="*/ 38746 w 50"/>
                <a:gd name="T65" fmla="*/ 1 h 4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403"/>
                <a:gd name="T101" fmla="*/ 50 w 50"/>
                <a:gd name="T102" fmla="*/ 403 h 4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403">
                  <a:moveTo>
                    <a:pt x="44" y="0"/>
                  </a:moveTo>
                  <a:lnTo>
                    <a:pt x="44" y="1"/>
                  </a:lnTo>
                  <a:lnTo>
                    <a:pt x="44" y="4"/>
                  </a:lnTo>
                  <a:lnTo>
                    <a:pt x="43" y="9"/>
                  </a:lnTo>
                  <a:lnTo>
                    <a:pt x="42" y="16"/>
                  </a:lnTo>
                  <a:lnTo>
                    <a:pt x="41" y="26"/>
                  </a:lnTo>
                  <a:lnTo>
                    <a:pt x="40" y="35"/>
                  </a:lnTo>
                  <a:lnTo>
                    <a:pt x="39" y="47"/>
                  </a:lnTo>
                  <a:lnTo>
                    <a:pt x="37" y="60"/>
                  </a:lnTo>
                  <a:lnTo>
                    <a:pt x="36" y="75"/>
                  </a:lnTo>
                  <a:lnTo>
                    <a:pt x="34" y="90"/>
                  </a:lnTo>
                  <a:lnTo>
                    <a:pt x="32" y="106"/>
                  </a:lnTo>
                  <a:lnTo>
                    <a:pt x="30" y="123"/>
                  </a:lnTo>
                  <a:lnTo>
                    <a:pt x="29" y="140"/>
                  </a:lnTo>
                  <a:lnTo>
                    <a:pt x="27" y="159"/>
                  </a:lnTo>
                  <a:lnTo>
                    <a:pt x="25" y="176"/>
                  </a:lnTo>
                  <a:lnTo>
                    <a:pt x="22" y="195"/>
                  </a:lnTo>
                  <a:lnTo>
                    <a:pt x="20" y="214"/>
                  </a:lnTo>
                  <a:lnTo>
                    <a:pt x="19" y="233"/>
                  </a:lnTo>
                  <a:lnTo>
                    <a:pt x="16" y="250"/>
                  </a:lnTo>
                  <a:lnTo>
                    <a:pt x="14" y="268"/>
                  </a:lnTo>
                  <a:lnTo>
                    <a:pt x="12" y="285"/>
                  </a:lnTo>
                  <a:lnTo>
                    <a:pt x="11" y="302"/>
                  </a:lnTo>
                  <a:lnTo>
                    <a:pt x="9" y="317"/>
                  </a:lnTo>
                  <a:lnTo>
                    <a:pt x="7" y="332"/>
                  </a:lnTo>
                  <a:lnTo>
                    <a:pt x="6" y="346"/>
                  </a:lnTo>
                  <a:lnTo>
                    <a:pt x="4" y="359"/>
                  </a:lnTo>
                  <a:lnTo>
                    <a:pt x="3" y="369"/>
                  </a:lnTo>
                  <a:lnTo>
                    <a:pt x="2" y="379"/>
                  </a:lnTo>
                  <a:lnTo>
                    <a:pt x="2" y="387"/>
                  </a:lnTo>
                  <a:lnTo>
                    <a:pt x="1" y="394"/>
                  </a:lnTo>
                  <a:lnTo>
                    <a:pt x="0" y="398"/>
                  </a:lnTo>
                  <a:lnTo>
                    <a:pt x="0" y="401"/>
                  </a:lnTo>
                  <a:lnTo>
                    <a:pt x="4" y="402"/>
                  </a:lnTo>
                  <a:lnTo>
                    <a:pt x="5" y="399"/>
                  </a:lnTo>
                  <a:lnTo>
                    <a:pt x="5" y="395"/>
                  </a:lnTo>
                  <a:lnTo>
                    <a:pt x="6" y="389"/>
                  </a:lnTo>
                  <a:lnTo>
                    <a:pt x="7" y="380"/>
                  </a:lnTo>
                  <a:lnTo>
                    <a:pt x="8" y="370"/>
                  </a:lnTo>
                  <a:lnTo>
                    <a:pt x="10" y="360"/>
                  </a:lnTo>
                  <a:lnTo>
                    <a:pt x="11" y="347"/>
                  </a:lnTo>
                  <a:lnTo>
                    <a:pt x="12" y="333"/>
                  </a:lnTo>
                  <a:lnTo>
                    <a:pt x="14" y="318"/>
                  </a:lnTo>
                  <a:lnTo>
                    <a:pt x="16" y="302"/>
                  </a:lnTo>
                  <a:lnTo>
                    <a:pt x="18" y="286"/>
                  </a:lnTo>
                  <a:lnTo>
                    <a:pt x="20" y="269"/>
                  </a:lnTo>
                  <a:lnTo>
                    <a:pt x="21" y="251"/>
                  </a:lnTo>
                  <a:lnTo>
                    <a:pt x="23" y="234"/>
                  </a:lnTo>
                  <a:lnTo>
                    <a:pt x="25" y="215"/>
                  </a:lnTo>
                  <a:lnTo>
                    <a:pt x="28" y="196"/>
                  </a:lnTo>
                  <a:lnTo>
                    <a:pt x="29" y="177"/>
                  </a:lnTo>
                  <a:lnTo>
                    <a:pt x="31" y="160"/>
                  </a:lnTo>
                  <a:lnTo>
                    <a:pt x="34" y="141"/>
                  </a:lnTo>
                  <a:lnTo>
                    <a:pt x="36" y="124"/>
                  </a:lnTo>
                  <a:lnTo>
                    <a:pt x="37" y="107"/>
                  </a:lnTo>
                  <a:lnTo>
                    <a:pt x="39" y="91"/>
                  </a:lnTo>
                  <a:lnTo>
                    <a:pt x="41" y="76"/>
                  </a:lnTo>
                  <a:lnTo>
                    <a:pt x="43" y="61"/>
                  </a:lnTo>
                  <a:lnTo>
                    <a:pt x="44" y="48"/>
                  </a:lnTo>
                  <a:lnTo>
                    <a:pt x="45" y="36"/>
                  </a:lnTo>
                  <a:lnTo>
                    <a:pt x="46" y="27"/>
                  </a:lnTo>
                  <a:lnTo>
                    <a:pt x="47" y="17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7" name="Freeform 840">
              <a:extLst>
                <a:ext uri="{FF2B5EF4-FFF2-40B4-BE49-F238E27FC236}">
                  <a16:creationId xmlns:a16="http://schemas.microsoft.com/office/drawing/2014/main" id="{7C7C9D67-6594-42AA-AB4A-3FD786324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165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8" name="Freeform 841">
              <a:extLst>
                <a:ext uri="{FF2B5EF4-FFF2-40B4-BE49-F238E27FC236}">
                  <a16:creationId xmlns:a16="http://schemas.microsoft.com/office/drawing/2014/main" id="{2B7EB4D6-1C08-419E-B0C1-BAA9CC23A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3668"/>
              <a:ext cx="20" cy="28"/>
            </a:xfrm>
            <a:custGeom>
              <a:avLst/>
              <a:gdLst>
                <a:gd name="T0" fmla="*/ 7586 w 13"/>
                <a:gd name="T1" fmla="*/ 629 h 23"/>
                <a:gd name="T2" fmla="*/ 10840 w 13"/>
                <a:gd name="T3" fmla="*/ 599 h 23"/>
                <a:gd name="T4" fmla="*/ 14054 w 13"/>
                <a:gd name="T5" fmla="*/ 553 h 23"/>
                <a:gd name="T6" fmla="*/ 16677 w 13"/>
                <a:gd name="T7" fmla="*/ 492 h 23"/>
                <a:gd name="T8" fmla="*/ 17955 w 13"/>
                <a:gd name="T9" fmla="*/ 357 h 23"/>
                <a:gd name="T10" fmla="*/ 16677 w 13"/>
                <a:gd name="T11" fmla="*/ 241 h 23"/>
                <a:gd name="T12" fmla="*/ 16677 w 13"/>
                <a:gd name="T13" fmla="*/ 134 h 23"/>
                <a:gd name="T14" fmla="*/ 14054 w 13"/>
                <a:gd name="T15" fmla="*/ 2 h 23"/>
                <a:gd name="T16" fmla="*/ 10840 w 13"/>
                <a:gd name="T17" fmla="*/ 2 h 23"/>
                <a:gd name="T18" fmla="*/ 3205 w 13"/>
                <a:gd name="T19" fmla="*/ 0 h 23"/>
                <a:gd name="T20" fmla="*/ 0 w 13"/>
                <a:gd name="T21" fmla="*/ 553 h 23"/>
                <a:gd name="T22" fmla="*/ 7586 w 13"/>
                <a:gd name="T23" fmla="*/ 629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23"/>
                <a:gd name="T38" fmla="*/ 13 w 1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23">
                  <a:moveTo>
                    <a:pt x="5" y="22"/>
                  </a:moveTo>
                  <a:lnTo>
                    <a:pt x="7" y="21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2" y="13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0"/>
                  </a:lnTo>
                  <a:lnTo>
                    <a:pt x="5" y="22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9" name="Freeform 842">
              <a:extLst>
                <a:ext uri="{FF2B5EF4-FFF2-40B4-BE49-F238E27FC236}">
                  <a16:creationId xmlns:a16="http://schemas.microsoft.com/office/drawing/2014/main" id="{99CCE2F3-5DAE-4461-B1C4-4CBEC91A4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3668"/>
              <a:ext cx="29" cy="36"/>
            </a:xfrm>
            <a:custGeom>
              <a:avLst/>
              <a:gdLst>
                <a:gd name="T0" fmla="*/ 9747 w 19"/>
                <a:gd name="T1" fmla="*/ 1106 h 29"/>
                <a:gd name="T2" fmla="*/ 9747 w 19"/>
                <a:gd name="T3" fmla="*/ 1106 h 29"/>
                <a:gd name="T4" fmla="*/ 14877 w 19"/>
                <a:gd name="T5" fmla="*/ 1079 h 29"/>
                <a:gd name="T6" fmla="*/ 18259 w 19"/>
                <a:gd name="T7" fmla="*/ 957 h 29"/>
                <a:gd name="T8" fmla="*/ 20747 w 19"/>
                <a:gd name="T9" fmla="*/ 834 h 29"/>
                <a:gd name="T10" fmla="*/ 23469 w 19"/>
                <a:gd name="T11" fmla="*/ 621 h 29"/>
                <a:gd name="T12" fmla="*/ 22707 w 19"/>
                <a:gd name="T13" fmla="*/ 436 h 29"/>
                <a:gd name="T14" fmla="*/ 20747 w 19"/>
                <a:gd name="T15" fmla="*/ 228 h 29"/>
                <a:gd name="T16" fmla="*/ 17580 w 19"/>
                <a:gd name="T17" fmla="*/ 119 h 29"/>
                <a:gd name="T18" fmla="*/ 12972 w 19"/>
                <a:gd name="T19" fmla="*/ 2 h 29"/>
                <a:gd name="T20" fmla="*/ 4324 w 19"/>
                <a:gd name="T21" fmla="*/ 0 h 29"/>
                <a:gd name="T22" fmla="*/ 0 w 19"/>
                <a:gd name="T23" fmla="*/ 1035 h 29"/>
                <a:gd name="T24" fmla="*/ 9747 w 19"/>
                <a:gd name="T25" fmla="*/ 1106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9"/>
                <a:gd name="T41" fmla="*/ 19 w 19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9">
                  <a:moveTo>
                    <a:pt x="7" y="28"/>
                  </a:moveTo>
                  <a:lnTo>
                    <a:pt x="7" y="28"/>
                  </a:lnTo>
                  <a:lnTo>
                    <a:pt x="11" y="27"/>
                  </a:lnTo>
                  <a:lnTo>
                    <a:pt x="14" y="25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17" y="11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26"/>
                  </a:lnTo>
                  <a:lnTo>
                    <a:pt x="7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0" name="Freeform 843">
              <a:extLst>
                <a:ext uri="{FF2B5EF4-FFF2-40B4-BE49-F238E27FC236}">
                  <a16:creationId xmlns:a16="http://schemas.microsoft.com/office/drawing/2014/main" id="{643C3BCA-928E-4E32-A6BE-3E577C5E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673"/>
              <a:ext cx="10" cy="17"/>
            </a:xfrm>
            <a:custGeom>
              <a:avLst/>
              <a:gdLst>
                <a:gd name="T0" fmla="*/ 1 w 7"/>
                <a:gd name="T1" fmla="*/ 0 h 14"/>
                <a:gd name="T2" fmla="*/ 2080 w 7"/>
                <a:gd name="T3" fmla="*/ 1 h 14"/>
                <a:gd name="T4" fmla="*/ 2080 w 7"/>
                <a:gd name="T5" fmla="*/ 1 h 14"/>
                <a:gd name="T6" fmla="*/ 2080 w 7"/>
                <a:gd name="T7" fmla="*/ 2 h 14"/>
                <a:gd name="T8" fmla="*/ 2830 w 7"/>
                <a:gd name="T9" fmla="*/ 90 h 14"/>
                <a:gd name="T10" fmla="*/ 2830 w 7"/>
                <a:gd name="T11" fmla="*/ 194 h 14"/>
                <a:gd name="T12" fmla="*/ 2830 w 7"/>
                <a:gd name="T13" fmla="*/ 236 h 14"/>
                <a:gd name="T14" fmla="*/ 2080 w 7"/>
                <a:gd name="T15" fmla="*/ 287 h 14"/>
                <a:gd name="T16" fmla="*/ 2080 w 7"/>
                <a:gd name="T17" fmla="*/ 345 h 14"/>
                <a:gd name="T18" fmla="*/ 2080 w 7"/>
                <a:gd name="T19" fmla="*/ 349 h 14"/>
                <a:gd name="T20" fmla="*/ 0 w 7"/>
                <a:gd name="T21" fmla="*/ 345 h 14"/>
                <a:gd name="T22" fmla="*/ 1 w 7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4"/>
                <a:gd name="T38" fmla="*/ 7 w 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4">
                  <a:moveTo>
                    <a:pt x="1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1" name="Freeform 844">
              <a:extLst>
                <a:ext uri="{FF2B5EF4-FFF2-40B4-BE49-F238E27FC236}">
                  <a16:creationId xmlns:a16="http://schemas.microsoft.com/office/drawing/2014/main" id="{54DC5718-4A8F-404F-953C-9FCA059A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674"/>
              <a:ext cx="10" cy="15"/>
            </a:xfrm>
            <a:custGeom>
              <a:avLst/>
              <a:gdLst>
                <a:gd name="T0" fmla="*/ 2080 w 7"/>
                <a:gd name="T1" fmla="*/ 1 h 12"/>
                <a:gd name="T2" fmla="*/ 1 w 7"/>
                <a:gd name="T3" fmla="*/ 0 h 12"/>
                <a:gd name="T4" fmla="*/ 0 w 7"/>
                <a:gd name="T5" fmla="*/ 455 h 12"/>
                <a:gd name="T6" fmla="*/ 2080 w 7"/>
                <a:gd name="T7" fmla="*/ 529 h 12"/>
                <a:gd name="T8" fmla="*/ 2830 w 7"/>
                <a:gd name="T9" fmla="*/ 455 h 12"/>
                <a:gd name="T10" fmla="*/ 2830 w 7"/>
                <a:gd name="T11" fmla="*/ 364 h 12"/>
                <a:gd name="T12" fmla="*/ 2830 w 7"/>
                <a:gd name="T13" fmla="*/ 291 h 12"/>
                <a:gd name="T14" fmla="*/ 2830 w 7"/>
                <a:gd name="T15" fmla="*/ 149 h 12"/>
                <a:gd name="T16" fmla="*/ 2830 w 7"/>
                <a:gd name="T17" fmla="*/ 119 h 12"/>
                <a:gd name="T18" fmla="*/ 2080 w 7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5" y="1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2" name="Freeform 845">
              <a:extLst>
                <a:ext uri="{FF2B5EF4-FFF2-40B4-BE49-F238E27FC236}">
                  <a16:creationId xmlns:a16="http://schemas.microsoft.com/office/drawing/2014/main" id="{25CBD76B-5FC7-4198-B055-1B87FA56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676"/>
              <a:ext cx="9" cy="12"/>
            </a:xfrm>
            <a:custGeom>
              <a:avLst/>
              <a:gdLst>
                <a:gd name="T0" fmla="*/ 4163 w 6"/>
                <a:gd name="T1" fmla="*/ 1 h 9"/>
                <a:gd name="T2" fmla="*/ 1547 w 6"/>
                <a:gd name="T3" fmla="*/ 0 h 9"/>
                <a:gd name="T4" fmla="*/ 0 w 6"/>
                <a:gd name="T5" fmla="*/ 873 h 9"/>
                <a:gd name="T6" fmla="*/ 4163 w 6"/>
                <a:gd name="T7" fmla="*/ 1129 h 9"/>
                <a:gd name="T8" fmla="*/ 5223 w 6"/>
                <a:gd name="T9" fmla="*/ 873 h 9"/>
                <a:gd name="T10" fmla="*/ 5223 w 6"/>
                <a:gd name="T11" fmla="*/ 847 h 9"/>
                <a:gd name="T12" fmla="*/ 5223 w 6"/>
                <a:gd name="T13" fmla="*/ 491 h 9"/>
                <a:gd name="T14" fmla="*/ 5223 w 6"/>
                <a:gd name="T15" fmla="*/ 276 h 9"/>
                <a:gd name="T16" fmla="*/ 5223 w 6"/>
                <a:gd name="T17" fmla="*/ 1 h 9"/>
                <a:gd name="T18" fmla="*/ 4163 w 6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4" y="1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3" name="Freeform 846">
              <a:extLst>
                <a:ext uri="{FF2B5EF4-FFF2-40B4-BE49-F238E27FC236}">
                  <a16:creationId xmlns:a16="http://schemas.microsoft.com/office/drawing/2014/main" id="{0E4FDACB-CF18-41A3-A015-8E2B5EA95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678"/>
              <a:ext cx="9" cy="8"/>
            </a:xfrm>
            <a:custGeom>
              <a:avLst/>
              <a:gdLst>
                <a:gd name="T0" fmla="*/ 5223 w 6"/>
                <a:gd name="T1" fmla="*/ 1 h 7"/>
                <a:gd name="T2" fmla="*/ 1547 w 6"/>
                <a:gd name="T3" fmla="*/ 0 h 7"/>
                <a:gd name="T4" fmla="*/ 0 w 6"/>
                <a:gd name="T5" fmla="*/ 56 h 7"/>
                <a:gd name="T6" fmla="*/ 4163 w 6"/>
                <a:gd name="T7" fmla="*/ 56 h 7"/>
                <a:gd name="T8" fmla="*/ 5223 w 6"/>
                <a:gd name="T9" fmla="*/ 56 h 7"/>
                <a:gd name="T10" fmla="*/ 5223 w 6"/>
                <a:gd name="T11" fmla="*/ 56 h 7"/>
                <a:gd name="T12" fmla="*/ 5223 w 6"/>
                <a:gd name="T13" fmla="*/ 49 h 7"/>
                <a:gd name="T14" fmla="*/ 5223 w 6"/>
                <a:gd name="T15" fmla="*/ 3 h 7"/>
                <a:gd name="T16" fmla="*/ 5223 w 6"/>
                <a:gd name="T17" fmla="*/ 2 h 7"/>
                <a:gd name="T18" fmla="*/ 5223 w 6"/>
                <a:gd name="T19" fmla="*/ 1 h 7"/>
                <a:gd name="T20" fmla="*/ 5223 w 6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7"/>
                <a:gd name="T35" fmla="*/ 6 w 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7">
                  <a:moveTo>
                    <a:pt x="5" y="1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4" name="Freeform 847">
              <a:extLst>
                <a:ext uri="{FF2B5EF4-FFF2-40B4-BE49-F238E27FC236}">
                  <a16:creationId xmlns:a16="http://schemas.microsoft.com/office/drawing/2014/main" id="{6D3C4EF0-5EA6-431E-ADBB-53866910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3679"/>
              <a:ext cx="7" cy="6"/>
            </a:xfrm>
            <a:custGeom>
              <a:avLst/>
              <a:gdLst>
                <a:gd name="T0" fmla="*/ 1182 w 5"/>
                <a:gd name="T1" fmla="*/ 1 h 5"/>
                <a:gd name="T2" fmla="*/ 0 w 5"/>
                <a:gd name="T3" fmla="*/ 0 h 5"/>
                <a:gd name="T4" fmla="*/ 0 w 5"/>
                <a:gd name="T5" fmla="*/ 86 h 5"/>
                <a:gd name="T6" fmla="*/ 1182 w 5"/>
                <a:gd name="T7" fmla="*/ 86 h 5"/>
                <a:gd name="T8" fmla="*/ 1182 w 5"/>
                <a:gd name="T9" fmla="*/ 86 h 5"/>
                <a:gd name="T10" fmla="*/ 1182 w 5"/>
                <a:gd name="T11" fmla="*/ 72 h 5"/>
                <a:gd name="T12" fmla="*/ 1182 w 5"/>
                <a:gd name="T13" fmla="*/ 2 h 5"/>
                <a:gd name="T14" fmla="*/ 1182 w 5"/>
                <a:gd name="T15" fmla="*/ 2 h 5"/>
                <a:gd name="T16" fmla="*/ 1182 w 5"/>
                <a:gd name="T17" fmla="*/ 1 h 5"/>
                <a:gd name="T18" fmla="*/ 1182 w 5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5" name="Freeform 848">
              <a:extLst>
                <a:ext uri="{FF2B5EF4-FFF2-40B4-BE49-F238E27FC236}">
                  <a16:creationId xmlns:a16="http://schemas.microsoft.com/office/drawing/2014/main" id="{D9B98DBB-D016-4CCE-88F5-E901D17E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3668"/>
              <a:ext cx="20" cy="26"/>
            </a:xfrm>
            <a:custGeom>
              <a:avLst/>
              <a:gdLst>
                <a:gd name="T0" fmla="*/ 7586 w 13"/>
                <a:gd name="T1" fmla="*/ 749 h 21"/>
                <a:gd name="T2" fmla="*/ 4931 w 13"/>
                <a:gd name="T3" fmla="*/ 743 h 21"/>
                <a:gd name="T4" fmla="*/ 2083 w 13"/>
                <a:gd name="T5" fmla="*/ 651 h 21"/>
                <a:gd name="T6" fmla="*/ 2083 w 13"/>
                <a:gd name="T7" fmla="*/ 526 h 21"/>
                <a:gd name="T8" fmla="*/ 0 w 13"/>
                <a:gd name="T9" fmla="*/ 343 h 21"/>
                <a:gd name="T10" fmla="*/ 2083 w 13"/>
                <a:gd name="T11" fmla="*/ 181 h 21"/>
                <a:gd name="T12" fmla="*/ 4931 w 13"/>
                <a:gd name="T13" fmla="*/ 2 h 21"/>
                <a:gd name="T14" fmla="*/ 7586 w 13"/>
                <a:gd name="T15" fmla="*/ 1 h 21"/>
                <a:gd name="T16" fmla="*/ 10840 w 13"/>
                <a:gd name="T17" fmla="*/ 0 h 21"/>
                <a:gd name="T18" fmla="*/ 14054 w 13"/>
                <a:gd name="T19" fmla="*/ 2 h 21"/>
                <a:gd name="T20" fmla="*/ 16677 w 13"/>
                <a:gd name="T21" fmla="*/ 146 h 21"/>
                <a:gd name="T22" fmla="*/ 17955 w 13"/>
                <a:gd name="T23" fmla="*/ 277 h 21"/>
                <a:gd name="T24" fmla="*/ 17955 w 13"/>
                <a:gd name="T25" fmla="*/ 425 h 21"/>
                <a:gd name="T26" fmla="*/ 16677 w 13"/>
                <a:gd name="T27" fmla="*/ 600 h 21"/>
                <a:gd name="T28" fmla="*/ 14628 w 13"/>
                <a:gd name="T29" fmla="*/ 662 h 21"/>
                <a:gd name="T30" fmla="*/ 11671 w 13"/>
                <a:gd name="T31" fmla="*/ 749 h 21"/>
                <a:gd name="T32" fmla="*/ 7586 w 13"/>
                <a:gd name="T33" fmla="*/ 74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1"/>
                <a:gd name="T53" fmla="*/ 13 w 1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1">
                  <a:moveTo>
                    <a:pt x="5" y="20"/>
                  </a:moveTo>
                  <a:lnTo>
                    <a:pt x="3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0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6" name="Freeform 849">
              <a:extLst>
                <a:ext uri="{FF2B5EF4-FFF2-40B4-BE49-F238E27FC236}">
                  <a16:creationId xmlns:a16="http://schemas.microsoft.com/office/drawing/2014/main" id="{4A479957-7BE5-4069-AD96-A4265A19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3668"/>
              <a:ext cx="29" cy="33"/>
            </a:xfrm>
            <a:custGeom>
              <a:avLst/>
              <a:gdLst>
                <a:gd name="T0" fmla="*/ 10074 w 19"/>
                <a:gd name="T1" fmla="*/ 805 h 27"/>
                <a:gd name="T2" fmla="*/ 10074 w 19"/>
                <a:gd name="T3" fmla="*/ 805 h 27"/>
                <a:gd name="T4" fmla="*/ 6600 w 19"/>
                <a:gd name="T5" fmla="*/ 747 h 27"/>
                <a:gd name="T6" fmla="*/ 2833 w 19"/>
                <a:gd name="T7" fmla="*/ 664 h 27"/>
                <a:gd name="T8" fmla="*/ 1856 w 19"/>
                <a:gd name="T9" fmla="*/ 543 h 27"/>
                <a:gd name="T10" fmla="*/ 0 w 19"/>
                <a:gd name="T11" fmla="*/ 363 h 27"/>
                <a:gd name="T12" fmla="*/ 2833 w 19"/>
                <a:gd name="T13" fmla="*/ 216 h 27"/>
                <a:gd name="T14" fmla="*/ 5135 w 19"/>
                <a:gd name="T15" fmla="*/ 97 h 27"/>
                <a:gd name="T16" fmla="*/ 9747 w 19"/>
                <a:gd name="T17" fmla="*/ 1 h 27"/>
                <a:gd name="T18" fmla="*/ 14877 w 19"/>
                <a:gd name="T19" fmla="*/ 0 h 27"/>
                <a:gd name="T20" fmla="*/ 18259 w 19"/>
                <a:gd name="T21" fmla="*/ 2 h 27"/>
                <a:gd name="T22" fmla="*/ 22707 w 19"/>
                <a:gd name="T23" fmla="*/ 145 h 27"/>
                <a:gd name="T24" fmla="*/ 23469 w 19"/>
                <a:gd name="T25" fmla="*/ 264 h 27"/>
                <a:gd name="T26" fmla="*/ 23469 w 19"/>
                <a:gd name="T27" fmla="*/ 441 h 27"/>
                <a:gd name="T28" fmla="*/ 22707 w 19"/>
                <a:gd name="T29" fmla="*/ 566 h 27"/>
                <a:gd name="T30" fmla="*/ 19799 w 19"/>
                <a:gd name="T31" fmla="*/ 692 h 27"/>
                <a:gd name="T32" fmla="*/ 15376 w 19"/>
                <a:gd name="T33" fmla="*/ 805 h 27"/>
                <a:gd name="T34" fmla="*/ 10074 w 19"/>
                <a:gd name="T35" fmla="*/ 805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7"/>
                <a:gd name="T56" fmla="*/ 19 w 19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7">
                  <a:moveTo>
                    <a:pt x="8" y="26"/>
                  </a:moveTo>
                  <a:lnTo>
                    <a:pt x="8" y="26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2" y="26"/>
                  </a:lnTo>
                  <a:lnTo>
                    <a:pt x="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7" name="Freeform 850">
              <a:extLst>
                <a:ext uri="{FF2B5EF4-FFF2-40B4-BE49-F238E27FC236}">
                  <a16:creationId xmlns:a16="http://schemas.microsoft.com/office/drawing/2014/main" id="{A37027B0-26C9-4ACF-8AAC-E0F04FBBD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3683"/>
              <a:ext cx="246" cy="28"/>
            </a:xfrm>
            <a:custGeom>
              <a:avLst/>
              <a:gdLst>
                <a:gd name="T0" fmla="*/ 11343 w 166"/>
                <a:gd name="T1" fmla="*/ 1 h 23"/>
                <a:gd name="T2" fmla="*/ 11343 w 166"/>
                <a:gd name="T3" fmla="*/ 1 h 23"/>
                <a:gd name="T4" fmla="*/ 14923 w 166"/>
                <a:gd name="T5" fmla="*/ 2 h 23"/>
                <a:gd name="T6" fmla="*/ 21098 w 166"/>
                <a:gd name="T7" fmla="*/ 2 h 23"/>
                <a:gd name="T8" fmla="*/ 27983 w 166"/>
                <a:gd name="T9" fmla="*/ 90 h 23"/>
                <a:gd name="T10" fmla="*/ 36258 w 166"/>
                <a:gd name="T11" fmla="*/ 110 h 23"/>
                <a:gd name="T12" fmla="*/ 45406 w 166"/>
                <a:gd name="T13" fmla="*/ 134 h 23"/>
                <a:gd name="T14" fmla="*/ 55151 w 166"/>
                <a:gd name="T15" fmla="*/ 163 h 23"/>
                <a:gd name="T16" fmla="*/ 66571 w 166"/>
                <a:gd name="T17" fmla="*/ 198 h 23"/>
                <a:gd name="T18" fmla="*/ 76611 w 166"/>
                <a:gd name="T19" fmla="*/ 241 h 23"/>
                <a:gd name="T20" fmla="*/ 86533 w 166"/>
                <a:gd name="T21" fmla="*/ 287 h 23"/>
                <a:gd name="T22" fmla="*/ 96635 w 166"/>
                <a:gd name="T23" fmla="*/ 293 h 23"/>
                <a:gd name="T24" fmla="*/ 104772 w 166"/>
                <a:gd name="T25" fmla="*/ 357 h 23"/>
                <a:gd name="T26" fmla="*/ 113093 w 166"/>
                <a:gd name="T27" fmla="*/ 357 h 23"/>
                <a:gd name="T28" fmla="*/ 119686 w 166"/>
                <a:gd name="T29" fmla="*/ 404 h 23"/>
                <a:gd name="T30" fmla="*/ 122723 w 166"/>
                <a:gd name="T31" fmla="*/ 425 h 23"/>
                <a:gd name="T32" fmla="*/ 124861 w 166"/>
                <a:gd name="T33" fmla="*/ 425 h 23"/>
                <a:gd name="T34" fmla="*/ 130045 w 166"/>
                <a:gd name="T35" fmla="*/ 492 h 23"/>
                <a:gd name="T36" fmla="*/ 131321 w 166"/>
                <a:gd name="T37" fmla="*/ 492 h 23"/>
                <a:gd name="T38" fmla="*/ 132467 w 166"/>
                <a:gd name="T39" fmla="*/ 530 h 23"/>
                <a:gd name="T40" fmla="*/ 131321 w 166"/>
                <a:gd name="T41" fmla="*/ 553 h 23"/>
                <a:gd name="T42" fmla="*/ 130045 w 166"/>
                <a:gd name="T43" fmla="*/ 599 h 23"/>
                <a:gd name="T44" fmla="*/ 127840 w 166"/>
                <a:gd name="T45" fmla="*/ 629 h 23"/>
                <a:gd name="T46" fmla="*/ 125868 w 166"/>
                <a:gd name="T47" fmla="*/ 629 h 23"/>
                <a:gd name="T48" fmla="*/ 123403 w 166"/>
                <a:gd name="T49" fmla="*/ 629 h 23"/>
                <a:gd name="T50" fmla="*/ 120143 w 166"/>
                <a:gd name="T51" fmla="*/ 629 h 23"/>
                <a:gd name="T52" fmla="*/ 115295 w 166"/>
                <a:gd name="T53" fmla="*/ 599 h 23"/>
                <a:gd name="T54" fmla="*/ 111062 w 166"/>
                <a:gd name="T55" fmla="*/ 599 h 23"/>
                <a:gd name="T56" fmla="*/ 104482 w 166"/>
                <a:gd name="T57" fmla="*/ 553 h 23"/>
                <a:gd name="T58" fmla="*/ 98653 w 166"/>
                <a:gd name="T59" fmla="*/ 553 h 23"/>
                <a:gd name="T60" fmla="*/ 91070 w 166"/>
                <a:gd name="T61" fmla="*/ 553 h 23"/>
                <a:gd name="T62" fmla="*/ 84256 w 166"/>
                <a:gd name="T63" fmla="*/ 517 h 23"/>
                <a:gd name="T64" fmla="*/ 76611 w 166"/>
                <a:gd name="T65" fmla="*/ 492 h 23"/>
                <a:gd name="T66" fmla="*/ 70504 w 166"/>
                <a:gd name="T67" fmla="*/ 492 h 23"/>
                <a:gd name="T68" fmla="*/ 63028 w 166"/>
                <a:gd name="T69" fmla="*/ 492 h 23"/>
                <a:gd name="T70" fmla="*/ 56192 w 166"/>
                <a:gd name="T71" fmla="*/ 435 h 23"/>
                <a:gd name="T72" fmla="*/ 51497 w 166"/>
                <a:gd name="T73" fmla="*/ 425 h 23"/>
                <a:gd name="T74" fmla="*/ 44922 w 166"/>
                <a:gd name="T75" fmla="*/ 425 h 23"/>
                <a:gd name="T76" fmla="*/ 40261 w 166"/>
                <a:gd name="T77" fmla="*/ 404 h 23"/>
                <a:gd name="T78" fmla="*/ 36916 w 166"/>
                <a:gd name="T79" fmla="*/ 404 h 23"/>
                <a:gd name="T80" fmla="*/ 33493 w 166"/>
                <a:gd name="T81" fmla="*/ 357 h 23"/>
                <a:gd name="T82" fmla="*/ 30313 w 166"/>
                <a:gd name="T83" fmla="*/ 357 h 23"/>
                <a:gd name="T84" fmla="*/ 24911 w 166"/>
                <a:gd name="T85" fmla="*/ 357 h 23"/>
                <a:gd name="T86" fmla="*/ 19367 w 166"/>
                <a:gd name="T87" fmla="*/ 293 h 23"/>
                <a:gd name="T88" fmla="*/ 13672 w 166"/>
                <a:gd name="T89" fmla="*/ 287 h 23"/>
                <a:gd name="T90" fmla="*/ 8819 w 166"/>
                <a:gd name="T91" fmla="*/ 241 h 23"/>
                <a:gd name="T92" fmla="*/ 3720 w 166"/>
                <a:gd name="T93" fmla="*/ 241 h 23"/>
                <a:gd name="T94" fmla="*/ 1409 w 166"/>
                <a:gd name="T95" fmla="*/ 236 h 23"/>
                <a:gd name="T96" fmla="*/ 0 w 166"/>
                <a:gd name="T97" fmla="*/ 236 h 23"/>
                <a:gd name="T98" fmla="*/ 1 w 166"/>
                <a:gd name="T99" fmla="*/ 0 h 23"/>
                <a:gd name="T100" fmla="*/ 11343 w 166"/>
                <a:gd name="T101" fmla="*/ 1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23"/>
                <a:gd name="T155" fmla="*/ 166 w 166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23">
                  <a:moveTo>
                    <a:pt x="14" y="1"/>
                  </a:moveTo>
                  <a:lnTo>
                    <a:pt x="14" y="1"/>
                  </a:lnTo>
                  <a:lnTo>
                    <a:pt x="19" y="2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5" y="4"/>
                  </a:lnTo>
                  <a:lnTo>
                    <a:pt x="57" y="5"/>
                  </a:lnTo>
                  <a:lnTo>
                    <a:pt x="69" y="6"/>
                  </a:lnTo>
                  <a:lnTo>
                    <a:pt x="83" y="7"/>
                  </a:lnTo>
                  <a:lnTo>
                    <a:pt x="96" y="9"/>
                  </a:lnTo>
                  <a:lnTo>
                    <a:pt x="108" y="10"/>
                  </a:lnTo>
                  <a:lnTo>
                    <a:pt x="121" y="11"/>
                  </a:lnTo>
                  <a:lnTo>
                    <a:pt x="131" y="13"/>
                  </a:lnTo>
                  <a:lnTo>
                    <a:pt x="141" y="13"/>
                  </a:lnTo>
                  <a:lnTo>
                    <a:pt x="149" y="14"/>
                  </a:lnTo>
                  <a:lnTo>
                    <a:pt x="153" y="15"/>
                  </a:lnTo>
                  <a:lnTo>
                    <a:pt x="156" y="15"/>
                  </a:lnTo>
                  <a:lnTo>
                    <a:pt x="162" y="17"/>
                  </a:lnTo>
                  <a:lnTo>
                    <a:pt x="164" y="17"/>
                  </a:lnTo>
                  <a:lnTo>
                    <a:pt x="165" y="19"/>
                  </a:lnTo>
                  <a:lnTo>
                    <a:pt x="164" y="20"/>
                  </a:lnTo>
                  <a:lnTo>
                    <a:pt x="162" y="21"/>
                  </a:lnTo>
                  <a:lnTo>
                    <a:pt x="159" y="22"/>
                  </a:lnTo>
                  <a:lnTo>
                    <a:pt x="157" y="22"/>
                  </a:lnTo>
                  <a:lnTo>
                    <a:pt x="154" y="22"/>
                  </a:lnTo>
                  <a:lnTo>
                    <a:pt x="150" y="22"/>
                  </a:lnTo>
                  <a:lnTo>
                    <a:pt x="144" y="21"/>
                  </a:lnTo>
                  <a:lnTo>
                    <a:pt x="138" y="21"/>
                  </a:lnTo>
                  <a:lnTo>
                    <a:pt x="130" y="20"/>
                  </a:lnTo>
                  <a:lnTo>
                    <a:pt x="123" y="20"/>
                  </a:lnTo>
                  <a:lnTo>
                    <a:pt x="114" y="20"/>
                  </a:lnTo>
                  <a:lnTo>
                    <a:pt x="105" y="18"/>
                  </a:lnTo>
                  <a:lnTo>
                    <a:pt x="96" y="17"/>
                  </a:lnTo>
                  <a:lnTo>
                    <a:pt x="88" y="17"/>
                  </a:lnTo>
                  <a:lnTo>
                    <a:pt x="79" y="17"/>
                  </a:lnTo>
                  <a:lnTo>
                    <a:pt x="70" y="16"/>
                  </a:lnTo>
                  <a:lnTo>
                    <a:pt x="64" y="15"/>
                  </a:lnTo>
                  <a:lnTo>
                    <a:pt x="56" y="15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42" y="13"/>
                  </a:lnTo>
                  <a:lnTo>
                    <a:pt x="38" y="13"/>
                  </a:lnTo>
                  <a:lnTo>
                    <a:pt x="31" y="13"/>
                  </a:lnTo>
                  <a:lnTo>
                    <a:pt x="24" y="11"/>
                  </a:lnTo>
                  <a:lnTo>
                    <a:pt x="17" y="10"/>
                  </a:lnTo>
                  <a:lnTo>
                    <a:pt x="11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1" y="0"/>
                  </a:lnTo>
                  <a:lnTo>
                    <a:pt x="14" y="1"/>
                  </a:lnTo>
                </a:path>
              </a:pathLst>
            </a:custGeom>
            <a:solidFill>
              <a:srgbClr val="5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8" name="Freeform 851">
              <a:extLst>
                <a:ext uri="{FF2B5EF4-FFF2-40B4-BE49-F238E27FC236}">
                  <a16:creationId xmlns:a16="http://schemas.microsoft.com/office/drawing/2014/main" id="{07C6B5F7-09AC-4D17-983F-4ACDA00C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3683"/>
              <a:ext cx="255" cy="36"/>
            </a:xfrm>
            <a:custGeom>
              <a:avLst/>
              <a:gdLst>
                <a:gd name="T0" fmla="*/ 11383 w 172"/>
                <a:gd name="T1" fmla="*/ 1 h 29"/>
                <a:gd name="T2" fmla="*/ 11383 w 172"/>
                <a:gd name="T3" fmla="*/ 1 h 29"/>
                <a:gd name="T4" fmla="*/ 12142 w 172"/>
                <a:gd name="T5" fmla="*/ 1 h 29"/>
                <a:gd name="T6" fmla="*/ 16059 w 172"/>
                <a:gd name="T7" fmla="*/ 2 h 29"/>
                <a:gd name="T8" fmla="*/ 21567 w 172"/>
                <a:gd name="T9" fmla="*/ 119 h 29"/>
                <a:gd name="T10" fmla="*/ 28883 w 172"/>
                <a:gd name="T11" fmla="*/ 148 h 29"/>
                <a:gd name="T12" fmla="*/ 38142 w 172"/>
                <a:gd name="T13" fmla="*/ 184 h 29"/>
                <a:gd name="T14" fmla="*/ 47403 w 172"/>
                <a:gd name="T15" fmla="*/ 228 h 29"/>
                <a:gd name="T16" fmla="*/ 58488 w 172"/>
                <a:gd name="T17" fmla="*/ 322 h 29"/>
                <a:gd name="T18" fmla="*/ 69849 w 172"/>
                <a:gd name="T19" fmla="*/ 351 h 29"/>
                <a:gd name="T20" fmla="*/ 80082 w 172"/>
                <a:gd name="T21" fmla="*/ 436 h 29"/>
                <a:gd name="T22" fmla="*/ 90436 w 172"/>
                <a:gd name="T23" fmla="*/ 500 h 29"/>
                <a:gd name="T24" fmla="*/ 100689 w 172"/>
                <a:gd name="T25" fmla="*/ 541 h 29"/>
                <a:gd name="T26" fmla="*/ 109846 w 172"/>
                <a:gd name="T27" fmla="*/ 621 h 29"/>
                <a:gd name="T28" fmla="*/ 117534 w 172"/>
                <a:gd name="T29" fmla="*/ 672 h 29"/>
                <a:gd name="T30" fmla="*/ 124292 w 172"/>
                <a:gd name="T31" fmla="*/ 700 h 29"/>
                <a:gd name="T32" fmla="*/ 128556 w 172"/>
                <a:gd name="T33" fmla="*/ 766 h 29"/>
                <a:gd name="T34" fmla="*/ 130879 w 172"/>
                <a:gd name="T35" fmla="*/ 766 h 29"/>
                <a:gd name="T36" fmla="*/ 135528 w 172"/>
                <a:gd name="T37" fmla="*/ 834 h 29"/>
                <a:gd name="T38" fmla="*/ 137224 w 172"/>
                <a:gd name="T39" fmla="*/ 869 h 29"/>
                <a:gd name="T40" fmla="*/ 138541 w 172"/>
                <a:gd name="T41" fmla="*/ 951 h 29"/>
                <a:gd name="T42" fmla="*/ 137224 w 172"/>
                <a:gd name="T43" fmla="*/ 957 h 29"/>
                <a:gd name="T44" fmla="*/ 135528 w 172"/>
                <a:gd name="T45" fmla="*/ 1079 h 29"/>
                <a:gd name="T46" fmla="*/ 133393 w 172"/>
                <a:gd name="T47" fmla="*/ 1106 h 29"/>
                <a:gd name="T48" fmla="*/ 131939 w 172"/>
                <a:gd name="T49" fmla="*/ 1106 h 29"/>
                <a:gd name="T50" fmla="*/ 128934 w 172"/>
                <a:gd name="T51" fmla="*/ 1106 h 29"/>
                <a:gd name="T52" fmla="*/ 125432 w 172"/>
                <a:gd name="T53" fmla="*/ 1106 h 29"/>
                <a:gd name="T54" fmla="*/ 120539 w 172"/>
                <a:gd name="T55" fmla="*/ 1079 h 29"/>
                <a:gd name="T56" fmla="*/ 115460 w 172"/>
                <a:gd name="T57" fmla="*/ 1079 h 29"/>
                <a:gd name="T58" fmla="*/ 109064 w 172"/>
                <a:gd name="T59" fmla="*/ 1035 h 29"/>
                <a:gd name="T60" fmla="*/ 102595 w 172"/>
                <a:gd name="T61" fmla="*/ 957 h 29"/>
                <a:gd name="T62" fmla="*/ 95152 w 172"/>
                <a:gd name="T63" fmla="*/ 957 h 29"/>
                <a:gd name="T64" fmla="*/ 88279 w 172"/>
                <a:gd name="T65" fmla="*/ 937 h 29"/>
                <a:gd name="T66" fmla="*/ 80670 w 172"/>
                <a:gd name="T67" fmla="*/ 869 h 29"/>
                <a:gd name="T68" fmla="*/ 73565 w 172"/>
                <a:gd name="T69" fmla="*/ 869 h 29"/>
                <a:gd name="T70" fmla="*/ 66365 w 172"/>
                <a:gd name="T71" fmla="*/ 834 h 29"/>
                <a:gd name="T72" fmla="*/ 58660 w 172"/>
                <a:gd name="T73" fmla="*/ 771 h 29"/>
                <a:gd name="T74" fmla="*/ 53282 w 172"/>
                <a:gd name="T75" fmla="*/ 766 h 29"/>
                <a:gd name="T76" fmla="*/ 47114 w 172"/>
                <a:gd name="T77" fmla="*/ 766 h 29"/>
                <a:gd name="T78" fmla="*/ 41977 w 172"/>
                <a:gd name="T79" fmla="*/ 700 h 29"/>
                <a:gd name="T80" fmla="*/ 38592 w 172"/>
                <a:gd name="T81" fmla="*/ 700 h 29"/>
                <a:gd name="T82" fmla="*/ 35297 w 172"/>
                <a:gd name="T83" fmla="*/ 672 h 29"/>
                <a:gd name="T84" fmla="*/ 31779 w 172"/>
                <a:gd name="T85" fmla="*/ 672 h 29"/>
                <a:gd name="T86" fmla="*/ 25727 w 172"/>
                <a:gd name="T87" fmla="*/ 621 h 29"/>
                <a:gd name="T88" fmla="*/ 20366 w 172"/>
                <a:gd name="T89" fmla="*/ 541 h 29"/>
                <a:gd name="T90" fmla="*/ 14547 w 172"/>
                <a:gd name="T91" fmla="*/ 500 h 29"/>
                <a:gd name="T92" fmla="*/ 8864 w 172"/>
                <a:gd name="T93" fmla="*/ 497 h 29"/>
                <a:gd name="T94" fmla="*/ 3726 w 172"/>
                <a:gd name="T95" fmla="*/ 436 h 29"/>
                <a:gd name="T96" fmla="*/ 1444 w 172"/>
                <a:gd name="T97" fmla="*/ 400 h 29"/>
                <a:gd name="T98" fmla="*/ 0 w 172"/>
                <a:gd name="T99" fmla="*/ 400 h 29"/>
                <a:gd name="T100" fmla="*/ 1 w 172"/>
                <a:gd name="T101" fmla="*/ 0 h 29"/>
                <a:gd name="T102" fmla="*/ 11383 w 172"/>
                <a:gd name="T103" fmla="*/ 1 h 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"/>
                <a:gd name="T157" fmla="*/ 0 h 29"/>
                <a:gd name="T158" fmla="*/ 172 w 172"/>
                <a:gd name="T159" fmla="*/ 29 h 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" h="29">
                  <a:moveTo>
                    <a:pt x="14" y="1"/>
                  </a:moveTo>
                  <a:lnTo>
                    <a:pt x="14" y="1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7" y="3"/>
                  </a:lnTo>
                  <a:lnTo>
                    <a:pt x="36" y="4"/>
                  </a:lnTo>
                  <a:lnTo>
                    <a:pt x="47" y="5"/>
                  </a:lnTo>
                  <a:lnTo>
                    <a:pt x="59" y="6"/>
                  </a:lnTo>
                  <a:lnTo>
                    <a:pt x="72" y="8"/>
                  </a:lnTo>
                  <a:lnTo>
                    <a:pt x="86" y="9"/>
                  </a:lnTo>
                  <a:lnTo>
                    <a:pt x="99" y="11"/>
                  </a:lnTo>
                  <a:lnTo>
                    <a:pt x="112" y="13"/>
                  </a:lnTo>
                  <a:lnTo>
                    <a:pt x="125" y="14"/>
                  </a:lnTo>
                  <a:lnTo>
                    <a:pt x="136" y="16"/>
                  </a:lnTo>
                  <a:lnTo>
                    <a:pt x="146" y="17"/>
                  </a:lnTo>
                  <a:lnTo>
                    <a:pt x="154" y="18"/>
                  </a:lnTo>
                  <a:lnTo>
                    <a:pt x="159" y="19"/>
                  </a:lnTo>
                  <a:lnTo>
                    <a:pt x="162" y="19"/>
                  </a:lnTo>
                  <a:lnTo>
                    <a:pt x="168" y="21"/>
                  </a:lnTo>
                  <a:lnTo>
                    <a:pt x="170" y="22"/>
                  </a:lnTo>
                  <a:lnTo>
                    <a:pt x="171" y="24"/>
                  </a:lnTo>
                  <a:lnTo>
                    <a:pt x="170" y="25"/>
                  </a:lnTo>
                  <a:lnTo>
                    <a:pt x="168" y="27"/>
                  </a:lnTo>
                  <a:lnTo>
                    <a:pt x="165" y="28"/>
                  </a:lnTo>
                  <a:lnTo>
                    <a:pt x="163" y="28"/>
                  </a:lnTo>
                  <a:lnTo>
                    <a:pt x="160" y="28"/>
                  </a:lnTo>
                  <a:lnTo>
                    <a:pt x="155" y="28"/>
                  </a:lnTo>
                  <a:lnTo>
                    <a:pt x="149" y="27"/>
                  </a:lnTo>
                  <a:lnTo>
                    <a:pt x="143" y="27"/>
                  </a:lnTo>
                  <a:lnTo>
                    <a:pt x="135" y="26"/>
                  </a:lnTo>
                  <a:lnTo>
                    <a:pt x="127" y="25"/>
                  </a:lnTo>
                  <a:lnTo>
                    <a:pt x="118" y="25"/>
                  </a:lnTo>
                  <a:lnTo>
                    <a:pt x="109" y="23"/>
                  </a:lnTo>
                  <a:lnTo>
                    <a:pt x="100" y="22"/>
                  </a:lnTo>
                  <a:lnTo>
                    <a:pt x="91" y="22"/>
                  </a:lnTo>
                  <a:lnTo>
                    <a:pt x="82" y="21"/>
                  </a:lnTo>
                  <a:lnTo>
                    <a:pt x="73" y="20"/>
                  </a:lnTo>
                  <a:lnTo>
                    <a:pt x="66" y="19"/>
                  </a:lnTo>
                  <a:lnTo>
                    <a:pt x="58" y="19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7"/>
                  </a:lnTo>
                  <a:lnTo>
                    <a:pt x="39" y="17"/>
                  </a:lnTo>
                  <a:lnTo>
                    <a:pt x="32" y="16"/>
                  </a:lnTo>
                  <a:lnTo>
                    <a:pt x="25" y="14"/>
                  </a:lnTo>
                  <a:lnTo>
                    <a:pt x="18" y="13"/>
                  </a:lnTo>
                  <a:lnTo>
                    <a:pt x="11" y="12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" y="0"/>
                  </a:lnTo>
                  <a:lnTo>
                    <a:pt x="1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9" name="Freeform 852">
              <a:extLst>
                <a:ext uri="{FF2B5EF4-FFF2-40B4-BE49-F238E27FC236}">
                  <a16:creationId xmlns:a16="http://schemas.microsoft.com/office/drawing/2014/main" id="{15438B0A-C84B-4A20-A785-45D87C62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685"/>
              <a:ext cx="233" cy="24"/>
            </a:xfrm>
            <a:custGeom>
              <a:avLst/>
              <a:gdLst>
                <a:gd name="T0" fmla="*/ 0 w 157"/>
                <a:gd name="T1" fmla="*/ 206 h 19"/>
                <a:gd name="T2" fmla="*/ 1460 w 157"/>
                <a:gd name="T3" fmla="*/ 206 h 19"/>
                <a:gd name="T4" fmla="*/ 4773 w 157"/>
                <a:gd name="T5" fmla="*/ 260 h 19"/>
                <a:gd name="T6" fmla="*/ 10512 w 157"/>
                <a:gd name="T7" fmla="*/ 260 h 19"/>
                <a:gd name="T8" fmla="*/ 17157 w 157"/>
                <a:gd name="T9" fmla="*/ 260 h 19"/>
                <a:gd name="T10" fmla="*/ 25462 w 157"/>
                <a:gd name="T11" fmla="*/ 388 h 19"/>
                <a:gd name="T12" fmla="*/ 34361 w 157"/>
                <a:gd name="T13" fmla="*/ 414 h 19"/>
                <a:gd name="T14" fmla="*/ 44524 w 157"/>
                <a:gd name="T15" fmla="*/ 414 h 19"/>
                <a:gd name="T16" fmla="*/ 53983 w 157"/>
                <a:gd name="T17" fmla="*/ 490 h 19"/>
                <a:gd name="T18" fmla="*/ 64066 w 157"/>
                <a:gd name="T19" fmla="*/ 619 h 19"/>
                <a:gd name="T20" fmla="*/ 74686 w 157"/>
                <a:gd name="T21" fmla="*/ 619 h 19"/>
                <a:gd name="T22" fmla="*/ 83534 w 157"/>
                <a:gd name="T23" fmla="*/ 630 h 19"/>
                <a:gd name="T24" fmla="*/ 93080 w 157"/>
                <a:gd name="T25" fmla="*/ 661 h 19"/>
                <a:gd name="T26" fmla="*/ 99679 w 157"/>
                <a:gd name="T27" fmla="*/ 782 h 19"/>
                <a:gd name="T28" fmla="*/ 105343 w 157"/>
                <a:gd name="T29" fmla="*/ 782 h 19"/>
                <a:gd name="T30" fmla="*/ 110153 w 157"/>
                <a:gd name="T31" fmla="*/ 796 h 19"/>
                <a:gd name="T32" fmla="*/ 111752 w 157"/>
                <a:gd name="T33" fmla="*/ 796 h 19"/>
                <a:gd name="T34" fmla="*/ 113400 w 157"/>
                <a:gd name="T35" fmla="*/ 796 h 19"/>
                <a:gd name="T36" fmla="*/ 115363 w 157"/>
                <a:gd name="T37" fmla="*/ 835 h 19"/>
                <a:gd name="T38" fmla="*/ 117387 w 157"/>
                <a:gd name="T39" fmla="*/ 835 h 19"/>
                <a:gd name="T40" fmla="*/ 118897 w 157"/>
                <a:gd name="T41" fmla="*/ 893 h 19"/>
                <a:gd name="T42" fmla="*/ 121717 w 157"/>
                <a:gd name="T43" fmla="*/ 893 h 19"/>
                <a:gd name="T44" fmla="*/ 123971 w 157"/>
                <a:gd name="T45" fmla="*/ 893 h 19"/>
                <a:gd name="T46" fmla="*/ 126958 w 157"/>
                <a:gd name="T47" fmla="*/ 893 h 19"/>
                <a:gd name="T48" fmla="*/ 128430 w 157"/>
                <a:gd name="T49" fmla="*/ 988 h 19"/>
                <a:gd name="T50" fmla="*/ 128430 w 157"/>
                <a:gd name="T51" fmla="*/ 782 h 19"/>
                <a:gd name="T52" fmla="*/ 127277 w 157"/>
                <a:gd name="T53" fmla="*/ 782 h 19"/>
                <a:gd name="T54" fmla="*/ 125676 w 157"/>
                <a:gd name="T55" fmla="*/ 782 h 19"/>
                <a:gd name="T56" fmla="*/ 123515 w 157"/>
                <a:gd name="T57" fmla="*/ 782 h 19"/>
                <a:gd name="T58" fmla="*/ 120111 w 157"/>
                <a:gd name="T59" fmla="*/ 782 h 19"/>
                <a:gd name="T60" fmla="*/ 116926 w 157"/>
                <a:gd name="T61" fmla="*/ 661 h 19"/>
                <a:gd name="T62" fmla="*/ 113400 w 157"/>
                <a:gd name="T63" fmla="*/ 630 h 19"/>
                <a:gd name="T64" fmla="*/ 110153 w 157"/>
                <a:gd name="T65" fmla="*/ 630 h 19"/>
                <a:gd name="T66" fmla="*/ 106512 w 157"/>
                <a:gd name="T67" fmla="*/ 619 h 19"/>
                <a:gd name="T68" fmla="*/ 103937 w 157"/>
                <a:gd name="T69" fmla="*/ 619 h 19"/>
                <a:gd name="T70" fmla="*/ 99679 w 157"/>
                <a:gd name="T71" fmla="*/ 619 h 19"/>
                <a:gd name="T72" fmla="*/ 93869 w 157"/>
                <a:gd name="T73" fmla="*/ 523 h 19"/>
                <a:gd name="T74" fmla="*/ 86539 w 157"/>
                <a:gd name="T75" fmla="*/ 490 h 19"/>
                <a:gd name="T76" fmla="*/ 78016 w 157"/>
                <a:gd name="T77" fmla="*/ 414 h 19"/>
                <a:gd name="T78" fmla="*/ 69407 w 157"/>
                <a:gd name="T79" fmla="*/ 388 h 19"/>
                <a:gd name="T80" fmla="*/ 59221 w 157"/>
                <a:gd name="T81" fmla="*/ 328 h 19"/>
                <a:gd name="T82" fmla="*/ 50325 w 157"/>
                <a:gd name="T83" fmla="*/ 260 h 19"/>
                <a:gd name="T84" fmla="*/ 40165 w 157"/>
                <a:gd name="T85" fmla="*/ 206 h 19"/>
                <a:gd name="T86" fmla="*/ 32228 w 157"/>
                <a:gd name="T87" fmla="*/ 163 h 19"/>
                <a:gd name="T88" fmla="*/ 23153 w 157"/>
                <a:gd name="T89" fmla="*/ 129 h 19"/>
                <a:gd name="T90" fmla="*/ 15601 w 157"/>
                <a:gd name="T91" fmla="*/ 129 h 19"/>
                <a:gd name="T92" fmla="*/ 10055 w 157"/>
                <a:gd name="T93" fmla="*/ 1 h 19"/>
                <a:gd name="T94" fmla="*/ 4773 w 157"/>
                <a:gd name="T95" fmla="*/ 0 h 19"/>
                <a:gd name="T96" fmla="*/ 1460 w 157"/>
                <a:gd name="T97" fmla="*/ 0 h 19"/>
                <a:gd name="T98" fmla="*/ 0 w 157"/>
                <a:gd name="T99" fmla="*/ 0 h 19"/>
                <a:gd name="T100" fmla="*/ 0 w 157"/>
                <a:gd name="T101" fmla="*/ 206 h 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"/>
                <a:gd name="T154" fmla="*/ 0 h 19"/>
                <a:gd name="T155" fmla="*/ 157 w 157"/>
                <a:gd name="T156" fmla="*/ 19 h 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" h="19">
                  <a:moveTo>
                    <a:pt x="0" y="4"/>
                  </a:moveTo>
                  <a:lnTo>
                    <a:pt x="2" y="4"/>
                  </a:lnTo>
                  <a:lnTo>
                    <a:pt x="6" y="5"/>
                  </a:lnTo>
                  <a:lnTo>
                    <a:pt x="13" y="5"/>
                  </a:lnTo>
                  <a:lnTo>
                    <a:pt x="21" y="5"/>
                  </a:lnTo>
                  <a:lnTo>
                    <a:pt x="31" y="7"/>
                  </a:lnTo>
                  <a:lnTo>
                    <a:pt x="42" y="8"/>
                  </a:lnTo>
                  <a:lnTo>
                    <a:pt x="54" y="8"/>
                  </a:lnTo>
                  <a:lnTo>
                    <a:pt x="66" y="9"/>
                  </a:lnTo>
                  <a:lnTo>
                    <a:pt x="78" y="11"/>
                  </a:lnTo>
                  <a:lnTo>
                    <a:pt x="91" y="11"/>
                  </a:lnTo>
                  <a:lnTo>
                    <a:pt x="102" y="12"/>
                  </a:lnTo>
                  <a:lnTo>
                    <a:pt x="113" y="13"/>
                  </a:lnTo>
                  <a:lnTo>
                    <a:pt x="121" y="14"/>
                  </a:lnTo>
                  <a:lnTo>
                    <a:pt x="128" y="14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0" y="16"/>
                  </a:lnTo>
                  <a:lnTo>
                    <a:pt x="143" y="16"/>
                  </a:lnTo>
                  <a:lnTo>
                    <a:pt x="145" y="17"/>
                  </a:lnTo>
                  <a:lnTo>
                    <a:pt x="148" y="17"/>
                  </a:lnTo>
                  <a:lnTo>
                    <a:pt x="151" y="17"/>
                  </a:lnTo>
                  <a:lnTo>
                    <a:pt x="154" y="17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55" y="14"/>
                  </a:lnTo>
                  <a:lnTo>
                    <a:pt x="153" y="14"/>
                  </a:lnTo>
                  <a:lnTo>
                    <a:pt x="150" y="14"/>
                  </a:lnTo>
                  <a:lnTo>
                    <a:pt x="146" y="14"/>
                  </a:lnTo>
                  <a:lnTo>
                    <a:pt x="142" y="13"/>
                  </a:lnTo>
                  <a:lnTo>
                    <a:pt x="138" y="12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1" y="11"/>
                  </a:lnTo>
                  <a:lnTo>
                    <a:pt x="114" y="10"/>
                  </a:lnTo>
                  <a:lnTo>
                    <a:pt x="105" y="9"/>
                  </a:lnTo>
                  <a:lnTo>
                    <a:pt x="95" y="8"/>
                  </a:lnTo>
                  <a:lnTo>
                    <a:pt x="84" y="7"/>
                  </a:lnTo>
                  <a:lnTo>
                    <a:pt x="72" y="6"/>
                  </a:lnTo>
                  <a:lnTo>
                    <a:pt x="61" y="5"/>
                  </a:lnTo>
                  <a:lnTo>
                    <a:pt x="49" y="4"/>
                  </a:lnTo>
                  <a:lnTo>
                    <a:pt x="39" y="3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0" name="Freeform 853">
              <a:extLst>
                <a:ext uri="{FF2B5EF4-FFF2-40B4-BE49-F238E27FC236}">
                  <a16:creationId xmlns:a16="http://schemas.microsoft.com/office/drawing/2014/main" id="{F25BF282-7145-496B-B295-11F0A129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703"/>
              <a:ext cx="313" cy="74"/>
            </a:xfrm>
            <a:custGeom>
              <a:avLst/>
              <a:gdLst>
                <a:gd name="T0" fmla="*/ 133417 w 211"/>
                <a:gd name="T1" fmla="*/ 1857 h 60"/>
                <a:gd name="T2" fmla="*/ 128204 w 211"/>
                <a:gd name="T3" fmla="*/ 1808 h 60"/>
                <a:gd name="T4" fmla="*/ 119797 w 211"/>
                <a:gd name="T5" fmla="*/ 1696 h 60"/>
                <a:gd name="T6" fmla="*/ 111756 w 211"/>
                <a:gd name="T7" fmla="*/ 1632 h 60"/>
                <a:gd name="T8" fmla="*/ 102734 w 211"/>
                <a:gd name="T9" fmla="*/ 1558 h 60"/>
                <a:gd name="T10" fmla="*/ 94163 w 211"/>
                <a:gd name="T11" fmla="*/ 1466 h 60"/>
                <a:gd name="T12" fmla="*/ 84250 w 211"/>
                <a:gd name="T13" fmla="*/ 1323 h 60"/>
                <a:gd name="T14" fmla="*/ 74263 w 211"/>
                <a:gd name="T15" fmla="*/ 1211 h 60"/>
                <a:gd name="T16" fmla="*/ 64549 w 211"/>
                <a:gd name="T17" fmla="*/ 1115 h 60"/>
                <a:gd name="T18" fmla="*/ 54441 w 211"/>
                <a:gd name="T19" fmla="*/ 1024 h 60"/>
                <a:gd name="T20" fmla="*/ 45146 w 211"/>
                <a:gd name="T21" fmla="*/ 900 h 60"/>
                <a:gd name="T22" fmla="*/ 36700 w 211"/>
                <a:gd name="T23" fmla="*/ 803 h 60"/>
                <a:gd name="T24" fmla="*/ 27504 w 211"/>
                <a:gd name="T25" fmla="*/ 730 h 60"/>
                <a:gd name="T26" fmla="*/ 19775 w 211"/>
                <a:gd name="T27" fmla="*/ 594 h 60"/>
                <a:gd name="T28" fmla="*/ 13830 w 211"/>
                <a:gd name="T29" fmla="*/ 528 h 60"/>
                <a:gd name="T30" fmla="*/ 7031 w 211"/>
                <a:gd name="T31" fmla="*/ 480 h 60"/>
                <a:gd name="T32" fmla="*/ 2154 w 211"/>
                <a:gd name="T33" fmla="*/ 391 h 60"/>
                <a:gd name="T34" fmla="*/ 0 w 211"/>
                <a:gd name="T35" fmla="*/ 281 h 60"/>
                <a:gd name="T36" fmla="*/ 0 w 211"/>
                <a:gd name="T37" fmla="*/ 169 h 60"/>
                <a:gd name="T38" fmla="*/ 0 w 211"/>
                <a:gd name="T39" fmla="*/ 111 h 60"/>
                <a:gd name="T40" fmla="*/ 1 w 211"/>
                <a:gd name="T41" fmla="*/ 2 h 60"/>
                <a:gd name="T42" fmla="*/ 2154 w 211"/>
                <a:gd name="T43" fmla="*/ 1 h 60"/>
                <a:gd name="T44" fmla="*/ 5558 w 211"/>
                <a:gd name="T45" fmla="*/ 0 h 60"/>
                <a:gd name="T46" fmla="*/ 11507 w 211"/>
                <a:gd name="T47" fmla="*/ 1 h 60"/>
                <a:gd name="T48" fmla="*/ 18144 w 211"/>
                <a:gd name="T49" fmla="*/ 2 h 60"/>
                <a:gd name="T50" fmla="*/ 26915 w 211"/>
                <a:gd name="T51" fmla="*/ 137 h 60"/>
                <a:gd name="T52" fmla="*/ 36700 w 211"/>
                <a:gd name="T53" fmla="*/ 169 h 60"/>
                <a:gd name="T54" fmla="*/ 46686 w 211"/>
                <a:gd name="T55" fmla="*/ 281 h 60"/>
                <a:gd name="T56" fmla="*/ 57774 w 211"/>
                <a:gd name="T57" fmla="*/ 391 h 60"/>
                <a:gd name="T58" fmla="*/ 171662 w 211"/>
                <a:gd name="T59" fmla="*/ 1375 h 60"/>
                <a:gd name="T60" fmla="*/ 166423 w 211"/>
                <a:gd name="T61" fmla="*/ 2092 h 60"/>
                <a:gd name="T62" fmla="*/ 133417 w 211"/>
                <a:gd name="T63" fmla="*/ 185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60"/>
                <a:gd name="T98" fmla="*/ 211 w 211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60">
                  <a:moveTo>
                    <a:pt x="164" y="53"/>
                  </a:moveTo>
                  <a:lnTo>
                    <a:pt x="157" y="51"/>
                  </a:lnTo>
                  <a:lnTo>
                    <a:pt x="147" y="48"/>
                  </a:lnTo>
                  <a:lnTo>
                    <a:pt x="137" y="46"/>
                  </a:lnTo>
                  <a:lnTo>
                    <a:pt x="126" y="44"/>
                  </a:lnTo>
                  <a:lnTo>
                    <a:pt x="115" y="41"/>
                  </a:lnTo>
                  <a:lnTo>
                    <a:pt x="103" y="37"/>
                  </a:lnTo>
                  <a:lnTo>
                    <a:pt x="91" y="34"/>
                  </a:lnTo>
                  <a:lnTo>
                    <a:pt x="79" y="32"/>
                  </a:lnTo>
                  <a:lnTo>
                    <a:pt x="67" y="29"/>
                  </a:lnTo>
                  <a:lnTo>
                    <a:pt x="55" y="25"/>
                  </a:lnTo>
                  <a:lnTo>
                    <a:pt x="45" y="23"/>
                  </a:lnTo>
                  <a:lnTo>
                    <a:pt x="34" y="20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4" y="1"/>
                  </a:lnTo>
                  <a:lnTo>
                    <a:pt x="22" y="2"/>
                  </a:lnTo>
                  <a:lnTo>
                    <a:pt x="33" y="4"/>
                  </a:lnTo>
                  <a:lnTo>
                    <a:pt x="45" y="5"/>
                  </a:lnTo>
                  <a:lnTo>
                    <a:pt x="57" y="8"/>
                  </a:lnTo>
                  <a:lnTo>
                    <a:pt x="71" y="11"/>
                  </a:lnTo>
                  <a:lnTo>
                    <a:pt x="210" y="39"/>
                  </a:lnTo>
                  <a:lnTo>
                    <a:pt x="204" y="59"/>
                  </a:lnTo>
                  <a:lnTo>
                    <a:pt x="164" y="53"/>
                  </a:lnTo>
                </a:path>
              </a:pathLst>
            </a:custGeom>
            <a:solidFill>
              <a:srgbClr val="8C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1" name="Freeform 854">
              <a:extLst>
                <a:ext uri="{FF2B5EF4-FFF2-40B4-BE49-F238E27FC236}">
                  <a16:creationId xmlns:a16="http://schemas.microsoft.com/office/drawing/2014/main" id="{D5BB7C1C-F963-4F40-B4C2-59CD9645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3703"/>
              <a:ext cx="322" cy="82"/>
            </a:xfrm>
            <a:custGeom>
              <a:avLst/>
              <a:gdLst>
                <a:gd name="T0" fmla="*/ 138436 w 217"/>
                <a:gd name="T1" fmla="*/ 2303 h 66"/>
                <a:gd name="T2" fmla="*/ 138436 w 217"/>
                <a:gd name="T3" fmla="*/ 2303 h 66"/>
                <a:gd name="T4" fmla="*/ 132192 w 217"/>
                <a:gd name="T5" fmla="*/ 2244 h 66"/>
                <a:gd name="T6" fmla="*/ 123762 w 217"/>
                <a:gd name="T7" fmla="*/ 2134 h 66"/>
                <a:gd name="T8" fmla="*/ 115407 w 217"/>
                <a:gd name="T9" fmla="*/ 2031 h 66"/>
                <a:gd name="T10" fmla="*/ 106322 w 217"/>
                <a:gd name="T11" fmla="*/ 1944 h 66"/>
                <a:gd name="T12" fmla="*/ 96809 w 217"/>
                <a:gd name="T13" fmla="*/ 1806 h 66"/>
                <a:gd name="T14" fmla="*/ 86661 w 217"/>
                <a:gd name="T15" fmla="*/ 1635 h 66"/>
                <a:gd name="T16" fmla="*/ 76796 w 217"/>
                <a:gd name="T17" fmla="*/ 1492 h 66"/>
                <a:gd name="T18" fmla="*/ 66323 w 217"/>
                <a:gd name="T19" fmla="*/ 1383 h 66"/>
                <a:gd name="T20" fmla="*/ 56208 w 217"/>
                <a:gd name="T21" fmla="*/ 1305 h 66"/>
                <a:gd name="T22" fmla="*/ 46840 w 217"/>
                <a:gd name="T23" fmla="*/ 1113 h 66"/>
                <a:gd name="T24" fmla="*/ 37747 w 217"/>
                <a:gd name="T25" fmla="*/ 1014 h 66"/>
                <a:gd name="T26" fmla="*/ 28554 w 217"/>
                <a:gd name="T27" fmla="*/ 883 h 66"/>
                <a:gd name="T28" fmla="*/ 20633 w 217"/>
                <a:gd name="T29" fmla="*/ 769 h 66"/>
                <a:gd name="T30" fmla="*/ 13905 w 217"/>
                <a:gd name="T31" fmla="*/ 657 h 66"/>
                <a:gd name="T32" fmla="*/ 7077 w 217"/>
                <a:gd name="T33" fmla="*/ 547 h 66"/>
                <a:gd name="T34" fmla="*/ 2166 w 217"/>
                <a:gd name="T35" fmla="*/ 498 h 66"/>
                <a:gd name="T36" fmla="*/ 0 w 217"/>
                <a:gd name="T37" fmla="*/ 354 h 66"/>
                <a:gd name="T38" fmla="*/ 0 w 217"/>
                <a:gd name="T39" fmla="*/ 229 h 66"/>
                <a:gd name="T40" fmla="*/ 0 w 217"/>
                <a:gd name="T41" fmla="*/ 119 h 66"/>
                <a:gd name="T42" fmla="*/ 1 w 217"/>
                <a:gd name="T43" fmla="*/ 2 h 66"/>
                <a:gd name="T44" fmla="*/ 2166 w 217"/>
                <a:gd name="T45" fmla="*/ 1 h 66"/>
                <a:gd name="T46" fmla="*/ 5573 w 217"/>
                <a:gd name="T47" fmla="*/ 0 h 66"/>
                <a:gd name="T48" fmla="*/ 11553 w 217"/>
                <a:gd name="T49" fmla="*/ 1 h 66"/>
                <a:gd name="T50" fmla="*/ 18597 w 217"/>
                <a:gd name="T51" fmla="*/ 2 h 66"/>
                <a:gd name="T52" fmla="*/ 27596 w 217"/>
                <a:gd name="T53" fmla="*/ 148 h 66"/>
                <a:gd name="T54" fmla="*/ 37747 w 217"/>
                <a:gd name="T55" fmla="*/ 229 h 66"/>
                <a:gd name="T56" fmla="*/ 48677 w 217"/>
                <a:gd name="T57" fmla="*/ 354 h 66"/>
                <a:gd name="T58" fmla="*/ 59497 w 217"/>
                <a:gd name="T59" fmla="*/ 498 h 66"/>
                <a:gd name="T60" fmla="*/ 177165 w 217"/>
                <a:gd name="T61" fmla="*/ 1718 h 66"/>
                <a:gd name="T62" fmla="*/ 172350 w 217"/>
                <a:gd name="T63" fmla="*/ 2613 h 66"/>
                <a:gd name="T64" fmla="*/ 138436 w 217"/>
                <a:gd name="T65" fmla="*/ 2303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66"/>
                <a:gd name="T101" fmla="*/ 217 w 217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66">
                  <a:moveTo>
                    <a:pt x="169" y="58"/>
                  </a:moveTo>
                  <a:lnTo>
                    <a:pt x="169" y="58"/>
                  </a:lnTo>
                  <a:lnTo>
                    <a:pt x="161" y="56"/>
                  </a:lnTo>
                  <a:lnTo>
                    <a:pt x="151" y="53"/>
                  </a:lnTo>
                  <a:lnTo>
                    <a:pt x="141" y="51"/>
                  </a:lnTo>
                  <a:lnTo>
                    <a:pt x="130" y="48"/>
                  </a:lnTo>
                  <a:lnTo>
                    <a:pt x="118" y="45"/>
                  </a:lnTo>
                  <a:lnTo>
                    <a:pt x="106" y="41"/>
                  </a:lnTo>
                  <a:lnTo>
                    <a:pt x="94" y="38"/>
                  </a:lnTo>
                  <a:lnTo>
                    <a:pt x="81" y="35"/>
                  </a:lnTo>
                  <a:lnTo>
                    <a:pt x="69" y="32"/>
                  </a:lnTo>
                  <a:lnTo>
                    <a:pt x="57" y="28"/>
                  </a:lnTo>
                  <a:lnTo>
                    <a:pt x="46" y="25"/>
                  </a:lnTo>
                  <a:lnTo>
                    <a:pt x="35" y="22"/>
                  </a:lnTo>
                  <a:lnTo>
                    <a:pt x="25" y="19"/>
                  </a:lnTo>
                  <a:lnTo>
                    <a:pt x="17" y="16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4" y="1"/>
                  </a:lnTo>
                  <a:lnTo>
                    <a:pt x="23" y="2"/>
                  </a:lnTo>
                  <a:lnTo>
                    <a:pt x="34" y="4"/>
                  </a:lnTo>
                  <a:lnTo>
                    <a:pt x="46" y="6"/>
                  </a:lnTo>
                  <a:lnTo>
                    <a:pt x="59" y="9"/>
                  </a:lnTo>
                  <a:lnTo>
                    <a:pt x="73" y="12"/>
                  </a:lnTo>
                  <a:lnTo>
                    <a:pt x="216" y="43"/>
                  </a:lnTo>
                  <a:lnTo>
                    <a:pt x="210" y="65"/>
                  </a:lnTo>
                  <a:lnTo>
                    <a:pt x="169" y="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2" name="Freeform 855">
              <a:extLst>
                <a:ext uri="{FF2B5EF4-FFF2-40B4-BE49-F238E27FC236}">
                  <a16:creationId xmlns:a16="http://schemas.microsoft.com/office/drawing/2014/main" id="{BF59ECD5-9CE0-4B51-8D0C-D85471AF3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705"/>
              <a:ext cx="257" cy="51"/>
            </a:xfrm>
            <a:custGeom>
              <a:avLst/>
              <a:gdLst>
                <a:gd name="T0" fmla="*/ 4832 w 173"/>
                <a:gd name="T1" fmla="*/ 0 h 41"/>
                <a:gd name="T2" fmla="*/ 2190 w 173"/>
                <a:gd name="T3" fmla="*/ 0 h 41"/>
                <a:gd name="T4" fmla="*/ 0 w 173"/>
                <a:gd name="T5" fmla="*/ 0 h 41"/>
                <a:gd name="T6" fmla="*/ 0 w 173"/>
                <a:gd name="T7" fmla="*/ 1 h 41"/>
                <a:gd name="T8" fmla="*/ 3803 w 173"/>
                <a:gd name="T9" fmla="*/ 119 h 41"/>
                <a:gd name="T10" fmla="*/ 7178 w 173"/>
                <a:gd name="T11" fmla="*/ 148 h 41"/>
                <a:gd name="T12" fmla="*/ 11668 w 173"/>
                <a:gd name="T13" fmla="*/ 229 h 41"/>
                <a:gd name="T14" fmla="*/ 17139 w 173"/>
                <a:gd name="T15" fmla="*/ 325 h 41"/>
                <a:gd name="T16" fmla="*/ 24143 w 173"/>
                <a:gd name="T17" fmla="*/ 404 h 41"/>
                <a:gd name="T18" fmla="*/ 31407 w 173"/>
                <a:gd name="T19" fmla="*/ 503 h 41"/>
                <a:gd name="T20" fmla="*/ 39891 w 173"/>
                <a:gd name="T21" fmla="*/ 626 h 41"/>
                <a:gd name="T22" fmla="*/ 49782 w 173"/>
                <a:gd name="T23" fmla="*/ 684 h 41"/>
                <a:gd name="T24" fmla="*/ 58326 w 173"/>
                <a:gd name="T25" fmla="*/ 845 h 41"/>
                <a:gd name="T26" fmla="*/ 68573 w 173"/>
                <a:gd name="T27" fmla="*/ 960 h 41"/>
                <a:gd name="T28" fmla="*/ 78796 w 173"/>
                <a:gd name="T29" fmla="*/ 1051 h 41"/>
                <a:gd name="T30" fmla="*/ 88034 w 173"/>
                <a:gd name="T31" fmla="*/ 1169 h 41"/>
                <a:gd name="T32" fmla="*/ 98327 w 173"/>
                <a:gd name="T33" fmla="*/ 1205 h 41"/>
                <a:gd name="T34" fmla="*/ 107774 w 173"/>
                <a:gd name="T35" fmla="*/ 1341 h 41"/>
                <a:gd name="T36" fmla="*/ 115917 w 173"/>
                <a:gd name="T37" fmla="*/ 1485 h 41"/>
                <a:gd name="T38" fmla="*/ 125403 w 173"/>
                <a:gd name="T39" fmla="*/ 1530 h 41"/>
                <a:gd name="T40" fmla="*/ 132811 w 173"/>
                <a:gd name="T41" fmla="*/ 1638 h 41"/>
                <a:gd name="T42" fmla="*/ 143924 w 173"/>
                <a:gd name="T43" fmla="*/ 1205 h 41"/>
                <a:gd name="T44" fmla="*/ 142743 w 173"/>
                <a:gd name="T45" fmla="*/ 1205 h 41"/>
                <a:gd name="T46" fmla="*/ 140583 w 173"/>
                <a:gd name="T47" fmla="*/ 1205 h 41"/>
                <a:gd name="T48" fmla="*/ 137085 w 173"/>
                <a:gd name="T49" fmla="*/ 1205 h 41"/>
                <a:gd name="T50" fmla="*/ 132134 w 173"/>
                <a:gd name="T51" fmla="*/ 1169 h 41"/>
                <a:gd name="T52" fmla="*/ 127194 w 173"/>
                <a:gd name="T53" fmla="*/ 1121 h 41"/>
                <a:gd name="T54" fmla="*/ 120223 w 173"/>
                <a:gd name="T55" fmla="*/ 1051 h 41"/>
                <a:gd name="T56" fmla="*/ 113218 w 173"/>
                <a:gd name="T57" fmla="*/ 969 h 41"/>
                <a:gd name="T58" fmla="*/ 106310 w 173"/>
                <a:gd name="T59" fmla="*/ 960 h 41"/>
                <a:gd name="T60" fmla="*/ 97555 w 173"/>
                <a:gd name="T61" fmla="*/ 851 h 41"/>
                <a:gd name="T62" fmla="*/ 90206 w 173"/>
                <a:gd name="T63" fmla="*/ 779 h 41"/>
                <a:gd name="T64" fmla="*/ 83472 w 173"/>
                <a:gd name="T65" fmla="*/ 684 h 41"/>
                <a:gd name="T66" fmla="*/ 76213 w 173"/>
                <a:gd name="T67" fmla="*/ 679 h 41"/>
                <a:gd name="T68" fmla="*/ 69311 w 173"/>
                <a:gd name="T69" fmla="*/ 550 h 41"/>
                <a:gd name="T70" fmla="*/ 63703 w 173"/>
                <a:gd name="T71" fmla="*/ 546 h 41"/>
                <a:gd name="T72" fmla="*/ 59260 w 173"/>
                <a:gd name="T73" fmla="*/ 503 h 41"/>
                <a:gd name="T74" fmla="*/ 56189 w 173"/>
                <a:gd name="T75" fmla="*/ 442 h 41"/>
                <a:gd name="T76" fmla="*/ 49782 w 173"/>
                <a:gd name="T77" fmla="*/ 404 h 41"/>
                <a:gd name="T78" fmla="*/ 41606 w 173"/>
                <a:gd name="T79" fmla="*/ 325 h 41"/>
                <a:gd name="T80" fmla="*/ 34956 w 173"/>
                <a:gd name="T81" fmla="*/ 229 h 41"/>
                <a:gd name="T82" fmla="*/ 28866 w 173"/>
                <a:gd name="T83" fmla="*/ 119 h 41"/>
                <a:gd name="T84" fmla="*/ 20917 w 173"/>
                <a:gd name="T85" fmla="*/ 119 h 41"/>
                <a:gd name="T86" fmla="*/ 14080 w 173"/>
                <a:gd name="T87" fmla="*/ 1 h 41"/>
                <a:gd name="T88" fmla="*/ 9077 w 173"/>
                <a:gd name="T89" fmla="*/ 1 h 41"/>
                <a:gd name="T90" fmla="*/ 4832 w 173"/>
                <a:gd name="T91" fmla="*/ 0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3"/>
                <a:gd name="T139" fmla="*/ 0 h 41"/>
                <a:gd name="T140" fmla="*/ 173 w 173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3" h="41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6"/>
                  </a:lnTo>
                  <a:lnTo>
                    <a:pt x="20" y="8"/>
                  </a:lnTo>
                  <a:lnTo>
                    <a:pt x="29" y="10"/>
                  </a:lnTo>
                  <a:lnTo>
                    <a:pt x="38" y="12"/>
                  </a:lnTo>
                  <a:lnTo>
                    <a:pt x="48" y="15"/>
                  </a:lnTo>
                  <a:lnTo>
                    <a:pt x="59" y="17"/>
                  </a:lnTo>
                  <a:lnTo>
                    <a:pt x="70" y="20"/>
                  </a:lnTo>
                  <a:lnTo>
                    <a:pt x="82" y="23"/>
                  </a:lnTo>
                  <a:lnTo>
                    <a:pt x="94" y="25"/>
                  </a:lnTo>
                  <a:lnTo>
                    <a:pt x="105" y="28"/>
                  </a:lnTo>
                  <a:lnTo>
                    <a:pt x="118" y="30"/>
                  </a:lnTo>
                  <a:lnTo>
                    <a:pt x="129" y="33"/>
                  </a:lnTo>
                  <a:lnTo>
                    <a:pt x="139" y="36"/>
                  </a:lnTo>
                  <a:lnTo>
                    <a:pt x="150" y="38"/>
                  </a:lnTo>
                  <a:lnTo>
                    <a:pt x="159" y="40"/>
                  </a:lnTo>
                  <a:lnTo>
                    <a:pt x="172" y="30"/>
                  </a:lnTo>
                  <a:lnTo>
                    <a:pt x="171" y="30"/>
                  </a:lnTo>
                  <a:lnTo>
                    <a:pt x="168" y="30"/>
                  </a:lnTo>
                  <a:lnTo>
                    <a:pt x="164" y="30"/>
                  </a:lnTo>
                  <a:lnTo>
                    <a:pt x="158" y="28"/>
                  </a:lnTo>
                  <a:lnTo>
                    <a:pt x="152" y="27"/>
                  </a:lnTo>
                  <a:lnTo>
                    <a:pt x="144" y="25"/>
                  </a:lnTo>
                  <a:lnTo>
                    <a:pt x="135" y="24"/>
                  </a:lnTo>
                  <a:lnTo>
                    <a:pt x="127" y="23"/>
                  </a:lnTo>
                  <a:lnTo>
                    <a:pt x="117" y="21"/>
                  </a:lnTo>
                  <a:lnTo>
                    <a:pt x="108" y="19"/>
                  </a:lnTo>
                  <a:lnTo>
                    <a:pt x="100" y="17"/>
                  </a:lnTo>
                  <a:lnTo>
                    <a:pt x="91" y="16"/>
                  </a:lnTo>
                  <a:lnTo>
                    <a:pt x="83" y="14"/>
                  </a:lnTo>
                  <a:lnTo>
                    <a:pt x="76" y="13"/>
                  </a:lnTo>
                  <a:lnTo>
                    <a:pt x="71" y="12"/>
                  </a:lnTo>
                  <a:lnTo>
                    <a:pt x="67" y="11"/>
                  </a:lnTo>
                  <a:lnTo>
                    <a:pt x="59" y="10"/>
                  </a:lnTo>
                  <a:lnTo>
                    <a:pt x="50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6" y="0"/>
                  </a:lnTo>
                </a:path>
              </a:pathLst>
            </a:custGeom>
            <a:solidFill>
              <a:srgbClr val="BF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3" name="Freeform 856">
              <a:extLst>
                <a:ext uri="{FF2B5EF4-FFF2-40B4-BE49-F238E27FC236}">
                  <a16:creationId xmlns:a16="http://schemas.microsoft.com/office/drawing/2014/main" id="{20405492-ADEF-456B-A3A4-68D33FB3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465"/>
              <a:ext cx="47" cy="17"/>
            </a:xfrm>
            <a:custGeom>
              <a:avLst/>
              <a:gdLst>
                <a:gd name="T0" fmla="*/ 0 w 32"/>
                <a:gd name="T1" fmla="*/ 194 h 14"/>
                <a:gd name="T2" fmla="*/ 0 w 32"/>
                <a:gd name="T3" fmla="*/ 194 h 14"/>
                <a:gd name="T4" fmla="*/ 1293 w 32"/>
                <a:gd name="T5" fmla="*/ 160 h 14"/>
                <a:gd name="T6" fmla="*/ 2789 w 32"/>
                <a:gd name="T7" fmla="*/ 160 h 14"/>
                <a:gd name="T8" fmla="*/ 3206 w 32"/>
                <a:gd name="T9" fmla="*/ 194 h 14"/>
                <a:gd name="T10" fmla="*/ 4709 w 32"/>
                <a:gd name="T11" fmla="*/ 194 h 14"/>
                <a:gd name="T12" fmla="*/ 6016 w 32"/>
                <a:gd name="T13" fmla="*/ 232 h 14"/>
                <a:gd name="T14" fmla="*/ 6916 w 32"/>
                <a:gd name="T15" fmla="*/ 236 h 14"/>
                <a:gd name="T16" fmla="*/ 7583 w 32"/>
                <a:gd name="T17" fmla="*/ 282 h 14"/>
                <a:gd name="T18" fmla="*/ 8836 w 32"/>
                <a:gd name="T19" fmla="*/ 287 h 14"/>
                <a:gd name="T20" fmla="*/ 10158 w 32"/>
                <a:gd name="T21" fmla="*/ 345 h 14"/>
                <a:gd name="T22" fmla="*/ 11675 w 32"/>
                <a:gd name="T23" fmla="*/ 349 h 14"/>
                <a:gd name="T24" fmla="*/ 13775 w 32"/>
                <a:gd name="T25" fmla="*/ 349 h 14"/>
                <a:gd name="T26" fmla="*/ 14920 w 32"/>
                <a:gd name="T27" fmla="*/ 349 h 14"/>
                <a:gd name="T28" fmla="*/ 17148 w 32"/>
                <a:gd name="T29" fmla="*/ 345 h 14"/>
                <a:gd name="T30" fmla="*/ 18932 w 32"/>
                <a:gd name="T31" fmla="*/ 282 h 14"/>
                <a:gd name="T32" fmla="*/ 20232 w 32"/>
                <a:gd name="T33" fmla="*/ 194 h 14"/>
                <a:gd name="T34" fmla="*/ 21764 w 32"/>
                <a:gd name="T35" fmla="*/ 90 h 14"/>
                <a:gd name="T36" fmla="*/ 21764 w 32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14"/>
                <a:gd name="T59" fmla="*/ 32 w 32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14">
                  <a:moveTo>
                    <a:pt x="0" y="7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7"/>
                  </a:lnTo>
                  <a:lnTo>
                    <a:pt x="31" y="3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A5BFB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4" name="Freeform 857">
              <a:extLst>
                <a:ext uri="{FF2B5EF4-FFF2-40B4-BE49-F238E27FC236}">
                  <a16:creationId xmlns:a16="http://schemas.microsoft.com/office/drawing/2014/main" id="{F1CF4E62-211C-4E11-B027-1ADAA93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472"/>
              <a:ext cx="32" cy="38"/>
            </a:xfrm>
            <a:custGeom>
              <a:avLst/>
              <a:gdLst>
                <a:gd name="T0" fmla="*/ 9121 w 22"/>
                <a:gd name="T1" fmla="*/ 1469 h 30"/>
                <a:gd name="T2" fmla="*/ 10441 w 22"/>
                <a:gd name="T3" fmla="*/ 1426 h 30"/>
                <a:gd name="T4" fmla="*/ 11402 w 22"/>
                <a:gd name="T5" fmla="*/ 1296 h 30"/>
                <a:gd name="T6" fmla="*/ 11558 w 22"/>
                <a:gd name="T7" fmla="*/ 1210 h 30"/>
                <a:gd name="T8" fmla="*/ 12390 w 22"/>
                <a:gd name="T9" fmla="*/ 1041 h 30"/>
                <a:gd name="T10" fmla="*/ 12390 w 22"/>
                <a:gd name="T11" fmla="*/ 955 h 30"/>
                <a:gd name="T12" fmla="*/ 12390 w 22"/>
                <a:gd name="T13" fmla="*/ 808 h 30"/>
                <a:gd name="T14" fmla="*/ 11558 w 22"/>
                <a:gd name="T15" fmla="*/ 649 h 30"/>
                <a:gd name="T16" fmla="*/ 11402 w 22"/>
                <a:gd name="T17" fmla="*/ 504 h 30"/>
                <a:gd name="T18" fmla="*/ 11402 w 22"/>
                <a:gd name="T19" fmla="*/ 398 h 30"/>
                <a:gd name="T20" fmla="*/ 9916 w 22"/>
                <a:gd name="T21" fmla="*/ 215 h 30"/>
                <a:gd name="T22" fmla="*/ 9121 w 22"/>
                <a:gd name="T23" fmla="*/ 134 h 30"/>
                <a:gd name="T24" fmla="*/ 7946 w 22"/>
                <a:gd name="T25" fmla="*/ 134 h 30"/>
                <a:gd name="T26" fmla="*/ 6817 w 22"/>
                <a:gd name="T27" fmla="*/ 1 h 30"/>
                <a:gd name="T28" fmla="*/ 6087 w 22"/>
                <a:gd name="T29" fmla="*/ 0 h 30"/>
                <a:gd name="T30" fmla="*/ 5389 w 22"/>
                <a:gd name="T31" fmla="*/ 0 h 30"/>
                <a:gd name="T32" fmla="*/ 3705 w 22"/>
                <a:gd name="T33" fmla="*/ 1 h 30"/>
                <a:gd name="T34" fmla="*/ 0 w 22"/>
                <a:gd name="T35" fmla="*/ 215 h 30"/>
                <a:gd name="T36" fmla="*/ 5389 w 22"/>
                <a:gd name="T37" fmla="*/ 1642 h 30"/>
                <a:gd name="T38" fmla="*/ 9121 w 22"/>
                <a:gd name="T39" fmla="*/ 1469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30"/>
                <a:gd name="T62" fmla="*/ 22 w 22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30">
                  <a:moveTo>
                    <a:pt x="16" y="27"/>
                  </a:moveTo>
                  <a:lnTo>
                    <a:pt x="18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9" y="29"/>
                  </a:lnTo>
                  <a:lnTo>
                    <a:pt x="16" y="27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5" name="Freeform 858">
              <a:extLst>
                <a:ext uri="{FF2B5EF4-FFF2-40B4-BE49-F238E27FC236}">
                  <a16:creationId xmlns:a16="http://schemas.microsoft.com/office/drawing/2014/main" id="{B47AD930-646E-4BA6-9075-CF374A62F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472"/>
              <a:ext cx="41" cy="45"/>
            </a:xfrm>
            <a:custGeom>
              <a:avLst/>
              <a:gdLst>
                <a:gd name="T0" fmla="*/ 13842 w 28"/>
                <a:gd name="T1" fmla="*/ 1399 h 36"/>
                <a:gd name="T2" fmla="*/ 13842 w 28"/>
                <a:gd name="T3" fmla="*/ 1399 h 36"/>
                <a:gd name="T4" fmla="*/ 15262 w 28"/>
                <a:gd name="T5" fmla="*/ 1358 h 36"/>
                <a:gd name="T6" fmla="*/ 15691 w 28"/>
                <a:gd name="T7" fmla="*/ 1256 h 36"/>
                <a:gd name="T8" fmla="*/ 17151 w 28"/>
                <a:gd name="T9" fmla="*/ 1163 h 36"/>
                <a:gd name="T10" fmla="*/ 17853 w 28"/>
                <a:gd name="T11" fmla="*/ 1024 h 36"/>
                <a:gd name="T12" fmla="*/ 17853 w 28"/>
                <a:gd name="T13" fmla="*/ 889 h 36"/>
                <a:gd name="T14" fmla="*/ 17853 w 28"/>
                <a:gd name="T15" fmla="*/ 720 h 36"/>
                <a:gd name="T16" fmla="*/ 17151 w 28"/>
                <a:gd name="T17" fmla="*/ 661 h 36"/>
                <a:gd name="T18" fmla="*/ 16533 w 28"/>
                <a:gd name="T19" fmla="*/ 529 h 36"/>
                <a:gd name="T20" fmla="*/ 15691 w 28"/>
                <a:gd name="T21" fmla="*/ 364 h 36"/>
                <a:gd name="T22" fmla="*/ 14419 w 28"/>
                <a:gd name="T23" fmla="*/ 231 h 36"/>
                <a:gd name="T24" fmla="*/ 12972 w 28"/>
                <a:gd name="T25" fmla="*/ 125 h 36"/>
                <a:gd name="T26" fmla="*/ 11713 w 28"/>
                <a:gd name="T27" fmla="*/ 110 h 36"/>
                <a:gd name="T28" fmla="*/ 9847 w 28"/>
                <a:gd name="T29" fmla="*/ 1 h 36"/>
                <a:gd name="T30" fmla="*/ 8584 w 28"/>
                <a:gd name="T31" fmla="*/ 0 h 36"/>
                <a:gd name="T32" fmla="*/ 7118 w 28"/>
                <a:gd name="T33" fmla="*/ 0 h 36"/>
                <a:gd name="T34" fmla="*/ 5463 w 28"/>
                <a:gd name="T35" fmla="*/ 1 h 36"/>
                <a:gd name="T36" fmla="*/ 0 w 28"/>
                <a:gd name="T37" fmla="*/ 231 h 36"/>
                <a:gd name="T38" fmla="*/ 7999 w 28"/>
                <a:gd name="T39" fmla="*/ 1570 h 36"/>
                <a:gd name="T40" fmla="*/ 13842 w 28"/>
                <a:gd name="T41" fmla="*/ 1399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6"/>
                <a:gd name="T65" fmla="*/ 28 w 2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6">
                  <a:moveTo>
                    <a:pt x="21" y="32"/>
                  </a:moveTo>
                  <a:lnTo>
                    <a:pt x="21" y="32"/>
                  </a:lnTo>
                  <a:lnTo>
                    <a:pt x="23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6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5"/>
                  </a:lnTo>
                  <a:lnTo>
                    <a:pt x="12" y="35"/>
                  </a:lnTo>
                  <a:lnTo>
                    <a:pt x="21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6" name="Freeform 859">
              <a:extLst>
                <a:ext uri="{FF2B5EF4-FFF2-40B4-BE49-F238E27FC236}">
                  <a16:creationId xmlns:a16="http://schemas.microsoft.com/office/drawing/2014/main" id="{D7405227-33DF-4FC2-89AB-DF7F958A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3475"/>
              <a:ext cx="22" cy="25"/>
            </a:xfrm>
            <a:custGeom>
              <a:avLst/>
              <a:gdLst>
                <a:gd name="T0" fmla="*/ 0 w 15"/>
                <a:gd name="T1" fmla="*/ 110 h 20"/>
                <a:gd name="T2" fmla="*/ 4038 w 15"/>
                <a:gd name="T3" fmla="*/ 0 h 20"/>
                <a:gd name="T4" fmla="*/ 4638 w 15"/>
                <a:gd name="T5" fmla="*/ 0 h 20"/>
                <a:gd name="T6" fmla="*/ 5516 w 15"/>
                <a:gd name="T7" fmla="*/ 1 h 20"/>
                <a:gd name="T8" fmla="*/ 6802 w 15"/>
                <a:gd name="T9" fmla="*/ 110 h 20"/>
                <a:gd name="T10" fmla="*/ 8090 w 15"/>
                <a:gd name="T11" fmla="*/ 233 h 20"/>
                <a:gd name="T12" fmla="*/ 8686 w 15"/>
                <a:gd name="T13" fmla="*/ 364 h 20"/>
                <a:gd name="T14" fmla="*/ 9574 w 15"/>
                <a:gd name="T15" fmla="*/ 529 h 20"/>
                <a:gd name="T16" fmla="*/ 9574 w 15"/>
                <a:gd name="T17" fmla="*/ 661 h 20"/>
                <a:gd name="T18" fmla="*/ 9574 w 15"/>
                <a:gd name="T19" fmla="*/ 666 h 20"/>
                <a:gd name="T20" fmla="*/ 4038 w 15"/>
                <a:gd name="T21" fmla="*/ 833 h 20"/>
                <a:gd name="T22" fmla="*/ 0 w 15"/>
                <a:gd name="T23" fmla="*/ 11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0"/>
                <a:gd name="T38" fmla="*/ 15 w 15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0">
                  <a:moveTo>
                    <a:pt x="0" y="2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6" y="19"/>
                  </a:lnTo>
                  <a:lnTo>
                    <a:pt x="0" y="2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7" name="Freeform 860">
              <a:extLst>
                <a:ext uri="{FF2B5EF4-FFF2-40B4-BE49-F238E27FC236}">
                  <a16:creationId xmlns:a16="http://schemas.microsoft.com/office/drawing/2014/main" id="{2B87508F-CC62-4198-9FEA-C058A9B89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476"/>
              <a:ext cx="20" cy="21"/>
            </a:xfrm>
            <a:custGeom>
              <a:avLst/>
              <a:gdLst>
                <a:gd name="T0" fmla="*/ 9135 w 13"/>
                <a:gd name="T1" fmla="*/ 0 h 17"/>
                <a:gd name="T2" fmla="*/ 0 w 13"/>
                <a:gd name="T3" fmla="*/ 115 h 17"/>
                <a:gd name="T4" fmla="*/ 5938 w 13"/>
                <a:gd name="T5" fmla="*/ 598 h 17"/>
                <a:gd name="T6" fmla="*/ 17955 w 13"/>
                <a:gd name="T7" fmla="*/ 435 h 17"/>
                <a:gd name="T8" fmla="*/ 17955 w 13"/>
                <a:gd name="T9" fmla="*/ 435 h 17"/>
                <a:gd name="T10" fmla="*/ 17955 w 13"/>
                <a:gd name="T11" fmla="*/ 330 h 17"/>
                <a:gd name="T12" fmla="*/ 16677 w 13"/>
                <a:gd name="T13" fmla="*/ 267 h 17"/>
                <a:gd name="T14" fmla="*/ 14628 w 13"/>
                <a:gd name="T15" fmla="*/ 142 h 17"/>
                <a:gd name="T16" fmla="*/ 14054 w 13"/>
                <a:gd name="T17" fmla="*/ 2 h 17"/>
                <a:gd name="T18" fmla="*/ 10840 w 13"/>
                <a:gd name="T19" fmla="*/ 1 h 17"/>
                <a:gd name="T20" fmla="*/ 9135 w 13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7"/>
                <a:gd name="T35" fmla="*/ 13 w 13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7">
                  <a:moveTo>
                    <a:pt x="6" y="0"/>
                  </a:moveTo>
                  <a:lnTo>
                    <a:pt x="0" y="3"/>
                  </a:lnTo>
                  <a:lnTo>
                    <a:pt x="4" y="16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8" name="Freeform 861">
              <a:extLst>
                <a:ext uri="{FF2B5EF4-FFF2-40B4-BE49-F238E27FC236}">
                  <a16:creationId xmlns:a16="http://schemas.microsoft.com/office/drawing/2014/main" id="{36750FBC-944C-4706-B314-F2BC84D00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477"/>
              <a:ext cx="18" cy="19"/>
            </a:xfrm>
            <a:custGeom>
              <a:avLst/>
              <a:gdLst>
                <a:gd name="T0" fmla="*/ 6245 w 12"/>
                <a:gd name="T1" fmla="*/ 0 h 15"/>
                <a:gd name="T2" fmla="*/ 0 w 12"/>
                <a:gd name="T3" fmla="*/ 170 h 15"/>
                <a:gd name="T4" fmla="*/ 3482 w 12"/>
                <a:gd name="T5" fmla="*/ 808 h 15"/>
                <a:gd name="T6" fmla="*/ 11439 w 12"/>
                <a:gd name="T7" fmla="*/ 638 h 15"/>
                <a:gd name="T8" fmla="*/ 11439 w 12"/>
                <a:gd name="T9" fmla="*/ 554 h 15"/>
                <a:gd name="T10" fmla="*/ 11439 w 12"/>
                <a:gd name="T11" fmla="*/ 437 h 15"/>
                <a:gd name="T12" fmla="*/ 10359 w 12"/>
                <a:gd name="T13" fmla="*/ 345 h 15"/>
                <a:gd name="T14" fmla="*/ 9368 w 12"/>
                <a:gd name="T15" fmla="*/ 215 h 15"/>
                <a:gd name="T16" fmla="*/ 7835 w 12"/>
                <a:gd name="T17" fmla="*/ 134 h 15"/>
                <a:gd name="T18" fmla="*/ 7626 w 12"/>
                <a:gd name="T19" fmla="*/ 1 h 15"/>
                <a:gd name="T20" fmla="*/ 6245 w 12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5"/>
                <a:gd name="T35" fmla="*/ 12 w 1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5">
                  <a:moveTo>
                    <a:pt x="6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9" name="Freeform 862">
              <a:extLst>
                <a:ext uri="{FF2B5EF4-FFF2-40B4-BE49-F238E27FC236}">
                  <a16:creationId xmlns:a16="http://schemas.microsoft.com/office/drawing/2014/main" id="{96C1839D-B930-4066-9D8C-65AD8F3A9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478"/>
              <a:ext cx="15" cy="15"/>
            </a:xfrm>
            <a:custGeom>
              <a:avLst/>
              <a:gdLst>
                <a:gd name="T0" fmla="*/ 5223 w 10"/>
                <a:gd name="T1" fmla="*/ 0 h 12"/>
                <a:gd name="T2" fmla="*/ 0 w 10"/>
                <a:gd name="T3" fmla="*/ 149 h 12"/>
                <a:gd name="T4" fmla="*/ 3482 w 10"/>
                <a:gd name="T5" fmla="*/ 529 h 12"/>
                <a:gd name="T6" fmla="*/ 9018 w 10"/>
                <a:gd name="T7" fmla="*/ 364 h 12"/>
                <a:gd name="T8" fmla="*/ 9018 w 10"/>
                <a:gd name="T9" fmla="*/ 291 h 12"/>
                <a:gd name="T10" fmla="*/ 9018 w 10"/>
                <a:gd name="T11" fmla="*/ 233 h 12"/>
                <a:gd name="T12" fmla="*/ 7835 w 10"/>
                <a:gd name="T13" fmla="*/ 149 h 12"/>
                <a:gd name="T14" fmla="*/ 7626 w 10"/>
                <a:gd name="T15" fmla="*/ 1 h 12"/>
                <a:gd name="T16" fmla="*/ 7626 w 10"/>
                <a:gd name="T17" fmla="*/ 1 h 12"/>
                <a:gd name="T18" fmla="*/ 6012 w 10"/>
                <a:gd name="T19" fmla="*/ 0 h 12"/>
                <a:gd name="T20" fmla="*/ 5223 w 1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5" y="0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0" name="Freeform 863">
              <a:extLst>
                <a:ext uri="{FF2B5EF4-FFF2-40B4-BE49-F238E27FC236}">
                  <a16:creationId xmlns:a16="http://schemas.microsoft.com/office/drawing/2014/main" id="{227BC823-37C4-46CD-AAE9-13F01131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480"/>
              <a:ext cx="13" cy="12"/>
            </a:xfrm>
            <a:custGeom>
              <a:avLst/>
              <a:gdLst>
                <a:gd name="T0" fmla="*/ 3194 w 9"/>
                <a:gd name="T1" fmla="*/ 0 h 10"/>
                <a:gd name="T2" fmla="*/ 0 w 9"/>
                <a:gd name="T3" fmla="*/ 2 h 10"/>
                <a:gd name="T4" fmla="*/ 1060 w 9"/>
                <a:gd name="T5" fmla="*/ 210 h 10"/>
                <a:gd name="T6" fmla="*/ 4258 w 9"/>
                <a:gd name="T7" fmla="*/ 124 h 10"/>
                <a:gd name="T8" fmla="*/ 4258 w 9"/>
                <a:gd name="T9" fmla="*/ 103 h 10"/>
                <a:gd name="T10" fmla="*/ 4258 w 9"/>
                <a:gd name="T11" fmla="*/ 103 h 10"/>
                <a:gd name="T12" fmla="*/ 3457 w 9"/>
                <a:gd name="T13" fmla="*/ 86 h 10"/>
                <a:gd name="T14" fmla="*/ 3457 w 9"/>
                <a:gd name="T15" fmla="*/ 2 h 10"/>
                <a:gd name="T16" fmla="*/ 3457 w 9"/>
                <a:gd name="T17" fmla="*/ 1 h 10"/>
                <a:gd name="T18" fmla="*/ 3194 w 9"/>
                <a:gd name="T19" fmla="*/ 1 h 10"/>
                <a:gd name="T20" fmla="*/ 3194 w 9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0"/>
                <a:gd name="T35" fmla="*/ 9 w 9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0">
                  <a:moveTo>
                    <a:pt x="6" y="0"/>
                  </a:moveTo>
                  <a:lnTo>
                    <a:pt x="0" y="2"/>
                  </a:lnTo>
                  <a:lnTo>
                    <a:pt x="2" y="9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1" name="Freeform 864">
              <a:extLst>
                <a:ext uri="{FF2B5EF4-FFF2-40B4-BE49-F238E27FC236}">
                  <a16:creationId xmlns:a16="http://schemas.microsoft.com/office/drawing/2014/main" id="{0E430EBE-41C2-4478-8F97-B1ED1E87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477"/>
              <a:ext cx="28" cy="34"/>
            </a:xfrm>
            <a:custGeom>
              <a:avLst/>
              <a:gdLst>
                <a:gd name="T0" fmla="*/ 10507 w 19"/>
                <a:gd name="T1" fmla="*/ 1234 h 27"/>
                <a:gd name="T2" fmla="*/ 9143 w 19"/>
                <a:gd name="T3" fmla="*/ 1322 h 27"/>
                <a:gd name="T4" fmla="*/ 8068 w 19"/>
                <a:gd name="T5" fmla="*/ 1322 h 27"/>
                <a:gd name="T6" fmla="*/ 6204 w 19"/>
                <a:gd name="T7" fmla="*/ 1322 h 27"/>
                <a:gd name="T8" fmla="*/ 4916 w 19"/>
                <a:gd name="T9" fmla="*/ 1234 h 27"/>
                <a:gd name="T10" fmla="*/ 3336 w 19"/>
                <a:gd name="T11" fmla="*/ 1210 h 27"/>
                <a:gd name="T12" fmla="*/ 1967 w 19"/>
                <a:gd name="T13" fmla="*/ 1103 h 27"/>
                <a:gd name="T14" fmla="*/ 1335 w 19"/>
                <a:gd name="T15" fmla="*/ 980 h 27"/>
                <a:gd name="T16" fmla="*/ 1 w 19"/>
                <a:gd name="T17" fmla="*/ 834 h 27"/>
                <a:gd name="T18" fmla="*/ 0 w 19"/>
                <a:gd name="T19" fmla="*/ 763 h 27"/>
                <a:gd name="T20" fmla="*/ 0 w 19"/>
                <a:gd name="T21" fmla="*/ 606 h 27"/>
                <a:gd name="T22" fmla="*/ 0 w 19"/>
                <a:gd name="T23" fmla="*/ 491 h 27"/>
                <a:gd name="T24" fmla="*/ 0 w 19"/>
                <a:gd name="T25" fmla="*/ 369 h 27"/>
                <a:gd name="T26" fmla="*/ 1 w 19"/>
                <a:gd name="T27" fmla="*/ 246 h 27"/>
                <a:gd name="T28" fmla="*/ 1335 w 19"/>
                <a:gd name="T29" fmla="*/ 155 h 27"/>
                <a:gd name="T30" fmla="*/ 1967 w 19"/>
                <a:gd name="T31" fmla="*/ 123 h 27"/>
                <a:gd name="T32" fmla="*/ 3336 w 19"/>
                <a:gd name="T33" fmla="*/ 1 h 27"/>
                <a:gd name="T34" fmla="*/ 4272 w 19"/>
                <a:gd name="T35" fmla="*/ 0 h 27"/>
                <a:gd name="T36" fmla="*/ 6204 w 19"/>
                <a:gd name="T37" fmla="*/ 0 h 27"/>
                <a:gd name="T38" fmla="*/ 7245 w 19"/>
                <a:gd name="T39" fmla="*/ 1 h 27"/>
                <a:gd name="T40" fmla="*/ 8068 w 19"/>
                <a:gd name="T41" fmla="*/ 123 h 27"/>
                <a:gd name="T42" fmla="*/ 9278 w 19"/>
                <a:gd name="T43" fmla="*/ 123 h 27"/>
                <a:gd name="T44" fmla="*/ 10507 w 19"/>
                <a:gd name="T45" fmla="*/ 195 h 27"/>
                <a:gd name="T46" fmla="*/ 11890 w 19"/>
                <a:gd name="T47" fmla="*/ 369 h 27"/>
                <a:gd name="T48" fmla="*/ 12457 w 19"/>
                <a:gd name="T49" fmla="*/ 465 h 27"/>
                <a:gd name="T50" fmla="*/ 13474 w 19"/>
                <a:gd name="T51" fmla="*/ 586 h 27"/>
                <a:gd name="T52" fmla="*/ 13474 w 19"/>
                <a:gd name="T53" fmla="*/ 738 h 27"/>
                <a:gd name="T54" fmla="*/ 13474 w 19"/>
                <a:gd name="T55" fmla="*/ 778 h 27"/>
                <a:gd name="T56" fmla="*/ 13474 w 19"/>
                <a:gd name="T57" fmla="*/ 961 h 27"/>
                <a:gd name="T58" fmla="*/ 12457 w 19"/>
                <a:gd name="T59" fmla="*/ 1050 h 27"/>
                <a:gd name="T60" fmla="*/ 12457 w 19"/>
                <a:gd name="T61" fmla="*/ 1170 h 27"/>
                <a:gd name="T62" fmla="*/ 10677 w 19"/>
                <a:gd name="T63" fmla="*/ 1210 h 27"/>
                <a:gd name="T64" fmla="*/ 10507 w 19"/>
                <a:gd name="T65" fmla="*/ 1234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7"/>
                <a:gd name="T101" fmla="*/ 19 w 19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7">
                  <a:moveTo>
                    <a:pt x="14" y="25"/>
                  </a:moveTo>
                  <a:lnTo>
                    <a:pt x="12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4" y="25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2" name="Freeform 865">
              <a:extLst>
                <a:ext uri="{FF2B5EF4-FFF2-40B4-BE49-F238E27FC236}">
                  <a16:creationId xmlns:a16="http://schemas.microsoft.com/office/drawing/2014/main" id="{0B6028C1-AD0D-4FF2-B66B-70D8F57D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477"/>
              <a:ext cx="37" cy="41"/>
            </a:xfrm>
            <a:custGeom>
              <a:avLst/>
              <a:gdLst>
                <a:gd name="T0" fmla="*/ 14278 w 25"/>
                <a:gd name="T1" fmla="*/ 1260 h 33"/>
                <a:gd name="T2" fmla="*/ 14278 w 25"/>
                <a:gd name="T3" fmla="*/ 1260 h 33"/>
                <a:gd name="T4" fmla="*/ 12704 w 25"/>
                <a:gd name="T5" fmla="*/ 1305 h 33"/>
                <a:gd name="T6" fmla="*/ 11143 w 25"/>
                <a:gd name="T7" fmla="*/ 1305 h 33"/>
                <a:gd name="T8" fmla="*/ 8584 w 25"/>
                <a:gd name="T9" fmla="*/ 1305 h 33"/>
                <a:gd name="T10" fmla="*/ 6718 w 25"/>
                <a:gd name="T11" fmla="*/ 1260 h 33"/>
                <a:gd name="T12" fmla="*/ 5457 w 25"/>
                <a:gd name="T13" fmla="*/ 1170 h 33"/>
                <a:gd name="T14" fmla="*/ 3067 w 25"/>
                <a:gd name="T15" fmla="*/ 1097 h 33"/>
                <a:gd name="T16" fmla="*/ 2072 w 25"/>
                <a:gd name="T17" fmla="*/ 955 h 33"/>
                <a:gd name="T18" fmla="*/ 1 w 25"/>
                <a:gd name="T19" fmla="*/ 845 h 33"/>
                <a:gd name="T20" fmla="*/ 0 w 25"/>
                <a:gd name="T21" fmla="*/ 711 h 33"/>
                <a:gd name="T22" fmla="*/ 0 w 25"/>
                <a:gd name="T23" fmla="*/ 619 h 33"/>
                <a:gd name="T24" fmla="*/ 0 w 25"/>
                <a:gd name="T25" fmla="*/ 498 h 33"/>
                <a:gd name="T26" fmla="*/ 0 w 25"/>
                <a:gd name="T27" fmla="*/ 354 h 33"/>
                <a:gd name="T28" fmla="*/ 1 w 25"/>
                <a:gd name="T29" fmla="*/ 229 h 33"/>
                <a:gd name="T30" fmla="*/ 1400 w 25"/>
                <a:gd name="T31" fmla="*/ 148 h 33"/>
                <a:gd name="T32" fmla="*/ 3067 w 25"/>
                <a:gd name="T33" fmla="*/ 2 h 33"/>
                <a:gd name="T34" fmla="*/ 4539 w 25"/>
                <a:gd name="T35" fmla="*/ 1 h 33"/>
                <a:gd name="T36" fmla="*/ 6518 w 25"/>
                <a:gd name="T37" fmla="*/ 0 h 33"/>
                <a:gd name="T38" fmla="*/ 8076 w 25"/>
                <a:gd name="T39" fmla="*/ 0 h 33"/>
                <a:gd name="T40" fmla="*/ 9943 w 25"/>
                <a:gd name="T41" fmla="*/ 1 h 33"/>
                <a:gd name="T42" fmla="*/ 11952 w 25"/>
                <a:gd name="T43" fmla="*/ 2 h 33"/>
                <a:gd name="T44" fmla="*/ 13252 w 25"/>
                <a:gd name="T45" fmla="*/ 119 h 33"/>
                <a:gd name="T46" fmla="*/ 14716 w 25"/>
                <a:gd name="T47" fmla="*/ 184 h 33"/>
                <a:gd name="T48" fmla="*/ 16492 w 25"/>
                <a:gd name="T49" fmla="*/ 323 h 33"/>
                <a:gd name="T50" fmla="*/ 17979 w 25"/>
                <a:gd name="T51" fmla="*/ 440 h 33"/>
                <a:gd name="T52" fmla="*/ 18802 w 25"/>
                <a:gd name="T53" fmla="*/ 547 h 33"/>
                <a:gd name="T54" fmla="*/ 18802 w 25"/>
                <a:gd name="T55" fmla="*/ 680 h 33"/>
                <a:gd name="T56" fmla="*/ 18802 w 25"/>
                <a:gd name="T57" fmla="*/ 816 h 33"/>
                <a:gd name="T58" fmla="*/ 18802 w 25"/>
                <a:gd name="T59" fmla="*/ 942 h 33"/>
                <a:gd name="T60" fmla="*/ 17979 w 25"/>
                <a:gd name="T61" fmla="*/ 1050 h 33"/>
                <a:gd name="T62" fmla="*/ 17689 w 25"/>
                <a:gd name="T63" fmla="*/ 1113 h 33"/>
                <a:gd name="T64" fmla="*/ 15681 w 25"/>
                <a:gd name="T65" fmla="*/ 1187 h 33"/>
                <a:gd name="T66" fmla="*/ 14278 w 25"/>
                <a:gd name="T67" fmla="*/ 1260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33"/>
                <a:gd name="T104" fmla="*/ 25 w 25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33">
                  <a:moveTo>
                    <a:pt x="18" y="31"/>
                  </a:moveTo>
                  <a:lnTo>
                    <a:pt x="18" y="31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3" y="26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3" name="Freeform 866">
              <a:extLst>
                <a:ext uri="{FF2B5EF4-FFF2-40B4-BE49-F238E27FC236}">
                  <a16:creationId xmlns:a16="http://schemas.microsoft.com/office/drawing/2014/main" id="{D904A68F-4E92-4CA3-B353-F9511583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891"/>
              <a:ext cx="26" cy="32"/>
            </a:xfrm>
            <a:custGeom>
              <a:avLst/>
              <a:gdLst>
                <a:gd name="T0" fmla="*/ 12310 w 17"/>
                <a:gd name="T1" fmla="*/ 842 h 26"/>
                <a:gd name="T2" fmla="*/ 15204 w 17"/>
                <a:gd name="T3" fmla="*/ 842 h 26"/>
                <a:gd name="T4" fmla="*/ 16516 w 17"/>
                <a:gd name="T5" fmla="*/ 773 h 26"/>
                <a:gd name="T6" fmla="*/ 18827 w 17"/>
                <a:gd name="T7" fmla="*/ 754 h 26"/>
                <a:gd name="T8" fmla="*/ 20771 w 17"/>
                <a:gd name="T9" fmla="*/ 694 h 26"/>
                <a:gd name="T10" fmla="*/ 20771 w 17"/>
                <a:gd name="T11" fmla="*/ 613 h 26"/>
                <a:gd name="T12" fmla="*/ 21704 w 17"/>
                <a:gd name="T13" fmla="*/ 564 h 26"/>
                <a:gd name="T14" fmla="*/ 21704 w 17"/>
                <a:gd name="T15" fmla="*/ 478 h 26"/>
                <a:gd name="T16" fmla="*/ 21704 w 17"/>
                <a:gd name="T17" fmla="*/ 388 h 26"/>
                <a:gd name="T18" fmla="*/ 20771 w 17"/>
                <a:gd name="T19" fmla="*/ 208 h 26"/>
                <a:gd name="T20" fmla="*/ 16516 w 17"/>
                <a:gd name="T21" fmla="*/ 2 h 26"/>
                <a:gd name="T22" fmla="*/ 12310 w 17"/>
                <a:gd name="T23" fmla="*/ 0 h 26"/>
                <a:gd name="T24" fmla="*/ 9941 w 17"/>
                <a:gd name="T25" fmla="*/ 0 h 26"/>
                <a:gd name="T26" fmla="*/ 0 w 17"/>
                <a:gd name="T27" fmla="*/ 1 h 26"/>
                <a:gd name="T28" fmla="*/ 4617 w 17"/>
                <a:gd name="T29" fmla="*/ 854 h 26"/>
                <a:gd name="T30" fmla="*/ 12310 w 17"/>
                <a:gd name="T31" fmla="*/ 84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6"/>
                <a:gd name="T50" fmla="*/ 17 w 17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6">
                  <a:moveTo>
                    <a:pt x="9" y="24"/>
                  </a:moveTo>
                  <a:lnTo>
                    <a:pt x="11" y="24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3" y="25"/>
                  </a:lnTo>
                  <a:lnTo>
                    <a:pt x="9" y="24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4" name="Freeform 867">
              <a:extLst>
                <a:ext uri="{FF2B5EF4-FFF2-40B4-BE49-F238E27FC236}">
                  <a16:creationId xmlns:a16="http://schemas.microsoft.com/office/drawing/2014/main" id="{C03ED4AB-5F0E-498B-97ED-FF44FDFD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891"/>
              <a:ext cx="34" cy="40"/>
            </a:xfrm>
            <a:custGeom>
              <a:avLst/>
              <a:gdLst>
                <a:gd name="T0" fmla="*/ 9814 w 23"/>
                <a:gd name="T1" fmla="*/ 1358 h 32"/>
                <a:gd name="T2" fmla="*/ 9814 w 23"/>
                <a:gd name="T3" fmla="*/ 1358 h 32"/>
                <a:gd name="T4" fmla="*/ 11545 w 23"/>
                <a:gd name="T5" fmla="*/ 1358 h 32"/>
                <a:gd name="T6" fmla="*/ 13050 w 23"/>
                <a:gd name="T7" fmla="*/ 1270 h 32"/>
                <a:gd name="T8" fmla="*/ 14508 w 23"/>
                <a:gd name="T9" fmla="*/ 1220 h 32"/>
                <a:gd name="T10" fmla="*/ 15445 w 23"/>
                <a:gd name="T11" fmla="*/ 1111 h 32"/>
                <a:gd name="T12" fmla="*/ 16194 w 23"/>
                <a:gd name="T13" fmla="*/ 1008 h 32"/>
                <a:gd name="T14" fmla="*/ 17067 w 23"/>
                <a:gd name="T15" fmla="*/ 889 h 32"/>
                <a:gd name="T16" fmla="*/ 17067 w 23"/>
                <a:gd name="T17" fmla="*/ 720 h 32"/>
                <a:gd name="T18" fmla="*/ 17067 w 23"/>
                <a:gd name="T19" fmla="*/ 650 h 32"/>
                <a:gd name="T20" fmla="*/ 15445 w 23"/>
                <a:gd name="T21" fmla="*/ 364 h 32"/>
                <a:gd name="T22" fmla="*/ 13050 w 23"/>
                <a:gd name="T23" fmla="*/ 125 h 32"/>
                <a:gd name="T24" fmla="*/ 9814 w 23"/>
                <a:gd name="T25" fmla="*/ 0 h 32"/>
                <a:gd name="T26" fmla="*/ 6639 w 23"/>
                <a:gd name="T27" fmla="*/ 0 h 32"/>
                <a:gd name="T28" fmla="*/ 0 w 23"/>
                <a:gd name="T29" fmla="*/ 1 h 32"/>
                <a:gd name="T30" fmla="*/ 3038 w 23"/>
                <a:gd name="T31" fmla="*/ 1389 h 32"/>
                <a:gd name="T32" fmla="*/ 9814 w 23"/>
                <a:gd name="T33" fmla="*/ 135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2"/>
                <a:gd name="T53" fmla="*/ 23 w 2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2">
                  <a:moveTo>
                    <a:pt x="13" y="30"/>
                  </a:moveTo>
                  <a:lnTo>
                    <a:pt x="13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1"/>
                  </a:lnTo>
                  <a:lnTo>
                    <a:pt x="4" y="31"/>
                  </a:lnTo>
                  <a:lnTo>
                    <a:pt x="13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5" name="Freeform 868">
              <a:extLst>
                <a:ext uri="{FF2B5EF4-FFF2-40B4-BE49-F238E27FC236}">
                  <a16:creationId xmlns:a16="http://schemas.microsoft.com/office/drawing/2014/main" id="{EE906FEE-7B1C-43E9-A690-DB745C2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2893"/>
              <a:ext cx="15" cy="23"/>
            </a:xfrm>
            <a:custGeom>
              <a:avLst/>
              <a:gdLst>
                <a:gd name="T0" fmla="*/ 0 w 10"/>
                <a:gd name="T1" fmla="*/ 1 h 18"/>
                <a:gd name="T2" fmla="*/ 5223 w 10"/>
                <a:gd name="T3" fmla="*/ 0 h 18"/>
                <a:gd name="T4" fmla="*/ 5223 w 10"/>
                <a:gd name="T5" fmla="*/ 1 h 18"/>
                <a:gd name="T6" fmla="*/ 7626 w 10"/>
                <a:gd name="T7" fmla="*/ 1 h 18"/>
                <a:gd name="T8" fmla="*/ 7835 w 10"/>
                <a:gd name="T9" fmla="*/ 257 h 18"/>
                <a:gd name="T10" fmla="*/ 9018 w 10"/>
                <a:gd name="T11" fmla="*/ 460 h 18"/>
                <a:gd name="T12" fmla="*/ 9018 w 10"/>
                <a:gd name="T13" fmla="*/ 684 h 18"/>
                <a:gd name="T14" fmla="*/ 9018 w 10"/>
                <a:gd name="T15" fmla="*/ 874 h 18"/>
                <a:gd name="T16" fmla="*/ 7835 w 10"/>
                <a:gd name="T17" fmla="*/ 960 h 18"/>
                <a:gd name="T18" fmla="*/ 7835 w 10"/>
                <a:gd name="T19" fmla="*/ 1018 h 18"/>
                <a:gd name="T20" fmla="*/ 1227 w 10"/>
                <a:gd name="T21" fmla="*/ 1117 h 18"/>
                <a:gd name="T22" fmla="*/ 0 w 10"/>
                <a:gd name="T23" fmla="*/ 1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8"/>
                <a:gd name="T38" fmla="*/ 10 w 1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8">
                  <a:moveTo>
                    <a:pt x="0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" y="17"/>
                  </a:lnTo>
                  <a:lnTo>
                    <a:pt x="0" y="1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6" name="Freeform 869">
              <a:extLst>
                <a:ext uri="{FF2B5EF4-FFF2-40B4-BE49-F238E27FC236}">
                  <a16:creationId xmlns:a16="http://schemas.microsoft.com/office/drawing/2014/main" id="{35D852FC-D27C-491D-A941-379405794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896"/>
              <a:ext cx="13" cy="19"/>
            </a:xfrm>
            <a:custGeom>
              <a:avLst/>
              <a:gdLst>
                <a:gd name="T0" fmla="*/ 2393 w 9"/>
                <a:gd name="T1" fmla="*/ 0 h 15"/>
                <a:gd name="T2" fmla="*/ 0 w 9"/>
                <a:gd name="T3" fmla="*/ 1 h 15"/>
                <a:gd name="T4" fmla="*/ 1 w 9"/>
                <a:gd name="T5" fmla="*/ 808 h 15"/>
                <a:gd name="T6" fmla="*/ 3457 w 9"/>
                <a:gd name="T7" fmla="*/ 702 h 15"/>
                <a:gd name="T8" fmla="*/ 3457 w 9"/>
                <a:gd name="T9" fmla="*/ 649 h 15"/>
                <a:gd name="T10" fmla="*/ 4258 w 9"/>
                <a:gd name="T11" fmla="*/ 638 h 15"/>
                <a:gd name="T12" fmla="*/ 4258 w 9"/>
                <a:gd name="T13" fmla="*/ 437 h 15"/>
                <a:gd name="T14" fmla="*/ 4258 w 9"/>
                <a:gd name="T15" fmla="*/ 345 h 15"/>
                <a:gd name="T16" fmla="*/ 3457 w 9"/>
                <a:gd name="T17" fmla="*/ 170 h 15"/>
                <a:gd name="T18" fmla="*/ 3194 w 9"/>
                <a:gd name="T19" fmla="*/ 1 h 15"/>
                <a:gd name="T20" fmla="*/ 2393 w 9"/>
                <a:gd name="T21" fmla="*/ 1 h 15"/>
                <a:gd name="T22" fmla="*/ 2393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5" y="0"/>
                  </a:moveTo>
                  <a:lnTo>
                    <a:pt x="0" y="1"/>
                  </a:lnTo>
                  <a:lnTo>
                    <a:pt x="1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7" name="Freeform 870">
              <a:extLst>
                <a:ext uri="{FF2B5EF4-FFF2-40B4-BE49-F238E27FC236}">
                  <a16:creationId xmlns:a16="http://schemas.microsoft.com/office/drawing/2014/main" id="{E286C72D-032F-433F-A2A1-ED43AD9F3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897"/>
              <a:ext cx="13" cy="15"/>
            </a:xfrm>
            <a:custGeom>
              <a:avLst/>
              <a:gdLst>
                <a:gd name="T0" fmla="*/ 3194 w 9"/>
                <a:gd name="T1" fmla="*/ 0 h 12"/>
                <a:gd name="T2" fmla="*/ 0 w 9"/>
                <a:gd name="T3" fmla="*/ 1 h 12"/>
                <a:gd name="T4" fmla="*/ 1 w 9"/>
                <a:gd name="T5" fmla="*/ 529 h 12"/>
                <a:gd name="T6" fmla="*/ 3457 w 9"/>
                <a:gd name="T7" fmla="*/ 455 h 12"/>
                <a:gd name="T8" fmla="*/ 4258 w 9"/>
                <a:gd name="T9" fmla="*/ 455 h 12"/>
                <a:gd name="T10" fmla="*/ 4258 w 9"/>
                <a:gd name="T11" fmla="*/ 364 h 12"/>
                <a:gd name="T12" fmla="*/ 4258 w 9"/>
                <a:gd name="T13" fmla="*/ 291 h 12"/>
                <a:gd name="T14" fmla="*/ 4258 w 9"/>
                <a:gd name="T15" fmla="*/ 233 h 12"/>
                <a:gd name="T16" fmla="*/ 3457 w 9"/>
                <a:gd name="T17" fmla="*/ 149 h 12"/>
                <a:gd name="T18" fmla="*/ 3194 w 9"/>
                <a:gd name="T19" fmla="*/ 1 h 12"/>
                <a:gd name="T20" fmla="*/ 3194 w 9"/>
                <a:gd name="T21" fmla="*/ 1 h 12"/>
                <a:gd name="T22" fmla="*/ 3194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6" y="0"/>
                  </a:moveTo>
                  <a:lnTo>
                    <a:pt x="0" y="1"/>
                  </a:lnTo>
                  <a:lnTo>
                    <a:pt x="1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8" name="Freeform 871">
              <a:extLst>
                <a:ext uri="{FF2B5EF4-FFF2-40B4-BE49-F238E27FC236}">
                  <a16:creationId xmlns:a16="http://schemas.microsoft.com/office/drawing/2014/main" id="{E60AF303-75ED-481A-9E11-B16F6F0E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900"/>
              <a:ext cx="12" cy="11"/>
            </a:xfrm>
            <a:custGeom>
              <a:avLst/>
              <a:gdLst>
                <a:gd name="T0" fmla="*/ 5223 w 8"/>
                <a:gd name="T1" fmla="*/ 0 h 9"/>
                <a:gd name="T2" fmla="*/ 0 w 8"/>
                <a:gd name="T3" fmla="*/ 1 h 9"/>
                <a:gd name="T4" fmla="*/ 1166 w 8"/>
                <a:gd name="T5" fmla="*/ 243 h 9"/>
                <a:gd name="T6" fmla="*/ 7079 w 8"/>
                <a:gd name="T7" fmla="*/ 216 h 9"/>
                <a:gd name="T8" fmla="*/ 7079 w 8"/>
                <a:gd name="T9" fmla="*/ 177 h 9"/>
                <a:gd name="T10" fmla="*/ 7079 w 8"/>
                <a:gd name="T11" fmla="*/ 145 h 9"/>
                <a:gd name="T12" fmla="*/ 7079 w 8"/>
                <a:gd name="T13" fmla="*/ 97 h 9"/>
                <a:gd name="T14" fmla="*/ 6012 w 8"/>
                <a:gd name="T15" fmla="*/ 1 h 9"/>
                <a:gd name="T16" fmla="*/ 6012 w 8"/>
                <a:gd name="T17" fmla="*/ 1 h 9"/>
                <a:gd name="T18" fmla="*/ 5223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9"/>
                <a:gd name="T32" fmla="*/ 8 w 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9">
                  <a:moveTo>
                    <a:pt x="5" y="0"/>
                  </a:moveTo>
                  <a:lnTo>
                    <a:pt x="0" y="1"/>
                  </a:lnTo>
                  <a:lnTo>
                    <a:pt x="1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9" name="Freeform 872">
              <a:extLst>
                <a:ext uri="{FF2B5EF4-FFF2-40B4-BE49-F238E27FC236}">
                  <a16:creationId xmlns:a16="http://schemas.microsoft.com/office/drawing/2014/main" id="{106D3520-D073-408C-806D-A6C135A10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901"/>
              <a:ext cx="10" cy="9"/>
            </a:xfrm>
            <a:custGeom>
              <a:avLst/>
              <a:gdLst>
                <a:gd name="T0" fmla="*/ 2080 w 7"/>
                <a:gd name="T1" fmla="*/ 0 h 7"/>
                <a:gd name="T2" fmla="*/ 0 w 7"/>
                <a:gd name="T3" fmla="*/ 1 h 7"/>
                <a:gd name="T4" fmla="*/ 1 w 7"/>
                <a:gd name="T5" fmla="*/ 441 h 7"/>
                <a:gd name="T6" fmla="*/ 2830 w 7"/>
                <a:gd name="T7" fmla="*/ 343 h 7"/>
                <a:gd name="T8" fmla="*/ 2830 w 7"/>
                <a:gd name="T9" fmla="*/ 267 h 7"/>
                <a:gd name="T10" fmla="*/ 2830 w 7"/>
                <a:gd name="T11" fmla="*/ 208 h 7"/>
                <a:gd name="T12" fmla="*/ 2830 w 7"/>
                <a:gd name="T13" fmla="*/ 162 h 7"/>
                <a:gd name="T14" fmla="*/ 2830 w 7"/>
                <a:gd name="T15" fmla="*/ 162 h 7"/>
                <a:gd name="T16" fmla="*/ 2080 w 7"/>
                <a:gd name="T17" fmla="*/ 1 h 7"/>
                <a:gd name="T18" fmla="*/ 2080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5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0" name="Freeform 873">
              <a:extLst>
                <a:ext uri="{FF2B5EF4-FFF2-40B4-BE49-F238E27FC236}">
                  <a16:creationId xmlns:a16="http://schemas.microsoft.com/office/drawing/2014/main" id="{D8A975AF-6E2A-4BFC-9B54-8C47BCD0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2902"/>
              <a:ext cx="9" cy="5"/>
            </a:xfrm>
            <a:custGeom>
              <a:avLst/>
              <a:gdLst>
                <a:gd name="T0" fmla="*/ 0 w 6"/>
                <a:gd name="T1" fmla="*/ 1 h 4"/>
                <a:gd name="T2" fmla="*/ 5223 w 6"/>
                <a:gd name="T3" fmla="*/ 0 h 4"/>
                <a:gd name="T4" fmla="*/ 5223 w 6"/>
                <a:gd name="T5" fmla="*/ 0 h 4"/>
                <a:gd name="T6" fmla="*/ 5223 w 6"/>
                <a:gd name="T7" fmla="*/ 1 h 4"/>
                <a:gd name="T8" fmla="*/ 5223 w 6"/>
                <a:gd name="T9" fmla="*/ 1 h 4"/>
                <a:gd name="T10" fmla="*/ 5223 w 6"/>
                <a:gd name="T11" fmla="*/ 110 h 4"/>
                <a:gd name="T12" fmla="*/ 5223 w 6"/>
                <a:gd name="T13" fmla="*/ 110 h 4"/>
                <a:gd name="T14" fmla="*/ 5223 w 6"/>
                <a:gd name="T15" fmla="*/ 110 h 4"/>
                <a:gd name="T16" fmla="*/ 5223 w 6"/>
                <a:gd name="T17" fmla="*/ 125 h 4"/>
                <a:gd name="T18" fmla="*/ 0 w 6"/>
                <a:gd name="T19" fmla="*/ 125 h 4"/>
                <a:gd name="T20" fmla="*/ 0 w 6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0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FF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1" name="Freeform 874">
              <a:extLst>
                <a:ext uri="{FF2B5EF4-FFF2-40B4-BE49-F238E27FC236}">
                  <a16:creationId xmlns:a16="http://schemas.microsoft.com/office/drawing/2014/main" id="{5293B27A-5312-4550-BA4A-2F050316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892"/>
              <a:ext cx="25" cy="31"/>
            </a:xfrm>
            <a:custGeom>
              <a:avLst/>
              <a:gdLst>
                <a:gd name="T0" fmla="*/ 6101 w 17"/>
                <a:gd name="T1" fmla="*/ 936 h 25"/>
                <a:gd name="T2" fmla="*/ 4793 w 17"/>
                <a:gd name="T3" fmla="*/ 936 h 25"/>
                <a:gd name="T4" fmla="*/ 2821 w 17"/>
                <a:gd name="T5" fmla="*/ 832 h 25"/>
                <a:gd name="T6" fmla="*/ 1 w 17"/>
                <a:gd name="T7" fmla="*/ 671 h 25"/>
                <a:gd name="T8" fmla="*/ 1 w 17"/>
                <a:gd name="T9" fmla="*/ 531 h 25"/>
                <a:gd name="T10" fmla="*/ 0 w 17"/>
                <a:gd name="T11" fmla="*/ 428 h 25"/>
                <a:gd name="T12" fmla="*/ 1 w 17"/>
                <a:gd name="T13" fmla="*/ 345 h 25"/>
                <a:gd name="T14" fmla="*/ 1 w 17"/>
                <a:gd name="T15" fmla="*/ 224 h 25"/>
                <a:gd name="T16" fmla="*/ 1 w 17"/>
                <a:gd name="T17" fmla="*/ 181 h 25"/>
                <a:gd name="T18" fmla="*/ 1304 w 17"/>
                <a:gd name="T19" fmla="*/ 118 h 25"/>
                <a:gd name="T20" fmla="*/ 2821 w 17"/>
                <a:gd name="T21" fmla="*/ 2 h 25"/>
                <a:gd name="T22" fmla="*/ 3259 w 17"/>
                <a:gd name="T23" fmla="*/ 0 h 25"/>
                <a:gd name="T24" fmla="*/ 4793 w 17"/>
                <a:gd name="T25" fmla="*/ 0 h 25"/>
                <a:gd name="T26" fmla="*/ 7049 w 17"/>
                <a:gd name="T27" fmla="*/ 0 h 25"/>
                <a:gd name="T28" fmla="*/ 8419 w 17"/>
                <a:gd name="T29" fmla="*/ 2 h 25"/>
                <a:gd name="T30" fmla="*/ 10366 w 17"/>
                <a:gd name="T31" fmla="*/ 224 h 25"/>
                <a:gd name="T32" fmla="*/ 11259 w 17"/>
                <a:gd name="T33" fmla="*/ 396 h 25"/>
                <a:gd name="T34" fmla="*/ 11259 w 17"/>
                <a:gd name="T35" fmla="*/ 495 h 25"/>
                <a:gd name="T36" fmla="*/ 11259 w 17"/>
                <a:gd name="T37" fmla="*/ 609 h 25"/>
                <a:gd name="T38" fmla="*/ 10366 w 17"/>
                <a:gd name="T39" fmla="*/ 671 h 25"/>
                <a:gd name="T40" fmla="*/ 10366 w 17"/>
                <a:gd name="T41" fmla="*/ 761 h 25"/>
                <a:gd name="T42" fmla="*/ 10234 w 17"/>
                <a:gd name="T43" fmla="*/ 832 h 25"/>
                <a:gd name="T44" fmla="*/ 8419 w 17"/>
                <a:gd name="T45" fmla="*/ 832 h 25"/>
                <a:gd name="T46" fmla="*/ 8419 w 17"/>
                <a:gd name="T47" fmla="*/ 936 h 25"/>
                <a:gd name="T48" fmla="*/ 6101 w 17"/>
                <a:gd name="T49" fmla="*/ 936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5"/>
                <a:gd name="T77" fmla="*/ 17 w 1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5">
                  <a:moveTo>
                    <a:pt x="9" y="24"/>
                  </a:move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5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9" y="24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2" name="Freeform 875">
              <a:extLst>
                <a:ext uri="{FF2B5EF4-FFF2-40B4-BE49-F238E27FC236}">
                  <a16:creationId xmlns:a16="http://schemas.microsoft.com/office/drawing/2014/main" id="{28B8BB01-6AE0-4438-8BEF-06775EC6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892"/>
              <a:ext cx="34" cy="39"/>
            </a:xfrm>
            <a:custGeom>
              <a:avLst/>
              <a:gdLst>
                <a:gd name="T0" fmla="*/ 9814 w 23"/>
                <a:gd name="T1" fmla="*/ 1466 h 31"/>
                <a:gd name="T2" fmla="*/ 9814 w 23"/>
                <a:gd name="T3" fmla="*/ 1466 h 31"/>
                <a:gd name="T4" fmla="*/ 6639 w 23"/>
                <a:gd name="T5" fmla="*/ 1466 h 31"/>
                <a:gd name="T6" fmla="*/ 3574 w 23"/>
                <a:gd name="T7" fmla="*/ 1349 h 31"/>
                <a:gd name="T8" fmla="*/ 1390 w 23"/>
                <a:gd name="T9" fmla="*/ 1125 h 31"/>
                <a:gd name="T10" fmla="*/ 1 w 23"/>
                <a:gd name="T11" fmla="*/ 833 h 31"/>
                <a:gd name="T12" fmla="*/ 0 w 23"/>
                <a:gd name="T13" fmla="*/ 711 h 31"/>
                <a:gd name="T14" fmla="*/ 1 w 23"/>
                <a:gd name="T15" fmla="*/ 565 h 31"/>
                <a:gd name="T16" fmla="*/ 1 w 23"/>
                <a:gd name="T17" fmla="*/ 387 h 31"/>
                <a:gd name="T18" fmla="*/ 1390 w 23"/>
                <a:gd name="T19" fmla="*/ 308 h 31"/>
                <a:gd name="T20" fmla="*/ 2055 w 23"/>
                <a:gd name="T21" fmla="*/ 195 h 31"/>
                <a:gd name="T22" fmla="*/ 3574 w 23"/>
                <a:gd name="T23" fmla="*/ 123 h 31"/>
                <a:gd name="T24" fmla="*/ 5283 w 23"/>
                <a:gd name="T25" fmla="*/ 0 h 31"/>
                <a:gd name="T26" fmla="*/ 6639 w 23"/>
                <a:gd name="T27" fmla="*/ 0 h 31"/>
                <a:gd name="T28" fmla="*/ 10955 w 23"/>
                <a:gd name="T29" fmla="*/ 0 h 31"/>
                <a:gd name="T30" fmla="*/ 13050 w 23"/>
                <a:gd name="T31" fmla="*/ 155 h 31"/>
                <a:gd name="T32" fmla="*/ 16194 w 23"/>
                <a:gd name="T33" fmla="*/ 387 h 31"/>
                <a:gd name="T34" fmla="*/ 17067 w 23"/>
                <a:gd name="T35" fmla="*/ 613 h 31"/>
                <a:gd name="T36" fmla="*/ 17067 w 23"/>
                <a:gd name="T37" fmla="*/ 771 h 31"/>
                <a:gd name="T38" fmla="*/ 17067 w 23"/>
                <a:gd name="T39" fmla="*/ 926 h 31"/>
                <a:gd name="T40" fmla="*/ 16194 w 23"/>
                <a:gd name="T41" fmla="*/ 1078 h 31"/>
                <a:gd name="T42" fmla="*/ 16194 w 23"/>
                <a:gd name="T43" fmla="*/ 1220 h 31"/>
                <a:gd name="T44" fmla="*/ 14508 w 23"/>
                <a:gd name="T45" fmla="*/ 1349 h 31"/>
                <a:gd name="T46" fmla="*/ 13050 w 23"/>
                <a:gd name="T47" fmla="*/ 1356 h 31"/>
                <a:gd name="T48" fmla="*/ 12482 w 23"/>
                <a:gd name="T49" fmla="*/ 1466 h 31"/>
                <a:gd name="T50" fmla="*/ 9814 w 23"/>
                <a:gd name="T51" fmla="*/ 1466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31"/>
                <a:gd name="T80" fmla="*/ 23 w 23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31">
                  <a:moveTo>
                    <a:pt x="13" y="30"/>
                  </a:moveTo>
                  <a:lnTo>
                    <a:pt x="13" y="30"/>
                  </a:lnTo>
                  <a:lnTo>
                    <a:pt x="9" y="30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3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3" name="Freeform 876">
              <a:extLst>
                <a:ext uri="{FF2B5EF4-FFF2-40B4-BE49-F238E27FC236}">
                  <a16:creationId xmlns:a16="http://schemas.microsoft.com/office/drawing/2014/main" id="{578BADE0-35B6-451D-90D0-B9098708F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546"/>
              <a:ext cx="39" cy="15"/>
            </a:xfrm>
            <a:custGeom>
              <a:avLst/>
              <a:gdLst>
                <a:gd name="T0" fmla="*/ 0 w 26"/>
                <a:gd name="T1" fmla="*/ 149 h 12"/>
                <a:gd name="T2" fmla="*/ 0 w 26"/>
                <a:gd name="T3" fmla="*/ 149 h 12"/>
                <a:gd name="T4" fmla="*/ 3482 w 26"/>
                <a:gd name="T5" fmla="*/ 186 h 12"/>
                <a:gd name="T6" fmla="*/ 6245 w 26"/>
                <a:gd name="T7" fmla="*/ 233 h 12"/>
                <a:gd name="T8" fmla="*/ 7835 w 26"/>
                <a:gd name="T9" fmla="*/ 305 h 12"/>
                <a:gd name="T10" fmla="*/ 11439 w 26"/>
                <a:gd name="T11" fmla="*/ 364 h 12"/>
                <a:gd name="T12" fmla="*/ 15443 w 26"/>
                <a:gd name="T13" fmla="*/ 455 h 12"/>
                <a:gd name="T14" fmla="*/ 18206 w 26"/>
                <a:gd name="T15" fmla="*/ 529 h 12"/>
                <a:gd name="T16" fmla="*/ 22004 w 26"/>
                <a:gd name="T17" fmla="*/ 380 h 12"/>
                <a:gd name="T18" fmla="*/ 23846 w 26"/>
                <a:gd name="T19" fmla="*/ 149 h 12"/>
                <a:gd name="T20" fmla="*/ 2492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3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6" y="5"/>
                  </a:lnTo>
                  <a:lnTo>
                    <a:pt x="8" y="7"/>
                  </a:lnTo>
                  <a:lnTo>
                    <a:pt x="11" y="8"/>
                  </a:lnTo>
                  <a:lnTo>
                    <a:pt x="15" y="10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4" y="3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A5BFB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4" name="Freeform 877">
              <a:extLst>
                <a:ext uri="{FF2B5EF4-FFF2-40B4-BE49-F238E27FC236}">
                  <a16:creationId xmlns:a16="http://schemas.microsoft.com/office/drawing/2014/main" id="{E581EB1B-5BEB-45FA-8D10-CC2C45CD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68"/>
              <a:ext cx="211" cy="29"/>
            </a:xfrm>
            <a:custGeom>
              <a:avLst/>
              <a:gdLst>
                <a:gd name="T0" fmla="*/ 118692 w 142"/>
                <a:gd name="T1" fmla="*/ 0 h 23"/>
                <a:gd name="T2" fmla="*/ 118692 w 142"/>
                <a:gd name="T3" fmla="*/ 126 h 23"/>
                <a:gd name="T4" fmla="*/ 117341 w 142"/>
                <a:gd name="T5" fmla="*/ 200 h 23"/>
                <a:gd name="T6" fmla="*/ 117341 w 142"/>
                <a:gd name="T7" fmla="*/ 318 h 23"/>
                <a:gd name="T8" fmla="*/ 117341 w 142"/>
                <a:gd name="T9" fmla="*/ 376 h 23"/>
                <a:gd name="T10" fmla="*/ 115860 w 142"/>
                <a:gd name="T11" fmla="*/ 474 h 23"/>
                <a:gd name="T12" fmla="*/ 113658 w 142"/>
                <a:gd name="T13" fmla="*/ 506 h 23"/>
                <a:gd name="T14" fmla="*/ 110557 w 142"/>
                <a:gd name="T15" fmla="*/ 598 h 23"/>
                <a:gd name="T16" fmla="*/ 108294 w 142"/>
                <a:gd name="T17" fmla="*/ 620 h 23"/>
                <a:gd name="T18" fmla="*/ 104871 w 142"/>
                <a:gd name="T19" fmla="*/ 620 h 23"/>
                <a:gd name="T20" fmla="*/ 100197 w 142"/>
                <a:gd name="T21" fmla="*/ 638 h 23"/>
                <a:gd name="T22" fmla="*/ 95348 w 142"/>
                <a:gd name="T23" fmla="*/ 638 h 23"/>
                <a:gd name="T24" fmla="*/ 89892 w 142"/>
                <a:gd name="T25" fmla="*/ 638 h 23"/>
                <a:gd name="T26" fmla="*/ 83930 w 142"/>
                <a:gd name="T27" fmla="*/ 754 h 23"/>
                <a:gd name="T28" fmla="*/ 76490 w 142"/>
                <a:gd name="T29" fmla="*/ 782 h 23"/>
                <a:gd name="T30" fmla="*/ 69545 w 142"/>
                <a:gd name="T31" fmla="*/ 804 h 23"/>
                <a:gd name="T32" fmla="*/ 62712 w 142"/>
                <a:gd name="T33" fmla="*/ 855 h 23"/>
                <a:gd name="T34" fmla="*/ 54845 w 142"/>
                <a:gd name="T35" fmla="*/ 951 h 23"/>
                <a:gd name="T36" fmla="*/ 48606 w 142"/>
                <a:gd name="T37" fmla="*/ 986 h 23"/>
                <a:gd name="T38" fmla="*/ 41708 w 142"/>
                <a:gd name="T39" fmla="*/ 1014 h 23"/>
                <a:gd name="T40" fmla="*/ 35111 w 142"/>
                <a:gd name="T41" fmla="*/ 1014 h 23"/>
                <a:gd name="T42" fmla="*/ 30020 w 142"/>
                <a:gd name="T43" fmla="*/ 1014 h 23"/>
                <a:gd name="T44" fmla="*/ 27249 w 142"/>
                <a:gd name="T45" fmla="*/ 1078 h 23"/>
                <a:gd name="T46" fmla="*/ 23629 w 142"/>
                <a:gd name="T47" fmla="*/ 1122 h 23"/>
                <a:gd name="T48" fmla="*/ 22014 w 142"/>
                <a:gd name="T49" fmla="*/ 1122 h 23"/>
                <a:gd name="T50" fmla="*/ 19465 w 142"/>
                <a:gd name="T51" fmla="*/ 1122 h 23"/>
                <a:gd name="T52" fmla="*/ 17367 w 142"/>
                <a:gd name="T53" fmla="*/ 1078 h 23"/>
                <a:gd name="T54" fmla="*/ 15902 w 142"/>
                <a:gd name="T55" fmla="*/ 1078 h 23"/>
                <a:gd name="T56" fmla="*/ 14127 w 142"/>
                <a:gd name="T57" fmla="*/ 1014 h 23"/>
                <a:gd name="T58" fmla="*/ 13596 w 142"/>
                <a:gd name="T59" fmla="*/ 1014 h 23"/>
                <a:gd name="T60" fmla="*/ 11688 w 142"/>
                <a:gd name="T61" fmla="*/ 951 h 23"/>
                <a:gd name="T62" fmla="*/ 10702 w 142"/>
                <a:gd name="T63" fmla="*/ 855 h 23"/>
                <a:gd name="T64" fmla="*/ 10236 w 142"/>
                <a:gd name="T65" fmla="*/ 804 h 23"/>
                <a:gd name="T66" fmla="*/ 6889 w 142"/>
                <a:gd name="T67" fmla="*/ 638 h 23"/>
                <a:gd name="T68" fmla="*/ 3262 w 142"/>
                <a:gd name="T69" fmla="*/ 638 h 23"/>
                <a:gd name="T70" fmla="*/ 1 w 142"/>
                <a:gd name="T71" fmla="*/ 638 h 23"/>
                <a:gd name="T72" fmla="*/ 0 w 142"/>
                <a:gd name="T73" fmla="*/ 638 h 23"/>
                <a:gd name="T74" fmla="*/ 0 w 142"/>
                <a:gd name="T75" fmla="*/ 318 h 23"/>
                <a:gd name="T76" fmla="*/ 118692 w 142"/>
                <a:gd name="T77" fmla="*/ 0 h 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2"/>
                <a:gd name="T118" fmla="*/ 0 h 23"/>
                <a:gd name="T119" fmla="*/ 142 w 142"/>
                <a:gd name="T120" fmla="*/ 23 h 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2" h="23">
                  <a:moveTo>
                    <a:pt x="141" y="0"/>
                  </a:moveTo>
                  <a:lnTo>
                    <a:pt x="141" y="2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0" y="7"/>
                  </a:lnTo>
                  <a:lnTo>
                    <a:pt x="138" y="9"/>
                  </a:lnTo>
                  <a:lnTo>
                    <a:pt x="135" y="10"/>
                  </a:lnTo>
                  <a:lnTo>
                    <a:pt x="132" y="11"/>
                  </a:lnTo>
                  <a:lnTo>
                    <a:pt x="129" y="12"/>
                  </a:lnTo>
                  <a:lnTo>
                    <a:pt x="125" y="12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07" y="13"/>
                  </a:lnTo>
                  <a:lnTo>
                    <a:pt x="100" y="14"/>
                  </a:lnTo>
                  <a:lnTo>
                    <a:pt x="91" y="15"/>
                  </a:lnTo>
                  <a:lnTo>
                    <a:pt x="83" y="16"/>
                  </a:lnTo>
                  <a:lnTo>
                    <a:pt x="75" y="17"/>
                  </a:lnTo>
                  <a:lnTo>
                    <a:pt x="65" y="18"/>
                  </a:lnTo>
                  <a:lnTo>
                    <a:pt x="58" y="19"/>
                  </a:lnTo>
                  <a:lnTo>
                    <a:pt x="50" y="20"/>
                  </a:lnTo>
                  <a:lnTo>
                    <a:pt x="42" y="20"/>
                  </a:lnTo>
                  <a:lnTo>
                    <a:pt x="36" y="20"/>
                  </a:lnTo>
                  <a:lnTo>
                    <a:pt x="32" y="21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2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41" y="0"/>
                  </a:lnTo>
                </a:path>
              </a:pathLst>
            </a:custGeom>
            <a:solidFill>
              <a:srgbClr val="E5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5" name="Freeform 878">
              <a:extLst>
                <a:ext uri="{FF2B5EF4-FFF2-40B4-BE49-F238E27FC236}">
                  <a16:creationId xmlns:a16="http://schemas.microsoft.com/office/drawing/2014/main" id="{60906801-27CF-44D9-B69F-994CCB07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68"/>
              <a:ext cx="219" cy="37"/>
            </a:xfrm>
            <a:custGeom>
              <a:avLst/>
              <a:gdLst>
                <a:gd name="T0" fmla="*/ 115301 w 148"/>
                <a:gd name="T1" fmla="*/ 0 h 29"/>
                <a:gd name="T2" fmla="*/ 115301 w 148"/>
                <a:gd name="T3" fmla="*/ 0 h 29"/>
                <a:gd name="T4" fmla="*/ 115301 w 148"/>
                <a:gd name="T5" fmla="*/ 156 h 29"/>
                <a:gd name="T6" fmla="*/ 114235 w 148"/>
                <a:gd name="T7" fmla="*/ 324 h 29"/>
                <a:gd name="T8" fmla="*/ 114235 w 148"/>
                <a:gd name="T9" fmla="*/ 421 h 29"/>
                <a:gd name="T10" fmla="*/ 114235 w 148"/>
                <a:gd name="T11" fmla="*/ 537 h 29"/>
                <a:gd name="T12" fmla="*/ 112541 w 148"/>
                <a:gd name="T13" fmla="*/ 685 h 29"/>
                <a:gd name="T14" fmla="*/ 110244 w 148"/>
                <a:gd name="T15" fmla="*/ 857 h 29"/>
                <a:gd name="T16" fmla="*/ 107757 w 148"/>
                <a:gd name="T17" fmla="*/ 874 h 29"/>
                <a:gd name="T18" fmla="*/ 104726 w 148"/>
                <a:gd name="T19" fmla="*/ 943 h 29"/>
                <a:gd name="T20" fmla="*/ 101252 w 148"/>
                <a:gd name="T21" fmla="*/ 943 h 29"/>
                <a:gd name="T22" fmla="*/ 97647 w 148"/>
                <a:gd name="T23" fmla="*/ 1002 h 29"/>
                <a:gd name="T24" fmla="*/ 92865 w 148"/>
                <a:gd name="T25" fmla="*/ 1002 h 29"/>
                <a:gd name="T26" fmla="*/ 87986 w 148"/>
                <a:gd name="T27" fmla="*/ 1093 h 29"/>
                <a:gd name="T28" fmla="*/ 81317 w 148"/>
                <a:gd name="T29" fmla="*/ 1115 h 29"/>
                <a:gd name="T30" fmla="*/ 74503 w 148"/>
                <a:gd name="T31" fmla="*/ 1203 h 29"/>
                <a:gd name="T32" fmla="*/ 68290 w 148"/>
                <a:gd name="T33" fmla="*/ 1278 h 29"/>
                <a:gd name="T34" fmla="*/ 60851 w 148"/>
                <a:gd name="T35" fmla="*/ 1395 h 29"/>
                <a:gd name="T36" fmla="*/ 53093 w 148"/>
                <a:gd name="T37" fmla="*/ 1423 h 29"/>
                <a:gd name="T38" fmla="*/ 47158 w 148"/>
                <a:gd name="T39" fmla="*/ 1535 h 29"/>
                <a:gd name="T40" fmla="*/ 40707 w 148"/>
                <a:gd name="T41" fmla="*/ 1568 h 29"/>
                <a:gd name="T42" fmla="*/ 34296 w 148"/>
                <a:gd name="T43" fmla="*/ 1631 h 29"/>
                <a:gd name="T44" fmla="*/ 29652 w 148"/>
                <a:gd name="T45" fmla="*/ 1631 h 29"/>
                <a:gd name="T46" fmla="*/ 26104 w 148"/>
                <a:gd name="T47" fmla="*/ 1656 h 29"/>
                <a:gd name="T48" fmla="*/ 22995 w 148"/>
                <a:gd name="T49" fmla="*/ 1780 h 29"/>
                <a:gd name="T50" fmla="*/ 21077 w 148"/>
                <a:gd name="T51" fmla="*/ 1780 h 29"/>
                <a:gd name="T52" fmla="*/ 18781 w 148"/>
                <a:gd name="T53" fmla="*/ 1780 h 29"/>
                <a:gd name="T54" fmla="*/ 17641 w 148"/>
                <a:gd name="T55" fmla="*/ 1656 h 29"/>
                <a:gd name="T56" fmla="*/ 15663 w 148"/>
                <a:gd name="T57" fmla="*/ 1656 h 29"/>
                <a:gd name="T58" fmla="*/ 14244 w 148"/>
                <a:gd name="T59" fmla="*/ 1631 h 29"/>
                <a:gd name="T60" fmla="*/ 13238 w 148"/>
                <a:gd name="T61" fmla="*/ 1568 h 29"/>
                <a:gd name="T62" fmla="*/ 11922 w 148"/>
                <a:gd name="T63" fmla="*/ 1423 h 29"/>
                <a:gd name="T64" fmla="*/ 11074 w 148"/>
                <a:gd name="T65" fmla="*/ 1395 h 29"/>
                <a:gd name="T66" fmla="*/ 9626 w 148"/>
                <a:gd name="T67" fmla="*/ 1278 h 29"/>
                <a:gd name="T68" fmla="*/ 6505 w 148"/>
                <a:gd name="T69" fmla="*/ 1093 h 29"/>
                <a:gd name="T70" fmla="*/ 3066 w 148"/>
                <a:gd name="T71" fmla="*/ 1093 h 29"/>
                <a:gd name="T72" fmla="*/ 1 w 148"/>
                <a:gd name="T73" fmla="*/ 1093 h 29"/>
                <a:gd name="T74" fmla="*/ 0 w 148"/>
                <a:gd name="T75" fmla="*/ 1093 h 29"/>
                <a:gd name="T76" fmla="*/ 0 w 148"/>
                <a:gd name="T77" fmla="*/ 421 h 29"/>
                <a:gd name="T78" fmla="*/ 115301 w 148"/>
                <a:gd name="T79" fmla="*/ 0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29"/>
                <a:gd name="T122" fmla="*/ 148 w 148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29">
                  <a:moveTo>
                    <a:pt x="147" y="0"/>
                  </a:moveTo>
                  <a:lnTo>
                    <a:pt x="147" y="0"/>
                  </a:lnTo>
                  <a:lnTo>
                    <a:pt x="147" y="2"/>
                  </a:lnTo>
                  <a:lnTo>
                    <a:pt x="146" y="5"/>
                  </a:lnTo>
                  <a:lnTo>
                    <a:pt x="146" y="7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1" y="13"/>
                  </a:lnTo>
                  <a:lnTo>
                    <a:pt x="138" y="14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5" y="16"/>
                  </a:lnTo>
                  <a:lnTo>
                    <a:pt x="119" y="16"/>
                  </a:lnTo>
                  <a:lnTo>
                    <a:pt x="112" y="17"/>
                  </a:lnTo>
                  <a:lnTo>
                    <a:pt x="104" y="18"/>
                  </a:lnTo>
                  <a:lnTo>
                    <a:pt x="95" y="19"/>
                  </a:lnTo>
                  <a:lnTo>
                    <a:pt x="87" y="20"/>
                  </a:lnTo>
                  <a:lnTo>
                    <a:pt x="78" y="22"/>
                  </a:lnTo>
                  <a:lnTo>
                    <a:pt x="68" y="23"/>
                  </a:lnTo>
                  <a:lnTo>
                    <a:pt x="60" y="24"/>
                  </a:lnTo>
                  <a:lnTo>
                    <a:pt x="52" y="25"/>
                  </a:lnTo>
                  <a:lnTo>
                    <a:pt x="44" y="26"/>
                  </a:lnTo>
                  <a:lnTo>
                    <a:pt x="38" y="26"/>
                  </a:lnTo>
                  <a:lnTo>
                    <a:pt x="33" y="27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6" name="Freeform 879">
              <a:extLst>
                <a:ext uri="{FF2B5EF4-FFF2-40B4-BE49-F238E27FC236}">
                  <a16:creationId xmlns:a16="http://schemas.microsoft.com/office/drawing/2014/main" id="{E2818955-F598-4C77-A8E8-60E4C0E23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870"/>
              <a:ext cx="176" cy="25"/>
            </a:xfrm>
            <a:custGeom>
              <a:avLst/>
              <a:gdLst>
                <a:gd name="T0" fmla="*/ 1 w 118"/>
                <a:gd name="T1" fmla="*/ 364 h 20"/>
                <a:gd name="T2" fmla="*/ 0 w 118"/>
                <a:gd name="T3" fmla="*/ 826 h 20"/>
                <a:gd name="T4" fmla="*/ 1544 w 118"/>
                <a:gd name="T5" fmla="*/ 833 h 20"/>
                <a:gd name="T6" fmla="*/ 3984 w 118"/>
                <a:gd name="T7" fmla="*/ 833 h 20"/>
                <a:gd name="T8" fmla="*/ 8863 w 118"/>
                <a:gd name="T9" fmla="*/ 833 h 20"/>
                <a:gd name="T10" fmla="*/ 10769 w 118"/>
                <a:gd name="T11" fmla="*/ 826 h 20"/>
                <a:gd name="T12" fmla="*/ 14609 w 118"/>
                <a:gd name="T13" fmla="*/ 826 h 20"/>
                <a:gd name="T14" fmla="*/ 19716 w 118"/>
                <a:gd name="T15" fmla="*/ 735 h 20"/>
                <a:gd name="T16" fmla="*/ 25695 w 118"/>
                <a:gd name="T17" fmla="*/ 735 h 20"/>
                <a:gd name="T18" fmla="*/ 32500 w 118"/>
                <a:gd name="T19" fmla="*/ 711 h 20"/>
                <a:gd name="T20" fmla="*/ 39378 w 118"/>
                <a:gd name="T21" fmla="*/ 666 h 20"/>
                <a:gd name="T22" fmla="*/ 47574 w 118"/>
                <a:gd name="T23" fmla="*/ 661 h 20"/>
                <a:gd name="T24" fmla="*/ 54918 w 118"/>
                <a:gd name="T25" fmla="*/ 661 h 20"/>
                <a:gd name="T26" fmla="*/ 62404 w 118"/>
                <a:gd name="T27" fmla="*/ 569 h 20"/>
                <a:gd name="T28" fmla="*/ 70958 w 118"/>
                <a:gd name="T29" fmla="*/ 538 h 20"/>
                <a:gd name="T30" fmla="*/ 77923 w 118"/>
                <a:gd name="T31" fmla="*/ 529 h 20"/>
                <a:gd name="T32" fmla="*/ 84128 w 118"/>
                <a:gd name="T33" fmla="*/ 529 h 20"/>
                <a:gd name="T34" fmla="*/ 89330 w 118"/>
                <a:gd name="T35" fmla="*/ 455 h 20"/>
                <a:gd name="T36" fmla="*/ 94221 w 118"/>
                <a:gd name="T37" fmla="*/ 380 h 20"/>
                <a:gd name="T38" fmla="*/ 96458 w 118"/>
                <a:gd name="T39" fmla="*/ 380 h 20"/>
                <a:gd name="T40" fmla="*/ 97576 w 118"/>
                <a:gd name="T41" fmla="*/ 380 h 20"/>
                <a:gd name="T42" fmla="*/ 100031 w 118"/>
                <a:gd name="T43" fmla="*/ 364 h 20"/>
                <a:gd name="T44" fmla="*/ 102193 w 118"/>
                <a:gd name="T45" fmla="*/ 305 h 20"/>
                <a:gd name="T46" fmla="*/ 103777 w 118"/>
                <a:gd name="T47" fmla="*/ 233 h 20"/>
                <a:gd name="T48" fmla="*/ 104850 w 118"/>
                <a:gd name="T49" fmla="*/ 0 h 20"/>
                <a:gd name="T50" fmla="*/ 1 w 118"/>
                <a:gd name="T51" fmla="*/ 364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20"/>
                <a:gd name="T80" fmla="*/ 118 w 118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20">
                  <a:moveTo>
                    <a:pt x="1" y="8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36" y="16"/>
                  </a:lnTo>
                  <a:lnTo>
                    <a:pt x="44" y="15"/>
                  </a:lnTo>
                  <a:lnTo>
                    <a:pt x="53" y="14"/>
                  </a:lnTo>
                  <a:lnTo>
                    <a:pt x="62" y="14"/>
                  </a:lnTo>
                  <a:lnTo>
                    <a:pt x="70" y="13"/>
                  </a:lnTo>
                  <a:lnTo>
                    <a:pt x="79" y="12"/>
                  </a:lnTo>
                  <a:lnTo>
                    <a:pt x="87" y="11"/>
                  </a:lnTo>
                  <a:lnTo>
                    <a:pt x="94" y="11"/>
                  </a:lnTo>
                  <a:lnTo>
                    <a:pt x="100" y="10"/>
                  </a:lnTo>
                  <a:lnTo>
                    <a:pt x="105" y="9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14" y="7"/>
                  </a:lnTo>
                  <a:lnTo>
                    <a:pt x="116" y="5"/>
                  </a:lnTo>
                  <a:lnTo>
                    <a:pt x="117" y="0"/>
                  </a:lnTo>
                  <a:lnTo>
                    <a:pt x="1" y="8"/>
                  </a:lnTo>
                </a:path>
              </a:pathLst>
            </a:custGeom>
            <a:solidFill>
              <a:srgbClr val="E5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7" name="Freeform 880">
              <a:extLst>
                <a:ext uri="{FF2B5EF4-FFF2-40B4-BE49-F238E27FC236}">
                  <a16:creationId xmlns:a16="http://schemas.microsoft.com/office/drawing/2014/main" id="{4F1EBAF7-1242-4D06-8EDD-ECC931524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870"/>
              <a:ext cx="174" cy="25"/>
            </a:xfrm>
            <a:custGeom>
              <a:avLst/>
              <a:gdLst>
                <a:gd name="T0" fmla="*/ 0 w 117"/>
                <a:gd name="T1" fmla="*/ 826 h 20"/>
                <a:gd name="T2" fmla="*/ 0 w 117"/>
                <a:gd name="T3" fmla="*/ 826 h 20"/>
                <a:gd name="T4" fmla="*/ 1484 w 117"/>
                <a:gd name="T5" fmla="*/ 833 h 20"/>
                <a:gd name="T6" fmla="*/ 3868 w 117"/>
                <a:gd name="T7" fmla="*/ 833 h 20"/>
                <a:gd name="T8" fmla="*/ 7259 w 117"/>
                <a:gd name="T9" fmla="*/ 833 h 20"/>
                <a:gd name="T10" fmla="*/ 9348 w 117"/>
                <a:gd name="T11" fmla="*/ 826 h 20"/>
                <a:gd name="T12" fmla="*/ 12721 w 117"/>
                <a:gd name="T13" fmla="*/ 826 h 20"/>
                <a:gd name="T14" fmla="*/ 17583 w 117"/>
                <a:gd name="T15" fmla="*/ 735 h 20"/>
                <a:gd name="T16" fmla="*/ 23875 w 117"/>
                <a:gd name="T17" fmla="*/ 735 h 20"/>
                <a:gd name="T18" fmla="*/ 29758 w 117"/>
                <a:gd name="T19" fmla="*/ 735 h 20"/>
                <a:gd name="T20" fmla="*/ 36506 w 117"/>
                <a:gd name="T21" fmla="*/ 666 h 20"/>
                <a:gd name="T22" fmla="*/ 44255 w 117"/>
                <a:gd name="T23" fmla="*/ 661 h 20"/>
                <a:gd name="T24" fmla="*/ 52143 w 117"/>
                <a:gd name="T25" fmla="*/ 661 h 20"/>
                <a:gd name="T26" fmla="*/ 58999 w 117"/>
                <a:gd name="T27" fmla="*/ 569 h 20"/>
                <a:gd name="T28" fmla="*/ 66510 w 117"/>
                <a:gd name="T29" fmla="*/ 538 h 20"/>
                <a:gd name="T30" fmla="*/ 73977 w 117"/>
                <a:gd name="T31" fmla="*/ 529 h 20"/>
                <a:gd name="T32" fmla="*/ 79020 w 117"/>
                <a:gd name="T33" fmla="*/ 529 h 20"/>
                <a:gd name="T34" fmla="*/ 84381 w 117"/>
                <a:gd name="T35" fmla="*/ 455 h 20"/>
                <a:gd name="T36" fmla="*/ 89058 w 117"/>
                <a:gd name="T37" fmla="*/ 380 h 20"/>
                <a:gd name="T38" fmla="*/ 90809 w 117"/>
                <a:gd name="T39" fmla="*/ 380 h 20"/>
                <a:gd name="T40" fmla="*/ 91890 w 117"/>
                <a:gd name="T41" fmla="*/ 380 h 20"/>
                <a:gd name="T42" fmla="*/ 94198 w 117"/>
                <a:gd name="T43" fmla="*/ 364 h 20"/>
                <a:gd name="T44" fmla="*/ 96136 w 117"/>
                <a:gd name="T45" fmla="*/ 305 h 20"/>
                <a:gd name="T46" fmla="*/ 97879 w 117"/>
                <a:gd name="T47" fmla="*/ 233 h 20"/>
                <a:gd name="T48" fmla="*/ 98912 w 117"/>
                <a:gd name="T49" fmla="*/ 0 h 20"/>
                <a:gd name="T50" fmla="*/ 0 w 117"/>
                <a:gd name="T51" fmla="*/ 364 h 20"/>
                <a:gd name="T52" fmla="*/ 0 w 117"/>
                <a:gd name="T53" fmla="*/ 826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7"/>
                <a:gd name="T82" fmla="*/ 0 h 20"/>
                <a:gd name="T83" fmla="*/ 117 w 117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7" h="20">
                  <a:moveTo>
                    <a:pt x="0" y="18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21" y="17"/>
                  </a:lnTo>
                  <a:lnTo>
                    <a:pt x="28" y="17"/>
                  </a:lnTo>
                  <a:lnTo>
                    <a:pt x="35" y="17"/>
                  </a:lnTo>
                  <a:lnTo>
                    <a:pt x="43" y="15"/>
                  </a:lnTo>
                  <a:lnTo>
                    <a:pt x="52" y="14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8" y="12"/>
                  </a:lnTo>
                  <a:lnTo>
                    <a:pt x="87" y="11"/>
                  </a:lnTo>
                  <a:lnTo>
                    <a:pt x="93" y="11"/>
                  </a:lnTo>
                  <a:lnTo>
                    <a:pt x="99" y="10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1" y="8"/>
                  </a:lnTo>
                  <a:lnTo>
                    <a:pt x="113" y="7"/>
                  </a:lnTo>
                  <a:lnTo>
                    <a:pt x="115" y="5"/>
                  </a:lnTo>
                  <a:lnTo>
                    <a:pt x="116" y="0"/>
                  </a:lnTo>
                  <a:lnTo>
                    <a:pt x="0" y="8"/>
                  </a:lnTo>
                  <a:lnTo>
                    <a:pt x="0" y="18"/>
                  </a:lnTo>
                </a:path>
              </a:pathLst>
            </a:custGeom>
            <a:solidFill>
              <a:srgbClr val="DE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8" name="Freeform 881">
              <a:extLst>
                <a:ext uri="{FF2B5EF4-FFF2-40B4-BE49-F238E27FC236}">
                  <a16:creationId xmlns:a16="http://schemas.microsoft.com/office/drawing/2014/main" id="{B1C32A96-08E6-4FD9-B937-9E333B61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870"/>
              <a:ext cx="173" cy="25"/>
            </a:xfrm>
            <a:custGeom>
              <a:avLst/>
              <a:gdLst>
                <a:gd name="T0" fmla="*/ 0 w 116"/>
                <a:gd name="T1" fmla="*/ 826 h 20"/>
                <a:gd name="T2" fmla="*/ 1 w 116"/>
                <a:gd name="T3" fmla="*/ 826 h 20"/>
                <a:gd name="T4" fmla="*/ 1542 w 116"/>
                <a:gd name="T5" fmla="*/ 833 h 20"/>
                <a:gd name="T6" fmla="*/ 3430 w 116"/>
                <a:gd name="T7" fmla="*/ 833 h 20"/>
                <a:gd name="T8" fmla="*/ 7218 w 116"/>
                <a:gd name="T9" fmla="*/ 833 h 20"/>
                <a:gd name="T10" fmla="*/ 8859 w 116"/>
                <a:gd name="T11" fmla="*/ 826 h 20"/>
                <a:gd name="T12" fmla="*/ 12535 w 116"/>
                <a:gd name="T13" fmla="*/ 826 h 20"/>
                <a:gd name="T14" fmla="*/ 18032 w 116"/>
                <a:gd name="T15" fmla="*/ 735 h 20"/>
                <a:gd name="T16" fmla="*/ 23944 w 116"/>
                <a:gd name="T17" fmla="*/ 735 h 20"/>
                <a:gd name="T18" fmla="*/ 30539 w 116"/>
                <a:gd name="T19" fmla="*/ 735 h 20"/>
                <a:gd name="T20" fmla="*/ 38200 w 116"/>
                <a:gd name="T21" fmla="*/ 666 h 20"/>
                <a:gd name="T22" fmla="*/ 45545 w 116"/>
                <a:gd name="T23" fmla="*/ 661 h 20"/>
                <a:gd name="T24" fmla="*/ 53257 w 116"/>
                <a:gd name="T25" fmla="*/ 661 h 20"/>
                <a:gd name="T26" fmla="*/ 60617 w 116"/>
                <a:gd name="T27" fmla="*/ 569 h 20"/>
                <a:gd name="T28" fmla="*/ 69219 w 116"/>
                <a:gd name="T29" fmla="*/ 538 h 20"/>
                <a:gd name="T30" fmla="*/ 76805 w 116"/>
                <a:gd name="T31" fmla="*/ 529 h 20"/>
                <a:gd name="T32" fmla="*/ 81844 w 116"/>
                <a:gd name="T33" fmla="*/ 529 h 20"/>
                <a:gd name="T34" fmla="*/ 87520 w 116"/>
                <a:gd name="T35" fmla="*/ 455 h 20"/>
                <a:gd name="T36" fmla="*/ 92483 w 116"/>
                <a:gd name="T37" fmla="*/ 380 h 20"/>
                <a:gd name="T38" fmla="*/ 94838 w 116"/>
                <a:gd name="T39" fmla="*/ 380 h 20"/>
                <a:gd name="T40" fmla="*/ 95839 w 116"/>
                <a:gd name="T41" fmla="*/ 380 h 20"/>
                <a:gd name="T42" fmla="*/ 98261 w 116"/>
                <a:gd name="T43" fmla="*/ 364 h 20"/>
                <a:gd name="T44" fmla="*/ 99822 w 116"/>
                <a:gd name="T45" fmla="*/ 305 h 20"/>
                <a:gd name="T46" fmla="*/ 102058 w 116"/>
                <a:gd name="T47" fmla="*/ 233 h 20"/>
                <a:gd name="T48" fmla="*/ 103232 w 116"/>
                <a:gd name="T49" fmla="*/ 0 h 20"/>
                <a:gd name="T50" fmla="*/ 0 w 116"/>
                <a:gd name="T51" fmla="*/ 364 h 20"/>
                <a:gd name="T52" fmla="*/ 0 w 116"/>
                <a:gd name="T53" fmla="*/ 826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"/>
                <a:gd name="T82" fmla="*/ 0 h 20"/>
                <a:gd name="T83" fmla="*/ 116 w 116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" h="20">
                  <a:moveTo>
                    <a:pt x="0" y="18"/>
                  </a:moveTo>
                  <a:lnTo>
                    <a:pt x="1" y="18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20" y="17"/>
                  </a:lnTo>
                  <a:lnTo>
                    <a:pt x="27" y="17"/>
                  </a:lnTo>
                  <a:lnTo>
                    <a:pt x="34" y="17"/>
                  </a:lnTo>
                  <a:lnTo>
                    <a:pt x="43" y="15"/>
                  </a:lnTo>
                  <a:lnTo>
                    <a:pt x="51" y="14"/>
                  </a:lnTo>
                  <a:lnTo>
                    <a:pt x="60" y="14"/>
                  </a:lnTo>
                  <a:lnTo>
                    <a:pt x="68" y="13"/>
                  </a:lnTo>
                  <a:lnTo>
                    <a:pt x="77" y="12"/>
                  </a:lnTo>
                  <a:lnTo>
                    <a:pt x="86" y="11"/>
                  </a:lnTo>
                  <a:lnTo>
                    <a:pt x="92" y="11"/>
                  </a:lnTo>
                  <a:lnTo>
                    <a:pt x="98" y="10"/>
                  </a:lnTo>
                  <a:lnTo>
                    <a:pt x="103" y="9"/>
                  </a:lnTo>
                  <a:lnTo>
                    <a:pt x="106" y="9"/>
                  </a:lnTo>
                  <a:lnTo>
                    <a:pt x="107" y="9"/>
                  </a:lnTo>
                  <a:lnTo>
                    <a:pt x="110" y="8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0"/>
                  </a:lnTo>
                  <a:lnTo>
                    <a:pt x="0" y="8"/>
                  </a:lnTo>
                  <a:lnTo>
                    <a:pt x="0" y="18"/>
                  </a:lnTo>
                </a:path>
              </a:pathLst>
            </a:custGeom>
            <a:solidFill>
              <a:srgbClr val="D6C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9" name="Freeform 882">
              <a:extLst>
                <a:ext uri="{FF2B5EF4-FFF2-40B4-BE49-F238E27FC236}">
                  <a16:creationId xmlns:a16="http://schemas.microsoft.com/office/drawing/2014/main" id="{20730C67-780F-4A5B-B552-1BDEAE83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870"/>
              <a:ext cx="171" cy="25"/>
            </a:xfrm>
            <a:custGeom>
              <a:avLst/>
              <a:gdLst>
                <a:gd name="T0" fmla="*/ 0 w 115"/>
                <a:gd name="T1" fmla="*/ 826 h 20"/>
                <a:gd name="T2" fmla="*/ 1 w 115"/>
                <a:gd name="T3" fmla="*/ 826 h 20"/>
                <a:gd name="T4" fmla="*/ 1484 w 115"/>
                <a:gd name="T5" fmla="*/ 826 h 20"/>
                <a:gd name="T6" fmla="*/ 3282 w 115"/>
                <a:gd name="T7" fmla="*/ 833 h 20"/>
                <a:gd name="T8" fmla="*/ 5752 w 115"/>
                <a:gd name="T9" fmla="*/ 833 h 20"/>
                <a:gd name="T10" fmla="*/ 8553 w 115"/>
                <a:gd name="T11" fmla="*/ 826 h 20"/>
                <a:gd name="T12" fmla="*/ 10789 w 115"/>
                <a:gd name="T13" fmla="*/ 826 h 20"/>
                <a:gd name="T14" fmla="*/ 16043 w 115"/>
                <a:gd name="T15" fmla="*/ 735 h 20"/>
                <a:gd name="T16" fmla="*/ 22779 w 115"/>
                <a:gd name="T17" fmla="*/ 735 h 20"/>
                <a:gd name="T18" fmla="*/ 28120 w 115"/>
                <a:gd name="T19" fmla="*/ 735 h 20"/>
                <a:gd name="T20" fmla="*/ 35471 w 115"/>
                <a:gd name="T21" fmla="*/ 666 h 20"/>
                <a:gd name="T22" fmla="*/ 42414 w 115"/>
                <a:gd name="T23" fmla="*/ 661 h 20"/>
                <a:gd name="T24" fmla="*/ 50365 w 115"/>
                <a:gd name="T25" fmla="*/ 661 h 20"/>
                <a:gd name="T26" fmla="*/ 57312 w 115"/>
                <a:gd name="T27" fmla="*/ 569 h 20"/>
                <a:gd name="T28" fmla="*/ 64590 w 115"/>
                <a:gd name="T29" fmla="*/ 538 h 20"/>
                <a:gd name="T30" fmla="*/ 71749 w 115"/>
                <a:gd name="T31" fmla="*/ 529 h 20"/>
                <a:gd name="T32" fmla="*/ 77293 w 115"/>
                <a:gd name="T33" fmla="*/ 529 h 20"/>
                <a:gd name="T34" fmla="*/ 82114 w 115"/>
                <a:gd name="T35" fmla="*/ 455 h 20"/>
                <a:gd name="T36" fmla="*/ 86832 w 115"/>
                <a:gd name="T37" fmla="*/ 380 h 20"/>
                <a:gd name="T38" fmla="*/ 89186 w 115"/>
                <a:gd name="T39" fmla="*/ 380 h 20"/>
                <a:gd name="T40" fmla="*/ 90206 w 115"/>
                <a:gd name="T41" fmla="*/ 380 h 20"/>
                <a:gd name="T42" fmla="*/ 92450 w 115"/>
                <a:gd name="T43" fmla="*/ 364 h 20"/>
                <a:gd name="T44" fmla="*/ 93976 w 115"/>
                <a:gd name="T45" fmla="*/ 305 h 20"/>
                <a:gd name="T46" fmla="*/ 96043 w 115"/>
                <a:gd name="T47" fmla="*/ 233 h 20"/>
                <a:gd name="T48" fmla="*/ 97132 w 115"/>
                <a:gd name="T49" fmla="*/ 0 h 20"/>
                <a:gd name="T50" fmla="*/ 0 w 115"/>
                <a:gd name="T51" fmla="*/ 364 h 20"/>
                <a:gd name="T52" fmla="*/ 0 w 115"/>
                <a:gd name="T53" fmla="*/ 826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5"/>
                <a:gd name="T82" fmla="*/ 0 h 20"/>
                <a:gd name="T83" fmla="*/ 115 w 115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5" h="20">
                  <a:moveTo>
                    <a:pt x="0" y="18"/>
                  </a:moveTo>
                  <a:lnTo>
                    <a:pt x="1" y="18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9" y="17"/>
                  </a:lnTo>
                  <a:lnTo>
                    <a:pt x="27" y="17"/>
                  </a:lnTo>
                  <a:lnTo>
                    <a:pt x="33" y="17"/>
                  </a:lnTo>
                  <a:lnTo>
                    <a:pt x="42" y="15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7" y="13"/>
                  </a:lnTo>
                  <a:lnTo>
                    <a:pt x="76" y="12"/>
                  </a:lnTo>
                  <a:lnTo>
                    <a:pt x="85" y="11"/>
                  </a:lnTo>
                  <a:lnTo>
                    <a:pt x="91" y="11"/>
                  </a:lnTo>
                  <a:lnTo>
                    <a:pt x="97" y="10"/>
                  </a:lnTo>
                  <a:lnTo>
                    <a:pt x="102" y="9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09" y="8"/>
                  </a:lnTo>
                  <a:lnTo>
                    <a:pt x="111" y="7"/>
                  </a:lnTo>
                  <a:lnTo>
                    <a:pt x="113" y="5"/>
                  </a:lnTo>
                  <a:lnTo>
                    <a:pt x="114" y="0"/>
                  </a:lnTo>
                  <a:lnTo>
                    <a:pt x="0" y="8"/>
                  </a:lnTo>
                  <a:lnTo>
                    <a:pt x="0" y="18"/>
                  </a:lnTo>
                </a:path>
              </a:pathLst>
            </a:custGeom>
            <a:solidFill>
              <a:srgbClr val="D1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0" name="Freeform 883">
              <a:extLst>
                <a:ext uri="{FF2B5EF4-FFF2-40B4-BE49-F238E27FC236}">
                  <a16:creationId xmlns:a16="http://schemas.microsoft.com/office/drawing/2014/main" id="{41926AC2-5DCA-4039-924F-D8071F4D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870"/>
              <a:ext cx="170" cy="25"/>
            </a:xfrm>
            <a:custGeom>
              <a:avLst/>
              <a:gdLst>
                <a:gd name="T0" fmla="*/ 1 w 114"/>
                <a:gd name="T1" fmla="*/ 826 h 20"/>
                <a:gd name="T2" fmla="*/ 1 w 114"/>
                <a:gd name="T3" fmla="*/ 826 h 20"/>
                <a:gd name="T4" fmla="*/ 1540 w 114"/>
                <a:gd name="T5" fmla="*/ 826 h 20"/>
                <a:gd name="T6" fmla="*/ 3424 w 114"/>
                <a:gd name="T7" fmla="*/ 833 h 20"/>
                <a:gd name="T8" fmla="*/ 5106 w 114"/>
                <a:gd name="T9" fmla="*/ 833 h 20"/>
                <a:gd name="T10" fmla="*/ 7614 w 114"/>
                <a:gd name="T11" fmla="*/ 826 h 20"/>
                <a:gd name="T12" fmla="*/ 11354 w 114"/>
                <a:gd name="T13" fmla="*/ 826 h 20"/>
                <a:gd name="T14" fmla="*/ 16931 w 114"/>
                <a:gd name="T15" fmla="*/ 735 h 20"/>
                <a:gd name="T16" fmla="*/ 23102 w 114"/>
                <a:gd name="T17" fmla="*/ 735 h 20"/>
                <a:gd name="T18" fmla="*/ 28881 w 114"/>
                <a:gd name="T19" fmla="*/ 735 h 20"/>
                <a:gd name="T20" fmla="*/ 36647 w 114"/>
                <a:gd name="T21" fmla="*/ 666 h 20"/>
                <a:gd name="T22" fmla="*/ 43759 w 114"/>
                <a:gd name="T23" fmla="*/ 661 h 20"/>
                <a:gd name="T24" fmla="*/ 52478 w 114"/>
                <a:gd name="T25" fmla="*/ 661 h 20"/>
                <a:gd name="T26" fmla="*/ 59777 w 114"/>
                <a:gd name="T27" fmla="*/ 569 h 20"/>
                <a:gd name="T28" fmla="*/ 66894 w 114"/>
                <a:gd name="T29" fmla="*/ 538 h 20"/>
                <a:gd name="T30" fmla="*/ 74517 w 114"/>
                <a:gd name="T31" fmla="*/ 529 h 20"/>
                <a:gd name="T32" fmla="*/ 80049 w 114"/>
                <a:gd name="T33" fmla="*/ 529 h 20"/>
                <a:gd name="T34" fmla="*/ 85465 w 114"/>
                <a:gd name="T35" fmla="*/ 455 h 20"/>
                <a:gd name="T36" fmla="*/ 90339 w 114"/>
                <a:gd name="T37" fmla="*/ 380 h 20"/>
                <a:gd name="T38" fmla="*/ 92504 w 114"/>
                <a:gd name="T39" fmla="*/ 380 h 20"/>
                <a:gd name="T40" fmla="*/ 93752 w 114"/>
                <a:gd name="T41" fmla="*/ 380 h 20"/>
                <a:gd name="T42" fmla="*/ 96238 w 114"/>
                <a:gd name="T43" fmla="*/ 364 h 20"/>
                <a:gd name="T44" fmla="*/ 98072 w 114"/>
                <a:gd name="T45" fmla="*/ 305 h 20"/>
                <a:gd name="T46" fmla="*/ 99754 w 114"/>
                <a:gd name="T47" fmla="*/ 233 h 20"/>
                <a:gd name="T48" fmla="*/ 101192 w 114"/>
                <a:gd name="T49" fmla="*/ 0 h 20"/>
                <a:gd name="T50" fmla="*/ 0 w 114"/>
                <a:gd name="T51" fmla="*/ 364 h 20"/>
                <a:gd name="T52" fmla="*/ 1 w 114"/>
                <a:gd name="T53" fmla="*/ 826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0"/>
                <a:gd name="T83" fmla="*/ 114 w 114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0">
                  <a:moveTo>
                    <a:pt x="1" y="18"/>
                  </a:moveTo>
                  <a:lnTo>
                    <a:pt x="1" y="18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3" y="18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32" y="17"/>
                  </a:lnTo>
                  <a:lnTo>
                    <a:pt x="41" y="15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67" y="13"/>
                  </a:lnTo>
                  <a:lnTo>
                    <a:pt x="75" y="12"/>
                  </a:lnTo>
                  <a:lnTo>
                    <a:pt x="84" y="11"/>
                  </a:lnTo>
                  <a:lnTo>
                    <a:pt x="90" y="11"/>
                  </a:lnTo>
                  <a:lnTo>
                    <a:pt x="96" y="10"/>
                  </a:lnTo>
                  <a:lnTo>
                    <a:pt x="101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10" y="7"/>
                  </a:lnTo>
                  <a:lnTo>
                    <a:pt x="112" y="5"/>
                  </a:lnTo>
                  <a:lnTo>
                    <a:pt x="113" y="0"/>
                  </a:lnTo>
                  <a:lnTo>
                    <a:pt x="0" y="8"/>
                  </a:lnTo>
                  <a:lnTo>
                    <a:pt x="1" y="18"/>
                  </a:lnTo>
                </a:path>
              </a:pathLst>
            </a:custGeom>
            <a:solidFill>
              <a:srgbClr val="C7B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1" name="Freeform 884">
              <a:extLst>
                <a:ext uri="{FF2B5EF4-FFF2-40B4-BE49-F238E27FC236}">
                  <a16:creationId xmlns:a16="http://schemas.microsoft.com/office/drawing/2014/main" id="{E69103DE-A1D8-457D-B2B0-BDE2FB4B9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870"/>
              <a:ext cx="168" cy="25"/>
            </a:xfrm>
            <a:custGeom>
              <a:avLst/>
              <a:gdLst>
                <a:gd name="T0" fmla="*/ 0 w 113"/>
                <a:gd name="T1" fmla="*/ 735 h 20"/>
                <a:gd name="T2" fmla="*/ 1 w 113"/>
                <a:gd name="T3" fmla="*/ 735 h 20"/>
                <a:gd name="T4" fmla="*/ 1479 w 113"/>
                <a:gd name="T5" fmla="*/ 826 h 20"/>
                <a:gd name="T6" fmla="*/ 2199 w 113"/>
                <a:gd name="T7" fmla="*/ 833 h 20"/>
                <a:gd name="T8" fmla="*/ 3864 w 113"/>
                <a:gd name="T9" fmla="*/ 833 h 20"/>
                <a:gd name="T10" fmla="*/ 6925 w 113"/>
                <a:gd name="T11" fmla="*/ 833 h 20"/>
                <a:gd name="T12" fmla="*/ 10296 w 113"/>
                <a:gd name="T13" fmla="*/ 826 h 20"/>
                <a:gd name="T14" fmla="*/ 15307 w 113"/>
                <a:gd name="T15" fmla="*/ 735 h 20"/>
                <a:gd name="T16" fmla="*/ 21138 w 113"/>
                <a:gd name="T17" fmla="*/ 735 h 20"/>
                <a:gd name="T18" fmla="*/ 27403 w 113"/>
                <a:gd name="T19" fmla="*/ 735 h 20"/>
                <a:gd name="T20" fmla="*/ 33833 w 113"/>
                <a:gd name="T21" fmla="*/ 711 h 20"/>
                <a:gd name="T22" fmla="*/ 40741 w 113"/>
                <a:gd name="T23" fmla="*/ 661 h 20"/>
                <a:gd name="T24" fmla="*/ 48855 w 113"/>
                <a:gd name="T25" fmla="*/ 661 h 20"/>
                <a:gd name="T26" fmla="*/ 56050 w 113"/>
                <a:gd name="T27" fmla="*/ 569 h 20"/>
                <a:gd name="T28" fmla="*/ 62979 w 113"/>
                <a:gd name="T29" fmla="*/ 538 h 20"/>
                <a:gd name="T30" fmla="*/ 70127 w 113"/>
                <a:gd name="T31" fmla="*/ 529 h 20"/>
                <a:gd name="T32" fmla="*/ 75084 w 113"/>
                <a:gd name="T33" fmla="*/ 529 h 20"/>
                <a:gd name="T34" fmla="*/ 80432 w 113"/>
                <a:gd name="T35" fmla="*/ 455 h 20"/>
                <a:gd name="T36" fmla="*/ 85091 w 113"/>
                <a:gd name="T37" fmla="*/ 380 h 20"/>
                <a:gd name="T38" fmla="*/ 86910 w 113"/>
                <a:gd name="T39" fmla="*/ 380 h 20"/>
                <a:gd name="T40" fmla="*/ 88014 w 113"/>
                <a:gd name="T41" fmla="*/ 380 h 20"/>
                <a:gd name="T42" fmla="*/ 90540 w 113"/>
                <a:gd name="T43" fmla="*/ 364 h 20"/>
                <a:gd name="T44" fmla="*/ 92229 w 113"/>
                <a:gd name="T45" fmla="*/ 305 h 20"/>
                <a:gd name="T46" fmla="*/ 93760 w 113"/>
                <a:gd name="T47" fmla="*/ 233 h 20"/>
                <a:gd name="T48" fmla="*/ 95139 w 113"/>
                <a:gd name="T49" fmla="*/ 0 h 20"/>
                <a:gd name="T50" fmla="*/ 0 w 113"/>
                <a:gd name="T51" fmla="*/ 364 h 20"/>
                <a:gd name="T52" fmla="*/ 0 w 113"/>
                <a:gd name="T53" fmla="*/ 735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20"/>
                <a:gd name="T83" fmla="*/ 113 w 113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20">
                  <a:moveTo>
                    <a:pt x="0" y="17"/>
                  </a:move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2" y="18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40" y="16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6" y="13"/>
                  </a:lnTo>
                  <a:lnTo>
                    <a:pt x="74" y="12"/>
                  </a:lnTo>
                  <a:lnTo>
                    <a:pt x="83" y="11"/>
                  </a:lnTo>
                  <a:lnTo>
                    <a:pt x="89" y="11"/>
                  </a:lnTo>
                  <a:lnTo>
                    <a:pt x="95" y="10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1" y="5"/>
                  </a:lnTo>
                  <a:lnTo>
                    <a:pt x="112" y="0"/>
                  </a:lnTo>
                  <a:lnTo>
                    <a:pt x="0" y="8"/>
                  </a:lnTo>
                  <a:lnTo>
                    <a:pt x="0" y="17"/>
                  </a:lnTo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2" name="Freeform 885">
              <a:extLst>
                <a:ext uri="{FF2B5EF4-FFF2-40B4-BE49-F238E27FC236}">
                  <a16:creationId xmlns:a16="http://schemas.microsoft.com/office/drawing/2014/main" id="{46BD10C9-8DD6-41A6-AAF3-DE9E7326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870"/>
              <a:ext cx="168" cy="25"/>
            </a:xfrm>
            <a:custGeom>
              <a:avLst/>
              <a:gdLst>
                <a:gd name="T0" fmla="*/ 1479 w 113"/>
                <a:gd name="T1" fmla="*/ 735 h 20"/>
                <a:gd name="T2" fmla="*/ 1479 w 113"/>
                <a:gd name="T3" fmla="*/ 735 h 20"/>
                <a:gd name="T4" fmla="*/ 1479 w 113"/>
                <a:gd name="T5" fmla="*/ 826 h 20"/>
                <a:gd name="T6" fmla="*/ 3269 w 113"/>
                <a:gd name="T7" fmla="*/ 833 h 20"/>
                <a:gd name="T8" fmla="*/ 3864 w 113"/>
                <a:gd name="T9" fmla="*/ 833 h 20"/>
                <a:gd name="T10" fmla="*/ 6925 w 113"/>
                <a:gd name="T11" fmla="*/ 833 h 20"/>
                <a:gd name="T12" fmla="*/ 10296 w 113"/>
                <a:gd name="T13" fmla="*/ 826 h 20"/>
                <a:gd name="T14" fmla="*/ 15307 w 113"/>
                <a:gd name="T15" fmla="*/ 735 h 20"/>
                <a:gd name="T16" fmla="*/ 21138 w 113"/>
                <a:gd name="T17" fmla="*/ 735 h 20"/>
                <a:gd name="T18" fmla="*/ 27403 w 113"/>
                <a:gd name="T19" fmla="*/ 735 h 20"/>
                <a:gd name="T20" fmla="*/ 33833 w 113"/>
                <a:gd name="T21" fmla="*/ 711 h 20"/>
                <a:gd name="T22" fmla="*/ 40741 w 113"/>
                <a:gd name="T23" fmla="*/ 661 h 20"/>
                <a:gd name="T24" fmla="*/ 48855 w 113"/>
                <a:gd name="T25" fmla="*/ 661 h 20"/>
                <a:gd name="T26" fmla="*/ 56050 w 113"/>
                <a:gd name="T27" fmla="*/ 569 h 20"/>
                <a:gd name="T28" fmla="*/ 63992 w 113"/>
                <a:gd name="T29" fmla="*/ 538 h 20"/>
                <a:gd name="T30" fmla="*/ 70127 w 113"/>
                <a:gd name="T31" fmla="*/ 529 h 20"/>
                <a:gd name="T32" fmla="*/ 75084 w 113"/>
                <a:gd name="T33" fmla="*/ 529 h 20"/>
                <a:gd name="T34" fmla="*/ 81648 w 113"/>
                <a:gd name="T35" fmla="*/ 455 h 20"/>
                <a:gd name="T36" fmla="*/ 85091 w 113"/>
                <a:gd name="T37" fmla="*/ 380 h 20"/>
                <a:gd name="T38" fmla="*/ 86910 w 113"/>
                <a:gd name="T39" fmla="*/ 380 h 20"/>
                <a:gd name="T40" fmla="*/ 88014 w 113"/>
                <a:gd name="T41" fmla="*/ 380 h 20"/>
                <a:gd name="T42" fmla="*/ 90540 w 113"/>
                <a:gd name="T43" fmla="*/ 364 h 20"/>
                <a:gd name="T44" fmla="*/ 92229 w 113"/>
                <a:gd name="T45" fmla="*/ 305 h 20"/>
                <a:gd name="T46" fmla="*/ 93760 w 113"/>
                <a:gd name="T47" fmla="*/ 233 h 20"/>
                <a:gd name="T48" fmla="*/ 95139 w 113"/>
                <a:gd name="T49" fmla="*/ 0 h 20"/>
                <a:gd name="T50" fmla="*/ 0 w 113"/>
                <a:gd name="T51" fmla="*/ 364 h 20"/>
                <a:gd name="T52" fmla="*/ 1479 w 113"/>
                <a:gd name="T53" fmla="*/ 735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20"/>
                <a:gd name="T83" fmla="*/ 113 w 113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20">
                  <a:moveTo>
                    <a:pt x="2" y="17"/>
                  </a:moveTo>
                  <a:lnTo>
                    <a:pt x="2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2" y="18"/>
                  </a:lnTo>
                  <a:lnTo>
                    <a:pt x="18" y="17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40" y="16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6" y="13"/>
                  </a:lnTo>
                  <a:lnTo>
                    <a:pt x="75" y="12"/>
                  </a:lnTo>
                  <a:lnTo>
                    <a:pt x="83" y="11"/>
                  </a:lnTo>
                  <a:lnTo>
                    <a:pt x="89" y="11"/>
                  </a:lnTo>
                  <a:lnTo>
                    <a:pt x="96" y="10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1" y="5"/>
                  </a:lnTo>
                  <a:lnTo>
                    <a:pt x="112" y="0"/>
                  </a:lnTo>
                  <a:lnTo>
                    <a:pt x="0" y="8"/>
                  </a:lnTo>
                  <a:lnTo>
                    <a:pt x="2" y="17"/>
                  </a:lnTo>
                </a:path>
              </a:pathLst>
            </a:custGeom>
            <a:solidFill>
              <a:srgbClr val="BAA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3" name="Freeform 886">
              <a:extLst>
                <a:ext uri="{FF2B5EF4-FFF2-40B4-BE49-F238E27FC236}">
                  <a16:creationId xmlns:a16="http://schemas.microsoft.com/office/drawing/2014/main" id="{0825EB6C-B02C-42F4-8D52-F829FB0D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2870"/>
              <a:ext cx="167" cy="25"/>
            </a:xfrm>
            <a:custGeom>
              <a:avLst/>
              <a:gdLst>
                <a:gd name="T0" fmla="*/ 0 w 112"/>
                <a:gd name="T1" fmla="*/ 364 h 20"/>
                <a:gd name="T2" fmla="*/ 1540 w 112"/>
                <a:gd name="T3" fmla="*/ 735 h 20"/>
                <a:gd name="T4" fmla="*/ 1540 w 112"/>
                <a:gd name="T5" fmla="*/ 826 h 20"/>
                <a:gd name="T6" fmla="*/ 2296 w 112"/>
                <a:gd name="T7" fmla="*/ 833 h 20"/>
                <a:gd name="T8" fmla="*/ 3424 w 112"/>
                <a:gd name="T9" fmla="*/ 833 h 20"/>
                <a:gd name="T10" fmla="*/ 5931 w 112"/>
                <a:gd name="T11" fmla="*/ 833 h 20"/>
                <a:gd name="T12" fmla="*/ 9774 w 112"/>
                <a:gd name="T13" fmla="*/ 826 h 20"/>
                <a:gd name="T14" fmla="*/ 14718 w 112"/>
                <a:gd name="T15" fmla="*/ 735 h 20"/>
                <a:gd name="T16" fmla="*/ 21731 w 112"/>
                <a:gd name="T17" fmla="*/ 735 h 20"/>
                <a:gd name="T18" fmla="*/ 27753 w 112"/>
                <a:gd name="T19" fmla="*/ 735 h 20"/>
                <a:gd name="T20" fmla="*/ 35631 w 112"/>
                <a:gd name="T21" fmla="*/ 711 h 20"/>
                <a:gd name="T22" fmla="*/ 43034 w 112"/>
                <a:gd name="T23" fmla="*/ 661 h 20"/>
                <a:gd name="T24" fmla="*/ 50665 w 112"/>
                <a:gd name="T25" fmla="*/ 661 h 20"/>
                <a:gd name="T26" fmla="*/ 58009 w 112"/>
                <a:gd name="T27" fmla="*/ 569 h 20"/>
                <a:gd name="T28" fmla="*/ 65679 w 112"/>
                <a:gd name="T29" fmla="*/ 538 h 20"/>
                <a:gd name="T30" fmla="*/ 72752 w 112"/>
                <a:gd name="T31" fmla="*/ 529 h 20"/>
                <a:gd name="T32" fmla="*/ 78180 w 112"/>
                <a:gd name="T33" fmla="*/ 529 h 20"/>
                <a:gd name="T34" fmla="*/ 84817 w 112"/>
                <a:gd name="T35" fmla="*/ 455 h 20"/>
                <a:gd name="T36" fmla="*/ 88598 w 112"/>
                <a:gd name="T37" fmla="*/ 380 h 20"/>
                <a:gd name="T38" fmla="*/ 90724 w 112"/>
                <a:gd name="T39" fmla="*/ 380 h 20"/>
                <a:gd name="T40" fmla="*/ 92005 w 112"/>
                <a:gd name="T41" fmla="*/ 380 h 20"/>
                <a:gd name="T42" fmla="*/ 94600 w 112"/>
                <a:gd name="T43" fmla="*/ 364 h 20"/>
                <a:gd name="T44" fmla="*/ 96141 w 112"/>
                <a:gd name="T45" fmla="*/ 305 h 20"/>
                <a:gd name="T46" fmla="*/ 97932 w 112"/>
                <a:gd name="T47" fmla="*/ 233 h 20"/>
                <a:gd name="T48" fmla="*/ 99413 w 112"/>
                <a:gd name="T49" fmla="*/ 0 h 20"/>
                <a:gd name="T50" fmla="*/ 0 w 112"/>
                <a:gd name="T51" fmla="*/ 364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20"/>
                <a:gd name="T80" fmla="*/ 112 w 112"/>
                <a:gd name="T81" fmla="*/ 20 h 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20">
                  <a:moveTo>
                    <a:pt x="0" y="8"/>
                  </a:move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8"/>
                  </a:lnTo>
                  <a:lnTo>
                    <a:pt x="17" y="17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40" y="16"/>
                  </a:lnTo>
                  <a:lnTo>
                    <a:pt x="48" y="14"/>
                  </a:lnTo>
                  <a:lnTo>
                    <a:pt x="57" y="14"/>
                  </a:lnTo>
                  <a:lnTo>
                    <a:pt x="65" y="13"/>
                  </a:lnTo>
                  <a:lnTo>
                    <a:pt x="74" y="12"/>
                  </a:lnTo>
                  <a:lnTo>
                    <a:pt x="82" y="11"/>
                  </a:lnTo>
                  <a:lnTo>
                    <a:pt x="88" y="11"/>
                  </a:lnTo>
                  <a:lnTo>
                    <a:pt x="95" y="10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103" y="9"/>
                  </a:lnTo>
                  <a:lnTo>
                    <a:pt x="106" y="8"/>
                  </a:lnTo>
                  <a:lnTo>
                    <a:pt x="108" y="7"/>
                  </a:lnTo>
                  <a:lnTo>
                    <a:pt x="110" y="5"/>
                  </a:lnTo>
                  <a:lnTo>
                    <a:pt x="111" y="0"/>
                  </a:lnTo>
                  <a:lnTo>
                    <a:pt x="0" y="8"/>
                  </a:lnTo>
                </a:path>
              </a:pathLst>
            </a:custGeom>
            <a:solidFill>
              <a:srgbClr val="B2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4" name="Freeform 887">
              <a:extLst>
                <a:ext uri="{FF2B5EF4-FFF2-40B4-BE49-F238E27FC236}">
                  <a16:creationId xmlns:a16="http://schemas.microsoft.com/office/drawing/2014/main" id="{0F0F6B39-9E07-45FB-869A-A30E152C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842"/>
              <a:ext cx="227" cy="38"/>
            </a:xfrm>
            <a:custGeom>
              <a:avLst/>
              <a:gdLst>
                <a:gd name="T0" fmla="*/ 18164 w 153"/>
                <a:gd name="T1" fmla="*/ 1469 h 30"/>
                <a:gd name="T2" fmla="*/ 12243 w 153"/>
                <a:gd name="T3" fmla="*/ 1457 h 30"/>
                <a:gd name="T4" fmla="*/ 7041 w 153"/>
                <a:gd name="T5" fmla="*/ 1426 h 30"/>
                <a:gd name="T6" fmla="*/ 3199 w 153"/>
                <a:gd name="T7" fmla="*/ 1319 h 30"/>
                <a:gd name="T8" fmla="*/ 1 w 153"/>
                <a:gd name="T9" fmla="*/ 1210 h 30"/>
                <a:gd name="T10" fmla="*/ 0 w 153"/>
                <a:gd name="T11" fmla="*/ 1126 h 30"/>
                <a:gd name="T12" fmla="*/ 1453 w 153"/>
                <a:gd name="T13" fmla="*/ 822 h 30"/>
                <a:gd name="T14" fmla="*/ 3749 w 153"/>
                <a:gd name="T15" fmla="*/ 638 h 30"/>
                <a:gd name="T16" fmla="*/ 10035 w 153"/>
                <a:gd name="T17" fmla="*/ 398 h 30"/>
                <a:gd name="T18" fmla="*/ 20617 w 153"/>
                <a:gd name="T19" fmla="*/ 272 h 30"/>
                <a:gd name="T20" fmla="*/ 35241 w 153"/>
                <a:gd name="T21" fmla="*/ 170 h 30"/>
                <a:gd name="T22" fmla="*/ 51301 w 153"/>
                <a:gd name="T23" fmla="*/ 134 h 30"/>
                <a:gd name="T24" fmla="*/ 66133 w 153"/>
                <a:gd name="T25" fmla="*/ 1 h 30"/>
                <a:gd name="T26" fmla="*/ 76701 w 153"/>
                <a:gd name="T27" fmla="*/ 0 h 30"/>
                <a:gd name="T28" fmla="*/ 85917 w 153"/>
                <a:gd name="T29" fmla="*/ 0 h 30"/>
                <a:gd name="T30" fmla="*/ 94325 w 153"/>
                <a:gd name="T31" fmla="*/ 0 h 30"/>
                <a:gd name="T32" fmla="*/ 101926 w 153"/>
                <a:gd name="T33" fmla="*/ 1 h 30"/>
                <a:gd name="T34" fmla="*/ 110350 w 153"/>
                <a:gd name="T35" fmla="*/ 134 h 30"/>
                <a:gd name="T36" fmla="*/ 116975 w 153"/>
                <a:gd name="T37" fmla="*/ 272 h 30"/>
                <a:gd name="T38" fmla="*/ 122862 w 153"/>
                <a:gd name="T39" fmla="*/ 437 h 30"/>
                <a:gd name="T40" fmla="*/ 124366 w 153"/>
                <a:gd name="T41" fmla="*/ 808 h 30"/>
                <a:gd name="T42" fmla="*/ 122073 w 153"/>
                <a:gd name="T43" fmla="*/ 1023 h 30"/>
                <a:gd name="T44" fmla="*/ 115095 w 153"/>
                <a:gd name="T45" fmla="*/ 1041 h 30"/>
                <a:gd name="T46" fmla="*/ 108451 w 153"/>
                <a:gd name="T47" fmla="*/ 1126 h 30"/>
                <a:gd name="T48" fmla="*/ 96708 w 153"/>
                <a:gd name="T49" fmla="*/ 1210 h 30"/>
                <a:gd name="T50" fmla="*/ 83205 w 153"/>
                <a:gd name="T51" fmla="*/ 1296 h 30"/>
                <a:gd name="T52" fmla="*/ 69428 w 153"/>
                <a:gd name="T53" fmla="*/ 1426 h 30"/>
                <a:gd name="T54" fmla="*/ 55815 w 153"/>
                <a:gd name="T55" fmla="*/ 1469 h 30"/>
                <a:gd name="T56" fmla="*/ 45384 w 153"/>
                <a:gd name="T57" fmla="*/ 1533 h 30"/>
                <a:gd name="T58" fmla="*/ 37620 w 153"/>
                <a:gd name="T59" fmla="*/ 1642 h 30"/>
                <a:gd name="T60" fmla="*/ 33789 w 153"/>
                <a:gd name="T61" fmla="*/ 1642 h 30"/>
                <a:gd name="T62" fmla="*/ 29374 w 153"/>
                <a:gd name="T63" fmla="*/ 1642 h 30"/>
                <a:gd name="T64" fmla="*/ 24767 w 153"/>
                <a:gd name="T65" fmla="*/ 1533 h 30"/>
                <a:gd name="T66" fmla="*/ 22090 w 153"/>
                <a:gd name="T67" fmla="*/ 1533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0"/>
                <a:gd name="T104" fmla="*/ 153 w 153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0">
                  <a:moveTo>
                    <a:pt x="26" y="28"/>
                  </a:moveTo>
                  <a:lnTo>
                    <a:pt x="22" y="27"/>
                  </a:lnTo>
                  <a:lnTo>
                    <a:pt x="18" y="27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5" y="5"/>
                  </a:lnTo>
                  <a:lnTo>
                    <a:pt x="34" y="4"/>
                  </a:lnTo>
                  <a:lnTo>
                    <a:pt x="43" y="3"/>
                  </a:lnTo>
                  <a:lnTo>
                    <a:pt x="53" y="2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1"/>
                  </a:lnTo>
                  <a:lnTo>
                    <a:pt x="130" y="2"/>
                  </a:lnTo>
                  <a:lnTo>
                    <a:pt x="135" y="2"/>
                  </a:lnTo>
                  <a:lnTo>
                    <a:pt x="139" y="3"/>
                  </a:lnTo>
                  <a:lnTo>
                    <a:pt x="143" y="5"/>
                  </a:lnTo>
                  <a:lnTo>
                    <a:pt x="147" y="7"/>
                  </a:lnTo>
                  <a:lnTo>
                    <a:pt x="150" y="8"/>
                  </a:lnTo>
                  <a:lnTo>
                    <a:pt x="152" y="11"/>
                  </a:lnTo>
                  <a:lnTo>
                    <a:pt x="152" y="14"/>
                  </a:lnTo>
                  <a:lnTo>
                    <a:pt x="152" y="17"/>
                  </a:lnTo>
                  <a:lnTo>
                    <a:pt x="149" y="18"/>
                  </a:lnTo>
                  <a:lnTo>
                    <a:pt x="144" y="19"/>
                  </a:lnTo>
                  <a:lnTo>
                    <a:pt x="141" y="19"/>
                  </a:lnTo>
                  <a:lnTo>
                    <a:pt x="138" y="20"/>
                  </a:lnTo>
                  <a:lnTo>
                    <a:pt x="133" y="20"/>
                  </a:lnTo>
                  <a:lnTo>
                    <a:pt x="126" y="21"/>
                  </a:lnTo>
                  <a:lnTo>
                    <a:pt x="118" y="22"/>
                  </a:lnTo>
                  <a:lnTo>
                    <a:pt x="111" y="22"/>
                  </a:lnTo>
                  <a:lnTo>
                    <a:pt x="102" y="23"/>
                  </a:lnTo>
                  <a:lnTo>
                    <a:pt x="93" y="24"/>
                  </a:lnTo>
                  <a:lnTo>
                    <a:pt x="85" y="25"/>
                  </a:lnTo>
                  <a:lnTo>
                    <a:pt x="77" y="26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5" name="Freeform 888">
              <a:extLst>
                <a:ext uri="{FF2B5EF4-FFF2-40B4-BE49-F238E27FC236}">
                  <a16:creationId xmlns:a16="http://schemas.microsoft.com/office/drawing/2014/main" id="{5ED84D97-CEE9-41EF-9D6A-B6490C394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842"/>
              <a:ext cx="236" cy="45"/>
            </a:xfrm>
            <a:custGeom>
              <a:avLst/>
              <a:gdLst>
                <a:gd name="T0" fmla="*/ 22177 w 159"/>
                <a:gd name="T1" fmla="*/ 1525 h 36"/>
                <a:gd name="T2" fmla="*/ 15623 w 159"/>
                <a:gd name="T3" fmla="*/ 1399 h 36"/>
                <a:gd name="T4" fmla="*/ 10526 w 159"/>
                <a:gd name="T5" fmla="*/ 1389 h 36"/>
                <a:gd name="T6" fmla="*/ 5582 w 159"/>
                <a:gd name="T7" fmla="*/ 1291 h 36"/>
                <a:gd name="T8" fmla="*/ 2169 w 159"/>
                <a:gd name="T9" fmla="*/ 1256 h 36"/>
                <a:gd name="T10" fmla="*/ 1 w 159"/>
                <a:gd name="T11" fmla="*/ 1163 h 36"/>
                <a:gd name="T12" fmla="*/ 1 w 159"/>
                <a:gd name="T13" fmla="*/ 930 h 36"/>
                <a:gd name="T14" fmla="*/ 2169 w 159"/>
                <a:gd name="T15" fmla="*/ 711 h 36"/>
                <a:gd name="T16" fmla="*/ 6782 w 159"/>
                <a:gd name="T17" fmla="*/ 529 h 36"/>
                <a:gd name="T18" fmla="*/ 14941 w 159"/>
                <a:gd name="T19" fmla="*/ 364 h 36"/>
                <a:gd name="T20" fmla="*/ 28743 w 159"/>
                <a:gd name="T21" fmla="*/ 231 h 36"/>
                <a:gd name="T22" fmla="*/ 45624 w 159"/>
                <a:gd name="T23" fmla="*/ 125 h 36"/>
                <a:gd name="T24" fmla="*/ 62797 w 159"/>
                <a:gd name="T25" fmla="*/ 110 h 36"/>
                <a:gd name="T26" fmla="*/ 74895 w 159"/>
                <a:gd name="T27" fmla="*/ 0 h 36"/>
                <a:gd name="T28" fmla="*/ 85720 w 159"/>
                <a:gd name="T29" fmla="*/ 0 h 36"/>
                <a:gd name="T30" fmla="*/ 94951 w 159"/>
                <a:gd name="T31" fmla="*/ 0 h 36"/>
                <a:gd name="T32" fmla="*/ 103386 w 159"/>
                <a:gd name="T33" fmla="*/ 0 h 36"/>
                <a:gd name="T34" fmla="*/ 111165 w 159"/>
                <a:gd name="T35" fmla="*/ 110 h 36"/>
                <a:gd name="T36" fmla="*/ 119143 w 159"/>
                <a:gd name="T37" fmla="*/ 173 h 36"/>
                <a:gd name="T38" fmla="*/ 125837 w 159"/>
                <a:gd name="T39" fmla="*/ 364 h 36"/>
                <a:gd name="T40" fmla="*/ 130462 w 159"/>
                <a:gd name="T41" fmla="*/ 569 h 36"/>
                <a:gd name="T42" fmla="*/ 130462 w 159"/>
                <a:gd name="T43" fmla="*/ 930 h 36"/>
                <a:gd name="T44" fmla="*/ 123752 w 159"/>
                <a:gd name="T45" fmla="*/ 1024 h 36"/>
                <a:gd name="T46" fmla="*/ 118001 w 159"/>
                <a:gd name="T47" fmla="*/ 1073 h 36"/>
                <a:gd name="T48" fmla="*/ 107638 w 159"/>
                <a:gd name="T49" fmla="*/ 1111 h 36"/>
                <a:gd name="T50" fmla="*/ 94951 w 159"/>
                <a:gd name="T51" fmla="*/ 1220 h 36"/>
                <a:gd name="T52" fmla="*/ 80149 w 159"/>
                <a:gd name="T53" fmla="*/ 1291 h 36"/>
                <a:gd name="T54" fmla="*/ 66147 w 159"/>
                <a:gd name="T55" fmla="*/ 1389 h 36"/>
                <a:gd name="T56" fmla="*/ 52629 w 159"/>
                <a:gd name="T57" fmla="*/ 1454 h 36"/>
                <a:gd name="T58" fmla="*/ 42308 w 159"/>
                <a:gd name="T59" fmla="*/ 1525 h 36"/>
                <a:gd name="T60" fmla="*/ 37064 w 159"/>
                <a:gd name="T61" fmla="*/ 1570 h 36"/>
                <a:gd name="T62" fmla="*/ 32276 w 159"/>
                <a:gd name="T63" fmla="*/ 1570 h 36"/>
                <a:gd name="T64" fmla="*/ 27664 w 159"/>
                <a:gd name="T65" fmla="*/ 1525 h 36"/>
                <a:gd name="T66" fmla="*/ 23889 w 159"/>
                <a:gd name="T67" fmla="*/ 1525 h 36"/>
                <a:gd name="T68" fmla="*/ 22177 w 159"/>
                <a:gd name="T69" fmla="*/ 1525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"/>
                <a:gd name="T106" fmla="*/ 0 h 36"/>
                <a:gd name="T107" fmla="*/ 159 w 159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" h="36">
                  <a:moveTo>
                    <a:pt x="27" y="34"/>
                  </a:moveTo>
                  <a:lnTo>
                    <a:pt x="27" y="34"/>
                  </a:lnTo>
                  <a:lnTo>
                    <a:pt x="23" y="33"/>
                  </a:lnTo>
                  <a:lnTo>
                    <a:pt x="19" y="32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6" y="6"/>
                  </a:lnTo>
                  <a:lnTo>
                    <a:pt x="35" y="5"/>
                  </a:lnTo>
                  <a:lnTo>
                    <a:pt x="45" y="4"/>
                  </a:lnTo>
                  <a:lnTo>
                    <a:pt x="55" y="3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4" y="1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1"/>
                  </a:lnTo>
                  <a:lnTo>
                    <a:pt x="135" y="2"/>
                  </a:lnTo>
                  <a:lnTo>
                    <a:pt x="140" y="3"/>
                  </a:lnTo>
                  <a:lnTo>
                    <a:pt x="145" y="4"/>
                  </a:lnTo>
                  <a:lnTo>
                    <a:pt x="149" y="6"/>
                  </a:lnTo>
                  <a:lnTo>
                    <a:pt x="153" y="8"/>
                  </a:lnTo>
                  <a:lnTo>
                    <a:pt x="156" y="10"/>
                  </a:lnTo>
                  <a:lnTo>
                    <a:pt x="158" y="13"/>
                  </a:lnTo>
                  <a:lnTo>
                    <a:pt x="158" y="17"/>
                  </a:lnTo>
                  <a:lnTo>
                    <a:pt x="158" y="21"/>
                  </a:lnTo>
                  <a:lnTo>
                    <a:pt x="155" y="22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3" y="24"/>
                  </a:lnTo>
                  <a:lnTo>
                    <a:pt x="138" y="24"/>
                  </a:lnTo>
                  <a:lnTo>
                    <a:pt x="131" y="25"/>
                  </a:lnTo>
                  <a:lnTo>
                    <a:pt x="123" y="26"/>
                  </a:lnTo>
                  <a:lnTo>
                    <a:pt x="115" y="27"/>
                  </a:lnTo>
                  <a:lnTo>
                    <a:pt x="106" y="28"/>
                  </a:lnTo>
                  <a:lnTo>
                    <a:pt x="97" y="29"/>
                  </a:lnTo>
                  <a:lnTo>
                    <a:pt x="88" y="30"/>
                  </a:lnTo>
                  <a:lnTo>
                    <a:pt x="80" y="31"/>
                  </a:lnTo>
                  <a:lnTo>
                    <a:pt x="71" y="32"/>
                  </a:lnTo>
                  <a:lnTo>
                    <a:pt x="64" y="33"/>
                  </a:lnTo>
                  <a:lnTo>
                    <a:pt x="57" y="34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4" y="34"/>
                  </a:lnTo>
                  <a:lnTo>
                    <a:pt x="31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7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6" name="Freeform 889">
              <a:extLst>
                <a:ext uri="{FF2B5EF4-FFF2-40B4-BE49-F238E27FC236}">
                  <a16:creationId xmlns:a16="http://schemas.microsoft.com/office/drawing/2014/main" id="{94162F71-6D25-4E9D-969A-4ED07993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845"/>
              <a:ext cx="206" cy="26"/>
            </a:xfrm>
            <a:custGeom>
              <a:avLst/>
              <a:gdLst>
                <a:gd name="T0" fmla="*/ 14924 w 139"/>
                <a:gd name="T1" fmla="*/ 743 h 21"/>
                <a:gd name="T2" fmla="*/ 10070 w 139"/>
                <a:gd name="T3" fmla="*/ 662 h 21"/>
                <a:gd name="T4" fmla="*/ 6795 w 139"/>
                <a:gd name="T5" fmla="*/ 662 h 21"/>
                <a:gd name="T6" fmla="*/ 3721 w 139"/>
                <a:gd name="T7" fmla="*/ 651 h 21"/>
                <a:gd name="T8" fmla="*/ 1 w 139"/>
                <a:gd name="T9" fmla="*/ 600 h 21"/>
                <a:gd name="T10" fmla="*/ 1409 w 139"/>
                <a:gd name="T11" fmla="*/ 392 h 21"/>
                <a:gd name="T12" fmla="*/ 6795 w 139"/>
                <a:gd name="T13" fmla="*/ 224 h 21"/>
                <a:gd name="T14" fmla="*/ 14924 w 139"/>
                <a:gd name="T15" fmla="*/ 181 h 21"/>
                <a:gd name="T16" fmla="*/ 26605 w 139"/>
                <a:gd name="T17" fmla="*/ 118 h 21"/>
                <a:gd name="T18" fmla="*/ 39429 w 139"/>
                <a:gd name="T19" fmla="*/ 2 h 21"/>
                <a:gd name="T20" fmla="*/ 53104 w 139"/>
                <a:gd name="T21" fmla="*/ 1 h 21"/>
                <a:gd name="T22" fmla="*/ 65023 w 139"/>
                <a:gd name="T23" fmla="*/ 1 h 21"/>
                <a:gd name="T24" fmla="*/ 75261 w 139"/>
                <a:gd name="T25" fmla="*/ 0 h 21"/>
                <a:gd name="T26" fmla="*/ 83331 w 139"/>
                <a:gd name="T27" fmla="*/ 0 h 21"/>
                <a:gd name="T28" fmla="*/ 90145 w 139"/>
                <a:gd name="T29" fmla="*/ 1 h 21"/>
                <a:gd name="T30" fmla="*/ 97789 w 139"/>
                <a:gd name="T31" fmla="*/ 2 h 21"/>
                <a:gd name="T32" fmla="*/ 101810 w 139"/>
                <a:gd name="T33" fmla="*/ 2 h 21"/>
                <a:gd name="T34" fmla="*/ 105294 w 139"/>
                <a:gd name="T35" fmla="*/ 118 h 21"/>
                <a:gd name="T36" fmla="*/ 109331 w 139"/>
                <a:gd name="T37" fmla="*/ 181 h 21"/>
                <a:gd name="T38" fmla="*/ 109979 w 139"/>
                <a:gd name="T39" fmla="*/ 277 h 21"/>
                <a:gd name="T40" fmla="*/ 103262 w 139"/>
                <a:gd name="T41" fmla="*/ 277 h 21"/>
                <a:gd name="T42" fmla="*/ 96365 w 139"/>
                <a:gd name="T43" fmla="*/ 277 h 21"/>
                <a:gd name="T44" fmla="*/ 86600 w 139"/>
                <a:gd name="T45" fmla="*/ 317 h 21"/>
                <a:gd name="T46" fmla="*/ 77924 w 139"/>
                <a:gd name="T47" fmla="*/ 317 h 21"/>
                <a:gd name="T48" fmla="*/ 66612 w 139"/>
                <a:gd name="T49" fmla="*/ 392 h 21"/>
                <a:gd name="T50" fmla="*/ 56868 w 139"/>
                <a:gd name="T51" fmla="*/ 485 h 21"/>
                <a:gd name="T52" fmla="*/ 46354 w 139"/>
                <a:gd name="T53" fmla="*/ 526 h 21"/>
                <a:gd name="T54" fmla="*/ 37940 w 139"/>
                <a:gd name="T55" fmla="*/ 605 h 21"/>
                <a:gd name="T56" fmla="*/ 30328 w 139"/>
                <a:gd name="T57" fmla="*/ 662 h 21"/>
                <a:gd name="T58" fmla="*/ 25600 w 139"/>
                <a:gd name="T59" fmla="*/ 749 h 21"/>
                <a:gd name="T60" fmla="*/ 21105 w 139"/>
                <a:gd name="T61" fmla="*/ 749 h 21"/>
                <a:gd name="T62" fmla="*/ 17952 w 139"/>
                <a:gd name="T63" fmla="*/ 743 h 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9"/>
                <a:gd name="T97" fmla="*/ 0 h 21"/>
                <a:gd name="T98" fmla="*/ 139 w 139"/>
                <a:gd name="T99" fmla="*/ 21 h 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9" h="21">
                  <a:moveTo>
                    <a:pt x="21" y="19"/>
                  </a:moveTo>
                  <a:lnTo>
                    <a:pt x="19" y="19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8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1"/>
                  </a:lnTo>
                  <a:lnTo>
                    <a:pt x="117" y="1"/>
                  </a:lnTo>
                  <a:lnTo>
                    <a:pt x="122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3"/>
                  </a:lnTo>
                  <a:lnTo>
                    <a:pt x="133" y="3"/>
                  </a:lnTo>
                  <a:lnTo>
                    <a:pt x="136" y="5"/>
                  </a:lnTo>
                  <a:lnTo>
                    <a:pt x="138" y="6"/>
                  </a:lnTo>
                  <a:lnTo>
                    <a:pt x="137" y="7"/>
                  </a:lnTo>
                  <a:lnTo>
                    <a:pt x="133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3" y="8"/>
                  </a:lnTo>
                  <a:lnTo>
                    <a:pt x="97" y="8"/>
                  </a:lnTo>
                  <a:lnTo>
                    <a:pt x="90" y="9"/>
                  </a:lnTo>
                  <a:lnTo>
                    <a:pt x="83" y="10"/>
                  </a:lnTo>
                  <a:lnTo>
                    <a:pt x="77" y="11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8" y="14"/>
                  </a:lnTo>
                  <a:lnTo>
                    <a:pt x="53" y="15"/>
                  </a:lnTo>
                  <a:lnTo>
                    <a:pt x="47" y="16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5" y="19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7" name="Freeform 890">
              <a:extLst>
                <a:ext uri="{FF2B5EF4-FFF2-40B4-BE49-F238E27FC236}">
                  <a16:creationId xmlns:a16="http://schemas.microsoft.com/office/drawing/2014/main" id="{0DEDB8E9-3EAA-4CD4-B35E-39361820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2845"/>
              <a:ext cx="201" cy="23"/>
            </a:xfrm>
            <a:custGeom>
              <a:avLst/>
              <a:gdLst>
                <a:gd name="T0" fmla="*/ 38325 w 135"/>
                <a:gd name="T1" fmla="*/ 356 h 19"/>
                <a:gd name="T2" fmla="*/ 47816 w 135"/>
                <a:gd name="T3" fmla="*/ 326 h 19"/>
                <a:gd name="T4" fmla="*/ 57062 w 135"/>
                <a:gd name="T5" fmla="*/ 269 h 19"/>
                <a:gd name="T6" fmla="*/ 67919 w 135"/>
                <a:gd name="T7" fmla="*/ 222 h 19"/>
                <a:gd name="T8" fmla="*/ 78697 w 135"/>
                <a:gd name="T9" fmla="*/ 222 h 19"/>
                <a:gd name="T10" fmla="*/ 89271 w 135"/>
                <a:gd name="T11" fmla="*/ 183 h 19"/>
                <a:gd name="T12" fmla="*/ 100073 w 135"/>
                <a:gd name="T13" fmla="*/ 151 h 19"/>
                <a:gd name="T14" fmla="*/ 107601 w 135"/>
                <a:gd name="T15" fmla="*/ 151 h 19"/>
                <a:gd name="T16" fmla="*/ 114638 w 135"/>
                <a:gd name="T17" fmla="*/ 151 h 19"/>
                <a:gd name="T18" fmla="*/ 116738 w 135"/>
                <a:gd name="T19" fmla="*/ 125 h 19"/>
                <a:gd name="T20" fmla="*/ 113123 w 135"/>
                <a:gd name="T21" fmla="*/ 85 h 19"/>
                <a:gd name="T22" fmla="*/ 108317 w 135"/>
                <a:gd name="T23" fmla="*/ 2 h 19"/>
                <a:gd name="T24" fmla="*/ 104810 w 135"/>
                <a:gd name="T25" fmla="*/ 2 h 19"/>
                <a:gd name="T26" fmla="*/ 97865 w 135"/>
                <a:gd name="T27" fmla="*/ 1 h 19"/>
                <a:gd name="T28" fmla="*/ 90465 w 135"/>
                <a:gd name="T29" fmla="*/ 0 h 19"/>
                <a:gd name="T30" fmla="*/ 81649 w 135"/>
                <a:gd name="T31" fmla="*/ 0 h 19"/>
                <a:gd name="T32" fmla="*/ 70441 w 135"/>
                <a:gd name="T33" fmla="*/ 1 h 19"/>
                <a:gd name="T34" fmla="*/ 57062 w 135"/>
                <a:gd name="T35" fmla="*/ 1 h 19"/>
                <a:gd name="T36" fmla="*/ 43030 w 135"/>
                <a:gd name="T37" fmla="*/ 2 h 19"/>
                <a:gd name="T38" fmla="*/ 28658 w 135"/>
                <a:gd name="T39" fmla="*/ 85 h 19"/>
                <a:gd name="T40" fmla="*/ 16615 w 135"/>
                <a:gd name="T41" fmla="*/ 125 h 19"/>
                <a:gd name="T42" fmla="*/ 7495 w 135"/>
                <a:gd name="T43" fmla="*/ 151 h 19"/>
                <a:gd name="T44" fmla="*/ 1525 w 135"/>
                <a:gd name="T45" fmla="*/ 269 h 19"/>
                <a:gd name="T46" fmla="*/ 1 w 135"/>
                <a:gd name="T47" fmla="*/ 356 h 19"/>
                <a:gd name="T48" fmla="*/ 5034 w 135"/>
                <a:gd name="T49" fmla="*/ 416 h 19"/>
                <a:gd name="T50" fmla="*/ 7495 w 135"/>
                <a:gd name="T51" fmla="*/ 431 h 19"/>
                <a:gd name="T52" fmla="*/ 11159 w 135"/>
                <a:gd name="T53" fmla="*/ 431 h 19"/>
                <a:gd name="T54" fmla="*/ 15799 w 135"/>
                <a:gd name="T55" fmla="*/ 478 h 19"/>
                <a:gd name="T56" fmla="*/ 17780 w 135"/>
                <a:gd name="T57" fmla="*/ 478 h 19"/>
                <a:gd name="T58" fmla="*/ 21038 w 135"/>
                <a:gd name="T59" fmla="*/ 478 h 19"/>
                <a:gd name="T60" fmla="*/ 26385 w 135"/>
                <a:gd name="T61" fmla="*/ 478 h 19"/>
                <a:gd name="T62" fmla="*/ 31323 w 135"/>
                <a:gd name="T63" fmla="*/ 431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9"/>
                <a:gd name="T98" fmla="*/ 135 w 135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9">
                  <a:moveTo>
                    <a:pt x="39" y="16"/>
                  </a:moveTo>
                  <a:lnTo>
                    <a:pt x="44" y="14"/>
                  </a:lnTo>
                  <a:lnTo>
                    <a:pt x="49" y="14"/>
                  </a:lnTo>
                  <a:lnTo>
                    <a:pt x="55" y="12"/>
                  </a:lnTo>
                  <a:lnTo>
                    <a:pt x="60" y="11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5" y="8"/>
                  </a:lnTo>
                  <a:lnTo>
                    <a:pt x="91" y="8"/>
                  </a:lnTo>
                  <a:lnTo>
                    <a:pt x="97" y="7"/>
                  </a:lnTo>
                  <a:lnTo>
                    <a:pt x="103" y="7"/>
                  </a:lnTo>
                  <a:lnTo>
                    <a:pt x="109" y="7"/>
                  </a:lnTo>
                  <a:lnTo>
                    <a:pt x="115" y="6"/>
                  </a:lnTo>
                  <a:lnTo>
                    <a:pt x="120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28" y="2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0" y="2"/>
                  </a:lnTo>
                  <a:lnTo>
                    <a:pt x="117" y="2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1" y="1"/>
                  </a:lnTo>
                  <a:lnTo>
                    <a:pt x="74" y="1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3"/>
                  </a:lnTo>
                  <a:lnTo>
                    <a:pt x="26" y="3"/>
                  </a:lnTo>
                  <a:lnTo>
                    <a:pt x="19" y="5"/>
                  </a:lnTo>
                  <a:lnTo>
                    <a:pt x="13" y="5"/>
                  </a:lnTo>
                  <a:lnTo>
                    <a:pt x="9" y="6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9" y="16"/>
                  </a:lnTo>
                </a:path>
              </a:pathLst>
            </a:custGeom>
            <a:solidFill>
              <a:srgbClr val="D6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8" name="Freeform 891">
              <a:extLst>
                <a:ext uri="{FF2B5EF4-FFF2-40B4-BE49-F238E27FC236}">
                  <a16:creationId xmlns:a16="http://schemas.microsoft.com/office/drawing/2014/main" id="{D0462161-AEB0-4578-A04C-C44805D2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6"/>
              <a:ext cx="196" cy="21"/>
            </a:xfrm>
            <a:custGeom>
              <a:avLst/>
              <a:gdLst>
                <a:gd name="T0" fmla="*/ 34147 w 132"/>
                <a:gd name="T1" fmla="*/ 435 h 17"/>
                <a:gd name="T2" fmla="*/ 42459 w 132"/>
                <a:gd name="T3" fmla="*/ 352 h 17"/>
                <a:gd name="T4" fmla="*/ 50703 w 132"/>
                <a:gd name="T5" fmla="*/ 285 h 17"/>
                <a:gd name="T6" fmla="*/ 61216 w 132"/>
                <a:gd name="T7" fmla="*/ 267 h 17"/>
                <a:gd name="T8" fmla="*/ 70383 w 132"/>
                <a:gd name="T9" fmla="*/ 216 h 17"/>
                <a:gd name="T10" fmla="*/ 81539 w 132"/>
                <a:gd name="T11" fmla="*/ 175 h 17"/>
                <a:gd name="T12" fmla="*/ 90755 w 132"/>
                <a:gd name="T13" fmla="*/ 142 h 17"/>
                <a:gd name="T14" fmla="*/ 99082 w 132"/>
                <a:gd name="T15" fmla="*/ 142 h 17"/>
                <a:gd name="T16" fmla="*/ 106144 w 132"/>
                <a:gd name="T17" fmla="*/ 142 h 17"/>
                <a:gd name="T18" fmla="*/ 109154 w 132"/>
                <a:gd name="T19" fmla="*/ 142 h 17"/>
                <a:gd name="T20" fmla="*/ 105595 w 132"/>
                <a:gd name="T21" fmla="*/ 2 h 17"/>
                <a:gd name="T22" fmla="*/ 102407 w 132"/>
                <a:gd name="T23" fmla="*/ 1 h 17"/>
                <a:gd name="T24" fmla="*/ 99082 w 132"/>
                <a:gd name="T25" fmla="*/ 1 h 17"/>
                <a:gd name="T26" fmla="*/ 92417 w 132"/>
                <a:gd name="T27" fmla="*/ 0 h 17"/>
                <a:gd name="T28" fmla="*/ 85239 w 132"/>
                <a:gd name="T29" fmla="*/ 0 h 17"/>
                <a:gd name="T30" fmla="*/ 76940 w 132"/>
                <a:gd name="T31" fmla="*/ 0 h 17"/>
                <a:gd name="T32" fmla="*/ 66854 w 132"/>
                <a:gd name="T33" fmla="*/ 0 h 17"/>
                <a:gd name="T34" fmla="*/ 55214 w 132"/>
                <a:gd name="T35" fmla="*/ 1 h 17"/>
                <a:gd name="T36" fmla="*/ 42459 w 132"/>
                <a:gd name="T37" fmla="*/ 1 h 17"/>
                <a:gd name="T38" fmla="*/ 27299 w 132"/>
                <a:gd name="T39" fmla="*/ 2 h 17"/>
                <a:gd name="T40" fmla="*/ 15692 w 132"/>
                <a:gd name="T41" fmla="*/ 142 h 17"/>
                <a:gd name="T42" fmla="*/ 7117 w 132"/>
                <a:gd name="T43" fmla="*/ 175 h 17"/>
                <a:gd name="T44" fmla="*/ 1 w 132"/>
                <a:gd name="T45" fmla="*/ 330 h 17"/>
                <a:gd name="T46" fmla="*/ 1 w 132"/>
                <a:gd name="T47" fmla="*/ 435 h 17"/>
                <a:gd name="T48" fmla="*/ 4793 w 132"/>
                <a:gd name="T49" fmla="*/ 504 h 17"/>
                <a:gd name="T50" fmla="*/ 7117 w 132"/>
                <a:gd name="T51" fmla="*/ 537 h 17"/>
                <a:gd name="T52" fmla="*/ 10185 w 132"/>
                <a:gd name="T53" fmla="*/ 537 h 17"/>
                <a:gd name="T54" fmla="*/ 13989 w 132"/>
                <a:gd name="T55" fmla="*/ 537 h 17"/>
                <a:gd name="T56" fmla="*/ 16866 w 132"/>
                <a:gd name="T57" fmla="*/ 598 h 17"/>
                <a:gd name="T58" fmla="*/ 18699 w 132"/>
                <a:gd name="T59" fmla="*/ 598 h 17"/>
                <a:gd name="T60" fmla="*/ 23964 w 132"/>
                <a:gd name="T61" fmla="*/ 537 h 17"/>
                <a:gd name="T62" fmla="*/ 27765 w 132"/>
                <a:gd name="T63" fmla="*/ 53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"/>
                <a:gd name="T97" fmla="*/ 0 h 17"/>
                <a:gd name="T98" fmla="*/ 132 w 132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" h="17">
                  <a:moveTo>
                    <a:pt x="37" y="13"/>
                  </a:moveTo>
                  <a:lnTo>
                    <a:pt x="41" y="12"/>
                  </a:lnTo>
                  <a:lnTo>
                    <a:pt x="46" y="11"/>
                  </a:lnTo>
                  <a:lnTo>
                    <a:pt x="51" y="10"/>
                  </a:lnTo>
                  <a:lnTo>
                    <a:pt x="55" y="9"/>
                  </a:lnTo>
                  <a:lnTo>
                    <a:pt x="61" y="8"/>
                  </a:lnTo>
                  <a:lnTo>
                    <a:pt x="67" y="7"/>
                  </a:lnTo>
                  <a:lnTo>
                    <a:pt x="74" y="7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2" y="5"/>
                  </a:lnTo>
                  <a:lnTo>
                    <a:pt x="98" y="5"/>
                  </a:lnTo>
                  <a:lnTo>
                    <a:pt x="103" y="4"/>
                  </a:lnTo>
                  <a:lnTo>
                    <a:pt x="109" y="4"/>
                  </a:lnTo>
                  <a:lnTo>
                    <a:pt x="114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8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1"/>
                  </a:lnTo>
                  <a:lnTo>
                    <a:pt x="124" y="1"/>
                  </a:lnTo>
                  <a:lnTo>
                    <a:pt x="121" y="1"/>
                  </a:lnTo>
                  <a:lnTo>
                    <a:pt x="119" y="1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7" y="1"/>
                  </a:lnTo>
                  <a:lnTo>
                    <a:pt x="59" y="1"/>
                  </a:lnTo>
                  <a:lnTo>
                    <a:pt x="51" y="1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19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7" y="13"/>
                  </a:lnTo>
                </a:path>
              </a:pathLst>
            </a:custGeom>
            <a:solidFill>
              <a:srgbClr val="E0A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9" name="Freeform 892">
              <a:extLst>
                <a:ext uri="{FF2B5EF4-FFF2-40B4-BE49-F238E27FC236}">
                  <a16:creationId xmlns:a16="http://schemas.microsoft.com/office/drawing/2014/main" id="{3B9E2162-66B9-4B9E-9412-EDE4CB607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6"/>
              <a:ext cx="192" cy="20"/>
            </a:xfrm>
            <a:custGeom>
              <a:avLst/>
              <a:gdLst>
                <a:gd name="T0" fmla="*/ 33189 w 129"/>
                <a:gd name="T1" fmla="*/ 499 h 16"/>
                <a:gd name="T2" fmla="*/ 39199 w 129"/>
                <a:gd name="T3" fmla="*/ 380 h 16"/>
                <a:gd name="T4" fmla="*/ 48310 w 129"/>
                <a:gd name="T5" fmla="*/ 305 h 16"/>
                <a:gd name="T6" fmla="*/ 58343 w 129"/>
                <a:gd name="T7" fmla="*/ 280 h 16"/>
                <a:gd name="T8" fmla="*/ 68781 w 129"/>
                <a:gd name="T9" fmla="*/ 231 h 16"/>
                <a:gd name="T10" fmla="*/ 79847 w 129"/>
                <a:gd name="T11" fmla="*/ 169 h 16"/>
                <a:gd name="T12" fmla="*/ 88819 w 129"/>
                <a:gd name="T13" fmla="*/ 169 h 16"/>
                <a:gd name="T14" fmla="*/ 98663 w 129"/>
                <a:gd name="T15" fmla="*/ 169 h 16"/>
                <a:gd name="T16" fmla="*/ 103570 w 129"/>
                <a:gd name="T17" fmla="*/ 169 h 16"/>
                <a:gd name="T18" fmla="*/ 107798 w 129"/>
                <a:gd name="T19" fmla="*/ 169 h 16"/>
                <a:gd name="T20" fmla="*/ 110863 w 129"/>
                <a:gd name="T21" fmla="*/ 169 h 16"/>
                <a:gd name="T22" fmla="*/ 109430 w 129"/>
                <a:gd name="T23" fmla="*/ 110 h 16"/>
                <a:gd name="T24" fmla="*/ 107018 w 129"/>
                <a:gd name="T25" fmla="*/ 1 h 16"/>
                <a:gd name="T26" fmla="*/ 102372 w 129"/>
                <a:gd name="T27" fmla="*/ 1 h 16"/>
                <a:gd name="T28" fmla="*/ 98663 w 129"/>
                <a:gd name="T29" fmla="*/ 1 h 16"/>
                <a:gd name="T30" fmla="*/ 91532 w 129"/>
                <a:gd name="T31" fmla="*/ 0 h 16"/>
                <a:gd name="T32" fmla="*/ 83539 w 129"/>
                <a:gd name="T33" fmla="*/ 0 h 16"/>
                <a:gd name="T34" fmla="*/ 74944 w 129"/>
                <a:gd name="T35" fmla="*/ 0 h 16"/>
                <a:gd name="T36" fmla="*/ 65237 w 129"/>
                <a:gd name="T37" fmla="*/ 1 h 16"/>
                <a:gd name="T38" fmla="*/ 51026 w 129"/>
                <a:gd name="T39" fmla="*/ 1 h 16"/>
                <a:gd name="T40" fmla="*/ 36598 w 129"/>
                <a:gd name="T41" fmla="*/ 1 h 16"/>
                <a:gd name="T42" fmla="*/ 22591 w 129"/>
                <a:gd name="T43" fmla="*/ 125 h 16"/>
                <a:gd name="T44" fmla="*/ 11100 w 129"/>
                <a:gd name="T45" fmla="*/ 169 h 16"/>
                <a:gd name="T46" fmla="*/ 3901 w 129"/>
                <a:gd name="T47" fmla="*/ 280 h 16"/>
                <a:gd name="T48" fmla="*/ 0 w 129"/>
                <a:gd name="T49" fmla="*/ 455 h 16"/>
                <a:gd name="T50" fmla="*/ 3901 w 129"/>
                <a:gd name="T51" fmla="*/ 569 h 16"/>
                <a:gd name="T52" fmla="*/ 5806 w 129"/>
                <a:gd name="T53" fmla="*/ 569 h 16"/>
                <a:gd name="T54" fmla="*/ 9417 w 129"/>
                <a:gd name="T55" fmla="*/ 650 h 16"/>
                <a:gd name="T56" fmla="*/ 11889 w 129"/>
                <a:gd name="T57" fmla="*/ 650 h 16"/>
                <a:gd name="T58" fmla="*/ 15582 w 129"/>
                <a:gd name="T59" fmla="*/ 666 h 16"/>
                <a:gd name="T60" fmla="*/ 17603 w 129"/>
                <a:gd name="T61" fmla="*/ 666 h 16"/>
                <a:gd name="T62" fmla="*/ 20861 w 129"/>
                <a:gd name="T63" fmla="*/ 650 h 16"/>
                <a:gd name="T64" fmla="*/ 26200 w 129"/>
                <a:gd name="T65" fmla="*/ 650 h 16"/>
                <a:gd name="T66" fmla="*/ 30178 w 129"/>
                <a:gd name="T67" fmla="*/ 499 h 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16"/>
                <a:gd name="T104" fmla="*/ 129 w 129"/>
                <a:gd name="T105" fmla="*/ 16 h 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16">
                  <a:moveTo>
                    <a:pt x="35" y="11"/>
                  </a:moveTo>
                  <a:lnTo>
                    <a:pt x="38" y="11"/>
                  </a:lnTo>
                  <a:lnTo>
                    <a:pt x="42" y="10"/>
                  </a:lnTo>
                  <a:lnTo>
                    <a:pt x="46" y="9"/>
                  </a:lnTo>
                  <a:lnTo>
                    <a:pt x="52" y="8"/>
                  </a:lnTo>
                  <a:lnTo>
                    <a:pt x="56" y="7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93" y="4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09" y="4"/>
                  </a:lnTo>
                  <a:lnTo>
                    <a:pt x="114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4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1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1"/>
                  </a:lnTo>
                  <a:lnTo>
                    <a:pt x="67" y="1"/>
                  </a:lnTo>
                  <a:lnTo>
                    <a:pt x="59" y="1"/>
                  </a:lnTo>
                  <a:lnTo>
                    <a:pt x="51" y="1"/>
                  </a:lnTo>
                  <a:lnTo>
                    <a:pt x="42" y="1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5" y="11"/>
                  </a:lnTo>
                </a:path>
              </a:pathLst>
            </a:custGeom>
            <a:solidFill>
              <a:srgbClr val="EB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0" name="Freeform 893">
              <a:extLst>
                <a:ext uri="{FF2B5EF4-FFF2-40B4-BE49-F238E27FC236}">
                  <a16:creationId xmlns:a16="http://schemas.microsoft.com/office/drawing/2014/main" id="{E2EAAA75-13BE-4542-86F0-200378B5D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846"/>
              <a:ext cx="188" cy="17"/>
            </a:xfrm>
            <a:custGeom>
              <a:avLst/>
              <a:gdLst>
                <a:gd name="T0" fmla="*/ 27692 w 127"/>
                <a:gd name="T1" fmla="*/ 236 h 14"/>
                <a:gd name="T2" fmla="*/ 34191 w 127"/>
                <a:gd name="T3" fmla="*/ 232 h 14"/>
                <a:gd name="T4" fmla="*/ 40993 w 127"/>
                <a:gd name="T5" fmla="*/ 160 h 14"/>
                <a:gd name="T6" fmla="*/ 49531 w 127"/>
                <a:gd name="T7" fmla="*/ 132 h 14"/>
                <a:gd name="T8" fmla="*/ 59001 w 127"/>
                <a:gd name="T9" fmla="*/ 109 h 14"/>
                <a:gd name="T10" fmla="*/ 68658 w 127"/>
                <a:gd name="T11" fmla="*/ 90 h 14"/>
                <a:gd name="T12" fmla="*/ 77198 w 127"/>
                <a:gd name="T13" fmla="*/ 90 h 14"/>
                <a:gd name="T14" fmla="*/ 85291 w 127"/>
                <a:gd name="T15" fmla="*/ 90 h 14"/>
                <a:gd name="T16" fmla="*/ 91449 w 127"/>
                <a:gd name="T17" fmla="*/ 90 h 14"/>
                <a:gd name="T18" fmla="*/ 95146 w 127"/>
                <a:gd name="T19" fmla="*/ 90 h 14"/>
                <a:gd name="T20" fmla="*/ 98558 w 127"/>
                <a:gd name="T21" fmla="*/ 90 h 14"/>
                <a:gd name="T22" fmla="*/ 97933 w 127"/>
                <a:gd name="T23" fmla="*/ 2 h 14"/>
                <a:gd name="T24" fmla="*/ 96355 w 127"/>
                <a:gd name="T25" fmla="*/ 2 h 14"/>
                <a:gd name="T26" fmla="*/ 92908 w 127"/>
                <a:gd name="T27" fmla="*/ 1 h 14"/>
                <a:gd name="T28" fmla="*/ 89830 w 127"/>
                <a:gd name="T29" fmla="*/ 1 h 14"/>
                <a:gd name="T30" fmla="*/ 83290 w 127"/>
                <a:gd name="T31" fmla="*/ 1 h 14"/>
                <a:gd name="T32" fmla="*/ 76349 w 127"/>
                <a:gd name="T33" fmla="*/ 0 h 14"/>
                <a:gd name="T34" fmla="*/ 68658 w 127"/>
                <a:gd name="T35" fmla="*/ 0 h 14"/>
                <a:gd name="T36" fmla="*/ 58506 w 127"/>
                <a:gd name="T37" fmla="*/ 1 h 14"/>
                <a:gd name="T38" fmla="*/ 47449 w 127"/>
                <a:gd name="T39" fmla="*/ 1 h 14"/>
                <a:gd name="T40" fmla="*/ 32990 w 127"/>
                <a:gd name="T41" fmla="*/ 1 h 14"/>
                <a:gd name="T42" fmla="*/ 21166 w 127"/>
                <a:gd name="T43" fmla="*/ 90 h 14"/>
                <a:gd name="T44" fmla="*/ 11219 w 127"/>
                <a:gd name="T45" fmla="*/ 109 h 14"/>
                <a:gd name="T46" fmla="*/ 3699 w 127"/>
                <a:gd name="T47" fmla="*/ 160 h 14"/>
                <a:gd name="T48" fmla="*/ 0 w 127"/>
                <a:gd name="T49" fmla="*/ 236 h 14"/>
                <a:gd name="T50" fmla="*/ 3067 w 127"/>
                <a:gd name="T51" fmla="*/ 345 h 14"/>
                <a:gd name="T52" fmla="*/ 6525 w 127"/>
                <a:gd name="T53" fmla="*/ 345 h 14"/>
                <a:gd name="T54" fmla="*/ 8106 w 127"/>
                <a:gd name="T55" fmla="*/ 345 h 14"/>
                <a:gd name="T56" fmla="*/ 9949 w 127"/>
                <a:gd name="T57" fmla="*/ 349 h 14"/>
                <a:gd name="T58" fmla="*/ 13293 w 127"/>
                <a:gd name="T59" fmla="*/ 349 h 14"/>
                <a:gd name="T60" fmla="*/ 14728 w 127"/>
                <a:gd name="T61" fmla="*/ 349 h 14"/>
                <a:gd name="T62" fmla="*/ 18036 w 127"/>
                <a:gd name="T63" fmla="*/ 349 h 14"/>
                <a:gd name="T64" fmla="*/ 21802 w 127"/>
                <a:gd name="T65" fmla="*/ 345 h 14"/>
                <a:gd name="T66" fmla="*/ 26293 w 127"/>
                <a:gd name="T67" fmla="*/ 282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14"/>
                <a:gd name="T104" fmla="*/ 127 w 127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14">
                  <a:moveTo>
                    <a:pt x="33" y="10"/>
                  </a:moveTo>
                  <a:lnTo>
                    <a:pt x="35" y="9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6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75" y="4"/>
                  </a:lnTo>
                  <a:lnTo>
                    <a:pt x="81" y="3"/>
                  </a:lnTo>
                  <a:lnTo>
                    <a:pt x="87" y="3"/>
                  </a:lnTo>
                  <a:lnTo>
                    <a:pt x="93" y="3"/>
                  </a:lnTo>
                  <a:lnTo>
                    <a:pt x="98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13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4" y="2"/>
                  </a:lnTo>
                  <a:lnTo>
                    <a:pt x="123" y="2"/>
                  </a:lnTo>
                  <a:lnTo>
                    <a:pt x="122" y="2"/>
                  </a:lnTo>
                  <a:lnTo>
                    <a:pt x="120" y="1"/>
                  </a:lnTo>
                  <a:lnTo>
                    <a:pt x="118" y="1"/>
                  </a:lnTo>
                  <a:lnTo>
                    <a:pt x="116" y="1"/>
                  </a:lnTo>
                  <a:lnTo>
                    <a:pt x="114" y="1"/>
                  </a:lnTo>
                  <a:lnTo>
                    <a:pt x="110" y="1"/>
                  </a:lnTo>
                  <a:lnTo>
                    <a:pt x="106" y="1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1"/>
                  </a:lnTo>
                  <a:lnTo>
                    <a:pt x="42" y="1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4" y="4"/>
                  </a:lnTo>
                  <a:lnTo>
                    <a:pt x="9" y="5"/>
                  </a:lnTo>
                  <a:lnTo>
                    <a:pt x="5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1" y="11"/>
                  </a:lnTo>
                  <a:lnTo>
                    <a:pt x="33" y="10"/>
                  </a:lnTo>
                </a:path>
              </a:pathLst>
            </a:custGeom>
            <a:solidFill>
              <a:srgbClr val="F5B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1" name="Freeform 894">
              <a:extLst>
                <a:ext uri="{FF2B5EF4-FFF2-40B4-BE49-F238E27FC236}">
                  <a16:creationId xmlns:a16="http://schemas.microsoft.com/office/drawing/2014/main" id="{20E28D77-645B-40B3-B849-A6CB5E159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846"/>
              <a:ext cx="184" cy="16"/>
            </a:xfrm>
            <a:custGeom>
              <a:avLst/>
              <a:gdLst>
                <a:gd name="T0" fmla="*/ 10040 w 124"/>
                <a:gd name="T1" fmla="*/ 405 h 13"/>
                <a:gd name="T2" fmla="*/ 6766 w 124"/>
                <a:gd name="T3" fmla="*/ 388 h 13"/>
                <a:gd name="T4" fmla="*/ 1460 w 124"/>
                <a:gd name="T5" fmla="*/ 329 h 13"/>
                <a:gd name="T6" fmla="*/ 1460 w 124"/>
                <a:gd name="T7" fmla="*/ 256 h 13"/>
                <a:gd name="T8" fmla="*/ 7077 w 124"/>
                <a:gd name="T9" fmla="*/ 169 h 13"/>
                <a:gd name="T10" fmla="*/ 16705 w 124"/>
                <a:gd name="T11" fmla="*/ 111 h 13"/>
                <a:gd name="T12" fmla="*/ 27596 w 124"/>
                <a:gd name="T13" fmla="*/ 2 h 13"/>
                <a:gd name="T14" fmla="*/ 42074 w 124"/>
                <a:gd name="T15" fmla="*/ 1 h 13"/>
                <a:gd name="T16" fmla="*/ 56012 w 124"/>
                <a:gd name="T17" fmla="*/ 1 h 13"/>
                <a:gd name="T18" fmla="*/ 66323 w 124"/>
                <a:gd name="T19" fmla="*/ 1 h 13"/>
                <a:gd name="T20" fmla="*/ 75547 w 124"/>
                <a:gd name="T21" fmla="*/ 0 h 13"/>
                <a:gd name="T22" fmla="*/ 83115 w 124"/>
                <a:gd name="T23" fmla="*/ 1 h 13"/>
                <a:gd name="T24" fmla="*/ 89236 w 124"/>
                <a:gd name="T25" fmla="*/ 1 h 13"/>
                <a:gd name="T26" fmla="*/ 93294 w 124"/>
                <a:gd name="T27" fmla="*/ 1 h 13"/>
                <a:gd name="T28" fmla="*/ 96809 w 124"/>
                <a:gd name="T29" fmla="*/ 1 h 13"/>
                <a:gd name="T30" fmla="*/ 99483 w 124"/>
                <a:gd name="T31" fmla="*/ 2 h 13"/>
                <a:gd name="T32" fmla="*/ 101286 w 124"/>
                <a:gd name="T33" fmla="*/ 111 h 13"/>
                <a:gd name="T34" fmla="*/ 97891 w 124"/>
                <a:gd name="T35" fmla="*/ 111 h 13"/>
                <a:gd name="T36" fmla="*/ 92641 w 124"/>
                <a:gd name="T37" fmla="*/ 111 h 13"/>
                <a:gd name="T38" fmla="*/ 87793 w 124"/>
                <a:gd name="T39" fmla="*/ 2 h 13"/>
                <a:gd name="T40" fmla="*/ 80016 w 124"/>
                <a:gd name="T41" fmla="*/ 2 h 13"/>
                <a:gd name="T42" fmla="*/ 72230 w 124"/>
                <a:gd name="T43" fmla="*/ 111 h 13"/>
                <a:gd name="T44" fmla="*/ 62432 w 124"/>
                <a:gd name="T45" fmla="*/ 111 h 13"/>
                <a:gd name="T46" fmla="*/ 52413 w 124"/>
                <a:gd name="T47" fmla="*/ 111 h 13"/>
                <a:gd name="T48" fmla="*/ 42370 w 124"/>
                <a:gd name="T49" fmla="*/ 169 h 13"/>
                <a:gd name="T50" fmla="*/ 35322 w 124"/>
                <a:gd name="T51" fmla="*/ 169 h 13"/>
                <a:gd name="T52" fmla="*/ 28554 w 124"/>
                <a:gd name="T53" fmla="*/ 256 h 13"/>
                <a:gd name="T54" fmla="*/ 25438 w 124"/>
                <a:gd name="T55" fmla="*/ 267 h 13"/>
                <a:gd name="T56" fmla="*/ 21620 w 124"/>
                <a:gd name="T57" fmla="*/ 388 h 13"/>
                <a:gd name="T58" fmla="*/ 17143 w 124"/>
                <a:gd name="T59" fmla="*/ 388 h 13"/>
                <a:gd name="T60" fmla="*/ 14898 w 124"/>
                <a:gd name="T61" fmla="*/ 405 h 13"/>
                <a:gd name="T62" fmla="*/ 13355 w 124"/>
                <a:gd name="T63" fmla="*/ 405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"/>
                <a:gd name="T97" fmla="*/ 0 h 13"/>
                <a:gd name="T98" fmla="*/ 124 w 1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" h="13">
                  <a:moveTo>
                    <a:pt x="16" y="12"/>
                  </a:moveTo>
                  <a:lnTo>
                    <a:pt x="12" y="12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34" y="2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75" y="1"/>
                  </a:lnTo>
                  <a:lnTo>
                    <a:pt x="81" y="1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6" y="1"/>
                  </a:lnTo>
                  <a:lnTo>
                    <a:pt x="118" y="1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19" y="3"/>
                  </a:lnTo>
                  <a:lnTo>
                    <a:pt x="116" y="3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07" y="2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3" y="2"/>
                  </a:lnTo>
                  <a:lnTo>
                    <a:pt x="88" y="3"/>
                  </a:lnTo>
                  <a:lnTo>
                    <a:pt x="82" y="3"/>
                  </a:lnTo>
                  <a:lnTo>
                    <a:pt x="76" y="3"/>
                  </a:lnTo>
                  <a:lnTo>
                    <a:pt x="70" y="3"/>
                  </a:lnTo>
                  <a:lnTo>
                    <a:pt x="64" y="3"/>
                  </a:lnTo>
                  <a:lnTo>
                    <a:pt x="57" y="4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2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2" name="Freeform 895">
              <a:extLst>
                <a:ext uri="{FF2B5EF4-FFF2-40B4-BE49-F238E27FC236}">
                  <a16:creationId xmlns:a16="http://schemas.microsoft.com/office/drawing/2014/main" id="{C23F9E3D-74B2-4428-920E-4934B3B2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66"/>
              <a:ext cx="208" cy="361"/>
            </a:xfrm>
            <a:custGeom>
              <a:avLst/>
              <a:gdLst>
                <a:gd name="T0" fmla="*/ 9140 w 140"/>
                <a:gd name="T1" fmla="*/ 987 h 290"/>
                <a:gd name="T2" fmla="*/ 3260 w 140"/>
                <a:gd name="T3" fmla="*/ 2040 h 290"/>
                <a:gd name="T4" fmla="*/ 1477 w 140"/>
                <a:gd name="T5" fmla="*/ 2989 h 290"/>
                <a:gd name="T6" fmla="*/ 1477 w 140"/>
                <a:gd name="T7" fmla="*/ 3403 h 290"/>
                <a:gd name="T8" fmla="*/ 2194 w 140"/>
                <a:gd name="T9" fmla="*/ 3822 h 290"/>
                <a:gd name="T10" fmla="*/ 3260 w 140"/>
                <a:gd name="T11" fmla="*/ 4082 h 290"/>
                <a:gd name="T12" fmla="*/ 1477 w 140"/>
                <a:gd name="T13" fmla="*/ 4456 h 290"/>
                <a:gd name="T14" fmla="*/ 0 w 140"/>
                <a:gd name="T15" fmla="*/ 4898 h 290"/>
                <a:gd name="T16" fmla="*/ 1477 w 140"/>
                <a:gd name="T17" fmla="*/ 5273 h 290"/>
                <a:gd name="T18" fmla="*/ 3260 w 140"/>
                <a:gd name="T19" fmla="*/ 5691 h 290"/>
                <a:gd name="T20" fmla="*/ 5650 w 140"/>
                <a:gd name="T21" fmla="*/ 6240 h 290"/>
                <a:gd name="T22" fmla="*/ 8394 w 140"/>
                <a:gd name="T23" fmla="*/ 6905 h 290"/>
                <a:gd name="T24" fmla="*/ 10690 w 140"/>
                <a:gd name="T25" fmla="*/ 7232 h 290"/>
                <a:gd name="T26" fmla="*/ 14111 w 140"/>
                <a:gd name="T27" fmla="*/ 7542 h 290"/>
                <a:gd name="T28" fmla="*/ 17202 w 140"/>
                <a:gd name="T29" fmla="*/ 7874 h 290"/>
                <a:gd name="T30" fmla="*/ 24186 w 140"/>
                <a:gd name="T31" fmla="*/ 8405 h 290"/>
                <a:gd name="T32" fmla="*/ 26875 w 140"/>
                <a:gd name="T33" fmla="*/ 8648 h 290"/>
                <a:gd name="T34" fmla="*/ 25557 w 140"/>
                <a:gd name="T35" fmla="*/ 9085 h 290"/>
                <a:gd name="T36" fmla="*/ 23596 w 140"/>
                <a:gd name="T37" fmla="*/ 9448 h 290"/>
                <a:gd name="T38" fmla="*/ 25771 w 140"/>
                <a:gd name="T39" fmla="*/ 10691 h 290"/>
                <a:gd name="T40" fmla="*/ 36716 w 140"/>
                <a:gd name="T41" fmla="*/ 11821 h 290"/>
                <a:gd name="T42" fmla="*/ 56885 w 140"/>
                <a:gd name="T43" fmla="*/ 11672 h 290"/>
                <a:gd name="T44" fmla="*/ 72103 w 140"/>
                <a:gd name="T45" fmla="*/ 10691 h 290"/>
                <a:gd name="T46" fmla="*/ 80462 w 140"/>
                <a:gd name="T47" fmla="*/ 9936 h 290"/>
                <a:gd name="T48" fmla="*/ 84515 w 140"/>
                <a:gd name="T49" fmla="*/ 9783 h 290"/>
                <a:gd name="T50" fmla="*/ 93003 w 140"/>
                <a:gd name="T51" fmla="*/ 9311 h 290"/>
                <a:gd name="T52" fmla="*/ 97112 w 140"/>
                <a:gd name="T53" fmla="*/ 8935 h 290"/>
                <a:gd name="T54" fmla="*/ 99821 w 140"/>
                <a:gd name="T55" fmla="*/ 8314 h 290"/>
                <a:gd name="T56" fmla="*/ 98299 w 140"/>
                <a:gd name="T57" fmla="*/ 7628 h 290"/>
                <a:gd name="T58" fmla="*/ 98299 w 140"/>
                <a:gd name="T59" fmla="*/ 6777 h 290"/>
                <a:gd name="T60" fmla="*/ 98397 w 140"/>
                <a:gd name="T61" fmla="*/ 6325 h 290"/>
                <a:gd name="T62" fmla="*/ 100015 w 140"/>
                <a:gd name="T63" fmla="*/ 5974 h 290"/>
                <a:gd name="T64" fmla="*/ 101434 w 140"/>
                <a:gd name="T65" fmla="*/ 5766 h 290"/>
                <a:gd name="T66" fmla="*/ 106462 w 140"/>
                <a:gd name="T67" fmla="*/ 5775 h 290"/>
                <a:gd name="T68" fmla="*/ 110008 w 140"/>
                <a:gd name="T69" fmla="*/ 5353 h 290"/>
                <a:gd name="T70" fmla="*/ 113486 w 140"/>
                <a:gd name="T71" fmla="*/ 4898 h 290"/>
                <a:gd name="T72" fmla="*/ 114969 w 140"/>
                <a:gd name="T73" fmla="*/ 4632 h 290"/>
                <a:gd name="T74" fmla="*/ 116848 w 140"/>
                <a:gd name="T75" fmla="*/ 4373 h 290"/>
                <a:gd name="T76" fmla="*/ 115694 w 140"/>
                <a:gd name="T77" fmla="*/ 3955 h 290"/>
                <a:gd name="T78" fmla="*/ 113926 w 140"/>
                <a:gd name="T79" fmla="*/ 3673 h 290"/>
                <a:gd name="T80" fmla="*/ 107124 w 140"/>
                <a:gd name="T81" fmla="*/ 3673 h 290"/>
                <a:gd name="T82" fmla="*/ 105507 w 140"/>
                <a:gd name="T83" fmla="*/ 3500 h 290"/>
                <a:gd name="T84" fmla="*/ 103046 w 140"/>
                <a:gd name="T85" fmla="*/ 3040 h 290"/>
                <a:gd name="T86" fmla="*/ 101434 w 140"/>
                <a:gd name="T87" fmla="*/ 2170 h 290"/>
                <a:gd name="T88" fmla="*/ 89543 w 140"/>
                <a:gd name="T89" fmla="*/ 854 h 290"/>
                <a:gd name="T90" fmla="*/ 61883 w 140"/>
                <a:gd name="T91" fmla="*/ 1 h 290"/>
                <a:gd name="T92" fmla="*/ 31421 w 140"/>
                <a:gd name="T93" fmla="*/ 1 h 290"/>
                <a:gd name="T94" fmla="*/ 17202 w 140"/>
                <a:gd name="T95" fmla="*/ 286 h 2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"/>
                <a:gd name="T145" fmla="*/ 0 h 290"/>
                <a:gd name="T146" fmla="*/ 140 w 140"/>
                <a:gd name="T147" fmla="*/ 290 h 2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" h="290">
                  <a:moveTo>
                    <a:pt x="17" y="9"/>
                  </a:moveTo>
                  <a:lnTo>
                    <a:pt x="13" y="16"/>
                  </a:lnTo>
                  <a:lnTo>
                    <a:pt x="11" y="24"/>
                  </a:lnTo>
                  <a:lnTo>
                    <a:pt x="8" y="31"/>
                  </a:lnTo>
                  <a:lnTo>
                    <a:pt x="6" y="40"/>
                  </a:lnTo>
                  <a:lnTo>
                    <a:pt x="4" y="49"/>
                  </a:lnTo>
                  <a:lnTo>
                    <a:pt x="3" y="58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89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4" y="98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2" y="108"/>
                  </a:lnTo>
                  <a:lnTo>
                    <a:pt x="1" y="111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5"/>
                  </a:lnTo>
                  <a:lnTo>
                    <a:pt x="2" y="128"/>
                  </a:lnTo>
                  <a:lnTo>
                    <a:pt x="3" y="131"/>
                  </a:lnTo>
                  <a:lnTo>
                    <a:pt x="3" y="134"/>
                  </a:lnTo>
                  <a:lnTo>
                    <a:pt x="4" y="137"/>
                  </a:lnTo>
                  <a:lnTo>
                    <a:pt x="5" y="141"/>
                  </a:lnTo>
                  <a:lnTo>
                    <a:pt x="6" y="146"/>
                  </a:lnTo>
                  <a:lnTo>
                    <a:pt x="7" y="151"/>
                  </a:lnTo>
                  <a:lnTo>
                    <a:pt x="8" y="157"/>
                  </a:lnTo>
                  <a:lnTo>
                    <a:pt x="9" y="162"/>
                  </a:lnTo>
                  <a:lnTo>
                    <a:pt x="10" y="167"/>
                  </a:lnTo>
                  <a:lnTo>
                    <a:pt x="12" y="169"/>
                  </a:lnTo>
                  <a:lnTo>
                    <a:pt x="12" y="172"/>
                  </a:lnTo>
                  <a:lnTo>
                    <a:pt x="13" y="175"/>
                  </a:lnTo>
                  <a:lnTo>
                    <a:pt x="15" y="178"/>
                  </a:lnTo>
                  <a:lnTo>
                    <a:pt x="16" y="180"/>
                  </a:lnTo>
                  <a:lnTo>
                    <a:pt x="17" y="182"/>
                  </a:lnTo>
                  <a:lnTo>
                    <a:pt x="18" y="185"/>
                  </a:lnTo>
                  <a:lnTo>
                    <a:pt x="19" y="188"/>
                  </a:lnTo>
                  <a:lnTo>
                    <a:pt x="20" y="190"/>
                  </a:lnTo>
                  <a:lnTo>
                    <a:pt x="23" y="196"/>
                  </a:lnTo>
                  <a:lnTo>
                    <a:pt x="26" y="200"/>
                  </a:lnTo>
                  <a:lnTo>
                    <a:pt x="29" y="203"/>
                  </a:lnTo>
                  <a:lnTo>
                    <a:pt x="32" y="205"/>
                  </a:lnTo>
                  <a:lnTo>
                    <a:pt x="32" y="207"/>
                  </a:lnTo>
                  <a:lnTo>
                    <a:pt x="32" y="209"/>
                  </a:lnTo>
                  <a:lnTo>
                    <a:pt x="31" y="213"/>
                  </a:lnTo>
                  <a:lnTo>
                    <a:pt x="31" y="216"/>
                  </a:lnTo>
                  <a:lnTo>
                    <a:pt x="30" y="219"/>
                  </a:lnTo>
                  <a:lnTo>
                    <a:pt x="29" y="223"/>
                  </a:lnTo>
                  <a:lnTo>
                    <a:pt x="28" y="226"/>
                  </a:lnTo>
                  <a:lnTo>
                    <a:pt x="28" y="228"/>
                  </a:lnTo>
                  <a:lnTo>
                    <a:pt x="28" y="236"/>
                  </a:lnTo>
                  <a:lnTo>
                    <a:pt x="29" y="246"/>
                  </a:lnTo>
                  <a:lnTo>
                    <a:pt x="31" y="258"/>
                  </a:lnTo>
                  <a:lnTo>
                    <a:pt x="34" y="269"/>
                  </a:lnTo>
                  <a:lnTo>
                    <a:pt x="37" y="279"/>
                  </a:lnTo>
                  <a:lnTo>
                    <a:pt x="44" y="286"/>
                  </a:lnTo>
                  <a:lnTo>
                    <a:pt x="53" y="289"/>
                  </a:lnTo>
                  <a:lnTo>
                    <a:pt x="60" y="288"/>
                  </a:lnTo>
                  <a:lnTo>
                    <a:pt x="68" y="282"/>
                  </a:lnTo>
                  <a:lnTo>
                    <a:pt x="75" y="275"/>
                  </a:lnTo>
                  <a:lnTo>
                    <a:pt x="81" y="266"/>
                  </a:lnTo>
                  <a:lnTo>
                    <a:pt x="86" y="258"/>
                  </a:lnTo>
                  <a:lnTo>
                    <a:pt x="91" y="249"/>
                  </a:lnTo>
                  <a:lnTo>
                    <a:pt x="94" y="243"/>
                  </a:lnTo>
                  <a:lnTo>
                    <a:pt x="96" y="240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101" y="236"/>
                  </a:lnTo>
                  <a:lnTo>
                    <a:pt x="104" y="233"/>
                  </a:lnTo>
                  <a:lnTo>
                    <a:pt x="107" y="229"/>
                  </a:lnTo>
                  <a:lnTo>
                    <a:pt x="111" y="225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6" y="215"/>
                  </a:lnTo>
                  <a:lnTo>
                    <a:pt x="117" y="212"/>
                  </a:lnTo>
                  <a:lnTo>
                    <a:pt x="118" y="207"/>
                  </a:lnTo>
                  <a:lnTo>
                    <a:pt x="119" y="201"/>
                  </a:lnTo>
                  <a:lnTo>
                    <a:pt x="118" y="197"/>
                  </a:lnTo>
                  <a:lnTo>
                    <a:pt x="118" y="191"/>
                  </a:lnTo>
                  <a:lnTo>
                    <a:pt x="117" y="185"/>
                  </a:lnTo>
                  <a:lnTo>
                    <a:pt x="117" y="177"/>
                  </a:lnTo>
                  <a:lnTo>
                    <a:pt x="117" y="170"/>
                  </a:lnTo>
                  <a:lnTo>
                    <a:pt x="117" y="164"/>
                  </a:lnTo>
                  <a:lnTo>
                    <a:pt x="117" y="159"/>
                  </a:lnTo>
                  <a:lnTo>
                    <a:pt x="117" y="154"/>
                  </a:lnTo>
                  <a:lnTo>
                    <a:pt x="118" y="153"/>
                  </a:lnTo>
                  <a:lnTo>
                    <a:pt x="119" y="151"/>
                  </a:lnTo>
                  <a:lnTo>
                    <a:pt x="119" y="148"/>
                  </a:lnTo>
                  <a:lnTo>
                    <a:pt x="120" y="144"/>
                  </a:lnTo>
                  <a:lnTo>
                    <a:pt x="120" y="143"/>
                  </a:lnTo>
                  <a:lnTo>
                    <a:pt x="120" y="141"/>
                  </a:lnTo>
                  <a:lnTo>
                    <a:pt x="121" y="139"/>
                  </a:lnTo>
                  <a:lnTo>
                    <a:pt x="123" y="142"/>
                  </a:lnTo>
                  <a:lnTo>
                    <a:pt x="125" y="142"/>
                  </a:lnTo>
                  <a:lnTo>
                    <a:pt x="127" y="140"/>
                  </a:lnTo>
                  <a:lnTo>
                    <a:pt x="130" y="134"/>
                  </a:lnTo>
                  <a:lnTo>
                    <a:pt x="131" y="133"/>
                  </a:lnTo>
                  <a:lnTo>
                    <a:pt x="131" y="129"/>
                  </a:lnTo>
                  <a:lnTo>
                    <a:pt x="133" y="125"/>
                  </a:lnTo>
                  <a:lnTo>
                    <a:pt x="134" y="120"/>
                  </a:lnTo>
                  <a:lnTo>
                    <a:pt x="135" y="118"/>
                  </a:lnTo>
                  <a:lnTo>
                    <a:pt x="136" y="116"/>
                  </a:lnTo>
                  <a:lnTo>
                    <a:pt x="137" y="114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9" y="106"/>
                  </a:lnTo>
                  <a:lnTo>
                    <a:pt x="139" y="103"/>
                  </a:lnTo>
                  <a:lnTo>
                    <a:pt x="139" y="100"/>
                  </a:lnTo>
                  <a:lnTo>
                    <a:pt x="138" y="96"/>
                  </a:lnTo>
                  <a:lnTo>
                    <a:pt x="138" y="93"/>
                  </a:lnTo>
                  <a:lnTo>
                    <a:pt x="137" y="90"/>
                  </a:lnTo>
                  <a:lnTo>
                    <a:pt x="136" y="88"/>
                  </a:lnTo>
                  <a:lnTo>
                    <a:pt x="134" y="87"/>
                  </a:lnTo>
                  <a:lnTo>
                    <a:pt x="131" y="87"/>
                  </a:lnTo>
                  <a:lnTo>
                    <a:pt x="128" y="88"/>
                  </a:lnTo>
                  <a:lnTo>
                    <a:pt x="127" y="87"/>
                  </a:lnTo>
                  <a:lnTo>
                    <a:pt x="127" y="86"/>
                  </a:lnTo>
                  <a:lnTo>
                    <a:pt x="126" y="84"/>
                  </a:lnTo>
                  <a:lnTo>
                    <a:pt x="125" y="81"/>
                  </a:lnTo>
                  <a:lnTo>
                    <a:pt x="124" y="77"/>
                  </a:lnTo>
                  <a:lnTo>
                    <a:pt x="123" y="73"/>
                  </a:lnTo>
                  <a:lnTo>
                    <a:pt x="123" y="68"/>
                  </a:lnTo>
                  <a:lnTo>
                    <a:pt x="122" y="61"/>
                  </a:lnTo>
                  <a:lnTo>
                    <a:pt x="121" y="52"/>
                  </a:lnTo>
                  <a:lnTo>
                    <a:pt x="118" y="41"/>
                  </a:lnTo>
                  <a:lnTo>
                    <a:pt x="113" y="30"/>
                  </a:lnTo>
                  <a:lnTo>
                    <a:pt x="107" y="21"/>
                  </a:lnTo>
                  <a:lnTo>
                    <a:pt x="99" y="12"/>
                  </a:lnTo>
                  <a:lnTo>
                    <a:pt x="87" y="5"/>
                  </a:lnTo>
                  <a:lnTo>
                    <a:pt x="74" y="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1" y="3"/>
                  </a:lnTo>
                  <a:lnTo>
                    <a:pt x="25" y="5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7" y="9"/>
                  </a:lnTo>
                </a:path>
              </a:pathLst>
            </a:custGeom>
            <a:solidFill>
              <a:srgbClr val="FFB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3" name="Freeform 896">
              <a:extLst>
                <a:ext uri="{FF2B5EF4-FFF2-40B4-BE49-F238E27FC236}">
                  <a16:creationId xmlns:a16="http://schemas.microsoft.com/office/drawing/2014/main" id="{59F688FD-A73D-4243-8DCB-9A84A43F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66"/>
              <a:ext cx="217" cy="369"/>
            </a:xfrm>
            <a:custGeom>
              <a:avLst/>
              <a:gdLst>
                <a:gd name="T0" fmla="*/ 11708 w 146"/>
                <a:gd name="T1" fmla="*/ 686 h 296"/>
                <a:gd name="T2" fmla="*/ 4848 w 146"/>
                <a:gd name="T3" fmla="*/ 1760 h 296"/>
                <a:gd name="T4" fmla="*/ 1477 w 146"/>
                <a:gd name="T5" fmla="*/ 2860 h 296"/>
                <a:gd name="T6" fmla="*/ 1477 w 146"/>
                <a:gd name="T7" fmla="*/ 3471 h 296"/>
                <a:gd name="T8" fmla="*/ 2195 w 146"/>
                <a:gd name="T9" fmla="*/ 3848 h 296"/>
                <a:gd name="T10" fmla="*/ 3262 w 146"/>
                <a:gd name="T11" fmla="*/ 4251 h 296"/>
                <a:gd name="T12" fmla="*/ 2195 w 146"/>
                <a:gd name="T13" fmla="*/ 4533 h 296"/>
                <a:gd name="T14" fmla="*/ 0 w 146"/>
                <a:gd name="T15" fmla="*/ 4973 h 296"/>
                <a:gd name="T16" fmla="*/ 1 w 146"/>
                <a:gd name="T17" fmla="*/ 5419 h 296"/>
                <a:gd name="T18" fmla="*/ 2195 w 146"/>
                <a:gd name="T19" fmla="*/ 5835 h 296"/>
                <a:gd name="T20" fmla="*/ 4848 w 146"/>
                <a:gd name="T21" fmla="*/ 6333 h 296"/>
                <a:gd name="T22" fmla="*/ 7206 w 146"/>
                <a:gd name="T23" fmla="*/ 7006 h 296"/>
                <a:gd name="T24" fmla="*/ 10710 w 146"/>
                <a:gd name="T25" fmla="*/ 7455 h 296"/>
                <a:gd name="T26" fmla="*/ 14167 w 146"/>
                <a:gd name="T27" fmla="*/ 7778 h 296"/>
                <a:gd name="T28" fmla="*/ 17271 w 146"/>
                <a:gd name="T29" fmla="*/ 8116 h 296"/>
                <a:gd name="T30" fmla="*/ 22699 w 146"/>
                <a:gd name="T31" fmla="*/ 8632 h 296"/>
                <a:gd name="T32" fmla="*/ 28006 w 146"/>
                <a:gd name="T33" fmla="*/ 8964 h 296"/>
                <a:gd name="T34" fmla="*/ 27284 w 146"/>
                <a:gd name="T35" fmla="*/ 9316 h 296"/>
                <a:gd name="T36" fmla="*/ 24435 w 146"/>
                <a:gd name="T37" fmla="*/ 9812 h 296"/>
                <a:gd name="T38" fmla="*/ 25670 w 146"/>
                <a:gd name="T39" fmla="*/ 10636 h 296"/>
                <a:gd name="T40" fmla="*/ 32766 w 146"/>
                <a:gd name="T41" fmla="*/ 12087 h 296"/>
                <a:gd name="T42" fmla="*/ 53339 w 146"/>
                <a:gd name="T43" fmla="*/ 12506 h 296"/>
                <a:gd name="T44" fmla="*/ 71400 w 146"/>
                <a:gd name="T45" fmla="*/ 11537 h 296"/>
                <a:gd name="T46" fmla="*/ 82863 w 146"/>
                <a:gd name="T47" fmla="*/ 10498 h 296"/>
                <a:gd name="T48" fmla="*/ 86234 w 146"/>
                <a:gd name="T49" fmla="*/ 10320 h 296"/>
                <a:gd name="T50" fmla="*/ 94172 w 146"/>
                <a:gd name="T51" fmla="*/ 9939 h 296"/>
                <a:gd name="T52" fmla="*/ 102261 w 146"/>
                <a:gd name="T53" fmla="*/ 9316 h 296"/>
                <a:gd name="T54" fmla="*/ 103664 w 146"/>
                <a:gd name="T55" fmla="*/ 8964 h 296"/>
                <a:gd name="T56" fmla="*/ 103664 w 146"/>
                <a:gd name="T57" fmla="*/ 8278 h 296"/>
                <a:gd name="T58" fmla="*/ 102755 w 146"/>
                <a:gd name="T59" fmla="*/ 7385 h 296"/>
                <a:gd name="T60" fmla="*/ 102755 w 146"/>
                <a:gd name="T61" fmla="*/ 6643 h 296"/>
                <a:gd name="T62" fmla="*/ 104166 w 146"/>
                <a:gd name="T63" fmla="*/ 6396 h 296"/>
                <a:gd name="T64" fmla="*/ 105171 w 146"/>
                <a:gd name="T65" fmla="*/ 6105 h 296"/>
                <a:gd name="T66" fmla="*/ 109691 w 146"/>
                <a:gd name="T67" fmla="*/ 6181 h 296"/>
                <a:gd name="T68" fmla="*/ 115456 w 146"/>
                <a:gd name="T69" fmla="*/ 5772 h 296"/>
                <a:gd name="T70" fmla="*/ 117831 w 146"/>
                <a:gd name="T71" fmla="*/ 5213 h 296"/>
                <a:gd name="T72" fmla="*/ 120915 w 146"/>
                <a:gd name="T73" fmla="*/ 4958 h 296"/>
                <a:gd name="T74" fmla="*/ 121412 w 146"/>
                <a:gd name="T75" fmla="*/ 4689 h 296"/>
                <a:gd name="T76" fmla="*/ 122569 w 146"/>
                <a:gd name="T77" fmla="*/ 4327 h 296"/>
                <a:gd name="T78" fmla="*/ 120915 w 146"/>
                <a:gd name="T79" fmla="*/ 3896 h 296"/>
                <a:gd name="T80" fmla="*/ 115456 w 146"/>
                <a:gd name="T81" fmla="*/ 3761 h 296"/>
                <a:gd name="T82" fmla="*/ 111213 w 146"/>
                <a:gd name="T83" fmla="*/ 3755 h 296"/>
                <a:gd name="T84" fmla="*/ 108732 w 146"/>
                <a:gd name="T85" fmla="*/ 3332 h 296"/>
                <a:gd name="T86" fmla="*/ 107287 w 146"/>
                <a:gd name="T87" fmla="*/ 2633 h 296"/>
                <a:gd name="T88" fmla="*/ 99184 w 146"/>
                <a:gd name="T89" fmla="*/ 1329 h 296"/>
                <a:gd name="T90" fmla="*/ 76707 w 146"/>
                <a:gd name="T91" fmla="*/ 187 h 296"/>
                <a:gd name="T92" fmla="*/ 41836 w 146"/>
                <a:gd name="T93" fmla="*/ 0 h 296"/>
                <a:gd name="T94" fmla="*/ 22045 w 146"/>
                <a:gd name="T95" fmla="*/ 187 h 296"/>
                <a:gd name="T96" fmla="*/ 15272 w 146"/>
                <a:gd name="T97" fmla="*/ 362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296"/>
                <a:gd name="T149" fmla="*/ 146 w 146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296">
                  <a:moveTo>
                    <a:pt x="18" y="9"/>
                  </a:moveTo>
                  <a:lnTo>
                    <a:pt x="18" y="9"/>
                  </a:lnTo>
                  <a:lnTo>
                    <a:pt x="14" y="16"/>
                  </a:lnTo>
                  <a:lnTo>
                    <a:pt x="11" y="24"/>
                  </a:lnTo>
                  <a:lnTo>
                    <a:pt x="8" y="32"/>
                  </a:lnTo>
                  <a:lnTo>
                    <a:pt x="6" y="41"/>
                  </a:lnTo>
                  <a:lnTo>
                    <a:pt x="4" y="50"/>
                  </a:lnTo>
                  <a:lnTo>
                    <a:pt x="3" y="59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3" y="97"/>
                  </a:lnTo>
                  <a:lnTo>
                    <a:pt x="4" y="100"/>
                  </a:lnTo>
                  <a:lnTo>
                    <a:pt x="4" y="101"/>
                  </a:lnTo>
                  <a:lnTo>
                    <a:pt x="4" y="104"/>
                  </a:lnTo>
                  <a:lnTo>
                    <a:pt x="3" y="107"/>
                  </a:lnTo>
                  <a:lnTo>
                    <a:pt x="2" y="110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2" y="131"/>
                  </a:lnTo>
                  <a:lnTo>
                    <a:pt x="3" y="134"/>
                  </a:lnTo>
                  <a:lnTo>
                    <a:pt x="3" y="137"/>
                  </a:lnTo>
                  <a:lnTo>
                    <a:pt x="4" y="140"/>
                  </a:lnTo>
                  <a:lnTo>
                    <a:pt x="5" y="144"/>
                  </a:lnTo>
                  <a:lnTo>
                    <a:pt x="6" y="149"/>
                  </a:lnTo>
                  <a:lnTo>
                    <a:pt x="7" y="154"/>
                  </a:lnTo>
                  <a:lnTo>
                    <a:pt x="8" y="160"/>
                  </a:lnTo>
                  <a:lnTo>
                    <a:pt x="9" y="165"/>
                  </a:lnTo>
                  <a:lnTo>
                    <a:pt x="10" y="170"/>
                  </a:lnTo>
                  <a:lnTo>
                    <a:pt x="12" y="173"/>
                  </a:lnTo>
                  <a:lnTo>
                    <a:pt x="13" y="176"/>
                  </a:lnTo>
                  <a:lnTo>
                    <a:pt x="14" y="179"/>
                  </a:lnTo>
                  <a:lnTo>
                    <a:pt x="16" y="182"/>
                  </a:lnTo>
                  <a:lnTo>
                    <a:pt x="17" y="184"/>
                  </a:lnTo>
                  <a:lnTo>
                    <a:pt x="18" y="186"/>
                  </a:lnTo>
                  <a:lnTo>
                    <a:pt x="19" y="189"/>
                  </a:lnTo>
                  <a:lnTo>
                    <a:pt x="20" y="192"/>
                  </a:lnTo>
                  <a:lnTo>
                    <a:pt x="21" y="194"/>
                  </a:lnTo>
                  <a:lnTo>
                    <a:pt x="24" y="200"/>
                  </a:lnTo>
                  <a:lnTo>
                    <a:pt x="27" y="204"/>
                  </a:lnTo>
                  <a:lnTo>
                    <a:pt x="30" y="207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2" y="217"/>
                  </a:lnTo>
                  <a:lnTo>
                    <a:pt x="32" y="220"/>
                  </a:lnTo>
                  <a:lnTo>
                    <a:pt x="31" y="224"/>
                  </a:lnTo>
                  <a:lnTo>
                    <a:pt x="30" y="228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29" y="241"/>
                  </a:lnTo>
                  <a:lnTo>
                    <a:pt x="30" y="251"/>
                  </a:lnTo>
                  <a:lnTo>
                    <a:pt x="32" y="263"/>
                  </a:lnTo>
                  <a:lnTo>
                    <a:pt x="35" y="275"/>
                  </a:lnTo>
                  <a:lnTo>
                    <a:pt x="39" y="285"/>
                  </a:lnTo>
                  <a:lnTo>
                    <a:pt x="46" y="292"/>
                  </a:lnTo>
                  <a:lnTo>
                    <a:pt x="55" y="295"/>
                  </a:lnTo>
                  <a:lnTo>
                    <a:pt x="63" y="294"/>
                  </a:lnTo>
                  <a:lnTo>
                    <a:pt x="71" y="288"/>
                  </a:lnTo>
                  <a:lnTo>
                    <a:pt x="78" y="281"/>
                  </a:lnTo>
                  <a:lnTo>
                    <a:pt x="85" y="272"/>
                  </a:lnTo>
                  <a:lnTo>
                    <a:pt x="90" y="263"/>
                  </a:lnTo>
                  <a:lnTo>
                    <a:pt x="95" y="254"/>
                  </a:lnTo>
                  <a:lnTo>
                    <a:pt x="98" y="248"/>
                  </a:lnTo>
                  <a:lnTo>
                    <a:pt x="100" y="245"/>
                  </a:lnTo>
                  <a:lnTo>
                    <a:pt x="101" y="245"/>
                  </a:lnTo>
                  <a:lnTo>
                    <a:pt x="102" y="243"/>
                  </a:lnTo>
                  <a:lnTo>
                    <a:pt x="105" y="241"/>
                  </a:lnTo>
                  <a:lnTo>
                    <a:pt x="108" y="238"/>
                  </a:lnTo>
                  <a:lnTo>
                    <a:pt x="112" y="234"/>
                  </a:lnTo>
                  <a:lnTo>
                    <a:pt x="116" y="230"/>
                  </a:lnTo>
                  <a:lnTo>
                    <a:pt x="118" y="225"/>
                  </a:lnTo>
                  <a:lnTo>
                    <a:pt x="121" y="220"/>
                  </a:lnTo>
                  <a:lnTo>
                    <a:pt x="121" y="219"/>
                  </a:lnTo>
                  <a:lnTo>
                    <a:pt x="122" y="216"/>
                  </a:lnTo>
                  <a:lnTo>
                    <a:pt x="123" y="211"/>
                  </a:lnTo>
                  <a:lnTo>
                    <a:pt x="124" y="205"/>
                  </a:lnTo>
                  <a:lnTo>
                    <a:pt x="123" y="201"/>
                  </a:lnTo>
                  <a:lnTo>
                    <a:pt x="123" y="195"/>
                  </a:lnTo>
                  <a:lnTo>
                    <a:pt x="122" y="189"/>
                  </a:lnTo>
                  <a:lnTo>
                    <a:pt x="122" y="181"/>
                  </a:lnTo>
                  <a:lnTo>
                    <a:pt x="122" y="174"/>
                  </a:lnTo>
                  <a:lnTo>
                    <a:pt x="122" y="167"/>
                  </a:lnTo>
                  <a:lnTo>
                    <a:pt x="122" y="162"/>
                  </a:lnTo>
                  <a:lnTo>
                    <a:pt x="122" y="157"/>
                  </a:lnTo>
                  <a:lnTo>
                    <a:pt x="123" y="156"/>
                  </a:lnTo>
                  <a:lnTo>
                    <a:pt x="124" y="154"/>
                  </a:lnTo>
                  <a:lnTo>
                    <a:pt x="124" y="151"/>
                  </a:lnTo>
                  <a:lnTo>
                    <a:pt x="125" y="147"/>
                  </a:lnTo>
                  <a:lnTo>
                    <a:pt x="125" y="146"/>
                  </a:lnTo>
                  <a:lnTo>
                    <a:pt x="125" y="144"/>
                  </a:lnTo>
                  <a:lnTo>
                    <a:pt x="126" y="142"/>
                  </a:lnTo>
                  <a:lnTo>
                    <a:pt x="128" y="145"/>
                  </a:lnTo>
                  <a:lnTo>
                    <a:pt x="130" y="145"/>
                  </a:lnTo>
                  <a:lnTo>
                    <a:pt x="132" y="143"/>
                  </a:lnTo>
                  <a:lnTo>
                    <a:pt x="136" y="137"/>
                  </a:lnTo>
                  <a:lnTo>
                    <a:pt x="137" y="136"/>
                  </a:lnTo>
                  <a:lnTo>
                    <a:pt x="137" y="132"/>
                  </a:lnTo>
                  <a:lnTo>
                    <a:pt x="139" y="128"/>
                  </a:lnTo>
                  <a:lnTo>
                    <a:pt x="140" y="123"/>
                  </a:lnTo>
                  <a:lnTo>
                    <a:pt x="141" y="120"/>
                  </a:lnTo>
                  <a:lnTo>
                    <a:pt x="142" y="118"/>
                  </a:lnTo>
                  <a:lnTo>
                    <a:pt x="143" y="116"/>
                  </a:lnTo>
                  <a:lnTo>
                    <a:pt x="143" y="114"/>
                  </a:lnTo>
                  <a:lnTo>
                    <a:pt x="144" y="113"/>
                  </a:lnTo>
                  <a:lnTo>
                    <a:pt x="144" y="111"/>
                  </a:lnTo>
                  <a:lnTo>
                    <a:pt x="145" y="108"/>
                  </a:lnTo>
                  <a:lnTo>
                    <a:pt x="145" y="105"/>
                  </a:lnTo>
                  <a:lnTo>
                    <a:pt x="145" y="102"/>
                  </a:lnTo>
                  <a:lnTo>
                    <a:pt x="144" y="98"/>
                  </a:lnTo>
                  <a:lnTo>
                    <a:pt x="144" y="95"/>
                  </a:lnTo>
                  <a:lnTo>
                    <a:pt x="143" y="92"/>
                  </a:lnTo>
                  <a:lnTo>
                    <a:pt x="142" y="90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90"/>
                  </a:lnTo>
                  <a:lnTo>
                    <a:pt x="133" y="89"/>
                  </a:lnTo>
                  <a:lnTo>
                    <a:pt x="132" y="88"/>
                  </a:lnTo>
                  <a:lnTo>
                    <a:pt x="131" y="86"/>
                  </a:lnTo>
                  <a:lnTo>
                    <a:pt x="130" y="83"/>
                  </a:lnTo>
                  <a:lnTo>
                    <a:pt x="129" y="79"/>
                  </a:lnTo>
                  <a:lnTo>
                    <a:pt x="128" y="75"/>
                  </a:lnTo>
                  <a:lnTo>
                    <a:pt x="128" y="69"/>
                  </a:lnTo>
                  <a:lnTo>
                    <a:pt x="127" y="62"/>
                  </a:lnTo>
                  <a:lnTo>
                    <a:pt x="126" y="53"/>
                  </a:lnTo>
                  <a:lnTo>
                    <a:pt x="123" y="42"/>
                  </a:lnTo>
                  <a:lnTo>
                    <a:pt x="118" y="31"/>
                  </a:lnTo>
                  <a:lnTo>
                    <a:pt x="112" y="21"/>
                  </a:lnTo>
                  <a:lnTo>
                    <a:pt x="103" y="12"/>
                  </a:lnTo>
                  <a:lnTo>
                    <a:pt x="91" y="5"/>
                  </a:lnTo>
                  <a:lnTo>
                    <a:pt x="77" y="1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6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8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4" name="Freeform 897">
              <a:extLst>
                <a:ext uri="{FF2B5EF4-FFF2-40B4-BE49-F238E27FC236}">
                  <a16:creationId xmlns:a16="http://schemas.microsoft.com/office/drawing/2014/main" id="{284A560B-DAF9-470B-9FA7-F19B65D76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290"/>
              <a:ext cx="16" cy="54"/>
            </a:xfrm>
            <a:custGeom>
              <a:avLst/>
              <a:gdLst>
                <a:gd name="T0" fmla="*/ 3705 w 11"/>
                <a:gd name="T1" fmla="*/ 0 h 44"/>
                <a:gd name="T2" fmla="*/ 3705 w 11"/>
                <a:gd name="T3" fmla="*/ 133 h 44"/>
                <a:gd name="T4" fmla="*/ 3705 w 11"/>
                <a:gd name="T5" fmla="*/ 258 h 44"/>
                <a:gd name="T6" fmla="*/ 3705 w 11"/>
                <a:gd name="T7" fmla="*/ 449 h 44"/>
                <a:gd name="T8" fmla="*/ 3705 w 11"/>
                <a:gd name="T9" fmla="*/ 585 h 44"/>
                <a:gd name="T10" fmla="*/ 2877 w 11"/>
                <a:gd name="T11" fmla="*/ 750 h 44"/>
                <a:gd name="T12" fmla="*/ 2547 w 11"/>
                <a:gd name="T13" fmla="*/ 920 h 44"/>
                <a:gd name="T14" fmla="*/ 1751 w 11"/>
                <a:gd name="T15" fmla="*/ 1081 h 44"/>
                <a:gd name="T16" fmla="*/ 1204 w 11"/>
                <a:gd name="T17" fmla="*/ 1186 h 44"/>
                <a:gd name="T18" fmla="*/ 0 w 11"/>
                <a:gd name="T19" fmla="*/ 1386 h 44"/>
                <a:gd name="T20" fmla="*/ 1 w 11"/>
                <a:gd name="T21" fmla="*/ 1398 h 44"/>
                <a:gd name="T22" fmla="*/ 1204 w 11"/>
                <a:gd name="T23" fmla="*/ 1327 h 44"/>
                <a:gd name="T24" fmla="*/ 2547 w 11"/>
                <a:gd name="T25" fmla="*/ 1251 h 44"/>
                <a:gd name="T26" fmla="*/ 2547 w 11"/>
                <a:gd name="T27" fmla="*/ 1139 h 44"/>
                <a:gd name="T28" fmla="*/ 3705 w 11"/>
                <a:gd name="T29" fmla="*/ 1081 h 44"/>
                <a:gd name="T30" fmla="*/ 3705 w 11"/>
                <a:gd name="T31" fmla="*/ 1027 h 44"/>
                <a:gd name="T32" fmla="*/ 4687 w 11"/>
                <a:gd name="T33" fmla="*/ 946 h 44"/>
                <a:gd name="T34" fmla="*/ 4687 w 11"/>
                <a:gd name="T35" fmla="*/ 881 h 44"/>
                <a:gd name="T36" fmla="*/ 5389 w 11"/>
                <a:gd name="T37" fmla="*/ 830 h 44"/>
                <a:gd name="T38" fmla="*/ 5389 w 11"/>
                <a:gd name="T39" fmla="*/ 718 h 44"/>
                <a:gd name="T40" fmla="*/ 5389 w 11"/>
                <a:gd name="T41" fmla="*/ 611 h 44"/>
                <a:gd name="T42" fmla="*/ 5389 w 11"/>
                <a:gd name="T43" fmla="*/ 551 h 44"/>
                <a:gd name="T44" fmla="*/ 5389 w 11"/>
                <a:gd name="T45" fmla="*/ 449 h 44"/>
                <a:gd name="T46" fmla="*/ 6087 w 11"/>
                <a:gd name="T47" fmla="*/ 369 h 44"/>
                <a:gd name="T48" fmla="*/ 6087 w 11"/>
                <a:gd name="T49" fmla="*/ 258 h 44"/>
                <a:gd name="T50" fmla="*/ 6087 w 11"/>
                <a:gd name="T51" fmla="*/ 200 h 44"/>
                <a:gd name="T52" fmla="*/ 6087 w 11"/>
                <a:gd name="T53" fmla="*/ 133 h 44"/>
                <a:gd name="T54" fmla="*/ 6087 w 11"/>
                <a:gd name="T55" fmla="*/ 133 h 44"/>
                <a:gd name="T56" fmla="*/ 6087 w 11"/>
                <a:gd name="T57" fmla="*/ 108 h 44"/>
                <a:gd name="T58" fmla="*/ 3705 w 11"/>
                <a:gd name="T59" fmla="*/ 0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"/>
                <a:gd name="T91" fmla="*/ 0 h 44"/>
                <a:gd name="T92" fmla="*/ 11 w 11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" h="44">
                  <a:moveTo>
                    <a:pt x="6" y="0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6" y="13"/>
                  </a:lnTo>
                  <a:lnTo>
                    <a:pt x="6" y="18"/>
                  </a:lnTo>
                  <a:lnTo>
                    <a:pt x="5" y="23"/>
                  </a:lnTo>
                  <a:lnTo>
                    <a:pt x="4" y="28"/>
                  </a:lnTo>
                  <a:lnTo>
                    <a:pt x="3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6" y="0"/>
                  </a:lnTo>
                </a:path>
              </a:pathLst>
            </a:custGeom>
            <a:solidFill>
              <a:srgbClr val="E5A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5" name="Freeform 898">
              <a:extLst>
                <a:ext uri="{FF2B5EF4-FFF2-40B4-BE49-F238E27FC236}">
                  <a16:creationId xmlns:a16="http://schemas.microsoft.com/office/drawing/2014/main" id="{39FD738D-3339-4ED8-8935-4D0BFDF0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665"/>
              <a:ext cx="238" cy="31"/>
            </a:xfrm>
            <a:custGeom>
              <a:avLst/>
              <a:gdLst>
                <a:gd name="T0" fmla="*/ 1485 w 160"/>
                <a:gd name="T1" fmla="*/ 224 h 25"/>
                <a:gd name="T2" fmla="*/ 0 w 160"/>
                <a:gd name="T3" fmla="*/ 345 h 25"/>
                <a:gd name="T4" fmla="*/ 0 w 160"/>
                <a:gd name="T5" fmla="*/ 495 h 25"/>
                <a:gd name="T6" fmla="*/ 3286 w 160"/>
                <a:gd name="T7" fmla="*/ 658 h 25"/>
                <a:gd name="T8" fmla="*/ 10407 w 160"/>
                <a:gd name="T9" fmla="*/ 755 h 25"/>
                <a:gd name="T10" fmla="*/ 19013 w 160"/>
                <a:gd name="T11" fmla="*/ 816 h 25"/>
                <a:gd name="T12" fmla="*/ 28282 w 160"/>
                <a:gd name="T13" fmla="*/ 832 h 25"/>
                <a:gd name="T14" fmla="*/ 35108 w 160"/>
                <a:gd name="T15" fmla="*/ 924 h 25"/>
                <a:gd name="T16" fmla="*/ 43663 w 160"/>
                <a:gd name="T17" fmla="*/ 936 h 25"/>
                <a:gd name="T18" fmla="*/ 53949 w 160"/>
                <a:gd name="T19" fmla="*/ 936 h 25"/>
                <a:gd name="T20" fmla="*/ 62578 w 160"/>
                <a:gd name="T21" fmla="*/ 936 h 25"/>
                <a:gd name="T22" fmla="*/ 72266 w 160"/>
                <a:gd name="T23" fmla="*/ 936 h 25"/>
                <a:gd name="T24" fmla="*/ 80249 w 160"/>
                <a:gd name="T25" fmla="*/ 924 h 25"/>
                <a:gd name="T26" fmla="*/ 87331 w 160"/>
                <a:gd name="T27" fmla="*/ 832 h 25"/>
                <a:gd name="T28" fmla="*/ 95828 w 160"/>
                <a:gd name="T29" fmla="*/ 832 h 25"/>
                <a:gd name="T30" fmla="*/ 99191 w 160"/>
                <a:gd name="T31" fmla="*/ 816 h 25"/>
                <a:gd name="T32" fmla="*/ 103752 w 160"/>
                <a:gd name="T33" fmla="*/ 832 h 25"/>
                <a:gd name="T34" fmla="*/ 115552 w 160"/>
                <a:gd name="T35" fmla="*/ 936 h 25"/>
                <a:gd name="T36" fmla="*/ 119370 w 160"/>
                <a:gd name="T37" fmla="*/ 924 h 25"/>
                <a:gd name="T38" fmla="*/ 124644 w 160"/>
                <a:gd name="T39" fmla="*/ 924 h 25"/>
                <a:gd name="T40" fmla="*/ 129310 w 160"/>
                <a:gd name="T41" fmla="*/ 832 h 25"/>
                <a:gd name="T42" fmla="*/ 130970 w 160"/>
                <a:gd name="T43" fmla="*/ 816 h 25"/>
                <a:gd name="T44" fmla="*/ 133177 w 160"/>
                <a:gd name="T45" fmla="*/ 671 h 25"/>
                <a:gd name="T46" fmla="*/ 135313 w 160"/>
                <a:gd name="T47" fmla="*/ 531 h 25"/>
                <a:gd name="T48" fmla="*/ 135313 w 160"/>
                <a:gd name="T49" fmla="*/ 396 h 25"/>
                <a:gd name="T50" fmla="*/ 131662 w 160"/>
                <a:gd name="T51" fmla="*/ 345 h 25"/>
                <a:gd name="T52" fmla="*/ 124644 w 160"/>
                <a:gd name="T53" fmla="*/ 224 h 25"/>
                <a:gd name="T54" fmla="*/ 115552 w 160"/>
                <a:gd name="T55" fmla="*/ 146 h 25"/>
                <a:gd name="T56" fmla="*/ 101614 w 160"/>
                <a:gd name="T57" fmla="*/ 2 h 25"/>
                <a:gd name="T58" fmla="*/ 85643 w 160"/>
                <a:gd name="T59" fmla="*/ 1 h 25"/>
                <a:gd name="T60" fmla="*/ 66683 w 160"/>
                <a:gd name="T61" fmla="*/ 0 h 25"/>
                <a:gd name="T62" fmla="*/ 43663 w 160"/>
                <a:gd name="T63" fmla="*/ 1 h 25"/>
                <a:gd name="T64" fmla="*/ 17493 w 160"/>
                <a:gd name="T65" fmla="*/ 146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25"/>
                <a:gd name="T101" fmla="*/ 160 w 160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25">
                  <a:moveTo>
                    <a:pt x="3" y="6"/>
                  </a:moveTo>
                  <a:lnTo>
                    <a:pt x="2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2" y="19"/>
                  </a:lnTo>
                  <a:lnTo>
                    <a:pt x="16" y="20"/>
                  </a:lnTo>
                  <a:lnTo>
                    <a:pt x="22" y="21"/>
                  </a:lnTo>
                  <a:lnTo>
                    <a:pt x="28" y="22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1" y="23"/>
                  </a:lnTo>
                  <a:lnTo>
                    <a:pt x="46" y="23"/>
                  </a:lnTo>
                  <a:lnTo>
                    <a:pt x="51" y="24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7" y="24"/>
                  </a:lnTo>
                  <a:lnTo>
                    <a:pt x="73" y="24"/>
                  </a:lnTo>
                  <a:lnTo>
                    <a:pt x="79" y="24"/>
                  </a:lnTo>
                  <a:lnTo>
                    <a:pt x="85" y="24"/>
                  </a:lnTo>
                  <a:lnTo>
                    <a:pt x="90" y="24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12" y="22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21" y="22"/>
                  </a:lnTo>
                  <a:lnTo>
                    <a:pt x="134" y="24"/>
                  </a:lnTo>
                  <a:lnTo>
                    <a:pt x="135" y="24"/>
                  </a:lnTo>
                  <a:lnTo>
                    <a:pt x="137" y="24"/>
                  </a:lnTo>
                  <a:lnTo>
                    <a:pt x="140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8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4" y="19"/>
                  </a:lnTo>
                  <a:lnTo>
                    <a:pt x="156" y="18"/>
                  </a:lnTo>
                  <a:lnTo>
                    <a:pt x="157" y="16"/>
                  </a:lnTo>
                  <a:lnTo>
                    <a:pt x="158" y="14"/>
                  </a:lnTo>
                  <a:lnTo>
                    <a:pt x="159" y="12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4" y="9"/>
                  </a:lnTo>
                  <a:lnTo>
                    <a:pt x="150" y="7"/>
                  </a:lnTo>
                  <a:lnTo>
                    <a:pt x="146" y="6"/>
                  </a:lnTo>
                  <a:lnTo>
                    <a:pt x="141" y="5"/>
                  </a:lnTo>
                  <a:lnTo>
                    <a:pt x="135" y="4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1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5" y="1"/>
                  </a:lnTo>
                  <a:lnTo>
                    <a:pt x="51" y="1"/>
                  </a:lnTo>
                  <a:lnTo>
                    <a:pt x="36" y="2"/>
                  </a:lnTo>
                  <a:lnTo>
                    <a:pt x="20" y="4"/>
                  </a:lnTo>
                  <a:lnTo>
                    <a:pt x="3" y="6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6" name="Freeform 899">
              <a:extLst>
                <a:ext uri="{FF2B5EF4-FFF2-40B4-BE49-F238E27FC236}">
                  <a16:creationId xmlns:a16="http://schemas.microsoft.com/office/drawing/2014/main" id="{483114CF-BC88-410A-91F8-3C35F263D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3665"/>
              <a:ext cx="247" cy="39"/>
            </a:xfrm>
            <a:custGeom>
              <a:avLst/>
              <a:gdLst>
                <a:gd name="T0" fmla="*/ 2216 w 166"/>
                <a:gd name="T1" fmla="*/ 387 h 31"/>
                <a:gd name="T2" fmla="*/ 1 w 166"/>
                <a:gd name="T3" fmla="*/ 449 h 31"/>
                <a:gd name="T4" fmla="*/ 0 w 166"/>
                <a:gd name="T5" fmla="*/ 711 h 31"/>
                <a:gd name="T6" fmla="*/ 1489 w 166"/>
                <a:gd name="T7" fmla="*/ 926 h 31"/>
                <a:gd name="T8" fmla="*/ 7010 w 166"/>
                <a:gd name="T9" fmla="*/ 1078 h 31"/>
                <a:gd name="T10" fmla="*/ 14423 w 166"/>
                <a:gd name="T11" fmla="*/ 1220 h 31"/>
                <a:gd name="T12" fmla="*/ 24682 w 166"/>
                <a:gd name="T13" fmla="*/ 1349 h 31"/>
                <a:gd name="T14" fmla="*/ 32783 w 166"/>
                <a:gd name="T15" fmla="*/ 1356 h 31"/>
                <a:gd name="T16" fmla="*/ 41230 w 166"/>
                <a:gd name="T17" fmla="*/ 1415 h 31"/>
                <a:gd name="T18" fmla="*/ 50913 w 166"/>
                <a:gd name="T19" fmla="*/ 1466 h 31"/>
                <a:gd name="T20" fmla="*/ 60316 w 166"/>
                <a:gd name="T21" fmla="*/ 1466 h 31"/>
                <a:gd name="T22" fmla="*/ 70700 w 166"/>
                <a:gd name="T23" fmla="*/ 1466 h 31"/>
                <a:gd name="T24" fmla="*/ 79625 w 166"/>
                <a:gd name="T25" fmla="*/ 1466 h 31"/>
                <a:gd name="T26" fmla="*/ 87634 w 166"/>
                <a:gd name="T27" fmla="*/ 1415 h 31"/>
                <a:gd name="T28" fmla="*/ 94591 w 166"/>
                <a:gd name="T29" fmla="*/ 1356 h 31"/>
                <a:gd name="T30" fmla="*/ 101641 w 166"/>
                <a:gd name="T31" fmla="*/ 1318 h 31"/>
                <a:gd name="T32" fmla="*/ 104111 w 166"/>
                <a:gd name="T33" fmla="*/ 1318 h 31"/>
                <a:gd name="T34" fmla="*/ 119270 w 166"/>
                <a:gd name="T35" fmla="*/ 1466 h 31"/>
                <a:gd name="T36" fmla="*/ 121792 w 166"/>
                <a:gd name="T37" fmla="*/ 1466 h 31"/>
                <a:gd name="T38" fmla="*/ 127135 w 166"/>
                <a:gd name="T39" fmla="*/ 1415 h 31"/>
                <a:gd name="T40" fmla="*/ 132109 w 166"/>
                <a:gd name="T41" fmla="*/ 1356 h 31"/>
                <a:gd name="T42" fmla="*/ 135825 w 166"/>
                <a:gd name="T43" fmla="*/ 1349 h 31"/>
                <a:gd name="T44" fmla="*/ 137383 w 166"/>
                <a:gd name="T45" fmla="*/ 1165 h 31"/>
                <a:gd name="T46" fmla="*/ 140521 w 166"/>
                <a:gd name="T47" fmla="*/ 970 h 31"/>
                <a:gd name="T48" fmla="*/ 142147 w 166"/>
                <a:gd name="T49" fmla="*/ 736 h 31"/>
                <a:gd name="T50" fmla="*/ 140521 w 166"/>
                <a:gd name="T51" fmla="*/ 585 h 31"/>
                <a:gd name="T52" fmla="*/ 133661 w 166"/>
                <a:gd name="T53" fmla="*/ 449 h 31"/>
                <a:gd name="T54" fmla="*/ 125458 w 166"/>
                <a:gd name="T55" fmla="*/ 308 h 31"/>
                <a:gd name="T56" fmla="*/ 113206 w 166"/>
                <a:gd name="T57" fmla="*/ 155 h 31"/>
                <a:gd name="T58" fmla="*/ 98477 w 166"/>
                <a:gd name="T59" fmla="*/ 1 h 31"/>
                <a:gd name="T60" fmla="*/ 79625 w 166"/>
                <a:gd name="T61" fmla="*/ 0 h 31"/>
                <a:gd name="T62" fmla="*/ 57874 w 166"/>
                <a:gd name="T63" fmla="*/ 1 h 31"/>
                <a:gd name="T64" fmla="*/ 31933 w 166"/>
                <a:gd name="T65" fmla="*/ 155 h 31"/>
                <a:gd name="T66" fmla="*/ 2216 w 166"/>
                <a:gd name="T67" fmla="*/ 387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31"/>
                <a:gd name="T104" fmla="*/ 166 w 166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31">
                  <a:moveTo>
                    <a:pt x="3" y="8"/>
                  </a:moveTo>
                  <a:lnTo>
                    <a:pt x="3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7" y="25"/>
                  </a:lnTo>
                  <a:lnTo>
                    <a:pt x="23" y="26"/>
                  </a:lnTo>
                  <a:lnTo>
                    <a:pt x="29" y="27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3" y="30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0" y="30"/>
                  </a:lnTo>
                  <a:lnTo>
                    <a:pt x="76" y="30"/>
                  </a:lnTo>
                  <a:lnTo>
                    <a:pt x="82" y="30"/>
                  </a:lnTo>
                  <a:lnTo>
                    <a:pt x="88" y="30"/>
                  </a:lnTo>
                  <a:lnTo>
                    <a:pt x="93" y="30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6" y="28"/>
                  </a:lnTo>
                  <a:lnTo>
                    <a:pt x="110" y="28"/>
                  </a:lnTo>
                  <a:lnTo>
                    <a:pt x="116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1" y="26"/>
                  </a:lnTo>
                  <a:lnTo>
                    <a:pt x="126" y="27"/>
                  </a:lnTo>
                  <a:lnTo>
                    <a:pt x="139" y="30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45" y="29"/>
                  </a:lnTo>
                  <a:lnTo>
                    <a:pt x="148" y="29"/>
                  </a:lnTo>
                  <a:lnTo>
                    <a:pt x="151" y="29"/>
                  </a:lnTo>
                  <a:lnTo>
                    <a:pt x="154" y="28"/>
                  </a:lnTo>
                  <a:lnTo>
                    <a:pt x="157" y="27"/>
                  </a:lnTo>
                  <a:lnTo>
                    <a:pt x="158" y="27"/>
                  </a:lnTo>
                  <a:lnTo>
                    <a:pt x="159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3" y="20"/>
                  </a:lnTo>
                  <a:lnTo>
                    <a:pt x="164" y="17"/>
                  </a:lnTo>
                  <a:lnTo>
                    <a:pt x="165" y="15"/>
                  </a:lnTo>
                  <a:lnTo>
                    <a:pt x="164" y="13"/>
                  </a:lnTo>
                  <a:lnTo>
                    <a:pt x="163" y="12"/>
                  </a:lnTo>
                  <a:lnTo>
                    <a:pt x="160" y="11"/>
                  </a:lnTo>
                  <a:lnTo>
                    <a:pt x="156" y="9"/>
                  </a:lnTo>
                  <a:lnTo>
                    <a:pt x="152" y="8"/>
                  </a:lnTo>
                  <a:lnTo>
                    <a:pt x="146" y="6"/>
                  </a:lnTo>
                  <a:lnTo>
                    <a:pt x="140" y="5"/>
                  </a:lnTo>
                  <a:lnTo>
                    <a:pt x="132" y="3"/>
                  </a:lnTo>
                  <a:lnTo>
                    <a:pt x="124" y="2"/>
                  </a:lnTo>
                  <a:lnTo>
                    <a:pt x="115" y="1"/>
                  </a:lnTo>
                  <a:lnTo>
                    <a:pt x="104" y="1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7" y="1"/>
                  </a:lnTo>
                  <a:lnTo>
                    <a:pt x="53" y="1"/>
                  </a:lnTo>
                  <a:lnTo>
                    <a:pt x="37" y="3"/>
                  </a:lnTo>
                  <a:lnTo>
                    <a:pt x="21" y="5"/>
                  </a:lnTo>
                  <a:lnTo>
                    <a:pt x="3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7" name="Freeform 900">
              <a:extLst>
                <a:ext uri="{FF2B5EF4-FFF2-40B4-BE49-F238E27FC236}">
                  <a16:creationId xmlns:a16="http://schemas.microsoft.com/office/drawing/2014/main" id="{89FD1454-5D42-4FC8-A358-2C1C828B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3604"/>
              <a:ext cx="251" cy="82"/>
            </a:xfrm>
            <a:custGeom>
              <a:avLst/>
              <a:gdLst>
                <a:gd name="T0" fmla="*/ 58978 w 169"/>
                <a:gd name="T1" fmla="*/ 148 h 66"/>
                <a:gd name="T2" fmla="*/ 51476 w 169"/>
                <a:gd name="T3" fmla="*/ 354 h 66"/>
                <a:gd name="T4" fmla="*/ 42740 w 169"/>
                <a:gd name="T5" fmla="*/ 657 h 66"/>
                <a:gd name="T6" fmla="*/ 33423 w 169"/>
                <a:gd name="T7" fmla="*/ 845 h 66"/>
                <a:gd name="T8" fmla="*/ 23336 w 169"/>
                <a:gd name="T9" fmla="*/ 942 h 66"/>
                <a:gd name="T10" fmla="*/ 13469 w 169"/>
                <a:gd name="T11" fmla="*/ 1097 h 66"/>
                <a:gd name="T12" fmla="*/ 5619 w 169"/>
                <a:gd name="T13" fmla="*/ 1316 h 66"/>
                <a:gd name="T14" fmla="*/ 1 w 169"/>
                <a:gd name="T15" fmla="*/ 1806 h 66"/>
                <a:gd name="T16" fmla="*/ 1 w 169"/>
                <a:gd name="T17" fmla="*/ 2134 h 66"/>
                <a:gd name="T18" fmla="*/ 6869 w 169"/>
                <a:gd name="T19" fmla="*/ 2244 h 66"/>
                <a:gd name="T20" fmla="*/ 18408 w 169"/>
                <a:gd name="T21" fmla="*/ 2415 h 66"/>
                <a:gd name="T22" fmla="*/ 38201 w 169"/>
                <a:gd name="T23" fmla="*/ 2523 h 66"/>
                <a:gd name="T24" fmla="*/ 52908 w 169"/>
                <a:gd name="T25" fmla="*/ 2613 h 66"/>
                <a:gd name="T26" fmla="*/ 60308 w 169"/>
                <a:gd name="T27" fmla="*/ 2613 h 66"/>
                <a:gd name="T28" fmla="*/ 75232 w 169"/>
                <a:gd name="T29" fmla="*/ 2566 h 66"/>
                <a:gd name="T30" fmla="*/ 89202 w 169"/>
                <a:gd name="T31" fmla="*/ 2502 h 66"/>
                <a:gd name="T32" fmla="*/ 97335 w 169"/>
                <a:gd name="T33" fmla="*/ 2434 h 66"/>
                <a:gd name="T34" fmla="*/ 104857 w 169"/>
                <a:gd name="T35" fmla="*/ 2415 h 66"/>
                <a:gd name="T36" fmla="*/ 113549 w 169"/>
                <a:gd name="T37" fmla="*/ 2415 h 66"/>
                <a:gd name="T38" fmla="*/ 125799 w 169"/>
                <a:gd name="T39" fmla="*/ 2415 h 66"/>
                <a:gd name="T40" fmla="*/ 132483 w 169"/>
                <a:gd name="T41" fmla="*/ 2415 h 66"/>
                <a:gd name="T42" fmla="*/ 137457 w 169"/>
                <a:gd name="T43" fmla="*/ 1959 h 66"/>
                <a:gd name="T44" fmla="*/ 140022 w 169"/>
                <a:gd name="T45" fmla="*/ 1316 h 66"/>
                <a:gd name="T46" fmla="*/ 140022 w 169"/>
                <a:gd name="T47" fmla="*/ 657 h 66"/>
                <a:gd name="T48" fmla="*/ 138931 w 169"/>
                <a:gd name="T49" fmla="*/ 354 h 66"/>
                <a:gd name="T50" fmla="*/ 133985 w 169"/>
                <a:gd name="T51" fmla="*/ 323 h 66"/>
                <a:gd name="T52" fmla="*/ 126810 w 169"/>
                <a:gd name="T53" fmla="*/ 229 h 66"/>
                <a:gd name="T54" fmla="*/ 116706 w 169"/>
                <a:gd name="T55" fmla="*/ 148 h 66"/>
                <a:gd name="T56" fmla="*/ 104184 w 169"/>
                <a:gd name="T57" fmla="*/ 2 h 66"/>
                <a:gd name="T58" fmla="*/ 90959 w 169"/>
                <a:gd name="T59" fmla="*/ 0 h 66"/>
                <a:gd name="T60" fmla="*/ 78579 w 169"/>
                <a:gd name="T61" fmla="*/ 0 h 66"/>
                <a:gd name="T62" fmla="*/ 66952 w 169"/>
                <a:gd name="T63" fmla="*/ 1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66"/>
                <a:gd name="T98" fmla="*/ 169 w 169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66">
                  <a:moveTo>
                    <a:pt x="74" y="3"/>
                  </a:moveTo>
                  <a:lnTo>
                    <a:pt x="71" y="4"/>
                  </a:lnTo>
                  <a:lnTo>
                    <a:pt x="67" y="6"/>
                  </a:lnTo>
                  <a:lnTo>
                    <a:pt x="62" y="9"/>
                  </a:lnTo>
                  <a:lnTo>
                    <a:pt x="57" y="13"/>
                  </a:lnTo>
                  <a:lnTo>
                    <a:pt x="51" y="16"/>
                  </a:lnTo>
                  <a:lnTo>
                    <a:pt x="45" y="19"/>
                  </a:lnTo>
                  <a:lnTo>
                    <a:pt x="40" y="21"/>
                  </a:lnTo>
                  <a:lnTo>
                    <a:pt x="34" y="22"/>
                  </a:lnTo>
                  <a:lnTo>
                    <a:pt x="28" y="23"/>
                  </a:lnTo>
                  <a:lnTo>
                    <a:pt x="22" y="24"/>
                  </a:lnTo>
                  <a:lnTo>
                    <a:pt x="16" y="27"/>
                  </a:lnTo>
                  <a:lnTo>
                    <a:pt x="12" y="29"/>
                  </a:lnTo>
                  <a:lnTo>
                    <a:pt x="7" y="33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8" y="56"/>
                  </a:lnTo>
                  <a:lnTo>
                    <a:pt x="14" y="58"/>
                  </a:lnTo>
                  <a:lnTo>
                    <a:pt x="22" y="60"/>
                  </a:lnTo>
                  <a:lnTo>
                    <a:pt x="33" y="61"/>
                  </a:lnTo>
                  <a:lnTo>
                    <a:pt x="46" y="63"/>
                  </a:lnTo>
                  <a:lnTo>
                    <a:pt x="62" y="65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73" y="65"/>
                  </a:lnTo>
                  <a:lnTo>
                    <a:pt x="81" y="65"/>
                  </a:lnTo>
                  <a:lnTo>
                    <a:pt x="90" y="64"/>
                  </a:lnTo>
                  <a:lnTo>
                    <a:pt x="98" y="63"/>
                  </a:lnTo>
                  <a:lnTo>
                    <a:pt x="107" y="62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6" y="60"/>
                  </a:lnTo>
                  <a:lnTo>
                    <a:pt x="131" y="60"/>
                  </a:lnTo>
                  <a:lnTo>
                    <a:pt x="137" y="60"/>
                  </a:lnTo>
                  <a:lnTo>
                    <a:pt x="144" y="60"/>
                  </a:lnTo>
                  <a:lnTo>
                    <a:pt x="151" y="60"/>
                  </a:lnTo>
                  <a:lnTo>
                    <a:pt x="155" y="60"/>
                  </a:lnTo>
                  <a:lnTo>
                    <a:pt x="159" y="60"/>
                  </a:lnTo>
                  <a:lnTo>
                    <a:pt x="162" y="56"/>
                  </a:lnTo>
                  <a:lnTo>
                    <a:pt x="165" y="49"/>
                  </a:lnTo>
                  <a:lnTo>
                    <a:pt x="167" y="41"/>
                  </a:lnTo>
                  <a:lnTo>
                    <a:pt x="168" y="33"/>
                  </a:lnTo>
                  <a:lnTo>
                    <a:pt x="168" y="25"/>
                  </a:lnTo>
                  <a:lnTo>
                    <a:pt x="168" y="16"/>
                  </a:lnTo>
                  <a:lnTo>
                    <a:pt x="168" y="9"/>
                  </a:lnTo>
                  <a:lnTo>
                    <a:pt x="167" y="9"/>
                  </a:lnTo>
                  <a:lnTo>
                    <a:pt x="165" y="9"/>
                  </a:lnTo>
                  <a:lnTo>
                    <a:pt x="161" y="8"/>
                  </a:lnTo>
                  <a:lnTo>
                    <a:pt x="157" y="7"/>
                  </a:lnTo>
                  <a:lnTo>
                    <a:pt x="152" y="6"/>
                  </a:lnTo>
                  <a:lnTo>
                    <a:pt x="147" y="5"/>
                  </a:lnTo>
                  <a:lnTo>
                    <a:pt x="140" y="4"/>
                  </a:lnTo>
                  <a:lnTo>
                    <a:pt x="132" y="3"/>
                  </a:lnTo>
                  <a:lnTo>
                    <a:pt x="125" y="2"/>
                  </a:lnTo>
                  <a:lnTo>
                    <a:pt x="117" y="1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4" y="3"/>
                  </a:lnTo>
                </a:path>
              </a:pathLst>
            </a:custGeom>
            <a:solidFill>
              <a:srgbClr val="3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8" name="Freeform 901">
              <a:extLst>
                <a:ext uri="{FF2B5EF4-FFF2-40B4-BE49-F238E27FC236}">
                  <a16:creationId xmlns:a16="http://schemas.microsoft.com/office/drawing/2014/main" id="{5A56FC7A-307F-4F33-A2E6-E64B592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3604"/>
              <a:ext cx="260" cy="90"/>
            </a:xfrm>
            <a:custGeom>
              <a:avLst/>
              <a:gdLst>
                <a:gd name="T0" fmla="*/ 64088 w 175"/>
                <a:gd name="T1" fmla="*/ 125 h 72"/>
                <a:gd name="T2" fmla="*/ 57929 w 175"/>
                <a:gd name="T3" fmla="*/ 305 h 72"/>
                <a:gd name="T4" fmla="*/ 49837 w 175"/>
                <a:gd name="T5" fmla="*/ 661 h 72"/>
                <a:gd name="T6" fmla="*/ 39573 w 175"/>
                <a:gd name="T7" fmla="*/ 930 h 72"/>
                <a:gd name="T8" fmla="*/ 29034 w 175"/>
                <a:gd name="T9" fmla="*/ 1073 h 72"/>
                <a:gd name="T10" fmla="*/ 19445 w 175"/>
                <a:gd name="T11" fmla="*/ 1163 h 72"/>
                <a:gd name="T12" fmla="*/ 10229 w 175"/>
                <a:gd name="T13" fmla="*/ 1399 h 72"/>
                <a:gd name="T14" fmla="*/ 2194 w 175"/>
                <a:gd name="T15" fmla="*/ 1905 h 72"/>
                <a:gd name="T16" fmla="*/ 0 w 175"/>
                <a:gd name="T17" fmla="*/ 2595 h 72"/>
                <a:gd name="T18" fmla="*/ 2194 w 175"/>
                <a:gd name="T19" fmla="*/ 2645 h 72"/>
                <a:gd name="T20" fmla="*/ 11675 w 175"/>
                <a:gd name="T21" fmla="*/ 2829 h 72"/>
                <a:gd name="T22" fmla="*/ 28890 w 175"/>
                <a:gd name="T23" fmla="*/ 2979 h 72"/>
                <a:gd name="T24" fmla="*/ 53386 w 175"/>
                <a:gd name="T25" fmla="*/ 3163 h 72"/>
                <a:gd name="T26" fmla="*/ 57929 w 175"/>
                <a:gd name="T27" fmla="*/ 3163 h 72"/>
                <a:gd name="T28" fmla="*/ 70463 w 175"/>
                <a:gd name="T29" fmla="*/ 3163 h 72"/>
                <a:gd name="T30" fmla="*/ 85741 w 175"/>
                <a:gd name="T31" fmla="*/ 3073 h 72"/>
                <a:gd name="T32" fmla="*/ 100015 w 175"/>
                <a:gd name="T33" fmla="*/ 2979 h 72"/>
                <a:gd name="T34" fmla="*/ 104688 w 175"/>
                <a:gd name="T35" fmla="*/ 2976 h 72"/>
                <a:gd name="T36" fmla="*/ 113926 w 175"/>
                <a:gd name="T37" fmla="*/ 2976 h 72"/>
                <a:gd name="T38" fmla="*/ 124524 w 175"/>
                <a:gd name="T39" fmla="*/ 2854 h 72"/>
                <a:gd name="T40" fmla="*/ 134540 w 175"/>
                <a:gd name="T41" fmla="*/ 2976 h 72"/>
                <a:gd name="T42" fmla="*/ 140763 w 175"/>
                <a:gd name="T43" fmla="*/ 2701 h 72"/>
                <a:gd name="T44" fmla="*/ 145016 w 175"/>
                <a:gd name="T45" fmla="*/ 1999 h 72"/>
                <a:gd name="T46" fmla="*/ 146044 w 175"/>
                <a:gd name="T47" fmla="*/ 1220 h 72"/>
                <a:gd name="T48" fmla="*/ 146044 w 175"/>
                <a:gd name="T49" fmla="*/ 455 h 72"/>
                <a:gd name="T50" fmla="*/ 142970 w 175"/>
                <a:gd name="T51" fmla="*/ 455 h 72"/>
                <a:gd name="T52" fmla="*/ 136597 w 175"/>
                <a:gd name="T53" fmla="*/ 364 h 72"/>
                <a:gd name="T54" fmla="*/ 127387 w 175"/>
                <a:gd name="T55" fmla="*/ 280 h 72"/>
                <a:gd name="T56" fmla="*/ 114969 w 175"/>
                <a:gd name="T57" fmla="*/ 125 h 72"/>
                <a:gd name="T58" fmla="*/ 101434 w 175"/>
                <a:gd name="T59" fmla="*/ 1 h 72"/>
                <a:gd name="T60" fmla="*/ 88137 w 175"/>
                <a:gd name="T61" fmla="*/ 0 h 72"/>
                <a:gd name="T62" fmla="*/ 75663 w 175"/>
                <a:gd name="T63" fmla="*/ 0 h 72"/>
                <a:gd name="T64" fmla="*/ 64088 w 175"/>
                <a:gd name="T65" fmla="*/ 125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72"/>
                <a:gd name="T101" fmla="*/ 175 w 175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72">
                  <a:moveTo>
                    <a:pt x="77" y="3"/>
                  </a:moveTo>
                  <a:lnTo>
                    <a:pt x="77" y="3"/>
                  </a:lnTo>
                  <a:lnTo>
                    <a:pt x="74" y="4"/>
                  </a:lnTo>
                  <a:lnTo>
                    <a:pt x="69" y="7"/>
                  </a:lnTo>
                  <a:lnTo>
                    <a:pt x="64" y="10"/>
                  </a:lnTo>
                  <a:lnTo>
                    <a:pt x="59" y="14"/>
                  </a:lnTo>
                  <a:lnTo>
                    <a:pt x="53" y="17"/>
                  </a:lnTo>
                  <a:lnTo>
                    <a:pt x="47" y="21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9" y="25"/>
                  </a:lnTo>
                  <a:lnTo>
                    <a:pt x="23" y="26"/>
                  </a:lnTo>
                  <a:lnTo>
                    <a:pt x="17" y="29"/>
                  </a:lnTo>
                  <a:lnTo>
                    <a:pt x="12" y="32"/>
                  </a:lnTo>
                  <a:lnTo>
                    <a:pt x="7" y="36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23" y="65"/>
                  </a:lnTo>
                  <a:lnTo>
                    <a:pt x="34" y="67"/>
                  </a:lnTo>
                  <a:lnTo>
                    <a:pt x="48" y="69"/>
                  </a:lnTo>
                  <a:lnTo>
                    <a:pt x="64" y="71"/>
                  </a:lnTo>
                  <a:lnTo>
                    <a:pt x="65" y="71"/>
                  </a:lnTo>
                  <a:lnTo>
                    <a:pt x="69" y="71"/>
                  </a:lnTo>
                  <a:lnTo>
                    <a:pt x="76" y="71"/>
                  </a:lnTo>
                  <a:lnTo>
                    <a:pt x="84" y="71"/>
                  </a:lnTo>
                  <a:lnTo>
                    <a:pt x="93" y="70"/>
                  </a:lnTo>
                  <a:lnTo>
                    <a:pt x="102" y="69"/>
                  </a:lnTo>
                  <a:lnTo>
                    <a:pt x="111" y="68"/>
                  </a:lnTo>
                  <a:lnTo>
                    <a:pt x="120" y="67"/>
                  </a:lnTo>
                  <a:lnTo>
                    <a:pt x="121" y="67"/>
                  </a:lnTo>
                  <a:lnTo>
                    <a:pt x="125" y="66"/>
                  </a:lnTo>
                  <a:lnTo>
                    <a:pt x="130" y="66"/>
                  </a:lnTo>
                  <a:lnTo>
                    <a:pt x="136" y="66"/>
                  </a:lnTo>
                  <a:lnTo>
                    <a:pt x="142" y="65"/>
                  </a:lnTo>
                  <a:lnTo>
                    <a:pt x="149" y="65"/>
                  </a:lnTo>
                  <a:lnTo>
                    <a:pt x="156" y="66"/>
                  </a:lnTo>
                  <a:lnTo>
                    <a:pt x="161" y="66"/>
                  </a:lnTo>
                  <a:lnTo>
                    <a:pt x="165" y="65"/>
                  </a:lnTo>
                  <a:lnTo>
                    <a:pt x="168" y="61"/>
                  </a:lnTo>
                  <a:lnTo>
                    <a:pt x="171" y="54"/>
                  </a:lnTo>
                  <a:lnTo>
                    <a:pt x="173" y="45"/>
                  </a:lnTo>
                  <a:lnTo>
                    <a:pt x="174" y="36"/>
                  </a:lnTo>
                  <a:lnTo>
                    <a:pt x="174" y="27"/>
                  </a:lnTo>
                  <a:lnTo>
                    <a:pt x="174" y="18"/>
                  </a:lnTo>
                  <a:lnTo>
                    <a:pt x="174" y="10"/>
                  </a:lnTo>
                  <a:lnTo>
                    <a:pt x="173" y="10"/>
                  </a:lnTo>
                  <a:lnTo>
                    <a:pt x="171" y="10"/>
                  </a:lnTo>
                  <a:lnTo>
                    <a:pt x="167" y="9"/>
                  </a:lnTo>
                  <a:lnTo>
                    <a:pt x="163" y="8"/>
                  </a:lnTo>
                  <a:lnTo>
                    <a:pt x="157" y="7"/>
                  </a:lnTo>
                  <a:lnTo>
                    <a:pt x="152" y="6"/>
                  </a:lnTo>
                  <a:lnTo>
                    <a:pt x="145" y="4"/>
                  </a:lnTo>
                  <a:lnTo>
                    <a:pt x="137" y="3"/>
                  </a:lnTo>
                  <a:lnTo>
                    <a:pt x="129" y="2"/>
                  </a:lnTo>
                  <a:lnTo>
                    <a:pt x="121" y="1"/>
                  </a:lnTo>
                  <a:lnTo>
                    <a:pt x="113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1"/>
                  </a:lnTo>
                  <a:lnTo>
                    <a:pt x="77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9" name="Freeform 902">
              <a:extLst>
                <a:ext uri="{FF2B5EF4-FFF2-40B4-BE49-F238E27FC236}">
                  <a16:creationId xmlns:a16="http://schemas.microsoft.com/office/drawing/2014/main" id="{19E09E2B-3E66-4B29-9348-DD31523B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3613"/>
              <a:ext cx="162" cy="52"/>
            </a:xfrm>
            <a:custGeom>
              <a:avLst/>
              <a:gdLst>
                <a:gd name="T0" fmla="*/ 4848 w 109"/>
                <a:gd name="T1" fmla="*/ 820 h 42"/>
                <a:gd name="T2" fmla="*/ 2195 w 109"/>
                <a:gd name="T3" fmla="*/ 920 h 42"/>
                <a:gd name="T4" fmla="*/ 1477 w 109"/>
                <a:gd name="T5" fmla="*/ 927 h 42"/>
                <a:gd name="T6" fmla="*/ 0 w 109"/>
                <a:gd name="T7" fmla="*/ 1015 h 42"/>
                <a:gd name="T8" fmla="*/ 0 w 109"/>
                <a:gd name="T9" fmla="*/ 1099 h 42"/>
                <a:gd name="T10" fmla="*/ 0 w 109"/>
                <a:gd name="T11" fmla="*/ 1148 h 42"/>
                <a:gd name="T12" fmla="*/ 1477 w 109"/>
                <a:gd name="T13" fmla="*/ 1257 h 42"/>
                <a:gd name="T14" fmla="*/ 3262 w 109"/>
                <a:gd name="T15" fmla="*/ 1361 h 42"/>
                <a:gd name="T16" fmla="*/ 6911 w 109"/>
                <a:gd name="T17" fmla="*/ 1421 h 42"/>
                <a:gd name="T18" fmla="*/ 10271 w 109"/>
                <a:gd name="T19" fmla="*/ 1421 h 42"/>
                <a:gd name="T20" fmla="*/ 17230 w 109"/>
                <a:gd name="T21" fmla="*/ 1530 h 42"/>
                <a:gd name="T22" fmla="*/ 22687 w 109"/>
                <a:gd name="T23" fmla="*/ 1556 h 42"/>
                <a:gd name="T24" fmla="*/ 30564 w 109"/>
                <a:gd name="T25" fmla="*/ 1556 h 42"/>
                <a:gd name="T26" fmla="*/ 36970 w 109"/>
                <a:gd name="T27" fmla="*/ 1556 h 42"/>
                <a:gd name="T28" fmla="*/ 43226 w 109"/>
                <a:gd name="T29" fmla="*/ 1530 h 42"/>
                <a:gd name="T30" fmla="*/ 50113 w 109"/>
                <a:gd name="T31" fmla="*/ 1421 h 42"/>
                <a:gd name="T32" fmla="*/ 53968 w 109"/>
                <a:gd name="T33" fmla="*/ 1410 h 42"/>
                <a:gd name="T34" fmla="*/ 57100 w 109"/>
                <a:gd name="T35" fmla="*/ 1319 h 42"/>
                <a:gd name="T36" fmla="*/ 60265 w 109"/>
                <a:gd name="T37" fmla="*/ 1236 h 42"/>
                <a:gd name="T38" fmla="*/ 62172 w 109"/>
                <a:gd name="T39" fmla="*/ 1148 h 42"/>
                <a:gd name="T40" fmla="*/ 64244 w 109"/>
                <a:gd name="T41" fmla="*/ 1148 h 42"/>
                <a:gd name="T42" fmla="*/ 67512 w 109"/>
                <a:gd name="T43" fmla="*/ 1139 h 42"/>
                <a:gd name="T44" fmla="*/ 68988 w 109"/>
                <a:gd name="T45" fmla="*/ 1099 h 42"/>
                <a:gd name="T46" fmla="*/ 73141 w 109"/>
                <a:gd name="T47" fmla="*/ 1065 h 42"/>
                <a:gd name="T48" fmla="*/ 78151 w 109"/>
                <a:gd name="T49" fmla="*/ 1015 h 42"/>
                <a:gd name="T50" fmla="*/ 81663 w 109"/>
                <a:gd name="T51" fmla="*/ 998 h 42"/>
                <a:gd name="T52" fmla="*/ 84071 w 109"/>
                <a:gd name="T53" fmla="*/ 920 h 42"/>
                <a:gd name="T54" fmla="*/ 86178 w 109"/>
                <a:gd name="T55" fmla="*/ 860 h 42"/>
                <a:gd name="T56" fmla="*/ 88558 w 109"/>
                <a:gd name="T57" fmla="*/ 749 h 42"/>
                <a:gd name="T58" fmla="*/ 89568 w 109"/>
                <a:gd name="T59" fmla="*/ 651 h 42"/>
                <a:gd name="T60" fmla="*/ 90103 w 109"/>
                <a:gd name="T61" fmla="*/ 600 h 42"/>
                <a:gd name="T62" fmla="*/ 91184 w 109"/>
                <a:gd name="T63" fmla="*/ 485 h 42"/>
                <a:gd name="T64" fmla="*/ 91184 w 109"/>
                <a:gd name="T65" fmla="*/ 392 h 42"/>
                <a:gd name="T66" fmla="*/ 89568 w 109"/>
                <a:gd name="T67" fmla="*/ 277 h 42"/>
                <a:gd name="T68" fmla="*/ 84864 w 109"/>
                <a:gd name="T69" fmla="*/ 146 h 42"/>
                <a:gd name="T70" fmla="*/ 80209 w 109"/>
                <a:gd name="T71" fmla="*/ 118 h 42"/>
                <a:gd name="T72" fmla="*/ 72350 w 109"/>
                <a:gd name="T73" fmla="*/ 1 h 42"/>
                <a:gd name="T74" fmla="*/ 65649 w 109"/>
                <a:gd name="T75" fmla="*/ 0 h 42"/>
                <a:gd name="T76" fmla="*/ 59011 w 109"/>
                <a:gd name="T77" fmla="*/ 0 h 42"/>
                <a:gd name="T78" fmla="*/ 53332 w 109"/>
                <a:gd name="T79" fmla="*/ 0 h 42"/>
                <a:gd name="T80" fmla="*/ 48680 w 109"/>
                <a:gd name="T81" fmla="*/ 2 h 42"/>
                <a:gd name="T82" fmla="*/ 46418 w 109"/>
                <a:gd name="T83" fmla="*/ 118 h 42"/>
                <a:gd name="T84" fmla="*/ 43226 w 109"/>
                <a:gd name="T85" fmla="*/ 181 h 42"/>
                <a:gd name="T86" fmla="*/ 39705 w 109"/>
                <a:gd name="T87" fmla="*/ 277 h 42"/>
                <a:gd name="T88" fmla="*/ 36970 w 109"/>
                <a:gd name="T89" fmla="*/ 392 h 42"/>
                <a:gd name="T90" fmla="*/ 34717 w 109"/>
                <a:gd name="T91" fmla="*/ 425 h 42"/>
                <a:gd name="T92" fmla="*/ 31232 w 109"/>
                <a:gd name="T93" fmla="*/ 489 h 42"/>
                <a:gd name="T94" fmla="*/ 27775 w 109"/>
                <a:gd name="T95" fmla="*/ 600 h 42"/>
                <a:gd name="T96" fmla="*/ 24432 w 109"/>
                <a:gd name="T97" fmla="*/ 605 h 42"/>
                <a:gd name="T98" fmla="*/ 22038 w 109"/>
                <a:gd name="T99" fmla="*/ 651 h 42"/>
                <a:gd name="T100" fmla="*/ 18688 w 109"/>
                <a:gd name="T101" fmla="*/ 651 h 42"/>
                <a:gd name="T102" fmla="*/ 15265 w 109"/>
                <a:gd name="T103" fmla="*/ 651 h 42"/>
                <a:gd name="T104" fmla="*/ 12574 w 109"/>
                <a:gd name="T105" fmla="*/ 651 h 42"/>
                <a:gd name="T106" fmla="*/ 10271 w 109"/>
                <a:gd name="T107" fmla="*/ 662 h 42"/>
                <a:gd name="T108" fmla="*/ 8460 w 109"/>
                <a:gd name="T109" fmla="*/ 743 h 42"/>
                <a:gd name="T110" fmla="*/ 6911 w 109"/>
                <a:gd name="T111" fmla="*/ 749 h 42"/>
                <a:gd name="T112" fmla="*/ 4848 w 109"/>
                <a:gd name="T113" fmla="*/ 82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"/>
                <a:gd name="T172" fmla="*/ 0 h 42"/>
                <a:gd name="T173" fmla="*/ 109 w 109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" h="42">
                  <a:moveTo>
                    <a:pt x="6" y="22"/>
                  </a:move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41"/>
                  </a:lnTo>
                  <a:lnTo>
                    <a:pt x="36" y="41"/>
                  </a:lnTo>
                  <a:lnTo>
                    <a:pt x="44" y="41"/>
                  </a:lnTo>
                  <a:lnTo>
                    <a:pt x="51" y="40"/>
                  </a:lnTo>
                  <a:lnTo>
                    <a:pt x="59" y="38"/>
                  </a:lnTo>
                  <a:lnTo>
                    <a:pt x="64" y="37"/>
                  </a:lnTo>
                  <a:lnTo>
                    <a:pt x="68" y="35"/>
                  </a:lnTo>
                  <a:lnTo>
                    <a:pt x="71" y="32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7" y="28"/>
                  </a:lnTo>
                  <a:lnTo>
                    <a:pt x="93" y="27"/>
                  </a:lnTo>
                  <a:lnTo>
                    <a:pt x="97" y="26"/>
                  </a:lnTo>
                  <a:lnTo>
                    <a:pt x="100" y="24"/>
                  </a:lnTo>
                  <a:lnTo>
                    <a:pt x="102" y="23"/>
                  </a:lnTo>
                  <a:lnTo>
                    <a:pt x="105" y="20"/>
                  </a:lnTo>
                  <a:lnTo>
                    <a:pt x="106" y="17"/>
                  </a:lnTo>
                  <a:lnTo>
                    <a:pt x="107" y="15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6" y="7"/>
                  </a:lnTo>
                  <a:lnTo>
                    <a:pt x="101" y="4"/>
                  </a:lnTo>
                  <a:lnTo>
                    <a:pt x="95" y="3"/>
                  </a:lnTo>
                  <a:lnTo>
                    <a:pt x="86" y="1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3" y="15"/>
                  </a:lnTo>
                  <a:lnTo>
                    <a:pt x="29" y="16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6" y="22"/>
                  </a:lnTo>
                </a:path>
              </a:pathLst>
            </a:custGeom>
            <a:solidFill>
              <a:srgbClr val="3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0" name="Freeform 903">
              <a:extLst>
                <a:ext uri="{FF2B5EF4-FFF2-40B4-BE49-F238E27FC236}">
                  <a16:creationId xmlns:a16="http://schemas.microsoft.com/office/drawing/2014/main" id="{21CFAB86-0C26-4E75-95B1-42C2725D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3614"/>
              <a:ext cx="150" cy="49"/>
            </a:xfrm>
            <a:custGeom>
              <a:avLst/>
              <a:gdLst>
                <a:gd name="T0" fmla="*/ 46509 w 101"/>
                <a:gd name="T1" fmla="*/ 123 h 39"/>
                <a:gd name="T2" fmla="*/ 42968 w 101"/>
                <a:gd name="T3" fmla="*/ 155 h 39"/>
                <a:gd name="T4" fmla="*/ 39702 w 101"/>
                <a:gd name="T5" fmla="*/ 308 h 39"/>
                <a:gd name="T6" fmla="*/ 37752 w 101"/>
                <a:gd name="T7" fmla="*/ 387 h 39"/>
                <a:gd name="T8" fmla="*/ 34653 w 101"/>
                <a:gd name="T9" fmla="*/ 486 h 39"/>
                <a:gd name="T10" fmla="*/ 32483 w 101"/>
                <a:gd name="T11" fmla="*/ 558 h 39"/>
                <a:gd name="T12" fmla="*/ 28932 w 101"/>
                <a:gd name="T13" fmla="*/ 611 h 39"/>
                <a:gd name="T14" fmla="*/ 26733 w 101"/>
                <a:gd name="T15" fmla="*/ 732 h 39"/>
                <a:gd name="T16" fmla="*/ 23333 w 101"/>
                <a:gd name="T17" fmla="*/ 768 h 39"/>
                <a:gd name="T18" fmla="*/ 20878 w 101"/>
                <a:gd name="T19" fmla="*/ 768 h 39"/>
                <a:gd name="T20" fmla="*/ 17309 w 101"/>
                <a:gd name="T21" fmla="*/ 768 h 39"/>
                <a:gd name="T22" fmla="*/ 15144 w 101"/>
                <a:gd name="T23" fmla="*/ 804 h 39"/>
                <a:gd name="T24" fmla="*/ 12392 w 101"/>
                <a:gd name="T25" fmla="*/ 804 h 39"/>
                <a:gd name="T26" fmla="*/ 10197 w 101"/>
                <a:gd name="T27" fmla="*/ 881 h 39"/>
                <a:gd name="T28" fmla="*/ 7123 w 101"/>
                <a:gd name="T29" fmla="*/ 881 h 39"/>
                <a:gd name="T30" fmla="*/ 6866 w 101"/>
                <a:gd name="T31" fmla="*/ 920 h 39"/>
                <a:gd name="T32" fmla="*/ 3783 w 101"/>
                <a:gd name="T33" fmla="*/ 1010 h 39"/>
                <a:gd name="T34" fmla="*/ 2174 w 101"/>
                <a:gd name="T35" fmla="*/ 1063 h 39"/>
                <a:gd name="T36" fmla="*/ 1464 w 101"/>
                <a:gd name="T37" fmla="*/ 1107 h 39"/>
                <a:gd name="T38" fmla="*/ 0 w 101"/>
                <a:gd name="T39" fmla="*/ 1212 h 39"/>
                <a:gd name="T40" fmla="*/ 0 w 101"/>
                <a:gd name="T41" fmla="*/ 1336 h 39"/>
                <a:gd name="T42" fmla="*/ 0 w 101"/>
                <a:gd name="T43" fmla="*/ 1391 h 39"/>
                <a:gd name="T44" fmla="*/ 1464 w 101"/>
                <a:gd name="T45" fmla="*/ 1523 h 39"/>
                <a:gd name="T46" fmla="*/ 3229 w 101"/>
                <a:gd name="T47" fmla="*/ 1594 h 39"/>
                <a:gd name="T48" fmla="*/ 6866 w 101"/>
                <a:gd name="T49" fmla="*/ 1679 h 39"/>
                <a:gd name="T50" fmla="*/ 10579 w 101"/>
                <a:gd name="T51" fmla="*/ 1748 h 39"/>
                <a:gd name="T52" fmla="*/ 15711 w 101"/>
                <a:gd name="T53" fmla="*/ 1795 h 39"/>
                <a:gd name="T54" fmla="*/ 20878 w 101"/>
                <a:gd name="T55" fmla="*/ 1824 h 39"/>
                <a:gd name="T56" fmla="*/ 27333 w 101"/>
                <a:gd name="T57" fmla="*/ 1824 h 39"/>
                <a:gd name="T58" fmla="*/ 34194 w 101"/>
                <a:gd name="T59" fmla="*/ 1795 h 39"/>
                <a:gd name="T60" fmla="*/ 39702 w 101"/>
                <a:gd name="T61" fmla="*/ 1748 h 39"/>
                <a:gd name="T62" fmla="*/ 45068 w 101"/>
                <a:gd name="T63" fmla="*/ 1679 h 39"/>
                <a:gd name="T64" fmla="*/ 49607 w 101"/>
                <a:gd name="T65" fmla="*/ 1525 h 39"/>
                <a:gd name="T66" fmla="*/ 52883 w 101"/>
                <a:gd name="T67" fmla="*/ 1452 h 39"/>
                <a:gd name="T68" fmla="*/ 54989 w 101"/>
                <a:gd name="T69" fmla="*/ 1391 h 39"/>
                <a:gd name="T70" fmla="*/ 57021 w 101"/>
                <a:gd name="T71" fmla="*/ 1336 h 39"/>
                <a:gd name="T72" fmla="*/ 58963 w 101"/>
                <a:gd name="T73" fmla="*/ 1309 h 39"/>
                <a:gd name="T74" fmla="*/ 61421 w 101"/>
                <a:gd name="T75" fmla="*/ 1269 h 39"/>
                <a:gd name="T76" fmla="*/ 63814 w 101"/>
                <a:gd name="T77" fmla="*/ 1212 h 39"/>
                <a:gd name="T78" fmla="*/ 66946 w 101"/>
                <a:gd name="T79" fmla="*/ 1156 h 39"/>
                <a:gd name="T80" fmla="*/ 72333 w 101"/>
                <a:gd name="T81" fmla="*/ 1107 h 39"/>
                <a:gd name="T82" fmla="*/ 75420 w 101"/>
                <a:gd name="T83" fmla="*/ 1063 h 39"/>
                <a:gd name="T84" fmla="*/ 77162 w 101"/>
                <a:gd name="T85" fmla="*/ 1010 h 39"/>
                <a:gd name="T86" fmla="*/ 80050 w 101"/>
                <a:gd name="T87" fmla="*/ 920 h 39"/>
                <a:gd name="T88" fmla="*/ 80706 w 101"/>
                <a:gd name="T89" fmla="*/ 804 h 39"/>
                <a:gd name="T90" fmla="*/ 82166 w 101"/>
                <a:gd name="T91" fmla="*/ 732 h 39"/>
                <a:gd name="T92" fmla="*/ 83268 w 101"/>
                <a:gd name="T93" fmla="*/ 611 h 39"/>
                <a:gd name="T94" fmla="*/ 83268 w 101"/>
                <a:gd name="T95" fmla="*/ 486 h 39"/>
                <a:gd name="T96" fmla="*/ 83268 w 101"/>
                <a:gd name="T97" fmla="*/ 387 h 39"/>
                <a:gd name="T98" fmla="*/ 81667 w 101"/>
                <a:gd name="T99" fmla="*/ 308 h 39"/>
                <a:gd name="T100" fmla="*/ 78539 w 101"/>
                <a:gd name="T101" fmla="*/ 195 h 39"/>
                <a:gd name="T102" fmla="*/ 73674 w 101"/>
                <a:gd name="T103" fmla="*/ 155 h 39"/>
                <a:gd name="T104" fmla="*/ 66946 w 101"/>
                <a:gd name="T105" fmla="*/ 1 h 39"/>
                <a:gd name="T106" fmla="*/ 61421 w 101"/>
                <a:gd name="T107" fmla="*/ 0 h 39"/>
                <a:gd name="T108" fmla="*/ 54989 w 101"/>
                <a:gd name="T109" fmla="*/ 0 h 39"/>
                <a:gd name="T110" fmla="*/ 49607 w 101"/>
                <a:gd name="T111" fmla="*/ 1 h 39"/>
                <a:gd name="T112" fmla="*/ 46509 w 101"/>
                <a:gd name="T113" fmla="*/ 123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39"/>
                <a:gd name="T173" fmla="*/ 101 w 101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39">
                  <a:moveTo>
                    <a:pt x="56" y="2"/>
                  </a:moveTo>
                  <a:lnTo>
                    <a:pt x="52" y="3"/>
                  </a:lnTo>
                  <a:lnTo>
                    <a:pt x="48" y="6"/>
                  </a:lnTo>
                  <a:lnTo>
                    <a:pt x="45" y="8"/>
                  </a:lnTo>
                  <a:lnTo>
                    <a:pt x="42" y="10"/>
                  </a:lnTo>
                  <a:lnTo>
                    <a:pt x="39" y="11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8" y="35"/>
                  </a:lnTo>
                  <a:lnTo>
                    <a:pt x="13" y="36"/>
                  </a:lnTo>
                  <a:lnTo>
                    <a:pt x="19" y="37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41" y="37"/>
                  </a:lnTo>
                  <a:lnTo>
                    <a:pt x="48" y="36"/>
                  </a:lnTo>
                  <a:lnTo>
                    <a:pt x="54" y="35"/>
                  </a:lnTo>
                  <a:lnTo>
                    <a:pt x="59" y="32"/>
                  </a:lnTo>
                  <a:lnTo>
                    <a:pt x="63" y="30"/>
                  </a:lnTo>
                  <a:lnTo>
                    <a:pt x="66" y="29"/>
                  </a:lnTo>
                  <a:lnTo>
                    <a:pt x="69" y="28"/>
                  </a:lnTo>
                  <a:lnTo>
                    <a:pt x="71" y="27"/>
                  </a:lnTo>
                  <a:lnTo>
                    <a:pt x="74" y="26"/>
                  </a:lnTo>
                  <a:lnTo>
                    <a:pt x="77" y="25"/>
                  </a:lnTo>
                  <a:lnTo>
                    <a:pt x="81" y="24"/>
                  </a:lnTo>
                  <a:lnTo>
                    <a:pt x="87" y="23"/>
                  </a:lnTo>
                  <a:lnTo>
                    <a:pt x="91" y="22"/>
                  </a:lnTo>
                  <a:lnTo>
                    <a:pt x="93" y="21"/>
                  </a:lnTo>
                  <a:lnTo>
                    <a:pt x="96" y="19"/>
                  </a:lnTo>
                  <a:lnTo>
                    <a:pt x="97" y="17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4" y="4"/>
                  </a:lnTo>
                  <a:lnTo>
                    <a:pt x="88" y="3"/>
                  </a:lnTo>
                  <a:lnTo>
                    <a:pt x="81" y="1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6" y="2"/>
                  </a:lnTo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1" name="Freeform 904">
              <a:extLst>
                <a:ext uri="{FF2B5EF4-FFF2-40B4-BE49-F238E27FC236}">
                  <a16:creationId xmlns:a16="http://schemas.microsoft.com/office/drawing/2014/main" id="{D9BC278A-E8FE-4905-B88F-5B971D3F1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3617"/>
              <a:ext cx="140" cy="42"/>
            </a:xfrm>
            <a:custGeom>
              <a:avLst/>
              <a:gdLst>
                <a:gd name="T0" fmla="*/ 46440 w 94"/>
                <a:gd name="T1" fmla="*/ 2 h 34"/>
                <a:gd name="T2" fmla="*/ 43248 w 94"/>
                <a:gd name="T3" fmla="*/ 115 h 34"/>
                <a:gd name="T4" fmla="*/ 40505 w 94"/>
                <a:gd name="T5" fmla="*/ 175 h 34"/>
                <a:gd name="T6" fmla="*/ 37292 w 94"/>
                <a:gd name="T7" fmla="*/ 267 h 34"/>
                <a:gd name="T8" fmla="*/ 35133 w 94"/>
                <a:gd name="T9" fmla="*/ 285 h 34"/>
                <a:gd name="T10" fmla="*/ 32346 w 94"/>
                <a:gd name="T11" fmla="*/ 352 h 34"/>
                <a:gd name="T12" fmla="*/ 29753 w 94"/>
                <a:gd name="T13" fmla="*/ 435 h 34"/>
                <a:gd name="T14" fmla="*/ 27196 w 94"/>
                <a:gd name="T15" fmla="*/ 484 h 34"/>
                <a:gd name="T16" fmla="*/ 23589 w 94"/>
                <a:gd name="T17" fmla="*/ 504 h 34"/>
                <a:gd name="T18" fmla="*/ 19977 w 94"/>
                <a:gd name="T19" fmla="*/ 504 h 34"/>
                <a:gd name="T20" fmla="*/ 18260 w 94"/>
                <a:gd name="T21" fmla="*/ 537 h 34"/>
                <a:gd name="T22" fmla="*/ 14582 w 94"/>
                <a:gd name="T23" fmla="*/ 537 h 34"/>
                <a:gd name="T24" fmla="*/ 12260 w 94"/>
                <a:gd name="T25" fmla="*/ 598 h 34"/>
                <a:gd name="T26" fmla="*/ 9505 w 94"/>
                <a:gd name="T27" fmla="*/ 598 h 34"/>
                <a:gd name="T28" fmla="*/ 7533 w 94"/>
                <a:gd name="T29" fmla="*/ 623 h 34"/>
                <a:gd name="T30" fmla="*/ 5840 w 94"/>
                <a:gd name="T31" fmla="*/ 647 h 34"/>
                <a:gd name="T32" fmla="*/ 3921 w 94"/>
                <a:gd name="T33" fmla="*/ 663 h 34"/>
                <a:gd name="T34" fmla="*/ 1531 w 94"/>
                <a:gd name="T35" fmla="*/ 770 h 34"/>
                <a:gd name="T36" fmla="*/ 0 w 94"/>
                <a:gd name="T37" fmla="*/ 913 h 34"/>
                <a:gd name="T38" fmla="*/ 1531 w 94"/>
                <a:gd name="T39" fmla="*/ 1012 h 34"/>
                <a:gd name="T40" fmla="*/ 7140 w 94"/>
                <a:gd name="T41" fmla="*/ 1087 h 34"/>
                <a:gd name="T42" fmla="*/ 10634 w 94"/>
                <a:gd name="T43" fmla="*/ 1175 h 34"/>
                <a:gd name="T44" fmla="*/ 16709 w 94"/>
                <a:gd name="T45" fmla="*/ 1219 h 34"/>
                <a:gd name="T46" fmla="*/ 21083 w 94"/>
                <a:gd name="T47" fmla="*/ 1219 h 34"/>
                <a:gd name="T48" fmla="*/ 27196 w 94"/>
                <a:gd name="T49" fmla="*/ 1219 h 34"/>
                <a:gd name="T50" fmla="*/ 33503 w 94"/>
                <a:gd name="T51" fmla="*/ 1219 h 34"/>
                <a:gd name="T52" fmla="*/ 38442 w 94"/>
                <a:gd name="T53" fmla="*/ 1128 h 34"/>
                <a:gd name="T54" fmla="*/ 43248 w 94"/>
                <a:gd name="T55" fmla="*/ 1087 h 34"/>
                <a:gd name="T56" fmla="*/ 48175 w 94"/>
                <a:gd name="T57" fmla="*/ 1012 h 34"/>
                <a:gd name="T58" fmla="*/ 50382 w 94"/>
                <a:gd name="T59" fmla="*/ 913 h 34"/>
                <a:gd name="T60" fmla="*/ 53578 w 94"/>
                <a:gd name="T61" fmla="*/ 913 h 34"/>
                <a:gd name="T62" fmla="*/ 55541 w 94"/>
                <a:gd name="T63" fmla="*/ 819 h 34"/>
                <a:gd name="T64" fmla="*/ 57254 w 94"/>
                <a:gd name="T65" fmla="*/ 799 h 34"/>
                <a:gd name="T66" fmla="*/ 60327 w 94"/>
                <a:gd name="T67" fmla="*/ 770 h 34"/>
                <a:gd name="T68" fmla="*/ 62090 w 94"/>
                <a:gd name="T69" fmla="*/ 739 h 34"/>
                <a:gd name="T70" fmla="*/ 65879 w 94"/>
                <a:gd name="T71" fmla="*/ 663 h 34"/>
                <a:gd name="T72" fmla="*/ 70789 w 94"/>
                <a:gd name="T73" fmla="*/ 663 h 34"/>
                <a:gd name="T74" fmla="*/ 73241 w 94"/>
                <a:gd name="T75" fmla="*/ 647 h 34"/>
                <a:gd name="T76" fmla="*/ 75037 w 94"/>
                <a:gd name="T77" fmla="*/ 623 h 34"/>
                <a:gd name="T78" fmla="*/ 77932 w 94"/>
                <a:gd name="T79" fmla="*/ 537 h 34"/>
                <a:gd name="T80" fmla="*/ 79797 w 94"/>
                <a:gd name="T81" fmla="*/ 504 h 34"/>
                <a:gd name="T82" fmla="*/ 80399 w 94"/>
                <a:gd name="T83" fmla="*/ 435 h 34"/>
                <a:gd name="T84" fmla="*/ 81522 w 94"/>
                <a:gd name="T85" fmla="*/ 352 h 34"/>
                <a:gd name="T86" fmla="*/ 81522 w 94"/>
                <a:gd name="T87" fmla="*/ 285 h 34"/>
                <a:gd name="T88" fmla="*/ 80399 w 94"/>
                <a:gd name="T89" fmla="*/ 216 h 34"/>
                <a:gd name="T90" fmla="*/ 78708 w 94"/>
                <a:gd name="T91" fmla="*/ 142 h 34"/>
                <a:gd name="T92" fmla="*/ 76193 w 94"/>
                <a:gd name="T93" fmla="*/ 115 h 34"/>
                <a:gd name="T94" fmla="*/ 71750 w 94"/>
                <a:gd name="T95" fmla="*/ 2 h 34"/>
                <a:gd name="T96" fmla="*/ 65879 w 94"/>
                <a:gd name="T97" fmla="*/ 0 h 34"/>
                <a:gd name="T98" fmla="*/ 61013 w 94"/>
                <a:gd name="T99" fmla="*/ 0 h 34"/>
                <a:gd name="T100" fmla="*/ 55202 w 94"/>
                <a:gd name="T101" fmla="*/ 0 h 34"/>
                <a:gd name="T102" fmla="*/ 49898 w 94"/>
                <a:gd name="T103" fmla="*/ 0 h 34"/>
                <a:gd name="T104" fmla="*/ 46440 w 94"/>
                <a:gd name="T105" fmla="*/ 2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"/>
                <a:gd name="T160" fmla="*/ 0 h 34"/>
                <a:gd name="T161" fmla="*/ 94 w 94"/>
                <a:gd name="T162" fmla="*/ 34 h 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" h="34">
                  <a:moveTo>
                    <a:pt x="53" y="2"/>
                  </a:moveTo>
                  <a:lnTo>
                    <a:pt x="50" y="3"/>
                  </a:lnTo>
                  <a:lnTo>
                    <a:pt x="46" y="5"/>
                  </a:lnTo>
                  <a:lnTo>
                    <a:pt x="43" y="7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4" y="12"/>
                  </a:lnTo>
                  <a:lnTo>
                    <a:pt x="31" y="13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9" y="33"/>
                  </a:lnTo>
                  <a:lnTo>
                    <a:pt x="24" y="33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4" y="31"/>
                  </a:lnTo>
                  <a:lnTo>
                    <a:pt x="50" y="30"/>
                  </a:lnTo>
                  <a:lnTo>
                    <a:pt x="55" y="28"/>
                  </a:lnTo>
                  <a:lnTo>
                    <a:pt x="58" y="25"/>
                  </a:lnTo>
                  <a:lnTo>
                    <a:pt x="61" y="25"/>
                  </a:lnTo>
                  <a:lnTo>
                    <a:pt x="64" y="23"/>
                  </a:lnTo>
                  <a:lnTo>
                    <a:pt x="66" y="22"/>
                  </a:lnTo>
                  <a:lnTo>
                    <a:pt x="69" y="21"/>
                  </a:lnTo>
                  <a:lnTo>
                    <a:pt x="71" y="20"/>
                  </a:lnTo>
                  <a:lnTo>
                    <a:pt x="75" y="19"/>
                  </a:lnTo>
                  <a:lnTo>
                    <a:pt x="81" y="19"/>
                  </a:lnTo>
                  <a:lnTo>
                    <a:pt x="84" y="18"/>
                  </a:lnTo>
                  <a:lnTo>
                    <a:pt x="86" y="17"/>
                  </a:lnTo>
                  <a:lnTo>
                    <a:pt x="89" y="15"/>
                  </a:lnTo>
                  <a:lnTo>
                    <a:pt x="91" y="14"/>
                  </a:lnTo>
                  <a:lnTo>
                    <a:pt x="92" y="12"/>
                  </a:lnTo>
                  <a:lnTo>
                    <a:pt x="93" y="10"/>
                  </a:lnTo>
                  <a:lnTo>
                    <a:pt x="93" y="8"/>
                  </a:lnTo>
                  <a:lnTo>
                    <a:pt x="92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3" y="2"/>
                  </a:lnTo>
                </a:path>
              </a:pathLst>
            </a:custGeom>
            <a:solidFill>
              <a:srgbClr val="54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2" name="Freeform 905">
              <a:extLst>
                <a:ext uri="{FF2B5EF4-FFF2-40B4-BE49-F238E27FC236}">
                  <a16:creationId xmlns:a16="http://schemas.microsoft.com/office/drawing/2014/main" id="{7C8A1F66-E064-4E75-BC5F-1B4A4A88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618"/>
              <a:ext cx="128" cy="38"/>
            </a:xfrm>
            <a:custGeom>
              <a:avLst/>
              <a:gdLst>
                <a:gd name="T0" fmla="*/ 42910 w 86"/>
                <a:gd name="T1" fmla="*/ 2 h 31"/>
                <a:gd name="T2" fmla="*/ 39199 w 86"/>
                <a:gd name="T3" fmla="*/ 107 h 31"/>
                <a:gd name="T4" fmla="*/ 37017 w 86"/>
                <a:gd name="T5" fmla="*/ 161 h 31"/>
                <a:gd name="T6" fmla="*/ 34518 w 86"/>
                <a:gd name="T7" fmla="*/ 253 h 31"/>
                <a:gd name="T8" fmla="*/ 31049 w 86"/>
                <a:gd name="T9" fmla="*/ 295 h 31"/>
                <a:gd name="T10" fmla="*/ 30178 w 86"/>
                <a:gd name="T11" fmla="*/ 310 h 31"/>
                <a:gd name="T12" fmla="*/ 27761 w 86"/>
                <a:gd name="T13" fmla="*/ 380 h 31"/>
                <a:gd name="T14" fmla="*/ 24589 w 86"/>
                <a:gd name="T15" fmla="*/ 444 h 31"/>
                <a:gd name="T16" fmla="*/ 21504 w 86"/>
                <a:gd name="T17" fmla="*/ 444 h 31"/>
                <a:gd name="T18" fmla="*/ 17695 w 86"/>
                <a:gd name="T19" fmla="*/ 450 h 31"/>
                <a:gd name="T20" fmla="*/ 16521 w 86"/>
                <a:gd name="T21" fmla="*/ 466 h 31"/>
                <a:gd name="T22" fmla="*/ 14016 w 86"/>
                <a:gd name="T23" fmla="*/ 466 h 31"/>
                <a:gd name="T24" fmla="*/ 11100 w 86"/>
                <a:gd name="T25" fmla="*/ 544 h 31"/>
                <a:gd name="T26" fmla="*/ 8641 w 86"/>
                <a:gd name="T27" fmla="*/ 544 h 31"/>
                <a:gd name="T28" fmla="*/ 7034 w 86"/>
                <a:gd name="T29" fmla="*/ 552 h 31"/>
                <a:gd name="T30" fmla="*/ 5011 w 86"/>
                <a:gd name="T31" fmla="*/ 552 h 31"/>
                <a:gd name="T32" fmla="*/ 3367 w 86"/>
                <a:gd name="T33" fmla="*/ 571 h 31"/>
                <a:gd name="T34" fmla="*/ 1 w 86"/>
                <a:gd name="T35" fmla="*/ 667 h 31"/>
                <a:gd name="T36" fmla="*/ 0 w 86"/>
                <a:gd name="T37" fmla="*/ 720 h 31"/>
                <a:gd name="T38" fmla="*/ 1520 w 86"/>
                <a:gd name="T39" fmla="*/ 818 h 31"/>
                <a:gd name="T40" fmla="*/ 5806 w 86"/>
                <a:gd name="T41" fmla="*/ 883 h 31"/>
                <a:gd name="T42" fmla="*/ 10469 w 86"/>
                <a:gd name="T43" fmla="*/ 883 h 31"/>
                <a:gd name="T44" fmla="*/ 14448 w 86"/>
                <a:gd name="T45" fmla="*/ 946 h 31"/>
                <a:gd name="T46" fmla="*/ 19142 w 86"/>
                <a:gd name="T47" fmla="*/ 946 h 31"/>
                <a:gd name="T48" fmla="*/ 23192 w 86"/>
                <a:gd name="T49" fmla="*/ 946 h 31"/>
                <a:gd name="T50" fmla="*/ 28490 w 86"/>
                <a:gd name="T51" fmla="*/ 883 h 31"/>
                <a:gd name="T52" fmla="*/ 33189 w 86"/>
                <a:gd name="T53" fmla="*/ 883 h 31"/>
                <a:gd name="T54" fmla="*/ 37711 w 86"/>
                <a:gd name="T55" fmla="*/ 830 h 31"/>
                <a:gd name="T56" fmla="*/ 42910 w 86"/>
                <a:gd name="T57" fmla="*/ 751 h 31"/>
                <a:gd name="T58" fmla="*/ 44916 w 86"/>
                <a:gd name="T59" fmla="*/ 720 h 31"/>
                <a:gd name="T60" fmla="*/ 47637 w 86"/>
                <a:gd name="T61" fmla="*/ 677 h 31"/>
                <a:gd name="T62" fmla="*/ 49398 w 86"/>
                <a:gd name="T63" fmla="*/ 587 h 31"/>
                <a:gd name="T64" fmla="*/ 51376 w 86"/>
                <a:gd name="T65" fmla="*/ 571 h 31"/>
                <a:gd name="T66" fmla="*/ 53440 w 86"/>
                <a:gd name="T67" fmla="*/ 571 h 31"/>
                <a:gd name="T68" fmla="*/ 55095 w 86"/>
                <a:gd name="T69" fmla="*/ 552 h 31"/>
                <a:gd name="T70" fmla="*/ 59675 w 86"/>
                <a:gd name="T71" fmla="*/ 544 h 31"/>
                <a:gd name="T72" fmla="*/ 65237 w 86"/>
                <a:gd name="T73" fmla="*/ 466 h 31"/>
                <a:gd name="T74" fmla="*/ 68487 w 86"/>
                <a:gd name="T75" fmla="*/ 444 h 31"/>
                <a:gd name="T76" fmla="*/ 71903 w 86"/>
                <a:gd name="T77" fmla="*/ 362 h 31"/>
                <a:gd name="T78" fmla="*/ 73523 w 86"/>
                <a:gd name="T79" fmla="*/ 253 h 31"/>
                <a:gd name="T80" fmla="*/ 72427 w 86"/>
                <a:gd name="T81" fmla="*/ 161 h 31"/>
                <a:gd name="T82" fmla="*/ 70902 w 86"/>
                <a:gd name="T83" fmla="*/ 107 h 31"/>
                <a:gd name="T84" fmla="*/ 67315 w 86"/>
                <a:gd name="T85" fmla="*/ 107 h 31"/>
                <a:gd name="T86" fmla="*/ 65237 w 86"/>
                <a:gd name="T87" fmla="*/ 1 h 31"/>
                <a:gd name="T88" fmla="*/ 59675 w 86"/>
                <a:gd name="T89" fmla="*/ 0 h 31"/>
                <a:gd name="T90" fmla="*/ 55095 w 86"/>
                <a:gd name="T91" fmla="*/ 0 h 31"/>
                <a:gd name="T92" fmla="*/ 50045 w 86"/>
                <a:gd name="T93" fmla="*/ 0 h 31"/>
                <a:gd name="T94" fmla="*/ 46015 w 86"/>
                <a:gd name="T95" fmla="*/ 1 h 31"/>
                <a:gd name="T96" fmla="*/ 42910 w 86"/>
                <a:gd name="T97" fmla="*/ 2 h 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"/>
                <a:gd name="T148" fmla="*/ 0 h 31"/>
                <a:gd name="T149" fmla="*/ 86 w 86"/>
                <a:gd name="T150" fmla="*/ 31 h 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" h="31">
                  <a:moveTo>
                    <a:pt x="50" y="2"/>
                  </a:moveTo>
                  <a:lnTo>
                    <a:pt x="46" y="3"/>
                  </a:lnTo>
                  <a:lnTo>
                    <a:pt x="43" y="5"/>
                  </a:lnTo>
                  <a:lnTo>
                    <a:pt x="40" y="8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2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7" y="28"/>
                  </a:lnTo>
                  <a:lnTo>
                    <a:pt x="12" y="28"/>
                  </a:lnTo>
                  <a:lnTo>
                    <a:pt x="17" y="30"/>
                  </a:lnTo>
                  <a:lnTo>
                    <a:pt x="22" y="30"/>
                  </a:lnTo>
                  <a:lnTo>
                    <a:pt x="27" y="30"/>
                  </a:lnTo>
                  <a:lnTo>
                    <a:pt x="33" y="28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50" y="24"/>
                  </a:lnTo>
                  <a:lnTo>
                    <a:pt x="52" y="23"/>
                  </a:lnTo>
                  <a:lnTo>
                    <a:pt x="55" y="21"/>
                  </a:lnTo>
                  <a:lnTo>
                    <a:pt x="57" y="19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4" y="17"/>
                  </a:lnTo>
                  <a:lnTo>
                    <a:pt x="69" y="16"/>
                  </a:lnTo>
                  <a:lnTo>
                    <a:pt x="75" y="15"/>
                  </a:lnTo>
                  <a:lnTo>
                    <a:pt x="79" y="13"/>
                  </a:lnTo>
                  <a:lnTo>
                    <a:pt x="83" y="11"/>
                  </a:lnTo>
                  <a:lnTo>
                    <a:pt x="85" y="8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78" y="3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50" y="2"/>
                  </a:lnTo>
                </a:path>
              </a:pathLst>
            </a:custGeom>
            <a:solidFill>
              <a:srgbClr val="5E3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3" name="Freeform 906">
              <a:extLst>
                <a:ext uri="{FF2B5EF4-FFF2-40B4-BE49-F238E27FC236}">
                  <a16:creationId xmlns:a16="http://schemas.microsoft.com/office/drawing/2014/main" id="{E24E9EA5-4B4D-49F1-85A6-0641B70C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3619"/>
              <a:ext cx="115" cy="34"/>
            </a:xfrm>
            <a:custGeom>
              <a:avLst/>
              <a:gdLst>
                <a:gd name="T0" fmla="*/ 33781 w 78"/>
                <a:gd name="T1" fmla="*/ 123 h 27"/>
                <a:gd name="T2" fmla="*/ 31414 w 78"/>
                <a:gd name="T3" fmla="*/ 195 h 27"/>
                <a:gd name="T4" fmla="*/ 29843 w 78"/>
                <a:gd name="T5" fmla="*/ 310 h 27"/>
                <a:gd name="T6" fmla="*/ 27958 w 78"/>
                <a:gd name="T7" fmla="*/ 369 h 27"/>
                <a:gd name="T8" fmla="*/ 26216 w 78"/>
                <a:gd name="T9" fmla="*/ 465 h 27"/>
                <a:gd name="T10" fmla="*/ 23338 w 78"/>
                <a:gd name="T11" fmla="*/ 491 h 27"/>
                <a:gd name="T12" fmla="*/ 22020 w 78"/>
                <a:gd name="T13" fmla="*/ 586 h 27"/>
                <a:gd name="T14" fmla="*/ 20241 w 78"/>
                <a:gd name="T15" fmla="*/ 606 h 27"/>
                <a:gd name="T16" fmla="*/ 17781 w 78"/>
                <a:gd name="T17" fmla="*/ 618 h 27"/>
                <a:gd name="T18" fmla="*/ 15540 w 78"/>
                <a:gd name="T19" fmla="*/ 738 h 27"/>
                <a:gd name="T20" fmla="*/ 13527 w 78"/>
                <a:gd name="T21" fmla="*/ 738 h 27"/>
                <a:gd name="T22" fmla="*/ 10736 w 78"/>
                <a:gd name="T23" fmla="*/ 763 h 27"/>
                <a:gd name="T24" fmla="*/ 9175 w 78"/>
                <a:gd name="T25" fmla="*/ 763 h 27"/>
                <a:gd name="T26" fmla="*/ 7282 w 78"/>
                <a:gd name="T27" fmla="*/ 763 h 27"/>
                <a:gd name="T28" fmla="*/ 4939 w 78"/>
                <a:gd name="T29" fmla="*/ 763 h 27"/>
                <a:gd name="T30" fmla="*/ 4284 w 78"/>
                <a:gd name="T31" fmla="*/ 778 h 27"/>
                <a:gd name="T32" fmla="*/ 2906 w 78"/>
                <a:gd name="T33" fmla="*/ 834 h 27"/>
                <a:gd name="T34" fmla="*/ 1 w 78"/>
                <a:gd name="T35" fmla="*/ 961 h 27"/>
                <a:gd name="T36" fmla="*/ 0 w 78"/>
                <a:gd name="T37" fmla="*/ 980 h 27"/>
                <a:gd name="T38" fmla="*/ 1337 w 78"/>
                <a:gd name="T39" fmla="*/ 1170 h 27"/>
                <a:gd name="T40" fmla="*/ 4939 w 78"/>
                <a:gd name="T41" fmla="*/ 1210 h 27"/>
                <a:gd name="T42" fmla="*/ 9175 w 78"/>
                <a:gd name="T43" fmla="*/ 1234 h 27"/>
                <a:gd name="T44" fmla="*/ 12511 w 78"/>
                <a:gd name="T45" fmla="*/ 1322 h 27"/>
                <a:gd name="T46" fmla="*/ 14452 w 78"/>
                <a:gd name="T47" fmla="*/ 1322 h 27"/>
                <a:gd name="T48" fmla="*/ 18446 w 78"/>
                <a:gd name="T49" fmla="*/ 1322 h 27"/>
                <a:gd name="T50" fmla="*/ 22020 w 78"/>
                <a:gd name="T51" fmla="*/ 1234 h 27"/>
                <a:gd name="T52" fmla="*/ 24992 w 78"/>
                <a:gd name="T53" fmla="*/ 1210 h 27"/>
                <a:gd name="T54" fmla="*/ 29405 w 78"/>
                <a:gd name="T55" fmla="*/ 1103 h 27"/>
                <a:gd name="T56" fmla="*/ 32850 w 78"/>
                <a:gd name="T57" fmla="*/ 980 h 27"/>
                <a:gd name="T58" fmla="*/ 35619 w 78"/>
                <a:gd name="T59" fmla="*/ 961 h 27"/>
                <a:gd name="T60" fmla="*/ 36847 w 78"/>
                <a:gd name="T61" fmla="*/ 834 h 27"/>
                <a:gd name="T62" fmla="*/ 39066 w 78"/>
                <a:gd name="T63" fmla="*/ 763 h 27"/>
                <a:gd name="T64" fmla="*/ 39995 w 78"/>
                <a:gd name="T65" fmla="*/ 763 h 27"/>
                <a:gd name="T66" fmla="*/ 41976 w 78"/>
                <a:gd name="T67" fmla="*/ 738 h 27"/>
                <a:gd name="T68" fmla="*/ 42961 w 78"/>
                <a:gd name="T69" fmla="*/ 618 h 27"/>
                <a:gd name="T70" fmla="*/ 46316 w 78"/>
                <a:gd name="T71" fmla="*/ 606 h 27"/>
                <a:gd name="T72" fmla="*/ 50731 w 78"/>
                <a:gd name="T73" fmla="*/ 586 h 27"/>
                <a:gd name="T74" fmla="*/ 52766 w 78"/>
                <a:gd name="T75" fmla="*/ 491 h 27"/>
                <a:gd name="T76" fmla="*/ 55672 w 78"/>
                <a:gd name="T77" fmla="*/ 390 h 27"/>
                <a:gd name="T78" fmla="*/ 56987 w 78"/>
                <a:gd name="T79" fmla="*/ 369 h 27"/>
                <a:gd name="T80" fmla="*/ 55672 w 78"/>
                <a:gd name="T81" fmla="*/ 195 h 27"/>
                <a:gd name="T82" fmla="*/ 54326 w 78"/>
                <a:gd name="T83" fmla="*/ 123 h 27"/>
                <a:gd name="T84" fmla="*/ 52515 w 78"/>
                <a:gd name="T85" fmla="*/ 123 h 27"/>
                <a:gd name="T86" fmla="*/ 49805 w 78"/>
                <a:gd name="T87" fmla="*/ 1 h 27"/>
                <a:gd name="T88" fmla="*/ 46316 w 78"/>
                <a:gd name="T89" fmla="*/ 0 h 27"/>
                <a:gd name="T90" fmla="*/ 42961 w 78"/>
                <a:gd name="T91" fmla="*/ 0 h 27"/>
                <a:gd name="T92" fmla="*/ 39995 w 78"/>
                <a:gd name="T93" fmla="*/ 0 h 27"/>
                <a:gd name="T94" fmla="*/ 36847 w 78"/>
                <a:gd name="T95" fmla="*/ 1 h 27"/>
                <a:gd name="T96" fmla="*/ 33781 w 78"/>
                <a:gd name="T97" fmla="*/ 123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27"/>
                <a:gd name="T149" fmla="*/ 78 w 78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27">
                  <a:moveTo>
                    <a:pt x="46" y="2"/>
                  </a:moveTo>
                  <a:lnTo>
                    <a:pt x="43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30" y="25"/>
                  </a:lnTo>
                  <a:lnTo>
                    <a:pt x="34" y="24"/>
                  </a:lnTo>
                  <a:lnTo>
                    <a:pt x="40" y="22"/>
                  </a:lnTo>
                  <a:lnTo>
                    <a:pt x="45" y="20"/>
                  </a:lnTo>
                  <a:lnTo>
                    <a:pt x="48" y="19"/>
                  </a:lnTo>
                  <a:lnTo>
                    <a:pt x="50" y="17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7" y="14"/>
                  </a:lnTo>
                  <a:lnTo>
                    <a:pt x="58" y="13"/>
                  </a:lnTo>
                  <a:lnTo>
                    <a:pt x="63" y="12"/>
                  </a:lnTo>
                  <a:lnTo>
                    <a:pt x="69" y="11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7" y="7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1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6" y="2"/>
                  </a:lnTo>
                </a:path>
              </a:pathLst>
            </a:custGeom>
            <a:solidFill>
              <a:srgbClr val="684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4" name="Freeform 907">
              <a:extLst>
                <a:ext uri="{FF2B5EF4-FFF2-40B4-BE49-F238E27FC236}">
                  <a16:creationId xmlns:a16="http://schemas.microsoft.com/office/drawing/2014/main" id="{5A2B8148-FE09-424F-9858-AFBC5DE4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620"/>
              <a:ext cx="106" cy="30"/>
            </a:xfrm>
            <a:custGeom>
              <a:avLst/>
              <a:gdLst>
                <a:gd name="T0" fmla="*/ 2316 w 71"/>
                <a:gd name="T1" fmla="*/ 711 h 24"/>
                <a:gd name="T2" fmla="*/ 1 w 71"/>
                <a:gd name="T3" fmla="*/ 735 h 24"/>
                <a:gd name="T4" fmla="*/ 0 w 71"/>
                <a:gd name="T5" fmla="*/ 841 h 24"/>
                <a:gd name="T6" fmla="*/ 1551 w 71"/>
                <a:gd name="T7" fmla="*/ 930 h 24"/>
                <a:gd name="T8" fmla="*/ 6000 w 71"/>
                <a:gd name="T9" fmla="*/ 930 h 24"/>
                <a:gd name="T10" fmla="*/ 9957 w 71"/>
                <a:gd name="T11" fmla="*/ 1008 h 24"/>
                <a:gd name="T12" fmla="*/ 14865 w 71"/>
                <a:gd name="T13" fmla="*/ 1024 h 24"/>
                <a:gd name="T14" fmla="*/ 17181 w 71"/>
                <a:gd name="T15" fmla="*/ 1024 h 24"/>
                <a:gd name="T16" fmla="*/ 20689 w 71"/>
                <a:gd name="T17" fmla="*/ 1008 h 24"/>
                <a:gd name="T18" fmla="*/ 24538 w 71"/>
                <a:gd name="T19" fmla="*/ 930 h 24"/>
                <a:gd name="T20" fmla="*/ 27200 w 71"/>
                <a:gd name="T21" fmla="*/ 930 h 24"/>
                <a:gd name="T22" fmla="*/ 31613 w 71"/>
                <a:gd name="T23" fmla="*/ 826 h 24"/>
                <a:gd name="T24" fmla="*/ 36634 w 71"/>
                <a:gd name="T25" fmla="*/ 735 h 24"/>
                <a:gd name="T26" fmla="*/ 39012 w 71"/>
                <a:gd name="T27" fmla="*/ 685 h 24"/>
                <a:gd name="T28" fmla="*/ 40608 w 71"/>
                <a:gd name="T29" fmla="*/ 569 h 24"/>
                <a:gd name="T30" fmla="*/ 42820 w 71"/>
                <a:gd name="T31" fmla="*/ 569 h 24"/>
                <a:gd name="T32" fmla="*/ 44505 w 71"/>
                <a:gd name="T33" fmla="*/ 529 h 24"/>
                <a:gd name="T34" fmla="*/ 46114 w 71"/>
                <a:gd name="T35" fmla="*/ 455 h 24"/>
                <a:gd name="T36" fmla="*/ 48205 w 71"/>
                <a:gd name="T37" fmla="*/ 455 h 24"/>
                <a:gd name="T38" fmla="*/ 52012 w 71"/>
                <a:gd name="T39" fmla="*/ 380 h 24"/>
                <a:gd name="T40" fmla="*/ 57174 w 71"/>
                <a:gd name="T41" fmla="*/ 364 h 24"/>
                <a:gd name="T42" fmla="*/ 60471 w 71"/>
                <a:gd name="T43" fmla="*/ 305 h 24"/>
                <a:gd name="T44" fmla="*/ 62777 w 71"/>
                <a:gd name="T45" fmla="*/ 291 h 24"/>
                <a:gd name="T46" fmla="*/ 63928 w 71"/>
                <a:gd name="T47" fmla="*/ 233 h 24"/>
                <a:gd name="T48" fmla="*/ 62037 w 71"/>
                <a:gd name="T49" fmla="*/ 119 h 24"/>
                <a:gd name="T50" fmla="*/ 60471 w 71"/>
                <a:gd name="T51" fmla="*/ 119 h 24"/>
                <a:gd name="T52" fmla="*/ 58243 w 71"/>
                <a:gd name="T53" fmla="*/ 119 h 24"/>
                <a:gd name="T54" fmla="*/ 55462 w 71"/>
                <a:gd name="T55" fmla="*/ 1 h 24"/>
                <a:gd name="T56" fmla="*/ 53019 w 71"/>
                <a:gd name="T57" fmla="*/ 0 h 24"/>
                <a:gd name="T58" fmla="*/ 49466 w 71"/>
                <a:gd name="T59" fmla="*/ 0 h 24"/>
                <a:gd name="T60" fmla="*/ 46114 w 71"/>
                <a:gd name="T61" fmla="*/ 1 h 24"/>
                <a:gd name="T62" fmla="*/ 42820 w 71"/>
                <a:gd name="T63" fmla="*/ 119 h 24"/>
                <a:gd name="T64" fmla="*/ 40504 w 71"/>
                <a:gd name="T65" fmla="*/ 119 h 24"/>
                <a:gd name="T66" fmla="*/ 37149 w 71"/>
                <a:gd name="T67" fmla="*/ 186 h 24"/>
                <a:gd name="T68" fmla="*/ 34838 w 71"/>
                <a:gd name="T69" fmla="*/ 291 h 24"/>
                <a:gd name="T70" fmla="*/ 31613 w 71"/>
                <a:gd name="T71" fmla="*/ 305 h 24"/>
                <a:gd name="T72" fmla="*/ 29810 w 71"/>
                <a:gd name="T73" fmla="*/ 380 h 24"/>
                <a:gd name="T74" fmla="*/ 27200 w 71"/>
                <a:gd name="T75" fmla="*/ 455 h 24"/>
                <a:gd name="T76" fmla="*/ 26131 w 71"/>
                <a:gd name="T77" fmla="*/ 529 h 24"/>
                <a:gd name="T78" fmla="*/ 23787 w 71"/>
                <a:gd name="T79" fmla="*/ 538 h 24"/>
                <a:gd name="T80" fmla="*/ 22193 w 71"/>
                <a:gd name="T81" fmla="*/ 569 h 24"/>
                <a:gd name="T82" fmla="*/ 18219 w 71"/>
                <a:gd name="T83" fmla="*/ 569 h 24"/>
                <a:gd name="T84" fmla="*/ 14958 w 71"/>
                <a:gd name="T85" fmla="*/ 569 h 24"/>
                <a:gd name="T86" fmla="*/ 13374 w 71"/>
                <a:gd name="T87" fmla="*/ 661 h 24"/>
                <a:gd name="T88" fmla="*/ 11009 w 71"/>
                <a:gd name="T89" fmla="*/ 661 h 24"/>
                <a:gd name="T90" fmla="*/ 7708 w 71"/>
                <a:gd name="T91" fmla="*/ 661 h 24"/>
                <a:gd name="T92" fmla="*/ 6000 w 71"/>
                <a:gd name="T93" fmla="*/ 685 h 24"/>
                <a:gd name="T94" fmla="*/ 5163 w 71"/>
                <a:gd name="T95" fmla="*/ 685 h 24"/>
                <a:gd name="T96" fmla="*/ 2316 w 71"/>
                <a:gd name="T97" fmla="*/ 711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24"/>
                <a:gd name="T149" fmla="*/ 71 w 71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24">
                  <a:moveTo>
                    <a:pt x="3" y="16"/>
                  </a:moveTo>
                  <a:lnTo>
                    <a:pt x="1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5" y="18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6" y="7"/>
                  </a:lnTo>
                  <a:lnTo>
                    <a:pt x="69" y="6"/>
                  </a:lnTo>
                  <a:lnTo>
                    <a:pt x="70" y="5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1" y="4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3" y="9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3" y="16"/>
                  </a:lnTo>
                </a:path>
              </a:pathLst>
            </a:custGeom>
            <a:solidFill>
              <a:srgbClr val="7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5" name="Freeform 908">
              <a:extLst>
                <a:ext uri="{FF2B5EF4-FFF2-40B4-BE49-F238E27FC236}">
                  <a16:creationId xmlns:a16="http://schemas.microsoft.com/office/drawing/2014/main" id="{87BB8CA7-F0D4-4246-AABE-A1C39924E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694"/>
              <a:ext cx="21" cy="2"/>
            </a:xfrm>
            <a:custGeom>
              <a:avLst/>
              <a:gdLst>
                <a:gd name="T0" fmla="*/ 0 w 14"/>
                <a:gd name="T1" fmla="*/ 1 h 2"/>
                <a:gd name="T2" fmla="*/ 1598 w 14"/>
                <a:gd name="T3" fmla="*/ 1 h 2"/>
                <a:gd name="T4" fmla="*/ 1598 w 14"/>
                <a:gd name="T5" fmla="*/ 1 h 2"/>
                <a:gd name="T6" fmla="*/ 3596 w 14"/>
                <a:gd name="T7" fmla="*/ 1 h 2"/>
                <a:gd name="T8" fmla="*/ 5394 w 14"/>
                <a:gd name="T9" fmla="*/ 1 h 2"/>
                <a:gd name="T10" fmla="*/ 7626 w 14"/>
                <a:gd name="T11" fmla="*/ 1 h 2"/>
                <a:gd name="T12" fmla="*/ 9368 w 14"/>
                <a:gd name="T13" fmla="*/ 1 h 2"/>
                <a:gd name="T14" fmla="*/ 11439 w 14"/>
                <a:gd name="T15" fmla="*/ 1 h 2"/>
                <a:gd name="T16" fmla="*/ 13284 w 14"/>
                <a:gd name="T17" fmla="*/ 1 h 2"/>
                <a:gd name="T18" fmla="*/ 12137 w 14"/>
                <a:gd name="T19" fmla="*/ 0 h 2"/>
                <a:gd name="T20" fmla="*/ 0 w 14"/>
                <a:gd name="T21" fmla="*/ 1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"/>
                <a:gd name="T35" fmla="*/ 14 w 1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6" name="Freeform 909">
              <a:extLst>
                <a:ext uri="{FF2B5EF4-FFF2-40B4-BE49-F238E27FC236}">
                  <a16:creationId xmlns:a16="http://schemas.microsoft.com/office/drawing/2014/main" id="{8732E6DF-8F62-439F-ADA8-D9786017B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3600"/>
              <a:ext cx="50" cy="18"/>
            </a:xfrm>
            <a:custGeom>
              <a:avLst/>
              <a:gdLst>
                <a:gd name="T0" fmla="*/ 1 w 34"/>
                <a:gd name="T1" fmla="*/ 1 h 14"/>
                <a:gd name="T2" fmla="*/ 0 w 34"/>
                <a:gd name="T3" fmla="*/ 208 h 14"/>
                <a:gd name="T4" fmla="*/ 0 w 34"/>
                <a:gd name="T5" fmla="*/ 208 h 14"/>
                <a:gd name="T6" fmla="*/ 1918 w 34"/>
                <a:gd name="T7" fmla="*/ 267 h 14"/>
                <a:gd name="T8" fmla="*/ 2821 w 34"/>
                <a:gd name="T9" fmla="*/ 343 h 14"/>
                <a:gd name="T10" fmla="*/ 4793 w 34"/>
                <a:gd name="T11" fmla="*/ 441 h 14"/>
                <a:gd name="T12" fmla="*/ 5725 w 34"/>
                <a:gd name="T13" fmla="*/ 567 h 14"/>
                <a:gd name="T14" fmla="*/ 4793 w 34"/>
                <a:gd name="T15" fmla="*/ 729 h 14"/>
                <a:gd name="T16" fmla="*/ 2821 w 34"/>
                <a:gd name="T17" fmla="*/ 811 h 14"/>
                <a:gd name="T18" fmla="*/ 3259 w 34"/>
                <a:gd name="T19" fmla="*/ 811 h 14"/>
                <a:gd name="T20" fmla="*/ 5725 w 34"/>
                <a:gd name="T21" fmla="*/ 937 h 14"/>
                <a:gd name="T22" fmla="*/ 7656 w 34"/>
                <a:gd name="T23" fmla="*/ 937 h 14"/>
                <a:gd name="T24" fmla="*/ 10366 w 34"/>
                <a:gd name="T25" fmla="*/ 811 h 14"/>
                <a:gd name="T26" fmla="*/ 12381 w 34"/>
                <a:gd name="T27" fmla="*/ 811 h 14"/>
                <a:gd name="T28" fmla="*/ 13997 w 34"/>
                <a:gd name="T29" fmla="*/ 811 h 14"/>
                <a:gd name="T30" fmla="*/ 16375 w 34"/>
                <a:gd name="T31" fmla="*/ 811 h 14"/>
                <a:gd name="T32" fmla="*/ 17478 w 34"/>
                <a:gd name="T33" fmla="*/ 787 h 14"/>
                <a:gd name="T34" fmla="*/ 19209 w 34"/>
                <a:gd name="T35" fmla="*/ 787 h 14"/>
                <a:gd name="T36" fmla="*/ 21146 w 34"/>
                <a:gd name="T37" fmla="*/ 787 h 14"/>
                <a:gd name="T38" fmla="*/ 22132 w 34"/>
                <a:gd name="T39" fmla="*/ 787 h 14"/>
                <a:gd name="T40" fmla="*/ 23446 w 34"/>
                <a:gd name="T41" fmla="*/ 787 h 14"/>
                <a:gd name="T42" fmla="*/ 23446 w 34"/>
                <a:gd name="T43" fmla="*/ 729 h 14"/>
                <a:gd name="T44" fmla="*/ 22132 w 34"/>
                <a:gd name="T45" fmla="*/ 567 h 14"/>
                <a:gd name="T46" fmla="*/ 19403 w 34"/>
                <a:gd name="T47" fmla="*/ 441 h 14"/>
                <a:gd name="T48" fmla="*/ 16557 w 34"/>
                <a:gd name="T49" fmla="*/ 208 h 14"/>
                <a:gd name="T50" fmla="*/ 13194 w 34"/>
                <a:gd name="T51" fmla="*/ 1 h 14"/>
                <a:gd name="T52" fmla="*/ 8972 w 34"/>
                <a:gd name="T53" fmla="*/ 0 h 14"/>
                <a:gd name="T54" fmla="*/ 4793 w 34"/>
                <a:gd name="T55" fmla="*/ 0 h 14"/>
                <a:gd name="T56" fmla="*/ 1 w 34"/>
                <a:gd name="T57" fmla="*/ 1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4"/>
                <a:gd name="T89" fmla="*/ 34 w 3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4">
                  <a:moveTo>
                    <a:pt x="1" y="1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8" y="6"/>
                  </a:lnTo>
                  <a:lnTo>
                    <a:pt x="24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1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7" name="Freeform 910">
              <a:extLst>
                <a:ext uri="{FF2B5EF4-FFF2-40B4-BE49-F238E27FC236}">
                  <a16:creationId xmlns:a16="http://schemas.microsoft.com/office/drawing/2014/main" id="{16876834-0418-466A-A339-C879E7BA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3600"/>
              <a:ext cx="59" cy="25"/>
            </a:xfrm>
            <a:custGeom>
              <a:avLst/>
              <a:gdLst>
                <a:gd name="T0" fmla="*/ 1 w 40"/>
                <a:gd name="T1" fmla="*/ 110 h 20"/>
                <a:gd name="T2" fmla="*/ 1 w 40"/>
                <a:gd name="T3" fmla="*/ 110 h 20"/>
                <a:gd name="T4" fmla="*/ 0 w 40"/>
                <a:gd name="T5" fmla="*/ 173 h 20"/>
                <a:gd name="T6" fmla="*/ 0 w 40"/>
                <a:gd name="T7" fmla="*/ 233 h 20"/>
                <a:gd name="T8" fmla="*/ 1991 w 40"/>
                <a:gd name="T9" fmla="*/ 291 h 20"/>
                <a:gd name="T10" fmla="*/ 3357 w 40"/>
                <a:gd name="T11" fmla="*/ 305 h 20"/>
                <a:gd name="T12" fmla="*/ 6261 w 40"/>
                <a:gd name="T13" fmla="*/ 380 h 20"/>
                <a:gd name="T14" fmla="*/ 6335 w 40"/>
                <a:gd name="T15" fmla="*/ 529 h 20"/>
                <a:gd name="T16" fmla="*/ 6261 w 40"/>
                <a:gd name="T17" fmla="*/ 661 h 20"/>
                <a:gd name="T18" fmla="*/ 3357 w 40"/>
                <a:gd name="T19" fmla="*/ 826 h 20"/>
                <a:gd name="T20" fmla="*/ 4332 w 40"/>
                <a:gd name="T21" fmla="*/ 826 h 20"/>
                <a:gd name="T22" fmla="*/ 6335 w 40"/>
                <a:gd name="T23" fmla="*/ 833 h 20"/>
                <a:gd name="T24" fmla="*/ 9344 w 40"/>
                <a:gd name="T25" fmla="*/ 833 h 20"/>
                <a:gd name="T26" fmla="*/ 13622 w 40"/>
                <a:gd name="T27" fmla="*/ 826 h 20"/>
                <a:gd name="T28" fmla="*/ 15606 w 40"/>
                <a:gd name="T29" fmla="*/ 826 h 20"/>
                <a:gd name="T30" fmla="*/ 17868 w 40"/>
                <a:gd name="T31" fmla="*/ 735 h 20"/>
                <a:gd name="T32" fmla="*/ 20092 w 40"/>
                <a:gd name="T33" fmla="*/ 735 h 20"/>
                <a:gd name="T34" fmla="*/ 22132 w 40"/>
                <a:gd name="T35" fmla="*/ 711 h 20"/>
                <a:gd name="T36" fmla="*/ 23438 w 40"/>
                <a:gd name="T37" fmla="*/ 711 h 20"/>
                <a:gd name="T38" fmla="*/ 26355 w 40"/>
                <a:gd name="T39" fmla="*/ 711 h 20"/>
                <a:gd name="T40" fmla="*/ 27600 w 40"/>
                <a:gd name="T41" fmla="*/ 711 h 20"/>
                <a:gd name="T42" fmla="*/ 29239 w 40"/>
                <a:gd name="T43" fmla="*/ 711 h 20"/>
                <a:gd name="T44" fmla="*/ 29239 w 40"/>
                <a:gd name="T45" fmla="*/ 666 h 20"/>
                <a:gd name="T46" fmla="*/ 27600 w 40"/>
                <a:gd name="T47" fmla="*/ 538 h 20"/>
                <a:gd name="T48" fmla="*/ 24343 w 40"/>
                <a:gd name="T49" fmla="*/ 380 h 20"/>
                <a:gd name="T50" fmla="*/ 20328 w 40"/>
                <a:gd name="T51" fmla="*/ 233 h 20"/>
                <a:gd name="T52" fmla="*/ 15890 w 40"/>
                <a:gd name="T53" fmla="*/ 110 h 20"/>
                <a:gd name="T54" fmla="*/ 10773 w 40"/>
                <a:gd name="T55" fmla="*/ 0 h 20"/>
                <a:gd name="T56" fmla="*/ 6261 w 40"/>
                <a:gd name="T57" fmla="*/ 0 h 20"/>
                <a:gd name="T58" fmla="*/ 1 w 40"/>
                <a:gd name="T59" fmla="*/ 11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20"/>
                <a:gd name="T92" fmla="*/ 40 w 40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20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8" y="14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3" y="9"/>
                  </a:lnTo>
                  <a:lnTo>
                    <a:pt x="28" y="5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8" name="Freeform 911">
              <a:extLst>
                <a:ext uri="{FF2B5EF4-FFF2-40B4-BE49-F238E27FC236}">
                  <a16:creationId xmlns:a16="http://schemas.microsoft.com/office/drawing/2014/main" id="{C1861A0A-100F-4BB3-A80B-A7B7EBEA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987"/>
              <a:ext cx="529" cy="640"/>
            </a:xfrm>
            <a:custGeom>
              <a:avLst/>
              <a:gdLst>
                <a:gd name="T0" fmla="*/ 217525 w 356"/>
                <a:gd name="T1" fmla="*/ 330 h 514"/>
                <a:gd name="T2" fmla="*/ 209105 w 356"/>
                <a:gd name="T3" fmla="*/ 684 h 514"/>
                <a:gd name="T4" fmla="*/ 198509 w 356"/>
                <a:gd name="T5" fmla="*/ 905 h 514"/>
                <a:gd name="T6" fmla="*/ 189571 w 356"/>
                <a:gd name="T7" fmla="*/ 1061 h 514"/>
                <a:gd name="T8" fmla="*/ 181706 w 356"/>
                <a:gd name="T9" fmla="*/ 1231 h 514"/>
                <a:gd name="T10" fmla="*/ 177499 w 356"/>
                <a:gd name="T11" fmla="*/ 1463 h 514"/>
                <a:gd name="T12" fmla="*/ 159523 w 356"/>
                <a:gd name="T13" fmla="*/ 1782 h 514"/>
                <a:gd name="T14" fmla="*/ 135142 w 356"/>
                <a:gd name="T15" fmla="*/ 2175 h 514"/>
                <a:gd name="T16" fmla="*/ 119465 w 356"/>
                <a:gd name="T17" fmla="*/ 2377 h 514"/>
                <a:gd name="T18" fmla="*/ 94909 w 356"/>
                <a:gd name="T19" fmla="*/ 2694 h 514"/>
                <a:gd name="T20" fmla="*/ 67297 w 356"/>
                <a:gd name="T21" fmla="*/ 3103 h 514"/>
                <a:gd name="T22" fmla="*/ 38357 w 356"/>
                <a:gd name="T23" fmla="*/ 3788 h 514"/>
                <a:gd name="T24" fmla="*/ 19466 w 356"/>
                <a:gd name="T25" fmla="*/ 4590 h 514"/>
                <a:gd name="T26" fmla="*/ 13598 w 356"/>
                <a:gd name="T27" fmla="*/ 5560 h 514"/>
                <a:gd name="T28" fmla="*/ 11690 w 356"/>
                <a:gd name="T29" fmla="*/ 7569 h 514"/>
                <a:gd name="T30" fmla="*/ 10702 w 356"/>
                <a:gd name="T31" fmla="*/ 10184 h 514"/>
                <a:gd name="T32" fmla="*/ 10702 w 356"/>
                <a:gd name="T33" fmla="*/ 12932 h 514"/>
                <a:gd name="T34" fmla="*/ 10241 w 356"/>
                <a:gd name="T35" fmla="*/ 15386 h 514"/>
                <a:gd name="T36" fmla="*/ 8419 w 356"/>
                <a:gd name="T37" fmla="*/ 16924 h 514"/>
                <a:gd name="T38" fmla="*/ 1477 w 356"/>
                <a:gd name="T39" fmla="*/ 20522 h 514"/>
                <a:gd name="T40" fmla="*/ 8419 w 356"/>
                <a:gd name="T41" fmla="*/ 20460 h 514"/>
                <a:gd name="T42" fmla="*/ 18589 w 356"/>
                <a:gd name="T43" fmla="*/ 20389 h 514"/>
                <a:gd name="T44" fmla="*/ 33602 w 356"/>
                <a:gd name="T45" fmla="*/ 20522 h 514"/>
                <a:gd name="T46" fmla="*/ 53163 w 356"/>
                <a:gd name="T47" fmla="*/ 20719 h 514"/>
                <a:gd name="T48" fmla="*/ 74195 w 356"/>
                <a:gd name="T49" fmla="*/ 21012 h 514"/>
                <a:gd name="T50" fmla="*/ 93196 w 356"/>
                <a:gd name="T51" fmla="*/ 21237 h 514"/>
                <a:gd name="T52" fmla="*/ 102372 w 356"/>
                <a:gd name="T53" fmla="*/ 21333 h 514"/>
                <a:gd name="T54" fmla="*/ 103362 w 356"/>
                <a:gd name="T55" fmla="*/ 20890 h 514"/>
                <a:gd name="T56" fmla="*/ 104911 w 356"/>
                <a:gd name="T57" fmla="*/ 19892 h 514"/>
                <a:gd name="T58" fmla="*/ 105645 w 356"/>
                <a:gd name="T59" fmla="*/ 18602 h 514"/>
                <a:gd name="T60" fmla="*/ 107023 w 356"/>
                <a:gd name="T61" fmla="*/ 17056 h 514"/>
                <a:gd name="T62" fmla="*/ 107354 w 356"/>
                <a:gd name="T63" fmla="*/ 15710 h 514"/>
                <a:gd name="T64" fmla="*/ 107023 w 356"/>
                <a:gd name="T65" fmla="*/ 14520 h 514"/>
                <a:gd name="T66" fmla="*/ 104911 w 356"/>
                <a:gd name="T67" fmla="*/ 13251 h 514"/>
                <a:gd name="T68" fmla="*/ 103803 w 356"/>
                <a:gd name="T69" fmla="*/ 12012 h 514"/>
                <a:gd name="T70" fmla="*/ 103362 w 356"/>
                <a:gd name="T71" fmla="*/ 10865 h 514"/>
                <a:gd name="T72" fmla="*/ 103803 w 356"/>
                <a:gd name="T73" fmla="*/ 9970 h 514"/>
                <a:gd name="T74" fmla="*/ 107354 w 356"/>
                <a:gd name="T75" fmla="*/ 9365 h 514"/>
                <a:gd name="T76" fmla="*/ 108308 w 356"/>
                <a:gd name="T77" fmla="*/ 8860 h 514"/>
                <a:gd name="T78" fmla="*/ 107023 w 356"/>
                <a:gd name="T79" fmla="*/ 8420 h 514"/>
                <a:gd name="T80" fmla="*/ 110250 w 356"/>
                <a:gd name="T81" fmla="*/ 7812 h 514"/>
                <a:gd name="T82" fmla="*/ 117312 w 356"/>
                <a:gd name="T83" fmla="*/ 7812 h 514"/>
                <a:gd name="T84" fmla="*/ 124340 w 356"/>
                <a:gd name="T85" fmla="*/ 7773 h 514"/>
                <a:gd name="T86" fmla="*/ 136158 w 356"/>
                <a:gd name="T87" fmla="*/ 7635 h 514"/>
                <a:gd name="T88" fmla="*/ 150997 w 356"/>
                <a:gd name="T89" fmla="*/ 7458 h 514"/>
                <a:gd name="T90" fmla="*/ 165351 w 356"/>
                <a:gd name="T91" fmla="*/ 7218 h 514"/>
                <a:gd name="T92" fmla="*/ 175757 w 356"/>
                <a:gd name="T93" fmla="*/ 6972 h 514"/>
                <a:gd name="T94" fmla="*/ 191691 w 356"/>
                <a:gd name="T95" fmla="*/ 6781 h 514"/>
                <a:gd name="T96" fmla="*/ 215878 w 356"/>
                <a:gd name="T97" fmla="*/ 6640 h 514"/>
                <a:gd name="T98" fmla="*/ 242337 w 356"/>
                <a:gd name="T99" fmla="*/ 6419 h 514"/>
                <a:gd name="T100" fmla="*/ 267528 w 356"/>
                <a:gd name="T101" fmla="*/ 6079 h 514"/>
                <a:gd name="T102" fmla="*/ 280247 w 356"/>
                <a:gd name="T103" fmla="*/ 5560 h 514"/>
                <a:gd name="T104" fmla="*/ 283825 w 356"/>
                <a:gd name="T105" fmla="*/ 4775 h 514"/>
                <a:gd name="T106" fmla="*/ 288567 w 356"/>
                <a:gd name="T107" fmla="*/ 3686 h 514"/>
                <a:gd name="T108" fmla="*/ 294975 w 356"/>
                <a:gd name="T109" fmla="*/ 2443 h 514"/>
                <a:gd name="T110" fmla="*/ 298402 w 356"/>
                <a:gd name="T111" fmla="*/ 1396 h 514"/>
                <a:gd name="T112" fmla="*/ 297365 w 356"/>
                <a:gd name="T113" fmla="*/ 558 h 514"/>
                <a:gd name="T114" fmla="*/ 289581 w 356"/>
                <a:gd name="T115" fmla="*/ 232 h 514"/>
                <a:gd name="T116" fmla="*/ 276414 w 356"/>
                <a:gd name="T117" fmla="*/ 2 h 514"/>
                <a:gd name="T118" fmla="*/ 261167 w 356"/>
                <a:gd name="T119" fmla="*/ 0 h 514"/>
                <a:gd name="T120" fmla="*/ 245214 w 356"/>
                <a:gd name="T121" fmla="*/ 0 h 514"/>
                <a:gd name="T122" fmla="*/ 230102 w 356"/>
                <a:gd name="T123" fmla="*/ 2 h 514"/>
                <a:gd name="T124" fmla="*/ 219719 w 356"/>
                <a:gd name="T125" fmla="*/ 232 h 5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14"/>
                <a:gd name="T191" fmla="*/ 356 w 356"/>
                <a:gd name="T192" fmla="*/ 514 h 5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14">
                  <a:moveTo>
                    <a:pt x="262" y="6"/>
                  </a:moveTo>
                  <a:lnTo>
                    <a:pt x="261" y="6"/>
                  </a:lnTo>
                  <a:lnTo>
                    <a:pt x="259" y="8"/>
                  </a:lnTo>
                  <a:lnTo>
                    <a:pt x="257" y="11"/>
                  </a:lnTo>
                  <a:lnTo>
                    <a:pt x="253" y="13"/>
                  </a:lnTo>
                  <a:lnTo>
                    <a:pt x="249" y="16"/>
                  </a:lnTo>
                  <a:lnTo>
                    <a:pt x="245" y="19"/>
                  </a:lnTo>
                  <a:lnTo>
                    <a:pt x="241" y="21"/>
                  </a:lnTo>
                  <a:lnTo>
                    <a:pt x="236" y="22"/>
                  </a:lnTo>
                  <a:lnTo>
                    <a:pt x="233" y="22"/>
                  </a:lnTo>
                  <a:lnTo>
                    <a:pt x="229" y="23"/>
                  </a:lnTo>
                  <a:lnTo>
                    <a:pt x="226" y="25"/>
                  </a:lnTo>
                  <a:lnTo>
                    <a:pt x="223" y="26"/>
                  </a:lnTo>
                  <a:lnTo>
                    <a:pt x="220" y="28"/>
                  </a:lnTo>
                  <a:lnTo>
                    <a:pt x="217" y="30"/>
                  </a:lnTo>
                  <a:lnTo>
                    <a:pt x="215" y="31"/>
                  </a:lnTo>
                  <a:lnTo>
                    <a:pt x="213" y="33"/>
                  </a:lnTo>
                  <a:lnTo>
                    <a:pt x="211" y="35"/>
                  </a:lnTo>
                  <a:lnTo>
                    <a:pt x="206" y="37"/>
                  </a:lnTo>
                  <a:lnTo>
                    <a:pt x="199" y="40"/>
                  </a:lnTo>
                  <a:lnTo>
                    <a:pt x="190" y="43"/>
                  </a:lnTo>
                  <a:lnTo>
                    <a:pt x="180" y="46"/>
                  </a:lnTo>
                  <a:lnTo>
                    <a:pt x="171" y="49"/>
                  </a:lnTo>
                  <a:lnTo>
                    <a:pt x="161" y="52"/>
                  </a:lnTo>
                  <a:lnTo>
                    <a:pt x="152" y="54"/>
                  </a:lnTo>
                  <a:lnTo>
                    <a:pt x="148" y="55"/>
                  </a:lnTo>
                  <a:lnTo>
                    <a:pt x="142" y="57"/>
                  </a:lnTo>
                  <a:lnTo>
                    <a:pt x="133" y="59"/>
                  </a:lnTo>
                  <a:lnTo>
                    <a:pt x="124" y="61"/>
                  </a:lnTo>
                  <a:lnTo>
                    <a:pt x="113" y="64"/>
                  </a:lnTo>
                  <a:lnTo>
                    <a:pt x="102" y="68"/>
                  </a:lnTo>
                  <a:lnTo>
                    <a:pt x="90" y="71"/>
                  </a:lnTo>
                  <a:lnTo>
                    <a:pt x="80" y="75"/>
                  </a:lnTo>
                  <a:lnTo>
                    <a:pt x="68" y="80"/>
                  </a:lnTo>
                  <a:lnTo>
                    <a:pt x="56" y="85"/>
                  </a:lnTo>
                  <a:lnTo>
                    <a:pt x="46" y="91"/>
                  </a:lnTo>
                  <a:lnTo>
                    <a:pt x="37" y="97"/>
                  </a:lnTo>
                  <a:lnTo>
                    <a:pt x="30" y="103"/>
                  </a:lnTo>
                  <a:lnTo>
                    <a:pt x="23" y="110"/>
                  </a:lnTo>
                  <a:lnTo>
                    <a:pt x="19" y="118"/>
                  </a:lnTo>
                  <a:lnTo>
                    <a:pt x="16" y="125"/>
                  </a:lnTo>
                  <a:lnTo>
                    <a:pt x="16" y="134"/>
                  </a:lnTo>
                  <a:lnTo>
                    <a:pt x="15" y="147"/>
                  </a:lnTo>
                  <a:lnTo>
                    <a:pt x="14" y="163"/>
                  </a:lnTo>
                  <a:lnTo>
                    <a:pt x="14" y="182"/>
                  </a:lnTo>
                  <a:lnTo>
                    <a:pt x="13" y="202"/>
                  </a:lnTo>
                  <a:lnTo>
                    <a:pt x="13" y="222"/>
                  </a:lnTo>
                  <a:lnTo>
                    <a:pt x="13" y="245"/>
                  </a:lnTo>
                  <a:lnTo>
                    <a:pt x="13" y="268"/>
                  </a:lnTo>
                  <a:lnTo>
                    <a:pt x="13" y="290"/>
                  </a:lnTo>
                  <a:lnTo>
                    <a:pt x="13" y="312"/>
                  </a:lnTo>
                  <a:lnTo>
                    <a:pt x="13" y="333"/>
                  </a:lnTo>
                  <a:lnTo>
                    <a:pt x="12" y="353"/>
                  </a:lnTo>
                  <a:lnTo>
                    <a:pt x="12" y="370"/>
                  </a:lnTo>
                  <a:lnTo>
                    <a:pt x="12" y="385"/>
                  </a:lnTo>
                  <a:lnTo>
                    <a:pt x="11" y="398"/>
                  </a:lnTo>
                  <a:lnTo>
                    <a:pt x="10" y="407"/>
                  </a:lnTo>
                  <a:lnTo>
                    <a:pt x="0" y="494"/>
                  </a:lnTo>
                  <a:lnTo>
                    <a:pt x="1" y="494"/>
                  </a:lnTo>
                  <a:lnTo>
                    <a:pt x="2" y="493"/>
                  </a:lnTo>
                  <a:lnTo>
                    <a:pt x="5" y="493"/>
                  </a:lnTo>
                  <a:lnTo>
                    <a:pt x="7" y="492"/>
                  </a:lnTo>
                  <a:lnTo>
                    <a:pt x="10" y="492"/>
                  </a:lnTo>
                  <a:lnTo>
                    <a:pt x="14" y="491"/>
                  </a:lnTo>
                  <a:lnTo>
                    <a:pt x="18" y="491"/>
                  </a:lnTo>
                  <a:lnTo>
                    <a:pt x="22" y="491"/>
                  </a:lnTo>
                  <a:lnTo>
                    <a:pt x="28" y="491"/>
                  </a:lnTo>
                  <a:lnTo>
                    <a:pt x="33" y="492"/>
                  </a:lnTo>
                  <a:lnTo>
                    <a:pt x="40" y="493"/>
                  </a:lnTo>
                  <a:lnTo>
                    <a:pt x="47" y="494"/>
                  </a:lnTo>
                  <a:lnTo>
                    <a:pt x="55" y="496"/>
                  </a:lnTo>
                  <a:lnTo>
                    <a:pt x="63" y="499"/>
                  </a:lnTo>
                  <a:lnTo>
                    <a:pt x="72" y="502"/>
                  </a:lnTo>
                  <a:lnTo>
                    <a:pt x="80" y="504"/>
                  </a:lnTo>
                  <a:lnTo>
                    <a:pt x="88" y="506"/>
                  </a:lnTo>
                  <a:lnTo>
                    <a:pt x="96" y="508"/>
                  </a:lnTo>
                  <a:lnTo>
                    <a:pt x="104" y="510"/>
                  </a:lnTo>
                  <a:lnTo>
                    <a:pt x="111" y="511"/>
                  </a:lnTo>
                  <a:lnTo>
                    <a:pt x="117" y="512"/>
                  </a:lnTo>
                  <a:lnTo>
                    <a:pt x="121" y="513"/>
                  </a:lnTo>
                  <a:lnTo>
                    <a:pt x="122" y="513"/>
                  </a:lnTo>
                  <a:lnTo>
                    <a:pt x="122" y="512"/>
                  </a:lnTo>
                  <a:lnTo>
                    <a:pt x="123" y="508"/>
                  </a:lnTo>
                  <a:lnTo>
                    <a:pt x="123" y="503"/>
                  </a:lnTo>
                  <a:lnTo>
                    <a:pt x="123" y="497"/>
                  </a:lnTo>
                  <a:lnTo>
                    <a:pt x="124" y="488"/>
                  </a:lnTo>
                  <a:lnTo>
                    <a:pt x="125" y="479"/>
                  </a:lnTo>
                  <a:lnTo>
                    <a:pt x="125" y="470"/>
                  </a:lnTo>
                  <a:lnTo>
                    <a:pt x="126" y="459"/>
                  </a:lnTo>
                  <a:lnTo>
                    <a:pt x="126" y="447"/>
                  </a:lnTo>
                  <a:lnTo>
                    <a:pt x="127" y="435"/>
                  </a:lnTo>
                  <a:lnTo>
                    <a:pt x="127" y="423"/>
                  </a:lnTo>
                  <a:lnTo>
                    <a:pt x="127" y="410"/>
                  </a:lnTo>
                  <a:lnTo>
                    <a:pt x="127" y="399"/>
                  </a:lnTo>
                  <a:lnTo>
                    <a:pt x="128" y="387"/>
                  </a:lnTo>
                  <a:lnTo>
                    <a:pt x="128" y="378"/>
                  </a:lnTo>
                  <a:lnTo>
                    <a:pt x="127" y="368"/>
                  </a:lnTo>
                  <a:lnTo>
                    <a:pt x="127" y="359"/>
                  </a:lnTo>
                  <a:lnTo>
                    <a:pt x="127" y="349"/>
                  </a:lnTo>
                  <a:lnTo>
                    <a:pt x="126" y="340"/>
                  </a:lnTo>
                  <a:lnTo>
                    <a:pt x="126" y="329"/>
                  </a:lnTo>
                  <a:lnTo>
                    <a:pt x="125" y="319"/>
                  </a:lnTo>
                  <a:lnTo>
                    <a:pt x="125" y="308"/>
                  </a:lnTo>
                  <a:lnTo>
                    <a:pt x="124" y="299"/>
                  </a:lnTo>
                  <a:lnTo>
                    <a:pt x="124" y="289"/>
                  </a:lnTo>
                  <a:lnTo>
                    <a:pt x="124" y="279"/>
                  </a:lnTo>
                  <a:lnTo>
                    <a:pt x="123" y="270"/>
                  </a:lnTo>
                  <a:lnTo>
                    <a:pt x="123" y="261"/>
                  </a:lnTo>
                  <a:lnTo>
                    <a:pt x="124" y="254"/>
                  </a:lnTo>
                  <a:lnTo>
                    <a:pt x="124" y="246"/>
                  </a:lnTo>
                  <a:lnTo>
                    <a:pt x="124" y="240"/>
                  </a:lnTo>
                  <a:lnTo>
                    <a:pt x="125" y="235"/>
                  </a:lnTo>
                  <a:lnTo>
                    <a:pt x="126" y="231"/>
                  </a:lnTo>
                  <a:lnTo>
                    <a:pt x="128" y="225"/>
                  </a:lnTo>
                  <a:lnTo>
                    <a:pt x="129" y="220"/>
                  </a:lnTo>
                  <a:lnTo>
                    <a:pt x="129" y="216"/>
                  </a:lnTo>
                  <a:lnTo>
                    <a:pt x="129" y="213"/>
                  </a:lnTo>
                  <a:lnTo>
                    <a:pt x="128" y="210"/>
                  </a:lnTo>
                  <a:lnTo>
                    <a:pt x="128" y="206"/>
                  </a:lnTo>
                  <a:lnTo>
                    <a:pt x="127" y="202"/>
                  </a:lnTo>
                  <a:lnTo>
                    <a:pt x="127" y="197"/>
                  </a:lnTo>
                  <a:lnTo>
                    <a:pt x="128" y="190"/>
                  </a:lnTo>
                  <a:lnTo>
                    <a:pt x="131" y="188"/>
                  </a:lnTo>
                  <a:lnTo>
                    <a:pt x="134" y="189"/>
                  </a:lnTo>
                  <a:lnTo>
                    <a:pt x="138" y="189"/>
                  </a:lnTo>
                  <a:lnTo>
                    <a:pt x="139" y="188"/>
                  </a:lnTo>
                  <a:lnTo>
                    <a:pt x="142" y="188"/>
                  </a:lnTo>
                  <a:lnTo>
                    <a:pt x="145" y="187"/>
                  </a:lnTo>
                  <a:lnTo>
                    <a:pt x="148" y="187"/>
                  </a:lnTo>
                  <a:lnTo>
                    <a:pt x="152" y="186"/>
                  </a:lnTo>
                  <a:lnTo>
                    <a:pt x="157" y="185"/>
                  </a:lnTo>
                  <a:lnTo>
                    <a:pt x="162" y="184"/>
                  </a:lnTo>
                  <a:lnTo>
                    <a:pt x="168" y="182"/>
                  </a:lnTo>
                  <a:lnTo>
                    <a:pt x="174" y="181"/>
                  </a:lnTo>
                  <a:lnTo>
                    <a:pt x="180" y="179"/>
                  </a:lnTo>
                  <a:lnTo>
                    <a:pt x="186" y="178"/>
                  </a:lnTo>
                  <a:lnTo>
                    <a:pt x="191" y="176"/>
                  </a:lnTo>
                  <a:lnTo>
                    <a:pt x="197" y="174"/>
                  </a:lnTo>
                  <a:lnTo>
                    <a:pt x="202" y="172"/>
                  </a:lnTo>
                  <a:lnTo>
                    <a:pt x="206" y="170"/>
                  </a:lnTo>
                  <a:lnTo>
                    <a:pt x="209" y="168"/>
                  </a:lnTo>
                  <a:lnTo>
                    <a:pt x="213" y="166"/>
                  </a:lnTo>
                  <a:lnTo>
                    <a:pt x="220" y="164"/>
                  </a:lnTo>
                  <a:lnTo>
                    <a:pt x="228" y="163"/>
                  </a:lnTo>
                  <a:lnTo>
                    <a:pt x="237" y="161"/>
                  </a:lnTo>
                  <a:lnTo>
                    <a:pt x="246" y="160"/>
                  </a:lnTo>
                  <a:lnTo>
                    <a:pt x="257" y="159"/>
                  </a:lnTo>
                  <a:lnTo>
                    <a:pt x="267" y="157"/>
                  </a:lnTo>
                  <a:lnTo>
                    <a:pt x="278" y="156"/>
                  </a:lnTo>
                  <a:lnTo>
                    <a:pt x="289" y="154"/>
                  </a:lnTo>
                  <a:lnTo>
                    <a:pt x="299" y="152"/>
                  </a:lnTo>
                  <a:lnTo>
                    <a:pt x="310" y="149"/>
                  </a:lnTo>
                  <a:lnTo>
                    <a:pt x="318" y="146"/>
                  </a:lnTo>
                  <a:lnTo>
                    <a:pt x="325" y="143"/>
                  </a:lnTo>
                  <a:lnTo>
                    <a:pt x="330" y="139"/>
                  </a:lnTo>
                  <a:lnTo>
                    <a:pt x="334" y="134"/>
                  </a:lnTo>
                  <a:lnTo>
                    <a:pt x="336" y="128"/>
                  </a:lnTo>
                  <a:lnTo>
                    <a:pt x="337" y="123"/>
                  </a:lnTo>
                  <a:lnTo>
                    <a:pt x="338" y="115"/>
                  </a:lnTo>
                  <a:lnTo>
                    <a:pt x="340" y="107"/>
                  </a:lnTo>
                  <a:lnTo>
                    <a:pt x="342" y="98"/>
                  </a:lnTo>
                  <a:lnTo>
                    <a:pt x="344" y="88"/>
                  </a:lnTo>
                  <a:lnTo>
                    <a:pt x="346" y="79"/>
                  </a:lnTo>
                  <a:lnTo>
                    <a:pt x="349" y="69"/>
                  </a:lnTo>
                  <a:lnTo>
                    <a:pt x="351" y="59"/>
                  </a:lnTo>
                  <a:lnTo>
                    <a:pt x="353" y="50"/>
                  </a:lnTo>
                  <a:lnTo>
                    <a:pt x="354" y="42"/>
                  </a:lnTo>
                  <a:lnTo>
                    <a:pt x="355" y="33"/>
                  </a:lnTo>
                  <a:lnTo>
                    <a:pt x="355" y="26"/>
                  </a:lnTo>
                  <a:lnTo>
                    <a:pt x="355" y="19"/>
                  </a:lnTo>
                  <a:lnTo>
                    <a:pt x="354" y="14"/>
                  </a:lnTo>
                  <a:lnTo>
                    <a:pt x="352" y="10"/>
                  </a:lnTo>
                  <a:lnTo>
                    <a:pt x="349" y="7"/>
                  </a:lnTo>
                  <a:lnTo>
                    <a:pt x="345" y="6"/>
                  </a:lnTo>
                  <a:lnTo>
                    <a:pt x="340" y="4"/>
                  </a:lnTo>
                  <a:lnTo>
                    <a:pt x="335" y="3"/>
                  </a:lnTo>
                  <a:lnTo>
                    <a:pt x="329" y="2"/>
                  </a:lnTo>
                  <a:lnTo>
                    <a:pt x="325" y="1"/>
                  </a:lnTo>
                  <a:lnTo>
                    <a:pt x="318" y="1"/>
                  </a:lnTo>
                  <a:lnTo>
                    <a:pt x="311" y="0"/>
                  </a:lnTo>
                  <a:lnTo>
                    <a:pt x="305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85" y="0"/>
                  </a:lnTo>
                  <a:lnTo>
                    <a:pt x="279" y="1"/>
                  </a:lnTo>
                  <a:lnTo>
                    <a:pt x="274" y="2"/>
                  </a:lnTo>
                  <a:lnTo>
                    <a:pt x="269" y="3"/>
                  </a:lnTo>
                  <a:lnTo>
                    <a:pt x="265" y="4"/>
                  </a:lnTo>
                  <a:lnTo>
                    <a:pt x="262" y="6"/>
                  </a:lnTo>
                </a:path>
              </a:pathLst>
            </a:custGeom>
            <a:solidFill>
              <a:srgbClr val="32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9" name="Freeform 912">
              <a:extLst>
                <a:ext uri="{FF2B5EF4-FFF2-40B4-BE49-F238E27FC236}">
                  <a16:creationId xmlns:a16="http://schemas.microsoft.com/office/drawing/2014/main" id="{886FC5DD-4828-4C47-856B-7E88975B9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987"/>
              <a:ext cx="538" cy="647"/>
            </a:xfrm>
            <a:custGeom>
              <a:avLst/>
              <a:gdLst>
                <a:gd name="T0" fmla="*/ 223294 w 362"/>
                <a:gd name="T1" fmla="*/ 229 h 520"/>
                <a:gd name="T2" fmla="*/ 216442 w 362"/>
                <a:gd name="T3" fmla="*/ 546 h 520"/>
                <a:gd name="T4" fmla="*/ 206188 w 362"/>
                <a:gd name="T5" fmla="*/ 851 h 520"/>
                <a:gd name="T6" fmla="*/ 195909 w 362"/>
                <a:gd name="T7" fmla="*/ 962 h 520"/>
                <a:gd name="T8" fmla="*/ 188811 w 362"/>
                <a:gd name="T9" fmla="*/ 1171 h 520"/>
                <a:gd name="T10" fmla="*/ 182887 w 362"/>
                <a:gd name="T11" fmla="*/ 1343 h 520"/>
                <a:gd name="T12" fmla="*/ 170009 w 362"/>
                <a:gd name="T13" fmla="*/ 1640 h 520"/>
                <a:gd name="T14" fmla="*/ 146670 w 362"/>
                <a:gd name="T15" fmla="*/ 2041 h 520"/>
                <a:gd name="T16" fmla="*/ 126091 w 362"/>
                <a:gd name="T17" fmla="*/ 2306 h 520"/>
                <a:gd name="T18" fmla="*/ 106051 w 362"/>
                <a:gd name="T19" fmla="*/ 2539 h 520"/>
                <a:gd name="T20" fmla="*/ 77638 w 362"/>
                <a:gd name="T21" fmla="*/ 2963 h 520"/>
                <a:gd name="T22" fmla="*/ 48014 w 362"/>
                <a:gd name="T23" fmla="*/ 3504 h 520"/>
                <a:gd name="T24" fmla="*/ 25604 w 362"/>
                <a:gd name="T25" fmla="*/ 4266 h 520"/>
                <a:gd name="T26" fmla="*/ 13827 w 362"/>
                <a:gd name="T27" fmla="*/ 5177 h 520"/>
                <a:gd name="T28" fmla="*/ 11702 w 362"/>
                <a:gd name="T29" fmla="*/ 6750 h 520"/>
                <a:gd name="T30" fmla="*/ 10708 w 362"/>
                <a:gd name="T31" fmla="*/ 9242 h 520"/>
                <a:gd name="T32" fmla="*/ 10708 w 362"/>
                <a:gd name="T33" fmla="*/ 12049 h 520"/>
                <a:gd name="T34" fmla="*/ 10264 w 362"/>
                <a:gd name="T35" fmla="*/ 14643 h 520"/>
                <a:gd name="T36" fmla="*/ 9304 w 362"/>
                <a:gd name="T37" fmla="*/ 16505 h 520"/>
                <a:gd name="T38" fmla="*/ 1 w 362"/>
                <a:gd name="T39" fmla="*/ 20526 h 520"/>
                <a:gd name="T40" fmla="*/ 5692 w 362"/>
                <a:gd name="T41" fmla="*/ 20419 h 520"/>
                <a:gd name="T42" fmla="*/ 15254 w 362"/>
                <a:gd name="T43" fmla="*/ 20398 h 520"/>
                <a:gd name="T44" fmla="*/ 29080 w 362"/>
                <a:gd name="T45" fmla="*/ 20419 h 520"/>
                <a:gd name="T46" fmla="*/ 46903 w 362"/>
                <a:gd name="T47" fmla="*/ 20619 h 520"/>
                <a:gd name="T48" fmla="*/ 68023 w 362"/>
                <a:gd name="T49" fmla="*/ 20962 h 520"/>
                <a:gd name="T50" fmla="*/ 89537 w 362"/>
                <a:gd name="T51" fmla="*/ 21190 h 520"/>
                <a:gd name="T52" fmla="*/ 103598 w 362"/>
                <a:gd name="T53" fmla="*/ 21304 h 520"/>
                <a:gd name="T54" fmla="*/ 105079 w 362"/>
                <a:gd name="T55" fmla="*/ 21100 h 520"/>
                <a:gd name="T56" fmla="*/ 106051 w 362"/>
                <a:gd name="T57" fmla="*/ 20286 h 520"/>
                <a:gd name="T58" fmla="*/ 107509 w 362"/>
                <a:gd name="T59" fmla="*/ 19031 h 520"/>
                <a:gd name="T60" fmla="*/ 108670 w 362"/>
                <a:gd name="T61" fmla="*/ 17582 h 520"/>
                <a:gd name="T62" fmla="*/ 109623 w 362"/>
                <a:gd name="T63" fmla="*/ 16083 h 520"/>
                <a:gd name="T64" fmla="*/ 108670 w 362"/>
                <a:gd name="T65" fmla="*/ 14893 h 520"/>
                <a:gd name="T66" fmla="*/ 107509 w 362"/>
                <a:gd name="T67" fmla="*/ 13678 h 520"/>
                <a:gd name="T68" fmla="*/ 106051 w 362"/>
                <a:gd name="T69" fmla="*/ 12406 h 520"/>
                <a:gd name="T70" fmla="*/ 105079 w 362"/>
                <a:gd name="T71" fmla="*/ 11207 h 520"/>
                <a:gd name="T72" fmla="*/ 106051 w 362"/>
                <a:gd name="T73" fmla="*/ 10224 h 520"/>
                <a:gd name="T74" fmla="*/ 107509 w 362"/>
                <a:gd name="T75" fmla="*/ 9598 h 520"/>
                <a:gd name="T76" fmla="*/ 110599 w 362"/>
                <a:gd name="T77" fmla="*/ 8973 h 520"/>
                <a:gd name="T78" fmla="*/ 109623 w 362"/>
                <a:gd name="T79" fmla="*/ 8557 h 520"/>
                <a:gd name="T80" fmla="*/ 109623 w 362"/>
                <a:gd name="T81" fmla="*/ 7878 h 520"/>
                <a:gd name="T82" fmla="*/ 117771 w 362"/>
                <a:gd name="T83" fmla="*/ 7840 h 520"/>
                <a:gd name="T84" fmla="*/ 123556 w 362"/>
                <a:gd name="T85" fmla="*/ 7732 h 520"/>
                <a:gd name="T86" fmla="*/ 134953 w 362"/>
                <a:gd name="T87" fmla="*/ 7706 h 520"/>
                <a:gd name="T88" fmla="*/ 148998 w 362"/>
                <a:gd name="T89" fmla="*/ 7509 h 520"/>
                <a:gd name="T90" fmla="*/ 163057 w 362"/>
                <a:gd name="T91" fmla="*/ 7290 h 520"/>
                <a:gd name="T92" fmla="*/ 176152 w 362"/>
                <a:gd name="T93" fmla="*/ 7057 h 520"/>
                <a:gd name="T94" fmla="*/ 188811 w 362"/>
                <a:gd name="T95" fmla="*/ 6827 h 520"/>
                <a:gd name="T96" fmla="*/ 210844 w 362"/>
                <a:gd name="T97" fmla="*/ 6654 h 520"/>
                <a:gd name="T98" fmla="*/ 238506 w 362"/>
                <a:gd name="T99" fmla="*/ 6489 h 520"/>
                <a:gd name="T100" fmla="*/ 265137 w 362"/>
                <a:gd name="T101" fmla="*/ 6200 h 520"/>
                <a:gd name="T102" fmla="*/ 282851 w 362"/>
                <a:gd name="T103" fmla="*/ 5761 h 520"/>
                <a:gd name="T104" fmla="*/ 288982 w 362"/>
                <a:gd name="T105" fmla="*/ 5089 h 520"/>
                <a:gd name="T106" fmla="*/ 292775 w 362"/>
                <a:gd name="T107" fmla="*/ 4044 h 520"/>
                <a:gd name="T108" fmla="*/ 299216 w 362"/>
                <a:gd name="T109" fmla="*/ 2869 h 520"/>
                <a:gd name="T110" fmla="*/ 303108 w 362"/>
                <a:gd name="T111" fmla="*/ 1736 h 520"/>
                <a:gd name="T112" fmla="*/ 304254 w 362"/>
                <a:gd name="T113" fmla="*/ 779 h 520"/>
                <a:gd name="T114" fmla="*/ 299216 w 362"/>
                <a:gd name="T115" fmla="*/ 285 h 520"/>
                <a:gd name="T116" fmla="*/ 287032 w 362"/>
                <a:gd name="T117" fmla="*/ 119 h 520"/>
                <a:gd name="T118" fmla="*/ 271804 w 362"/>
                <a:gd name="T119" fmla="*/ 1 h 520"/>
                <a:gd name="T120" fmla="*/ 254857 w 362"/>
                <a:gd name="T121" fmla="*/ 0 h 520"/>
                <a:gd name="T122" fmla="*/ 238980 w 362"/>
                <a:gd name="T123" fmla="*/ 1 h 520"/>
                <a:gd name="T124" fmla="*/ 226419 w 362"/>
                <a:gd name="T125" fmla="*/ 148 h 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2"/>
                <a:gd name="T190" fmla="*/ 0 h 520"/>
                <a:gd name="T191" fmla="*/ 362 w 362"/>
                <a:gd name="T192" fmla="*/ 520 h 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2" h="520">
                  <a:moveTo>
                    <a:pt x="266" y="6"/>
                  </a:moveTo>
                  <a:lnTo>
                    <a:pt x="266" y="6"/>
                  </a:lnTo>
                  <a:lnTo>
                    <a:pt x="265" y="6"/>
                  </a:lnTo>
                  <a:lnTo>
                    <a:pt x="263" y="8"/>
                  </a:lnTo>
                  <a:lnTo>
                    <a:pt x="261" y="11"/>
                  </a:lnTo>
                  <a:lnTo>
                    <a:pt x="257" y="13"/>
                  </a:lnTo>
                  <a:lnTo>
                    <a:pt x="253" y="16"/>
                  </a:lnTo>
                  <a:lnTo>
                    <a:pt x="249" y="19"/>
                  </a:lnTo>
                  <a:lnTo>
                    <a:pt x="245" y="21"/>
                  </a:lnTo>
                  <a:lnTo>
                    <a:pt x="240" y="22"/>
                  </a:lnTo>
                  <a:lnTo>
                    <a:pt x="237" y="22"/>
                  </a:lnTo>
                  <a:lnTo>
                    <a:pt x="233" y="23"/>
                  </a:lnTo>
                  <a:lnTo>
                    <a:pt x="230" y="25"/>
                  </a:lnTo>
                  <a:lnTo>
                    <a:pt x="227" y="26"/>
                  </a:lnTo>
                  <a:lnTo>
                    <a:pt x="224" y="28"/>
                  </a:lnTo>
                  <a:lnTo>
                    <a:pt x="221" y="30"/>
                  </a:lnTo>
                  <a:lnTo>
                    <a:pt x="219" y="31"/>
                  </a:lnTo>
                  <a:lnTo>
                    <a:pt x="217" y="33"/>
                  </a:lnTo>
                  <a:lnTo>
                    <a:pt x="215" y="35"/>
                  </a:lnTo>
                  <a:lnTo>
                    <a:pt x="209" y="37"/>
                  </a:lnTo>
                  <a:lnTo>
                    <a:pt x="202" y="40"/>
                  </a:lnTo>
                  <a:lnTo>
                    <a:pt x="193" y="43"/>
                  </a:lnTo>
                  <a:lnTo>
                    <a:pt x="183" y="47"/>
                  </a:lnTo>
                  <a:lnTo>
                    <a:pt x="174" y="50"/>
                  </a:lnTo>
                  <a:lnTo>
                    <a:pt x="164" y="53"/>
                  </a:lnTo>
                  <a:lnTo>
                    <a:pt x="155" y="55"/>
                  </a:lnTo>
                  <a:lnTo>
                    <a:pt x="150" y="56"/>
                  </a:lnTo>
                  <a:lnTo>
                    <a:pt x="144" y="58"/>
                  </a:lnTo>
                  <a:lnTo>
                    <a:pt x="135" y="60"/>
                  </a:lnTo>
                  <a:lnTo>
                    <a:pt x="126" y="62"/>
                  </a:lnTo>
                  <a:lnTo>
                    <a:pt x="115" y="65"/>
                  </a:lnTo>
                  <a:lnTo>
                    <a:pt x="104" y="69"/>
                  </a:lnTo>
                  <a:lnTo>
                    <a:pt x="92" y="72"/>
                  </a:lnTo>
                  <a:lnTo>
                    <a:pt x="81" y="76"/>
                  </a:lnTo>
                  <a:lnTo>
                    <a:pt x="69" y="81"/>
                  </a:lnTo>
                  <a:lnTo>
                    <a:pt x="57" y="86"/>
                  </a:lnTo>
                  <a:lnTo>
                    <a:pt x="47" y="92"/>
                  </a:lnTo>
                  <a:lnTo>
                    <a:pt x="38" y="98"/>
                  </a:lnTo>
                  <a:lnTo>
                    <a:pt x="30" y="104"/>
                  </a:lnTo>
                  <a:lnTo>
                    <a:pt x="23" y="111"/>
                  </a:lnTo>
                  <a:lnTo>
                    <a:pt x="19" y="119"/>
                  </a:lnTo>
                  <a:lnTo>
                    <a:pt x="16" y="126"/>
                  </a:lnTo>
                  <a:lnTo>
                    <a:pt x="16" y="136"/>
                  </a:lnTo>
                  <a:lnTo>
                    <a:pt x="15" y="149"/>
                  </a:lnTo>
                  <a:lnTo>
                    <a:pt x="14" y="165"/>
                  </a:lnTo>
                  <a:lnTo>
                    <a:pt x="14" y="184"/>
                  </a:lnTo>
                  <a:lnTo>
                    <a:pt x="13" y="204"/>
                  </a:lnTo>
                  <a:lnTo>
                    <a:pt x="13" y="225"/>
                  </a:lnTo>
                  <a:lnTo>
                    <a:pt x="13" y="248"/>
                  </a:lnTo>
                  <a:lnTo>
                    <a:pt x="13" y="271"/>
                  </a:lnTo>
                  <a:lnTo>
                    <a:pt x="13" y="293"/>
                  </a:lnTo>
                  <a:lnTo>
                    <a:pt x="13" y="316"/>
                  </a:lnTo>
                  <a:lnTo>
                    <a:pt x="13" y="337"/>
                  </a:lnTo>
                  <a:lnTo>
                    <a:pt x="12" y="357"/>
                  </a:lnTo>
                  <a:lnTo>
                    <a:pt x="12" y="374"/>
                  </a:lnTo>
                  <a:lnTo>
                    <a:pt x="12" y="390"/>
                  </a:lnTo>
                  <a:lnTo>
                    <a:pt x="11" y="403"/>
                  </a:lnTo>
                  <a:lnTo>
                    <a:pt x="10" y="412"/>
                  </a:lnTo>
                  <a:lnTo>
                    <a:pt x="0" y="500"/>
                  </a:lnTo>
                  <a:lnTo>
                    <a:pt x="1" y="500"/>
                  </a:lnTo>
                  <a:lnTo>
                    <a:pt x="2" y="499"/>
                  </a:lnTo>
                  <a:lnTo>
                    <a:pt x="5" y="499"/>
                  </a:lnTo>
                  <a:lnTo>
                    <a:pt x="7" y="498"/>
                  </a:lnTo>
                  <a:lnTo>
                    <a:pt x="10" y="498"/>
                  </a:lnTo>
                  <a:lnTo>
                    <a:pt x="14" y="497"/>
                  </a:lnTo>
                  <a:lnTo>
                    <a:pt x="18" y="497"/>
                  </a:lnTo>
                  <a:lnTo>
                    <a:pt x="22" y="497"/>
                  </a:lnTo>
                  <a:lnTo>
                    <a:pt x="28" y="497"/>
                  </a:lnTo>
                  <a:lnTo>
                    <a:pt x="34" y="498"/>
                  </a:lnTo>
                  <a:lnTo>
                    <a:pt x="41" y="499"/>
                  </a:lnTo>
                  <a:lnTo>
                    <a:pt x="48" y="500"/>
                  </a:lnTo>
                  <a:lnTo>
                    <a:pt x="56" y="502"/>
                  </a:lnTo>
                  <a:lnTo>
                    <a:pt x="64" y="505"/>
                  </a:lnTo>
                  <a:lnTo>
                    <a:pt x="73" y="508"/>
                  </a:lnTo>
                  <a:lnTo>
                    <a:pt x="81" y="510"/>
                  </a:lnTo>
                  <a:lnTo>
                    <a:pt x="89" y="512"/>
                  </a:lnTo>
                  <a:lnTo>
                    <a:pt x="98" y="514"/>
                  </a:lnTo>
                  <a:lnTo>
                    <a:pt x="106" y="516"/>
                  </a:lnTo>
                  <a:lnTo>
                    <a:pt x="113" y="517"/>
                  </a:lnTo>
                  <a:lnTo>
                    <a:pt x="119" y="518"/>
                  </a:lnTo>
                  <a:lnTo>
                    <a:pt x="123" y="519"/>
                  </a:lnTo>
                  <a:lnTo>
                    <a:pt x="124" y="519"/>
                  </a:lnTo>
                  <a:lnTo>
                    <a:pt x="124" y="518"/>
                  </a:lnTo>
                  <a:lnTo>
                    <a:pt x="125" y="514"/>
                  </a:lnTo>
                  <a:lnTo>
                    <a:pt x="125" y="509"/>
                  </a:lnTo>
                  <a:lnTo>
                    <a:pt x="125" y="503"/>
                  </a:lnTo>
                  <a:lnTo>
                    <a:pt x="126" y="494"/>
                  </a:lnTo>
                  <a:lnTo>
                    <a:pt x="127" y="485"/>
                  </a:lnTo>
                  <a:lnTo>
                    <a:pt x="127" y="475"/>
                  </a:lnTo>
                  <a:lnTo>
                    <a:pt x="128" y="464"/>
                  </a:lnTo>
                  <a:lnTo>
                    <a:pt x="128" y="452"/>
                  </a:lnTo>
                  <a:lnTo>
                    <a:pt x="129" y="440"/>
                  </a:lnTo>
                  <a:lnTo>
                    <a:pt x="129" y="428"/>
                  </a:lnTo>
                  <a:lnTo>
                    <a:pt x="129" y="415"/>
                  </a:lnTo>
                  <a:lnTo>
                    <a:pt x="129" y="404"/>
                  </a:lnTo>
                  <a:lnTo>
                    <a:pt x="130" y="392"/>
                  </a:lnTo>
                  <a:lnTo>
                    <a:pt x="130" y="382"/>
                  </a:lnTo>
                  <a:lnTo>
                    <a:pt x="129" y="372"/>
                  </a:lnTo>
                  <a:lnTo>
                    <a:pt x="129" y="363"/>
                  </a:lnTo>
                  <a:lnTo>
                    <a:pt x="129" y="353"/>
                  </a:lnTo>
                  <a:lnTo>
                    <a:pt x="128" y="344"/>
                  </a:lnTo>
                  <a:lnTo>
                    <a:pt x="128" y="333"/>
                  </a:lnTo>
                  <a:lnTo>
                    <a:pt x="127" y="323"/>
                  </a:lnTo>
                  <a:lnTo>
                    <a:pt x="127" y="312"/>
                  </a:lnTo>
                  <a:lnTo>
                    <a:pt x="126" y="302"/>
                  </a:lnTo>
                  <a:lnTo>
                    <a:pt x="126" y="292"/>
                  </a:lnTo>
                  <a:lnTo>
                    <a:pt x="126" y="282"/>
                  </a:lnTo>
                  <a:lnTo>
                    <a:pt x="125" y="273"/>
                  </a:lnTo>
                  <a:lnTo>
                    <a:pt x="125" y="264"/>
                  </a:lnTo>
                  <a:lnTo>
                    <a:pt x="126" y="257"/>
                  </a:lnTo>
                  <a:lnTo>
                    <a:pt x="126" y="249"/>
                  </a:lnTo>
                  <a:lnTo>
                    <a:pt x="126" y="243"/>
                  </a:lnTo>
                  <a:lnTo>
                    <a:pt x="127" y="238"/>
                  </a:lnTo>
                  <a:lnTo>
                    <a:pt x="128" y="234"/>
                  </a:lnTo>
                  <a:lnTo>
                    <a:pt x="130" y="228"/>
                  </a:lnTo>
                  <a:lnTo>
                    <a:pt x="131" y="223"/>
                  </a:lnTo>
                  <a:lnTo>
                    <a:pt x="131" y="219"/>
                  </a:lnTo>
                  <a:lnTo>
                    <a:pt x="131" y="215"/>
                  </a:lnTo>
                  <a:lnTo>
                    <a:pt x="130" y="212"/>
                  </a:lnTo>
                  <a:lnTo>
                    <a:pt x="130" y="208"/>
                  </a:lnTo>
                  <a:lnTo>
                    <a:pt x="129" y="204"/>
                  </a:lnTo>
                  <a:lnTo>
                    <a:pt x="129" y="199"/>
                  </a:lnTo>
                  <a:lnTo>
                    <a:pt x="130" y="192"/>
                  </a:lnTo>
                  <a:lnTo>
                    <a:pt x="133" y="190"/>
                  </a:lnTo>
                  <a:lnTo>
                    <a:pt x="136" y="191"/>
                  </a:lnTo>
                  <a:lnTo>
                    <a:pt x="140" y="191"/>
                  </a:lnTo>
                  <a:lnTo>
                    <a:pt x="141" y="190"/>
                  </a:lnTo>
                  <a:lnTo>
                    <a:pt x="144" y="190"/>
                  </a:lnTo>
                  <a:lnTo>
                    <a:pt x="147" y="189"/>
                  </a:lnTo>
                  <a:lnTo>
                    <a:pt x="150" y="189"/>
                  </a:lnTo>
                  <a:lnTo>
                    <a:pt x="155" y="188"/>
                  </a:lnTo>
                  <a:lnTo>
                    <a:pt x="160" y="187"/>
                  </a:lnTo>
                  <a:lnTo>
                    <a:pt x="165" y="186"/>
                  </a:lnTo>
                  <a:lnTo>
                    <a:pt x="171" y="184"/>
                  </a:lnTo>
                  <a:lnTo>
                    <a:pt x="177" y="183"/>
                  </a:lnTo>
                  <a:lnTo>
                    <a:pt x="183" y="181"/>
                  </a:lnTo>
                  <a:lnTo>
                    <a:pt x="189" y="180"/>
                  </a:lnTo>
                  <a:lnTo>
                    <a:pt x="194" y="178"/>
                  </a:lnTo>
                  <a:lnTo>
                    <a:pt x="200" y="176"/>
                  </a:lnTo>
                  <a:lnTo>
                    <a:pt x="205" y="174"/>
                  </a:lnTo>
                  <a:lnTo>
                    <a:pt x="209" y="172"/>
                  </a:lnTo>
                  <a:lnTo>
                    <a:pt x="213" y="170"/>
                  </a:lnTo>
                  <a:lnTo>
                    <a:pt x="217" y="168"/>
                  </a:lnTo>
                  <a:lnTo>
                    <a:pt x="224" y="166"/>
                  </a:lnTo>
                  <a:lnTo>
                    <a:pt x="232" y="165"/>
                  </a:lnTo>
                  <a:lnTo>
                    <a:pt x="241" y="163"/>
                  </a:lnTo>
                  <a:lnTo>
                    <a:pt x="250" y="162"/>
                  </a:lnTo>
                  <a:lnTo>
                    <a:pt x="261" y="161"/>
                  </a:lnTo>
                  <a:lnTo>
                    <a:pt x="272" y="159"/>
                  </a:lnTo>
                  <a:lnTo>
                    <a:pt x="283" y="158"/>
                  </a:lnTo>
                  <a:lnTo>
                    <a:pt x="294" y="156"/>
                  </a:lnTo>
                  <a:lnTo>
                    <a:pt x="304" y="154"/>
                  </a:lnTo>
                  <a:lnTo>
                    <a:pt x="315" y="151"/>
                  </a:lnTo>
                  <a:lnTo>
                    <a:pt x="323" y="148"/>
                  </a:lnTo>
                  <a:lnTo>
                    <a:pt x="330" y="145"/>
                  </a:lnTo>
                  <a:lnTo>
                    <a:pt x="336" y="141"/>
                  </a:lnTo>
                  <a:lnTo>
                    <a:pt x="340" y="136"/>
                  </a:lnTo>
                  <a:lnTo>
                    <a:pt x="342" y="130"/>
                  </a:lnTo>
                  <a:lnTo>
                    <a:pt x="343" y="124"/>
                  </a:lnTo>
                  <a:lnTo>
                    <a:pt x="344" y="116"/>
                  </a:lnTo>
                  <a:lnTo>
                    <a:pt x="346" y="108"/>
                  </a:lnTo>
                  <a:lnTo>
                    <a:pt x="348" y="99"/>
                  </a:lnTo>
                  <a:lnTo>
                    <a:pt x="350" y="89"/>
                  </a:lnTo>
                  <a:lnTo>
                    <a:pt x="352" y="80"/>
                  </a:lnTo>
                  <a:lnTo>
                    <a:pt x="355" y="70"/>
                  </a:lnTo>
                  <a:lnTo>
                    <a:pt x="357" y="60"/>
                  </a:lnTo>
                  <a:lnTo>
                    <a:pt x="359" y="51"/>
                  </a:lnTo>
                  <a:lnTo>
                    <a:pt x="360" y="42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61" y="19"/>
                  </a:lnTo>
                  <a:lnTo>
                    <a:pt x="360" y="14"/>
                  </a:lnTo>
                  <a:lnTo>
                    <a:pt x="358" y="10"/>
                  </a:lnTo>
                  <a:lnTo>
                    <a:pt x="355" y="7"/>
                  </a:lnTo>
                  <a:lnTo>
                    <a:pt x="351" y="6"/>
                  </a:lnTo>
                  <a:lnTo>
                    <a:pt x="346" y="4"/>
                  </a:lnTo>
                  <a:lnTo>
                    <a:pt x="341" y="3"/>
                  </a:lnTo>
                  <a:lnTo>
                    <a:pt x="335" y="2"/>
                  </a:lnTo>
                  <a:lnTo>
                    <a:pt x="330" y="1"/>
                  </a:lnTo>
                  <a:lnTo>
                    <a:pt x="323" y="1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4" y="3"/>
                  </a:lnTo>
                  <a:lnTo>
                    <a:pt x="269" y="4"/>
                  </a:lnTo>
                  <a:lnTo>
                    <a:pt x="266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0" name="Freeform 913">
              <a:extLst>
                <a:ext uri="{FF2B5EF4-FFF2-40B4-BE49-F238E27FC236}">
                  <a16:creationId xmlns:a16="http://schemas.microsoft.com/office/drawing/2014/main" id="{19A28F97-3F00-47EF-BD40-94B74ED5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015"/>
              <a:ext cx="372" cy="132"/>
            </a:xfrm>
            <a:custGeom>
              <a:avLst/>
              <a:gdLst>
                <a:gd name="T0" fmla="*/ 12840 w 250"/>
                <a:gd name="T1" fmla="*/ 3225 h 106"/>
                <a:gd name="T2" fmla="*/ 5799 w 250"/>
                <a:gd name="T3" fmla="*/ 3517 h 106"/>
                <a:gd name="T4" fmla="*/ 1 w 250"/>
                <a:gd name="T5" fmla="*/ 3793 h 106"/>
                <a:gd name="T6" fmla="*/ 0 w 250"/>
                <a:gd name="T7" fmla="*/ 4048 h 106"/>
                <a:gd name="T8" fmla="*/ 3297 w 250"/>
                <a:gd name="T9" fmla="*/ 4367 h 106"/>
                <a:gd name="T10" fmla="*/ 14428 w 250"/>
                <a:gd name="T11" fmla="*/ 4285 h 106"/>
                <a:gd name="T12" fmla="*/ 29456 w 250"/>
                <a:gd name="T13" fmla="*/ 4048 h 106"/>
                <a:gd name="T14" fmla="*/ 42304 w 250"/>
                <a:gd name="T15" fmla="*/ 4016 h 106"/>
                <a:gd name="T16" fmla="*/ 51135 w 250"/>
                <a:gd name="T17" fmla="*/ 4238 h 106"/>
                <a:gd name="T18" fmla="*/ 57898 w 250"/>
                <a:gd name="T19" fmla="*/ 4380 h 106"/>
                <a:gd name="T20" fmla="*/ 59410 w 250"/>
                <a:gd name="T21" fmla="*/ 4016 h 106"/>
                <a:gd name="T22" fmla="*/ 59410 w 250"/>
                <a:gd name="T23" fmla="*/ 3403 h 106"/>
                <a:gd name="T24" fmla="*/ 63679 w 250"/>
                <a:gd name="T25" fmla="*/ 3225 h 106"/>
                <a:gd name="T26" fmla="*/ 68601 w 250"/>
                <a:gd name="T27" fmla="*/ 3367 h 106"/>
                <a:gd name="T28" fmla="*/ 77223 w 250"/>
                <a:gd name="T29" fmla="*/ 3696 h 106"/>
                <a:gd name="T30" fmla="*/ 86619 w 250"/>
                <a:gd name="T31" fmla="*/ 3687 h 106"/>
                <a:gd name="T32" fmla="*/ 93667 w 250"/>
                <a:gd name="T33" fmla="*/ 3086 h 106"/>
                <a:gd name="T34" fmla="*/ 103172 w 250"/>
                <a:gd name="T35" fmla="*/ 2733 h 106"/>
                <a:gd name="T36" fmla="*/ 114908 w 250"/>
                <a:gd name="T37" fmla="*/ 2611 h 106"/>
                <a:gd name="T38" fmla="*/ 127163 w 250"/>
                <a:gd name="T39" fmla="*/ 2493 h 106"/>
                <a:gd name="T40" fmla="*/ 138583 w 250"/>
                <a:gd name="T41" fmla="*/ 2281 h 106"/>
                <a:gd name="T42" fmla="*/ 144409 w 250"/>
                <a:gd name="T43" fmla="*/ 2048 h 106"/>
                <a:gd name="T44" fmla="*/ 154971 w 250"/>
                <a:gd name="T45" fmla="*/ 1832 h 106"/>
                <a:gd name="T46" fmla="*/ 165327 w 250"/>
                <a:gd name="T47" fmla="*/ 1577 h 106"/>
                <a:gd name="T48" fmla="*/ 172712 w 250"/>
                <a:gd name="T49" fmla="*/ 1321 h 106"/>
                <a:gd name="T50" fmla="*/ 182104 w 250"/>
                <a:gd name="T51" fmla="*/ 1136 h 106"/>
                <a:gd name="T52" fmla="*/ 190184 w 250"/>
                <a:gd name="T53" fmla="*/ 1136 h 106"/>
                <a:gd name="T54" fmla="*/ 189219 w 250"/>
                <a:gd name="T55" fmla="*/ 989 h 106"/>
                <a:gd name="T56" fmla="*/ 181350 w 250"/>
                <a:gd name="T57" fmla="*/ 558 h 106"/>
                <a:gd name="T58" fmla="*/ 190184 w 250"/>
                <a:gd name="T59" fmla="*/ 360 h 106"/>
                <a:gd name="T60" fmla="*/ 205869 w 250"/>
                <a:gd name="T61" fmla="*/ 149 h 106"/>
                <a:gd name="T62" fmla="*/ 214181 w 250"/>
                <a:gd name="T63" fmla="*/ 1 h 106"/>
                <a:gd name="T64" fmla="*/ 203791 w 250"/>
                <a:gd name="T65" fmla="*/ 0 h 106"/>
                <a:gd name="T66" fmla="*/ 191787 w 250"/>
                <a:gd name="T67" fmla="*/ 1 h 106"/>
                <a:gd name="T68" fmla="*/ 183206 w 250"/>
                <a:gd name="T69" fmla="*/ 120 h 106"/>
                <a:gd name="T70" fmla="*/ 172712 w 250"/>
                <a:gd name="T71" fmla="*/ 360 h 106"/>
                <a:gd name="T72" fmla="*/ 161790 w 250"/>
                <a:gd name="T73" fmla="*/ 684 h 106"/>
                <a:gd name="T74" fmla="*/ 151350 w 250"/>
                <a:gd name="T75" fmla="*/ 912 h 106"/>
                <a:gd name="T76" fmla="*/ 129949 w 250"/>
                <a:gd name="T77" fmla="*/ 1205 h 106"/>
                <a:gd name="T78" fmla="*/ 111107 w 250"/>
                <a:gd name="T79" fmla="*/ 1501 h 106"/>
                <a:gd name="T80" fmla="*/ 103172 w 250"/>
                <a:gd name="T81" fmla="*/ 1577 h 106"/>
                <a:gd name="T82" fmla="*/ 89770 w 250"/>
                <a:gd name="T83" fmla="*/ 1762 h 106"/>
                <a:gd name="T84" fmla="*/ 69991 w 250"/>
                <a:gd name="T85" fmla="*/ 1910 h 106"/>
                <a:gd name="T86" fmla="*/ 48793 w 250"/>
                <a:gd name="T87" fmla="*/ 2281 h 106"/>
                <a:gd name="T88" fmla="*/ 28430 w 250"/>
                <a:gd name="T89" fmla="*/ 2704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"/>
                <a:gd name="T136" fmla="*/ 0 h 106"/>
                <a:gd name="T137" fmla="*/ 250 w 250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" h="106">
                  <a:moveTo>
                    <a:pt x="21" y="73"/>
                  </a:moveTo>
                  <a:lnTo>
                    <a:pt x="18" y="75"/>
                  </a:lnTo>
                  <a:lnTo>
                    <a:pt x="15" y="77"/>
                  </a:lnTo>
                  <a:lnTo>
                    <a:pt x="13" y="79"/>
                  </a:lnTo>
                  <a:lnTo>
                    <a:pt x="10" y="81"/>
                  </a:lnTo>
                  <a:lnTo>
                    <a:pt x="7" y="84"/>
                  </a:lnTo>
                  <a:lnTo>
                    <a:pt x="5" y="86"/>
                  </a:lnTo>
                  <a:lnTo>
                    <a:pt x="3" y="89"/>
                  </a:lnTo>
                  <a:lnTo>
                    <a:pt x="1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7" y="105"/>
                  </a:lnTo>
                  <a:lnTo>
                    <a:pt x="11" y="104"/>
                  </a:lnTo>
                  <a:lnTo>
                    <a:pt x="17" y="103"/>
                  </a:lnTo>
                  <a:lnTo>
                    <a:pt x="22" y="101"/>
                  </a:lnTo>
                  <a:lnTo>
                    <a:pt x="28" y="99"/>
                  </a:lnTo>
                  <a:lnTo>
                    <a:pt x="34" y="97"/>
                  </a:lnTo>
                  <a:lnTo>
                    <a:pt x="39" y="96"/>
                  </a:lnTo>
                  <a:lnTo>
                    <a:pt x="45" y="96"/>
                  </a:lnTo>
                  <a:lnTo>
                    <a:pt x="49" y="96"/>
                  </a:lnTo>
                  <a:lnTo>
                    <a:pt x="53" y="97"/>
                  </a:lnTo>
                  <a:lnTo>
                    <a:pt x="57" y="99"/>
                  </a:lnTo>
                  <a:lnTo>
                    <a:pt x="60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8" y="104"/>
                  </a:lnTo>
                  <a:lnTo>
                    <a:pt x="69" y="100"/>
                  </a:lnTo>
                  <a:lnTo>
                    <a:pt x="69" y="96"/>
                  </a:lnTo>
                  <a:lnTo>
                    <a:pt x="68" y="90"/>
                  </a:lnTo>
                  <a:lnTo>
                    <a:pt x="68" y="85"/>
                  </a:lnTo>
                  <a:lnTo>
                    <a:pt x="69" y="82"/>
                  </a:lnTo>
                  <a:lnTo>
                    <a:pt x="70" y="79"/>
                  </a:lnTo>
                  <a:lnTo>
                    <a:pt x="72" y="78"/>
                  </a:lnTo>
                  <a:lnTo>
                    <a:pt x="74" y="77"/>
                  </a:lnTo>
                  <a:lnTo>
                    <a:pt x="75" y="78"/>
                  </a:lnTo>
                  <a:lnTo>
                    <a:pt x="78" y="79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6" y="86"/>
                  </a:lnTo>
                  <a:lnTo>
                    <a:pt x="90" y="89"/>
                  </a:lnTo>
                  <a:lnTo>
                    <a:pt x="94" y="90"/>
                  </a:lnTo>
                  <a:lnTo>
                    <a:pt x="97" y="91"/>
                  </a:lnTo>
                  <a:lnTo>
                    <a:pt x="101" y="88"/>
                  </a:lnTo>
                  <a:lnTo>
                    <a:pt x="104" y="83"/>
                  </a:lnTo>
                  <a:lnTo>
                    <a:pt x="105" y="78"/>
                  </a:lnTo>
                  <a:lnTo>
                    <a:pt x="109" y="74"/>
                  </a:lnTo>
                  <a:lnTo>
                    <a:pt x="112" y="70"/>
                  </a:lnTo>
                  <a:lnTo>
                    <a:pt x="116" y="68"/>
                  </a:lnTo>
                  <a:lnTo>
                    <a:pt x="120" y="66"/>
                  </a:lnTo>
                  <a:lnTo>
                    <a:pt x="125" y="65"/>
                  </a:lnTo>
                  <a:lnTo>
                    <a:pt x="129" y="64"/>
                  </a:lnTo>
                  <a:lnTo>
                    <a:pt x="134" y="63"/>
                  </a:lnTo>
                  <a:lnTo>
                    <a:pt x="138" y="61"/>
                  </a:lnTo>
                  <a:lnTo>
                    <a:pt x="144" y="61"/>
                  </a:lnTo>
                  <a:lnTo>
                    <a:pt x="148" y="60"/>
                  </a:lnTo>
                  <a:lnTo>
                    <a:pt x="153" y="58"/>
                  </a:lnTo>
                  <a:lnTo>
                    <a:pt x="157" y="57"/>
                  </a:lnTo>
                  <a:lnTo>
                    <a:pt x="161" y="55"/>
                  </a:lnTo>
                  <a:lnTo>
                    <a:pt x="165" y="53"/>
                  </a:lnTo>
                  <a:lnTo>
                    <a:pt x="166" y="51"/>
                  </a:lnTo>
                  <a:lnTo>
                    <a:pt x="168" y="49"/>
                  </a:lnTo>
                  <a:lnTo>
                    <a:pt x="171" y="47"/>
                  </a:lnTo>
                  <a:lnTo>
                    <a:pt x="176" y="45"/>
                  </a:lnTo>
                  <a:lnTo>
                    <a:pt x="180" y="44"/>
                  </a:lnTo>
                  <a:lnTo>
                    <a:pt x="185" y="42"/>
                  </a:lnTo>
                  <a:lnTo>
                    <a:pt x="189" y="40"/>
                  </a:lnTo>
                  <a:lnTo>
                    <a:pt x="192" y="38"/>
                  </a:lnTo>
                  <a:lnTo>
                    <a:pt x="195" y="35"/>
                  </a:lnTo>
                  <a:lnTo>
                    <a:pt x="197" y="33"/>
                  </a:lnTo>
                  <a:lnTo>
                    <a:pt x="201" y="31"/>
                  </a:lnTo>
                  <a:lnTo>
                    <a:pt x="204" y="29"/>
                  </a:lnTo>
                  <a:lnTo>
                    <a:pt x="208" y="28"/>
                  </a:lnTo>
                  <a:lnTo>
                    <a:pt x="212" y="27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3" y="27"/>
                  </a:lnTo>
                  <a:lnTo>
                    <a:pt x="222" y="26"/>
                  </a:lnTo>
                  <a:lnTo>
                    <a:pt x="220" y="24"/>
                  </a:lnTo>
                  <a:lnTo>
                    <a:pt x="216" y="20"/>
                  </a:lnTo>
                  <a:lnTo>
                    <a:pt x="213" y="17"/>
                  </a:lnTo>
                  <a:lnTo>
                    <a:pt x="211" y="14"/>
                  </a:lnTo>
                  <a:lnTo>
                    <a:pt x="211" y="11"/>
                  </a:lnTo>
                  <a:lnTo>
                    <a:pt x="216" y="9"/>
                  </a:lnTo>
                  <a:lnTo>
                    <a:pt x="221" y="9"/>
                  </a:lnTo>
                  <a:lnTo>
                    <a:pt x="227" y="7"/>
                  </a:lnTo>
                  <a:lnTo>
                    <a:pt x="233" y="6"/>
                  </a:lnTo>
                  <a:lnTo>
                    <a:pt x="239" y="4"/>
                  </a:lnTo>
                  <a:lnTo>
                    <a:pt x="245" y="3"/>
                  </a:lnTo>
                  <a:lnTo>
                    <a:pt x="248" y="2"/>
                  </a:lnTo>
                  <a:lnTo>
                    <a:pt x="249" y="1"/>
                  </a:lnTo>
                  <a:lnTo>
                    <a:pt x="247" y="0"/>
                  </a:lnTo>
                  <a:lnTo>
                    <a:pt x="242" y="0"/>
                  </a:lnTo>
                  <a:lnTo>
                    <a:pt x="237" y="0"/>
                  </a:lnTo>
                  <a:lnTo>
                    <a:pt x="232" y="0"/>
                  </a:lnTo>
                  <a:lnTo>
                    <a:pt x="228" y="1"/>
                  </a:lnTo>
                  <a:lnTo>
                    <a:pt x="223" y="1"/>
                  </a:lnTo>
                  <a:lnTo>
                    <a:pt x="219" y="2"/>
                  </a:lnTo>
                  <a:lnTo>
                    <a:pt x="215" y="3"/>
                  </a:lnTo>
                  <a:lnTo>
                    <a:pt x="213" y="3"/>
                  </a:lnTo>
                  <a:lnTo>
                    <a:pt x="209" y="5"/>
                  </a:lnTo>
                  <a:lnTo>
                    <a:pt x="205" y="7"/>
                  </a:lnTo>
                  <a:lnTo>
                    <a:pt x="201" y="9"/>
                  </a:lnTo>
                  <a:lnTo>
                    <a:pt x="196" y="11"/>
                  </a:lnTo>
                  <a:lnTo>
                    <a:pt x="192" y="13"/>
                  </a:lnTo>
                  <a:lnTo>
                    <a:pt x="188" y="16"/>
                  </a:lnTo>
                  <a:lnTo>
                    <a:pt x="185" y="18"/>
                  </a:lnTo>
                  <a:lnTo>
                    <a:pt x="181" y="20"/>
                  </a:lnTo>
                  <a:lnTo>
                    <a:pt x="176" y="22"/>
                  </a:lnTo>
                  <a:lnTo>
                    <a:pt x="168" y="24"/>
                  </a:lnTo>
                  <a:lnTo>
                    <a:pt x="160" y="26"/>
                  </a:lnTo>
                  <a:lnTo>
                    <a:pt x="151" y="29"/>
                  </a:lnTo>
                  <a:lnTo>
                    <a:pt x="143" y="32"/>
                  </a:lnTo>
                  <a:lnTo>
                    <a:pt x="135" y="34"/>
                  </a:lnTo>
                  <a:lnTo>
                    <a:pt x="129" y="36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0" y="38"/>
                  </a:lnTo>
                  <a:lnTo>
                    <a:pt x="115" y="39"/>
                  </a:lnTo>
                  <a:lnTo>
                    <a:pt x="110" y="40"/>
                  </a:lnTo>
                  <a:lnTo>
                    <a:pt x="104" y="42"/>
                  </a:lnTo>
                  <a:lnTo>
                    <a:pt x="97" y="43"/>
                  </a:lnTo>
                  <a:lnTo>
                    <a:pt x="90" y="44"/>
                  </a:lnTo>
                  <a:lnTo>
                    <a:pt x="81" y="46"/>
                  </a:lnTo>
                  <a:lnTo>
                    <a:pt x="73" y="49"/>
                  </a:lnTo>
                  <a:lnTo>
                    <a:pt x="65" y="52"/>
                  </a:lnTo>
                  <a:lnTo>
                    <a:pt x="57" y="55"/>
                  </a:lnTo>
                  <a:lnTo>
                    <a:pt x="49" y="58"/>
                  </a:lnTo>
                  <a:lnTo>
                    <a:pt x="40" y="61"/>
                  </a:lnTo>
                  <a:lnTo>
                    <a:pt x="33" y="64"/>
                  </a:lnTo>
                  <a:lnTo>
                    <a:pt x="26" y="68"/>
                  </a:lnTo>
                  <a:lnTo>
                    <a:pt x="21" y="73"/>
                  </a:lnTo>
                </a:path>
              </a:pathLst>
            </a:custGeom>
            <a:solidFill>
              <a:srgbClr val="4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1" name="Freeform 914">
              <a:extLst>
                <a:ext uri="{FF2B5EF4-FFF2-40B4-BE49-F238E27FC236}">
                  <a16:creationId xmlns:a16="http://schemas.microsoft.com/office/drawing/2014/main" id="{DC279432-92DC-4DB1-9232-CCA102860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3210"/>
              <a:ext cx="45" cy="90"/>
            </a:xfrm>
            <a:custGeom>
              <a:avLst/>
              <a:gdLst>
                <a:gd name="T0" fmla="*/ 29070 w 30"/>
                <a:gd name="T1" fmla="*/ 1497 h 73"/>
                <a:gd name="T2" fmla="*/ 27539 w 30"/>
                <a:gd name="T3" fmla="*/ 1551 h 73"/>
                <a:gd name="T4" fmla="*/ 27309 w 30"/>
                <a:gd name="T5" fmla="*/ 1551 h 73"/>
                <a:gd name="T6" fmla="*/ 25223 w 30"/>
                <a:gd name="T7" fmla="*/ 1471 h 73"/>
                <a:gd name="T8" fmla="*/ 23376 w 30"/>
                <a:gd name="T9" fmla="*/ 1450 h 73"/>
                <a:gd name="T10" fmla="*/ 21078 w 30"/>
                <a:gd name="T11" fmla="*/ 1359 h 73"/>
                <a:gd name="T12" fmla="*/ 19380 w 30"/>
                <a:gd name="T13" fmla="*/ 1214 h 73"/>
                <a:gd name="T14" fmla="*/ 17433 w 30"/>
                <a:gd name="T15" fmla="*/ 1111 h 73"/>
                <a:gd name="T16" fmla="*/ 17433 w 30"/>
                <a:gd name="T17" fmla="*/ 1071 h 73"/>
                <a:gd name="T18" fmla="*/ 15584 w 30"/>
                <a:gd name="T19" fmla="*/ 985 h 73"/>
                <a:gd name="T20" fmla="*/ 12137 w 30"/>
                <a:gd name="T21" fmla="*/ 774 h 73"/>
                <a:gd name="T22" fmla="*/ 9368 w 30"/>
                <a:gd name="T23" fmla="*/ 588 h 73"/>
                <a:gd name="T24" fmla="*/ 6245 w 30"/>
                <a:gd name="T25" fmla="*/ 335 h 73"/>
                <a:gd name="T26" fmla="*/ 2397 w 30"/>
                <a:gd name="T27" fmla="*/ 169 h 73"/>
                <a:gd name="T28" fmla="*/ 1598 w 30"/>
                <a:gd name="T29" fmla="*/ 1 h 73"/>
                <a:gd name="T30" fmla="*/ 0 w 30"/>
                <a:gd name="T31" fmla="*/ 0 h 73"/>
                <a:gd name="T32" fmla="*/ 2397 w 30"/>
                <a:gd name="T33" fmla="*/ 137 h 73"/>
                <a:gd name="T34" fmla="*/ 3596 w 30"/>
                <a:gd name="T35" fmla="*/ 335 h 73"/>
                <a:gd name="T36" fmla="*/ 6245 w 30"/>
                <a:gd name="T37" fmla="*/ 588 h 73"/>
                <a:gd name="T38" fmla="*/ 7748 w 30"/>
                <a:gd name="T39" fmla="*/ 731 h 73"/>
                <a:gd name="T40" fmla="*/ 10389 w 30"/>
                <a:gd name="T41" fmla="*/ 901 h 73"/>
                <a:gd name="T42" fmla="*/ 12137 w 30"/>
                <a:gd name="T43" fmla="*/ 1071 h 73"/>
                <a:gd name="T44" fmla="*/ 14004 w 30"/>
                <a:gd name="T45" fmla="*/ 1214 h 73"/>
                <a:gd name="T46" fmla="*/ 15897 w 30"/>
                <a:gd name="T47" fmla="*/ 1370 h 73"/>
                <a:gd name="T48" fmla="*/ 17433 w 30"/>
                <a:gd name="T49" fmla="*/ 1471 h 73"/>
                <a:gd name="T50" fmla="*/ 18206 w 30"/>
                <a:gd name="T51" fmla="*/ 1627 h 73"/>
                <a:gd name="T52" fmla="*/ 19926 w 30"/>
                <a:gd name="T53" fmla="*/ 1763 h 73"/>
                <a:gd name="T54" fmla="*/ 22140 w 30"/>
                <a:gd name="T55" fmla="*/ 1912 h 73"/>
                <a:gd name="T56" fmla="*/ 23376 w 30"/>
                <a:gd name="T57" fmla="*/ 2006 h 73"/>
                <a:gd name="T58" fmla="*/ 23846 w 30"/>
                <a:gd name="T59" fmla="*/ 2114 h 73"/>
                <a:gd name="T60" fmla="*/ 25223 w 30"/>
                <a:gd name="T61" fmla="*/ 2276 h 73"/>
                <a:gd name="T62" fmla="*/ 26150 w 30"/>
                <a:gd name="T63" fmla="*/ 2400 h 73"/>
                <a:gd name="T64" fmla="*/ 26150 w 30"/>
                <a:gd name="T65" fmla="*/ 2546 h 73"/>
                <a:gd name="T66" fmla="*/ 26150 w 30"/>
                <a:gd name="T67" fmla="*/ 2489 h 73"/>
                <a:gd name="T68" fmla="*/ 26150 w 30"/>
                <a:gd name="T69" fmla="*/ 2473 h 73"/>
                <a:gd name="T70" fmla="*/ 27309 w 30"/>
                <a:gd name="T71" fmla="*/ 2400 h 73"/>
                <a:gd name="T72" fmla="*/ 27309 w 30"/>
                <a:gd name="T73" fmla="*/ 2310 h 73"/>
                <a:gd name="T74" fmla="*/ 27309 w 30"/>
                <a:gd name="T75" fmla="*/ 2204 h 73"/>
                <a:gd name="T76" fmla="*/ 27309 w 30"/>
                <a:gd name="T77" fmla="*/ 2114 h 73"/>
                <a:gd name="T78" fmla="*/ 27309 w 30"/>
                <a:gd name="T79" fmla="*/ 2065 h 73"/>
                <a:gd name="T80" fmla="*/ 27309 w 30"/>
                <a:gd name="T81" fmla="*/ 1947 h 73"/>
                <a:gd name="T82" fmla="*/ 27309 w 30"/>
                <a:gd name="T83" fmla="*/ 1788 h 73"/>
                <a:gd name="T84" fmla="*/ 27539 w 30"/>
                <a:gd name="T85" fmla="*/ 1675 h 73"/>
                <a:gd name="T86" fmla="*/ 29070 w 30"/>
                <a:gd name="T87" fmla="*/ 1551 h 73"/>
                <a:gd name="T88" fmla="*/ 29070 w 30"/>
                <a:gd name="T89" fmla="*/ 1497 h 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73"/>
                <a:gd name="T137" fmla="*/ 30 w 30"/>
                <a:gd name="T138" fmla="*/ 73 h 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73">
                  <a:moveTo>
                    <a:pt x="29" y="43"/>
                  </a:moveTo>
                  <a:lnTo>
                    <a:pt x="28" y="44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3" y="41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2" y="22"/>
                  </a:lnTo>
                  <a:lnTo>
                    <a:pt x="9" y="16"/>
                  </a:lnTo>
                  <a:lnTo>
                    <a:pt x="6" y="10"/>
                  </a:lnTo>
                  <a:lnTo>
                    <a:pt x="2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10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4" y="35"/>
                  </a:lnTo>
                  <a:lnTo>
                    <a:pt x="16" y="39"/>
                  </a:lnTo>
                  <a:lnTo>
                    <a:pt x="17" y="42"/>
                  </a:lnTo>
                  <a:lnTo>
                    <a:pt x="18" y="46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3" y="57"/>
                  </a:lnTo>
                  <a:lnTo>
                    <a:pt x="24" y="61"/>
                  </a:lnTo>
                  <a:lnTo>
                    <a:pt x="25" y="65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27" y="55"/>
                  </a:lnTo>
                  <a:lnTo>
                    <a:pt x="27" y="51"/>
                  </a:lnTo>
                  <a:lnTo>
                    <a:pt x="28" y="47"/>
                  </a:lnTo>
                  <a:lnTo>
                    <a:pt x="29" y="44"/>
                  </a:lnTo>
                  <a:lnTo>
                    <a:pt x="29" y="43"/>
                  </a:lnTo>
                </a:path>
              </a:pathLst>
            </a:custGeom>
            <a:solidFill>
              <a:srgbClr val="007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2" name="Freeform 915">
              <a:extLst>
                <a:ext uri="{FF2B5EF4-FFF2-40B4-BE49-F238E27FC236}">
                  <a16:creationId xmlns:a16="http://schemas.microsoft.com/office/drawing/2014/main" id="{AA233A21-7646-4C18-B057-3743766A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3015"/>
              <a:ext cx="272" cy="206"/>
            </a:xfrm>
            <a:custGeom>
              <a:avLst/>
              <a:gdLst>
                <a:gd name="T0" fmla="*/ 12681 w 183"/>
                <a:gd name="T1" fmla="*/ 7038 h 165"/>
                <a:gd name="T2" fmla="*/ 10275 w 183"/>
                <a:gd name="T3" fmla="*/ 6436 h 165"/>
                <a:gd name="T4" fmla="*/ 4850 w 183"/>
                <a:gd name="T5" fmla="*/ 5748 h 165"/>
                <a:gd name="T6" fmla="*/ 1 w 183"/>
                <a:gd name="T7" fmla="*/ 5307 h 165"/>
                <a:gd name="T8" fmla="*/ 0 w 183"/>
                <a:gd name="T9" fmla="*/ 4950 h 165"/>
                <a:gd name="T10" fmla="*/ 2195 w 183"/>
                <a:gd name="T11" fmla="*/ 5187 h 165"/>
                <a:gd name="T12" fmla="*/ 3862 w 183"/>
                <a:gd name="T13" fmla="*/ 5420 h 165"/>
                <a:gd name="T14" fmla="*/ 6913 w 183"/>
                <a:gd name="T15" fmla="*/ 5729 h 165"/>
                <a:gd name="T16" fmla="*/ 10275 w 183"/>
                <a:gd name="T17" fmla="*/ 5993 h 165"/>
                <a:gd name="T18" fmla="*/ 12681 w 183"/>
                <a:gd name="T19" fmla="*/ 6286 h 165"/>
                <a:gd name="T20" fmla="*/ 14169 w 183"/>
                <a:gd name="T21" fmla="*/ 6506 h 165"/>
                <a:gd name="T22" fmla="*/ 21060 w 183"/>
                <a:gd name="T23" fmla="*/ 6412 h 165"/>
                <a:gd name="T24" fmla="*/ 27292 w 183"/>
                <a:gd name="T25" fmla="*/ 6180 h 165"/>
                <a:gd name="T26" fmla="*/ 33738 w 183"/>
                <a:gd name="T27" fmla="*/ 6140 h 165"/>
                <a:gd name="T28" fmla="*/ 38493 w 183"/>
                <a:gd name="T29" fmla="*/ 6286 h 165"/>
                <a:gd name="T30" fmla="*/ 46525 w 183"/>
                <a:gd name="T31" fmla="*/ 6140 h 165"/>
                <a:gd name="T32" fmla="*/ 54965 w 183"/>
                <a:gd name="T33" fmla="*/ 5772 h 165"/>
                <a:gd name="T34" fmla="*/ 58235 w 183"/>
                <a:gd name="T35" fmla="*/ 5420 h 165"/>
                <a:gd name="T36" fmla="*/ 62188 w 183"/>
                <a:gd name="T37" fmla="*/ 4867 h 165"/>
                <a:gd name="T38" fmla="*/ 69152 w 183"/>
                <a:gd name="T39" fmla="*/ 4251 h 165"/>
                <a:gd name="T40" fmla="*/ 76059 w 183"/>
                <a:gd name="T41" fmla="*/ 3898 h 165"/>
                <a:gd name="T42" fmla="*/ 81365 w 183"/>
                <a:gd name="T43" fmla="*/ 3518 h 165"/>
                <a:gd name="T44" fmla="*/ 87779 w 183"/>
                <a:gd name="T45" fmla="*/ 3122 h 165"/>
                <a:gd name="T46" fmla="*/ 99218 w 183"/>
                <a:gd name="T47" fmla="*/ 2587 h 165"/>
                <a:gd name="T48" fmla="*/ 112308 w 183"/>
                <a:gd name="T49" fmla="*/ 2135 h 165"/>
                <a:gd name="T50" fmla="*/ 119317 w 183"/>
                <a:gd name="T51" fmla="*/ 1889 h 165"/>
                <a:gd name="T52" fmla="*/ 123240 w 183"/>
                <a:gd name="T53" fmla="*/ 1564 h 165"/>
                <a:gd name="T54" fmla="*/ 120936 w 183"/>
                <a:gd name="T55" fmla="*/ 1231 h 165"/>
                <a:gd name="T56" fmla="*/ 115529 w 183"/>
                <a:gd name="T57" fmla="*/ 879 h 165"/>
                <a:gd name="T58" fmla="*/ 114508 w 183"/>
                <a:gd name="T59" fmla="*/ 707 h 165"/>
                <a:gd name="T60" fmla="*/ 123666 w 183"/>
                <a:gd name="T61" fmla="*/ 1004 h 165"/>
                <a:gd name="T62" fmla="*/ 130469 w 183"/>
                <a:gd name="T63" fmla="*/ 1231 h 165"/>
                <a:gd name="T64" fmla="*/ 136730 w 183"/>
                <a:gd name="T65" fmla="*/ 1253 h 165"/>
                <a:gd name="T66" fmla="*/ 142040 w 183"/>
                <a:gd name="T67" fmla="*/ 1004 h 165"/>
                <a:gd name="T68" fmla="*/ 142180 w 183"/>
                <a:gd name="T69" fmla="*/ 527 h 165"/>
                <a:gd name="T70" fmla="*/ 144298 w 183"/>
                <a:gd name="T71" fmla="*/ 1 h 165"/>
                <a:gd name="T72" fmla="*/ 145816 w 183"/>
                <a:gd name="T73" fmla="*/ 291 h 165"/>
                <a:gd name="T74" fmla="*/ 146835 w 183"/>
                <a:gd name="T75" fmla="*/ 566 h 165"/>
                <a:gd name="T76" fmla="*/ 146835 w 183"/>
                <a:gd name="T77" fmla="*/ 707 h 165"/>
                <a:gd name="T78" fmla="*/ 150551 w 183"/>
                <a:gd name="T79" fmla="*/ 929 h 165"/>
                <a:gd name="T80" fmla="*/ 152770 w 183"/>
                <a:gd name="T81" fmla="*/ 1160 h 165"/>
                <a:gd name="T82" fmla="*/ 140774 w 183"/>
                <a:gd name="T83" fmla="*/ 1919 h 165"/>
                <a:gd name="T84" fmla="*/ 120936 w 183"/>
                <a:gd name="T85" fmla="*/ 3230 h 165"/>
                <a:gd name="T86" fmla="*/ 98790 w 183"/>
                <a:gd name="T87" fmla="*/ 4709 h 165"/>
                <a:gd name="T88" fmla="*/ 80276 w 183"/>
                <a:gd name="T89" fmla="*/ 5820 h 165"/>
                <a:gd name="T90" fmla="*/ 72404 w 183"/>
                <a:gd name="T91" fmla="*/ 6325 h 165"/>
                <a:gd name="T92" fmla="*/ 69152 w 183"/>
                <a:gd name="T93" fmla="*/ 6412 h 165"/>
                <a:gd name="T94" fmla="*/ 64295 w 183"/>
                <a:gd name="T95" fmla="*/ 6476 h 165"/>
                <a:gd name="T96" fmla="*/ 58235 w 183"/>
                <a:gd name="T97" fmla="*/ 6506 h 165"/>
                <a:gd name="T98" fmla="*/ 41640 w 183"/>
                <a:gd name="T99" fmla="*/ 6752 h 165"/>
                <a:gd name="T100" fmla="*/ 24447 w 183"/>
                <a:gd name="T101" fmla="*/ 6932 h 165"/>
                <a:gd name="T102" fmla="*/ 15926 w 183"/>
                <a:gd name="T103" fmla="*/ 6852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65"/>
                <a:gd name="T158" fmla="*/ 183 w 183"/>
                <a:gd name="T159" fmla="*/ 165 h 1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65">
                  <a:moveTo>
                    <a:pt x="16" y="163"/>
                  </a:moveTo>
                  <a:lnTo>
                    <a:pt x="15" y="164"/>
                  </a:lnTo>
                  <a:lnTo>
                    <a:pt x="15" y="162"/>
                  </a:lnTo>
                  <a:lnTo>
                    <a:pt x="14" y="158"/>
                  </a:lnTo>
                  <a:lnTo>
                    <a:pt x="13" y="153"/>
                  </a:lnTo>
                  <a:lnTo>
                    <a:pt x="12" y="148"/>
                  </a:lnTo>
                  <a:lnTo>
                    <a:pt x="11" y="142"/>
                  </a:lnTo>
                  <a:lnTo>
                    <a:pt x="8" y="136"/>
                  </a:lnTo>
                  <a:lnTo>
                    <a:pt x="6" y="132"/>
                  </a:lnTo>
                  <a:lnTo>
                    <a:pt x="4" y="129"/>
                  </a:lnTo>
                  <a:lnTo>
                    <a:pt x="2" y="125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2" y="117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4" y="123"/>
                  </a:lnTo>
                  <a:lnTo>
                    <a:pt x="5" y="125"/>
                  </a:lnTo>
                  <a:lnTo>
                    <a:pt x="6" y="127"/>
                  </a:lnTo>
                  <a:lnTo>
                    <a:pt x="7" y="129"/>
                  </a:lnTo>
                  <a:lnTo>
                    <a:pt x="8" y="131"/>
                  </a:lnTo>
                  <a:lnTo>
                    <a:pt x="10" y="133"/>
                  </a:lnTo>
                  <a:lnTo>
                    <a:pt x="11" y="135"/>
                  </a:lnTo>
                  <a:lnTo>
                    <a:pt x="12" y="138"/>
                  </a:lnTo>
                  <a:lnTo>
                    <a:pt x="13" y="140"/>
                  </a:lnTo>
                  <a:lnTo>
                    <a:pt x="14" y="142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6" y="148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2" y="150"/>
                  </a:lnTo>
                  <a:lnTo>
                    <a:pt x="25" y="147"/>
                  </a:lnTo>
                  <a:lnTo>
                    <a:pt x="27" y="145"/>
                  </a:lnTo>
                  <a:lnTo>
                    <a:pt x="29" y="143"/>
                  </a:lnTo>
                  <a:lnTo>
                    <a:pt x="32" y="142"/>
                  </a:lnTo>
                  <a:lnTo>
                    <a:pt x="35" y="141"/>
                  </a:lnTo>
                  <a:lnTo>
                    <a:pt x="38" y="141"/>
                  </a:lnTo>
                  <a:lnTo>
                    <a:pt x="40" y="141"/>
                  </a:lnTo>
                  <a:lnTo>
                    <a:pt x="43" y="142"/>
                  </a:lnTo>
                  <a:lnTo>
                    <a:pt x="44" y="143"/>
                  </a:lnTo>
                  <a:lnTo>
                    <a:pt x="46" y="144"/>
                  </a:lnTo>
                  <a:lnTo>
                    <a:pt x="48" y="144"/>
                  </a:lnTo>
                  <a:lnTo>
                    <a:pt x="52" y="143"/>
                  </a:lnTo>
                  <a:lnTo>
                    <a:pt x="55" y="141"/>
                  </a:lnTo>
                  <a:lnTo>
                    <a:pt x="59" y="138"/>
                  </a:lnTo>
                  <a:lnTo>
                    <a:pt x="62" y="136"/>
                  </a:lnTo>
                  <a:lnTo>
                    <a:pt x="65" y="133"/>
                  </a:lnTo>
                  <a:lnTo>
                    <a:pt x="67" y="130"/>
                  </a:lnTo>
                  <a:lnTo>
                    <a:pt x="68" y="128"/>
                  </a:lnTo>
                  <a:lnTo>
                    <a:pt x="69" y="125"/>
                  </a:lnTo>
                  <a:lnTo>
                    <a:pt x="70" y="122"/>
                  </a:lnTo>
                  <a:lnTo>
                    <a:pt x="72" y="117"/>
                  </a:lnTo>
                  <a:lnTo>
                    <a:pt x="74" y="112"/>
                  </a:lnTo>
                  <a:lnTo>
                    <a:pt x="76" y="107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5" y="96"/>
                  </a:lnTo>
                  <a:lnTo>
                    <a:pt x="87" y="93"/>
                  </a:lnTo>
                  <a:lnTo>
                    <a:pt x="90" y="90"/>
                  </a:lnTo>
                  <a:lnTo>
                    <a:pt x="92" y="87"/>
                  </a:lnTo>
                  <a:lnTo>
                    <a:pt x="94" y="84"/>
                  </a:lnTo>
                  <a:lnTo>
                    <a:pt x="96" y="81"/>
                  </a:lnTo>
                  <a:lnTo>
                    <a:pt x="98" y="78"/>
                  </a:lnTo>
                  <a:lnTo>
                    <a:pt x="100" y="76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3" y="64"/>
                  </a:lnTo>
                  <a:lnTo>
                    <a:pt x="118" y="59"/>
                  </a:lnTo>
                  <a:lnTo>
                    <a:pt x="124" y="55"/>
                  </a:lnTo>
                  <a:lnTo>
                    <a:pt x="129" y="52"/>
                  </a:lnTo>
                  <a:lnTo>
                    <a:pt x="133" y="49"/>
                  </a:lnTo>
                  <a:lnTo>
                    <a:pt x="137" y="47"/>
                  </a:lnTo>
                  <a:lnTo>
                    <a:pt x="138" y="45"/>
                  </a:lnTo>
                  <a:lnTo>
                    <a:pt x="141" y="43"/>
                  </a:lnTo>
                  <a:lnTo>
                    <a:pt x="143" y="41"/>
                  </a:lnTo>
                  <a:lnTo>
                    <a:pt x="145" y="39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5" y="30"/>
                  </a:lnTo>
                  <a:lnTo>
                    <a:pt x="143" y="28"/>
                  </a:lnTo>
                  <a:lnTo>
                    <a:pt x="141" y="25"/>
                  </a:lnTo>
                  <a:lnTo>
                    <a:pt x="138" y="22"/>
                  </a:lnTo>
                  <a:lnTo>
                    <a:pt x="137" y="20"/>
                  </a:lnTo>
                  <a:lnTo>
                    <a:pt x="135" y="18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8" y="19"/>
                  </a:lnTo>
                  <a:lnTo>
                    <a:pt x="143" y="21"/>
                  </a:lnTo>
                  <a:lnTo>
                    <a:pt x="147" y="23"/>
                  </a:lnTo>
                  <a:lnTo>
                    <a:pt x="149" y="25"/>
                  </a:lnTo>
                  <a:lnTo>
                    <a:pt x="152" y="27"/>
                  </a:lnTo>
                  <a:lnTo>
                    <a:pt x="155" y="28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62" y="29"/>
                  </a:lnTo>
                  <a:lnTo>
                    <a:pt x="166" y="28"/>
                  </a:lnTo>
                  <a:lnTo>
                    <a:pt x="167" y="25"/>
                  </a:lnTo>
                  <a:lnTo>
                    <a:pt x="168" y="23"/>
                  </a:lnTo>
                  <a:lnTo>
                    <a:pt x="168" y="18"/>
                  </a:lnTo>
                  <a:lnTo>
                    <a:pt x="168" y="15"/>
                  </a:lnTo>
                  <a:lnTo>
                    <a:pt x="169" y="12"/>
                  </a:lnTo>
                  <a:lnTo>
                    <a:pt x="170" y="8"/>
                  </a:lnTo>
                  <a:lnTo>
                    <a:pt x="171" y="4"/>
                  </a:lnTo>
                  <a:lnTo>
                    <a:pt x="171" y="1"/>
                  </a:lnTo>
                  <a:lnTo>
                    <a:pt x="172" y="0"/>
                  </a:lnTo>
                  <a:lnTo>
                    <a:pt x="173" y="3"/>
                  </a:lnTo>
                  <a:lnTo>
                    <a:pt x="173" y="7"/>
                  </a:lnTo>
                  <a:lnTo>
                    <a:pt x="173" y="10"/>
                  </a:lnTo>
                  <a:lnTo>
                    <a:pt x="173" y="12"/>
                  </a:lnTo>
                  <a:lnTo>
                    <a:pt x="174" y="14"/>
                  </a:lnTo>
                  <a:lnTo>
                    <a:pt x="174" y="15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5" y="18"/>
                  </a:lnTo>
                  <a:lnTo>
                    <a:pt x="176" y="20"/>
                  </a:lnTo>
                  <a:lnTo>
                    <a:pt x="178" y="22"/>
                  </a:lnTo>
                  <a:lnTo>
                    <a:pt x="180" y="24"/>
                  </a:lnTo>
                  <a:lnTo>
                    <a:pt x="182" y="25"/>
                  </a:lnTo>
                  <a:lnTo>
                    <a:pt x="181" y="27"/>
                  </a:lnTo>
                  <a:lnTo>
                    <a:pt x="178" y="31"/>
                  </a:lnTo>
                  <a:lnTo>
                    <a:pt x="174" y="37"/>
                  </a:lnTo>
                  <a:lnTo>
                    <a:pt x="167" y="44"/>
                  </a:lnTo>
                  <a:lnTo>
                    <a:pt x="161" y="53"/>
                  </a:lnTo>
                  <a:lnTo>
                    <a:pt x="152" y="64"/>
                  </a:lnTo>
                  <a:lnTo>
                    <a:pt x="143" y="74"/>
                  </a:lnTo>
                  <a:lnTo>
                    <a:pt x="135" y="86"/>
                  </a:lnTo>
                  <a:lnTo>
                    <a:pt x="126" y="96"/>
                  </a:lnTo>
                  <a:lnTo>
                    <a:pt x="117" y="108"/>
                  </a:lnTo>
                  <a:lnTo>
                    <a:pt x="108" y="118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90" y="140"/>
                  </a:lnTo>
                  <a:lnTo>
                    <a:pt x="87" y="144"/>
                  </a:lnTo>
                  <a:lnTo>
                    <a:pt x="86" y="146"/>
                  </a:lnTo>
                  <a:lnTo>
                    <a:pt x="85" y="146"/>
                  </a:lnTo>
                  <a:lnTo>
                    <a:pt x="84" y="146"/>
                  </a:lnTo>
                  <a:lnTo>
                    <a:pt x="82" y="147"/>
                  </a:lnTo>
                  <a:lnTo>
                    <a:pt x="81" y="147"/>
                  </a:lnTo>
                  <a:lnTo>
                    <a:pt x="78" y="148"/>
                  </a:lnTo>
                  <a:lnTo>
                    <a:pt x="76" y="149"/>
                  </a:lnTo>
                  <a:lnTo>
                    <a:pt x="74" y="150"/>
                  </a:lnTo>
                  <a:lnTo>
                    <a:pt x="72" y="150"/>
                  </a:lnTo>
                  <a:lnTo>
                    <a:pt x="69" y="150"/>
                  </a:lnTo>
                  <a:lnTo>
                    <a:pt x="63" y="151"/>
                  </a:lnTo>
                  <a:lnTo>
                    <a:pt x="57" y="153"/>
                  </a:lnTo>
                  <a:lnTo>
                    <a:pt x="49" y="155"/>
                  </a:lnTo>
                  <a:lnTo>
                    <a:pt x="43" y="157"/>
                  </a:lnTo>
                  <a:lnTo>
                    <a:pt x="36" y="158"/>
                  </a:lnTo>
                  <a:lnTo>
                    <a:pt x="29" y="159"/>
                  </a:lnTo>
                  <a:lnTo>
                    <a:pt x="25" y="159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8" y="160"/>
                  </a:lnTo>
                  <a:lnTo>
                    <a:pt x="16" y="163"/>
                  </a:lnTo>
                </a:path>
              </a:pathLst>
            </a:custGeom>
            <a:solidFill>
              <a:srgbClr val="007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3" name="Freeform 916">
              <a:extLst>
                <a:ext uri="{FF2B5EF4-FFF2-40B4-BE49-F238E27FC236}">
                  <a16:creationId xmlns:a16="http://schemas.microsoft.com/office/drawing/2014/main" id="{1BFEF2D6-C543-4A70-A5C6-CD30CAB41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3695"/>
              <a:ext cx="232" cy="40"/>
            </a:xfrm>
            <a:custGeom>
              <a:avLst/>
              <a:gdLst>
                <a:gd name="T0" fmla="*/ 2207 w 156"/>
                <a:gd name="T1" fmla="*/ 110 h 32"/>
                <a:gd name="T2" fmla="*/ 1484 w 156"/>
                <a:gd name="T3" fmla="*/ 110 h 32"/>
                <a:gd name="T4" fmla="*/ 1 w 156"/>
                <a:gd name="T5" fmla="*/ 125 h 32"/>
                <a:gd name="T6" fmla="*/ 0 w 156"/>
                <a:gd name="T7" fmla="*/ 169 h 32"/>
                <a:gd name="T8" fmla="*/ 0 w 156"/>
                <a:gd name="T9" fmla="*/ 305 h 32"/>
                <a:gd name="T10" fmla="*/ 0 w 156"/>
                <a:gd name="T11" fmla="*/ 380 h 32"/>
                <a:gd name="T12" fmla="*/ 1 w 156"/>
                <a:gd name="T13" fmla="*/ 499 h 32"/>
                <a:gd name="T14" fmla="*/ 2207 w 156"/>
                <a:gd name="T15" fmla="*/ 569 h 32"/>
                <a:gd name="T16" fmla="*/ 5752 w 156"/>
                <a:gd name="T17" fmla="*/ 650 h 32"/>
                <a:gd name="T18" fmla="*/ 9348 w 156"/>
                <a:gd name="T19" fmla="*/ 711 h 32"/>
                <a:gd name="T20" fmla="*/ 12721 w 156"/>
                <a:gd name="T21" fmla="*/ 826 h 32"/>
                <a:gd name="T22" fmla="*/ 17583 w 156"/>
                <a:gd name="T23" fmla="*/ 826 h 32"/>
                <a:gd name="T24" fmla="*/ 22791 w 156"/>
                <a:gd name="T25" fmla="*/ 889 h 32"/>
                <a:gd name="T26" fmla="*/ 26149 w 156"/>
                <a:gd name="T27" fmla="*/ 930 h 32"/>
                <a:gd name="T28" fmla="*/ 29758 w 156"/>
                <a:gd name="T29" fmla="*/ 1008 h 32"/>
                <a:gd name="T30" fmla="*/ 33151 w 156"/>
                <a:gd name="T31" fmla="*/ 1016 h 32"/>
                <a:gd name="T32" fmla="*/ 37181 w 156"/>
                <a:gd name="T33" fmla="*/ 1016 h 32"/>
                <a:gd name="T34" fmla="*/ 41840 w 156"/>
                <a:gd name="T35" fmla="*/ 1073 h 32"/>
                <a:gd name="T36" fmla="*/ 46828 w 156"/>
                <a:gd name="T37" fmla="*/ 1111 h 32"/>
                <a:gd name="T38" fmla="*/ 52143 w 156"/>
                <a:gd name="T39" fmla="*/ 1111 h 32"/>
                <a:gd name="T40" fmla="*/ 55295 w 156"/>
                <a:gd name="T41" fmla="*/ 1163 h 32"/>
                <a:gd name="T42" fmla="*/ 60757 w 156"/>
                <a:gd name="T43" fmla="*/ 1220 h 32"/>
                <a:gd name="T44" fmla="*/ 64643 w 156"/>
                <a:gd name="T45" fmla="*/ 1220 h 32"/>
                <a:gd name="T46" fmla="*/ 69642 w 156"/>
                <a:gd name="T47" fmla="*/ 1220 h 32"/>
                <a:gd name="T48" fmla="*/ 73977 w 156"/>
                <a:gd name="T49" fmla="*/ 1248 h 32"/>
                <a:gd name="T50" fmla="*/ 77546 w 156"/>
                <a:gd name="T51" fmla="*/ 1248 h 32"/>
                <a:gd name="T52" fmla="*/ 80740 w 156"/>
                <a:gd name="T53" fmla="*/ 1248 h 32"/>
                <a:gd name="T54" fmla="*/ 85470 w 156"/>
                <a:gd name="T55" fmla="*/ 1248 h 32"/>
                <a:gd name="T56" fmla="*/ 87742 w 156"/>
                <a:gd name="T57" fmla="*/ 1220 h 32"/>
                <a:gd name="T58" fmla="*/ 92538 w 156"/>
                <a:gd name="T59" fmla="*/ 1163 h 32"/>
                <a:gd name="T60" fmla="*/ 94198 w 156"/>
                <a:gd name="T61" fmla="*/ 1163 h 32"/>
                <a:gd name="T62" fmla="*/ 96136 w 156"/>
                <a:gd name="T63" fmla="*/ 1163 h 32"/>
                <a:gd name="T64" fmla="*/ 97251 w 156"/>
                <a:gd name="T65" fmla="*/ 1163 h 32"/>
                <a:gd name="T66" fmla="*/ 100356 w 156"/>
                <a:gd name="T67" fmla="*/ 1248 h 32"/>
                <a:gd name="T68" fmla="*/ 111483 w 156"/>
                <a:gd name="T69" fmla="*/ 1389 h 32"/>
                <a:gd name="T70" fmla="*/ 113209 w 156"/>
                <a:gd name="T71" fmla="*/ 1389 h 32"/>
                <a:gd name="T72" fmla="*/ 115365 w 156"/>
                <a:gd name="T73" fmla="*/ 1389 h 32"/>
                <a:gd name="T74" fmla="*/ 118609 w 156"/>
                <a:gd name="T75" fmla="*/ 1389 h 32"/>
                <a:gd name="T76" fmla="*/ 121028 w 156"/>
                <a:gd name="T77" fmla="*/ 1358 h 32"/>
                <a:gd name="T78" fmla="*/ 123292 w 156"/>
                <a:gd name="T79" fmla="*/ 1358 h 32"/>
                <a:gd name="T80" fmla="*/ 125490 w 156"/>
                <a:gd name="T81" fmla="*/ 1358 h 32"/>
                <a:gd name="T82" fmla="*/ 125867 w 156"/>
                <a:gd name="T83" fmla="*/ 1270 h 32"/>
                <a:gd name="T84" fmla="*/ 127909 w 156"/>
                <a:gd name="T85" fmla="*/ 1220 h 32"/>
                <a:gd name="T86" fmla="*/ 131195 w 156"/>
                <a:gd name="T87" fmla="*/ 1016 h 32"/>
                <a:gd name="T88" fmla="*/ 132445 w 156"/>
                <a:gd name="T89" fmla="*/ 889 h 32"/>
                <a:gd name="T90" fmla="*/ 131195 w 156"/>
                <a:gd name="T91" fmla="*/ 826 h 32"/>
                <a:gd name="T92" fmla="*/ 128973 w 156"/>
                <a:gd name="T93" fmla="*/ 711 h 32"/>
                <a:gd name="T94" fmla="*/ 125867 w 156"/>
                <a:gd name="T95" fmla="*/ 650 h 32"/>
                <a:gd name="T96" fmla="*/ 121804 w 156"/>
                <a:gd name="T97" fmla="*/ 569 h 32"/>
                <a:gd name="T98" fmla="*/ 118609 w 156"/>
                <a:gd name="T99" fmla="*/ 499 h 32"/>
                <a:gd name="T100" fmla="*/ 113209 w 156"/>
                <a:gd name="T101" fmla="*/ 380 h 32"/>
                <a:gd name="T102" fmla="*/ 106771 w 156"/>
                <a:gd name="T103" fmla="*/ 364 h 32"/>
                <a:gd name="T104" fmla="*/ 99706 w 156"/>
                <a:gd name="T105" fmla="*/ 280 h 32"/>
                <a:gd name="T106" fmla="*/ 92538 w 156"/>
                <a:gd name="T107" fmla="*/ 169 h 32"/>
                <a:gd name="T108" fmla="*/ 84381 w 156"/>
                <a:gd name="T109" fmla="*/ 125 h 32"/>
                <a:gd name="T110" fmla="*/ 75394 w 156"/>
                <a:gd name="T111" fmla="*/ 110 h 32"/>
                <a:gd name="T112" fmla="*/ 65815 w 156"/>
                <a:gd name="T113" fmla="*/ 1 h 32"/>
                <a:gd name="T114" fmla="*/ 55295 w 156"/>
                <a:gd name="T115" fmla="*/ 1 h 32"/>
                <a:gd name="T116" fmla="*/ 43467 w 156"/>
                <a:gd name="T117" fmla="*/ 0 h 32"/>
                <a:gd name="T118" fmla="*/ 30747 w 156"/>
                <a:gd name="T119" fmla="*/ 0 h 32"/>
                <a:gd name="T120" fmla="*/ 17473 w 156"/>
                <a:gd name="T121" fmla="*/ 1 h 32"/>
                <a:gd name="T122" fmla="*/ 2207 w 156"/>
                <a:gd name="T123" fmla="*/ 110 h 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"/>
                <a:gd name="T187" fmla="*/ 0 h 32"/>
                <a:gd name="T188" fmla="*/ 156 w 156"/>
                <a:gd name="T189" fmla="*/ 32 h 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" h="32">
                  <a:moveTo>
                    <a:pt x="3" y="2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7" y="20"/>
                  </a:lnTo>
                  <a:lnTo>
                    <a:pt x="31" y="21"/>
                  </a:lnTo>
                  <a:lnTo>
                    <a:pt x="35" y="22"/>
                  </a:lnTo>
                  <a:lnTo>
                    <a:pt x="39" y="23"/>
                  </a:lnTo>
                  <a:lnTo>
                    <a:pt x="44" y="23"/>
                  </a:lnTo>
                  <a:lnTo>
                    <a:pt x="49" y="24"/>
                  </a:lnTo>
                  <a:lnTo>
                    <a:pt x="55" y="25"/>
                  </a:lnTo>
                  <a:lnTo>
                    <a:pt x="61" y="25"/>
                  </a:lnTo>
                  <a:lnTo>
                    <a:pt x="65" y="26"/>
                  </a:lnTo>
                  <a:lnTo>
                    <a:pt x="71" y="27"/>
                  </a:lnTo>
                  <a:lnTo>
                    <a:pt x="76" y="27"/>
                  </a:lnTo>
                  <a:lnTo>
                    <a:pt x="82" y="27"/>
                  </a:lnTo>
                  <a:lnTo>
                    <a:pt x="87" y="28"/>
                  </a:lnTo>
                  <a:lnTo>
                    <a:pt x="91" y="28"/>
                  </a:lnTo>
                  <a:lnTo>
                    <a:pt x="95" y="28"/>
                  </a:lnTo>
                  <a:lnTo>
                    <a:pt x="100" y="28"/>
                  </a:lnTo>
                  <a:lnTo>
                    <a:pt x="103" y="27"/>
                  </a:lnTo>
                  <a:lnTo>
                    <a:pt x="109" y="26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4" y="26"/>
                  </a:lnTo>
                  <a:lnTo>
                    <a:pt x="118" y="28"/>
                  </a:lnTo>
                  <a:lnTo>
                    <a:pt x="131" y="31"/>
                  </a:lnTo>
                  <a:lnTo>
                    <a:pt x="133" y="31"/>
                  </a:lnTo>
                  <a:lnTo>
                    <a:pt x="136" y="31"/>
                  </a:lnTo>
                  <a:lnTo>
                    <a:pt x="139" y="31"/>
                  </a:lnTo>
                  <a:lnTo>
                    <a:pt x="142" y="30"/>
                  </a:lnTo>
                  <a:lnTo>
                    <a:pt x="145" y="30"/>
                  </a:lnTo>
                  <a:lnTo>
                    <a:pt x="147" y="30"/>
                  </a:lnTo>
                  <a:lnTo>
                    <a:pt x="148" y="29"/>
                  </a:lnTo>
                  <a:lnTo>
                    <a:pt x="150" y="27"/>
                  </a:lnTo>
                  <a:lnTo>
                    <a:pt x="154" y="23"/>
                  </a:lnTo>
                  <a:lnTo>
                    <a:pt x="155" y="20"/>
                  </a:lnTo>
                  <a:lnTo>
                    <a:pt x="154" y="18"/>
                  </a:lnTo>
                  <a:lnTo>
                    <a:pt x="151" y="16"/>
                  </a:lnTo>
                  <a:lnTo>
                    <a:pt x="148" y="14"/>
                  </a:lnTo>
                  <a:lnTo>
                    <a:pt x="143" y="13"/>
                  </a:lnTo>
                  <a:lnTo>
                    <a:pt x="139" y="11"/>
                  </a:lnTo>
                  <a:lnTo>
                    <a:pt x="133" y="9"/>
                  </a:lnTo>
                  <a:lnTo>
                    <a:pt x="125" y="8"/>
                  </a:lnTo>
                  <a:lnTo>
                    <a:pt x="117" y="6"/>
                  </a:lnTo>
                  <a:lnTo>
                    <a:pt x="109" y="4"/>
                  </a:lnTo>
                  <a:lnTo>
                    <a:pt x="99" y="3"/>
                  </a:lnTo>
                  <a:lnTo>
                    <a:pt x="89" y="2"/>
                  </a:lnTo>
                  <a:lnTo>
                    <a:pt x="77" y="1"/>
                  </a:lnTo>
                  <a:lnTo>
                    <a:pt x="65" y="1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0" y="1"/>
                  </a:lnTo>
                  <a:lnTo>
                    <a:pt x="3" y="2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4" name="Freeform 917">
              <a:extLst>
                <a:ext uri="{FF2B5EF4-FFF2-40B4-BE49-F238E27FC236}">
                  <a16:creationId xmlns:a16="http://schemas.microsoft.com/office/drawing/2014/main" id="{812B4A18-24C4-4038-A327-D91DA0CA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3695"/>
              <a:ext cx="241" cy="47"/>
            </a:xfrm>
            <a:custGeom>
              <a:avLst/>
              <a:gdLst>
                <a:gd name="T0" fmla="*/ 2209 w 162"/>
                <a:gd name="T1" fmla="*/ 2 h 38"/>
                <a:gd name="T2" fmla="*/ 2209 w 162"/>
                <a:gd name="T3" fmla="*/ 2 h 38"/>
                <a:gd name="T4" fmla="*/ 1485 w 162"/>
                <a:gd name="T5" fmla="*/ 2 h 38"/>
                <a:gd name="T6" fmla="*/ 1 w 162"/>
                <a:gd name="T7" fmla="*/ 115 h 38"/>
                <a:gd name="T8" fmla="*/ 0 w 162"/>
                <a:gd name="T9" fmla="*/ 176 h 38"/>
                <a:gd name="T10" fmla="*/ 0 w 162"/>
                <a:gd name="T11" fmla="*/ 317 h 38"/>
                <a:gd name="T12" fmla="*/ 0 w 162"/>
                <a:gd name="T13" fmla="*/ 413 h 38"/>
                <a:gd name="T14" fmla="*/ 1 w 162"/>
                <a:gd name="T15" fmla="*/ 486 h 38"/>
                <a:gd name="T16" fmla="*/ 2209 w 162"/>
                <a:gd name="T17" fmla="*/ 601 h 38"/>
                <a:gd name="T18" fmla="*/ 5785 w 162"/>
                <a:gd name="T19" fmla="*/ 632 h 38"/>
                <a:gd name="T20" fmla="*/ 9384 w 162"/>
                <a:gd name="T21" fmla="*/ 735 h 38"/>
                <a:gd name="T22" fmla="*/ 13960 w 162"/>
                <a:gd name="T23" fmla="*/ 782 h 38"/>
                <a:gd name="T24" fmla="*/ 19046 w 162"/>
                <a:gd name="T25" fmla="*/ 805 h 38"/>
                <a:gd name="T26" fmla="*/ 23941 w 162"/>
                <a:gd name="T27" fmla="*/ 909 h 38"/>
                <a:gd name="T28" fmla="*/ 27653 w 162"/>
                <a:gd name="T29" fmla="*/ 919 h 38"/>
                <a:gd name="T30" fmla="*/ 30896 w 162"/>
                <a:gd name="T31" fmla="*/ 967 h 38"/>
                <a:gd name="T32" fmla="*/ 35141 w 162"/>
                <a:gd name="T33" fmla="*/ 996 h 38"/>
                <a:gd name="T34" fmla="*/ 39011 w 162"/>
                <a:gd name="T35" fmla="*/ 1048 h 38"/>
                <a:gd name="T36" fmla="*/ 43681 w 162"/>
                <a:gd name="T37" fmla="*/ 1087 h 38"/>
                <a:gd name="T38" fmla="*/ 48651 w 162"/>
                <a:gd name="T39" fmla="*/ 1124 h 38"/>
                <a:gd name="T40" fmla="*/ 54018 w 162"/>
                <a:gd name="T41" fmla="*/ 1124 h 38"/>
                <a:gd name="T42" fmla="*/ 58035 w 162"/>
                <a:gd name="T43" fmla="*/ 1137 h 38"/>
                <a:gd name="T44" fmla="*/ 63457 w 162"/>
                <a:gd name="T45" fmla="*/ 1196 h 38"/>
                <a:gd name="T46" fmla="*/ 68148 w 162"/>
                <a:gd name="T47" fmla="*/ 1196 h 38"/>
                <a:gd name="T48" fmla="*/ 72376 w 162"/>
                <a:gd name="T49" fmla="*/ 1196 h 38"/>
                <a:gd name="T50" fmla="*/ 76937 w 162"/>
                <a:gd name="T51" fmla="*/ 1232 h 38"/>
                <a:gd name="T52" fmla="*/ 81016 w 162"/>
                <a:gd name="T53" fmla="*/ 1232 h 38"/>
                <a:gd name="T54" fmla="*/ 84820 w 162"/>
                <a:gd name="T55" fmla="*/ 1232 h 38"/>
                <a:gd name="T56" fmla="*/ 89578 w 162"/>
                <a:gd name="T57" fmla="*/ 1232 h 38"/>
                <a:gd name="T58" fmla="*/ 91787 w 162"/>
                <a:gd name="T59" fmla="*/ 1196 h 38"/>
                <a:gd name="T60" fmla="*/ 96671 w 162"/>
                <a:gd name="T61" fmla="*/ 1137 h 38"/>
                <a:gd name="T62" fmla="*/ 98286 w 162"/>
                <a:gd name="T63" fmla="*/ 1137 h 38"/>
                <a:gd name="T64" fmla="*/ 100064 w 162"/>
                <a:gd name="T65" fmla="*/ 1137 h 38"/>
                <a:gd name="T66" fmla="*/ 101381 w 162"/>
                <a:gd name="T67" fmla="*/ 1137 h 38"/>
                <a:gd name="T68" fmla="*/ 105289 w 162"/>
                <a:gd name="T69" fmla="*/ 1232 h 38"/>
                <a:gd name="T70" fmla="*/ 116428 w 162"/>
                <a:gd name="T71" fmla="*/ 1390 h 38"/>
                <a:gd name="T72" fmla="*/ 118023 w 162"/>
                <a:gd name="T73" fmla="*/ 1390 h 38"/>
                <a:gd name="T74" fmla="*/ 120524 w 162"/>
                <a:gd name="T75" fmla="*/ 1390 h 38"/>
                <a:gd name="T76" fmla="*/ 123038 w 162"/>
                <a:gd name="T77" fmla="*/ 1390 h 38"/>
                <a:gd name="T78" fmla="*/ 126183 w 162"/>
                <a:gd name="T79" fmla="*/ 1344 h 38"/>
                <a:gd name="T80" fmla="*/ 129436 w 162"/>
                <a:gd name="T81" fmla="*/ 1344 h 38"/>
                <a:gd name="T82" fmla="*/ 131144 w 162"/>
                <a:gd name="T83" fmla="*/ 1344 h 38"/>
                <a:gd name="T84" fmla="*/ 131833 w 162"/>
                <a:gd name="T85" fmla="*/ 1296 h 38"/>
                <a:gd name="T86" fmla="*/ 133325 w 162"/>
                <a:gd name="T87" fmla="*/ 1196 h 38"/>
                <a:gd name="T88" fmla="*/ 137058 w 162"/>
                <a:gd name="T89" fmla="*/ 1048 h 38"/>
                <a:gd name="T90" fmla="*/ 138032 w 162"/>
                <a:gd name="T91" fmla="*/ 909 h 38"/>
                <a:gd name="T92" fmla="*/ 137058 w 162"/>
                <a:gd name="T93" fmla="*/ 782 h 38"/>
                <a:gd name="T94" fmla="*/ 134746 w 162"/>
                <a:gd name="T95" fmla="*/ 735 h 38"/>
                <a:gd name="T96" fmla="*/ 131833 w 162"/>
                <a:gd name="T97" fmla="*/ 632 h 38"/>
                <a:gd name="T98" fmla="*/ 127615 w 162"/>
                <a:gd name="T99" fmla="*/ 601 h 38"/>
                <a:gd name="T100" fmla="*/ 123038 w 162"/>
                <a:gd name="T101" fmla="*/ 486 h 38"/>
                <a:gd name="T102" fmla="*/ 118023 w 162"/>
                <a:gd name="T103" fmla="*/ 413 h 38"/>
                <a:gd name="T104" fmla="*/ 111074 w 162"/>
                <a:gd name="T105" fmla="*/ 334 h 38"/>
                <a:gd name="T106" fmla="*/ 103996 w 162"/>
                <a:gd name="T107" fmla="*/ 270 h 38"/>
                <a:gd name="T108" fmla="*/ 96671 w 162"/>
                <a:gd name="T109" fmla="*/ 176 h 38"/>
                <a:gd name="T110" fmla="*/ 88155 w 162"/>
                <a:gd name="T111" fmla="*/ 142 h 38"/>
                <a:gd name="T112" fmla="*/ 78822 w 162"/>
                <a:gd name="T113" fmla="*/ 2 h 38"/>
                <a:gd name="T114" fmla="*/ 68377 w 162"/>
                <a:gd name="T115" fmla="*/ 1 h 38"/>
                <a:gd name="T116" fmla="*/ 57663 w 162"/>
                <a:gd name="T117" fmla="*/ 1 h 38"/>
                <a:gd name="T118" fmla="*/ 45809 w 162"/>
                <a:gd name="T119" fmla="*/ 0 h 38"/>
                <a:gd name="T120" fmla="*/ 31587 w 162"/>
                <a:gd name="T121" fmla="*/ 0 h 38"/>
                <a:gd name="T122" fmla="*/ 17627 w 162"/>
                <a:gd name="T123" fmla="*/ 1 h 38"/>
                <a:gd name="T124" fmla="*/ 2209 w 162"/>
                <a:gd name="T125" fmla="*/ 2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38"/>
                <a:gd name="T191" fmla="*/ 162 w 162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38">
                  <a:moveTo>
                    <a:pt x="3" y="2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6" y="21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2" y="25"/>
                  </a:lnTo>
                  <a:lnTo>
                    <a:pt x="36" y="26"/>
                  </a:lnTo>
                  <a:lnTo>
                    <a:pt x="41" y="27"/>
                  </a:lnTo>
                  <a:lnTo>
                    <a:pt x="46" y="28"/>
                  </a:lnTo>
                  <a:lnTo>
                    <a:pt x="51" y="29"/>
                  </a:lnTo>
                  <a:lnTo>
                    <a:pt x="57" y="30"/>
                  </a:lnTo>
                  <a:lnTo>
                    <a:pt x="63" y="30"/>
                  </a:lnTo>
                  <a:lnTo>
                    <a:pt x="68" y="31"/>
                  </a:lnTo>
                  <a:lnTo>
                    <a:pt x="74" y="32"/>
                  </a:lnTo>
                  <a:lnTo>
                    <a:pt x="79" y="32"/>
                  </a:lnTo>
                  <a:lnTo>
                    <a:pt x="85" y="32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9" y="33"/>
                  </a:lnTo>
                  <a:lnTo>
                    <a:pt x="104" y="33"/>
                  </a:lnTo>
                  <a:lnTo>
                    <a:pt x="107" y="32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36" y="37"/>
                  </a:lnTo>
                  <a:lnTo>
                    <a:pt x="138" y="37"/>
                  </a:lnTo>
                  <a:lnTo>
                    <a:pt x="141" y="37"/>
                  </a:lnTo>
                  <a:lnTo>
                    <a:pt x="144" y="37"/>
                  </a:lnTo>
                  <a:lnTo>
                    <a:pt x="147" y="36"/>
                  </a:lnTo>
                  <a:lnTo>
                    <a:pt x="151" y="36"/>
                  </a:lnTo>
                  <a:lnTo>
                    <a:pt x="153" y="36"/>
                  </a:lnTo>
                  <a:lnTo>
                    <a:pt x="154" y="35"/>
                  </a:lnTo>
                  <a:lnTo>
                    <a:pt x="156" y="32"/>
                  </a:lnTo>
                  <a:lnTo>
                    <a:pt x="160" y="28"/>
                  </a:lnTo>
                  <a:lnTo>
                    <a:pt x="161" y="24"/>
                  </a:lnTo>
                  <a:lnTo>
                    <a:pt x="160" y="21"/>
                  </a:lnTo>
                  <a:lnTo>
                    <a:pt x="157" y="19"/>
                  </a:lnTo>
                  <a:lnTo>
                    <a:pt x="154" y="17"/>
                  </a:lnTo>
                  <a:lnTo>
                    <a:pt x="149" y="16"/>
                  </a:lnTo>
                  <a:lnTo>
                    <a:pt x="144" y="13"/>
                  </a:lnTo>
                  <a:lnTo>
                    <a:pt x="138" y="11"/>
                  </a:lnTo>
                  <a:lnTo>
                    <a:pt x="130" y="9"/>
                  </a:lnTo>
                  <a:lnTo>
                    <a:pt x="122" y="7"/>
                  </a:lnTo>
                  <a:lnTo>
                    <a:pt x="113" y="5"/>
                  </a:lnTo>
                  <a:lnTo>
                    <a:pt x="103" y="4"/>
                  </a:lnTo>
                  <a:lnTo>
                    <a:pt x="92" y="2"/>
                  </a:lnTo>
                  <a:lnTo>
                    <a:pt x="80" y="1"/>
                  </a:lnTo>
                  <a:lnTo>
                    <a:pt x="67" y="1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21" y="1"/>
                  </a:lnTo>
                  <a:lnTo>
                    <a:pt x="3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5" name="Freeform 918">
              <a:extLst>
                <a:ext uri="{FF2B5EF4-FFF2-40B4-BE49-F238E27FC236}">
                  <a16:creationId xmlns:a16="http://schemas.microsoft.com/office/drawing/2014/main" id="{5142E1A7-481E-4D4F-9393-217CC6FC4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638"/>
              <a:ext cx="251" cy="83"/>
            </a:xfrm>
            <a:custGeom>
              <a:avLst/>
              <a:gdLst>
                <a:gd name="T0" fmla="*/ 60308 w 169"/>
                <a:gd name="T1" fmla="*/ 2 h 67"/>
                <a:gd name="T2" fmla="*/ 52958 w 169"/>
                <a:gd name="T3" fmla="*/ 224 h 67"/>
                <a:gd name="T4" fmla="*/ 44126 w 169"/>
                <a:gd name="T5" fmla="*/ 487 h 67"/>
                <a:gd name="T6" fmla="*/ 34420 w 169"/>
                <a:gd name="T7" fmla="*/ 652 h 67"/>
                <a:gd name="T8" fmla="*/ 25422 w 169"/>
                <a:gd name="T9" fmla="*/ 652 h 67"/>
                <a:gd name="T10" fmla="*/ 15152 w 169"/>
                <a:gd name="T11" fmla="*/ 753 h 67"/>
                <a:gd name="T12" fmla="*/ 6869 w 169"/>
                <a:gd name="T13" fmla="*/ 1027 h 67"/>
                <a:gd name="T14" fmla="*/ 1 w 169"/>
                <a:gd name="T15" fmla="*/ 1432 h 67"/>
                <a:gd name="T16" fmla="*/ 1 w 169"/>
                <a:gd name="T17" fmla="*/ 1759 h 67"/>
                <a:gd name="T18" fmla="*/ 5619 w 169"/>
                <a:gd name="T19" fmla="*/ 1881 h 67"/>
                <a:gd name="T20" fmla="*/ 17318 w 169"/>
                <a:gd name="T21" fmla="*/ 2039 h 67"/>
                <a:gd name="T22" fmla="*/ 37757 w 169"/>
                <a:gd name="T23" fmla="*/ 2289 h 67"/>
                <a:gd name="T24" fmla="*/ 51476 w 169"/>
                <a:gd name="T25" fmla="*/ 2357 h 67"/>
                <a:gd name="T26" fmla="*/ 58978 w 169"/>
                <a:gd name="T27" fmla="*/ 2418 h 67"/>
                <a:gd name="T28" fmla="*/ 72374 w 169"/>
                <a:gd name="T29" fmla="*/ 2421 h 67"/>
                <a:gd name="T30" fmla="*/ 87595 w 169"/>
                <a:gd name="T31" fmla="*/ 2421 h 67"/>
                <a:gd name="T32" fmla="*/ 95889 w 169"/>
                <a:gd name="T33" fmla="*/ 2418 h 67"/>
                <a:gd name="T34" fmla="*/ 102609 w 169"/>
                <a:gd name="T35" fmla="*/ 2418 h 67"/>
                <a:gd name="T36" fmla="*/ 112764 w 169"/>
                <a:gd name="T37" fmla="*/ 2421 h 67"/>
                <a:gd name="T38" fmla="*/ 123459 w 169"/>
                <a:gd name="T39" fmla="*/ 2501 h 67"/>
                <a:gd name="T40" fmla="*/ 130097 w 169"/>
                <a:gd name="T41" fmla="*/ 2501 h 67"/>
                <a:gd name="T42" fmla="*/ 135093 w 169"/>
                <a:gd name="T43" fmla="*/ 2102 h 67"/>
                <a:gd name="T44" fmla="*/ 138436 w 169"/>
                <a:gd name="T45" fmla="*/ 1458 h 67"/>
                <a:gd name="T46" fmla="*/ 140022 w 169"/>
                <a:gd name="T47" fmla="*/ 866 h 67"/>
                <a:gd name="T48" fmla="*/ 138931 w 169"/>
                <a:gd name="T49" fmla="*/ 608 h 67"/>
                <a:gd name="T50" fmla="*/ 135093 w 169"/>
                <a:gd name="T51" fmla="*/ 526 h 67"/>
                <a:gd name="T52" fmla="*/ 127256 w 169"/>
                <a:gd name="T53" fmla="*/ 425 h 67"/>
                <a:gd name="T54" fmla="*/ 116706 w 169"/>
                <a:gd name="T55" fmla="*/ 277 h 67"/>
                <a:gd name="T56" fmla="*/ 104857 w 169"/>
                <a:gd name="T57" fmla="*/ 181 h 67"/>
                <a:gd name="T58" fmla="*/ 92551 w 169"/>
                <a:gd name="T59" fmla="*/ 2 h 67"/>
                <a:gd name="T60" fmla="*/ 80072 w 169"/>
                <a:gd name="T61" fmla="*/ 0 h 67"/>
                <a:gd name="T62" fmla="*/ 68423 w 169"/>
                <a:gd name="T63" fmla="*/ 0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67"/>
                <a:gd name="T98" fmla="*/ 169 w 169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67">
                  <a:moveTo>
                    <a:pt x="76" y="1"/>
                  </a:moveTo>
                  <a:lnTo>
                    <a:pt x="73" y="2"/>
                  </a:lnTo>
                  <a:lnTo>
                    <a:pt x="70" y="5"/>
                  </a:lnTo>
                  <a:lnTo>
                    <a:pt x="64" y="6"/>
                  </a:lnTo>
                  <a:lnTo>
                    <a:pt x="59" y="9"/>
                  </a:lnTo>
                  <a:lnTo>
                    <a:pt x="53" y="12"/>
                  </a:lnTo>
                  <a:lnTo>
                    <a:pt x="46" y="15"/>
                  </a:lnTo>
                  <a:lnTo>
                    <a:pt x="41" y="17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4" y="18"/>
                  </a:lnTo>
                  <a:lnTo>
                    <a:pt x="18" y="20"/>
                  </a:lnTo>
                  <a:lnTo>
                    <a:pt x="13" y="23"/>
                  </a:lnTo>
                  <a:lnTo>
                    <a:pt x="8" y="27"/>
                  </a:lnTo>
                  <a:lnTo>
                    <a:pt x="4" y="31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4" y="50"/>
                  </a:lnTo>
                  <a:lnTo>
                    <a:pt x="21" y="53"/>
                  </a:lnTo>
                  <a:lnTo>
                    <a:pt x="32" y="57"/>
                  </a:lnTo>
                  <a:lnTo>
                    <a:pt x="45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6" y="63"/>
                  </a:lnTo>
                  <a:lnTo>
                    <a:pt x="71" y="63"/>
                  </a:lnTo>
                  <a:lnTo>
                    <a:pt x="79" y="64"/>
                  </a:lnTo>
                  <a:lnTo>
                    <a:pt x="87" y="64"/>
                  </a:lnTo>
                  <a:lnTo>
                    <a:pt x="96" y="64"/>
                  </a:lnTo>
                  <a:lnTo>
                    <a:pt x="105" y="64"/>
                  </a:lnTo>
                  <a:lnTo>
                    <a:pt x="114" y="63"/>
                  </a:lnTo>
                  <a:lnTo>
                    <a:pt x="115" y="63"/>
                  </a:lnTo>
                  <a:lnTo>
                    <a:pt x="118" y="63"/>
                  </a:lnTo>
                  <a:lnTo>
                    <a:pt x="123" y="63"/>
                  </a:lnTo>
                  <a:lnTo>
                    <a:pt x="128" y="63"/>
                  </a:lnTo>
                  <a:lnTo>
                    <a:pt x="135" y="64"/>
                  </a:lnTo>
                  <a:lnTo>
                    <a:pt x="141" y="64"/>
                  </a:lnTo>
                  <a:lnTo>
                    <a:pt x="148" y="65"/>
                  </a:lnTo>
                  <a:lnTo>
                    <a:pt x="153" y="66"/>
                  </a:lnTo>
                  <a:lnTo>
                    <a:pt x="156" y="65"/>
                  </a:lnTo>
                  <a:lnTo>
                    <a:pt x="160" y="61"/>
                  </a:lnTo>
                  <a:lnTo>
                    <a:pt x="162" y="56"/>
                  </a:lnTo>
                  <a:lnTo>
                    <a:pt x="165" y="48"/>
                  </a:lnTo>
                  <a:lnTo>
                    <a:pt x="166" y="39"/>
                  </a:lnTo>
                  <a:lnTo>
                    <a:pt x="167" y="31"/>
                  </a:lnTo>
                  <a:lnTo>
                    <a:pt x="168" y="23"/>
                  </a:lnTo>
                  <a:lnTo>
                    <a:pt x="168" y="16"/>
                  </a:lnTo>
                  <a:lnTo>
                    <a:pt x="167" y="16"/>
                  </a:lnTo>
                  <a:lnTo>
                    <a:pt x="165" y="15"/>
                  </a:lnTo>
                  <a:lnTo>
                    <a:pt x="162" y="14"/>
                  </a:lnTo>
                  <a:lnTo>
                    <a:pt x="158" y="12"/>
                  </a:lnTo>
                  <a:lnTo>
                    <a:pt x="153" y="11"/>
                  </a:lnTo>
                  <a:lnTo>
                    <a:pt x="147" y="9"/>
                  </a:lnTo>
                  <a:lnTo>
                    <a:pt x="140" y="7"/>
                  </a:lnTo>
                  <a:lnTo>
                    <a:pt x="133" y="6"/>
                  </a:lnTo>
                  <a:lnTo>
                    <a:pt x="126" y="5"/>
                  </a:lnTo>
                  <a:lnTo>
                    <a:pt x="119" y="3"/>
                  </a:lnTo>
                  <a:lnTo>
                    <a:pt x="111" y="2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6" y="1"/>
                  </a:lnTo>
                </a:path>
              </a:pathLst>
            </a:custGeom>
            <a:solidFill>
              <a:srgbClr val="3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6" name="Freeform 919">
              <a:extLst>
                <a:ext uri="{FF2B5EF4-FFF2-40B4-BE49-F238E27FC236}">
                  <a16:creationId xmlns:a16="http://schemas.microsoft.com/office/drawing/2014/main" id="{945ECBB5-B8B7-4892-82D2-6C8F3D5D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638"/>
              <a:ext cx="260" cy="91"/>
            </a:xfrm>
            <a:custGeom>
              <a:avLst/>
              <a:gdLst>
                <a:gd name="T0" fmla="*/ 66163 w 175"/>
                <a:gd name="T1" fmla="*/ 1 h 73"/>
                <a:gd name="T2" fmla="*/ 60269 w 175"/>
                <a:gd name="T3" fmla="*/ 187 h 73"/>
                <a:gd name="T4" fmla="*/ 51413 w 175"/>
                <a:gd name="T5" fmla="*/ 415 h 73"/>
                <a:gd name="T6" fmla="*/ 39929 w 175"/>
                <a:gd name="T7" fmla="*/ 686 h 73"/>
                <a:gd name="T8" fmla="*/ 31148 w 175"/>
                <a:gd name="T9" fmla="*/ 733 h 73"/>
                <a:gd name="T10" fmla="*/ 20965 w 175"/>
                <a:gd name="T11" fmla="*/ 855 h 73"/>
                <a:gd name="T12" fmla="*/ 10690 w 175"/>
                <a:gd name="T13" fmla="*/ 1066 h 73"/>
                <a:gd name="T14" fmla="*/ 3260 w 175"/>
                <a:gd name="T15" fmla="*/ 1420 h 73"/>
                <a:gd name="T16" fmla="*/ 0 w 175"/>
                <a:gd name="T17" fmla="*/ 2066 h 73"/>
                <a:gd name="T18" fmla="*/ 2194 w 175"/>
                <a:gd name="T19" fmla="*/ 2194 h 73"/>
                <a:gd name="T20" fmla="*/ 11675 w 175"/>
                <a:gd name="T21" fmla="*/ 2340 h 73"/>
                <a:gd name="T22" fmla="*/ 27527 w 175"/>
                <a:gd name="T23" fmla="*/ 2633 h 73"/>
                <a:gd name="T24" fmla="*/ 52085 w 175"/>
                <a:gd name="T25" fmla="*/ 2901 h 73"/>
                <a:gd name="T26" fmla="*/ 56885 w 175"/>
                <a:gd name="T27" fmla="*/ 2917 h 73"/>
                <a:gd name="T28" fmla="*/ 68754 w 175"/>
                <a:gd name="T29" fmla="*/ 2947 h 73"/>
                <a:gd name="T30" fmla="*/ 82698 w 175"/>
                <a:gd name="T31" fmla="*/ 2947 h 73"/>
                <a:gd name="T32" fmla="*/ 98397 w 175"/>
                <a:gd name="T33" fmla="*/ 2917 h 73"/>
                <a:gd name="T34" fmla="*/ 102149 w 175"/>
                <a:gd name="T35" fmla="*/ 2917 h 73"/>
                <a:gd name="T36" fmla="*/ 111528 w 175"/>
                <a:gd name="T37" fmla="*/ 2917 h 73"/>
                <a:gd name="T38" fmla="*/ 121991 w 175"/>
                <a:gd name="T39" fmla="*/ 2947 h 73"/>
                <a:gd name="T40" fmla="*/ 132405 w 175"/>
                <a:gd name="T41" fmla="*/ 3074 h 73"/>
                <a:gd name="T42" fmla="*/ 139145 w 175"/>
                <a:gd name="T43" fmla="*/ 2860 h 73"/>
                <a:gd name="T44" fmla="*/ 142970 w 175"/>
                <a:gd name="T45" fmla="*/ 2206 h 73"/>
                <a:gd name="T46" fmla="*/ 145016 w 175"/>
                <a:gd name="T47" fmla="*/ 1420 h 73"/>
                <a:gd name="T48" fmla="*/ 146044 w 175"/>
                <a:gd name="T49" fmla="*/ 701 h 73"/>
                <a:gd name="T50" fmla="*/ 142970 w 175"/>
                <a:gd name="T51" fmla="*/ 686 h 73"/>
                <a:gd name="T52" fmla="*/ 137678 w 175"/>
                <a:gd name="T53" fmla="*/ 550 h 73"/>
                <a:gd name="T54" fmla="*/ 127387 w 175"/>
                <a:gd name="T55" fmla="*/ 415 h 73"/>
                <a:gd name="T56" fmla="*/ 115694 w 175"/>
                <a:gd name="T57" fmla="*/ 290 h 73"/>
                <a:gd name="T58" fmla="*/ 103046 w 175"/>
                <a:gd name="T59" fmla="*/ 120 h 73"/>
                <a:gd name="T60" fmla="*/ 89543 w 175"/>
                <a:gd name="T61" fmla="*/ 1 h 73"/>
                <a:gd name="T62" fmla="*/ 77383 w 175"/>
                <a:gd name="T63" fmla="*/ 0 h 73"/>
                <a:gd name="T64" fmla="*/ 66163 w 175"/>
                <a:gd name="T65" fmla="*/ 1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73"/>
                <a:gd name="T101" fmla="*/ 175 w 175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73">
                  <a:moveTo>
                    <a:pt x="79" y="1"/>
                  </a:moveTo>
                  <a:lnTo>
                    <a:pt x="79" y="1"/>
                  </a:lnTo>
                  <a:lnTo>
                    <a:pt x="76" y="2"/>
                  </a:lnTo>
                  <a:lnTo>
                    <a:pt x="72" y="5"/>
                  </a:lnTo>
                  <a:lnTo>
                    <a:pt x="66" y="7"/>
                  </a:lnTo>
                  <a:lnTo>
                    <a:pt x="61" y="10"/>
                  </a:lnTo>
                  <a:lnTo>
                    <a:pt x="55" y="13"/>
                  </a:lnTo>
                  <a:lnTo>
                    <a:pt x="48" y="16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1" y="19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3" y="25"/>
                  </a:lnTo>
                  <a:lnTo>
                    <a:pt x="8" y="29"/>
                  </a:lnTo>
                  <a:lnTo>
                    <a:pt x="4" y="34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7" y="53"/>
                  </a:lnTo>
                  <a:lnTo>
                    <a:pt x="14" y="55"/>
                  </a:lnTo>
                  <a:lnTo>
                    <a:pt x="22" y="58"/>
                  </a:lnTo>
                  <a:lnTo>
                    <a:pt x="33" y="62"/>
                  </a:lnTo>
                  <a:lnTo>
                    <a:pt x="47" y="65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8" y="69"/>
                  </a:lnTo>
                  <a:lnTo>
                    <a:pt x="74" y="69"/>
                  </a:lnTo>
                  <a:lnTo>
                    <a:pt x="82" y="70"/>
                  </a:lnTo>
                  <a:lnTo>
                    <a:pt x="90" y="70"/>
                  </a:lnTo>
                  <a:lnTo>
                    <a:pt x="99" y="70"/>
                  </a:lnTo>
                  <a:lnTo>
                    <a:pt x="109" y="70"/>
                  </a:lnTo>
                  <a:lnTo>
                    <a:pt x="118" y="69"/>
                  </a:lnTo>
                  <a:lnTo>
                    <a:pt x="119" y="69"/>
                  </a:lnTo>
                  <a:lnTo>
                    <a:pt x="122" y="69"/>
                  </a:lnTo>
                  <a:lnTo>
                    <a:pt x="127" y="69"/>
                  </a:lnTo>
                  <a:lnTo>
                    <a:pt x="133" y="69"/>
                  </a:lnTo>
                  <a:lnTo>
                    <a:pt x="140" y="70"/>
                  </a:lnTo>
                  <a:lnTo>
                    <a:pt x="146" y="70"/>
                  </a:lnTo>
                  <a:lnTo>
                    <a:pt x="153" y="71"/>
                  </a:lnTo>
                  <a:lnTo>
                    <a:pt x="158" y="72"/>
                  </a:lnTo>
                  <a:lnTo>
                    <a:pt x="162" y="71"/>
                  </a:lnTo>
                  <a:lnTo>
                    <a:pt x="166" y="67"/>
                  </a:lnTo>
                  <a:lnTo>
                    <a:pt x="168" y="61"/>
                  </a:lnTo>
                  <a:lnTo>
                    <a:pt x="171" y="52"/>
                  </a:lnTo>
                  <a:lnTo>
                    <a:pt x="172" y="43"/>
                  </a:lnTo>
                  <a:lnTo>
                    <a:pt x="173" y="34"/>
                  </a:lnTo>
                  <a:lnTo>
                    <a:pt x="174" y="25"/>
                  </a:lnTo>
                  <a:lnTo>
                    <a:pt x="174" y="17"/>
                  </a:lnTo>
                  <a:lnTo>
                    <a:pt x="173" y="17"/>
                  </a:lnTo>
                  <a:lnTo>
                    <a:pt x="171" y="16"/>
                  </a:lnTo>
                  <a:lnTo>
                    <a:pt x="168" y="15"/>
                  </a:lnTo>
                  <a:lnTo>
                    <a:pt x="164" y="13"/>
                  </a:lnTo>
                  <a:lnTo>
                    <a:pt x="158" y="12"/>
                  </a:lnTo>
                  <a:lnTo>
                    <a:pt x="152" y="10"/>
                  </a:lnTo>
                  <a:lnTo>
                    <a:pt x="145" y="8"/>
                  </a:lnTo>
                  <a:lnTo>
                    <a:pt x="138" y="7"/>
                  </a:lnTo>
                  <a:lnTo>
                    <a:pt x="131" y="5"/>
                  </a:lnTo>
                  <a:lnTo>
                    <a:pt x="123" y="3"/>
                  </a:lnTo>
                  <a:lnTo>
                    <a:pt x="115" y="2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9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7" name="Freeform 920">
              <a:extLst>
                <a:ext uri="{FF2B5EF4-FFF2-40B4-BE49-F238E27FC236}">
                  <a16:creationId xmlns:a16="http://schemas.microsoft.com/office/drawing/2014/main" id="{5D4B9684-2472-43D2-BE7E-F2D3E067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3649"/>
              <a:ext cx="162" cy="49"/>
            </a:xfrm>
            <a:custGeom>
              <a:avLst/>
              <a:gdLst>
                <a:gd name="T0" fmla="*/ 4848 w 109"/>
                <a:gd name="T1" fmla="*/ 768 h 39"/>
                <a:gd name="T2" fmla="*/ 3262 w 109"/>
                <a:gd name="T3" fmla="*/ 804 h 39"/>
                <a:gd name="T4" fmla="*/ 1477 w 109"/>
                <a:gd name="T5" fmla="*/ 920 h 39"/>
                <a:gd name="T6" fmla="*/ 1 w 109"/>
                <a:gd name="T7" fmla="*/ 1010 h 39"/>
                <a:gd name="T8" fmla="*/ 0 w 109"/>
                <a:gd name="T9" fmla="*/ 1107 h 39"/>
                <a:gd name="T10" fmla="*/ 0 w 109"/>
                <a:gd name="T11" fmla="*/ 1212 h 39"/>
                <a:gd name="T12" fmla="*/ 1 w 109"/>
                <a:gd name="T13" fmla="*/ 1336 h 39"/>
                <a:gd name="T14" fmla="*/ 3262 w 109"/>
                <a:gd name="T15" fmla="*/ 1391 h 39"/>
                <a:gd name="T16" fmla="*/ 5692 w 109"/>
                <a:gd name="T17" fmla="*/ 1525 h 39"/>
                <a:gd name="T18" fmla="*/ 10271 w 109"/>
                <a:gd name="T19" fmla="*/ 1645 h 39"/>
                <a:gd name="T20" fmla="*/ 15915 w 109"/>
                <a:gd name="T21" fmla="*/ 1679 h 39"/>
                <a:gd name="T22" fmla="*/ 22687 w 109"/>
                <a:gd name="T23" fmla="*/ 1795 h 39"/>
                <a:gd name="T24" fmla="*/ 29084 w 109"/>
                <a:gd name="T25" fmla="*/ 1824 h 39"/>
                <a:gd name="T26" fmla="*/ 36312 w 109"/>
                <a:gd name="T27" fmla="*/ 1824 h 39"/>
                <a:gd name="T28" fmla="*/ 41832 w 109"/>
                <a:gd name="T29" fmla="*/ 1824 h 39"/>
                <a:gd name="T30" fmla="*/ 48026 w 109"/>
                <a:gd name="T31" fmla="*/ 1795 h 39"/>
                <a:gd name="T32" fmla="*/ 53332 w 109"/>
                <a:gd name="T33" fmla="*/ 1679 h 39"/>
                <a:gd name="T34" fmla="*/ 56566 w 109"/>
                <a:gd name="T35" fmla="*/ 1645 h 39"/>
                <a:gd name="T36" fmla="*/ 59011 w 109"/>
                <a:gd name="T37" fmla="*/ 1594 h 39"/>
                <a:gd name="T38" fmla="*/ 61352 w 109"/>
                <a:gd name="T39" fmla="*/ 1525 h 39"/>
                <a:gd name="T40" fmla="*/ 62859 w 109"/>
                <a:gd name="T41" fmla="*/ 1523 h 39"/>
                <a:gd name="T42" fmla="*/ 65649 w 109"/>
                <a:gd name="T43" fmla="*/ 1452 h 39"/>
                <a:gd name="T44" fmla="*/ 68110 w 109"/>
                <a:gd name="T45" fmla="*/ 1452 h 39"/>
                <a:gd name="T46" fmla="*/ 72350 w 109"/>
                <a:gd name="T47" fmla="*/ 1391 h 39"/>
                <a:gd name="T48" fmla="*/ 77652 w 109"/>
                <a:gd name="T49" fmla="*/ 1391 h 39"/>
                <a:gd name="T50" fmla="*/ 81309 w 109"/>
                <a:gd name="T51" fmla="*/ 1391 h 39"/>
                <a:gd name="T52" fmla="*/ 83148 w 109"/>
                <a:gd name="T53" fmla="*/ 1309 h 39"/>
                <a:gd name="T54" fmla="*/ 84864 w 109"/>
                <a:gd name="T55" fmla="*/ 1212 h 39"/>
                <a:gd name="T56" fmla="*/ 86512 w 109"/>
                <a:gd name="T57" fmla="*/ 1107 h 39"/>
                <a:gd name="T58" fmla="*/ 88558 w 109"/>
                <a:gd name="T59" fmla="*/ 1010 h 39"/>
                <a:gd name="T60" fmla="*/ 90103 w 109"/>
                <a:gd name="T61" fmla="*/ 881 h 39"/>
                <a:gd name="T62" fmla="*/ 91184 w 109"/>
                <a:gd name="T63" fmla="*/ 768 h 39"/>
                <a:gd name="T64" fmla="*/ 91184 w 109"/>
                <a:gd name="T65" fmla="*/ 611 h 39"/>
                <a:gd name="T66" fmla="*/ 89568 w 109"/>
                <a:gd name="T67" fmla="*/ 486 h 39"/>
                <a:gd name="T68" fmla="*/ 86178 w 109"/>
                <a:gd name="T69" fmla="*/ 387 h 39"/>
                <a:gd name="T70" fmla="*/ 81309 w 109"/>
                <a:gd name="T71" fmla="*/ 245 h 39"/>
                <a:gd name="T72" fmla="*/ 74480 w 109"/>
                <a:gd name="T73" fmla="*/ 155 h 39"/>
                <a:gd name="T74" fmla="*/ 66429 w 109"/>
                <a:gd name="T75" fmla="*/ 1 h 39"/>
                <a:gd name="T76" fmla="*/ 60265 w 109"/>
                <a:gd name="T77" fmla="*/ 0 h 39"/>
                <a:gd name="T78" fmla="*/ 53968 w 109"/>
                <a:gd name="T79" fmla="*/ 0 h 39"/>
                <a:gd name="T80" fmla="*/ 50171 w 109"/>
                <a:gd name="T81" fmla="*/ 1 h 39"/>
                <a:gd name="T82" fmla="*/ 46919 w 109"/>
                <a:gd name="T83" fmla="*/ 123 h 39"/>
                <a:gd name="T84" fmla="*/ 43284 w 109"/>
                <a:gd name="T85" fmla="*/ 155 h 39"/>
                <a:gd name="T86" fmla="*/ 40549 w 109"/>
                <a:gd name="T87" fmla="*/ 245 h 39"/>
                <a:gd name="T88" fmla="*/ 38060 w 109"/>
                <a:gd name="T89" fmla="*/ 353 h 39"/>
                <a:gd name="T90" fmla="*/ 34717 w 109"/>
                <a:gd name="T91" fmla="*/ 486 h 39"/>
                <a:gd name="T92" fmla="*/ 31569 w 109"/>
                <a:gd name="T93" fmla="*/ 486 h 39"/>
                <a:gd name="T94" fmla="*/ 29084 w 109"/>
                <a:gd name="T95" fmla="*/ 558 h 39"/>
                <a:gd name="T96" fmla="*/ 25608 w 109"/>
                <a:gd name="T97" fmla="*/ 583 h 39"/>
                <a:gd name="T98" fmla="*/ 22038 w 109"/>
                <a:gd name="T99" fmla="*/ 611 h 39"/>
                <a:gd name="T100" fmla="*/ 19569 w 109"/>
                <a:gd name="T101" fmla="*/ 611 h 39"/>
                <a:gd name="T102" fmla="*/ 17230 w 109"/>
                <a:gd name="T103" fmla="*/ 611 h 39"/>
                <a:gd name="T104" fmla="*/ 13837 w 109"/>
                <a:gd name="T105" fmla="*/ 701 h 39"/>
                <a:gd name="T106" fmla="*/ 11703 w 109"/>
                <a:gd name="T107" fmla="*/ 701 h 39"/>
                <a:gd name="T108" fmla="*/ 9310 w 109"/>
                <a:gd name="T109" fmla="*/ 701 h 39"/>
                <a:gd name="T110" fmla="*/ 7205 w 109"/>
                <a:gd name="T111" fmla="*/ 732 h 39"/>
                <a:gd name="T112" fmla="*/ 4848 w 109"/>
                <a:gd name="T113" fmla="*/ 768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"/>
                <a:gd name="T172" fmla="*/ 0 h 39"/>
                <a:gd name="T173" fmla="*/ 109 w 109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" h="39">
                  <a:moveTo>
                    <a:pt x="6" y="16"/>
                  </a:moveTo>
                  <a:lnTo>
                    <a:pt x="4" y="17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12" y="34"/>
                  </a:lnTo>
                  <a:lnTo>
                    <a:pt x="19" y="35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43" y="38"/>
                  </a:lnTo>
                  <a:lnTo>
                    <a:pt x="50" y="38"/>
                  </a:lnTo>
                  <a:lnTo>
                    <a:pt x="57" y="37"/>
                  </a:lnTo>
                  <a:lnTo>
                    <a:pt x="63" y="35"/>
                  </a:lnTo>
                  <a:lnTo>
                    <a:pt x="67" y="34"/>
                  </a:lnTo>
                  <a:lnTo>
                    <a:pt x="70" y="33"/>
                  </a:lnTo>
                  <a:lnTo>
                    <a:pt x="73" y="32"/>
                  </a:lnTo>
                  <a:lnTo>
                    <a:pt x="75" y="31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6" y="29"/>
                  </a:lnTo>
                  <a:lnTo>
                    <a:pt x="99" y="27"/>
                  </a:lnTo>
                  <a:lnTo>
                    <a:pt x="101" y="25"/>
                  </a:lnTo>
                  <a:lnTo>
                    <a:pt x="103" y="23"/>
                  </a:lnTo>
                  <a:lnTo>
                    <a:pt x="105" y="21"/>
                  </a:lnTo>
                  <a:lnTo>
                    <a:pt x="107" y="18"/>
                  </a:lnTo>
                  <a:lnTo>
                    <a:pt x="108" y="16"/>
                  </a:lnTo>
                  <a:lnTo>
                    <a:pt x="108" y="13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88" y="3"/>
                  </a:lnTo>
                  <a:lnTo>
                    <a:pt x="79" y="1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6" y="2"/>
                  </a:lnTo>
                  <a:lnTo>
                    <a:pt x="52" y="3"/>
                  </a:lnTo>
                  <a:lnTo>
                    <a:pt x="48" y="5"/>
                  </a:lnTo>
                  <a:lnTo>
                    <a:pt x="45" y="7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6" y="16"/>
                  </a:lnTo>
                </a:path>
              </a:pathLst>
            </a:custGeom>
            <a:solidFill>
              <a:srgbClr val="3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8" name="Freeform 921">
              <a:extLst>
                <a:ext uri="{FF2B5EF4-FFF2-40B4-BE49-F238E27FC236}">
                  <a16:creationId xmlns:a16="http://schemas.microsoft.com/office/drawing/2014/main" id="{017480DC-12F6-4EB5-99E4-ACA8464E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3650"/>
              <a:ext cx="150" cy="45"/>
            </a:xfrm>
            <a:custGeom>
              <a:avLst/>
              <a:gdLst>
                <a:gd name="T0" fmla="*/ 47468 w 101"/>
                <a:gd name="T1" fmla="*/ 1 h 36"/>
                <a:gd name="T2" fmla="*/ 44110 w 101"/>
                <a:gd name="T3" fmla="*/ 125 h 36"/>
                <a:gd name="T4" fmla="*/ 41357 w 101"/>
                <a:gd name="T5" fmla="*/ 173 h 36"/>
                <a:gd name="T6" fmla="*/ 38177 w 101"/>
                <a:gd name="T7" fmla="*/ 280 h 36"/>
                <a:gd name="T8" fmla="*/ 34653 w 101"/>
                <a:gd name="T9" fmla="*/ 364 h 36"/>
                <a:gd name="T10" fmla="*/ 33402 w 101"/>
                <a:gd name="T11" fmla="*/ 380 h 36"/>
                <a:gd name="T12" fmla="*/ 29701 w 101"/>
                <a:gd name="T13" fmla="*/ 455 h 36"/>
                <a:gd name="T14" fmla="*/ 26733 w 101"/>
                <a:gd name="T15" fmla="*/ 529 h 36"/>
                <a:gd name="T16" fmla="*/ 23333 w 101"/>
                <a:gd name="T17" fmla="*/ 538 h 36"/>
                <a:gd name="T18" fmla="*/ 20878 w 101"/>
                <a:gd name="T19" fmla="*/ 569 h 36"/>
                <a:gd name="T20" fmla="*/ 18404 w 101"/>
                <a:gd name="T21" fmla="*/ 569 h 36"/>
                <a:gd name="T22" fmla="*/ 15711 w 101"/>
                <a:gd name="T23" fmla="*/ 569 h 36"/>
                <a:gd name="T24" fmla="*/ 13466 w 101"/>
                <a:gd name="T25" fmla="*/ 569 h 36"/>
                <a:gd name="T26" fmla="*/ 10579 w 101"/>
                <a:gd name="T27" fmla="*/ 661 h 36"/>
                <a:gd name="T28" fmla="*/ 8344 w 101"/>
                <a:gd name="T29" fmla="*/ 661 h 36"/>
                <a:gd name="T30" fmla="*/ 6866 w 101"/>
                <a:gd name="T31" fmla="*/ 666 h 36"/>
                <a:gd name="T32" fmla="*/ 4796 w 101"/>
                <a:gd name="T33" fmla="*/ 666 h 36"/>
                <a:gd name="T34" fmla="*/ 3229 w 101"/>
                <a:gd name="T35" fmla="*/ 720 h 36"/>
                <a:gd name="T36" fmla="*/ 1464 w 101"/>
                <a:gd name="T37" fmla="*/ 826 h 36"/>
                <a:gd name="T38" fmla="*/ 1 w 101"/>
                <a:gd name="T39" fmla="*/ 889 h 36"/>
                <a:gd name="T40" fmla="*/ 0 w 101"/>
                <a:gd name="T41" fmla="*/ 930 h 36"/>
                <a:gd name="T42" fmla="*/ 1 w 101"/>
                <a:gd name="T43" fmla="*/ 1073 h 36"/>
                <a:gd name="T44" fmla="*/ 1464 w 101"/>
                <a:gd name="T45" fmla="*/ 1163 h 36"/>
                <a:gd name="T46" fmla="*/ 3229 w 101"/>
                <a:gd name="T47" fmla="*/ 1220 h 36"/>
                <a:gd name="T48" fmla="*/ 6866 w 101"/>
                <a:gd name="T49" fmla="*/ 1291 h 36"/>
                <a:gd name="T50" fmla="*/ 10197 w 101"/>
                <a:gd name="T51" fmla="*/ 1389 h 36"/>
                <a:gd name="T52" fmla="*/ 15144 w 101"/>
                <a:gd name="T53" fmla="*/ 1399 h 36"/>
                <a:gd name="T54" fmla="*/ 20878 w 101"/>
                <a:gd name="T55" fmla="*/ 1454 h 36"/>
                <a:gd name="T56" fmla="*/ 26733 w 101"/>
                <a:gd name="T57" fmla="*/ 1525 h 36"/>
                <a:gd name="T58" fmla="*/ 33402 w 101"/>
                <a:gd name="T59" fmla="*/ 1570 h 36"/>
                <a:gd name="T60" fmla="*/ 38177 w 101"/>
                <a:gd name="T61" fmla="*/ 1525 h 36"/>
                <a:gd name="T62" fmla="*/ 44110 w 101"/>
                <a:gd name="T63" fmla="*/ 1454 h 36"/>
                <a:gd name="T64" fmla="*/ 48242 w 101"/>
                <a:gd name="T65" fmla="*/ 1399 h 36"/>
                <a:gd name="T66" fmla="*/ 51465 w 101"/>
                <a:gd name="T67" fmla="*/ 1358 h 36"/>
                <a:gd name="T68" fmla="*/ 54342 w 101"/>
                <a:gd name="T69" fmla="*/ 1291 h 36"/>
                <a:gd name="T70" fmla="*/ 56699 w 101"/>
                <a:gd name="T71" fmla="*/ 1256 h 36"/>
                <a:gd name="T72" fmla="*/ 58142 w 101"/>
                <a:gd name="T73" fmla="*/ 1220 h 36"/>
                <a:gd name="T74" fmla="*/ 60288 w 101"/>
                <a:gd name="T75" fmla="*/ 1163 h 36"/>
                <a:gd name="T76" fmla="*/ 62286 w 101"/>
                <a:gd name="T77" fmla="*/ 1163 h 36"/>
                <a:gd name="T78" fmla="*/ 66933 w 101"/>
                <a:gd name="T79" fmla="*/ 1163 h 36"/>
                <a:gd name="T80" fmla="*/ 71647 w 101"/>
                <a:gd name="T81" fmla="*/ 1163 h 36"/>
                <a:gd name="T82" fmla="*/ 75220 w 101"/>
                <a:gd name="T83" fmla="*/ 1111 h 36"/>
                <a:gd name="T84" fmla="*/ 76433 w 101"/>
                <a:gd name="T85" fmla="*/ 1073 h 36"/>
                <a:gd name="T86" fmla="*/ 78633 w 101"/>
                <a:gd name="T87" fmla="*/ 1008 h 36"/>
                <a:gd name="T88" fmla="*/ 80706 w 101"/>
                <a:gd name="T89" fmla="*/ 889 h 36"/>
                <a:gd name="T90" fmla="*/ 82166 w 101"/>
                <a:gd name="T91" fmla="*/ 826 h 36"/>
                <a:gd name="T92" fmla="*/ 83268 w 101"/>
                <a:gd name="T93" fmla="*/ 711 h 36"/>
                <a:gd name="T94" fmla="*/ 83268 w 101"/>
                <a:gd name="T95" fmla="*/ 661 h 36"/>
                <a:gd name="T96" fmla="*/ 83268 w 101"/>
                <a:gd name="T97" fmla="*/ 529 h 36"/>
                <a:gd name="T98" fmla="*/ 82166 w 101"/>
                <a:gd name="T99" fmla="*/ 380 h 36"/>
                <a:gd name="T100" fmla="*/ 78633 w 101"/>
                <a:gd name="T101" fmla="*/ 305 h 36"/>
                <a:gd name="T102" fmla="*/ 73852 w 101"/>
                <a:gd name="T103" fmla="*/ 173 h 36"/>
                <a:gd name="T104" fmla="*/ 68391 w 101"/>
                <a:gd name="T105" fmla="*/ 125 h 36"/>
                <a:gd name="T106" fmla="*/ 62286 w 101"/>
                <a:gd name="T107" fmla="*/ 1 h 36"/>
                <a:gd name="T108" fmla="*/ 56067 w 101"/>
                <a:gd name="T109" fmla="*/ 0 h 36"/>
                <a:gd name="T110" fmla="*/ 50783 w 101"/>
                <a:gd name="T111" fmla="*/ 0 h 36"/>
                <a:gd name="T112" fmla="*/ 47468 w 101"/>
                <a:gd name="T113" fmla="*/ 1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36"/>
                <a:gd name="T173" fmla="*/ 101 w 101"/>
                <a:gd name="T174" fmla="*/ 36 h 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36">
                  <a:moveTo>
                    <a:pt x="57" y="1"/>
                  </a:moveTo>
                  <a:lnTo>
                    <a:pt x="53" y="3"/>
                  </a:lnTo>
                  <a:lnTo>
                    <a:pt x="50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6" y="10"/>
                  </a:lnTo>
                  <a:lnTo>
                    <a:pt x="32" y="11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8" y="32"/>
                  </a:lnTo>
                  <a:lnTo>
                    <a:pt x="25" y="33"/>
                  </a:lnTo>
                  <a:lnTo>
                    <a:pt x="32" y="34"/>
                  </a:lnTo>
                  <a:lnTo>
                    <a:pt x="40" y="35"/>
                  </a:lnTo>
                  <a:lnTo>
                    <a:pt x="46" y="34"/>
                  </a:lnTo>
                  <a:lnTo>
                    <a:pt x="53" y="33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5" y="29"/>
                  </a:lnTo>
                  <a:lnTo>
                    <a:pt x="68" y="28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80" y="26"/>
                  </a:lnTo>
                  <a:lnTo>
                    <a:pt x="86" y="26"/>
                  </a:lnTo>
                  <a:lnTo>
                    <a:pt x="90" y="25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7" y="20"/>
                  </a:lnTo>
                  <a:lnTo>
                    <a:pt x="99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95" y="7"/>
                  </a:lnTo>
                  <a:lnTo>
                    <a:pt x="89" y="4"/>
                  </a:lnTo>
                  <a:lnTo>
                    <a:pt x="82" y="3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1"/>
                  </a:lnTo>
                </a:path>
              </a:pathLst>
            </a:custGeom>
            <a:solidFill>
              <a:srgbClr val="4A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9" name="Freeform 922">
              <a:extLst>
                <a:ext uri="{FF2B5EF4-FFF2-40B4-BE49-F238E27FC236}">
                  <a16:creationId xmlns:a16="http://schemas.microsoft.com/office/drawing/2014/main" id="{73371A13-D347-4B18-8079-5BACE31C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653"/>
              <a:ext cx="139" cy="38"/>
            </a:xfrm>
            <a:custGeom>
              <a:avLst/>
              <a:gdLst>
                <a:gd name="T0" fmla="*/ 41539 w 94"/>
                <a:gd name="T1" fmla="*/ 1 h 31"/>
                <a:gd name="T2" fmla="*/ 39244 w 94"/>
                <a:gd name="T3" fmla="*/ 2 h 31"/>
                <a:gd name="T4" fmla="*/ 36777 w 94"/>
                <a:gd name="T5" fmla="*/ 107 h 31"/>
                <a:gd name="T6" fmla="*/ 34009 w 94"/>
                <a:gd name="T7" fmla="*/ 161 h 31"/>
                <a:gd name="T8" fmla="*/ 30840 w 94"/>
                <a:gd name="T9" fmla="*/ 241 h 31"/>
                <a:gd name="T10" fmla="*/ 29453 w 94"/>
                <a:gd name="T11" fmla="*/ 253 h 31"/>
                <a:gd name="T12" fmla="*/ 26036 w 94"/>
                <a:gd name="T13" fmla="*/ 295 h 31"/>
                <a:gd name="T14" fmla="*/ 24026 w 94"/>
                <a:gd name="T15" fmla="*/ 310 h 31"/>
                <a:gd name="T16" fmla="*/ 21486 w 94"/>
                <a:gd name="T17" fmla="*/ 362 h 31"/>
                <a:gd name="T18" fmla="*/ 18494 w 94"/>
                <a:gd name="T19" fmla="*/ 380 h 31"/>
                <a:gd name="T20" fmla="*/ 16248 w 94"/>
                <a:gd name="T21" fmla="*/ 380 h 31"/>
                <a:gd name="T22" fmla="*/ 14104 w 94"/>
                <a:gd name="T23" fmla="*/ 380 h 31"/>
                <a:gd name="T24" fmla="*/ 11596 w 94"/>
                <a:gd name="T25" fmla="*/ 380 h 31"/>
                <a:gd name="T26" fmla="*/ 9538 w 94"/>
                <a:gd name="T27" fmla="*/ 380 h 31"/>
                <a:gd name="T28" fmla="*/ 7842 w 94"/>
                <a:gd name="T29" fmla="*/ 444 h 31"/>
                <a:gd name="T30" fmla="*/ 6450 w 94"/>
                <a:gd name="T31" fmla="*/ 444 h 31"/>
                <a:gd name="T32" fmla="*/ 4494 w 94"/>
                <a:gd name="T33" fmla="*/ 450 h 31"/>
                <a:gd name="T34" fmla="*/ 1390 w 94"/>
                <a:gd name="T35" fmla="*/ 544 h 31"/>
                <a:gd name="T36" fmla="*/ 0 w 94"/>
                <a:gd name="T37" fmla="*/ 587 h 31"/>
                <a:gd name="T38" fmla="*/ 1390 w 94"/>
                <a:gd name="T39" fmla="*/ 720 h 31"/>
                <a:gd name="T40" fmla="*/ 6450 w 94"/>
                <a:gd name="T41" fmla="*/ 830 h 31"/>
                <a:gd name="T42" fmla="*/ 9538 w 94"/>
                <a:gd name="T43" fmla="*/ 883 h 31"/>
                <a:gd name="T44" fmla="*/ 14104 w 94"/>
                <a:gd name="T45" fmla="*/ 883 h 31"/>
                <a:gd name="T46" fmla="*/ 17607 w 94"/>
                <a:gd name="T47" fmla="*/ 921 h 31"/>
                <a:gd name="T48" fmla="*/ 22999 w 94"/>
                <a:gd name="T49" fmla="*/ 946 h 31"/>
                <a:gd name="T50" fmla="*/ 28606 w 94"/>
                <a:gd name="T51" fmla="*/ 946 h 31"/>
                <a:gd name="T52" fmla="*/ 32461 w 94"/>
                <a:gd name="T53" fmla="*/ 921 h 31"/>
                <a:gd name="T54" fmla="*/ 37495 w 94"/>
                <a:gd name="T55" fmla="*/ 883 h 31"/>
                <a:gd name="T56" fmla="*/ 41539 w 94"/>
                <a:gd name="T57" fmla="*/ 858 h 31"/>
                <a:gd name="T58" fmla="*/ 44924 w 94"/>
                <a:gd name="T59" fmla="*/ 818 h 31"/>
                <a:gd name="T60" fmla="*/ 46599 w 94"/>
                <a:gd name="T61" fmla="*/ 751 h 31"/>
                <a:gd name="T62" fmla="*/ 48859 w 94"/>
                <a:gd name="T63" fmla="*/ 720 h 31"/>
                <a:gd name="T64" fmla="*/ 50290 w 94"/>
                <a:gd name="T65" fmla="*/ 720 h 31"/>
                <a:gd name="T66" fmla="*/ 52536 w 94"/>
                <a:gd name="T67" fmla="*/ 700 h 31"/>
                <a:gd name="T68" fmla="*/ 54383 w 94"/>
                <a:gd name="T69" fmla="*/ 700 h 31"/>
                <a:gd name="T70" fmla="*/ 58031 w 94"/>
                <a:gd name="T71" fmla="*/ 677 h 31"/>
                <a:gd name="T72" fmla="*/ 62550 w 94"/>
                <a:gd name="T73" fmla="*/ 667 h 31"/>
                <a:gd name="T74" fmla="*/ 64841 w 94"/>
                <a:gd name="T75" fmla="*/ 667 h 31"/>
                <a:gd name="T76" fmla="*/ 66430 w 94"/>
                <a:gd name="T77" fmla="*/ 587 h 31"/>
                <a:gd name="T78" fmla="*/ 67853 w 94"/>
                <a:gd name="T79" fmla="*/ 571 h 31"/>
                <a:gd name="T80" fmla="*/ 69473 w 94"/>
                <a:gd name="T81" fmla="*/ 552 h 31"/>
                <a:gd name="T82" fmla="*/ 70980 w 94"/>
                <a:gd name="T83" fmla="*/ 466 h 31"/>
                <a:gd name="T84" fmla="*/ 70980 w 94"/>
                <a:gd name="T85" fmla="*/ 444 h 31"/>
                <a:gd name="T86" fmla="*/ 72249 w 94"/>
                <a:gd name="T87" fmla="*/ 362 h 31"/>
                <a:gd name="T88" fmla="*/ 70980 w 94"/>
                <a:gd name="T89" fmla="*/ 295 h 31"/>
                <a:gd name="T90" fmla="*/ 70821 w 94"/>
                <a:gd name="T91" fmla="*/ 253 h 31"/>
                <a:gd name="T92" fmla="*/ 67436 w 94"/>
                <a:gd name="T93" fmla="*/ 161 h 31"/>
                <a:gd name="T94" fmla="*/ 64403 w 94"/>
                <a:gd name="T95" fmla="*/ 107 h 31"/>
                <a:gd name="T96" fmla="*/ 58485 w 94"/>
                <a:gd name="T97" fmla="*/ 2 h 31"/>
                <a:gd name="T98" fmla="*/ 54383 w 94"/>
                <a:gd name="T99" fmla="*/ 0 h 31"/>
                <a:gd name="T100" fmla="*/ 49379 w 94"/>
                <a:gd name="T101" fmla="*/ 0 h 31"/>
                <a:gd name="T102" fmla="*/ 44924 w 94"/>
                <a:gd name="T103" fmla="*/ 0 h 31"/>
                <a:gd name="T104" fmla="*/ 41539 w 94"/>
                <a:gd name="T105" fmla="*/ 1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"/>
                <a:gd name="T160" fmla="*/ 0 h 31"/>
                <a:gd name="T161" fmla="*/ 94 w 94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" h="31">
                  <a:moveTo>
                    <a:pt x="54" y="1"/>
                  </a:moveTo>
                  <a:lnTo>
                    <a:pt x="51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7"/>
                  </a:lnTo>
                  <a:lnTo>
                    <a:pt x="38" y="8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30" y="30"/>
                  </a:lnTo>
                  <a:lnTo>
                    <a:pt x="37" y="30"/>
                  </a:lnTo>
                  <a:lnTo>
                    <a:pt x="42" y="29"/>
                  </a:lnTo>
                  <a:lnTo>
                    <a:pt x="49" y="28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0" y="24"/>
                  </a:lnTo>
                  <a:lnTo>
                    <a:pt x="63" y="23"/>
                  </a:lnTo>
                  <a:lnTo>
                    <a:pt x="65" y="23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5" y="21"/>
                  </a:lnTo>
                  <a:lnTo>
                    <a:pt x="81" y="20"/>
                  </a:lnTo>
                  <a:lnTo>
                    <a:pt x="84" y="20"/>
                  </a:lnTo>
                  <a:lnTo>
                    <a:pt x="86" y="19"/>
                  </a:lnTo>
                  <a:lnTo>
                    <a:pt x="88" y="18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3" y="11"/>
                  </a:lnTo>
                  <a:lnTo>
                    <a:pt x="92" y="9"/>
                  </a:lnTo>
                  <a:lnTo>
                    <a:pt x="91" y="8"/>
                  </a:lnTo>
                  <a:lnTo>
                    <a:pt x="87" y="5"/>
                  </a:lnTo>
                  <a:lnTo>
                    <a:pt x="83" y="3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4" y="1"/>
                  </a:lnTo>
                </a:path>
              </a:pathLst>
            </a:custGeom>
            <a:solidFill>
              <a:srgbClr val="54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0" name="Freeform 923">
              <a:extLst>
                <a:ext uri="{FF2B5EF4-FFF2-40B4-BE49-F238E27FC236}">
                  <a16:creationId xmlns:a16="http://schemas.microsoft.com/office/drawing/2014/main" id="{ADD50551-5FA4-4B0B-9A6F-1E44BC1F8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3654"/>
              <a:ext cx="126" cy="34"/>
            </a:xfrm>
            <a:custGeom>
              <a:avLst/>
              <a:gdLst>
                <a:gd name="T0" fmla="*/ 40422 w 85"/>
                <a:gd name="T1" fmla="*/ 1 h 27"/>
                <a:gd name="T2" fmla="*/ 38048 w 85"/>
                <a:gd name="T3" fmla="*/ 123 h 27"/>
                <a:gd name="T4" fmla="*/ 34978 w 85"/>
                <a:gd name="T5" fmla="*/ 195 h 27"/>
                <a:gd name="T6" fmla="*/ 31943 w 85"/>
                <a:gd name="T7" fmla="*/ 310 h 27"/>
                <a:gd name="T8" fmla="*/ 30153 w 85"/>
                <a:gd name="T9" fmla="*/ 369 h 27"/>
                <a:gd name="T10" fmla="*/ 28239 w 85"/>
                <a:gd name="T11" fmla="*/ 390 h 27"/>
                <a:gd name="T12" fmla="*/ 25667 w 85"/>
                <a:gd name="T13" fmla="*/ 465 h 27"/>
                <a:gd name="T14" fmla="*/ 23575 w 85"/>
                <a:gd name="T15" fmla="*/ 586 h 27"/>
                <a:gd name="T16" fmla="*/ 21223 w 85"/>
                <a:gd name="T17" fmla="*/ 586 h 27"/>
                <a:gd name="T18" fmla="*/ 17971 w 85"/>
                <a:gd name="T19" fmla="*/ 586 h 27"/>
                <a:gd name="T20" fmla="*/ 15918 w 85"/>
                <a:gd name="T21" fmla="*/ 586 h 27"/>
                <a:gd name="T22" fmla="*/ 13105 w 85"/>
                <a:gd name="T23" fmla="*/ 586 h 27"/>
                <a:gd name="T24" fmla="*/ 11371 w 85"/>
                <a:gd name="T25" fmla="*/ 586 h 27"/>
                <a:gd name="T26" fmla="*/ 8841 w 85"/>
                <a:gd name="T27" fmla="*/ 606 h 27"/>
                <a:gd name="T28" fmla="*/ 6616 w 85"/>
                <a:gd name="T29" fmla="*/ 606 h 27"/>
                <a:gd name="T30" fmla="*/ 5517 w 85"/>
                <a:gd name="T31" fmla="*/ 606 h 27"/>
                <a:gd name="T32" fmla="*/ 3174 w 85"/>
                <a:gd name="T33" fmla="*/ 618 h 27"/>
                <a:gd name="T34" fmla="*/ 1 w 85"/>
                <a:gd name="T35" fmla="*/ 763 h 27"/>
                <a:gd name="T36" fmla="*/ 0 w 85"/>
                <a:gd name="T37" fmla="*/ 834 h 27"/>
                <a:gd name="T38" fmla="*/ 1 w 85"/>
                <a:gd name="T39" fmla="*/ 980 h 27"/>
                <a:gd name="T40" fmla="*/ 5517 w 85"/>
                <a:gd name="T41" fmla="*/ 1170 h 27"/>
                <a:gd name="T42" fmla="*/ 8841 w 85"/>
                <a:gd name="T43" fmla="*/ 1210 h 27"/>
                <a:gd name="T44" fmla="*/ 13105 w 85"/>
                <a:gd name="T45" fmla="*/ 1234 h 27"/>
                <a:gd name="T46" fmla="*/ 16856 w 85"/>
                <a:gd name="T47" fmla="*/ 1322 h 27"/>
                <a:gd name="T48" fmla="*/ 21549 w 85"/>
                <a:gd name="T49" fmla="*/ 1322 h 27"/>
                <a:gd name="T50" fmla="*/ 26639 w 85"/>
                <a:gd name="T51" fmla="*/ 1322 h 27"/>
                <a:gd name="T52" fmla="*/ 30382 w 85"/>
                <a:gd name="T53" fmla="*/ 1234 h 27"/>
                <a:gd name="T54" fmla="*/ 34946 w 85"/>
                <a:gd name="T55" fmla="*/ 1210 h 27"/>
                <a:gd name="T56" fmla="*/ 39488 w 85"/>
                <a:gd name="T57" fmla="*/ 1170 h 27"/>
                <a:gd name="T58" fmla="*/ 41860 w 85"/>
                <a:gd name="T59" fmla="*/ 1050 h 27"/>
                <a:gd name="T60" fmla="*/ 43592 w 85"/>
                <a:gd name="T61" fmla="*/ 980 h 27"/>
                <a:gd name="T62" fmla="*/ 45686 w 85"/>
                <a:gd name="T63" fmla="*/ 980 h 27"/>
                <a:gd name="T64" fmla="*/ 47351 w 85"/>
                <a:gd name="T65" fmla="*/ 961 h 27"/>
                <a:gd name="T66" fmla="*/ 48771 w 85"/>
                <a:gd name="T67" fmla="*/ 929 h 27"/>
                <a:gd name="T68" fmla="*/ 50803 w 85"/>
                <a:gd name="T69" fmla="*/ 834 h 27"/>
                <a:gd name="T70" fmla="*/ 54906 w 85"/>
                <a:gd name="T71" fmla="*/ 834 h 27"/>
                <a:gd name="T72" fmla="*/ 59920 w 85"/>
                <a:gd name="T73" fmla="*/ 778 h 27"/>
                <a:gd name="T74" fmla="*/ 62051 w 85"/>
                <a:gd name="T75" fmla="*/ 763 h 27"/>
                <a:gd name="T76" fmla="*/ 62993 w 85"/>
                <a:gd name="T77" fmla="*/ 763 h 27"/>
                <a:gd name="T78" fmla="*/ 65335 w 85"/>
                <a:gd name="T79" fmla="*/ 763 h 27"/>
                <a:gd name="T80" fmla="*/ 66761 w 85"/>
                <a:gd name="T81" fmla="*/ 618 h 27"/>
                <a:gd name="T82" fmla="*/ 67723 w 85"/>
                <a:gd name="T83" fmla="*/ 606 h 27"/>
                <a:gd name="T84" fmla="*/ 67723 w 85"/>
                <a:gd name="T85" fmla="*/ 586 h 27"/>
                <a:gd name="T86" fmla="*/ 67723 w 85"/>
                <a:gd name="T87" fmla="*/ 465 h 27"/>
                <a:gd name="T88" fmla="*/ 67723 w 85"/>
                <a:gd name="T89" fmla="*/ 369 h 27"/>
                <a:gd name="T90" fmla="*/ 66257 w 85"/>
                <a:gd name="T91" fmla="*/ 310 h 27"/>
                <a:gd name="T92" fmla="*/ 63276 w 85"/>
                <a:gd name="T93" fmla="*/ 195 h 27"/>
                <a:gd name="T94" fmla="*/ 60615 w 85"/>
                <a:gd name="T95" fmla="*/ 123 h 27"/>
                <a:gd name="T96" fmla="*/ 56401 w 85"/>
                <a:gd name="T97" fmla="*/ 123 h 27"/>
                <a:gd name="T98" fmla="*/ 51802 w 85"/>
                <a:gd name="T99" fmla="*/ 0 h 27"/>
                <a:gd name="T100" fmla="*/ 47351 w 85"/>
                <a:gd name="T101" fmla="*/ 0 h 27"/>
                <a:gd name="T102" fmla="*/ 43592 w 85"/>
                <a:gd name="T103" fmla="*/ 0 h 27"/>
                <a:gd name="T104" fmla="*/ 40422 w 85"/>
                <a:gd name="T105" fmla="*/ 1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"/>
                <a:gd name="T160" fmla="*/ 0 h 27"/>
                <a:gd name="T161" fmla="*/ 85 w 85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" h="27">
                  <a:moveTo>
                    <a:pt x="50" y="1"/>
                  </a:moveTo>
                  <a:lnTo>
                    <a:pt x="47" y="2"/>
                  </a:lnTo>
                  <a:lnTo>
                    <a:pt x="44" y="4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5" y="8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5"/>
                  </a:lnTo>
                  <a:lnTo>
                    <a:pt x="21" y="26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5"/>
                  </a:lnTo>
                  <a:lnTo>
                    <a:pt x="43" y="24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7" y="20"/>
                  </a:lnTo>
                  <a:lnTo>
                    <a:pt x="59" y="19"/>
                  </a:lnTo>
                  <a:lnTo>
                    <a:pt x="61" y="18"/>
                  </a:lnTo>
                  <a:lnTo>
                    <a:pt x="63" y="17"/>
                  </a:lnTo>
                  <a:lnTo>
                    <a:pt x="68" y="17"/>
                  </a:lnTo>
                  <a:lnTo>
                    <a:pt x="74" y="16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4" y="9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79" y="4"/>
                  </a:lnTo>
                  <a:lnTo>
                    <a:pt x="75" y="2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1"/>
                  </a:lnTo>
                </a:path>
              </a:pathLst>
            </a:custGeom>
            <a:solidFill>
              <a:srgbClr val="5E3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1" name="Freeform 924">
              <a:extLst>
                <a:ext uri="{FF2B5EF4-FFF2-40B4-BE49-F238E27FC236}">
                  <a16:creationId xmlns:a16="http://schemas.microsoft.com/office/drawing/2014/main" id="{18BD5E34-74B3-49C2-A97D-ABBE953B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3655"/>
              <a:ext cx="116" cy="30"/>
            </a:xfrm>
            <a:custGeom>
              <a:avLst/>
              <a:gdLst>
                <a:gd name="T0" fmla="*/ 40267 w 78"/>
                <a:gd name="T1" fmla="*/ 119 h 24"/>
                <a:gd name="T2" fmla="*/ 37181 w 78"/>
                <a:gd name="T3" fmla="*/ 149 h 24"/>
                <a:gd name="T4" fmla="*/ 35062 w 78"/>
                <a:gd name="T5" fmla="*/ 233 h 24"/>
                <a:gd name="T6" fmla="*/ 32495 w 78"/>
                <a:gd name="T7" fmla="*/ 291 h 24"/>
                <a:gd name="T8" fmla="*/ 30747 w 78"/>
                <a:gd name="T9" fmla="*/ 305 h 24"/>
                <a:gd name="T10" fmla="*/ 27471 w 78"/>
                <a:gd name="T11" fmla="*/ 380 h 24"/>
                <a:gd name="T12" fmla="*/ 26149 w 78"/>
                <a:gd name="T13" fmla="*/ 455 h 24"/>
                <a:gd name="T14" fmla="*/ 23875 w 78"/>
                <a:gd name="T15" fmla="*/ 455 h 24"/>
                <a:gd name="T16" fmla="*/ 21173 w 78"/>
                <a:gd name="T17" fmla="*/ 455 h 24"/>
                <a:gd name="T18" fmla="*/ 18918 w 78"/>
                <a:gd name="T19" fmla="*/ 529 h 24"/>
                <a:gd name="T20" fmla="*/ 16054 w 78"/>
                <a:gd name="T21" fmla="*/ 529 h 24"/>
                <a:gd name="T22" fmla="*/ 13902 w 78"/>
                <a:gd name="T23" fmla="*/ 529 h 24"/>
                <a:gd name="T24" fmla="*/ 10795 w 78"/>
                <a:gd name="T25" fmla="*/ 529 h 24"/>
                <a:gd name="T26" fmla="*/ 8554 w 78"/>
                <a:gd name="T27" fmla="*/ 529 h 24"/>
                <a:gd name="T28" fmla="*/ 6929 w 78"/>
                <a:gd name="T29" fmla="*/ 538 h 24"/>
                <a:gd name="T30" fmla="*/ 4881 w 78"/>
                <a:gd name="T31" fmla="*/ 538 h 24"/>
                <a:gd name="T32" fmla="*/ 3282 w 78"/>
                <a:gd name="T33" fmla="*/ 569 h 24"/>
                <a:gd name="T34" fmla="*/ 1 w 78"/>
                <a:gd name="T35" fmla="*/ 661 h 24"/>
                <a:gd name="T36" fmla="*/ 0 w 78"/>
                <a:gd name="T37" fmla="*/ 711 h 24"/>
                <a:gd name="T38" fmla="*/ 1484 w 78"/>
                <a:gd name="T39" fmla="*/ 826 h 24"/>
                <a:gd name="T40" fmla="*/ 5752 w 78"/>
                <a:gd name="T41" fmla="*/ 930 h 24"/>
                <a:gd name="T42" fmla="*/ 9348 w 78"/>
                <a:gd name="T43" fmla="*/ 930 h 24"/>
                <a:gd name="T44" fmla="*/ 13902 w 78"/>
                <a:gd name="T45" fmla="*/ 1008 h 24"/>
                <a:gd name="T46" fmla="*/ 17473 w 78"/>
                <a:gd name="T47" fmla="*/ 1024 h 24"/>
                <a:gd name="T48" fmla="*/ 21173 w 78"/>
                <a:gd name="T49" fmla="*/ 1024 h 24"/>
                <a:gd name="T50" fmla="*/ 25985 w 78"/>
                <a:gd name="T51" fmla="*/ 1024 h 24"/>
                <a:gd name="T52" fmla="*/ 29228 w 78"/>
                <a:gd name="T53" fmla="*/ 1008 h 24"/>
                <a:gd name="T54" fmla="*/ 33151 w 78"/>
                <a:gd name="T55" fmla="*/ 930 h 24"/>
                <a:gd name="T56" fmla="*/ 37181 w 78"/>
                <a:gd name="T57" fmla="*/ 841 h 24"/>
                <a:gd name="T58" fmla="*/ 40267 w 78"/>
                <a:gd name="T59" fmla="*/ 735 h 24"/>
                <a:gd name="T60" fmla="*/ 42501 w 78"/>
                <a:gd name="T61" fmla="*/ 735 h 24"/>
                <a:gd name="T62" fmla="*/ 44255 w 78"/>
                <a:gd name="T63" fmla="*/ 711 h 24"/>
                <a:gd name="T64" fmla="*/ 45726 w 78"/>
                <a:gd name="T65" fmla="*/ 685 h 24"/>
                <a:gd name="T66" fmla="*/ 47350 w 78"/>
                <a:gd name="T67" fmla="*/ 661 h 24"/>
                <a:gd name="T68" fmla="*/ 49301 w 78"/>
                <a:gd name="T69" fmla="*/ 569 h 24"/>
                <a:gd name="T70" fmla="*/ 53828 w 78"/>
                <a:gd name="T71" fmla="*/ 569 h 24"/>
                <a:gd name="T72" fmla="*/ 58999 w 78"/>
                <a:gd name="T73" fmla="*/ 538 h 24"/>
                <a:gd name="T74" fmla="*/ 61061 w 78"/>
                <a:gd name="T75" fmla="*/ 529 h 24"/>
                <a:gd name="T76" fmla="*/ 64643 w 78"/>
                <a:gd name="T77" fmla="*/ 455 h 24"/>
                <a:gd name="T78" fmla="*/ 65815 w 78"/>
                <a:gd name="T79" fmla="*/ 380 h 24"/>
                <a:gd name="T80" fmla="*/ 64643 w 78"/>
                <a:gd name="T81" fmla="*/ 291 h 24"/>
                <a:gd name="T82" fmla="*/ 63207 w 78"/>
                <a:gd name="T83" fmla="*/ 233 h 24"/>
                <a:gd name="T84" fmla="*/ 60757 w 78"/>
                <a:gd name="T85" fmla="*/ 149 h 24"/>
                <a:gd name="T86" fmla="*/ 58999 w 78"/>
                <a:gd name="T87" fmla="*/ 119 h 24"/>
                <a:gd name="T88" fmla="*/ 54291 w 78"/>
                <a:gd name="T89" fmla="*/ 1 h 24"/>
                <a:gd name="T90" fmla="*/ 50406 w 78"/>
                <a:gd name="T91" fmla="*/ 0 h 24"/>
                <a:gd name="T92" fmla="*/ 46828 w 78"/>
                <a:gd name="T93" fmla="*/ 0 h 24"/>
                <a:gd name="T94" fmla="*/ 43467 w 78"/>
                <a:gd name="T95" fmla="*/ 1 h 24"/>
                <a:gd name="T96" fmla="*/ 40267 w 78"/>
                <a:gd name="T97" fmla="*/ 119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"/>
                <a:gd name="T148" fmla="*/ 0 h 24"/>
                <a:gd name="T149" fmla="*/ 78 w 78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" h="24">
                  <a:moveTo>
                    <a:pt x="47" y="2"/>
                  </a:moveTo>
                  <a:lnTo>
                    <a:pt x="44" y="3"/>
                  </a:lnTo>
                  <a:lnTo>
                    <a:pt x="41" y="5"/>
                  </a:lnTo>
                  <a:lnTo>
                    <a:pt x="38" y="6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6" y="22"/>
                  </a:lnTo>
                  <a:lnTo>
                    <a:pt x="20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4" y="22"/>
                  </a:lnTo>
                  <a:lnTo>
                    <a:pt x="39" y="21"/>
                  </a:lnTo>
                  <a:lnTo>
                    <a:pt x="44" y="19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4"/>
                  </a:lnTo>
                  <a:lnTo>
                    <a:pt x="58" y="13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7" y="2"/>
                  </a:lnTo>
                </a:path>
              </a:pathLst>
            </a:custGeom>
            <a:solidFill>
              <a:srgbClr val="684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2" name="Freeform 925">
              <a:extLst>
                <a:ext uri="{FF2B5EF4-FFF2-40B4-BE49-F238E27FC236}">
                  <a16:creationId xmlns:a16="http://schemas.microsoft.com/office/drawing/2014/main" id="{CDC4DE80-3E69-4320-BCD3-984C0387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3656"/>
              <a:ext cx="105" cy="27"/>
            </a:xfrm>
            <a:custGeom>
              <a:avLst/>
              <a:gdLst>
                <a:gd name="T0" fmla="*/ 3045 w 71"/>
                <a:gd name="T1" fmla="*/ 811 h 21"/>
                <a:gd name="T2" fmla="*/ 1 w 71"/>
                <a:gd name="T3" fmla="*/ 937 h 21"/>
                <a:gd name="T4" fmla="*/ 0 w 71"/>
                <a:gd name="T5" fmla="*/ 1043 h 21"/>
                <a:gd name="T6" fmla="*/ 1392 w 71"/>
                <a:gd name="T7" fmla="*/ 1180 h 21"/>
                <a:gd name="T8" fmla="*/ 5303 w 71"/>
                <a:gd name="T9" fmla="*/ 1301 h 21"/>
                <a:gd name="T10" fmla="*/ 8462 w 71"/>
                <a:gd name="T11" fmla="*/ 1341 h 21"/>
                <a:gd name="T12" fmla="*/ 11597 w 71"/>
                <a:gd name="T13" fmla="*/ 1341 h 21"/>
                <a:gd name="T14" fmla="*/ 14564 w 71"/>
                <a:gd name="T15" fmla="*/ 1408 h 21"/>
                <a:gd name="T16" fmla="*/ 17610 w 71"/>
                <a:gd name="T17" fmla="*/ 1341 h 21"/>
                <a:gd name="T18" fmla="*/ 20868 w 71"/>
                <a:gd name="T19" fmla="*/ 1341 h 21"/>
                <a:gd name="T20" fmla="*/ 23026 w 71"/>
                <a:gd name="T21" fmla="*/ 1301 h 21"/>
                <a:gd name="T22" fmla="*/ 26043 w 71"/>
                <a:gd name="T23" fmla="*/ 1205 h 21"/>
                <a:gd name="T24" fmla="*/ 30434 w 71"/>
                <a:gd name="T25" fmla="*/ 1043 h 21"/>
                <a:gd name="T26" fmla="*/ 33535 w 71"/>
                <a:gd name="T27" fmla="*/ 1012 h 21"/>
                <a:gd name="T28" fmla="*/ 34919 w 71"/>
                <a:gd name="T29" fmla="*/ 937 h 21"/>
                <a:gd name="T30" fmla="*/ 36825 w 71"/>
                <a:gd name="T31" fmla="*/ 811 h 21"/>
                <a:gd name="T32" fmla="*/ 37509 w 71"/>
                <a:gd name="T33" fmla="*/ 811 h 21"/>
                <a:gd name="T34" fmla="*/ 39282 w 71"/>
                <a:gd name="T35" fmla="*/ 787 h 21"/>
                <a:gd name="T36" fmla="*/ 40634 w 71"/>
                <a:gd name="T37" fmla="*/ 729 h 21"/>
                <a:gd name="T38" fmla="*/ 43871 w 71"/>
                <a:gd name="T39" fmla="*/ 631 h 21"/>
                <a:gd name="T40" fmla="*/ 48914 w 71"/>
                <a:gd name="T41" fmla="*/ 567 h 21"/>
                <a:gd name="T42" fmla="*/ 51138 w 71"/>
                <a:gd name="T43" fmla="*/ 567 h 21"/>
                <a:gd name="T44" fmla="*/ 53430 w 71"/>
                <a:gd name="T45" fmla="*/ 567 h 21"/>
                <a:gd name="T46" fmla="*/ 54460 w 71"/>
                <a:gd name="T47" fmla="*/ 441 h 21"/>
                <a:gd name="T48" fmla="*/ 52568 w 71"/>
                <a:gd name="T49" fmla="*/ 343 h 21"/>
                <a:gd name="T50" fmla="*/ 51138 w 71"/>
                <a:gd name="T51" fmla="*/ 267 h 21"/>
                <a:gd name="T52" fmla="*/ 49594 w 71"/>
                <a:gd name="T53" fmla="*/ 162 h 21"/>
                <a:gd name="T54" fmla="*/ 48047 w 71"/>
                <a:gd name="T55" fmla="*/ 162 h 21"/>
                <a:gd name="T56" fmla="*/ 45008 w 71"/>
                <a:gd name="T57" fmla="*/ 1 h 21"/>
                <a:gd name="T58" fmla="*/ 42331 w 71"/>
                <a:gd name="T59" fmla="*/ 1 h 21"/>
                <a:gd name="T60" fmla="*/ 40477 w 71"/>
                <a:gd name="T61" fmla="*/ 0 h 21"/>
                <a:gd name="T62" fmla="*/ 37089 w 71"/>
                <a:gd name="T63" fmla="*/ 1 h 21"/>
                <a:gd name="T64" fmla="*/ 34053 w 71"/>
                <a:gd name="T65" fmla="*/ 162 h 21"/>
                <a:gd name="T66" fmla="*/ 31852 w 71"/>
                <a:gd name="T67" fmla="*/ 267 h 21"/>
                <a:gd name="T68" fmla="*/ 30434 w 71"/>
                <a:gd name="T69" fmla="*/ 343 h 21"/>
                <a:gd name="T70" fmla="*/ 27476 w 71"/>
                <a:gd name="T71" fmla="*/ 441 h 21"/>
                <a:gd name="T72" fmla="*/ 25363 w 71"/>
                <a:gd name="T73" fmla="*/ 491 h 21"/>
                <a:gd name="T74" fmla="*/ 24036 w 71"/>
                <a:gd name="T75" fmla="*/ 567 h 21"/>
                <a:gd name="T76" fmla="*/ 22676 w 71"/>
                <a:gd name="T77" fmla="*/ 631 h 21"/>
                <a:gd name="T78" fmla="*/ 20868 w 71"/>
                <a:gd name="T79" fmla="*/ 729 h 21"/>
                <a:gd name="T80" fmla="*/ 18507 w 71"/>
                <a:gd name="T81" fmla="*/ 729 h 21"/>
                <a:gd name="T82" fmla="*/ 15570 w 71"/>
                <a:gd name="T83" fmla="*/ 787 h 21"/>
                <a:gd name="T84" fmla="*/ 14111 w 71"/>
                <a:gd name="T85" fmla="*/ 787 h 21"/>
                <a:gd name="T86" fmla="*/ 11597 w 71"/>
                <a:gd name="T87" fmla="*/ 787 h 21"/>
                <a:gd name="T88" fmla="*/ 9542 w 71"/>
                <a:gd name="T89" fmla="*/ 787 h 21"/>
                <a:gd name="T90" fmla="*/ 7842 w 71"/>
                <a:gd name="T91" fmla="*/ 787 h 21"/>
                <a:gd name="T92" fmla="*/ 5303 w 71"/>
                <a:gd name="T93" fmla="*/ 811 h 21"/>
                <a:gd name="T94" fmla="*/ 4503 w 71"/>
                <a:gd name="T95" fmla="*/ 811 h 21"/>
                <a:gd name="T96" fmla="*/ 3045 w 71"/>
                <a:gd name="T97" fmla="*/ 811 h 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21"/>
                <a:gd name="T149" fmla="*/ 71 w 71"/>
                <a:gd name="T150" fmla="*/ 21 h 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21">
                  <a:moveTo>
                    <a:pt x="4" y="12"/>
                  </a:moveTo>
                  <a:lnTo>
                    <a:pt x="1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0" y="18"/>
                  </a:lnTo>
                  <a:lnTo>
                    <a:pt x="34" y="17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1" y="11"/>
                  </a:lnTo>
                  <a:lnTo>
                    <a:pt x="53" y="10"/>
                  </a:lnTo>
                  <a:lnTo>
                    <a:pt x="57" y="9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</a:path>
              </a:pathLst>
            </a:custGeom>
            <a:solidFill>
              <a:srgbClr val="7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3" name="Freeform 926">
              <a:extLst>
                <a:ext uri="{FF2B5EF4-FFF2-40B4-BE49-F238E27FC236}">
                  <a16:creationId xmlns:a16="http://schemas.microsoft.com/office/drawing/2014/main" id="{D7850FDE-FFCE-407D-885A-99438AE80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3639"/>
              <a:ext cx="50" cy="19"/>
            </a:xfrm>
            <a:custGeom>
              <a:avLst/>
              <a:gdLst>
                <a:gd name="T0" fmla="*/ 1304 w 34"/>
                <a:gd name="T1" fmla="*/ 1 h 15"/>
                <a:gd name="T2" fmla="*/ 0 w 34"/>
                <a:gd name="T3" fmla="*/ 134 h 15"/>
                <a:gd name="T4" fmla="*/ 1 w 34"/>
                <a:gd name="T5" fmla="*/ 170 h 15"/>
                <a:gd name="T6" fmla="*/ 1918 w 34"/>
                <a:gd name="T7" fmla="*/ 215 h 15"/>
                <a:gd name="T8" fmla="*/ 3259 w 34"/>
                <a:gd name="T9" fmla="*/ 272 h 15"/>
                <a:gd name="T10" fmla="*/ 4793 w 34"/>
                <a:gd name="T11" fmla="*/ 345 h 15"/>
                <a:gd name="T12" fmla="*/ 5725 w 34"/>
                <a:gd name="T13" fmla="*/ 437 h 15"/>
                <a:gd name="T14" fmla="*/ 5725 w 34"/>
                <a:gd name="T15" fmla="*/ 638 h 15"/>
                <a:gd name="T16" fmla="*/ 3259 w 34"/>
                <a:gd name="T17" fmla="*/ 808 h 15"/>
                <a:gd name="T18" fmla="*/ 4149 w 34"/>
                <a:gd name="T19" fmla="*/ 808 h 15"/>
                <a:gd name="T20" fmla="*/ 5725 w 34"/>
                <a:gd name="T21" fmla="*/ 808 h 15"/>
                <a:gd name="T22" fmla="*/ 7656 w 34"/>
                <a:gd name="T23" fmla="*/ 808 h 15"/>
                <a:gd name="T24" fmla="*/ 10366 w 34"/>
                <a:gd name="T25" fmla="*/ 808 h 15"/>
                <a:gd name="T26" fmla="*/ 13194 w 34"/>
                <a:gd name="T27" fmla="*/ 702 h 15"/>
                <a:gd name="T28" fmla="*/ 13997 w 34"/>
                <a:gd name="T29" fmla="*/ 702 h 15"/>
                <a:gd name="T30" fmla="*/ 16375 w 34"/>
                <a:gd name="T31" fmla="*/ 702 h 15"/>
                <a:gd name="T32" fmla="*/ 17478 w 34"/>
                <a:gd name="T33" fmla="*/ 649 h 15"/>
                <a:gd name="T34" fmla="*/ 19403 w 34"/>
                <a:gd name="T35" fmla="*/ 649 h 15"/>
                <a:gd name="T36" fmla="*/ 21146 w 34"/>
                <a:gd name="T37" fmla="*/ 649 h 15"/>
                <a:gd name="T38" fmla="*/ 22418 w 34"/>
                <a:gd name="T39" fmla="*/ 649 h 15"/>
                <a:gd name="T40" fmla="*/ 23446 w 34"/>
                <a:gd name="T41" fmla="*/ 649 h 15"/>
                <a:gd name="T42" fmla="*/ 23446 w 34"/>
                <a:gd name="T43" fmla="*/ 638 h 15"/>
                <a:gd name="T44" fmla="*/ 22132 w 34"/>
                <a:gd name="T45" fmla="*/ 504 h 15"/>
                <a:gd name="T46" fmla="*/ 19403 w 34"/>
                <a:gd name="T47" fmla="*/ 398 h 15"/>
                <a:gd name="T48" fmla="*/ 16375 w 34"/>
                <a:gd name="T49" fmla="*/ 272 h 15"/>
                <a:gd name="T50" fmla="*/ 13194 w 34"/>
                <a:gd name="T51" fmla="*/ 134 h 15"/>
                <a:gd name="T52" fmla="*/ 8972 w 34"/>
                <a:gd name="T53" fmla="*/ 1 h 15"/>
                <a:gd name="T54" fmla="*/ 4793 w 34"/>
                <a:gd name="T55" fmla="*/ 0 h 15"/>
                <a:gd name="T56" fmla="*/ 1304 w 34"/>
                <a:gd name="T57" fmla="*/ 1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5"/>
                <a:gd name="T89" fmla="*/ 34 w 34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5">
                  <a:moveTo>
                    <a:pt x="2" y="1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5" y="14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3" y="5"/>
                  </a:lnTo>
                  <a:lnTo>
                    <a:pt x="19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4" name="Freeform 927">
              <a:extLst>
                <a:ext uri="{FF2B5EF4-FFF2-40B4-BE49-F238E27FC236}">
                  <a16:creationId xmlns:a16="http://schemas.microsoft.com/office/drawing/2014/main" id="{2B509E94-B065-4A3C-92A7-F2C4696C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3639"/>
              <a:ext cx="59" cy="26"/>
            </a:xfrm>
            <a:custGeom>
              <a:avLst/>
              <a:gdLst>
                <a:gd name="T0" fmla="*/ 1350 w 40"/>
                <a:gd name="T1" fmla="*/ 2 h 21"/>
                <a:gd name="T2" fmla="*/ 1350 w 40"/>
                <a:gd name="T3" fmla="*/ 2 h 21"/>
                <a:gd name="T4" fmla="*/ 0 w 40"/>
                <a:gd name="T5" fmla="*/ 118 h 21"/>
                <a:gd name="T6" fmla="*/ 1 w 40"/>
                <a:gd name="T7" fmla="*/ 146 h 21"/>
                <a:gd name="T8" fmla="*/ 1991 w 40"/>
                <a:gd name="T9" fmla="*/ 181 h 21"/>
                <a:gd name="T10" fmla="*/ 4332 w 40"/>
                <a:gd name="T11" fmla="*/ 277 h 21"/>
                <a:gd name="T12" fmla="*/ 6261 w 40"/>
                <a:gd name="T13" fmla="*/ 343 h 21"/>
                <a:gd name="T14" fmla="*/ 6335 w 40"/>
                <a:gd name="T15" fmla="*/ 425 h 21"/>
                <a:gd name="T16" fmla="*/ 6335 w 40"/>
                <a:gd name="T17" fmla="*/ 600 h 21"/>
                <a:gd name="T18" fmla="*/ 4332 w 40"/>
                <a:gd name="T19" fmla="*/ 749 h 21"/>
                <a:gd name="T20" fmla="*/ 4952 w 40"/>
                <a:gd name="T21" fmla="*/ 749 h 21"/>
                <a:gd name="T22" fmla="*/ 6335 w 40"/>
                <a:gd name="T23" fmla="*/ 749 h 21"/>
                <a:gd name="T24" fmla="*/ 9344 w 40"/>
                <a:gd name="T25" fmla="*/ 749 h 21"/>
                <a:gd name="T26" fmla="*/ 13622 w 40"/>
                <a:gd name="T27" fmla="*/ 749 h 21"/>
                <a:gd name="T28" fmla="*/ 15890 w 40"/>
                <a:gd name="T29" fmla="*/ 743 h 21"/>
                <a:gd name="T30" fmla="*/ 17868 w 40"/>
                <a:gd name="T31" fmla="*/ 743 h 21"/>
                <a:gd name="T32" fmla="*/ 20092 w 40"/>
                <a:gd name="T33" fmla="*/ 662 h 21"/>
                <a:gd name="T34" fmla="*/ 22132 w 40"/>
                <a:gd name="T35" fmla="*/ 651 h 21"/>
                <a:gd name="T36" fmla="*/ 24343 w 40"/>
                <a:gd name="T37" fmla="*/ 651 h 21"/>
                <a:gd name="T38" fmla="*/ 26603 w 40"/>
                <a:gd name="T39" fmla="*/ 651 h 21"/>
                <a:gd name="T40" fmla="*/ 28118 w 40"/>
                <a:gd name="T41" fmla="*/ 651 h 21"/>
                <a:gd name="T42" fmla="*/ 29239 w 40"/>
                <a:gd name="T43" fmla="*/ 651 h 21"/>
                <a:gd name="T44" fmla="*/ 29239 w 40"/>
                <a:gd name="T45" fmla="*/ 605 h 21"/>
                <a:gd name="T46" fmla="*/ 27600 w 40"/>
                <a:gd name="T47" fmla="*/ 489 h 21"/>
                <a:gd name="T48" fmla="*/ 24343 w 40"/>
                <a:gd name="T49" fmla="*/ 392 h 21"/>
                <a:gd name="T50" fmla="*/ 20092 w 40"/>
                <a:gd name="T51" fmla="*/ 277 h 21"/>
                <a:gd name="T52" fmla="*/ 15890 w 40"/>
                <a:gd name="T53" fmla="*/ 118 h 21"/>
                <a:gd name="T54" fmla="*/ 10773 w 40"/>
                <a:gd name="T55" fmla="*/ 1 h 21"/>
                <a:gd name="T56" fmla="*/ 6261 w 40"/>
                <a:gd name="T57" fmla="*/ 0 h 21"/>
                <a:gd name="T58" fmla="*/ 1350 w 40"/>
                <a:gd name="T59" fmla="*/ 2 h 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21"/>
                <a:gd name="T92" fmla="*/ 40 w 40"/>
                <a:gd name="T93" fmla="*/ 21 h 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21">
                  <a:moveTo>
                    <a:pt x="2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8" y="20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7" y="18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3" y="10"/>
                  </a:lnTo>
                  <a:lnTo>
                    <a:pt x="27" y="7"/>
                  </a:lnTo>
                  <a:lnTo>
                    <a:pt x="22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5" name="Freeform 928">
              <a:extLst>
                <a:ext uri="{FF2B5EF4-FFF2-40B4-BE49-F238E27FC236}">
                  <a16:creationId xmlns:a16="http://schemas.microsoft.com/office/drawing/2014/main" id="{EC73B9B6-FFF3-4BC5-B0B6-A6E5F8F64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947"/>
              <a:ext cx="484" cy="728"/>
            </a:xfrm>
            <a:custGeom>
              <a:avLst/>
              <a:gdLst>
                <a:gd name="T0" fmla="*/ 124012 w 326"/>
                <a:gd name="T1" fmla="*/ 2041 h 585"/>
                <a:gd name="T2" fmla="*/ 111443 w 326"/>
                <a:gd name="T3" fmla="*/ 2478 h 585"/>
                <a:gd name="T4" fmla="*/ 105840 w 326"/>
                <a:gd name="T5" fmla="*/ 2725 h 585"/>
                <a:gd name="T6" fmla="*/ 98644 w 326"/>
                <a:gd name="T7" fmla="*/ 3161 h 585"/>
                <a:gd name="T8" fmla="*/ 87516 w 326"/>
                <a:gd name="T9" fmla="*/ 3573 h 585"/>
                <a:gd name="T10" fmla="*/ 75063 w 326"/>
                <a:gd name="T11" fmla="*/ 4006 h 585"/>
                <a:gd name="T12" fmla="*/ 66442 w 326"/>
                <a:gd name="T13" fmla="*/ 4359 h 585"/>
                <a:gd name="T14" fmla="*/ 47347 w 326"/>
                <a:gd name="T15" fmla="*/ 5143 h 585"/>
                <a:gd name="T16" fmla="*/ 27266 w 326"/>
                <a:gd name="T17" fmla="*/ 6204 h 585"/>
                <a:gd name="T18" fmla="*/ 16860 w 326"/>
                <a:gd name="T19" fmla="*/ 7622 h 585"/>
                <a:gd name="T20" fmla="*/ 15682 w 326"/>
                <a:gd name="T21" fmla="*/ 9254 h 585"/>
                <a:gd name="T22" fmla="*/ 15682 w 326"/>
                <a:gd name="T23" fmla="*/ 10745 h 585"/>
                <a:gd name="T24" fmla="*/ 15682 w 326"/>
                <a:gd name="T25" fmla="*/ 12065 h 585"/>
                <a:gd name="T26" fmla="*/ 13975 w 326"/>
                <a:gd name="T27" fmla="*/ 13011 h 585"/>
                <a:gd name="T28" fmla="*/ 11580 w 326"/>
                <a:gd name="T29" fmla="*/ 14331 h 585"/>
                <a:gd name="T30" fmla="*/ 8332 w 326"/>
                <a:gd name="T31" fmla="*/ 17219 h 585"/>
                <a:gd name="T32" fmla="*/ 5612 w 326"/>
                <a:gd name="T33" fmla="*/ 20527 h 585"/>
                <a:gd name="T34" fmla="*/ 1464 w 326"/>
                <a:gd name="T35" fmla="*/ 22613 h 585"/>
                <a:gd name="T36" fmla="*/ 3228 w 326"/>
                <a:gd name="T37" fmla="*/ 22780 h 585"/>
                <a:gd name="T38" fmla="*/ 14998 w 326"/>
                <a:gd name="T39" fmla="*/ 22865 h 585"/>
                <a:gd name="T40" fmla="*/ 32342 w 326"/>
                <a:gd name="T41" fmla="*/ 23036 h 585"/>
                <a:gd name="T42" fmla="*/ 55175 w 326"/>
                <a:gd name="T43" fmla="*/ 23397 h 585"/>
                <a:gd name="T44" fmla="*/ 78083 w 326"/>
                <a:gd name="T45" fmla="*/ 23933 h 585"/>
                <a:gd name="T46" fmla="*/ 91993 w 326"/>
                <a:gd name="T47" fmla="*/ 24019 h 585"/>
                <a:gd name="T48" fmla="*/ 93428 w 326"/>
                <a:gd name="T49" fmla="*/ 23458 h 585"/>
                <a:gd name="T50" fmla="*/ 95326 w 326"/>
                <a:gd name="T51" fmla="*/ 22523 h 585"/>
                <a:gd name="T52" fmla="*/ 97562 w 326"/>
                <a:gd name="T53" fmla="*/ 21428 h 585"/>
                <a:gd name="T54" fmla="*/ 100094 w 326"/>
                <a:gd name="T55" fmla="*/ 20438 h 585"/>
                <a:gd name="T56" fmla="*/ 102192 w 326"/>
                <a:gd name="T57" fmla="*/ 19380 h 585"/>
                <a:gd name="T58" fmla="*/ 104363 w 326"/>
                <a:gd name="T59" fmla="*/ 18134 h 585"/>
                <a:gd name="T60" fmla="*/ 106946 w 326"/>
                <a:gd name="T61" fmla="*/ 16786 h 585"/>
                <a:gd name="T62" fmla="*/ 107595 w 326"/>
                <a:gd name="T63" fmla="*/ 15644 h 585"/>
                <a:gd name="T64" fmla="*/ 108186 w 326"/>
                <a:gd name="T65" fmla="*/ 14660 h 585"/>
                <a:gd name="T66" fmla="*/ 109629 w 326"/>
                <a:gd name="T67" fmla="*/ 13365 h 585"/>
                <a:gd name="T68" fmla="*/ 111443 w 326"/>
                <a:gd name="T69" fmla="*/ 11914 h 585"/>
                <a:gd name="T70" fmla="*/ 111443 w 326"/>
                <a:gd name="T71" fmla="*/ 10606 h 585"/>
                <a:gd name="T72" fmla="*/ 111443 w 326"/>
                <a:gd name="T73" fmla="*/ 10038 h 585"/>
                <a:gd name="T74" fmla="*/ 115927 w 326"/>
                <a:gd name="T75" fmla="*/ 9605 h 585"/>
                <a:gd name="T76" fmla="*/ 133219 w 326"/>
                <a:gd name="T77" fmla="*/ 9068 h 585"/>
                <a:gd name="T78" fmla="*/ 170386 w 326"/>
                <a:gd name="T79" fmla="*/ 7794 h 585"/>
                <a:gd name="T80" fmla="*/ 184116 w 326"/>
                <a:gd name="T81" fmla="*/ 7172 h 585"/>
                <a:gd name="T82" fmla="*/ 205139 w 326"/>
                <a:gd name="T83" fmla="*/ 6730 h 585"/>
                <a:gd name="T84" fmla="*/ 237163 w 326"/>
                <a:gd name="T85" fmla="*/ 6400 h 585"/>
                <a:gd name="T86" fmla="*/ 264092 w 326"/>
                <a:gd name="T87" fmla="*/ 6048 h 585"/>
                <a:gd name="T88" fmla="*/ 267637 w 326"/>
                <a:gd name="T89" fmla="*/ 5575 h 585"/>
                <a:gd name="T90" fmla="*/ 268074 w 326"/>
                <a:gd name="T91" fmla="*/ 3782 h 585"/>
                <a:gd name="T92" fmla="*/ 264610 w 326"/>
                <a:gd name="T93" fmla="*/ 2720 h 585"/>
                <a:gd name="T94" fmla="*/ 259614 w 326"/>
                <a:gd name="T95" fmla="*/ 1629 h 585"/>
                <a:gd name="T96" fmla="*/ 245645 w 326"/>
                <a:gd name="T97" fmla="*/ 148 h 585"/>
                <a:gd name="T98" fmla="*/ 203503 w 326"/>
                <a:gd name="T99" fmla="*/ 184 h 585"/>
                <a:gd name="T100" fmla="*/ 157137 w 326"/>
                <a:gd name="T101" fmla="*/ 1174 h 585"/>
                <a:gd name="T102" fmla="*/ 129249 w 326"/>
                <a:gd name="T103" fmla="*/ 1991 h 5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6"/>
                <a:gd name="T157" fmla="*/ 0 h 585"/>
                <a:gd name="T158" fmla="*/ 326 w 326"/>
                <a:gd name="T159" fmla="*/ 585 h 5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6" h="585">
                  <a:moveTo>
                    <a:pt x="155" y="49"/>
                  </a:moveTo>
                  <a:lnTo>
                    <a:pt x="154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46" y="52"/>
                  </a:lnTo>
                  <a:lnTo>
                    <a:pt x="143" y="54"/>
                  </a:lnTo>
                  <a:lnTo>
                    <a:pt x="139" y="56"/>
                  </a:lnTo>
                  <a:lnTo>
                    <a:pt x="135" y="60"/>
                  </a:lnTo>
                  <a:lnTo>
                    <a:pt x="132" y="63"/>
                  </a:lnTo>
                  <a:lnTo>
                    <a:pt x="131" y="64"/>
                  </a:lnTo>
                  <a:lnTo>
                    <a:pt x="130" y="65"/>
                  </a:lnTo>
                  <a:lnTo>
                    <a:pt x="128" y="67"/>
                  </a:lnTo>
                  <a:lnTo>
                    <a:pt x="126" y="70"/>
                  </a:lnTo>
                  <a:lnTo>
                    <a:pt x="124" y="72"/>
                  </a:lnTo>
                  <a:lnTo>
                    <a:pt x="121" y="75"/>
                  </a:lnTo>
                  <a:lnTo>
                    <a:pt x="119" y="77"/>
                  </a:lnTo>
                  <a:lnTo>
                    <a:pt x="116" y="79"/>
                  </a:lnTo>
                  <a:lnTo>
                    <a:pt x="114" y="82"/>
                  </a:lnTo>
                  <a:lnTo>
                    <a:pt x="110" y="84"/>
                  </a:lnTo>
                  <a:lnTo>
                    <a:pt x="106" y="87"/>
                  </a:lnTo>
                  <a:lnTo>
                    <a:pt x="102" y="89"/>
                  </a:lnTo>
                  <a:lnTo>
                    <a:pt x="99" y="92"/>
                  </a:lnTo>
                  <a:lnTo>
                    <a:pt x="94" y="94"/>
                  </a:lnTo>
                  <a:lnTo>
                    <a:pt x="91" y="97"/>
                  </a:lnTo>
                  <a:lnTo>
                    <a:pt x="88" y="99"/>
                  </a:lnTo>
                  <a:lnTo>
                    <a:pt x="86" y="101"/>
                  </a:lnTo>
                  <a:lnTo>
                    <a:pt x="83" y="103"/>
                  </a:lnTo>
                  <a:lnTo>
                    <a:pt x="80" y="106"/>
                  </a:lnTo>
                  <a:lnTo>
                    <a:pt x="75" y="110"/>
                  </a:lnTo>
                  <a:lnTo>
                    <a:pt x="70" y="114"/>
                  </a:lnTo>
                  <a:lnTo>
                    <a:pt x="64" y="119"/>
                  </a:lnTo>
                  <a:lnTo>
                    <a:pt x="57" y="125"/>
                  </a:lnTo>
                  <a:lnTo>
                    <a:pt x="51" y="131"/>
                  </a:lnTo>
                  <a:lnTo>
                    <a:pt x="45" y="138"/>
                  </a:lnTo>
                  <a:lnTo>
                    <a:pt x="39" y="145"/>
                  </a:lnTo>
                  <a:lnTo>
                    <a:pt x="33" y="151"/>
                  </a:lnTo>
                  <a:lnTo>
                    <a:pt x="28" y="159"/>
                  </a:lnTo>
                  <a:lnTo>
                    <a:pt x="25" y="168"/>
                  </a:lnTo>
                  <a:lnTo>
                    <a:pt x="22" y="177"/>
                  </a:lnTo>
                  <a:lnTo>
                    <a:pt x="20" y="186"/>
                  </a:lnTo>
                  <a:lnTo>
                    <a:pt x="19" y="196"/>
                  </a:lnTo>
                  <a:lnTo>
                    <a:pt x="19" y="206"/>
                  </a:lnTo>
                  <a:lnTo>
                    <a:pt x="19" y="216"/>
                  </a:lnTo>
                  <a:lnTo>
                    <a:pt x="19" y="225"/>
                  </a:lnTo>
                  <a:lnTo>
                    <a:pt x="19" y="235"/>
                  </a:lnTo>
                  <a:lnTo>
                    <a:pt x="19" y="243"/>
                  </a:lnTo>
                  <a:lnTo>
                    <a:pt x="19" y="252"/>
                  </a:lnTo>
                  <a:lnTo>
                    <a:pt x="19" y="261"/>
                  </a:lnTo>
                  <a:lnTo>
                    <a:pt x="19" y="269"/>
                  </a:lnTo>
                  <a:lnTo>
                    <a:pt x="19" y="277"/>
                  </a:lnTo>
                  <a:lnTo>
                    <a:pt x="19" y="285"/>
                  </a:lnTo>
                  <a:lnTo>
                    <a:pt x="19" y="293"/>
                  </a:lnTo>
                  <a:lnTo>
                    <a:pt x="18" y="299"/>
                  </a:lnTo>
                  <a:lnTo>
                    <a:pt x="18" y="305"/>
                  </a:lnTo>
                  <a:lnTo>
                    <a:pt x="17" y="311"/>
                  </a:lnTo>
                  <a:lnTo>
                    <a:pt x="17" y="316"/>
                  </a:lnTo>
                  <a:lnTo>
                    <a:pt x="16" y="320"/>
                  </a:lnTo>
                  <a:lnTo>
                    <a:pt x="15" y="327"/>
                  </a:lnTo>
                  <a:lnTo>
                    <a:pt x="14" y="336"/>
                  </a:lnTo>
                  <a:lnTo>
                    <a:pt x="14" y="348"/>
                  </a:lnTo>
                  <a:lnTo>
                    <a:pt x="13" y="363"/>
                  </a:lnTo>
                  <a:lnTo>
                    <a:pt x="12" y="381"/>
                  </a:lnTo>
                  <a:lnTo>
                    <a:pt x="11" y="399"/>
                  </a:lnTo>
                  <a:lnTo>
                    <a:pt x="10" y="419"/>
                  </a:lnTo>
                  <a:lnTo>
                    <a:pt x="9" y="439"/>
                  </a:lnTo>
                  <a:lnTo>
                    <a:pt x="9" y="459"/>
                  </a:lnTo>
                  <a:lnTo>
                    <a:pt x="8" y="479"/>
                  </a:lnTo>
                  <a:lnTo>
                    <a:pt x="7" y="498"/>
                  </a:lnTo>
                  <a:lnTo>
                    <a:pt x="6" y="514"/>
                  </a:lnTo>
                  <a:lnTo>
                    <a:pt x="4" y="530"/>
                  </a:lnTo>
                  <a:lnTo>
                    <a:pt x="4" y="540"/>
                  </a:lnTo>
                  <a:lnTo>
                    <a:pt x="2" y="549"/>
                  </a:lnTo>
                  <a:lnTo>
                    <a:pt x="0" y="554"/>
                  </a:lnTo>
                  <a:lnTo>
                    <a:pt x="1" y="554"/>
                  </a:lnTo>
                  <a:lnTo>
                    <a:pt x="2" y="554"/>
                  </a:lnTo>
                  <a:lnTo>
                    <a:pt x="4" y="554"/>
                  </a:lnTo>
                  <a:lnTo>
                    <a:pt x="7" y="554"/>
                  </a:lnTo>
                  <a:lnTo>
                    <a:pt x="10" y="554"/>
                  </a:lnTo>
                  <a:lnTo>
                    <a:pt x="14" y="554"/>
                  </a:lnTo>
                  <a:lnTo>
                    <a:pt x="18" y="555"/>
                  </a:lnTo>
                  <a:lnTo>
                    <a:pt x="23" y="555"/>
                  </a:lnTo>
                  <a:lnTo>
                    <a:pt x="28" y="556"/>
                  </a:lnTo>
                  <a:lnTo>
                    <a:pt x="33" y="557"/>
                  </a:lnTo>
                  <a:lnTo>
                    <a:pt x="39" y="559"/>
                  </a:lnTo>
                  <a:lnTo>
                    <a:pt x="46" y="560"/>
                  </a:lnTo>
                  <a:lnTo>
                    <a:pt x="53" y="562"/>
                  </a:lnTo>
                  <a:lnTo>
                    <a:pt x="59" y="565"/>
                  </a:lnTo>
                  <a:lnTo>
                    <a:pt x="67" y="568"/>
                  </a:lnTo>
                  <a:lnTo>
                    <a:pt x="74" y="572"/>
                  </a:lnTo>
                  <a:lnTo>
                    <a:pt x="81" y="575"/>
                  </a:lnTo>
                  <a:lnTo>
                    <a:pt x="88" y="578"/>
                  </a:lnTo>
                  <a:lnTo>
                    <a:pt x="94" y="581"/>
                  </a:lnTo>
                  <a:lnTo>
                    <a:pt x="100" y="583"/>
                  </a:lnTo>
                  <a:lnTo>
                    <a:pt x="105" y="584"/>
                  </a:lnTo>
                  <a:lnTo>
                    <a:pt x="108" y="584"/>
                  </a:lnTo>
                  <a:lnTo>
                    <a:pt x="111" y="583"/>
                  </a:lnTo>
                  <a:lnTo>
                    <a:pt x="112" y="582"/>
                  </a:lnTo>
                  <a:lnTo>
                    <a:pt x="112" y="579"/>
                  </a:lnTo>
                  <a:lnTo>
                    <a:pt x="113" y="575"/>
                  </a:lnTo>
                  <a:lnTo>
                    <a:pt x="113" y="570"/>
                  </a:lnTo>
                  <a:lnTo>
                    <a:pt x="114" y="565"/>
                  </a:lnTo>
                  <a:lnTo>
                    <a:pt x="114" y="559"/>
                  </a:lnTo>
                  <a:lnTo>
                    <a:pt x="115" y="553"/>
                  </a:lnTo>
                  <a:lnTo>
                    <a:pt x="115" y="547"/>
                  </a:lnTo>
                  <a:lnTo>
                    <a:pt x="116" y="541"/>
                  </a:lnTo>
                  <a:lnTo>
                    <a:pt x="117" y="535"/>
                  </a:lnTo>
                  <a:lnTo>
                    <a:pt x="118" y="528"/>
                  </a:lnTo>
                  <a:lnTo>
                    <a:pt x="118" y="521"/>
                  </a:lnTo>
                  <a:lnTo>
                    <a:pt x="119" y="514"/>
                  </a:lnTo>
                  <a:lnTo>
                    <a:pt x="120" y="508"/>
                  </a:lnTo>
                  <a:lnTo>
                    <a:pt x="120" y="502"/>
                  </a:lnTo>
                  <a:lnTo>
                    <a:pt x="121" y="496"/>
                  </a:lnTo>
                  <a:lnTo>
                    <a:pt x="121" y="490"/>
                  </a:lnTo>
                  <a:lnTo>
                    <a:pt x="122" y="484"/>
                  </a:lnTo>
                  <a:lnTo>
                    <a:pt x="123" y="478"/>
                  </a:lnTo>
                  <a:lnTo>
                    <a:pt x="123" y="471"/>
                  </a:lnTo>
                  <a:lnTo>
                    <a:pt x="124" y="464"/>
                  </a:lnTo>
                  <a:lnTo>
                    <a:pt x="125" y="456"/>
                  </a:lnTo>
                  <a:lnTo>
                    <a:pt x="125" y="448"/>
                  </a:lnTo>
                  <a:lnTo>
                    <a:pt x="126" y="440"/>
                  </a:lnTo>
                  <a:lnTo>
                    <a:pt x="127" y="432"/>
                  </a:lnTo>
                  <a:lnTo>
                    <a:pt x="128" y="424"/>
                  </a:lnTo>
                  <a:lnTo>
                    <a:pt x="129" y="416"/>
                  </a:lnTo>
                  <a:lnTo>
                    <a:pt x="129" y="408"/>
                  </a:lnTo>
                  <a:lnTo>
                    <a:pt x="130" y="400"/>
                  </a:lnTo>
                  <a:lnTo>
                    <a:pt x="130" y="392"/>
                  </a:lnTo>
                  <a:lnTo>
                    <a:pt x="130" y="386"/>
                  </a:lnTo>
                  <a:lnTo>
                    <a:pt x="130" y="380"/>
                  </a:lnTo>
                  <a:lnTo>
                    <a:pt x="130" y="374"/>
                  </a:lnTo>
                  <a:lnTo>
                    <a:pt x="130" y="369"/>
                  </a:lnTo>
                  <a:lnTo>
                    <a:pt x="131" y="363"/>
                  </a:lnTo>
                  <a:lnTo>
                    <a:pt x="131" y="356"/>
                  </a:lnTo>
                  <a:lnTo>
                    <a:pt x="132" y="348"/>
                  </a:lnTo>
                  <a:lnTo>
                    <a:pt x="132" y="341"/>
                  </a:lnTo>
                  <a:lnTo>
                    <a:pt x="133" y="333"/>
                  </a:lnTo>
                  <a:lnTo>
                    <a:pt x="133" y="324"/>
                  </a:lnTo>
                  <a:lnTo>
                    <a:pt x="134" y="315"/>
                  </a:lnTo>
                  <a:lnTo>
                    <a:pt x="135" y="306"/>
                  </a:lnTo>
                  <a:lnTo>
                    <a:pt x="135" y="297"/>
                  </a:lnTo>
                  <a:lnTo>
                    <a:pt x="135" y="289"/>
                  </a:lnTo>
                  <a:lnTo>
                    <a:pt x="135" y="280"/>
                  </a:lnTo>
                  <a:lnTo>
                    <a:pt x="135" y="272"/>
                  </a:lnTo>
                  <a:lnTo>
                    <a:pt x="135" y="265"/>
                  </a:lnTo>
                  <a:lnTo>
                    <a:pt x="135" y="258"/>
                  </a:lnTo>
                  <a:lnTo>
                    <a:pt x="135" y="253"/>
                  </a:lnTo>
                  <a:lnTo>
                    <a:pt x="135" y="249"/>
                  </a:lnTo>
                  <a:lnTo>
                    <a:pt x="135" y="246"/>
                  </a:lnTo>
                  <a:lnTo>
                    <a:pt x="135" y="244"/>
                  </a:lnTo>
                  <a:lnTo>
                    <a:pt x="135" y="242"/>
                  </a:lnTo>
                  <a:lnTo>
                    <a:pt x="136" y="240"/>
                  </a:lnTo>
                  <a:lnTo>
                    <a:pt x="138" y="237"/>
                  </a:lnTo>
                  <a:lnTo>
                    <a:pt x="140" y="233"/>
                  </a:lnTo>
                  <a:lnTo>
                    <a:pt x="145" y="227"/>
                  </a:lnTo>
                  <a:lnTo>
                    <a:pt x="147" y="226"/>
                  </a:lnTo>
                  <a:lnTo>
                    <a:pt x="152" y="224"/>
                  </a:lnTo>
                  <a:lnTo>
                    <a:pt x="161" y="220"/>
                  </a:lnTo>
                  <a:lnTo>
                    <a:pt x="171" y="215"/>
                  </a:lnTo>
                  <a:lnTo>
                    <a:pt x="183" y="208"/>
                  </a:lnTo>
                  <a:lnTo>
                    <a:pt x="194" y="199"/>
                  </a:lnTo>
                  <a:lnTo>
                    <a:pt x="206" y="190"/>
                  </a:lnTo>
                  <a:lnTo>
                    <a:pt x="216" y="179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23" y="174"/>
                  </a:lnTo>
                  <a:lnTo>
                    <a:pt x="228" y="171"/>
                  </a:lnTo>
                  <a:lnTo>
                    <a:pt x="235" y="168"/>
                  </a:lnTo>
                  <a:lnTo>
                    <a:pt x="242" y="165"/>
                  </a:lnTo>
                  <a:lnTo>
                    <a:pt x="248" y="163"/>
                  </a:lnTo>
                  <a:lnTo>
                    <a:pt x="256" y="161"/>
                  </a:lnTo>
                  <a:lnTo>
                    <a:pt x="266" y="160"/>
                  </a:lnTo>
                  <a:lnTo>
                    <a:pt x="276" y="158"/>
                  </a:lnTo>
                  <a:lnTo>
                    <a:pt x="287" y="156"/>
                  </a:lnTo>
                  <a:lnTo>
                    <a:pt x="298" y="153"/>
                  </a:lnTo>
                  <a:lnTo>
                    <a:pt x="306" y="150"/>
                  </a:lnTo>
                  <a:lnTo>
                    <a:pt x="314" y="148"/>
                  </a:lnTo>
                  <a:lnTo>
                    <a:pt x="319" y="147"/>
                  </a:lnTo>
                  <a:lnTo>
                    <a:pt x="321" y="146"/>
                  </a:lnTo>
                  <a:lnTo>
                    <a:pt x="322" y="142"/>
                  </a:lnTo>
                  <a:lnTo>
                    <a:pt x="323" y="136"/>
                  </a:lnTo>
                  <a:lnTo>
                    <a:pt x="324" y="128"/>
                  </a:lnTo>
                  <a:lnTo>
                    <a:pt x="324" y="117"/>
                  </a:lnTo>
                  <a:lnTo>
                    <a:pt x="325" y="105"/>
                  </a:lnTo>
                  <a:lnTo>
                    <a:pt x="324" y="92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1" y="72"/>
                  </a:lnTo>
                  <a:lnTo>
                    <a:pt x="320" y="66"/>
                  </a:lnTo>
                  <a:lnTo>
                    <a:pt x="318" y="59"/>
                  </a:lnTo>
                  <a:lnTo>
                    <a:pt x="317" y="52"/>
                  </a:lnTo>
                  <a:lnTo>
                    <a:pt x="315" y="45"/>
                  </a:lnTo>
                  <a:lnTo>
                    <a:pt x="314" y="39"/>
                  </a:lnTo>
                  <a:lnTo>
                    <a:pt x="313" y="34"/>
                  </a:lnTo>
                  <a:lnTo>
                    <a:pt x="311" y="20"/>
                  </a:lnTo>
                  <a:lnTo>
                    <a:pt x="304" y="11"/>
                  </a:lnTo>
                  <a:lnTo>
                    <a:pt x="297" y="4"/>
                  </a:lnTo>
                  <a:lnTo>
                    <a:pt x="286" y="1"/>
                  </a:lnTo>
                  <a:lnTo>
                    <a:pt x="274" y="0"/>
                  </a:lnTo>
                  <a:lnTo>
                    <a:pt x="260" y="2"/>
                  </a:lnTo>
                  <a:lnTo>
                    <a:pt x="246" y="5"/>
                  </a:lnTo>
                  <a:lnTo>
                    <a:pt x="232" y="10"/>
                  </a:lnTo>
                  <a:lnTo>
                    <a:pt x="217" y="16"/>
                  </a:lnTo>
                  <a:lnTo>
                    <a:pt x="203" y="22"/>
                  </a:lnTo>
                  <a:lnTo>
                    <a:pt x="190" y="28"/>
                  </a:lnTo>
                  <a:lnTo>
                    <a:pt x="179" y="35"/>
                  </a:lnTo>
                  <a:lnTo>
                    <a:pt x="169" y="41"/>
                  </a:lnTo>
                  <a:lnTo>
                    <a:pt x="161" y="45"/>
                  </a:lnTo>
                  <a:lnTo>
                    <a:pt x="156" y="48"/>
                  </a:lnTo>
                  <a:lnTo>
                    <a:pt x="155" y="49"/>
                  </a:lnTo>
                </a:path>
              </a:pathLst>
            </a:custGeom>
            <a:solidFill>
              <a:srgbClr val="32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6" name="Freeform 929">
              <a:extLst>
                <a:ext uri="{FF2B5EF4-FFF2-40B4-BE49-F238E27FC236}">
                  <a16:creationId xmlns:a16="http://schemas.microsoft.com/office/drawing/2014/main" id="{2A1E0782-B6D0-496F-99CA-55D83B03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947"/>
              <a:ext cx="493" cy="736"/>
            </a:xfrm>
            <a:custGeom>
              <a:avLst/>
              <a:gdLst>
                <a:gd name="T0" fmla="*/ 128700 w 332"/>
                <a:gd name="T1" fmla="*/ 2081 h 591"/>
                <a:gd name="T2" fmla="*/ 117797 w 332"/>
                <a:gd name="T3" fmla="*/ 2382 h 591"/>
                <a:gd name="T4" fmla="*/ 109458 w 332"/>
                <a:gd name="T5" fmla="*/ 2737 h 591"/>
                <a:gd name="T6" fmla="*/ 102431 w 332"/>
                <a:gd name="T7" fmla="*/ 3178 h 591"/>
                <a:gd name="T8" fmla="*/ 92965 w 332"/>
                <a:gd name="T9" fmla="*/ 3538 h 591"/>
                <a:gd name="T10" fmla="*/ 79851 w 332"/>
                <a:gd name="T11" fmla="*/ 3958 h 591"/>
                <a:gd name="T12" fmla="*/ 70435 w 332"/>
                <a:gd name="T13" fmla="*/ 4369 h 591"/>
                <a:gd name="T14" fmla="*/ 54273 w 332"/>
                <a:gd name="T15" fmla="*/ 5006 h 591"/>
                <a:gd name="T16" fmla="*/ 33356 w 332"/>
                <a:gd name="T17" fmla="*/ 6100 h 591"/>
                <a:gd name="T18" fmla="*/ 18388 w 332"/>
                <a:gd name="T19" fmla="*/ 7471 h 591"/>
                <a:gd name="T20" fmla="*/ 15693 w 332"/>
                <a:gd name="T21" fmla="*/ 9062 h 591"/>
                <a:gd name="T22" fmla="*/ 15693 w 332"/>
                <a:gd name="T23" fmla="*/ 10656 h 591"/>
                <a:gd name="T24" fmla="*/ 15693 w 332"/>
                <a:gd name="T25" fmla="*/ 12023 h 591"/>
                <a:gd name="T26" fmla="*/ 13996 w 332"/>
                <a:gd name="T27" fmla="*/ 13086 h 591"/>
                <a:gd name="T28" fmla="*/ 11632 w 332"/>
                <a:gd name="T29" fmla="*/ 14126 h 591"/>
                <a:gd name="T30" fmla="*/ 9063 w 332"/>
                <a:gd name="T31" fmla="*/ 16796 h 591"/>
                <a:gd name="T32" fmla="*/ 6860 w 332"/>
                <a:gd name="T33" fmla="*/ 20178 h 591"/>
                <a:gd name="T34" fmla="*/ 3228 w 332"/>
                <a:gd name="T35" fmla="*/ 22757 h 591"/>
                <a:gd name="T36" fmla="*/ 1464 w 332"/>
                <a:gd name="T37" fmla="*/ 23323 h 591"/>
                <a:gd name="T38" fmla="*/ 11632 w 332"/>
                <a:gd name="T39" fmla="*/ 23323 h 591"/>
                <a:gd name="T40" fmla="*/ 27777 w 332"/>
                <a:gd name="T41" fmla="*/ 23462 h 591"/>
                <a:gd name="T42" fmla="*/ 49640 w 332"/>
                <a:gd name="T43" fmla="*/ 23776 h 591"/>
                <a:gd name="T44" fmla="*/ 75058 w 332"/>
                <a:gd name="T45" fmla="*/ 24317 h 591"/>
                <a:gd name="T46" fmla="*/ 90951 w 332"/>
                <a:gd name="T47" fmla="*/ 24576 h 591"/>
                <a:gd name="T48" fmla="*/ 95596 w 332"/>
                <a:gd name="T49" fmla="*/ 24236 h 591"/>
                <a:gd name="T50" fmla="*/ 97167 w 332"/>
                <a:gd name="T51" fmla="*/ 23310 h 591"/>
                <a:gd name="T52" fmla="*/ 99311 w 332"/>
                <a:gd name="T53" fmla="*/ 22232 h 591"/>
                <a:gd name="T54" fmla="*/ 101053 w 332"/>
                <a:gd name="T55" fmla="*/ 21124 h 591"/>
                <a:gd name="T56" fmla="*/ 103882 w 332"/>
                <a:gd name="T57" fmla="*/ 20145 h 591"/>
                <a:gd name="T58" fmla="*/ 105679 w 332"/>
                <a:gd name="T59" fmla="*/ 18843 h 591"/>
                <a:gd name="T60" fmla="*/ 109220 w 332"/>
                <a:gd name="T61" fmla="*/ 17502 h 591"/>
                <a:gd name="T62" fmla="*/ 109458 w 332"/>
                <a:gd name="T63" fmla="*/ 16264 h 591"/>
                <a:gd name="T64" fmla="*/ 110270 w 332"/>
                <a:gd name="T65" fmla="*/ 15305 h 591"/>
                <a:gd name="T66" fmla="*/ 111889 w 332"/>
                <a:gd name="T67" fmla="*/ 14001 h 591"/>
                <a:gd name="T68" fmla="*/ 113307 w 332"/>
                <a:gd name="T69" fmla="*/ 12516 h 591"/>
                <a:gd name="T70" fmla="*/ 114409 w 332"/>
                <a:gd name="T71" fmla="*/ 11170 h 591"/>
                <a:gd name="T72" fmla="*/ 113307 w 332"/>
                <a:gd name="T73" fmla="*/ 10381 h 591"/>
                <a:gd name="T74" fmla="*/ 116550 w 332"/>
                <a:gd name="T75" fmla="*/ 9974 h 591"/>
                <a:gd name="T76" fmla="*/ 128700 w 332"/>
                <a:gd name="T77" fmla="*/ 9410 h 591"/>
                <a:gd name="T78" fmla="*/ 164475 w 332"/>
                <a:gd name="T79" fmla="*/ 8345 h 591"/>
                <a:gd name="T80" fmla="*/ 185188 w 332"/>
                <a:gd name="T81" fmla="*/ 7471 h 591"/>
                <a:gd name="T82" fmla="*/ 204026 w 332"/>
                <a:gd name="T83" fmla="*/ 6973 h 591"/>
                <a:gd name="T84" fmla="*/ 233027 w 332"/>
                <a:gd name="T85" fmla="*/ 6666 h 591"/>
                <a:gd name="T86" fmla="*/ 265439 w 332"/>
                <a:gd name="T87" fmla="*/ 6252 h 591"/>
                <a:gd name="T88" fmla="*/ 272182 w 332"/>
                <a:gd name="T89" fmla="*/ 5960 h 591"/>
                <a:gd name="T90" fmla="*/ 274993 w 332"/>
                <a:gd name="T91" fmla="*/ 4406 h 591"/>
                <a:gd name="T92" fmla="*/ 271699 w 332"/>
                <a:gd name="T93" fmla="*/ 3047 h 591"/>
                <a:gd name="T94" fmla="*/ 266461 w 332"/>
                <a:gd name="T95" fmla="*/ 1869 h 591"/>
                <a:gd name="T96" fmla="*/ 256999 w 332"/>
                <a:gd name="T97" fmla="*/ 448 h 591"/>
                <a:gd name="T98" fmla="*/ 220263 w 332"/>
                <a:gd name="T99" fmla="*/ 2 h 591"/>
                <a:gd name="T100" fmla="*/ 171564 w 332"/>
                <a:gd name="T101" fmla="*/ 912 h 591"/>
                <a:gd name="T102" fmla="*/ 136317 w 332"/>
                <a:gd name="T103" fmla="*/ 1869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2"/>
                <a:gd name="T157" fmla="*/ 0 h 591"/>
                <a:gd name="T158" fmla="*/ 332 w 332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2" h="591">
                  <a:moveTo>
                    <a:pt x="158" y="49"/>
                  </a:moveTo>
                  <a:lnTo>
                    <a:pt x="158" y="49"/>
                  </a:lnTo>
                  <a:lnTo>
                    <a:pt x="157" y="49"/>
                  </a:lnTo>
                  <a:lnTo>
                    <a:pt x="155" y="50"/>
                  </a:lnTo>
                  <a:lnTo>
                    <a:pt x="153" y="51"/>
                  </a:lnTo>
                  <a:lnTo>
                    <a:pt x="149" y="53"/>
                  </a:lnTo>
                  <a:lnTo>
                    <a:pt x="146" y="55"/>
                  </a:lnTo>
                  <a:lnTo>
                    <a:pt x="142" y="57"/>
                  </a:lnTo>
                  <a:lnTo>
                    <a:pt x="138" y="61"/>
                  </a:lnTo>
                  <a:lnTo>
                    <a:pt x="134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0" y="68"/>
                  </a:lnTo>
                  <a:lnTo>
                    <a:pt x="128" y="71"/>
                  </a:lnTo>
                  <a:lnTo>
                    <a:pt x="126" y="73"/>
                  </a:lnTo>
                  <a:lnTo>
                    <a:pt x="123" y="76"/>
                  </a:lnTo>
                  <a:lnTo>
                    <a:pt x="121" y="78"/>
                  </a:lnTo>
                  <a:lnTo>
                    <a:pt x="118" y="80"/>
                  </a:lnTo>
                  <a:lnTo>
                    <a:pt x="116" y="83"/>
                  </a:lnTo>
                  <a:lnTo>
                    <a:pt x="112" y="85"/>
                  </a:lnTo>
                  <a:lnTo>
                    <a:pt x="108" y="88"/>
                  </a:lnTo>
                  <a:lnTo>
                    <a:pt x="104" y="90"/>
                  </a:lnTo>
                  <a:lnTo>
                    <a:pt x="101" y="93"/>
                  </a:lnTo>
                  <a:lnTo>
                    <a:pt x="96" y="95"/>
                  </a:lnTo>
                  <a:lnTo>
                    <a:pt x="93" y="98"/>
                  </a:lnTo>
                  <a:lnTo>
                    <a:pt x="90" y="100"/>
                  </a:lnTo>
                  <a:lnTo>
                    <a:pt x="88" y="102"/>
                  </a:lnTo>
                  <a:lnTo>
                    <a:pt x="85" y="104"/>
                  </a:lnTo>
                  <a:lnTo>
                    <a:pt x="81" y="107"/>
                  </a:lnTo>
                  <a:lnTo>
                    <a:pt x="76" y="111"/>
                  </a:lnTo>
                  <a:lnTo>
                    <a:pt x="71" y="115"/>
                  </a:lnTo>
                  <a:lnTo>
                    <a:pt x="65" y="120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6" y="139"/>
                  </a:lnTo>
                  <a:lnTo>
                    <a:pt x="40" y="146"/>
                  </a:lnTo>
                  <a:lnTo>
                    <a:pt x="34" y="153"/>
                  </a:lnTo>
                  <a:lnTo>
                    <a:pt x="29" y="161"/>
                  </a:lnTo>
                  <a:lnTo>
                    <a:pt x="25" y="170"/>
                  </a:lnTo>
                  <a:lnTo>
                    <a:pt x="22" y="179"/>
                  </a:lnTo>
                  <a:lnTo>
                    <a:pt x="20" y="188"/>
                  </a:lnTo>
                  <a:lnTo>
                    <a:pt x="19" y="198"/>
                  </a:lnTo>
                  <a:lnTo>
                    <a:pt x="19" y="208"/>
                  </a:lnTo>
                  <a:lnTo>
                    <a:pt x="19" y="218"/>
                  </a:lnTo>
                  <a:lnTo>
                    <a:pt x="19" y="227"/>
                  </a:lnTo>
                  <a:lnTo>
                    <a:pt x="19" y="237"/>
                  </a:lnTo>
                  <a:lnTo>
                    <a:pt x="19" y="246"/>
                  </a:lnTo>
                  <a:lnTo>
                    <a:pt x="19" y="255"/>
                  </a:lnTo>
                  <a:lnTo>
                    <a:pt x="19" y="264"/>
                  </a:lnTo>
                  <a:lnTo>
                    <a:pt x="19" y="272"/>
                  </a:lnTo>
                  <a:lnTo>
                    <a:pt x="19" y="280"/>
                  </a:lnTo>
                  <a:lnTo>
                    <a:pt x="19" y="288"/>
                  </a:lnTo>
                  <a:lnTo>
                    <a:pt x="19" y="296"/>
                  </a:lnTo>
                  <a:lnTo>
                    <a:pt x="18" y="302"/>
                  </a:lnTo>
                  <a:lnTo>
                    <a:pt x="18" y="308"/>
                  </a:lnTo>
                  <a:lnTo>
                    <a:pt x="17" y="314"/>
                  </a:lnTo>
                  <a:lnTo>
                    <a:pt x="17" y="319"/>
                  </a:lnTo>
                  <a:lnTo>
                    <a:pt x="16" y="323"/>
                  </a:lnTo>
                  <a:lnTo>
                    <a:pt x="15" y="330"/>
                  </a:lnTo>
                  <a:lnTo>
                    <a:pt x="14" y="339"/>
                  </a:lnTo>
                  <a:lnTo>
                    <a:pt x="14" y="352"/>
                  </a:lnTo>
                  <a:lnTo>
                    <a:pt x="13" y="367"/>
                  </a:lnTo>
                  <a:lnTo>
                    <a:pt x="12" y="385"/>
                  </a:lnTo>
                  <a:lnTo>
                    <a:pt x="11" y="403"/>
                  </a:lnTo>
                  <a:lnTo>
                    <a:pt x="10" y="423"/>
                  </a:lnTo>
                  <a:lnTo>
                    <a:pt x="9" y="444"/>
                  </a:lnTo>
                  <a:lnTo>
                    <a:pt x="9" y="464"/>
                  </a:lnTo>
                  <a:lnTo>
                    <a:pt x="8" y="484"/>
                  </a:lnTo>
                  <a:lnTo>
                    <a:pt x="7" y="503"/>
                  </a:lnTo>
                  <a:lnTo>
                    <a:pt x="6" y="519"/>
                  </a:lnTo>
                  <a:lnTo>
                    <a:pt x="4" y="535"/>
                  </a:lnTo>
                  <a:lnTo>
                    <a:pt x="4" y="546"/>
                  </a:lnTo>
                  <a:lnTo>
                    <a:pt x="2" y="555"/>
                  </a:lnTo>
                  <a:lnTo>
                    <a:pt x="0" y="560"/>
                  </a:lnTo>
                  <a:lnTo>
                    <a:pt x="1" y="560"/>
                  </a:lnTo>
                  <a:lnTo>
                    <a:pt x="2" y="560"/>
                  </a:lnTo>
                  <a:lnTo>
                    <a:pt x="4" y="560"/>
                  </a:lnTo>
                  <a:lnTo>
                    <a:pt x="7" y="560"/>
                  </a:lnTo>
                  <a:lnTo>
                    <a:pt x="10" y="560"/>
                  </a:lnTo>
                  <a:lnTo>
                    <a:pt x="14" y="560"/>
                  </a:lnTo>
                  <a:lnTo>
                    <a:pt x="18" y="561"/>
                  </a:lnTo>
                  <a:lnTo>
                    <a:pt x="23" y="561"/>
                  </a:lnTo>
                  <a:lnTo>
                    <a:pt x="29" y="562"/>
                  </a:lnTo>
                  <a:lnTo>
                    <a:pt x="34" y="563"/>
                  </a:lnTo>
                  <a:lnTo>
                    <a:pt x="40" y="565"/>
                  </a:lnTo>
                  <a:lnTo>
                    <a:pt x="47" y="566"/>
                  </a:lnTo>
                  <a:lnTo>
                    <a:pt x="54" y="568"/>
                  </a:lnTo>
                  <a:lnTo>
                    <a:pt x="60" y="571"/>
                  </a:lnTo>
                  <a:lnTo>
                    <a:pt x="68" y="574"/>
                  </a:lnTo>
                  <a:lnTo>
                    <a:pt x="75" y="578"/>
                  </a:lnTo>
                  <a:lnTo>
                    <a:pt x="82" y="581"/>
                  </a:lnTo>
                  <a:lnTo>
                    <a:pt x="90" y="584"/>
                  </a:lnTo>
                  <a:lnTo>
                    <a:pt x="96" y="587"/>
                  </a:lnTo>
                  <a:lnTo>
                    <a:pt x="102" y="589"/>
                  </a:lnTo>
                  <a:lnTo>
                    <a:pt x="107" y="590"/>
                  </a:lnTo>
                  <a:lnTo>
                    <a:pt x="110" y="590"/>
                  </a:lnTo>
                  <a:lnTo>
                    <a:pt x="113" y="589"/>
                  </a:lnTo>
                  <a:lnTo>
                    <a:pt x="114" y="588"/>
                  </a:lnTo>
                  <a:lnTo>
                    <a:pt x="114" y="585"/>
                  </a:lnTo>
                  <a:lnTo>
                    <a:pt x="115" y="581"/>
                  </a:lnTo>
                  <a:lnTo>
                    <a:pt x="115" y="576"/>
                  </a:lnTo>
                  <a:lnTo>
                    <a:pt x="116" y="571"/>
                  </a:lnTo>
                  <a:lnTo>
                    <a:pt x="116" y="565"/>
                  </a:lnTo>
                  <a:lnTo>
                    <a:pt x="117" y="559"/>
                  </a:lnTo>
                  <a:lnTo>
                    <a:pt x="117" y="553"/>
                  </a:lnTo>
                  <a:lnTo>
                    <a:pt x="118" y="547"/>
                  </a:lnTo>
                  <a:lnTo>
                    <a:pt x="119" y="540"/>
                  </a:lnTo>
                  <a:lnTo>
                    <a:pt x="120" y="533"/>
                  </a:lnTo>
                  <a:lnTo>
                    <a:pt x="120" y="526"/>
                  </a:lnTo>
                  <a:lnTo>
                    <a:pt x="121" y="519"/>
                  </a:lnTo>
                  <a:lnTo>
                    <a:pt x="122" y="513"/>
                  </a:lnTo>
                  <a:lnTo>
                    <a:pt x="122" y="507"/>
                  </a:lnTo>
                  <a:lnTo>
                    <a:pt x="123" y="501"/>
                  </a:lnTo>
                  <a:lnTo>
                    <a:pt x="123" y="495"/>
                  </a:lnTo>
                  <a:lnTo>
                    <a:pt x="124" y="489"/>
                  </a:lnTo>
                  <a:lnTo>
                    <a:pt x="125" y="483"/>
                  </a:lnTo>
                  <a:lnTo>
                    <a:pt x="125" y="476"/>
                  </a:lnTo>
                  <a:lnTo>
                    <a:pt x="126" y="469"/>
                  </a:lnTo>
                  <a:lnTo>
                    <a:pt x="127" y="461"/>
                  </a:lnTo>
                  <a:lnTo>
                    <a:pt x="127" y="453"/>
                  </a:lnTo>
                  <a:lnTo>
                    <a:pt x="128" y="445"/>
                  </a:lnTo>
                  <a:lnTo>
                    <a:pt x="129" y="436"/>
                  </a:lnTo>
                  <a:lnTo>
                    <a:pt x="130" y="428"/>
                  </a:lnTo>
                  <a:lnTo>
                    <a:pt x="131" y="420"/>
                  </a:lnTo>
                  <a:lnTo>
                    <a:pt x="131" y="412"/>
                  </a:lnTo>
                  <a:lnTo>
                    <a:pt x="132" y="404"/>
                  </a:lnTo>
                  <a:lnTo>
                    <a:pt x="132" y="396"/>
                  </a:lnTo>
                  <a:lnTo>
                    <a:pt x="132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32" y="373"/>
                  </a:lnTo>
                  <a:lnTo>
                    <a:pt x="133" y="367"/>
                  </a:lnTo>
                  <a:lnTo>
                    <a:pt x="133" y="360"/>
                  </a:lnTo>
                  <a:lnTo>
                    <a:pt x="134" y="352"/>
                  </a:lnTo>
                  <a:lnTo>
                    <a:pt x="134" y="344"/>
                  </a:lnTo>
                  <a:lnTo>
                    <a:pt x="135" y="336"/>
                  </a:lnTo>
                  <a:lnTo>
                    <a:pt x="135" y="327"/>
                  </a:lnTo>
                  <a:lnTo>
                    <a:pt x="136" y="318"/>
                  </a:lnTo>
                  <a:lnTo>
                    <a:pt x="137" y="309"/>
                  </a:lnTo>
                  <a:lnTo>
                    <a:pt x="137" y="300"/>
                  </a:lnTo>
                  <a:lnTo>
                    <a:pt x="138" y="292"/>
                  </a:lnTo>
                  <a:lnTo>
                    <a:pt x="138" y="283"/>
                  </a:lnTo>
                  <a:lnTo>
                    <a:pt x="138" y="275"/>
                  </a:lnTo>
                  <a:lnTo>
                    <a:pt x="138" y="268"/>
                  </a:lnTo>
                  <a:lnTo>
                    <a:pt x="138" y="261"/>
                  </a:lnTo>
                  <a:lnTo>
                    <a:pt x="137" y="256"/>
                  </a:lnTo>
                  <a:lnTo>
                    <a:pt x="137" y="252"/>
                  </a:lnTo>
                  <a:lnTo>
                    <a:pt x="137" y="249"/>
                  </a:lnTo>
                  <a:lnTo>
                    <a:pt x="137" y="247"/>
                  </a:lnTo>
                  <a:lnTo>
                    <a:pt x="138" y="244"/>
                  </a:lnTo>
                  <a:lnTo>
                    <a:pt x="139" y="242"/>
                  </a:lnTo>
                  <a:lnTo>
                    <a:pt x="141" y="239"/>
                  </a:lnTo>
                  <a:lnTo>
                    <a:pt x="143" y="235"/>
                  </a:lnTo>
                  <a:lnTo>
                    <a:pt x="148" y="229"/>
                  </a:lnTo>
                  <a:lnTo>
                    <a:pt x="150" y="228"/>
                  </a:lnTo>
                  <a:lnTo>
                    <a:pt x="155" y="226"/>
                  </a:lnTo>
                  <a:lnTo>
                    <a:pt x="164" y="222"/>
                  </a:lnTo>
                  <a:lnTo>
                    <a:pt x="174" y="217"/>
                  </a:lnTo>
                  <a:lnTo>
                    <a:pt x="186" y="210"/>
                  </a:lnTo>
                  <a:lnTo>
                    <a:pt x="198" y="201"/>
                  </a:lnTo>
                  <a:lnTo>
                    <a:pt x="210" y="19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3" y="179"/>
                  </a:lnTo>
                  <a:lnTo>
                    <a:pt x="227" y="176"/>
                  </a:lnTo>
                  <a:lnTo>
                    <a:pt x="232" y="173"/>
                  </a:lnTo>
                  <a:lnTo>
                    <a:pt x="239" y="170"/>
                  </a:lnTo>
                  <a:lnTo>
                    <a:pt x="246" y="167"/>
                  </a:lnTo>
                  <a:lnTo>
                    <a:pt x="253" y="165"/>
                  </a:lnTo>
                  <a:lnTo>
                    <a:pt x="261" y="163"/>
                  </a:lnTo>
                  <a:lnTo>
                    <a:pt x="271" y="162"/>
                  </a:lnTo>
                  <a:lnTo>
                    <a:pt x="281" y="160"/>
                  </a:lnTo>
                  <a:lnTo>
                    <a:pt x="292" y="158"/>
                  </a:lnTo>
                  <a:lnTo>
                    <a:pt x="303" y="155"/>
                  </a:lnTo>
                  <a:lnTo>
                    <a:pt x="312" y="152"/>
                  </a:lnTo>
                  <a:lnTo>
                    <a:pt x="320" y="150"/>
                  </a:lnTo>
                  <a:lnTo>
                    <a:pt x="325" y="149"/>
                  </a:lnTo>
                  <a:lnTo>
                    <a:pt x="327" y="148"/>
                  </a:lnTo>
                  <a:lnTo>
                    <a:pt x="327" y="147"/>
                  </a:lnTo>
                  <a:lnTo>
                    <a:pt x="328" y="143"/>
                  </a:lnTo>
                  <a:lnTo>
                    <a:pt x="329" y="137"/>
                  </a:lnTo>
                  <a:lnTo>
                    <a:pt x="330" y="129"/>
                  </a:lnTo>
                  <a:lnTo>
                    <a:pt x="330" y="118"/>
                  </a:lnTo>
                  <a:lnTo>
                    <a:pt x="331" y="106"/>
                  </a:lnTo>
                  <a:lnTo>
                    <a:pt x="330" y="93"/>
                  </a:lnTo>
                  <a:lnTo>
                    <a:pt x="328" y="79"/>
                  </a:lnTo>
                  <a:lnTo>
                    <a:pt x="328" y="77"/>
                  </a:lnTo>
                  <a:lnTo>
                    <a:pt x="327" y="73"/>
                  </a:lnTo>
                  <a:lnTo>
                    <a:pt x="326" y="67"/>
                  </a:lnTo>
                  <a:lnTo>
                    <a:pt x="324" y="60"/>
                  </a:lnTo>
                  <a:lnTo>
                    <a:pt x="323" y="53"/>
                  </a:lnTo>
                  <a:lnTo>
                    <a:pt x="321" y="45"/>
                  </a:lnTo>
                  <a:lnTo>
                    <a:pt x="320" y="39"/>
                  </a:lnTo>
                  <a:lnTo>
                    <a:pt x="319" y="34"/>
                  </a:lnTo>
                  <a:lnTo>
                    <a:pt x="317" y="20"/>
                  </a:lnTo>
                  <a:lnTo>
                    <a:pt x="310" y="11"/>
                  </a:lnTo>
                  <a:lnTo>
                    <a:pt x="302" y="4"/>
                  </a:lnTo>
                  <a:lnTo>
                    <a:pt x="291" y="1"/>
                  </a:lnTo>
                  <a:lnTo>
                    <a:pt x="279" y="0"/>
                  </a:lnTo>
                  <a:lnTo>
                    <a:pt x="265" y="2"/>
                  </a:lnTo>
                  <a:lnTo>
                    <a:pt x="251" y="5"/>
                  </a:lnTo>
                  <a:lnTo>
                    <a:pt x="236" y="10"/>
                  </a:lnTo>
                  <a:lnTo>
                    <a:pt x="221" y="16"/>
                  </a:lnTo>
                  <a:lnTo>
                    <a:pt x="207" y="22"/>
                  </a:lnTo>
                  <a:lnTo>
                    <a:pt x="194" y="28"/>
                  </a:lnTo>
                  <a:lnTo>
                    <a:pt x="182" y="35"/>
                  </a:lnTo>
                  <a:lnTo>
                    <a:pt x="172" y="41"/>
                  </a:lnTo>
                  <a:lnTo>
                    <a:pt x="164" y="45"/>
                  </a:lnTo>
                  <a:lnTo>
                    <a:pt x="159" y="48"/>
                  </a:lnTo>
                  <a:lnTo>
                    <a:pt x="158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7" name="Freeform 930">
              <a:extLst>
                <a:ext uri="{FF2B5EF4-FFF2-40B4-BE49-F238E27FC236}">
                  <a16:creationId xmlns:a16="http://schemas.microsoft.com/office/drawing/2014/main" id="{48B87AD7-297C-4F91-8954-525D2083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3002"/>
              <a:ext cx="86" cy="33"/>
            </a:xfrm>
            <a:custGeom>
              <a:avLst/>
              <a:gdLst>
                <a:gd name="T0" fmla="*/ 3726 w 58"/>
                <a:gd name="T1" fmla="*/ 721 h 27"/>
                <a:gd name="T2" fmla="*/ 7018 w 58"/>
                <a:gd name="T3" fmla="*/ 664 h 27"/>
                <a:gd name="T4" fmla="*/ 10406 w 58"/>
                <a:gd name="T5" fmla="*/ 659 h 27"/>
                <a:gd name="T6" fmla="*/ 13208 w 58"/>
                <a:gd name="T7" fmla="*/ 664 h 27"/>
                <a:gd name="T8" fmla="*/ 14556 w 58"/>
                <a:gd name="T9" fmla="*/ 692 h 27"/>
                <a:gd name="T10" fmla="*/ 16923 w 58"/>
                <a:gd name="T11" fmla="*/ 721 h 27"/>
                <a:gd name="T12" fmla="*/ 18441 w 58"/>
                <a:gd name="T13" fmla="*/ 721 h 27"/>
                <a:gd name="T14" fmla="*/ 20388 w 58"/>
                <a:gd name="T15" fmla="*/ 747 h 27"/>
                <a:gd name="T16" fmla="*/ 21583 w 58"/>
                <a:gd name="T17" fmla="*/ 805 h 27"/>
                <a:gd name="T18" fmla="*/ 23622 w 58"/>
                <a:gd name="T19" fmla="*/ 747 h 27"/>
                <a:gd name="T20" fmla="*/ 25093 w 58"/>
                <a:gd name="T21" fmla="*/ 721 h 27"/>
                <a:gd name="T22" fmla="*/ 26706 w 58"/>
                <a:gd name="T23" fmla="*/ 664 h 27"/>
                <a:gd name="T24" fmla="*/ 27344 w 58"/>
                <a:gd name="T25" fmla="*/ 590 h 27"/>
                <a:gd name="T26" fmla="*/ 29038 w 58"/>
                <a:gd name="T27" fmla="*/ 483 h 27"/>
                <a:gd name="T28" fmla="*/ 30448 w 58"/>
                <a:gd name="T29" fmla="*/ 441 h 27"/>
                <a:gd name="T30" fmla="*/ 33000 w 58"/>
                <a:gd name="T31" fmla="*/ 363 h 27"/>
                <a:gd name="T32" fmla="*/ 36479 w 58"/>
                <a:gd name="T33" fmla="*/ 323 h 27"/>
                <a:gd name="T34" fmla="*/ 40545 w 58"/>
                <a:gd name="T35" fmla="*/ 297 h 27"/>
                <a:gd name="T36" fmla="*/ 42030 w 58"/>
                <a:gd name="T37" fmla="*/ 243 h 27"/>
                <a:gd name="T38" fmla="*/ 44824 w 58"/>
                <a:gd name="T39" fmla="*/ 216 h 27"/>
                <a:gd name="T40" fmla="*/ 46379 w 58"/>
                <a:gd name="T41" fmla="*/ 177 h 27"/>
                <a:gd name="T42" fmla="*/ 46379 w 58"/>
                <a:gd name="T43" fmla="*/ 145 h 27"/>
                <a:gd name="T44" fmla="*/ 44824 w 58"/>
                <a:gd name="T45" fmla="*/ 119 h 27"/>
                <a:gd name="T46" fmla="*/ 42030 w 58"/>
                <a:gd name="T47" fmla="*/ 97 h 27"/>
                <a:gd name="T48" fmla="*/ 37207 w 58"/>
                <a:gd name="T49" fmla="*/ 97 h 27"/>
                <a:gd name="T50" fmla="*/ 32002 w 58"/>
                <a:gd name="T51" fmla="*/ 2 h 27"/>
                <a:gd name="T52" fmla="*/ 26706 w 58"/>
                <a:gd name="T53" fmla="*/ 2 h 27"/>
                <a:gd name="T54" fmla="*/ 21583 w 58"/>
                <a:gd name="T55" fmla="*/ 1 h 27"/>
                <a:gd name="T56" fmla="*/ 18011 w 58"/>
                <a:gd name="T57" fmla="*/ 0 h 27"/>
                <a:gd name="T58" fmla="*/ 13208 w 58"/>
                <a:gd name="T59" fmla="*/ 0 h 27"/>
                <a:gd name="T60" fmla="*/ 10406 w 58"/>
                <a:gd name="T61" fmla="*/ 0 h 27"/>
                <a:gd name="T62" fmla="*/ 8192 w 58"/>
                <a:gd name="T63" fmla="*/ 1 h 27"/>
                <a:gd name="T64" fmla="*/ 6621 w 58"/>
                <a:gd name="T65" fmla="*/ 2 h 27"/>
                <a:gd name="T66" fmla="*/ 5525 w 58"/>
                <a:gd name="T67" fmla="*/ 119 h 27"/>
                <a:gd name="T68" fmla="*/ 3726 w 58"/>
                <a:gd name="T69" fmla="*/ 243 h 27"/>
                <a:gd name="T70" fmla="*/ 3192 w 58"/>
                <a:gd name="T71" fmla="*/ 363 h 27"/>
                <a:gd name="T72" fmla="*/ 1452 w 58"/>
                <a:gd name="T73" fmla="*/ 483 h 27"/>
                <a:gd name="T74" fmla="*/ 1 w 58"/>
                <a:gd name="T75" fmla="*/ 590 h 27"/>
                <a:gd name="T76" fmla="*/ 0 w 58"/>
                <a:gd name="T77" fmla="*/ 692 h 27"/>
                <a:gd name="T78" fmla="*/ 1452 w 58"/>
                <a:gd name="T79" fmla="*/ 721 h 27"/>
                <a:gd name="T80" fmla="*/ 3726 w 58"/>
                <a:gd name="T81" fmla="*/ 721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27"/>
                <a:gd name="T125" fmla="*/ 58 w 58"/>
                <a:gd name="T126" fmla="*/ 27 h 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27">
                  <a:moveTo>
                    <a:pt x="5" y="24"/>
                  </a:moveTo>
                  <a:lnTo>
                    <a:pt x="9" y="22"/>
                  </a:lnTo>
                  <a:lnTo>
                    <a:pt x="13" y="21"/>
                  </a:lnTo>
                  <a:lnTo>
                    <a:pt x="16" y="22"/>
                  </a:lnTo>
                  <a:lnTo>
                    <a:pt x="18" y="23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5" y="11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5" y="7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2"/>
                  </a:lnTo>
                  <a:lnTo>
                    <a:pt x="33" y="2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5" y="24"/>
                  </a:lnTo>
                </a:path>
              </a:pathLst>
            </a:custGeom>
            <a:solidFill>
              <a:srgbClr val="32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8" name="Freeform 931">
              <a:extLst>
                <a:ext uri="{FF2B5EF4-FFF2-40B4-BE49-F238E27FC236}">
                  <a16:creationId xmlns:a16="http://schemas.microsoft.com/office/drawing/2014/main" id="{7D2C2F83-BBCA-4B1D-A0ED-37BE24C2A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984"/>
              <a:ext cx="358" cy="45"/>
            </a:xfrm>
            <a:custGeom>
              <a:avLst/>
              <a:gdLst>
                <a:gd name="T0" fmla="*/ 9076 w 241"/>
                <a:gd name="T1" fmla="*/ 380 h 36"/>
                <a:gd name="T2" fmla="*/ 5646 w 241"/>
                <a:gd name="T3" fmla="*/ 661 h 36"/>
                <a:gd name="T4" fmla="*/ 1474 w 241"/>
                <a:gd name="T5" fmla="*/ 826 h 36"/>
                <a:gd name="T6" fmla="*/ 5646 w 241"/>
                <a:gd name="T7" fmla="*/ 720 h 36"/>
                <a:gd name="T8" fmla="*/ 10663 w 241"/>
                <a:gd name="T9" fmla="*/ 720 h 36"/>
                <a:gd name="T10" fmla="*/ 17135 w 241"/>
                <a:gd name="T11" fmla="*/ 720 h 36"/>
                <a:gd name="T12" fmla="*/ 21917 w 241"/>
                <a:gd name="T13" fmla="*/ 720 h 36"/>
                <a:gd name="T14" fmla="*/ 28812 w 241"/>
                <a:gd name="T15" fmla="*/ 826 h 36"/>
                <a:gd name="T16" fmla="*/ 33508 w 241"/>
                <a:gd name="T17" fmla="*/ 833 h 36"/>
                <a:gd name="T18" fmla="*/ 37811 w 241"/>
                <a:gd name="T19" fmla="*/ 889 h 36"/>
                <a:gd name="T20" fmla="*/ 39227 w 241"/>
                <a:gd name="T21" fmla="*/ 889 h 36"/>
                <a:gd name="T22" fmla="*/ 42800 w 241"/>
                <a:gd name="T23" fmla="*/ 1024 h 36"/>
                <a:gd name="T24" fmla="*/ 46638 w 241"/>
                <a:gd name="T25" fmla="*/ 1111 h 36"/>
                <a:gd name="T26" fmla="*/ 49911 w 241"/>
                <a:gd name="T27" fmla="*/ 1163 h 36"/>
                <a:gd name="T28" fmla="*/ 59135 w 241"/>
                <a:gd name="T29" fmla="*/ 1073 h 36"/>
                <a:gd name="T30" fmla="*/ 69280 w 241"/>
                <a:gd name="T31" fmla="*/ 889 h 36"/>
                <a:gd name="T32" fmla="*/ 80889 w 241"/>
                <a:gd name="T33" fmla="*/ 666 h 36"/>
                <a:gd name="T34" fmla="*/ 95053 w 241"/>
                <a:gd name="T35" fmla="*/ 666 h 36"/>
                <a:gd name="T36" fmla="*/ 97519 w 241"/>
                <a:gd name="T37" fmla="*/ 666 h 36"/>
                <a:gd name="T38" fmla="*/ 105305 w 241"/>
                <a:gd name="T39" fmla="*/ 711 h 36"/>
                <a:gd name="T40" fmla="*/ 115884 w 241"/>
                <a:gd name="T41" fmla="*/ 833 h 36"/>
                <a:gd name="T42" fmla="*/ 127167 w 241"/>
                <a:gd name="T43" fmla="*/ 1008 h 36"/>
                <a:gd name="T44" fmla="*/ 137860 w 241"/>
                <a:gd name="T45" fmla="*/ 1163 h 36"/>
                <a:gd name="T46" fmla="*/ 146900 w 241"/>
                <a:gd name="T47" fmla="*/ 1291 h 36"/>
                <a:gd name="T48" fmla="*/ 154821 w 241"/>
                <a:gd name="T49" fmla="*/ 1389 h 36"/>
                <a:gd name="T50" fmla="*/ 164591 w 241"/>
                <a:gd name="T51" fmla="*/ 1399 h 36"/>
                <a:gd name="T52" fmla="*/ 174050 w 241"/>
                <a:gd name="T53" fmla="*/ 1399 h 36"/>
                <a:gd name="T54" fmla="*/ 184067 w 241"/>
                <a:gd name="T55" fmla="*/ 1454 h 36"/>
                <a:gd name="T56" fmla="*/ 189495 w 241"/>
                <a:gd name="T57" fmla="*/ 1570 h 36"/>
                <a:gd name="T58" fmla="*/ 195790 w 241"/>
                <a:gd name="T59" fmla="*/ 1570 h 36"/>
                <a:gd name="T60" fmla="*/ 199498 w 241"/>
                <a:gd name="T61" fmla="*/ 1399 h 36"/>
                <a:gd name="T62" fmla="*/ 199498 w 241"/>
                <a:gd name="T63" fmla="*/ 1163 h 36"/>
                <a:gd name="T64" fmla="*/ 197858 w 241"/>
                <a:gd name="T65" fmla="*/ 826 h 36"/>
                <a:gd name="T66" fmla="*/ 197199 w 241"/>
                <a:gd name="T67" fmla="*/ 569 h 36"/>
                <a:gd name="T68" fmla="*/ 197199 w 241"/>
                <a:gd name="T69" fmla="*/ 455 h 36"/>
                <a:gd name="T70" fmla="*/ 195685 w 241"/>
                <a:gd name="T71" fmla="*/ 125 h 36"/>
                <a:gd name="T72" fmla="*/ 187261 w 241"/>
                <a:gd name="T73" fmla="*/ 0 h 36"/>
                <a:gd name="T74" fmla="*/ 165331 w 241"/>
                <a:gd name="T75" fmla="*/ 0 h 36"/>
                <a:gd name="T76" fmla="*/ 135782 w 241"/>
                <a:gd name="T77" fmla="*/ 1 h 36"/>
                <a:gd name="T78" fmla="*/ 101832 w 241"/>
                <a:gd name="T79" fmla="*/ 125 h 36"/>
                <a:gd name="T80" fmla="*/ 67240 w 241"/>
                <a:gd name="T81" fmla="*/ 231 h 36"/>
                <a:gd name="T82" fmla="*/ 38244 w 241"/>
                <a:gd name="T83" fmla="*/ 305 h 36"/>
                <a:gd name="T84" fmla="*/ 17135 w 241"/>
                <a:gd name="T85" fmla="*/ 380 h 36"/>
                <a:gd name="T86" fmla="*/ 9076 w 241"/>
                <a:gd name="T87" fmla="*/ 380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1"/>
                <a:gd name="T133" fmla="*/ 0 h 36"/>
                <a:gd name="T134" fmla="*/ 241 w 241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1" h="36"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7" y="14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30" y="17"/>
                  </a:lnTo>
                  <a:lnTo>
                    <a:pt x="34" y="18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9" y="26"/>
                  </a:lnTo>
                  <a:lnTo>
                    <a:pt x="60" y="26"/>
                  </a:lnTo>
                  <a:lnTo>
                    <a:pt x="65" y="25"/>
                  </a:lnTo>
                  <a:lnTo>
                    <a:pt x="71" y="24"/>
                  </a:lnTo>
                  <a:lnTo>
                    <a:pt x="77" y="21"/>
                  </a:lnTo>
                  <a:lnTo>
                    <a:pt x="83" y="20"/>
                  </a:lnTo>
                  <a:lnTo>
                    <a:pt x="90" y="17"/>
                  </a:lnTo>
                  <a:lnTo>
                    <a:pt x="97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21" y="15"/>
                  </a:lnTo>
                  <a:lnTo>
                    <a:pt x="126" y="16"/>
                  </a:lnTo>
                  <a:lnTo>
                    <a:pt x="132" y="17"/>
                  </a:lnTo>
                  <a:lnTo>
                    <a:pt x="139" y="19"/>
                  </a:lnTo>
                  <a:lnTo>
                    <a:pt x="145" y="20"/>
                  </a:lnTo>
                  <a:lnTo>
                    <a:pt x="152" y="22"/>
                  </a:lnTo>
                  <a:lnTo>
                    <a:pt x="159" y="24"/>
                  </a:lnTo>
                  <a:lnTo>
                    <a:pt x="165" y="26"/>
                  </a:lnTo>
                  <a:lnTo>
                    <a:pt x="171" y="27"/>
                  </a:lnTo>
                  <a:lnTo>
                    <a:pt x="176" y="29"/>
                  </a:lnTo>
                  <a:lnTo>
                    <a:pt x="180" y="30"/>
                  </a:lnTo>
                  <a:lnTo>
                    <a:pt x="185" y="31"/>
                  </a:lnTo>
                  <a:lnTo>
                    <a:pt x="191" y="32"/>
                  </a:lnTo>
                  <a:lnTo>
                    <a:pt x="197" y="32"/>
                  </a:lnTo>
                  <a:lnTo>
                    <a:pt x="204" y="32"/>
                  </a:lnTo>
                  <a:lnTo>
                    <a:pt x="209" y="32"/>
                  </a:lnTo>
                  <a:lnTo>
                    <a:pt x="215" y="33"/>
                  </a:lnTo>
                  <a:lnTo>
                    <a:pt x="220" y="33"/>
                  </a:lnTo>
                  <a:lnTo>
                    <a:pt x="223" y="34"/>
                  </a:lnTo>
                  <a:lnTo>
                    <a:pt x="227" y="35"/>
                  </a:lnTo>
                  <a:lnTo>
                    <a:pt x="231" y="35"/>
                  </a:lnTo>
                  <a:lnTo>
                    <a:pt x="235" y="35"/>
                  </a:lnTo>
                  <a:lnTo>
                    <a:pt x="238" y="34"/>
                  </a:lnTo>
                  <a:lnTo>
                    <a:pt x="239" y="32"/>
                  </a:lnTo>
                  <a:lnTo>
                    <a:pt x="240" y="29"/>
                  </a:lnTo>
                  <a:lnTo>
                    <a:pt x="239" y="26"/>
                  </a:lnTo>
                  <a:lnTo>
                    <a:pt x="238" y="22"/>
                  </a:lnTo>
                  <a:lnTo>
                    <a:pt x="237" y="18"/>
                  </a:lnTo>
                  <a:lnTo>
                    <a:pt x="236" y="15"/>
                  </a:lnTo>
                  <a:lnTo>
                    <a:pt x="236" y="13"/>
                  </a:lnTo>
                  <a:lnTo>
                    <a:pt x="236" y="12"/>
                  </a:lnTo>
                  <a:lnTo>
                    <a:pt x="236" y="10"/>
                  </a:lnTo>
                  <a:lnTo>
                    <a:pt x="235" y="7"/>
                  </a:lnTo>
                  <a:lnTo>
                    <a:pt x="234" y="3"/>
                  </a:lnTo>
                  <a:lnTo>
                    <a:pt x="231" y="1"/>
                  </a:lnTo>
                  <a:lnTo>
                    <a:pt x="224" y="0"/>
                  </a:lnTo>
                  <a:lnTo>
                    <a:pt x="213" y="0"/>
                  </a:lnTo>
                  <a:lnTo>
                    <a:pt x="198" y="0"/>
                  </a:lnTo>
                  <a:lnTo>
                    <a:pt x="181" y="1"/>
                  </a:lnTo>
                  <a:lnTo>
                    <a:pt x="163" y="1"/>
                  </a:lnTo>
                  <a:lnTo>
                    <a:pt x="142" y="2"/>
                  </a:lnTo>
                  <a:lnTo>
                    <a:pt x="122" y="3"/>
                  </a:lnTo>
                  <a:lnTo>
                    <a:pt x="101" y="3"/>
                  </a:lnTo>
                  <a:lnTo>
                    <a:pt x="81" y="5"/>
                  </a:lnTo>
                  <a:lnTo>
                    <a:pt x="62" y="6"/>
                  </a:lnTo>
                  <a:lnTo>
                    <a:pt x="46" y="7"/>
                  </a:lnTo>
                  <a:lnTo>
                    <a:pt x="31" y="8"/>
                  </a:lnTo>
                  <a:lnTo>
                    <a:pt x="20" y="9"/>
                  </a:lnTo>
                  <a:lnTo>
                    <a:pt x="14" y="9"/>
                  </a:lnTo>
                  <a:lnTo>
                    <a:pt x="11" y="9"/>
                  </a:lnTo>
                </a:path>
              </a:pathLst>
            </a:custGeom>
            <a:solidFill>
              <a:srgbClr val="007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9" name="Freeform 932">
              <a:extLst>
                <a:ext uri="{FF2B5EF4-FFF2-40B4-BE49-F238E27FC236}">
                  <a16:creationId xmlns:a16="http://schemas.microsoft.com/office/drawing/2014/main" id="{CD25C16F-85DA-4818-B159-0DC6C2A5B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419"/>
              <a:ext cx="478" cy="595"/>
            </a:xfrm>
            <a:custGeom>
              <a:avLst/>
              <a:gdLst>
                <a:gd name="T0" fmla="*/ 255829 w 322"/>
                <a:gd name="T1" fmla="*/ 1821 h 478"/>
                <a:gd name="T2" fmla="*/ 224938 w 322"/>
                <a:gd name="T3" fmla="*/ 1197 h 478"/>
                <a:gd name="T4" fmla="*/ 197913 w 322"/>
                <a:gd name="T5" fmla="*/ 726 h 478"/>
                <a:gd name="T6" fmla="*/ 177555 w 322"/>
                <a:gd name="T7" fmla="*/ 330 h 478"/>
                <a:gd name="T8" fmla="*/ 165265 w 322"/>
                <a:gd name="T9" fmla="*/ 0 h 478"/>
                <a:gd name="T10" fmla="*/ 157908 w 322"/>
                <a:gd name="T11" fmla="*/ 685 h 478"/>
                <a:gd name="T12" fmla="*/ 132932 w 322"/>
                <a:gd name="T13" fmla="*/ 1962 h 478"/>
                <a:gd name="T14" fmla="*/ 119203 w 322"/>
                <a:gd name="T15" fmla="*/ 2442 h 478"/>
                <a:gd name="T16" fmla="*/ 110500 w 322"/>
                <a:gd name="T17" fmla="*/ 3234 h 478"/>
                <a:gd name="T18" fmla="*/ 106373 w 322"/>
                <a:gd name="T19" fmla="*/ 3160 h 478"/>
                <a:gd name="T20" fmla="*/ 102112 w 322"/>
                <a:gd name="T21" fmla="*/ 2401 h 478"/>
                <a:gd name="T22" fmla="*/ 93345 w 322"/>
                <a:gd name="T23" fmla="*/ 1677 h 478"/>
                <a:gd name="T24" fmla="*/ 92177 w 322"/>
                <a:gd name="T25" fmla="*/ 683 h 478"/>
                <a:gd name="T26" fmla="*/ 84930 w 322"/>
                <a:gd name="T27" fmla="*/ 229 h 478"/>
                <a:gd name="T28" fmla="*/ 69739 w 322"/>
                <a:gd name="T29" fmla="*/ 550 h 478"/>
                <a:gd name="T30" fmla="*/ 54277 w 322"/>
                <a:gd name="T31" fmla="*/ 726 h 478"/>
                <a:gd name="T32" fmla="*/ 38953 w 322"/>
                <a:gd name="T33" fmla="*/ 1058 h 478"/>
                <a:gd name="T34" fmla="*/ 25512 w 322"/>
                <a:gd name="T35" fmla="*/ 1229 h 478"/>
                <a:gd name="T36" fmla="*/ 15666 w 322"/>
                <a:gd name="T37" fmla="*/ 1463 h 478"/>
                <a:gd name="T38" fmla="*/ 5610 w 322"/>
                <a:gd name="T39" fmla="*/ 1764 h 478"/>
                <a:gd name="T40" fmla="*/ 0 w 322"/>
                <a:gd name="T41" fmla="*/ 3088 h 478"/>
                <a:gd name="T42" fmla="*/ 0 w 322"/>
                <a:gd name="T43" fmla="*/ 4571 h 478"/>
                <a:gd name="T44" fmla="*/ 2173 w 322"/>
                <a:gd name="T45" fmla="*/ 6094 h 478"/>
                <a:gd name="T46" fmla="*/ 5610 w 322"/>
                <a:gd name="T47" fmla="*/ 6966 h 478"/>
                <a:gd name="T48" fmla="*/ 13963 w 322"/>
                <a:gd name="T49" fmla="*/ 8728 h 478"/>
                <a:gd name="T50" fmla="*/ 22242 w 322"/>
                <a:gd name="T51" fmla="*/ 9935 h 478"/>
                <a:gd name="T52" fmla="*/ 25009 w 322"/>
                <a:gd name="T53" fmla="*/ 10620 h 478"/>
                <a:gd name="T54" fmla="*/ 22242 w 322"/>
                <a:gd name="T55" fmla="*/ 11136 h 478"/>
                <a:gd name="T56" fmla="*/ 23256 w 322"/>
                <a:gd name="T57" fmla="*/ 11900 h 478"/>
                <a:gd name="T58" fmla="*/ 23256 w 322"/>
                <a:gd name="T59" fmla="*/ 13019 h 478"/>
                <a:gd name="T60" fmla="*/ 23256 w 322"/>
                <a:gd name="T61" fmla="*/ 14197 h 478"/>
                <a:gd name="T62" fmla="*/ 26578 w 322"/>
                <a:gd name="T63" fmla="*/ 15702 h 478"/>
                <a:gd name="T64" fmla="*/ 26578 w 322"/>
                <a:gd name="T65" fmla="*/ 16534 h 478"/>
                <a:gd name="T66" fmla="*/ 25009 w 322"/>
                <a:gd name="T67" fmla="*/ 17889 h 478"/>
                <a:gd name="T68" fmla="*/ 23256 w 322"/>
                <a:gd name="T69" fmla="*/ 19030 h 478"/>
                <a:gd name="T70" fmla="*/ 28765 w 322"/>
                <a:gd name="T71" fmla="*/ 19232 h 478"/>
                <a:gd name="T72" fmla="*/ 43911 w 322"/>
                <a:gd name="T73" fmla="*/ 19162 h 478"/>
                <a:gd name="T74" fmla="*/ 59547 w 322"/>
                <a:gd name="T75" fmla="*/ 19232 h 478"/>
                <a:gd name="T76" fmla="*/ 71657 w 322"/>
                <a:gd name="T77" fmla="*/ 19408 h 478"/>
                <a:gd name="T78" fmla="*/ 89811 w 322"/>
                <a:gd name="T79" fmla="*/ 19433 h 478"/>
                <a:gd name="T80" fmla="*/ 102112 w 322"/>
                <a:gd name="T81" fmla="*/ 19188 h 478"/>
                <a:gd name="T82" fmla="*/ 123890 w 322"/>
                <a:gd name="T83" fmla="*/ 19071 h 478"/>
                <a:gd name="T84" fmla="*/ 143157 w 322"/>
                <a:gd name="T85" fmla="*/ 19188 h 478"/>
                <a:gd name="T86" fmla="*/ 165612 w 322"/>
                <a:gd name="T87" fmla="*/ 19433 h 478"/>
                <a:gd name="T88" fmla="*/ 194107 w 322"/>
                <a:gd name="T89" fmla="*/ 19715 h 478"/>
                <a:gd name="T90" fmla="*/ 215094 w 322"/>
                <a:gd name="T91" fmla="*/ 19707 h 478"/>
                <a:gd name="T92" fmla="*/ 229758 w 322"/>
                <a:gd name="T93" fmla="*/ 19290 h 478"/>
                <a:gd name="T94" fmla="*/ 228135 w 322"/>
                <a:gd name="T95" fmla="*/ 18643 h 478"/>
                <a:gd name="T96" fmla="*/ 229758 w 322"/>
                <a:gd name="T97" fmla="*/ 17795 h 478"/>
                <a:gd name="T98" fmla="*/ 232897 w 322"/>
                <a:gd name="T99" fmla="*/ 16175 h 478"/>
                <a:gd name="T100" fmla="*/ 234410 w 322"/>
                <a:gd name="T101" fmla="*/ 14813 h 478"/>
                <a:gd name="T102" fmla="*/ 235344 w 322"/>
                <a:gd name="T103" fmla="*/ 13435 h 478"/>
                <a:gd name="T104" fmla="*/ 238981 w 322"/>
                <a:gd name="T105" fmla="*/ 12384 h 478"/>
                <a:gd name="T106" fmla="*/ 242061 w 322"/>
                <a:gd name="T107" fmla="*/ 11675 h 478"/>
                <a:gd name="T108" fmla="*/ 242211 w 322"/>
                <a:gd name="T109" fmla="*/ 10793 h 478"/>
                <a:gd name="T110" fmla="*/ 245846 w 322"/>
                <a:gd name="T111" fmla="*/ 9935 h 478"/>
                <a:gd name="T112" fmla="*/ 251945 w 322"/>
                <a:gd name="T113" fmla="*/ 8098 h 478"/>
                <a:gd name="T114" fmla="*/ 261953 w 322"/>
                <a:gd name="T115" fmla="*/ 4923 h 478"/>
                <a:gd name="T116" fmla="*/ 264190 w 322"/>
                <a:gd name="T117" fmla="*/ 2481 h 4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2"/>
                <a:gd name="T178" fmla="*/ 0 h 478"/>
                <a:gd name="T179" fmla="*/ 322 w 322"/>
                <a:gd name="T180" fmla="*/ 478 h 4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2" h="478">
                  <a:moveTo>
                    <a:pt x="318" y="53"/>
                  </a:moveTo>
                  <a:lnTo>
                    <a:pt x="315" y="48"/>
                  </a:lnTo>
                  <a:lnTo>
                    <a:pt x="313" y="45"/>
                  </a:lnTo>
                  <a:lnTo>
                    <a:pt x="311" y="44"/>
                  </a:lnTo>
                  <a:lnTo>
                    <a:pt x="310" y="44"/>
                  </a:lnTo>
                  <a:lnTo>
                    <a:pt x="306" y="42"/>
                  </a:lnTo>
                  <a:lnTo>
                    <a:pt x="300" y="40"/>
                  </a:lnTo>
                  <a:lnTo>
                    <a:pt x="291" y="36"/>
                  </a:lnTo>
                  <a:lnTo>
                    <a:pt x="282" y="33"/>
                  </a:lnTo>
                  <a:lnTo>
                    <a:pt x="272" y="29"/>
                  </a:lnTo>
                  <a:lnTo>
                    <a:pt x="263" y="26"/>
                  </a:lnTo>
                  <a:lnTo>
                    <a:pt x="255" y="24"/>
                  </a:lnTo>
                  <a:lnTo>
                    <a:pt x="250" y="22"/>
                  </a:lnTo>
                  <a:lnTo>
                    <a:pt x="244" y="20"/>
                  </a:lnTo>
                  <a:lnTo>
                    <a:pt x="240" y="18"/>
                  </a:lnTo>
                  <a:lnTo>
                    <a:pt x="235" y="16"/>
                  </a:lnTo>
                  <a:lnTo>
                    <a:pt x="230" y="14"/>
                  </a:lnTo>
                  <a:lnTo>
                    <a:pt x="225" y="12"/>
                  </a:lnTo>
                  <a:lnTo>
                    <a:pt x="220" y="10"/>
                  </a:lnTo>
                  <a:lnTo>
                    <a:pt x="215" y="8"/>
                  </a:lnTo>
                  <a:lnTo>
                    <a:pt x="210" y="5"/>
                  </a:lnTo>
                  <a:lnTo>
                    <a:pt x="206" y="3"/>
                  </a:lnTo>
                  <a:lnTo>
                    <a:pt x="203" y="1"/>
                  </a:lnTo>
                  <a:lnTo>
                    <a:pt x="201" y="0"/>
                  </a:lnTo>
                  <a:lnTo>
                    <a:pt x="200" y="0"/>
                  </a:lnTo>
                  <a:lnTo>
                    <a:pt x="199" y="1"/>
                  </a:lnTo>
                  <a:lnTo>
                    <a:pt x="199" y="3"/>
                  </a:lnTo>
                  <a:lnTo>
                    <a:pt x="198" y="6"/>
                  </a:lnTo>
                  <a:lnTo>
                    <a:pt x="196" y="9"/>
                  </a:lnTo>
                  <a:lnTo>
                    <a:pt x="191" y="17"/>
                  </a:lnTo>
                  <a:lnTo>
                    <a:pt x="186" y="25"/>
                  </a:lnTo>
                  <a:lnTo>
                    <a:pt x="180" y="32"/>
                  </a:lnTo>
                  <a:lnTo>
                    <a:pt x="174" y="38"/>
                  </a:lnTo>
                  <a:lnTo>
                    <a:pt x="167" y="42"/>
                  </a:lnTo>
                  <a:lnTo>
                    <a:pt x="161" y="47"/>
                  </a:lnTo>
                  <a:lnTo>
                    <a:pt x="156" y="51"/>
                  </a:lnTo>
                  <a:lnTo>
                    <a:pt x="153" y="53"/>
                  </a:lnTo>
                  <a:lnTo>
                    <a:pt x="150" y="55"/>
                  </a:lnTo>
                  <a:lnTo>
                    <a:pt x="147" y="57"/>
                  </a:lnTo>
                  <a:lnTo>
                    <a:pt x="144" y="59"/>
                  </a:lnTo>
                  <a:lnTo>
                    <a:pt x="142" y="62"/>
                  </a:lnTo>
                  <a:lnTo>
                    <a:pt x="140" y="65"/>
                  </a:lnTo>
                  <a:lnTo>
                    <a:pt x="138" y="69"/>
                  </a:lnTo>
                  <a:lnTo>
                    <a:pt x="135" y="73"/>
                  </a:lnTo>
                  <a:lnTo>
                    <a:pt x="134" y="78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30" y="82"/>
                  </a:lnTo>
                  <a:lnTo>
                    <a:pt x="129" y="78"/>
                  </a:lnTo>
                  <a:lnTo>
                    <a:pt x="129" y="76"/>
                  </a:lnTo>
                  <a:lnTo>
                    <a:pt x="129" y="73"/>
                  </a:lnTo>
                  <a:lnTo>
                    <a:pt x="128" y="70"/>
                  </a:lnTo>
                  <a:lnTo>
                    <a:pt x="127" y="66"/>
                  </a:lnTo>
                  <a:lnTo>
                    <a:pt x="125" y="61"/>
                  </a:lnTo>
                  <a:lnTo>
                    <a:pt x="124" y="58"/>
                  </a:lnTo>
                  <a:lnTo>
                    <a:pt x="122" y="54"/>
                  </a:lnTo>
                  <a:lnTo>
                    <a:pt x="119" y="51"/>
                  </a:lnTo>
                  <a:lnTo>
                    <a:pt x="117" y="49"/>
                  </a:lnTo>
                  <a:lnTo>
                    <a:pt x="115" y="45"/>
                  </a:lnTo>
                  <a:lnTo>
                    <a:pt x="113" y="41"/>
                  </a:lnTo>
                  <a:lnTo>
                    <a:pt x="112" y="37"/>
                  </a:lnTo>
                  <a:lnTo>
                    <a:pt x="111" y="32"/>
                  </a:lnTo>
                  <a:lnTo>
                    <a:pt x="111" y="27"/>
                  </a:lnTo>
                  <a:lnTo>
                    <a:pt x="111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1" y="7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3" y="6"/>
                  </a:lnTo>
                  <a:lnTo>
                    <a:pt x="100" y="8"/>
                  </a:lnTo>
                  <a:lnTo>
                    <a:pt x="95" y="10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4"/>
                  </a:lnTo>
                  <a:lnTo>
                    <a:pt x="81" y="14"/>
                  </a:lnTo>
                  <a:lnTo>
                    <a:pt x="78" y="15"/>
                  </a:lnTo>
                  <a:lnTo>
                    <a:pt x="73" y="16"/>
                  </a:lnTo>
                  <a:lnTo>
                    <a:pt x="70" y="17"/>
                  </a:lnTo>
                  <a:lnTo>
                    <a:pt x="66" y="18"/>
                  </a:lnTo>
                  <a:lnTo>
                    <a:pt x="63" y="19"/>
                  </a:lnTo>
                  <a:lnTo>
                    <a:pt x="60" y="21"/>
                  </a:lnTo>
                  <a:lnTo>
                    <a:pt x="56" y="22"/>
                  </a:lnTo>
                  <a:lnTo>
                    <a:pt x="51" y="24"/>
                  </a:lnTo>
                  <a:lnTo>
                    <a:pt x="47" y="25"/>
                  </a:lnTo>
                  <a:lnTo>
                    <a:pt x="42" y="26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7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1" y="132"/>
                  </a:lnTo>
                  <a:lnTo>
                    <a:pt x="2" y="140"/>
                  </a:lnTo>
                  <a:lnTo>
                    <a:pt x="3" y="147"/>
                  </a:lnTo>
                  <a:lnTo>
                    <a:pt x="3" y="153"/>
                  </a:lnTo>
                  <a:lnTo>
                    <a:pt x="4" y="159"/>
                  </a:lnTo>
                  <a:lnTo>
                    <a:pt x="5" y="163"/>
                  </a:lnTo>
                  <a:lnTo>
                    <a:pt x="7" y="167"/>
                  </a:lnTo>
                  <a:lnTo>
                    <a:pt x="7" y="169"/>
                  </a:lnTo>
                  <a:lnTo>
                    <a:pt x="10" y="174"/>
                  </a:lnTo>
                  <a:lnTo>
                    <a:pt x="12" y="183"/>
                  </a:lnTo>
                  <a:lnTo>
                    <a:pt x="14" y="192"/>
                  </a:lnTo>
                  <a:lnTo>
                    <a:pt x="16" y="201"/>
                  </a:lnTo>
                  <a:lnTo>
                    <a:pt x="17" y="211"/>
                  </a:lnTo>
                  <a:lnTo>
                    <a:pt x="20" y="220"/>
                  </a:lnTo>
                  <a:lnTo>
                    <a:pt x="22" y="228"/>
                  </a:lnTo>
                  <a:lnTo>
                    <a:pt x="24" y="233"/>
                  </a:lnTo>
                  <a:lnTo>
                    <a:pt x="26" y="236"/>
                  </a:lnTo>
                  <a:lnTo>
                    <a:pt x="27" y="240"/>
                  </a:lnTo>
                  <a:lnTo>
                    <a:pt x="27" y="243"/>
                  </a:lnTo>
                  <a:lnTo>
                    <a:pt x="28" y="247"/>
                  </a:lnTo>
                  <a:lnTo>
                    <a:pt x="29" y="250"/>
                  </a:lnTo>
                  <a:lnTo>
                    <a:pt x="29" y="253"/>
                  </a:lnTo>
                  <a:lnTo>
                    <a:pt x="30" y="257"/>
                  </a:lnTo>
                  <a:lnTo>
                    <a:pt x="30" y="260"/>
                  </a:lnTo>
                  <a:lnTo>
                    <a:pt x="29" y="263"/>
                  </a:lnTo>
                  <a:lnTo>
                    <a:pt x="29" y="265"/>
                  </a:lnTo>
                  <a:lnTo>
                    <a:pt x="28" y="267"/>
                  </a:lnTo>
                  <a:lnTo>
                    <a:pt x="27" y="270"/>
                  </a:lnTo>
                  <a:lnTo>
                    <a:pt x="27" y="272"/>
                  </a:lnTo>
                  <a:lnTo>
                    <a:pt x="27" y="275"/>
                  </a:lnTo>
                  <a:lnTo>
                    <a:pt x="27" y="278"/>
                  </a:lnTo>
                  <a:lnTo>
                    <a:pt x="27" y="283"/>
                  </a:lnTo>
                  <a:lnTo>
                    <a:pt x="28" y="288"/>
                  </a:lnTo>
                  <a:lnTo>
                    <a:pt x="29" y="294"/>
                  </a:lnTo>
                  <a:lnTo>
                    <a:pt x="29" y="300"/>
                  </a:lnTo>
                  <a:lnTo>
                    <a:pt x="29" y="305"/>
                  </a:lnTo>
                  <a:lnTo>
                    <a:pt x="28" y="310"/>
                  </a:lnTo>
                  <a:lnTo>
                    <a:pt x="28" y="315"/>
                  </a:lnTo>
                  <a:lnTo>
                    <a:pt x="28" y="319"/>
                  </a:lnTo>
                  <a:lnTo>
                    <a:pt x="27" y="323"/>
                  </a:lnTo>
                  <a:lnTo>
                    <a:pt x="27" y="327"/>
                  </a:lnTo>
                  <a:lnTo>
                    <a:pt x="27" y="334"/>
                  </a:lnTo>
                  <a:lnTo>
                    <a:pt x="28" y="343"/>
                  </a:lnTo>
                  <a:lnTo>
                    <a:pt x="29" y="352"/>
                  </a:lnTo>
                  <a:lnTo>
                    <a:pt x="30" y="360"/>
                  </a:lnTo>
                  <a:lnTo>
                    <a:pt x="31" y="368"/>
                  </a:lnTo>
                  <a:lnTo>
                    <a:pt x="32" y="374"/>
                  </a:lnTo>
                  <a:lnTo>
                    <a:pt x="32" y="379"/>
                  </a:lnTo>
                  <a:lnTo>
                    <a:pt x="33" y="381"/>
                  </a:lnTo>
                  <a:lnTo>
                    <a:pt x="33" y="384"/>
                  </a:lnTo>
                  <a:lnTo>
                    <a:pt x="33" y="388"/>
                  </a:lnTo>
                  <a:lnTo>
                    <a:pt x="32" y="393"/>
                  </a:lnTo>
                  <a:lnTo>
                    <a:pt x="32" y="399"/>
                  </a:lnTo>
                  <a:lnTo>
                    <a:pt x="32" y="405"/>
                  </a:lnTo>
                  <a:lnTo>
                    <a:pt x="32" y="412"/>
                  </a:lnTo>
                  <a:lnTo>
                    <a:pt x="31" y="419"/>
                  </a:lnTo>
                  <a:lnTo>
                    <a:pt x="31" y="426"/>
                  </a:lnTo>
                  <a:lnTo>
                    <a:pt x="30" y="433"/>
                  </a:lnTo>
                  <a:lnTo>
                    <a:pt x="30" y="439"/>
                  </a:lnTo>
                  <a:lnTo>
                    <a:pt x="29" y="445"/>
                  </a:lnTo>
                  <a:lnTo>
                    <a:pt x="29" y="450"/>
                  </a:lnTo>
                  <a:lnTo>
                    <a:pt x="29" y="455"/>
                  </a:lnTo>
                  <a:lnTo>
                    <a:pt x="28" y="460"/>
                  </a:lnTo>
                  <a:lnTo>
                    <a:pt x="28" y="463"/>
                  </a:lnTo>
                  <a:lnTo>
                    <a:pt x="29" y="465"/>
                  </a:lnTo>
                  <a:lnTo>
                    <a:pt x="30" y="466"/>
                  </a:lnTo>
                  <a:lnTo>
                    <a:pt x="32" y="466"/>
                  </a:lnTo>
                  <a:lnTo>
                    <a:pt x="35" y="465"/>
                  </a:lnTo>
                  <a:lnTo>
                    <a:pt x="38" y="464"/>
                  </a:lnTo>
                  <a:lnTo>
                    <a:pt x="42" y="463"/>
                  </a:lnTo>
                  <a:lnTo>
                    <a:pt x="47" y="463"/>
                  </a:lnTo>
                  <a:lnTo>
                    <a:pt x="52" y="463"/>
                  </a:lnTo>
                  <a:lnTo>
                    <a:pt x="53" y="463"/>
                  </a:lnTo>
                  <a:lnTo>
                    <a:pt x="55" y="463"/>
                  </a:lnTo>
                  <a:lnTo>
                    <a:pt x="58" y="464"/>
                  </a:lnTo>
                  <a:lnTo>
                    <a:pt x="63" y="464"/>
                  </a:lnTo>
                  <a:lnTo>
                    <a:pt x="67" y="464"/>
                  </a:lnTo>
                  <a:lnTo>
                    <a:pt x="72" y="465"/>
                  </a:lnTo>
                  <a:lnTo>
                    <a:pt x="76" y="465"/>
                  </a:lnTo>
                  <a:lnTo>
                    <a:pt x="80" y="466"/>
                  </a:lnTo>
                  <a:lnTo>
                    <a:pt x="81" y="467"/>
                  </a:lnTo>
                  <a:lnTo>
                    <a:pt x="84" y="468"/>
                  </a:lnTo>
                  <a:lnTo>
                    <a:pt x="87" y="469"/>
                  </a:lnTo>
                  <a:lnTo>
                    <a:pt x="90" y="471"/>
                  </a:lnTo>
                  <a:lnTo>
                    <a:pt x="93" y="472"/>
                  </a:lnTo>
                  <a:lnTo>
                    <a:pt x="98" y="472"/>
                  </a:lnTo>
                  <a:lnTo>
                    <a:pt x="103" y="471"/>
                  </a:lnTo>
                  <a:lnTo>
                    <a:pt x="109" y="470"/>
                  </a:lnTo>
                  <a:lnTo>
                    <a:pt x="111" y="469"/>
                  </a:lnTo>
                  <a:lnTo>
                    <a:pt x="114" y="468"/>
                  </a:lnTo>
                  <a:lnTo>
                    <a:pt x="117" y="466"/>
                  </a:lnTo>
                  <a:lnTo>
                    <a:pt x="120" y="465"/>
                  </a:lnTo>
                  <a:lnTo>
                    <a:pt x="124" y="464"/>
                  </a:lnTo>
                  <a:lnTo>
                    <a:pt x="128" y="463"/>
                  </a:lnTo>
                  <a:lnTo>
                    <a:pt x="132" y="462"/>
                  </a:lnTo>
                  <a:lnTo>
                    <a:pt x="135" y="461"/>
                  </a:lnTo>
                  <a:lnTo>
                    <a:pt x="143" y="461"/>
                  </a:lnTo>
                  <a:lnTo>
                    <a:pt x="150" y="461"/>
                  </a:lnTo>
                  <a:lnTo>
                    <a:pt x="155" y="461"/>
                  </a:lnTo>
                  <a:lnTo>
                    <a:pt x="160" y="462"/>
                  </a:lnTo>
                  <a:lnTo>
                    <a:pt x="165" y="462"/>
                  </a:lnTo>
                  <a:lnTo>
                    <a:pt x="169" y="463"/>
                  </a:lnTo>
                  <a:lnTo>
                    <a:pt x="173" y="464"/>
                  </a:lnTo>
                  <a:lnTo>
                    <a:pt x="176" y="465"/>
                  </a:lnTo>
                  <a:lnTo>
                    <a:pt x="182" y="466"/>
                  </a:lnTo>
                  <a:lnTo>
                    <a:pt x="187" y="467"/>
                  </a:lnTo>
                  <a:lnTo>
                    <a:pt x="194" y="468"/>
                  </a:lnTo>
                  <a:lnTo>
                    <a:pt x="201" y="470"/>
                  </a:lnTo>
                  <a:lnTo>
                    <a:pt x="208" y="472"/>
                  </a:lnTo>
                  <a:lnTo>
                    <a:pt x="214" y="473"/>
                  </a:lnTo>
                  <a:lnTo>
                    <a:pt x="221" y="475"/>
                  </a:lnTo>
                  <a:lnTo>
                    <a:pt x="228" y="476"/>
                  </a:lnTo>
                  <a:lnTo>
                    <a:pt x="235" y="477"/>
                  </a:lnTo>
                  <a:lnTo>
                    <a:pt x="240" y="477"/>
                  </a:lnTo>
                  <a:lnTo>
                    <a:pt x="245" y="477"/>
                  </a:lnTo>
                  <a:lnTo>
                    <a:pt x="250" y="477"/>
                  </a:lnTo>
                  <a:lnTo>
                    <a:pt x="256" y="477"/>
                  </a:lnTo>
                  <a:lnTo>
                    <a:pt x="261" y="476"/>
                  </a:lnTo>
                  <a:lnTo>
                    <a:pt x="266" y="475"/>
                  </a:lnTo>
                  <a:lnTo>
                    <a:pt x="271" y="474"/>
                  </a:lnTo>
                  <a:lnTo>
                    <a:pt x="275" y="472"/>
                  </a:lnTo>
                  <a:lnTo>
                    <a:pt x="277" y="470"/>
                  </a:lnTo>
                  <a:lnTo>
                    <a:pt x="278" y="467"/>
                  </a:lnTo>
                  <a:lnTo>
                    <a:pt x="278" y="463"/>
                  </a:lnTo>
                  <a:lnTo>
                    <a:pt x="278" y="460"/>
                  </a:lnTo>
                  <a:lnTo>
                    <a:pt x="277" y="456"/>
                  </a:lnTo>
                  <a:lnTo>
                    <a:pt x="276" y="453"/>
                  </a:lnTo>
                  <a:lnTo>
                    <a:pt x="276" y="451"/>
                  </a:lnTo>
                  <a:lnTo>
                    <a:pt x="276" y="449"/>
                  </a:lnTo>
                  <a:lnTo>
                    <a:pt x="276" y="446"/>
                  </a:lnTo>
                  <a:lnTo>
                    <a:pt x="277" y="441"/>
                  </a:lnTo>
                  <a:lnTo>
                    <a:pt x="277" y="437"/>
                  </a:lnTo>
                  <a:lnTo>
                    <a:pt x="278" y="430"/>
                  </a:lnTo>
                  <a:lnTo>
                    <a:pt x="279" y="423"/>
                  </a:lnTo>
                  <a:lnTo>
                    <a:pt x="280" y="415"/>
                  </a:lnTo>
                  <a:lnTo>
                    <a:pt x="281" y="407"/>
                  </a:lnTo>
                  <a:lnTo>
                    <a:pt x="281" y="399"/>
                  </a:lnTo>
                  <a:lnTo>
                    <a:pt x="282" y="391"/>
                  </a:lnTo>
                  <a:lnTo>
                    <a:pt x="283" y="383"/>
                  </a:lnTo>
                  <a:lnTo>
                    <a:pt x="283" y="375"/>
                  </a:lnTo>
                  <a:lnTo>
                    <a:pt x="284" y="369"/>
                  </a:lnTo>
                  <a:lnTo>
                    <a:pt x="284" y="362"/>
                  </a:lnTo>
                  <a:lnTo>
                    <a:pt x="284" y="358"/>
                  </a:lnTo>
                  <a:lnTo>
                    <a:pt x="283" y="354"/>
                  </a:lnTo>
                  <a:lnTo>
                    <a:pt x="283" y="346"/>
                  </a:lnTo>
                  <a:lnTo>
                    <a:pt x="283" y="339"/>
                  </a:lnTo>
                  <a:lnTo>
                    <a:pt x="284" y="332"/>
                  </a:lnTo>
                  <a:lnTo>
                    <a:pt x="285" y="325"/>
                  </a:lnTo>
                  <a:lnTo>
                    <a:pt x="286" y="319"/>
                  </a:lnTo>
                  <a:lnTo>
                    <a:pt x="288" y="313"/>
                  </a:lnTo>
                  <a:lnTo>
                    <a:pt x="289" y="308"/>
                  </a:lnTo>
                  <a:lnTo>
                    <a:pt x="289" y="303"/>
                  </a:lnTo>
                  <a:lnTo>
                    <a:pt x="290" y="300"/>
                  </a:lnTo>
                  <a:lnTo>
                    <a:pt x="290" y="296"/>
                  </a:lnTo>
                  <a:lnTo>
                    <a:pt x="291" y="293"/>
                  </a:lnTo>
                  <a:lnTo>
                    <a:pt x="292" y="290"/>
                  </a:lnTo>
                  <a:lnTo>
                    <a:pt x="292" y="287"/>
                  </a:lnTo>
                  <a:lnTo>
                    <a:pt x="293" y="283"/>
                  </a:lnTo>
                  <a:lnTo>
                    <a:pt x="293" y="279"/>
                  </a:lnTo>
                  <a:lnTo>
                    <a:pt x="293" y="275"/>
                  </a:lnTo>
                  <a:lnTo>
                    <a:pt x="293" y="270"/>
                  </a:lnTo>
                  <a:lnTo>
                    <a:pt x="293" y="265"/>
                  </a:lnTo>
                  <a:lnTo>
                    <a:pt x="294" y="261"/>
                  </a:lnTo>
                  <a:lnTo>
                    <a:pt x="295" y="257"/>
                  </a:lnTo>
                  <a:lnTo>
                    <a:pt x="296" y="253"/>
                  </a:lnTo>
                  <a:lnTo>
                    <a:pt x="298" y="249"/>
                  </a:lnTo>
                  <a:lnTo>
                    <a:pt x="298" y="245"/>
                  </a:lnTo>
                  <a:lnTo>
                    <a:pt x="298" y="240"/>
                  </a:lnTo>
                  <a:lnTo>
                    <a:pt x="298" y="236"/>
                  </a:lnTo>
                  <a:lnTo>
                    <a:pt x="299" y="229"/>
                  </a:lnTo>
                  <a:lnTo>
                    <a:pt x="300" y="220"/>
                  </a:lnTo>
                  <a:lnTo>
                    <a:pt x="302" y="208"/>
                  </a:lnTo>
                  <a:lnTo>
                    <a:pt x="305" y="196"/>
                  </a:lnTo>
                  <a:lnTo>
                    <a:pt x="307" y="182"/>
                  </a:lnTo>
                  <a:lnTo>
                    <a:pt x="310" y="167"/>
                  </a:lnTo>
                  <a:lnTo>
                    <a:pt x="313" y="152"/>
                  </a:lnTo>
                  <a:lnTo>
                    <a:pt x="315" y="136"/>
                  </a:lnTo>
                  <a:lnTo>
                    <a:pt x="317" y="120"/>
                  </a:lnTo>
                  <a:lnTo>
                    <a:pt x="319" y="107"/>
                  </a:lnTo>
                  <a:lnTo>
                    <a:pt x="321" y="92"/>
                  </a:lnTo>
                  <a:lnTo>
                    <a:pt x="321" y="80"/>
                  </a:lnTo>
                  <a:lnTo>
                    <a:pt x="321" y="69"/>
                  </a:lnTo>
                  <a:lnTo>
                    <a:pt x="320" y="60"/>
                  </a:lnTo>
                  <a:lnTo>
                    <a:pt x="318" y="53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0" name="Freeform 933">
              <a:extLst>
                <a:ext uri="{FF2B5EF4-FFF2-40B4-BE49-F238E27FC236}">
                  <a16:creationId xmlns:a16="http://schemas.microsoft.com/office/drawing/2014/main" id="{F649FA73-8D42-4CB9-BF90-72852F2B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419"/>
              <a:ext cx="487" cy="603"/>
            </a:xfrm>
            <a:custGeom>
              <a:avLst/>
              <a:gdLst>
                <a:gd name="T0" fmla="*/ 262604 w 328"/>
                <a:gd name="T1" fmla="*/ 1881 h 484"/>
                <a:gd name="T2" fmla="*/ 237911 w 328"/>
                <a:gd name="T3" fmla="*/ 1403 h 484"/>
                <a:gd name="T4" fmla="*/ 206237 w 328"/>
                <a:gd name="T5" fmla="*/ 852 h 484"/>
                <a:gd name="T6" fmla="*/ 185339 w 328"/>
                <a:gd name="T7" fmla="*/ 411 h 484"/>
                <a:gd name="T8" fmla="*/ 169510 w 328"/>
                <a:gd name="T9" fmla="*/ 0 h 484"/>
                <a:gd name="T10" fmla="*/ 165818 w 328"/>
                <a:gd name="T11" fmla="*/ 361 h 484"/>
                <a:gd name="T12" fmla="*/ 140355 w 328"/>
                <a:gd name="T13" fmla="*/ 1792 h 484"/>
                <a:gd name="T14" fmla="*/ 124233 w 328"/>
                <a:gd name="T15" fmla="*/ 2431 h 484"/>
                <a:gd name="T16" fmla="*/ 114167 w 328"/>
                <a:gd name="T17" fmla="*/ 3113 h 484"/>
                <a:gd name="T18" fmla="*/ 109088 w 328"/>
                <a:gd name="T19" fmla="*/ 3289 h 484"/>
                <a:gd name="T20" fmla="*/ 105443 w 328"/>
                <a:gd name="T21" fmla="*/ 2614 h 484"/>
                <a:gd name="T22" fmla="*/ 97002 w 328"/>
                <a:gd name="T23" fmla="*/ 1914 h 484"/>
                <a:gd name="T24" fmla="*/ 93553 w 328"/>
                <a:gd name="T25" fmla="*/ 913 h 484"/>
                <a:gd name="T26" fmla="*/ 90686 w 328"/>
                <a:gd name="T27" fmla="*/ 187 h 484"/>
                <a:gd name="T28" fmla="*/ 73573 w 328"/>
                <a:gd name="T29" fmla="*/ 512 h 484"/>
                <a:gd name="T30" fmla="*/ 58670 w 328"/>
                <a:gd name="T31" fmla="*/ 699 h 484"/>
                <a:gd name="T32" fmla="*/ 42835 w 328"/>
                <a:gd name="T33" fmla="*/ 990 h 484"/>
                <a:gd name="T34" fmla="*/ 30825 w 328"/>
                <a:gd name="T35" fmla="*/ 1199 h 484"/>
                <a:gd name="T36" fmla="*/ 17217 w 328"/>
                <a:gd name="T37" fmla="*/ 1417 h 484"/>
                <a:gd name="T38" fmla="*/ 8332 w 328"/>
                <a:gd name="T39" fmla="*/ 1748 h 484"/>
                <a:gd name="T40" fmla="*/ 0 w 328"/>
                <a:gd name="T41" fmla="*/ 2971 h 484"/>
                <a:gd name="T42" fmla="*/ 0 w 328"/>
                <a:gd name="T43" fmla="*/ 4318 h 484"/>
                <a:gd name="T44" fmla="*/ 1464 w 328"/>
                <a:gd name="T45" fmla="*/ 5973 h 484"/>
                <a:gd name="T46" fmla="*/ 5612 w 328"/>
                <a:gd name="T47" fmla="*/ 7123 h 484"/>
                <a:gd name="T48" fmla="*/ 13443 w 328"/>
                <a:gd name="T49" fmla="*/ 8548 h 484"/>
                <a:gd name="T50" fmla="*/ 21823 w 328"/>
                <a:gd name="T51" fmla="*/ 10050 h 484"/>
                <a:gd name="T52" fmla="*/ 25036 w 328"/>
                <a:gd name="T53" fmla="*/ 10766 h 484"/>
                <a:gd name="T54" fmla="*/ 23952 w 328"/>
                <a:gd name="T55" fmla="*/ 11327 h 484"/>
                <a:gd name="T56" fmla="*/ 23293 w 328"/>
                <a:gd name="T57" fmla="*/ 12064 h 484"/>
                <a:gd name="T58" fmla="*/ 23952 w 328"/>
                <a:gd name="T59" fmla="*/ 13183 h 484"/>
                <a:gd name="T60" fmla="*/ 23293 w 328"/>
                <a:gd name="T61" fmla="*/ 14197 h 484"/>
                <a:gd name="T62" fmla="*/ 27272 w 328"/>
                <a:gd name="T63" fmla="*/ 15905 h 484"/>
                <a:gd name="T64" fmla="*/ 27272 w 328"/>
                <a:gd name="T65" fmla="*/ 16715 h 484"/>
                <a:gd name="T66" fmla="*/ 26614 w 328"/>
                <a:gd name="T67" fmla="*/ 18081 h 484"/>
                <a:gd name="T68" fmla="*/ 25036 w 328"/>
                <a:gd name="T69" fmla="*/ 19346 h 484"/>
                <a:gd name="T70" fmla="*/ 27272 w 328"/>
                <a:gd name="T71" fmla="*/ 19816 h 484"/>
                <a:gd name="T72" fmla="*/ 44002 w 328"/>
                <a:gd name="T73" fmla="*/ 19685 h 484"/>
                <a:gd name="T74" fmla="*/ 56354 w 328"/>
                <a:gd name="T75" fmla="*/ 19717 h 484"/>
                <a:gd name="T76" fmla="*/ 71430 w 328"/>
                <a:gd name="T77" fmla="*/ 19903 h 484"/>
                <a:gd name="T78" fmla="*/ 87111 w 328"/>
                <a:gd name="T79" fmla="*/ 20031 h 484"/>
                <a:gd name="T80" fmla="*/ 100895 w 328"/>
                <a:gd name="T81" fmla="*/ 19777 h 484"/>
                <a:gd name="T82" fmla="*/ 121018 w 328"/>
                <a:gd name="T83" fmla="*/ 19616 h 484"/>
                <a:gd name="T84" fmla="*/ 142448 w 328"/>
                <a:gd name="T85" fmla="*/ 19685 h 484"/>
                <a:gd name="T86" fmla="*/ 164257 w 328"/>
                <a:gd name="T87" fmla="*/ 19903 h 484"/>
                <a:gd name="T88" fmla="*/ 192037 w 328"/>
                <a:gd name="T89" fmla="*/ 20257 h 484"/>
                <a:gd name="T90" fmla="*/ 216218 w 328"/>
                <a:gd name="T91" fmla="*/ 20276 h 484"/>
                <a:gd name="T92" fmla="*/ 233800 w 328"/>
                <a:gd name="T93" fmla="*/ 19975 h 484"/>
                <a:gd name="T94" fmla="*/ 232449 w 328"/>
                <a:gd name="T95" fmla="*/ 19269 h 484"/>
                <a:gd name="T96" fmla="*/ 233800 w 328"/>
                <a:gd name="T97" fmla="*/ 18553 h 484"/>
                <a:gd name="T98" fmla="*/ 237015 w 328"/>
                <a:gd name="T99" fmla="*/ 16944 h 484"/>
                <a:gd name="T100" fmla="*/ 239383 w 328"/>
                <a:gd name="T101" fmla="*/ 15385 h 484"/>
                <a:gd name="T102" fmla="*/ 239383 w 328"/>
                <a:gd name="T103" fmla="*/ 14112 h 484"/>
                <a:gd name="T104" fmla="*/ 243882 w 328"/>
                <a:gd name="T105" fmla="*/ 12869 h 484"/>
                <a:gd name="T106" fmla="*/ 246199 w 328"/>
                <a:gd name="T107" fmla="*/ 12210 h 484"/>
                <a:gd name="T108" fmla="*/ 246400 w 328"/>
                <a:gd name="T109" fmla="*/ 11241 h 484"/>
                <a:gd name="T110" fmla="*/ 251681 w 328"/>
                <a:gd name="T111" fmla="*/ 10415 h 484"/>
                <a:gd name="T112" fmla="*/ 255192 w 328"/>
                <a:gd name="T113" fmla="*/ 8874 h 484"/>
                <a:gd name="T114" fmla="*/ 265832 w 328"/>
                <a:gd name="T115" fmla="*/ 5800 h 484"/>
                <a:gd name="T116" fmla="*/ 271314 w 328"/>
                <a:gd name="T117" fmla="*/ 2919 h 4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484"/>
                <a:gd name="T179" fmla="*/ 328 w 328"/>
                <a:gd name="T180" fmla="*/ 484 h 4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484">
                  <a:moveTo>
                    <a:pt x="324" y="54"/>
                  </a:moveTo>
                  <a:lnTo>
                    <a:pt x="324" y="54"/>
                  </a:lnTo>
                  <a:lnTo>
                    <a:pt x="321" y="49"/>
                  </a:lnTo>
                  <a:lnTo>
                    <a:pt x="319" y="46"/>
                  </a:lnTo>
                  <a:lnTo>
                    <a:pt x="317" y="45"/>
                  </a:lnTo>
                  <a:lnTo>
                    <a:pt x="316" y="45"/>
                  </a:lnTo>
                  <a:lnTo>
                    <a:pt x="312" y="43"/>
                  </a:lnTo>
                  <a:lnTo>
                    <a:pt x="306" y="40"/>
                  </a:lnTo>
                  <a:lnTo>
                    <a:pt x="296" y="36"/>
                  </a:lnTo>
                  <a:lnTo>
                    <a:pt x="287" y="33"/>
                  </a:lnTo>
                  <a:lnTo>
                    <a:pt x="277" y="29"/>
                  </a:lnTo>
                  <a:lnTo>
                    <a:pt x="268" y="26"/>
                  </a:lnTo>
                  <a:lnTo>
                    <a:pt x="260" y="24"/>
                  </a:lnTo>
                  <a:lnTo>
                    <a:pt x="255" y="22"/>
                  </a:lnTo>
                  <a:lnTo>
                    <a:pt x="249" y="20"/>
                  </a:lnTo>
                  <a:lnTo>
                    <a:pt x="244" y="18"/>
                  </a:lnTo>
                  <a:lnTo>
                    <a:pt x="239" y="16"/>
                  </a:lnTo>
                  <a:lnTo>
                    <a:pt x="234" y="14"/>
                  </a:lnTo>
                  <a:lnTo>
                    <a:pt x="229" y="12"/>
                  </a:lnTo>
                  <a:lnTo>
                    <a:pt x="224" y="10"/>
                  </a:lnTo>
                  <a:lnTo>
                    <a:pt x="219" y="8"/>
                  </a:lnTo>
                  <a:lnTo>
                    <a:pt x="214" y="5"/>
                  </a:lnTo>
                  <a:lnTo>
                    <a:pt x="210" y="3"/>
                  </a:lnTo>
                  <a:lnTo>
                    <a:pt x="207" y="1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1"/>
                  </a:lnTo>
                  <a:lnTo>
                    <a:pt x="203" y="3"/>
                  </a:lnTo>
                  <a:lnTo>
                    <a:pt x="202" y="6"/>
                  </a:lnTo>
                  <a:lnTo>
                    <a:pt x="200" y="9"/>
                  </a:lnTo>
                  <a:lnTo>
                    <a:pt x="195" y="17"/>
                  </a:lnTo>
                  <a:lnTo>
                    <a:pt x="189" y="25"/>
                  </a:lnTo>
                  <a:lnTo>
                    <a:pt x="183" y="32"/>
                  </a:lnTo>
                  <a:lnTo>
                    <a:pt x="177" y="38"/>
                  </a:lnTo>
                  <a:lnTo>
                    <a:pt x="170" y="43"/>
                  </a:lnTo>
                  <a:lnTo>
                    <a:pt x="164" y="48"/>
                  </a:lnTo>
                  <a:lnTo>
                    <a:pt x="159" y="52"/>
                  </a:lnTo>
                  <a:lnTo>
                    <a:pt x="156" y="54"/>
                  </a:lnTo>
                  <a:lnTo>
                    <a:pt x="153" y="56"/>
                  </a:lnTo>
                  <a:lnTo>
                    <a:pt x="150" y="58"/>
                  </a:lnTo>
                  <a:lnTo>
                    <a:pt x="147" y="60"/>
                  </a:lnTo>
                  <a:lnTo>
                    <a:pt x="145" y="63"/>
                  </a:lnTo>
                  <a:lnTo>
                    <a:pt x="143" y="66"/>
                  </a:lnTo>
                  <a:lnTo>
                    <a:pt x="141" y="70"/>
                  </a:lnTo>
                  <a:lnTo>
                    <a:pt x="138" y="74"/>
                  </a:lnTo>
                  <a:lnTo>
                    <a:pt x="136" y="79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3"/>
                  </a:lnTo>
                  <a:lnTo>
                    <a:pt x="131" y="79"/>
                  </a:lnTo>
                  <a:lnTo>
                    <a:pt x="131" y="77"/>
                  </a:lnTo>
                  <a:lnTo>
                    <a:pt x="131" y="74"/>
                  </a:lnTo>
                  <a:lnTo>
                    <a:pt x="130" y="71"/>
                  </a:lnTo>
                  <a:lnTo>
                    <a:pt x="129" y="67"/>
                  </a:lnTo>
                  <a:lnTo>
                    <a:pt x="127" y="62"/>
                  </a:lnTo>
                  <a:lnTo>
                    <a:pt x="126" y="59"/>
                  </a:lnTo>
                  <a:lnTo>
                    <a:pt x="124" y="55"/>
                  </a:lnTo>
                  <a:lnTo>
                    <a:pt x="121" y="52"/>
                  </a:lnTo>
                  <a:lnTo>
                    <a:pt x="119" y="50"/>
                  </a:lnTo>
                  <a:lnTo>
                    <a:pt x="117" y="46"/>
                  </a:lnTo>
                  <a:lnTo>
                    <a:pt x="115" y="42"/>
                  </a:lnTo>
                  <a:lnTo>
                    <a:pt x="114" y="37"/>
                  </a:lnTo>
                  <a:lnTo>
                    <a:pt x="113" y="32"/>
                  </a:lnTo>
                  <a:lnTo>
                    <a:pt x="113" y="27"/>
                  </a:lnTo>
                  <a:lnTo>
                    <a:pt x="113" y="22"/>
                  </a:lnTo>
                  <a:lnTo>
                    <a:pt x="114" y="16"/>
                  </a:lnTo>
                  <a:lnTo>
                    <a:pt x="114" y="10"/>
                  </a:lnTo>
                  <a:lnTo>
                    <a:pt x="113" y="7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5" y="6"/>
                  </a:lnTo>
                  <a:lnTo>
                    <a:pt x="102" y="8"/>
                  </a:lnTo>
                  <a:lnTo>
                    <a:pt x="97" y="10"/>
                  </a:lnTo>
                  <a:lnTo>
                    <a:pt x="92" y="12"/>
                  </a:lnTo>
                  <a:lnTo>
                    <a:pt x="89" y="12"/>
                  </a:lnTo>
                  <a:lnTo>
                    <a:pt x="86" y="14"/>
                  </a:lnTo>
                  <a:lnTo>
                    <a:pt x="83" y="14"/>
                  </a:lnTo>
                  <a:lnTo>
                    <a:pt x="79" y="15"/>
                  </a:lnTo>
                  <a:lnTo>
                    <a:pt x="74" y="16"/>
                  </a:lnTo>
                  <a:lnTo>
                    <a:pt x="71" y="17"/>
                  </a:lnTo>
                  <a:lnTo>
                    <a:pt x="67" y="18"/>
                  </a:lnTo>
                  <a:lnTo>
                    <a:pt x="64" y="19"/>
                  </a:lnTo>
                  <a:lnTo>
                    <a:pt x="61" y="21"/>
                  </a:lnTo>
                  <a:lnTo>
                    <a:pt x="57" y="22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43" y="26"/>
                  </a:lnTo>
                  <a:lnTo>
                    <a:pt x="40" y="27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2" y="30"/>
                  </a:lnTo>
                  <a:lnTo>
                    <a:pt x="28" y="31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2" y="62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1" y="134"/>
                  </a:lnTo>
                  <a:lnTo>
                    <a:pt x="2" y="14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4" y="161"/>
                  </a:lnTo>
                  <a:lnTo>
                    <a:pt x="5" y="165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10" y="176"/>
                  </a:lnTo>
                  <a:lnTo>
                    <a:pt x="12" y="185"/>
                  </a:lnTo>
                  <a:lnTo>
                    <a:pt x="14" y="194"/>
                  </a:lnTo>
                  <a:lnTo>
                    <a:pt x="16" y="204"/>
                  </a:lnTo>
                  <a:lnTo>
                    <a:pt x="17" y="214"/>
                  </a:lnTo>
                  <a:lnTo>
                    <a:pt x="20" y="223"/>
                  </a:lnTo>
                  <a:lnTo>
                    <a:pt x="22" y="231"/>
                  </a:lnTo>
                  <a:lnTo>
                    <a:pt x="24" y="236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8" y="246"/>
                  </a:lnTo>
                  <a:lnTo>
                    <a:pt x="29" y="250"/>
                  </a:lnTo>
                  <a:lnTo>
                    <a:pt x="30" y="253"/>
                  </a:lnTo>
                  <a:lnTo>
                    <a:pt x="30" y="256"/>
                  </a:lnTo>
                  <a:lnTo>
                    <a:pt x="31" y="260"/>
                  </a:lnTo>
                  <a:lnTo>
                    <a:pt x="31" y="263"/>
                  </a:lnTo>
                  <a:lnTo>
                    <a:pt x="30" y="266"/>
                  </a:lnTo>
                  <a:lnTo>
                    <a:pt x="30" y="268"/>
                  </a:lnTo>
                  <a:lnTo>
                    <a:pt x="29" y="270"/>
                  </a:lnTo>
                  <a:lnTo>
                    <a:pt x="28" y="273"/>
                  </a:lnTo>
                  <a:lnTo>
                    <a:pt x="28" y="275"/>
                  </a:lnTo>
                  <a:lnTo>
                    <a:pt x="28" y="278"/>
                  </a:lnTo>
                  <a:lnTo>
                    <a:pt x="28" y="282"/>
                  </a:lnTo>
                  <a:lnTo>
                    <a:pt x="28" y="287"/>
                  </a:lnTo>
                  <a:lnTo>
                    <a:pt x="29" y="292"/>
                  </a:lnTo>
                  <a:lnTo>
                    <a:pt x="30" y="298"/>
                  </a:lnTo>
                  <a:lnTo>
                    <a:pt x="30" y="304"/>
                  </a:lnTo>
                  <a:lnTo>
                    <a:pt x="30" y="309"/>
                  </a:lnTo>
                  <a:lnTo>
                    <a:pt x="29" y="314"/>
                  </a:lnTo>
                  <a:lnTo>
                    <a:pt x="29" y="319"/>
                  </a:lnTo>
                  <a:lnTo>
                    <a:pt x="29" y="323"/>
                  </a:lnTo>
                  <a:lnTo>
                    <a:pt x="28" y="327"/>
                  </a:lnTo>
                  <a:lnTo>
                    <a:pt x="28" y="331"/>
                  </a:lnTo>
                  <a:lnTo>
                    <a:pt x="28" y="338"/>
                  </a:lnTo>
                  <a:lnTo>
                    <a:pt x="29" y="347"/>
                  </a:lnTo>
                  <a:lnTo>
                    <a:pt x="30" y="356"/>
                  </a:lnTo>
                  <a:lnTo>
                    <a:pt x="31" y="365"/>
                  </a:lnTo>
                  <a:lnTo>
                    <a:pt x="32" y="373"/>
                  </a:lnTo>
                  <a:lnTo>
                    <a:pt x="33" y="379"/>
                  </a:lnTo>
                  <a:lnTo>
                    <a:pt x="33" y="384"/>
                  </a:lnTo>
                  <a:lnTo>
                    <a:pt x="34" y="386"/>
                  </a:lnTo>
                  <a:lnTo>
                    <a:pt x="34" y="389"/>
                  </a:lnTo>
                  <a:lnTo>
                    <a:pt x="34" y="393"/>
                  </a:lnTo>
                  <a:lnTo>
                    <a:pt x="33" y="398"/>
                  </a:lnTo>
                  <a:lnTo>
                    <a:pt x="33" y="404"/>
                  </a:lnTo>
                  <a:lnTo>
                    <a:pt x="33" y="410"/>
                  </a:lnTo>
                  <a:lnTo>
                    <a:pt x="33" y="417"/>
                  </a:lnTo>
                  <a:lnTo>
                    <a:pt x="32" y="424"/>
                  </a:lnTo>
                  <a:lnTo>
                    <a:pt x="32" y="431"/>
                  </a:lnTo>
                  <a:lnTo>
                    <a:pt x="31" y="438"/>
                  </a:lnTo>
                  <a:lnTo>
                    <a:pt x="31" y="445"/>
                  </a:lnTo>
                  <a:lnTo>
                    <a:pt x="30" y="451"/>
                  </a:lnTo>
                  <a:lnTo>
                    <a:pt x="30" y="456"/>
                  </a:lnTo>
                  <a:lnTo>
                    <a:pt x="30" y="461"/>
                  </a:lnTo>
                  <a:lnTo>
                    <a:pt x="29" y="466"/>
                  </a:lnTo>
                  <a:lnTo>
                    <a:pt x="29" y="469"/>
                  </a:lnTo>
                  <a:lnTo>
                    <a:pt x="30" y="471"/>
                  </a:lnTo>
                  <a:lnTo>
                    <a:pt x="31" y="472"/>
                  </a:lnTo>
                  <a:lnTo>
                    <a:pt x="33" y="472"/>
                  </a:lnTo>
                  <a:lnTo>
                    <a:pt x="36" y="471"/>
                  </a:lnTo>
                  <a:lnTo>
                    <a:pt x="39" y="470"/>
                  </a:lnTo>
                  <a:lnTo>
                    <a:pt x="43" y="469"/>
                  </a:lnTo>
                  <a:lnTo>
                    <a:pt x="48" y="469"/>
                  </a:lnTo>
                  <a:lnTo>
                    <a:pt x="53" y="469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9" y="470"/>
                  </a:lnTo>
                  <a:lnTo>
                    <a:pt x="64" y="470"/>
                  </a:lnTo>
                  <a:lnTo>
                    <a:pt x="68" y="470"/>
                  </a:lnTo>
                  <a:lnTo>
                    <a:pt x="73" y="471"/>
                  </a:lnTo>
                  <a:lnTo>
                    <a:pt x="77" y="471"/>
                  </a:lnTo>
                  <a:lnTo>
                    <a:pt x="81" y="472"/>
                  </a:lnTo>
                  <a:lnTo>
                    <a:pt x="83" y="473"/>
                  </a:lnTo>
                  <a:lnTo>
                    <a:pt x="86" y="474"/>
                  </a:lnTo>
                  <a:lnTo>
                    <a:pt x="89" y="475"/>
                  </a:lnTo>
                  <a:lnTo>
                    <a:pt x="92" y="477"/>
                  </a:lnTo>
                  <a:lnTo>
                    <a:pt x="95" y="478"/>
                  </a:lnTo>
                  <a:lnTo>
                    <a:pt x="100" y="478"/>
                  </a:lnTo>
                  <a:lnTo>
                    <a:pt x="105" y="477"/>
                  </a:lnTo>
                  <a:lnTo>
                    <a:pt x="111" y="476"/>
                  </a:lnTo>
                  <a:lnTo>
                    <a:pt x="113" y="475"/>
                  </a:lnTo>
                  <a:lnTo>
                    <a:pt x="116" y="474"/>
                  </a:lnTo>
                  <a:lnTo>
                    <a:pt x="119" y="472"/>
                  </a:lnTo>
                  <a:lnTo>
                    <a:pt x="122" y="471"/>
                  </a:lnTo>
                  <a:lnTo>
                    <a:pt x="126" y="470"/>
                  </a:lnTo>
                  <a:lnTo>
                    <a:pt x="130" y="469"/>
                  </a:lnTo>
                  <a:lnTo>
                    <a:pt x="134" y="468"/>
                  </a:lnTo>
                  <a:lnTo>
                    <a:pt x="138" y="467"/>
                  </a:lnTo>
                  <a:lnTo>
                    <a:pt x="146" y="467"/>
                  </a:lnTo>
                  <a:lnTo>
                    <a:pt x="153" y="467"/>
                  </a:lnTo>
                  <a:lnTo>
                    <a:pt x="158" y="467"/>
                  </a:lnTo>
                  <a:lnTo>
                    <a:pt x="163" y="468"/>
                  </a:lnTo>
                  <a:lnTo>
                    <a:pt x="168" y="468"/>
                  </a:lnTo>
                  <a:lnTo>
                    <a:pt x="172" y="469"/>
                  </a:lnTo>
                  <a:lnTo>
                    <a:pt x="176" y="470"/>
                  </a:lnTo>
                  <a:lnTo>
                    <a:pt x="179" y="471"/>
                  </a:lnTo>
                  <a:lnTo>
                    <a:pt x="185" y="472"/>
                  </a:lnTo>
                  <a:lnTo>
                    <a:pt x="191" y="473"/>
                  </a:lnTo>
                  <a:lnTo>
                    <a:pt x="198" y="474"/>
                  </a:lnTo>
                  <a:lnTo>
                    <a:pt x="205" y="476"/>
                  </a:lnTo>
                  <a:lnTo>
                    <a:pt x="212" y="478"/>
                  </a:lnTo>
                  <a:lnTo>
                    <a:pt x="218" y="479"/>
                  </a:lnTo>
                  <a:lnTo>
                    <a:pt x="225" y="481"/>
                  </a:lnTo>
                  <a:lnTo>
                    <a:pt x="232" y="482"/>
                  </a:lnTo>
                  <a:lnTo>
                    <a:pt x="239" y="483"/>
                  </a:lnTo>
                  <a:lnTo>
                    <a:pt x="244" y="483"/>
                  </a:lnTo>
                  <a:lnTo>
                    <a:pt x="250" y="483"/>
                  </a:lnTo>
                  <a:lnTo>
                    <a:pt x="255" y="483"/>
                  </a:lnTo>
                  <a:lnTo>
                    <a:pt x="261" y="483"/>
                  </a:lnTo>
                  <a:lnTo>
                    <a:pt x="266" y="482"/>
                  </a:lnTo>
                  <a:lnTo>
                    <a:pt x="271" y="481"/>
                  </a:lnTo>
                  <a:lnTo>
                    <a:pt x="276" y="480"/>
                  </a:lnTo>
                  <a:lnTo>
                    <a:pt x="280" y="478"/>
                  </a:lnTo>
                  <a:lnTo>
                    <a:pt x="282" y="476"/>
                  </a:lnTo>
                  <a:lnTo>
                    <a:pt x="283" y="473"/>
                  </a:lnTo>
                  <a:lnTo>
                    <a:pt x="283" y="469"/>
                  </a:lnTo>
                  <a:lnTo>
                    <a:pt x="283" y="466"/>
                  </a:lnTo>
                  <a:lnTo>
                    <a:pt x="282" y="462"/>
                  </a:lnTo>
                  <a:lnTo>
                    <a:pt x="281" y="459"/>
                  </a:lnTo>
                  <a:lnTo>
                    <a:pt x="281" y="457"/>
                  </a:lnTo>
                  <a:lnTo>
                    <a:pt x="281" y="455"/>
                  </a:lnTo>
                  <a:lnTo>
                    <a:pt x="281" y="452"/>
                  </a:lnTo>
                  <a:lnTo>
                    <a:pt x="282" y="447"/>
                  </a:lnTo>
                  <a:lnTo>
                    <a:pt x="282" y="442"/>
                  </a:lnTo>
                  <a:lnTo>
                    <a:pt x="283" y="435"/>
                  </a:lnTo>
                  <a:lnTo>
                    <a:pt x="284" y="428"/>
                  </a:lnTo>
                  <a:lnTo>
                    <a:pt x="285" y="420"/>
                  </a:lnTo>
                  <a:lnTo>
                    <a:pt x="286" y="412"/>
                  </a:lnTo>
                  <a:lnTo>
                    <a:pt x="286" y="404"/>
                  </a:lnTo>
                  <a:lnTo>
                    <a:pt x="287" y="396"/>
                  </a:lnTo>
                  <a:lnTo>
                    <a:pt x="288" y="388"/>
                  </a:lnTo>
                  <a:lnTo>
                    <a:pt x="288" y="380"/>
                  </a:lnTo>
                  <a:lnTo>
                    <a:pt x="289" y="374"/>
                  </a:lnTo>
                  <a:lnTo>
                    <a:pt x="289" y="367"/>
                  </a:lnTo>
                  <a:lnTo>
                    <a:pt x="289" y="362"/>
                  </a:lnTo>
                  <a:lnTo>
                    <a:pt x="288" y="358"/>
                  </a:lnTo>
                  <a:lnTo>
                    <a:pt x="288" y="350"/>
                  </a:lnTo>
                  <a:lnTo>
                    <a:pt x="288" y="343"/>
                  </a:lnTo>
                  <a:lnTo>
                    <a:pt x="289" y="336"/>
                  </a:lnTo>
                  <a:lnTo>
                    <a:pt x="290" y="329"/>
                  </a:lnTo>
                  <a:lnTo>
                    <a:pt x="291" y="323"/>
                  </a:lnTo>
                  <a:lnTo>
                    <a:pt x="293" y="317"/>
                  </a:lnTo>
                  <a:lnTo>
                    <a:pt x="294" y="312"/>
                  </a:lnTo>
                  <a:lnTo>
                    <a:pt x="294" y="307"/>
                  </a:lnTo>
                  <a:lnTo>
                    <a:pt x="295" y="304"/>
                  </a:lnTo>
                  <a:lnTo>
                    <a:pt x="295" y="300"/>
                  </a:lnTo>
                  <a:lnTo>
                    <a:pt x="296" y="297"/>
                  </a:lnTo>
                  <a:lnTo>
                    <a:pt x="297" y="294"/>
                  </a:lnTo>
                  <a:lnTo>
                    <a:pt x="297" y="291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298" y="278"/>
                  </a:lnTo>
                  <a:lnTo>
                    <a:pt x="298" y="273"/>
                  </a:lnTo>
                  <a:lnTo>
                    <a:pt x="298" y="268"/>
                  </a:lnTo>
                  <a:lnTo>
                    <a:pt x="300" y="264"/>
                  </a:lnTo>
                  <a:lnTo>
                    <a:pt x="301" y="260"/>
                  </a:lnTo>
                  <a:lnTo>
                    <a:pt x="302" y="256"/>
                  </a:lnTo>
                  <a:lnTo>
                    <a:pt x="304" y="252"/>
                  </a:lnTo>
                  <a:lnTo>
                    <a:pt x="304" y="248"/>
                  </a:lnTo>
                  <a:lnTo>
                    <a:pt x="304" y="243"/>
                  </a:lnTo>
                  <a:lnTo>
                    <a:pt x="304" y="239"/>
                  </a:lnTo>
                  <a:lnTo>
                    <a:pt x="305" y="232"/>
                  </a:lnTo>
                  <a:lnTo>
                    <a:pt x="306" y="223"/>
                  </a:lnTo>
                  <a:lnTo>
                    <a:pt x="308" y="211"/>
                  </a:lnTo>
                  <a:lnTo>
                    <a:pt x="311" y="198"/>
                  </a:lnTo>
                  <a:lnTo>
                    <a:pt x="313" y="184"/>
                  </a:lnTo>
                  <a:lnTo>
                    <a:pt x="316" y="169"/>
                  </a:lnTo>
                  <a:lnTo>
                    <a:pt x="319" y="154"/>
                  </a:lnTo>
                  <a:lnTo>
                    <a:pt x="321" y="138"/>
                  </a:lnTo>
                  <a:lnTo>
                    <a:pt x="323" y="122"/>
                  </a:lnTo>
                  <a:lnTo>
                    <a:pt x="325" y="108"/>
                  </a:lnTo>
                  <a:lnTo>
                    <a:pt x="327" y="93"/>
                  </a:lnTo>
                  <a:lnTo>
                    <a:pt x="327" y="81"/>
                  </a:lnTo>
                  <a:lnTo>
                    <a:pt x="327" y="70"/>
                  </a:lnTo>
                  <a:lnTo>
                    <a:pt x="326" y="61"/>
                  </a:lnTo>
                  <a:lnTo>
                    <a:pt x="324" y="5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1" name="Freeform 934">
              <a:extLst>
                <a:ext uri="{FF2B5EF4-FFF2-40B4-BE49-F238E27FC236}">
                  <a16:creationId xmlns:a16="http://schemas.microsoft.com/office/drawing/2014/main" id="{06EC70BC-742A-4CA6-9C66-041FC2EB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2430"/>
              <a:ext cx="157" cy="125"/>
            </a:xfrm>
            <a:custGeom>
              <a:avLst/>
              <a:gdLst>
                <a:gd name="T0" fmla="*/ 4563 w 106"/>
                <a:gd name="T1" fmla="*/ 1643 h 100"/>
                <a:gd name="T2" fmla="*/ 1404 w 106"/>
                <a:gd name="T3" fmla="*/ 2268 h 100"/>
                <a:gd name="T4" fmla="*/ 1 w 106"/>
                <a:gd name="T5" fmla="*/ 2858 h 100"/>
                <a:gd name="T6" fmla="*/ 0 w 106"/>
                <a:gd name="T7" fmla="*/ 3781 h 100"/>
                <a:gd name="T8" fmla="*/ 0 w 106"/>
                <a:gd name="T9" fmla="*/ 4294 h 100"/>
                <a:gd name="T10" fmla="*/ 2080 w 106"/>
                <a:gd name="T11" fmla="*/ 4430 h 100"/>
                <a:gd name="T12" fmla="*/ 10009 w 106"/>
                <a:gd name="T13" fmla="*/ 4079 h 100"/>
                <a:gd name="T14" fmla="*/ 16701 w 106"/>
                <a:gd name="T15" fmla="*/ 3845 h 100"/>
                <a:gd name="T16" fmla="*/ 20906 w 106"/>
                <a:gd name="T17" fmla="*/ 3781 h 100"/>
                <a:gd name="T18" fmla="*/ 25455 w 106"/>
                <a:gd name="T19" fmla="*/ 3724 h 100"/>
                <a:gd name="T20" fmla="*/ 30965 w 106"/>
                <a:gd name="T21" fmla="*/ 3663 h 100"/>
                <a:gd name="T22" fmla="*/ 38135 w 106"/>
                <a:gd name="T23" fmla="*/ 3430 h 100"/>
                <a:gd name="T24" fmla="*/ 45009 w 106"/>
                <a:gd name="T25" fmla="*/ 3210 h 100"/>
                <a:gd name="T26" fmla="*/ 51130 w 106"/>
                <a:gd name="T27" fmla="*/ 2979 h 100"/>
                <a:gd name="T28" fmla="*/ 54264 w 106"/>
                <a:gd name="T29" fmla="*/ 2835 h 100"/>
                <a:gd name="T30" fmla="*/ 57246 w 106"/>
                <a:gd name="T31" fmla="*/ 2645 h 100"/>
                <a:gd name="T32" fmla="*/ 61129 w 106"/>
                <a:gd name="T33" fmla="*/ 2599 h 100"/>
                <a:gd name="T34" fmla="*/ 64604 w 106"/>
                <a:gd name="T35" fmla="*/ 2541 h 100"/>
                <a:gd name="T36" fmla="*/ 67929 w 106"/>
                <a:gd name="T37" fmla="*/ 2541 h 100"/>
                <a:gd name="T38" fmla="*/ 76149 w 106"/>
                <a:gd name="T39" fmla="*/ 2500 h 100"/>
                <a:gd name="T40" fmla="*/ 82264 w 106"/>
                <a:gd name="T41" fmla="*/ 2286 h 100"/>
                <a:gd name="T42" fmla="*/ 83659 w 106"/>
                <a:gd name="T43" fmla="*/ 1913 h 100"/>
                <a:gd name="T44" fmla="*/ 79278 w 106"/>
                <a:gd name="T45" fmla="*/ 1454 h 100"/>
                <a:gd name="T46" fmla="*/ 77128 w 106"/>
                <a:gd name="T47" fmla="*/ 1111 h 100"/>
                <a:gd name="T48" fmla="*/ 76149 w 106"/>
                <a:gd name="T49" fmla="*/ 711 h 100"/>
                <a:gd name="T50" fmla="*/ 76149 w 106"/>
                <a:gd name="T51" fmla="*/ 364 h 100"/>
                <a:gd name="T52" fmla="*/ 77128 w 106"/>
                <a:gd name="T53" fmla="*/ 233 h 100"/>
                <a:gd name="T54" fmla="*/ 77128 w 106"/>
                <a:gd name="T55" fmla="*/ 0 h 100"/>
                <a:gd name="T56" fmla="*/ 74579 w 106"/>
                <a:gd name="T57" fmla="*/ 119 h 100"/>
                <a:gd name="T58" fmla="*/ 69998 w 106"/>
                <a:gd name="T59" fmla="*/ 186 h 100"/>
                <a:gd name="T60" fmla="*/ 64604 w 106"/>
                <a:gd name="T61" fmla="*/ 291 h 100"/>
                <a:gd name="T62" fmla="*/ 59383 w 106"/>
                <a:gd name="T63" fmla="*/ 364 h 100"/>
                <a:gd name="T64" fmla="*/ 54885 w 106"/>
                <a:gd name="T65" fmla="*/ 364 h 100"/>
                <a:gd name="T66" fmla="*/ 51130 w 106"/>
                <a:gd name="T67" fmla="*/ 380 h 100"/>
                <a:gd name="T68" fmla="*/ 45009 w 106"/>
                <a:gd name="T69" fmla="*/ 538 h 100"/>
                <a:gd name="T70" fmla="*/ 39097 w 106"/>
                <a:gd name="T71" fmla="*/ 685 h 100"/>
                <a:gd name="T72" fmla="*/ 31570 w 106"/>
                <a:gd name="T73" fmla="*/ 826 h 100"/>
                <a:gd name="T74" fmla="*/ 26397 w 106"/>
                <a:gd name="T75" fmla="*/ 889 h 100"/>
                <a:gd name="T76" fmla="*/ 21315 w 106"/>
                <a:gd name="T77" fmla="*/ 1008 h 100"/>
                <a:gd name="T78" fmla="*/ 18165 w 106"/>
                <a:gd name="T79" fmla="*/ 1100 h 100"/>
                <a:gd name="T80" fmla="*/ 14825 w 106"/>
                <a:gd name="T81" fmla="*/ 1111 h 100"/>
                <a:gd name="T82" fmla="*/ 12033 w 106"/>
                <a:gd name="T83" fmla="*/ 1111 h 100"/>
                <a:gd name="T84" fmla="*/ 8773 w 106"/>
                <a:gd name="T85" fmla="*/ 1220 h 100"/>
                <a:gd name="T86" fmla="*/ 6758 w 106"/>
                <a:gd name="T87" fmla="*/ 1376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0"/>
                <a:gd name="T134" fmla="*/ 106 w 106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0">
                  <a:moveTo>
                    <a:pt x="8" y="31"/>
                  </a:moveTo>
                  <a:lnTo>
                    <a:pt x="6" y="37"/>
                  </a:lnTo>
                  <a:lnTo>
                    <a:pt x="3" y="43"/>
                  </a:lnTo>
                  <a:lnTo>
                    <a:pt x="2" y="50"/>
                  </a:lnTo>
                  <a:lnTo>
                    <a:pt x="1" y="58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3" y="99"/>
                  </a:lnTo>
                  <a:lnTo>
                    <a:pt x="9" y="93"/>
                  </a:lnTo>
                  <a:lnTo>
                    <a:pt x="13" y="91"/>
                  </a:lnTo>
                  <a:lnTo>
                    <a:pt x="17" y="88"/>
                  </a:lnTo>
                  <a:lnTo>
                    <a:pt x="21" y="86"/>
                  </a:lnTo>
                  <a:lnTo>
                    <a:pt x="24" y="85"/>
                  </a:lnTo>
                  <a:lnTo>
                    <a:pt x="26" y="85"/>
                  </a:lnTo>
                  <a:lnTo>
                    <a:pt x="29" y="84"/>
                  </a:lnTo>
                  <a:lnTo>
                    <a:pt x="32" y="84"/>
                  </a:lnTo>
                  <a:lnTo>
                    <a:pt x="35" y="83"/>
                  </a:lnTo>
                  <a:lnTo>
                    <a:pt x="39" y="82"/>
                  </a:lnTo>
                  <a:lnTo>
                    <a:pt x="44" y="80"/>
                  </a:lnTo>
                  <a:lnTo>
                    <a:pt x="48" y="77"/>
                  </a:lnTo>
                  <a:lnTo>
                    <a:pt x="53" y="74"/>
                  </a:lnTo>
                  <a:lnTo>
                    <a:pt x="57" y="72"/>
                  </a:lnTo>
                  <a:lnTo>
                    <a:pt x="61" y="70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81" y="57"/>
                  </a:lnTo>
                  <a:lnTo>
                    <a:pt x="83" y="57"/>
                  </a:lnTo>
                  <a:lnTo>
                    <a:pt x="86" y="57"/>
                  </a:lnTo>
                  <a:lnTo>
                    <a:pt x="91" y="57"/>
                  </a:lnTo>
                  <a:lnTo>
                    <a:pt x="96" y="56"/>
                  </a:lnTo>
                  <a:lnTo>
                    <a:pt x="99" y="55"/>
                  </a:lnTo>
                  <a:lnTo>
                    <a:pt x="103" y="52"/>
                  </a:lnTo>
                  <a:lnTo>
                    <a:pt x="105" y="48"/>
                  </a:lnTo>
                  <a:lnTo>
                    <a:pt x="105" y="43"/>
                  </a:lnTo>
                  <a:lnTo>
                    <a:pt x="102" y="36"/>
                  </a:lnTo>
                  <a:lnTo>
                    <a:pt x="100" y="33"/>
                  </a:lnTo>
                  <a:lnTo>
                    <a:pt x="98" y="29"/>
                  </a:lnTo>
                  <a:lnTo>
                    <a:pt x="97" y="25"/>
                  </a:lnTo>
                  <a:lnTo>
                    <a:pt x="97" y="20"/>
                  </a:lnTo>
                  <a:lnTo>
                    <a:pt x="96" y="16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2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4" y="2"/>
                  </a:lnTo>
                  <a:lnTo>
                    <a:pt x="91" y="3"/>
                  </a:lnTo>
                  <a:lnTo>
                    <a:pt x="88" y="4"/>
                  </a:lnTo>
                  <a:lnTo>
                    <a:pt x="84" y="5"/>
                  </a:lnTo>
                  <a:lnTo>
                    <a:pt x="81" y="6"/>
                  </a:lnTo>
                  <a:lnTo>
                    <a:pt x="78" y="7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1" y="11"/>
                  </a:lnTo>
                  <a:lnTo>
                    <a:pt x="57" y="12"/>
                  </a:lnTo>
                  <a:lnTo>
                    <a:pt x="53" y="13"/>
                  </a:lnTo>
                  <a:lnTo>
                    <a:pt x="49" y="15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37" y="19"/>
                  </a:lnTo>
                  <a:lnTo>
                    <a:pt x="33" y="20"/>
                  </a:lnTo>
                  <a:lnTo>
                    <a:pt x="30" y="21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8" y="31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2" name="Freeform 935">
              <a:extLst>
                <a:ext uri="{FF2B5EF4-FFF2-40B4-BE49-F238E27FC236}">
                  <a16:creationId xmlns:a16="http://schemas.microsoft.com/office/drawing/2014/main" id="{B1C7F3DC-E93F-419A-A433-871D1062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661"/>
              <a:ext cx="78" cy="132"/>
            </a:xfrm>
            <a:custGeom>
              <a:avLst/>
              <a:gdLst>
                <a:gd name="T0" fmla="*/ 34180 w 53"/>
                <a:gd name="T1" fmla="*/ 1077 h 106"/>
                <a:gd name="T2" fmla="*/ 26026 w 53"/>
                <a:gd name="T3" fmla="*/ 512 h 106"/>
                <a:gd name="T4" fmla="*/ 20825 w 53"/>
                <a:gd name="T5" fmla="*/ 2 h 106"/>
                <a:gd name="T6" fmla="*/ 17108 w 53"/>
                <a:gd name="T7" fmla="*/ 1 h 106"/>
                <a:gd name="T8" fmla="*/ 17108 w 53"/>
                <a:gd name="T9" fmla="*/ 289 h 106"/>
                <a:gd name="T10" fmla="*/ 19435 w 53"/>
                <a:gd name="T11" fmla="*/ 448 h 106"/>
                <a:gd name="T12" fmla="*/ 22315 w 53"/>
                <a:gd name="T13" fmla="*/ 732 h 106"/>
                <a:gd name="T14" fmla="*/ 23686 w 53"/>
                <a:gd name="T15" fmla="*/ 1061 h 106"/>
                <a:gd name="T16" fmla="*/ 22315 w 53"/>
                <a:gd name="T17" fmla="*/ 1181 h 106"/>
                <a:gd name="T18" fmla="*/ 20825 w 53"/>
                <a:gd name="T19" fmla="*/ 1321 h 106"/>
                <a:gd name="T20" fmla="*/ 17684 w 53"/>
                <a:gd name="T21" fmla="*/ 1400 h 106"/>
                <a:gd name="T22" fmla="*/ 15163 w 53"/>
                <a:gd name="T23" fmla="*/ 1501 h 106"/>
                <a:gd name="T24" fmla="*/ 10514 w 53"/>
                <a:gd name="T25" fmla="*/ 1645 h 106"/>
                <a:gd name="T26" fmla="*/ 5771 w 53"/>
                <a:gd name="T27" fmla="*/ 1869 h 106"/>
                <a:gd name="T28" fmla="*/ 1319 w 53"/>
                <a:gd name="T29" fmla="*/ 2171 h 106"/>
                <a:gd name="T30" fmla="*/ 1941 w 53"/>
                <a:gd name="T31" fmla="*/ 2194 h 106"/>
                <a:gd name="T32" fmla="*/ 7144 w 53"/>
                <a:gd name="T33" fmla="*/ 1964 h 106"/>
                <a:gd name="T34" fmla="*/ 12499 w 53"/>
                <a:gd name="T35" fmla="*/ 1782 h 106"/>
                <a:gd name="T36" fmla="*/ 18395 w 53"/>
                <a:gd name="T37" fmla="*/ 1645 h 106"/>
                <a:gd name="T38" fmla="*/ 22315 w 53"/>
                <a:gd name="T39" fmla="*/ 1670 h 106"/>
                <a:gd name="T40" fmla="*/ 25677 w 53"/>
                <a:gd name="T41" fmla="*/ 1832 h 106"/>
                <a:gd name="T42" fmla="*/ 25677 w 53"/>
                <a:gd name="T43" fmla="*/ 2171 h 106"/>
                <a:gd name="T44" fmla="*/ 22772 w 53"/>
                <a:gd name="T45" fmla="*/ 2446 h 106"/>
                <a:gd name="T46" fmla="*/ 19435 w 53"/>
                <a:gd name="T47" fmla="*/ 2763 h 106"/>
                <a:gd name="T48" fmla="*/ 16480 w 53"/>
                <a:gd name="T49" fmla="*/ 2992 h 106"/>
                <a:gd name="T50" fmla="*/ 18395 w 53"/>
                <a:gd name="T51" fmla="*/ 2961 h 106"/>
                <a:gd name="T52" fmla="*/ 22315 w 53"/>
                <a:gd name="T53" fmla="*/ 2732 h 106"/>
                <a:gd name="T54" fmla="*/ 25677 w 53"/>
                <a:gd name="T55" fmla="*/ 2550 h 106"/>
                <a:gd name="T56" fmla="*/ 27665 w 53"/>
                <a:gd name="T57" fmla="*/ 2403 h 106"/>
                <a:gd name="T58" fmla="*/ 28602 w 53"/>
                <a:gd name="T59" fmla="*/ 2493 h 106"/>
                <a:gd name="T60" fmla="*/ 28602 w 53"/>
                <a:gd name="T61" fmla="*/ 2704 h 106"/>
                <a:gd name="T62" fmla="*/ 27665 w 53"/>
                <a:gd name="T63" fmla="*/ 2879 h 106"/>
                <a:gd name="T64" fmla="*/ 29029 w 53"/>
                <a:gd name="T65" fmla="*/ 3104 h 106"/>
                <a:gd name="T66" fmla="*/ 30648 w 53"/>
                <a:gd name="T67" fmla="*/ 3367 h 106"/>
                <a:gd name="T68" fmla="*/ 29934 w 53"/>
                <a:gd name="T69" fmla="*/ 3793 h 106"/>
                <a:gd name="T70" fmla="*/ 28602 w 53"/>
                <a:gd name="T71" fmla="*/ 4236 h 106"/>
                <a:gd name="T72" fmla="*/ 27665 w 53"/>
                <a:gd name="T73" fmla="*/ 4380 h 106"/>
                <a:gd name="T74" fmla="*/ 29934 w 53"/>
                <a:gd name="T75" fmla="*/ 4236 h 106"/>
                <a:gd name="T76" fmla="*/ 31537 w 53"/>
                <a:gd name="T77" fmla="*/ 4016 h 106"/>
                <a:gd name="T78" fmla="*/ 31923 w 53"/>
                <a:gd name="T79" fmla="*/ 3865 h 106"/>
                <a:gd name="T80" fmla="*/ 32841 w 53"/>
                <a:gd name="T81" fmla="*/ 3726 h 106"/>
                <a:gd name="T82" fmla="*/ 32841 w 53"/>
                <a:gd name="T83" fmla="*/ 3585 h 106"/>
                <a:gd name="T84" fmla="*/ 32841 w 53"/>
                <a:gd name="T85" fmla="*/ 3251 h 106"/>
                <a:gd name="T86" fmla="*/ 32841 w 53"/>
                <a:gd name="T87" fmla="*/ 3046 h 106"/>
                <a:gd name="T88" fmla="*/ 32841 w 53"/>
                <a:gd name="T89" fmla="*/ 2763 h 106"/>
                <a:gd name="T90" fmla="*/ 34180 w 53"/>
                <a:gd name="T91" fmla="*/ 2550 h 106"/>
                <a:gd name="T92" fmla="*/ 35695 w 53"/>
                <a:gd name="T93" fmla="*/ 2219 h 106"/>
                <a:gd name="T94" fmla="*/ 36140 w 53"/>
                <a:gd name="T95" fmla="*/ 2002 h 106"/>
                <a:gd name="T96" fmla="*/ 36140 w 53"/>
                <a:gd name="T97" fmla="*/ 1782 h 106"/>
                <a:gd name="T98" fmla="*/ 36140 w 53"/>
                <a:gd name="T99" fmla="*/ 1577 h 106"/>
                <a:gd name="T100" fmla="*/ 37054 w 53"/>
                <a:gd name="T101" fmla="*/ 1471 h 1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106"/>
                <a:gd name="T155" fmla="*/ 53 w 53"/>
                <a:gd name="T156" fmla="*/ 106 h 1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106">
                  <a:moveTo>
                    <a:pt x="52" y="34"/>
                  </a:moveTo>
                  <a:lnTo>
                    <a:pt x="48" y="26"/>
                  </a:lnTo>
                  <a:lnTo>
                    <a:pt x="42" y="19"/>
                  </a:lnTo>
                  <a:lnTo>
                    <a:pt x="37" y="12"/>
                  </a:lnTo>
                  <a:lnTo>
                    <a:pt x="32" y="6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1" y="18"/>
                  </a:lnTo>
                  <a:lnTo>
                    <a:pt x="32" y="21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7" y="32"/>
                  </a:lnTo>
                  <a:lnTo>
                    <a:pt x="25" y="33"/>
                  </a:lnTo>
                  <a:lnTo>
                    <a:pt x="22" y="34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8" y="45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3" y="52"/>
                  </a:lnTo>
                  <a:lnTo>
                    <a:pt x="6" y="50"/>
                  </a:lnTo>
                  <a:lnTo>
                    <a:pt x="10" y="47"/>
                  </a:lnTo>
                  <a:lnTo>
                    <a:pt x="14" y="44"/>
                  </a:lnTo>
                  <a:lnTo>
                    <a:pt x="18" y="43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1" y="40"/>
                  </a:lnTo>
                  <a:lnTo>
                    <a:pt x="34" y="42"/>
                  </a:lnTo>
                  <a:lnTo>
                    <a:pt x="36" y="44"/>
                  </a:lnTo>
                  <a:lnTo>
                    <a:pt x="37" y="45"/>
                  </a:lnTo>
                  <a:lnTo>
                    <a:pt x="36" y="51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30" y="63"/>
                  </a:lnTo>
                  <a:lnTo>
                    <a:pt x="27" y="67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4" y="72"/>
                  </a:lnTo>
                  <a:lnTo>
                    <a:pt x="26" y="71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4" y="63"/>
                  </a:lnTo>
                  <a:lnTo>
                    <a:pt x="36" y="61"/>
                  </a:lnTo>
                  <a:lnTo>
                    <a:pt x="38" y="59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4"/>
                  </a:lnTo>
                  <a:lnTo>
                    <a:pt x="39" y="66"/>
                  </a:lnTo>
                  <a:lnTo>
                    <a:pt x="39" y="69"/>
                  </a:lnTo>
                  <a:lnTo>
                    <a:pt x="40" y="72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3" y="80"/>
                  </a:lnTo>
                  <a:lnTo>
                    <a:pt x="43" y="85"/>
                  </a:lnTo>
                  <a:lnTo>
                    <a:pt x="42" y="91"/>
                  </a:lnTo>
                  <a:lnTo>
                    <a:pt x="41" y="96"/>
                  </a:lnTo>
                  <a:lnTo>
                    <a:pt x="40" y="101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41" y="103"/>
                  </a:lnTo>
                  <a:lnTo>
                    <a:pt x="42" y="101"/>
                  </a:lnTo>
                  <a:lnTo>
                    <a:pt x="43" y="98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5" y="93"/>
                  </a:lnTo>
                  <a:lnTo>
                    <a:pt x="45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6" y="67"/>
                  </a:lnTo>
                  <a:lnTo>
                    <a:pt x="47" y="64"/>
                  </a:lnTo>
                  <a:lnTo>
                    <a:pt x="48" y="61"/>
                  </a:lnTo>
                  <a:lnTo>
                    <a:pt x="49" y="57"/>
                  </a:lnTo>
                  <a:lnTo>
                    <a:pt x="50" y="54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5"/>
                  </a:lnTo>
                  <a:lnTo>
                    <a:pt x="52" y="34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3" name="Freeform 936">
              <a:extLst>
                <a:ext uri="{FF2B5EF4-FFF2-40B4-BE49-F238E27FC236}">
                  <a16:creationId xmlns:a16="http://schemas.microsoft.com/office/drawing/2014/main" id="{E2543265-AF50-4749-A878-928542A3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445"/>
              <a:ext cx="79" cy="50"/>
            </a:xfrm>
            <a:custGeom>
              <a:avLst/>
              <a:gdLst>
                <a:gd name="T0" fmla="*/ 5865 w 53"/>
                <a:gd name="T1" fmla="*/ 233 h 40"/>
                <a:gd name="T2" fmla="*/ 9598 w 53"/>
                <a:gd name="T3" fmla="*/ 455 h 40"/>
                <a:gd name="T4" fmla="*/ 9598 w 53"/>
                <a:gd name="T5" fmla="*/ 661 h 40"/>
                <a:gd name="T6" fmla="*/ 8742 w 53"/>
                <a:gd name="T7" fmla="*/ 833 h 40"/>
                <a:gd name="T8" fmla="*/ 7196 w 53"/>
                <a:gd name="T9" fmla="*/ 1024 h 40"/>
                <a:gd name="T10" fmla="*/ 3421 w 53"/>
                <a:gd name="T11" fmla="*/ 1220 h 40"/>
                <a:gd name="T12" fmla="*/ 1 w 53"/>
                <a:gd name="T13" fmla="*/ 1220 h 40"/>
                <a:gd name="T14" fmla="*/ 1540 w 53"/>
                <a:gd name="T15" fmla="*/ 1368 h 40"/>
                <a:gd name="T16" fmla="*/ 3935 w 53"/>
                <a:gd name="T17" fmla="*/ 1525 h 40"/>
                <a:gd name="T18" fmla="*/ 9598 w 53"/>
                <a:gd name="T19" fmla="*/ 1405 h 40"/>
                <a:gd name="T20" fmla="*/ 13031 w 53"/>
                <a:gd name="T21" fmla="*/ 1454 h 40"/>
                <a:gd name="T22" fmla="*/ 14306 w 53"/>
                <a:gd name="T23" fmla="*/ 1570 h 40"/>
                <a:gd name="T24" fmla="*/ 18572 w 53"/>
                <a:gd name="T25" fmla="*/ 1570 h 40"/>
                <a:gd name="T26" fmla="*/ 21858 w 53"/>
                <a:gd name="T27" fmla="*/ 1454 h 40"/>
                <a:gd name="T28" fmla="*/ 23831 w 53"/>
                <a:gd name="T29" fmla="*/ 1600 h 40"/>
                <a:gd name="T30" fmla="*/ 26715 w 53"/>
                <a:gd name="T31" fmla="*/ 1600 h 40"/>
                <a:gd name="T32" fmla="*/ 30117 w 53"/>
                <a:gd name="T33" fmla="*/ 1570 h 40"/>
                <a:gd name="T34" fmla="*/ 32581 w 53"/>
                <a:gd name="T35" fmla="*/ 1600 h 40"/>
                <a:gd name="T36" fmla="*/ 35522 w 53"/>
                <a:gd name="T37" fmla="*/ 1735 h 40"/>
                <a:gd name="T38" fmla="*/ 41387 w 53"/>
                <a:gd name="T39" fmla="*/ 1600 h 40"/>
                <a:gd name="T40" fmla="*/ 43156 w 53"/>
                <a:gd name="T41" fmla="*/ 1405 h 40"/>
                <a:gd name="T42" fmla="*/ 46346 w 53"/>
                <a:gd name="T43" fmla="*/ 1111 h 40"/>
                <a:gd name="T44" fmla="*/ 46346 w 53"/>
                <a:gd name="T45" fmla="*/ 826 h 40"/>
                <a:gd name="T46" fmla="*/ 43156 w 53"/>
                <a:gd name="T47" fmla="*/ 529 h 40"/>
                <a:gd name="T48" fmla="*/ 42456 w 53"/>
                <a:gd name="T49" fmla="*/ 455 h 40"/>
                <a:gd name="T50" fmla="*/ 34286 w 53"/>
                <a:gd name="T51" fmla="*/ 305 h 40"/>
                <a:gd name="T52" fmla="*/ 26715 w 53"/>
                <a:gd name="T53" fmla="*/ 233 h 40"/>
                <a:gd name="T54" fmla="*/ 18572 w 53"/>
                <a:gd name="T55" fmla="*/ 125 h 40"/>
                <a:gd name="T56" fmla="*/ 11328 w 53"/>
                <a:gd name="T57" fmla="*/ 1 h 40"/>
                <a:gd name="T58" fmla="*/ 7600 w 53"/>
                <a:gd name="T59" fmla="*/ 0 h 40"/>
                <a:gd name="T60" fmla="*/ 3421 w 53"/>
                <a:gd name="T61" fmla="*/ 0 h 40"/>
                <a:gd name="T62" fmla="*/ 0 w 53"/>
                <a:gd name="T63" fmla="*/ 125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40"/>
                <a:gd name="T98" fmla="*/ 53 w 53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40">
                  <a:moveTo>
                    <a:pt x="4" y="4"/>
                  </a:moveTo>
                  <a:lnTo>
                    <a:pt x="7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0" y="19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6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9" y="32"/>
                  </a:lnTo>
                  <a:lnTo>
                    <a:pt x="51" y="29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5" y="9"/>
                  </a:lnTo>
                  <a:lnTo>
                    <a:pt x="39" y="7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4"/>
                  </a:lnTo>
                </a:path>
              </a:pathLst>
            </a:custGeom>
            <a:solidFill>
              <a:srgbClr val="CC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4" name="Freeform 937">
              <a:extLst>
                <a:ext uri="{FF2B5EF4-FFF2-40B4-BE49-F238E27FC236}">
                  <a16:creationId xmlns:a16="http://schemas.microsoft.com/office/drawing/2014/main" id="{EEC67D01-78BE-40B8-B81C-8109B5F7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445"/>
              <a:ext cx="87" cy="57"/>
            </a:xfrm>
            <a:custGeom>
              <a:avLst/>
              <a:gdLst>
                <a:gd name="T0" fmla="*/ 2908 w 59"/>
                <a:gd name="T1" fmla="*/ 181 h 46"/>
                <a:gd name="T2" fmla="*/ 8182 w 59"/>
                <a:gd name="T3" fmla="*/ 318 h 46"/>
                <a:gd name="T4" fmla="*/ 9187 w 59"/>
                <a:gd name="T5" fmla="*/ 528 h 46"/>
                <a:gd name="T6" fmla="*/ 9187 w 59"/>
                <a:gd name="T7" fmla="*/ 750 h 46"/>
                <a:gd name="T8" fmla="*/ 7284 w 59"/>
                <a:gd name="T9" fmla="*/ 938 h 46"/>
                <a:gd name="T10" fmla="*/ 4940 w 59"/>
                <a:gd name="T11" fmla="*/ 1136 h 46"/>
                <a:gd name="T12" fmla="*/ 1337 w 59"/>
                <a:gd name="T13" fmla="*/ 1162 h 46"/>
                <a:gd name="T14" fmla="*/ 1 w 59"/>
                <a:gd name="T15" fmla="*/ 1244 h 46"/>
                <a:gd name="T16" fmla="*/ 1972 w 59"/>
                <a:gd name="T17" fmla="*/ 1426 h 46"/>
                <a:gd name="T18" fmla="*/ 6323 w 59"/>
                <a:gd name="T19" fmla="*/ 1440 h 46"/>
                <a:gd name="T20" fmla="*/ 10741 w 59"/>
                <a:gd name="T21" fmla="*/ 1408 h 46"/>
                <a:gd name="T22" fmla="*/ 13547 w 59"/>
                <a:gd name="T23" fmla="*/ 1466 h 46"/>
                <a:gd name="T24" fmla="*/ 14466 w 59"/>
                <a:gd name="T25" fmla="*/ 1577 h 46"/>
                <a:gd name="T26" fmla="*/ 19026 w 59"/>
                <a:gd name="T27" fmla="*/ 1440 h 46"/>
                <a:gd name="T28" fmla="*/ 21331 w 59"/>
                <a:gd name="T29" fmla="*/ 1466 h 46"/>
                <a:gd name="T30" fmla="*/ 23354 w 59"/>
                <a:gd name="T31" fmla="*/ 1585 h 46"/>
                <a:gd name="T32" fmla="*/ 28055 w 59"/>
                <a:gd name="T33" fmla="*/ 1577 h 46"/>
                <a:gd name="T34" fmla="*/ 29161 w 59"/>
                <a:gd name="T35" fmla="*/ 1541 h 46"/>
                <a:gd name="T36" fmla="*/ 31454 w 59"/>
                <a:gd name="T37" fmla="*/ 1689 h 46"/>
                <a:gd name="T38" fmla="*/ 35654 w 59"/>
                <a:gd name="T39" fmla="*/ 1745 h 46"/>
                <a:gd name="T40" fmla="*/ 40049 w 59"/>
                <a:gd name="T41" fmla="*/ 1541 h 46"/>
                <a:gd name="T42" fmla="*/ 42092 w 59"/>
                <a:gd name="T43" fmla="*/ 1273 h 46"/>
                <a:gd name="T44" fmla="*/ 43000 w 59"/>
                <a:gd name="T45" fmla="*/ 938 h 46"/>
                <a:gd name="T46" fmla="*/ 42092 w 59"/>
                <a:gd name="T47" fmla="*/ 654 h 46"/>
                <a:gd name="T48" fmla="*/ 40049 w 59"/>
                <a:gd name="T49" fmla="*/ 493 h 46"/>
                <a:gd name="T50" fmla="*/ 36888 w 59"/>
                <a:gd name="T51" fmla="*/ 394 h 46"/>
                <a:gd name="T52" fmla="*/ 28055 w 59"/>
                <a:gd name="T53" fmla="*/ 278 h 46"/>
                <a:gd name="T54" fmla="*/ 20274 w 59"/>
                <a:gd name="T55" fmla="*/ 146 h 46"/>
                <a:gd name="T56" fmla="*/ 13547 w 59"/>
                <a:gd name="T57" fmla="*/ 2 h 46"/>
                <a:gd name="T58" fmla="*/ 9187 w 59"/>
                <a:gd name="T59" fmla="*/ 0 h 46"/>
                <a:gd name="T60" fmla="*/ 4940 w 59"/>
                <a:gd name="T61" fmla="*/ 0 h 46"/>
                <a:gd name="T62" fmla="*/ 1337 w 59"/>
                <a:gd name="T63" fmla="*/ 2 h 46"/>
                <a:gd name="T64" fmla="*/ 2908 w 59"/>
                <a:gd name="T65" fmla="*/ 181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6"/>
                <a:gd name="T101" fmla="*/ 59 w 59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6">
                  <a:moveTo>
                    <a:pt x="4" y="5"/>
                  </a:moveTo>
                  <a:lnTo>
                    <a:pt x="4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39"/>
                  </a:lnTo>
                  <a:lnTo>
                    <a:pt x="9" y="38"/>
                  </a:lnTo>
                  <a:lnTo>
                    <a:pt x="12" y="37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20" y="41"/>
                  </a:lnTo>
                  <a:lnTo>
                    <a:pt x="23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9" y="39"/>
                  </a:lnTo>
                  <a:lnTo>
                    <a:pt x="30" y="41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52" y="42"/>
                  </a:lnTo>
                  <a:lnTo>
                    <a:pt x="54" y="40"/>
                  </a:lnTo>
                  <a:lnTo>
                    <a:pt x="55" y="37"/>
                  </a:lnTo>
                  <a:lnTo>
                    <a:pt x="57" y="33"/>
                  </a:lnTo>
                  <a:lnTo>
                    <a:pt x="58" y="29"/>
                  </a:lnTo>
                  <a:lnTo>
                    <a:pt x="58" y="25"/>
                  </a:lnTo>
                  <a:lnTo>
                    <a:pt x="58" y="21"/>
                  </a:lnTo>
                  <a:lnTo>
                    <a:pt x="57" y="17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38" y="7"/>
                  </a:lnTo>
                  <a:lnTo>
                    <a:pt x="34" y="6"/>
                  </a:lnTo>
                  <a:lnTo>
                    <a:pt x="28" y="4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5" name="Freeform 938">
              <a:extLst>
                <a:ext uri="{FF2B5EF4-FFF2-40B4-BE49-F238E27FC236}">
                  <a16:creationId xmlns:a16="http://schemas.microsoft.com/office/drawing/2014/main" id="{2FC58B1D-8845-4B9B-A7E5-4DD3FCF39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449"/>
              <a:ext cx="58" cy="36"/>
            </a:xfrm>
            <a:custGeom>
              <a:avLst/>
              <a:gdLst>
                <a:gd name="T0" fmla="*/ 0 w 39"/>
                <a:gd name="T1" fmla="*/ 1 h 29"/>
                <a:gd name="T2" fmla="*/ 1 w 39"/>
                <a:gd name="T3" fmla="*/ 119 h 29"/>
                <a:gd name="T4" fmla="*/ 1484 w 39"/>
                <a:gd name="T5" fmla="*/ 184 h 29"/>
                <a:gd name="T6" fmla="*/ 2207 w 39"/>
                <a:gd name="T7" fmla="*/ 283 h 29"/>
                <a:gd name="T8" fmla="*/ 2207 w 39"/>
                <a:gd name="T9" fmla="*/ 400 h 29"/>
                <a:gd name="T10" fmla="*/ 2207 w 39"/>
                <a:gd name="T11" fmla="*/ 497 h 29"/>
                <a:gd name="T12" fmla="*/ 1484 w 39"/>
                <a:gd name="T13" fmla="*/ 617 h 29"/>
                <a:gd name="T14" fmla="*/ 1484 w 39"/>
                <a:gd name="T15" fmla="*/ 672 h 29"/>
                <a:gd name="T16" fmla="*/ 1 w 39"/>
                <a:gd name="T17" fmla="*/ 766 h 29"/>
                <a:gd name="T18" fmla="*/ 1484 w 39"/>
                <a:gd name="T19" fmla="*/ 834 h 29"/>
                <a:gd name="T20" fmla="*/ 2207 w 39"/>
                <a:gd name="T21" fmla="*/ 834 h 29"/>
                <a:gd name="T22" fmla="*/ 3868 w 39"/>
                <a:gd name="T23" fmla="*/ 771 h 29"/>
                <a:gd name="T24" fmla="*/ 5752 w 39"/>
                <a:gd name="T25" fmla="*/ 700 h 29"/>
                <a:gd name="T26" fmla="*/ 8554 w 39"/>
                <a:gd name="T27" fmla="*/ 672 h 29"/>
                <a:gd name="T28" fmla="*/ 8554 w 39"/>
                <a:gd name="T29" fmla="*/ 672 h 29"/>
                <a:gd name="T30" fmla="*/ 9348 w 39"/>
                <a:gd name="T31" fmla="*/ 766 h 29"/>
                <a:gd name="T32" fmla="*/ 9348 w 39"/>
                <a:gd name="T33" fmla="*/ 834 h 29"/>
                <a:gd name="T34" fmla="*/ 10305 w 39"/>
                <a:gd name="T35" fmla="*/ 869 h 29"/>
                <a:gd name="T36" fmla="*/ 10795 w 39"/>
                <a:gd name="T37" fmla="*/ 869 h 29"/>
                <a:gd name="T38" fmla="*/ 13902 w 39"/>
                <a:gd name="T39" fmla="*/ 834 h 29"/>
                <a:gd name="T40" fmla="*/ 15325 w 39"/>
                <a:gd name="T41" fmla="*/ 766 h 29"/>
                <a:gd name="T42" fmla="*/ 17473 w 39"/>
                <a:gd name="T43" fmla="*/ 771 h 29"/>
                <a:gd name="T44" fmla="*/ 17583 w 39"/>
                <a:gd name="T45" fmla="*/ 834 h 29"/>
                <a:gd name="T46" fmla="*/ 17583 w 39"/>
                <a:gd name="T47" fmla="*/ 937 h 29"/>
                <a:gd name="T48" fmla="*/ 18918 w 39"/>
                <a:gd name="T49" fmla="*/ 951 h 29"/>
                <a:gd name="T50" fmla="*/ 18918 w 39"/>
                <a:gd name="T51" fmla="*/ 951 h 29"/>
                <a:gd name="T52" fmla="*/ 20675 w 39"/>
                <a:gd name="T53" fmla="*/ 937 h 29"/>
                <a:gd name="T54" fmla="*/ 22791 w 39"/>
                <a:gd name="T55" fmla="*/ 834 h 29"/>
                <a:gd name="T56" fmla="*/ 24547 w 39"/>
                <a:gd name="T57" fmla="*/ 834 h 29"/>
                <a:gd name="T58" fmla="*/ 25985 w 39"/>
                <a:gd name="T59" fmla="*/ 869 h 29"/>
                <a:gd name="T60" fmla="*/ 26149 w 39"/>
                <a:gd name="T61" fmla="*/ 957 h 29"/>
                <a:gd name="T62" fmla="*/ 26149 w 39"/>
                <a:gd name="T63" fmla="*/ 1079 h 29"/>
                <a:gd name="T64" fmla="*/ 28134 w 39"/>
                <a:gd name="T65" fmla="*/ 1106 h 29"/>
                <a:gd name="T66" fmla="*/ 29228 w 39"/>
                <a:gd name="T67" fmla="*/ 1079 h 29"/>
                <a:gd name="T68" fmla="*/ 29758 w 39"/>
                <a:gd name="T69" fmla="*/ 1035 h 29"/>
                <a:gd name="T70" fmla="*/ 30747 w 39"/>
                <a:gd name="T71" fmla="*/ 957 h 29"/>
                <a:gd name="T72" fmla="*/ 31488 w 39"/>
                <a:gd name="T73" fmla="*/ 937 h 29"/>
                <a:gd name="T74" fmla="*/ 31488 w 39"/>
                <a:gd name="T75" fmla="*/ 834 h 29"/>
                <a:gd name="T76" fmla="*/ 32495 w 39"/>
                <a:gd name="T77" fmla="*/ 766 h 29"/>
                <a:gd name="T78" fmla="*/ 31488 w 39"/>
                <a:gd name="T79" fmla="*/ 541 h 29"/>
                <a:gd name="T80" fmla="*/ 30747 w 39"/>
                <a:gd name="T81" fmla="*/ 400 h 29"/>
                <a:gd name="T82" fmla="*/ 29228 w 39"/>
                <a:gd name="T83" fmla="*/ 322 h 29"/>
                <a:gd name="T84" fmla="*/ 27471 w 39"/>
                <a:gd name="T85" fmla="*/ 283 h 29"/>
                <a:gd name="T86" fmla="*/ 26149 w 39"/>
                <a:gd name="T87" fmla="*/ 283 h 29"/>
                <a:gd name="T88" fmla="*/ 23875 w 39"/>
                <a:gd name="T89" fmla="*/ 283 h 29"/>
                <a:gd name="T90" fmla="*/ 21173 w 39"/>
                <a:gd name="T91" fmla="*/ 228 h 29"/>
                <a:gd name="T92" fmla="*/ 17583 w 39"/>
                <a:gd name="T93" fmla="*/ 184 h 29"/>
                <a:gd name="T94" fmla="*/ 14237 w 39"/>
                <a:gd name="T95" fmla="*/ 148 h 29"/>
                <a:gd name="T96" fmla="*/ 11823 w 39"/>
                <a:gd name="T97" fmla="*/ 119 h 29"/>
                <a:gd name="T98" fmla="*/ 9348 w 39"/>
                <a:gd name="T99" fmla="*/ 2 h 29"/>
                <a:gd name="T100" fmla="*/ 8554 w 39"/>
                <a:gd name="T101" fmla="*/ 2 h 29"/>
                <a:gd name="T102" fmla="*/ 5752 w 39"/>
                <a:gd name="T103" fmla="*/ 2 h 29"/>
                <a:gd name="T104" fmla="*/ 2207 w 39"/>
                <a:gd name="T105" fmla="*/ 1 h 29"/>
                <a:gd name="T106" fmla="*/ 0 w 39"/>
                <a:gd name="T107" fmla="*/ 0 h 29"/>
                <a:gd name="T108" fmla="*/ 0 w 39"/>
                <a:gd name="T109" fmla="*/ 1 h 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"/>
                <a:gd name="T166" fmla="*/ 0 h 29"/>
                <a:gd name="T167" fmla="*/ 39 w 39"/>
                <a:gd name="T168" fmla="*/ 29 h 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" h="29">
                  <a:moveTo>
                    <a:pt x="0" y="1"/>
                  </a:move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3" y="28"/>
                  </a:lnTo>
                  <a:lnTo>
                    <a:pt x="34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8" y="19"/>
                  </a:lnTo>
                  <a:lnTo>
                    <a:pt x="37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5" y="6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CC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6" name="Freeform 939">
              <a:extLst>
                <a:ext uri="{FF2B5EF4-FFF2-40B4-BE49-F238E27FC236}">
                  <a16:creationId xmlns:a16="http://schemas.microsoft.com/office/drawing/2014/main" id="{2AB8E25B-88AE-4E6B-A6CE-8D81B1D3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450"/>
              <a:ext cx="55" cy="33"/>
            </a:xfrm>
            <a:custGeom>
              <a:avLst/>
              <a:gdLst>
                <a:gd name="T0" fmla="*/ 7217 w 37"/>
                <a:gd name="T1" fmla="*/ 151 h 26"/>
                <a:gd name="T2" fmla="*/ 4855 w 37"/>
                <a:gd name="T3" fmla="*/ 151 h 26"/>
                <a:gd name="T4" fmla="*/ 2197 w 37"/>
                <a:gd name="T5" fmla="*/ 1 h 26"/>
                <a:gd name="T6" fmla="*/ 0 w 37"/>
                <a:gd name="T7" fmla="*/ 0 h 26"/>
                <a:gd name="T8" fmla="*/ 0 w 37"/>
                <a:gd name="T9" fmla="*/ 1 h 26"/>
                <a:gd name="T10" fmla="*/ 1 w 37"/>
                <a:gd name="T11" fmla="*/ 151 h 26"/>
                <a:gd name="T12" fmla="*/ 1478 w 37"/>
                <a:gd name="T13" fmla="*/ 244 h 26"/>
                <a:gd name="T14" fmla="*/ 2197 w 37"/>
                <a:gd name="T15" fmla="*/ 393 h 26"/>
                <a:gd name="T16" fmla="*/ 2197 w 37"/>
                <a:gd name="T17" fmla="*/ 499 h 26"/>
                <a:gd name="T18" fmla="*/ 2197 w 37"/>
                <a:gd name="T19" fmla="*/ 633 h 26"/>
                <a:gd name="T20" fmla="*/ 2197 w 37"/>
                <a:gd name="T21" fmla="*/ 803 h 26"/>
                <a:gd name="T22" fmla="*/ 1478 w 37"/>
                <a:gd name="T23" fmla="*/ 833 h 26"/>
                <a:gd name="T24" fmla="*/ 1478 w 37"/>
                <a:gd name="T25" fmla="*/ 918 h 26"/>
                <a:gd name="T26" fmla="*/ 1478 w 37"/>
                <a:gd name="T27" fmla="*/ 1019 h 26"/>
                <a:gd name="T28" fmla="*/ 1478 w 37"/>
                <a:gd name="T29" fmla="*/ 1042 h 26"/>
                <a:gd name="T30" fmla="*/ 2197 w 37"/>
                <a:gd name="T31" fmla="*/ 1057 h 26"/>
                <a:gd name="T32" fmla="*/ 3266 w 37"/>
                <a:gd name="T33" fmla="*/ 1042 h 26"/>
                <a:gd name="T34" fmla="*/ 5741 w 37"/>
                <a:gd name="T35" fmla="*/ 918 h 26"/>
                <a:gd name="T36" fmla="*/ 7217 w 37"/>
                <a:gd name="T37" fmla="*/ 833 h 26"/>
                <a:gd name="T38" fmla="*/ 8534 w 37"/>
                <a:gd name="T39" fmla="*/ 833 h 26"/>
                <a:gd name="T40" fmla="*/ 9322 w 37"/>
                <a:gd name="T41" fmla="*/ 918 h 26"/>
                <a:gd name="T42" fmla="*/ 9322 w 37"/>
                <a:gd name="T43" fmla="*/ 1057 h 26"/>
                <a:gd name="T44" fmla="*/ 9322 w 37"/>
                <a:gd name="T45" fmla="*/ 1057 h 26"/>
                <a:gd name="T46" fmla="*/ 10728 w 37"/>
                <a:gd name="T47" fmla="*/ 1165 h 26"/>
                <a:gd name="T48" fmla="*/ 12686 w 37"/>
                <a:gd name="T49" fmla="*/ 1057 h 26"/>
                <a:gd name="T50" fmla="*/ 15287 w 37"/>
                <a:gd name="T51" fmla="*/ 1019 h 26"/>
                <a:gd name="T52" fmla="*/ 17338 w 37"/>
                <a:gd name="T53" fmla="*/ 1019 h 26"/>
                <a:gd name="T54" fmla="*/ 17434 w 37"/>
                <a:gd name="T55" fmla="*/ 1057 h 26"/>
                <a:gd name="T56" fmla="*/ 17434 w 37"/>
                <a:gd name="T57" fmla="*/ 1165 h 26"/>
                <a:gd name="T58" fmla="*/ 17434 w 37"/>
                <a:gd name="T59" fmla="*/ 1293 h 26"/>
                <a:gd name="T60" fmla="*/ 17434 w 37"/>
                <a:gd name="T61" fmla="*/ 1293 h 26"/>
                <a:gd name="T62" fmla="*/ 18858 w 37"/>
                <a:gd name="T63" fmla="*/ 1225 h 26"/>
                <a:gd name="T64" fmla="*/ 20598 w 37"/>
                <a:gd name="T65" fmla="*/ 1165 h 26"/>
                <a:gd name="T66" fmla="*/ 22064 w 37"/>
                <a:gd name="T67" fmla="*/ 1057 h 26"/>
                <a:gd name="T68" fmla="*/ 22724 w 37"/>
                <a:gd name="T69" fmla="*/ 1057 h 26"/>
                <a:gd name="T70" fmla="*/ 24456 w 37"/>
                <a:gd name="T71" fmla="*/ 1057 h 26"/>
                <a:gd name="T72" fmla="*/ 25773 w 37"/>
                <a:gd name="T73" fmla="*/ 1293 h 26"/>
                <a:gd name="T74" fmla="*/ 27329 w 37"/>
                <a:gd name="T75" fmla="*/ 1479 h 26"/>
                <a:gd name="T76" fmla="*/ 29119 w 37"/>
                <a:gd name="T77" fmla="*/ 1323 h 26"/>
                <a:gd name="T78" fmla="*/ 29206 w 37"/>
                <a:gd name="T79" fmla="*/ 1165 h 26"/>
                <a:gd name="T80" fmla="*/ 30619 w 37"/>
                <a:gd name="T81" fmla="*/ 1019 h 26"/>
                <a:gd name="T82" fmla="*/ 29206 w 37"/>
                <a:gd name="T83" fmla="*/ 803 h 26"/>
                <a:gd name="T84" fmla="*/ 29119 w 37"/>
                <a:gd name="T85" fmla="*/ 633 h 26"/>
                <a:gd name="T86" fmla="*/ 28032 w 37"/>
                <a:gd name="T87" fmla="*/ 499 h 26"/>
                <a:gd name="T88" fmla="*/ 25773 w 37"/>
                <a:gd name="T89" fmla="*/ 402 h 26"/>
                <a:gd name="T90" fmla="*/ 24456 w 37"/>
                <a:gd name="T91" fmla="*/ 402 h 26"/>
                <a:gd name="T92" fmla="*/ 22724 w 37"/>
                <a:gd name="T93" fmla="*/ 393 h 26"/>
                <a:gd name="T94" fmla="*/ 19589 w 37"/>
                <a:gd name="T95" fmla="*/ 393 h 26"/>
                <a:gd name="T96" fmla="*/ 17338 w 37"/>
                <a:gd name="T97" fmla="*/ 310 h 26"/>
                <a:gd name="T98" fmla="*/ 13857 w 37"/>
                <a:gd name="T99" fmla="*/ 244 h 26"/>
                <a:gd name="T100" fmla="*/ 10728 w 37"/>
                <a:gd name="T101" fmla="*/ 192 h 26"/>
                <a:gd name="T102" fmla="*/ 8534 w 37"/>
                <a:gd name="T103" fmla="*/ 151 h 26"/>
                <a:gd name="T104" fmla="*/ 7217 w 37"/>
                <a:gd name="T105" fmla="*/ 151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26"/>
                <a:gd name="T161" fmla="*/ 37 w 37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26">
                  <a:moveTo>
                    <a:pt x="9" y="2"/>
                  </a:move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7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22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0" y="5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9" y="2"/>
                  </a:lnTo>
                </a:path>
              </a:pathLst>
            </a:custGeom>
            <a:solidFill>
              <a:srgbClr val="D9A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7" name="Freeform 940">
              <a:extLst>
                <a:ext uri="{FF2B5EF4-FFF2-40B4-BE49-F238E27FC236}">
                  <a16:creationId xmlns:a16="http://schemas.microsoft.com/office/drawing/2014/main" id="{494D6394-857A-4FF2-BF31-600A7C9F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451"/>
              <a:ext cx="51" cy="28"/>
            </a:xfrm>
            <a:custGeom>
              <a:avLst/>
              <a:gdLst>
                <a:gd name="T0" fmla="*/ 7835 w 34"/>
                <a:gd name="T1" fmla="*/ 154 h 22"/>
                <a:gd name="T2" fmla="*/ 5223 w 34"/>
                <a:gd name="T3" fmla="*/ 154 h 22"/>
                <a:gd name="T4" fmla="*/ 3482 w 34"/>
                <a:gd name="T5" fmla="*/ 1 h 22"/>
                <a:gd name="T6" fmla="*/ 0 w 34"/>
                <a:gd name="T7" fmla="*/ 0 h 22"/>
                <a:gd name="T8" fmla="*/ 0 w 34"/>
                <a:gd name="T9" fmla="*/ 1 h 22"/>
                <a:gd name="T10" fmla="*/ 1166 w 34"/>
                <a:gd name="T11" fmla="*/ 154 h 22"/>
                <a:gd name="T12" fmla="*/ 1166 w 34"/>
                <a:gd name="T13" fmla="*/ 249 h 22"/>
                <a:gd name="T14" fmla="*/ 1943 w 34"/>
                <a:gd name="T15" fmla="*/ 317 h 22"/>
                <a:gd name="T16" fmla="*/ 1943 w 34"/>
                <a:gd name="T17" fmla="*/ 414 h 22"/>
                <a:gd name="T18" fmla="*/ 1943 w 34"/>
                <a:gd name="T19" fmla="*/ 527 h 22"/>
                <a:gd name="T20" fmla="*/ 1943 w 34"/>
                <a:gd name="T21" fmla="*/ 653 h 22"/>
                <a:gd name="T22" fmla="*/ 1943 w 34"/>
                <a:gd name="T23" fmla="*/ 711 h 22"/>
                <a:gd name="T24" fmla="*/ 1166 w 34"/>
                <a:gd name="T25" fmla="*/ 831 h 22"/>
                <a:gd name="T26" fmla="*/ 1166 w 34"/>
                <a:gd name="T27" fmla="*/ 854 h 22"/>
                <a:gd name="T28" fmla="*/ 1166 w 34"/>
                <a:gd name="T29" fmla="*/ 905 h 22"/>
                <a:gd name="T30" fmla="*/ 1943 w 34"/>
                <a:gd name="T31" fmla="*/ 934 h 22"/>
                <a:gd name="T32" fmla="*/ 3482 w 34"/>
                <a:gd name="T33" fmla="*/ 905 h 22"/>
                <a:gd name="T34" fmla="*/ 6012 w 34"/>
                <a:gd name="T35" fmla="*/ 831 h 22"/>
                <a:gd name="T36" fmla="*/ 7835 w 34"/>
                <a:gd name="T37" fmla="*/ 711 h 22"/>
                <a:gd name="T38" fmla="*/ 8928 w 34"/>
                <a:gd name="T39" fmla="*/ 711 h 22"/>
                <a:gd name="T40" fmla="*/ 9842 w 34"/>
                <a:gd name="T41" fmla="*/ 854 h 22"/>
                <a:gd name="T42" fmla="*/ 9842 w 34"/>
                <a:gd name="T43" fmla="*/ 934 h 22"/>
                <a:gd name="T44" fmla="*/ 9842 w 34"/>
                <a:gd name="T45" fmla="*/ 1058 h 22"/>
                <a:gd name="T46" fmla="*/ 11237 w 34"/>
                <a:gd name="T47" fmla="*/ 1058 h 22"/>
                <a:gd name="T48" fmla="*/ 14004 w 34"/>
                <a:gd name="T49" fmla="*/ 934 h 22"/>
                <a:gd name="T50" fmla="*/ 16907 w 34"/>
                <a:gd name="T51" fmla="*/ 854 h 22"/>
                <a:gd name="T52" fmla="*/ 19209 w 34"/>
                <a:gd name="T53" fmla="*/ 905 h 22"/>
                <a:gd name="T54" fmla="*/ 19209 w 34"/>
                <a:gd name="T55" fmla="*/ 934 h 22"/>
                <a:gd name="T56" fmla="*/ 19209 w 34"/>
                <a:gd name="T57" fmla="*/ 1087 h 22"/>
                <a:gd name="T58" fmla="*/ 19209 w 34"/>
                <a:gd name="T59" fmla="*/ 1152 h 22"/>
                <a:gd name="T60" fmla="*/ 21051 w 34"/>
                <a:gd name="T61" fmla="*/ 1087 h 22"/>
                <a:gd name="T62" fmla="*/ 22964 w 34"/>
                <a:gd name="T63" fmla="*/ 1058 h 22"/>
                <a:gd name="T64" fmla="*/ 24696 w 34"/>
                <a:gd name="T65" fmla="*/ 934 h 22"/>
                <a:gd name="T66" fmla="*/ 25739 w 34"/>
                <a:gd name="T67" fmla="*/ 934 h 22"/>
                <a:gd name="T68" fmla="*/ 27000 w 34"/>
                <a:gd name="T69" fmla="*/ 934 h 22"/>
                <a:gd name="T70" fmla="*/ 27365 w 34"/>
                <a:gd name="T71" fmla="*/ 1087 h 22"/>
                <a:gd name="T72" fmla="*/ 29735 w 34"/>
                <a:gd name="T73" fmla="*/ 1261 h 22"/>
                <a:gd name="T74" fmla="*/ 30920 w 34"/>
                <a:gd name="T75" fmla="*/ 1189 h 22"/>
                <a:gd name="T76" fmla="*/ 32696 w 34"/>
                <a:gd name="T77" fmla="*/ 1087 h 22"/>
                <a:gd name="T78" fmla="*/ 32696 w 34"/>
                <a:gd name="T79" fmla="*/ 905 h 22"/>
                <a:gd name="T80" fmla="*/ 32696 w 34"/>
                <a:gd name="T81" fmla="*/ 711 h 22"/>
                <a:gd name="T82" fmla="*/ 30920 w 34"/>
                <a:gd name="T83" fmla="*/ 527 h 22"/>
                <a:gd name="T84" fmla="*/ 29735 w 34"/>
                <a:gd name="T85" fmla="*/ 513 h 22"/>
                <a:gd name="T86" fmla="*/ 27365 w 34"/>
                <a:gd name="T87" fmla="*/ 414 h 22"/>
                <a:gd name="T88" fmla="*/ 27000 w 34"/>
                <a:gd name="T89" fmla="*/ 403 h 22"/>
                <a:gd name="T90" fmla="*/ 24696 w 34"/>
                <a:gd name="T91" fmla="*/ 403 h 22"/>
                <a:gd name="T92" fmla="*/ 21051 w 34"/>
                <a:gd name="T93" fmla="*/ 317 h 22"/>
                <a:gd name="T94" fmla="*/ 17676 w 34"/>
                <a:gd name="T95" fmla="*/ 317 h 22"/>
                <a:gd name="T96" fmla="*/ 14004 w 34"/>
                <a:gd name="T97" fmla="*/ 249 h 22"/>
                <a:gd name="T98" fmla="*/ 11237 w 34"/>
                <a:gd name="T99" fmla="*/ 196 h 22"/>
                <a:gd name="T100" fmla="*/ 8928 w 34"/>
                <a:gd name="T101" fmla="*/ 154 h 22"/>
                <a:gd name="T102" fmla="*/ 7835 w 34"/>
                <a:gd name="T103" fmla="*/ 154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8" y="2"/>
                  </a:move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8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9" y="2"/>
                  </a:lnTo>
                  <a:lnTo>
                    <a:pt x="8" y="2"/>
                  </a:lnTo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8" name="Freeform 941">
              <a:extLst>
                <a:ext uri="{FF2B5EF4-FFF2-40B4-BE49-F238E27FC236}">
                  <a16:creationId xmlns:a16="http://schemas.microsoft.com/office/drawing/2014/main" id="{4C4CDB46-3651-420E-863E-F6E8EA1F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454"/>
              <a:ext cx="47" cy="22"/>
            </a:xfrm>
            <a:custGeom>
              <a:avLst/>
              <a:gdLst>
                <a:gd name="T0" fmla="*/ 4709 w 32"/>
                <a:gd name="T1" fmla="*/ 1 h 18"/>
                <a:gd name="T2" fmla="*/ 3206 w 32"/>
                <a:gd name="T3" fmla="*/ 1 h 18"/>
                <a:gd name="T4" fmla="*/ 1899 w 32"/>
                <a:gd name="T5" fmla="*/ 0 h 18"/>
                <a:gd name="T6" fmla="*/ 1 w 32"/>
                <a:gd name="T7" fmla="*/ 0 h 18"/>
                <a:gd name="T8" fmla="*/ 0 w 32"/>
                <a:gd name="T9" fmla="*/ 1 h 18"/>
                <a:gd name="T10" fmla="*/ 1293 w 32"/>
                <a:gd name="T11" fmla="*/ 2 h 18"/>
                <a:gd name="T12" fmla="*/ 1293 w 32"/>
                <a:gd name="T13" fmla="*/ 119 h 18"/>
                <a:gd name="T14" fmla="*/ 1293 w 32"/>
                <a:gd name="T15" fmla="*/ 216 h 18"/>
                <a:gd name="T16" fmla="*/ 1293 w 32"/>
                <a:gd name="T17" fmla="*/ 297 h 18"/>
                <a:gd name="T18" fmla="*/ 1293 w 32"/>
                <a:gd name="T19" fmla="*/ 297 h 18"/>
                <a:gd name="T20" fmla="*/ 1293 w 32"/>
                <a:gd name="T21" fmla="*/ 323 h 18"/>
                <a:gd name="T22" fmla="*/ 1293 w 32"/>
                <a:gd name="T23" fmla="*/ 363 h 18"/>
                <a:gd name="T24" fmla="*/ 1899 w 32"/>
                <a:gd name="T25" fmla="*/ 323 h 18"/>
                <a:gd name="T26" fmla="*/ 4096 w 32"/>
                <a:gd name="T27" fmla="*/ 297 h 18"/>
                <a:gd name="T28" fmla="*/ 5602 w 32"/>
                <a:gd name="T29" fmla="*/ 297 h 18"/>
                <a:gd name="T30" fmla="*/ 6016 w 32"/>
                <a:gd name="T31" fmla="*/ 297 h 18"/>
                <a:gd name="T32" fmla="*/ 6016 w 32"/>
                <a:gd name="T33" fmla="*/ 323 h 18"/>
                <a:gd name="T34" fmla="*/ 6916 w 32"/>
                <a:gd name="T35" fmla="*/ 395 h 18"/>
                <a:gd name="T36" fmla="*/ 6916 w 32"/>
                <a:gd name="T37" fmla="*/ 395 h 18"/>
                <a:gd name="T38" fmla="*/ 7583 w 32"/>
                <a:gd name="T39" fmla="*/ 441 h 18"/>
                <a:gd name="T40" fmla="*/ 10089 w 32"/>
                <a:gd name="T41" fmla="*/ 363 h 18"/>
                <a:gd name="T42" fmla="*/ 11138 w 32"/>
                <a:gd name="T43" fmla="*/ 323 h 18"/>
                <a:gd name="T44" fmla="*/ 12085 w 32"/>
                <a:gd name="T45" fmla="*/ 323 h 18"/>
                <a:gd name="T46" fmla="*/ 12085 w 32"/>
                <a:gd name="T47" fmla="*/ 395 h 18"/>
                <a:gd name="T48" fmla="*/ 12085 w 32"/>
                <a:gd name="T49" fmla="*/ 441 h 18"/>
                <a:gd name="T50" fmla="*/ 12085 w 32"/>
                <a:gd name="T51" fmla="*/ 444 h 18"/>
                <a:gd name="T52" fmla="*/ 12978 w 32"/>
                <a:gd name="T53" fmla="*/ 444 h 18"/>
                <a:gd name="T54" fmla="*/ 14818 w 32"/>
                <a:gd name="T55" fmla="*/ 444 h 18"/>
                <a:gd name="T56" fmla="*/ 14920 w 32"/>
                <a:gd name="T57" fmla="*/ 395 h 18"/>
                <a:gd name="T58" fmla="*/ 15832 w 32"/>
                <a:gd name="T59" fmla="*/ 395 h 18"/>
                <a:gd name="T60" fmla="*/ 17148 w 32"/>
                <a:gd name="T61" fmla="*/ 395 h 18"/>
                <a:gd name="T62" fmla="*/ 17710 w 32"/>
                <a:gd name="T63" fmla="*/ 395 h 18"/>
                <a:gd name="T64" fmla="*/ 18932 w 32"/>
                <a:gd name="T65" fmla="*/ 441 h 18"/>
                <a:gd name="T66" fmla="*/ 19061 w 32"/>
                <a:gd name="T67" fmla="*/ 539 h 18"/>
                <a:gd name="T68" fmla="*/ 20798 w 32"/>
                <a:gd name="T69" fmla="*/ 483 h 18"/>
                <a:gd name="T70" fmla="*/ 21764 w 32"/>
                <a:gd name="T71" fmla="*/ 441 h 18"/>
                <a:gd name="T72" fmla="*/ 21764 w 32"/>
                <a:gd name="T73" fmla="*/ 363 h 18"/>
                <a:gd name="T74" fmla="*/ 21764 w 32"/>
                <a:gd name="T75" fmla="*/ 297 h 18"/>
                <a:gd name="T76" fmla="*/ 20232 w 32"/>
                <a:gd name="T77" fmla="*/ 216 h 18"/>
                <a:gd name="T78" fmla="*/ 19061 w 32"/>
                <a:gd name="T79" fmla="*/ 216 h 18"/>
                <a:gd name="T80" fmla="*/ 18932 w 32"/>
                <a:gd name="T81" fmla="*/ 177 h 18"/>
                <a:gd name="T82" fmla="*/ 17148 w 32"/>
                <a:gd name="T83" fmla="*/ 145 h 18"/>
                <a:gd name="T84" fmla="*/ 15832 w 32"/>
                <a:gd name="T85" fmla="*/ 119 h 18"/>
                <a:gd name="T86" fmla="*/ 13775 w 32"/>
                <a:gd name="T87" fmla="*/ 119 h 18"/>
                <a:gd name="T88" fmla="*/ 11675 w 32"/>
                <a:gd name="T89" fmla="*/ 119 h 18"/>
                <a:gd name="T90" fmla="*/ 10089 w 32"/>
                <a:gd name="T91" fmla="*/ 97 h 18"/>
                <a:gd name="T92" fmla="*/ 7583 w 32"/>
                <a:gd name="T93" fmla="*/ 2 h 18"/>
                <a:gd name="T94" fmla="*/ 5602 w 32"/>
                <a:gd name="T95" fmla="*/ 1 h 18"/>
                <a:gd name="T96" fmla="*/ 4709 w 32"/>
                <a:gd name="T97" fmla="*/ 1 h 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"/>
                <a:gd name="T148" fmla="*/ 0 h 18"/>
                <a:gd name="T149" fmla="*/ 32 w 32"/>
                <a:gd name="T150" fmla="*/ 18 h 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" h="18">
                  <a:moveTo>
                    <a:pt x="7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7" y="14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7" y="1"/>
                  </a:lnTo>
                </a:path>
              </a:pathLst>
            </a:custGeom>
            <a:solidFill>
              <a:srgbClr val="F2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9" name="Freeform 942">
              <a:extLst>
                <a:ext uri="{FF2B5EF4-FFF2-40B4-BE49-F238E27FC236}">
                  <a16:creationId xmlns:a16="http://schemas.microsoft.com/office/drawing/2014/main" id="{74D62042-774E-4933-88EF-1EA7C5BA8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455"/>
              <a:ext cx="44" cy="19"/>
            </a:xfrm>
            <a:custGeom>
              <a:avLst/>
              <a:gdLst>
                <a:gd name="T0" fmla="*/ 0 w 30"/>
                <a:gd name="T1" fmla="*/ 1 h 15"/>
                <a:gd name="T2" fmla="*/ 0 w 30"/>
                <a:gd name="T3" fmla="*/ 1 h 15"/>
                <a:gd name="T4" fmla="*/ 1 w 30"/>
                <a:gd name="T5" fmla="*/ 215 h 15"/>
                <a:gd name="T6" fmla="*/ 1 w 30"/>
                <a:gd name="T7" fmla="*/ 272 h 15"/>
                <a:gd name="T8" fmla="*/ 1 w 30"/>
                <a:gd name="T9" fmla="*/ 398 h 15"/>
                <a:gd name="T10" fmla="*/ 1 w 30"/>
                <a:gd name="T11" fmla="*/ 437 h 15"/>
                <a:gd name="T12" fmla="*/ 0 w 30"/>
                <a:gd name="T13" fmla="*/ 437 h 15"/>
                <a:gd name="T14" fmla="*/ 1 w 30"/>
                <a:gd name="T15" fmla="*/ 504 h 15"/>
                <a:gd name="T16" fmla="*/ 1280 w 30"/>
                <a:gd name="T17" fmla="*/ 437 h 15"/>
                <a:gd name="T18" fmla="*/ 3162 w 30"/>
                <a:gd name="T19" fmla="*/ 437 h 15"/>
                <a:gd name="T20" fmla="*/ 4638 w 30"/>
                <a:gd name="T21" fmla="*/ 398 h 15"/>
                <a:gd name="T22" fmla="*/ 5516 w 30"/>
                <a:gd name="T23" fmla="*/ 398 h 15"/>
                <a:gd name="T24" fmla="*/ 5516 w 30"/>
                <a:gd name="T25" fmla="*/ 437 h 15"/>
                <a:gd name="T26" fmla="*/ 5516 w 30"/>
                <a:gd name="T27" fmla="*/ 554 h 15"/>
                <a:gd name="T28" fmla="*/ 5516 w 30"/>
                <a:gd name="T29" fmla="*/ 638 h 15"/>
                <a:gd name="T30" fmla="*/ 6802 w 30"/>
                <a:gd name="T31" fmla="*/ 638 h 15"/>
                <a:gd name="T32" fmla="*/ 8090 w 30"/>
                <a:gd name="T33" fmla="*/ 554 h 15"/>
                <a:gd name="T34" fmla="*/ 9976 w 30"/>
                <a:gd name="T35" fmla="*/ 437 h 15"/>
                <a:gd name="T36" fmla="*/ 11455 w 30"/>
                <a:gd name="T37" fmla="*/ 504 h 15"/>
                <a:gd name="T38" fmla="*/ 11455 w 30"/>
                <a:gd name="T39" fmla="*/ 554 h 15"/>
                <a:gd name="T40" fmla="*/ 11455 w 30"/>
                <a:gd name="T41" fmla="*/ 638 h 15"/>
                <a:gd name="T42" fmla="*/ 11455 w 30"/>
                <a:gd name="T43" fmla="*/ 649 h 15"/>
                <a:gd name="T44" fmla="*/ 11865 w 30"/>
                <a:gd name="T45" fmla="*/ 649 h 15"/>
                <a:gd name="T46" fmla="*/ 12739 w 30"/>
                <a:gd name="T47" fmla="*/ 649 h 15"/>
                <a:gd name="T48" fmla="*/ 14042 w 30"/>
                <a:gd name="T49" fmla="*/ 638 h 15"/>
                <a:gd name="T50" fmla="*/ 14631 w 30"/>
                <a:gd name="T51" fmla="*/ 554 h 15"/>
                <a:gd name="T52" fmla="*/ 15520 w 30"/>
                <a:gd name="T53" fmla="*/ 554 h 15"/>
                <a:gd name="T54" fmla="*/ 15927 w 30"/>
                <a:gd name="T55" fmla="*/ 638 h 15"/>
                <a:gd name="T56" fmla="*/ 16801 w 30"/>
                <a:gd name="T57" fmla="*/ 638 h 15"/>
                <a:gd name="T58" fmla="*/ 18644 w 30"/>
                <a:gd name="T59" fmla="*/ 808 h 15"/>
                <a:gd name="T60" fmla="*/ 18684 w 30"/>
                <a:gd name="T61" fmla="*/ 702 h 15"/>
                <a:gd name="T62" fmla="*/ 19577 w 30"/>
                <a:gd name="T63" fmla="*/ 649 h 15"/>
                <a:gd name="T64" fmla="*/ 18684 w 30"/>
                <a:gd name="T65" fmla="*/ 504 h 15"/>
                <a:gd name="T66" fmla="*/ 18684 w 30"/>
                <a:gd name="T67" fmla="*/ 437 h 15"/>
                <a:gd name="T68" fmla="*/ 18644 w 30"/>
                <a:gd name="T69" fmla="*/ 398 h 15"/>
                <a:gd name="T70" fmla="*/ 17402 w 30"/>
                <a:gd name="T71" fmla="*/ 345 h 15"/>
                <a:gd name="T72" fmla="*/ 15927 w 30"/>
                <a:gd name="T73" fmla="*/ 272 h 15"/>
                <a:gd name="T74" fmla="*/ 15520 w 30"/>
                <a:gd name="T75" fmla="*/ 272 h 15"/>
                <a:gd name="T76" fmla="*/ 14042 w 30"/>
                <a:gd name="T77" fmla="*/ 215 h 15"/>
                <a:gd name="T78" fmla="*/ 11865 w 30"/>
                <a:gd name="T79" fmla="*/ 215 h 15"/>
                <a:gd name="T80" fmla="*/ 9976 w 30"/>
                <a:gd name="T81" fmla="*/ 170 h 15"/>
                <a:gd name="T82" fmla="*/ 8090 w 30"/>
                <a:gd name="T83" fmla="*/ 170 h 15"/>
                <a:gd name="T84" fmla="*/ 5922 w 30"/>
                <a:gd name="T85" fmla="*/ 134 h 15"/>
                <a:gd name="T86" fmla="*/ 4638 w 30"/>
                <a:gd name="T87" fmla="*/ 1 h 15"/>
                <a:gd name="T88" fmla="*/ 4038 w 30"/>
                <a:gd name="T89" fmla="*/ 1 h 15"/>
                <a:gd name="T90" fmla="*/ 2753 w 30"/>
                <a:gd name="T91" fmla="*/ 1 h 15"/>
                <a:gd name="T92" fmla="*/ 1280 w 30"/>
                <a:gd name="T93" fmla="*/ 0 h 15"/>
                <a:gd name="T94" fmla="*/ 0 w 30"/>
                <a:gd name="T95" fmla="*/ 0 h 15"/>
                <a:gd name="T96" fmla="*/ 0 w 30"/>
                <a:gd name="T97" fmla="*/ 1 h 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15"/>
                <a:gd name="T149" fmla="*/ 30 w 30"/>
                <a:gd name="T150" fmla="*/ 15 h 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15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0" name="Freeform 943">
              <a:extLst>
                <a:ext uri="{FF2B5EF4-FFF2-40B4-BE49-F238E27FC236}">
                  <a16:creationId xmlns:a16="http://schemas.microsoft.com/office/drawing/2014/main" id="{8DEAAAB5-EB8D-4BC5-99DC-52BEC7A9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299"/>
              <a:ext cx="80" cy="39"/>
            </a:xfrm>
            <a:custGeom>
              <a:avLst/>
              <a:gdLst>
                <a:gd name="T0" fmla="*/ 31618 w 54"/>
                <a:gd name="T1" fmla="*/ 155 h 31"/>
                <a:gd name="T2" fmla="*/ 26474 w 54"/>
                <a:gd name="T3" fmla="*/ 155 h 31"/>
                <a:gd name="T4" fmla="*/ 21342 w 54"/>
                <a:gd name="T5" fmla="*/ 123 h 31"/>
                <a:gd name="T6" fmla="*/ 17870 w 54"/>
                <a:gd name="T7" fmla="*/ 1 h 31"/>
                <a:gd name="T8" fmla="*/ 14406 w 54"/>
                <a:gd name="T9" fmla="*/ 1 h 31"/>
                <a:gd name="T10" fmla="*/ 12062 w 54"/>
                <a:gd name="T11" fmla="*/ 0 h 31"/>
                <a:gd name="T12" fmla="*/ 10037 w 54"/>
                <a:gd name="T13" fmla="*/ 1 h 31"/>
                <a:gd name="T14" fmla="*/ 9724 w 54"/>
                <a:gd name="T15" fmla="*/ 123 h 31"/>
                <a:gd name="T16" fmla="*/ 8142 w 54"/>
                <a:gd name="T17" fmla="*/ 155 h 31"/>
                <a:gd name="T18" fmla="*/ 6564 w 54"/>
                <a:gd name="T19" fmla="*/ 357 h 31"/>
                <a:gd name="T20" fmla="*/ 3710 w 54"/>
                <a:gd name="T21" fmla="*/ 487 h 31"/>
                <a:gd name="T22" fmla="*/ 2084 w 54"/>
                <a:gd name="T23" fmla="*/ 613 h 31"/>
                <a:gd name="T24" fmla="*/ 1 w 54"/>
                <a:gd name="T25" fmla="*/ 833 h 31"/>
                <a:gd name="T26" fmla="*/ 0 w 54"/>
                <a:gd name="T27" fmla="*/ 970 h 31"/>
                <a:gd name="T28" fmla="*/ 1 w 54"/>
                <a:gd name="T29" fmla="*/ 1125 h 31"/>
                <a:gd name="T30" fmla="*/ 3087 w 54"/>
                <a:gd name="T31" fmla="*/ 1220 h 31"/>
                <a:gd name="T32" fmla="*/ 9724 w 54"/>
                <a:gd name="T33" fmla="*/ 1349 h 31"/>
                <a:gd name="T34" fmla="*/ 31185 w 54"/>
                <a:gd name="T35" fmla="*/ 1466 h 31"/>
                <a:gd name="T36" fmla="*/ 34785 w 54"/>
                <a:gd name="T37" fmla="*/ 1415 h 31"/>
                <a:gd name="T38" fmla="*/ 39221 w 54"/>
                <a:gd name="T39" fmla="*/ 1349 h 31"/>
                <a:gd name="T40" fmla="*/ 40911 w 54"/>
                <a:gd name="T41" fmla="*/ 1125 h 31"/>
                <a:gd name="T42" fmla="*/ 42317 w 54"/>
                <a:gd name="T43" fmla="*/ 894 h 31"/>
                <a:gd name="T44" fmla="*/ 41350 w 54"/>
                <a:gd name="T45" fmla="*/ 613 h 31"/>
                <a:gd name="T46" fmla="*/ 39917 w 54"/>
                <a:gd name="T47" fmla="*/ 449 h 31"/>
                <a:gd name="T48" fmla="*/ 37770 w 54"/>
                <a:gd name="T49" fmla="*/ 245 h 31"/>
                <a:gd name="T50" fmla="*/ 31618 w 54"/>
                <a:gd name="T51" fmla="*/ 155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31"/>
                <a:gd name="T80" fmla="*/ 54 w 54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31">
                  <a:moveTo>
                    <a:pt x="40" y="3"/>
                  </a:moveTo>
                  <a:lnTo>
                    <a:pt x="33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4" y="25"/>
                  </a:lnTo>
                  <a:lnTo>
                    <a:pt x="12" y="27"/>
                  </a:lnTo>
                  <a:lnTo>
                    <a:pt x="39" y="30"/>
                  </a:lnTo>
                  <a:lnTo>
                    <a:pt x="44" y="29"/>
                  </a:lnTo>
                  <a:lnTo>
                    <a:pt x="49" y="27"/>
                  </a:lnTo>
                  <a:lnTo>
                    <a:pt x="51" y="23"/>
                  </a:lnTo>
                  <a:lnTo>
                    <a:pt x="53" y="18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5"/>
                  </a:lnTo>
                  <a:lnTo>
                    <a:pt x="40" y="3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1" name="Freeform 944">
              <a:extLst>
                <a:ext uri="{FF2B5EF4-FFF2-40B4-BE49-F238E27FC236}">
                  <a16:creationId xmlns:a16="http://schemas.microsoft.com/office/drawing/2014/main" id="{9755DC37-28BB-4BDE-A425-2E252AC3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299"/>
              <a:ext cx="89" cy="46"/>
            </a:xfrm>
            <a:custGeom>
              <a:avLst/>
              <a:gdLst>
                <a:gd name="T0" fmla="*/ 36672 w 60"/>
                <a:gd name="T1" fmla="*/ 148 h 37"/>
                <a:gd name="T2" fmla="*/ 36672 w 60"/>
                <a:gd name="T3" fmla="*/ 148 h 37"/>
                <a:gd name="T4" fmla="*/ 30413 w 60"/>
                <a:gd name="T5" fmla="*/ 119 h 37"/>
                <a:gd name="T6" fmla="*/ 24723 w 60"/>
                <a:gd name="T7" fmla="*/ 2 h 37"/>
                <a:gd name="T8" fmla="*/ 19749 w 60"/>
                <a:gd name="T9" fmla="*/ 1 h 37"/>
                <a:gd name="T10" fmla="*/ 16667 w 60"/>
                <a:gd name="T11" fmla="*/ 1 h 37"/>
                <a:gd name="T12" fmla="*/ 13822 w 60"/>
                <a:gd name="T13" fmla="*/ 0 h 37"/>
                <a:gd name="T14" fmla="*/ 11500 w 60"/>
                <a:gd name="T15" fmla="*/ 1 h 37"/>
                <a:gd name="T16" fmla="*/ 10428 w 60"/>
                <a:gd name="T17" fmla="*/ 2 h 37"/>
                <a:gd name="T18" fmla="*/ 8976 w 60"/>
                <a:gd name="T19" fmla="*/ 148 h 37"/>
                <a:gd name="T20" fmla="*/ 7030 w 60"/>
                <a:gd name="T21" fmla="*/ 324 h 37"/>
                <a:gd name="T22" fmla="*/ 4739 w 60"/>
                <a:gd name="T23" fmla="*/ 501 h 37"/>
                <a:gd name="T24" fmla="*/ 2154 w 60"/>
                <a:gd name="T25" fmla="*/ 661 h 37"/>
                <a:gd name="T26" fmla="*/ 1 w 60"/>
                <a:gd name="T27" fmla="*/ 822 h 37"/>
                <a:gd name="T28" fmla="*/ 0 w 60"/>
                <a:gd name="T29" fmla="*/ 964 h 37"/>
                <a:gd name="T30" fmla="*/ 1 w 60"/>
                <a:gd name="T31" fmla="*/ 1111 h 37"/>
                <a:gd name="T32" fmla="*/ 3747 w 60"/>
                <a:gd name="T33" fmla="*/ 1198 h 37"/>
                <a:gd name="T34" fmla="*/ 10428 w 60"/>
                <a:gd name="T35" fmla="*/ 1307 h 37"/>
                <a:gd name="T36" fmla="*/ 35170 w 60"/>
                <a:gd name="T37" fmla="*/ 1476 h 37"/>
                <a:gd name="T38" fmla="*/ 39914 w 60"/>
                <a:gd name="T39" fmla="*/ 1453 h 37"/>
                <a:gd name="T40" fmla="*/ 44303 w 60"/>
                <a:gd name="T41" fmla="*/ 1307 h 37"/>
                <a:gd name="T42" fmla="*/ 46655 w 60"/>
                <a:gd name="T43" fmla="*/ 1111 h 37"/>
                <a:gd name="T44" fmla="*/ 48422 w 60"/>
                <a:gd name="T45" fmla="*/ 894 h 37"/>
                <a:gd name="T46" fmla="*/ 47468 w 60"/>
                <a:gd name="T47" fmla="*/ 661 h 37"/>
                <a:gd name="T48" fmla="*/ 45535 w 60"/>
                <a:gd name="T49" fmla="*/ 440 h 37"/>
                <a:gd name="T50" fmla="*/ 42231 w 60"/>
                <a:gd name="T51" fmla="*/ 229 h 37"/>
                <a:gd name="T52" fmla="*/ 36672 w 60"/>
                <a:gd name="T53" fmla="*/ 148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37"/>
                <a:gd name="T83" fmla="*/ 60 w 60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37">
                  <a:moveTo>
                    <a:pt x="45" y="4"/>
                  </a:moveTo>
                  <a:lnTo>
                    <a:pt x="45" y="4"/>
                  </a:lnTo>
                  <a:lnTo>
                    <a:pt x="37" y="3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5" y="30"/>
                  </a:lnTo>
                  <a:lnTo>
                    <a:pt x="13" y="32"/>
                  </a:lnTo>
                  <a:lnTo>
                    <a:pt x="43" y="36"/>
                  </a:lnTo>
                  <a:lnTo>
                    <a:pt x="49" y="35"/>
                  </a:lnTo>
                  <a:lnTo>
                    <a:pt x="54" y="32"/>
                  </a:lnTo>
                  <a:lnTo>
                    <a:pt x="57" y="27"/>
                  </a:lnTo>
                  <a:lnTo>
                    <a:pt x="59" y="22"/>
                  </a:lnTo>
                  <a:lnTo>
                    <a:pt x="58" y="16"/>
                  </a:lnTo>
                  <a:lnTo>
                    <a:pt x="56" y="11"/>
                  </a:lnTo>
                  <a:lnTo>
                    <a:pt x="52" y="6"/>
                  </a:lnTo>
                  <a:lnTo>
                    <a:pt x="45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2" name="Freeform 945">
              <a:extLst>
                <a:ext uri="{FF2B5EF4-FFF2-40B4-BE49-F238E27FC236}">
                  <a16:creationId xmlns:a16="http://schemas.microsoft.com/office/drawing/2014/main" id="{79FB35C7-BDA2-4AF8-A945-128D7DBE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3305"/>
              <a:ext cx="7" cy="20"/>
            </a:xfrm>
            <a:custGeom>
              <a:avLst/>
              <a:gdLst>
                <a:gd name="T0" fmla="*/ 1182 w 5"/>
                <a:gd name="T1" fmla="*/ 0 h 16"/>
                <a:gd name="T2" fmla="*/ 603 w 5"/>
                <a:gd name="T3" fmla="*/ 1 h 16"/>
                <a:gd name="T4" fmla="*/ 1 w 5"/>
                <a:gd name="T5" fmla="*/ 110 h 16"/>
                <a:gd name="T6" fmla="*/ 0 w 5"/>
                <a:gd name="T7" fmla="*/ 169 h 16"/>
                <a:gd name="T8" fmla="*/ 0 w 5"/>
                <a:gd name="T9" fmla="*/ 305 h 16"/>
                <a:gd name="T10" fmla="*/ 0 w 5"/>
                <a:gd name="T11" fmla="*/ 455 h 16"/>
                <a:gd name="T12" fmla="*/ 1 w 5"/>
                <a:gd name="T13" fmla="*/ 538 h 16"/>
                <a:gd name="T14" fmla="*/ 603 w 5"/>
                <a:gd name="T15" fmla="*/ 650 h 16"/>
                <a:gd name="T16" fmla="*/ 844 w 5"/>
                <a:gd name="T17" fmla="*/ 666 h 16"/>
                <a:gd name="T18" fmla="*/ 1182 w 5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3" name="Freeform 946">
              <a:extLst>
                <a:ext uri="{FF2B5EF4-FFF2-40B4-BE49-F238E27FC236}">
                  <a16:creationId xmlns:a16="http://schemas.microsoft.com/office/drawing/2014/main" id="{12242DCC-6C1A-43DF-A5C6-1ACB3AF3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305"/>
              <a:ext cx="43" cy="25"/>
            </a:xfrm>
            <a:custGeom>
              <a:avLst/>
              <a:gdLst>
                <a:gd name="T0" fmla="*/ 21583 w 29"/>
                <a:gd name="T1" fmla="*/ 529 h 20"/>
                <a:gd name="T2" fmla="*/ 22879 w 29"/>
                <a:gd name="T3" fmla="*/ 125 h 20"/>
                <a:gd name="T4" fmla="*/ 1452 w 29"/>
                <a:gd name="T5" fmla="*/ 0 h 20"/>
                <a:gd name="T6" fmla="*/ 0 w 29"/>
                <a:gd name="T7" fmla="*/ 711 h 20"/>
                <a:gd name="T8" fmla="*/ 21481 w 29"/>
                <a:gd name="T9" fmla="*/ 833 h 20"/>
                <a:gd name="T10" fmla="*/ 21583 w 29"/>
                <a:gd name="T11" fmla="*/ 52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0"/>
                <a:gd name="T20" fmla="*/ 29 w 2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0">
                  <a:moveTo>
                    <a:pt x="27" y="11"/>
                  </a:moveTo>
                  <a:lnTo>
                    <a:pt x="28" y="3"/>
                  </a:lnTo>
                  <a:lnTo>
                    <a:pt x="2" y="0"/>
                  </a:lnTo>
                  <a:lnTo>
                    <a:pt x="0" y="16"/>
                  </a:lnTo>
                  <a:lnTo>
                    <a:pt x="26" y="19"/>
                  </a:lnTo>
                  <a:lnTo>
                    <a:pt x="27" y="11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4" name="Freeform 947">
              <a:extLst>
                <a:ext uri="{FF2B5EF4-FFF2-40B4-BE49-F238E27FC236}">
                  <a16:creationId xmlns:a16="http://schemas.microsoft.com/office/drawing/2014/main" id="{93D50175-62D4-4254-AEC5-AA65FA80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310"/>
              <a:ext cx="9" cy="20"/>
            </a:xfrm>
            <a:custGeom>
              <a:avLst/>
              <a:gdLst>
                <a:gd name="T0" fmla="*/ 0 w 6"/>
                <a:gd name="T1" fmla="*/ 666 h 16"/>
                <a:gd name="T2" fmla="*/ 2397 w 6"/>
                <a:gd name="T3" fmla="*/ 666 h 16"/>
                <a:gd name="T4" fmla="*/ 4163 w 6"/>
                <a:gd name="T5" fmla="*/ 650 h 16"/>
                <a:gd name="T6" fmla="*/ 5223 w 6"/>
                <a:gd name="T7" fmla="*/ 499 h 16"/>
                <a:gd name="T8" fmla="*/ 5223 w 6"/>
                <a:gd name="T9" fmla="*/ 364 h 16"/>
                <a:gd name="T10" fmla="*/ 5223 w 6"/>
                <a:gd name="T11" fmla="*/ 280 h 16"/>
                <a:gd name="T12" fmla="*/ 4163 w 6"/>
                <a:gd name="T13" fmla="*/ 125 h 16"/>
                <a:gd name="T14" fmla="*/ 3482 w 6"/>
                <a:gd name="T15" fmla="*/ 1 h 16"/>
                <a:gd name="T16" fmla="*/ 1547 w 6"/>
                <a:gd name="T17" fmla="*/ 0 h 16"/>
                <a:gd name="T18" fmla="*/ 0 w 6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0" y="15"/>
                  </a:moveTo>
                  <a:lnTo>
                    <a:pt x="2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5" name="Freeform 948">
              <a:extLst>
                <a:ext uri="{FF2B5EF4-FFF2-40B4-BE49-F238E27FC236}">
                  <a16:creationId xmlns:a16="http://schemas.microsoft.com/office/drawing/2014/main" id="{7DCF46D8-24A3-4529-9702-9CC3006C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312"/>
              <a:ext cx="6" cy="17"/>
            </a:xfrm>
            <a:custGeom>
              <a:avLst/>
              <a:gdLst>
                <a:gd name="T0" fmla="*/ 0 w 4"/>
                <a:gd name="T1" fmla="*/ 349 h 14"/>
                <a:gd name="T2" fmla="*/ 1166 w 4"/>
                <a:gd name="T3" fmla="*/ 349 h 14"/>
                <a:gd name="T4" fmla="*/ 1911 w 4"/>
                <a:gd name="T5" fmla="*/ 345 h 14"/>
                <a:gd name="T6" fmla="*/ 3482 w 4"/>
                <a:gd name="T7" fmla="*/ 282 h 14"/>
                <a:gd name="T8" fmla="*/ 3482 w 4"/>
                <a:gd name="T9" fmla="*/ 194 h 14"/>
                <a:gd name="T10" fmla="*/ 3482 w 4"/>
                <a:gd name="T11" fmla="*/ 132 h 14"/>
                <a:gd name="T12" fmla="*/ 3482 w 4"/>
                <a:gd name="T13" fmla="*/ 90 h 14"/>
                <a:gd name="T14" fmla="*/ 1911 w 4"/>
                <a:gd name="T15" fmla="*/ 1 h 14"/>
                <a:gd name="T16" fmla="*/ 1166 w 4"/>
                <a:gd name="T17" fmla="*/ 0 h 14"/>
                <a:gd name="T18" fmla="*/ 0 w 4"/>
                <a:gd name="T19" fmla="*/ 349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4"/>
                <a:gd name="T32" fmla="*/ 4 w 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4">
                  <a:moveTo>
                    <a:pt x="0" y="13"/>
                  </a:moveTo>
                  <a:lnTo>
                    <a:pt x="1" y="13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6" name="Freeform 949">
              <a:extLst>
                <a:ext uri="{FF2B5EF4-FFF2-40B4-BE49-F238E27FC236}">
                  <a16:creationId xmlns:a16="http://schemas.microsoft.com/office/drawing/2014/main" id="{0001093B-C9CB-4CD8-AA49-E76B63A1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307"/>
              <a:ext cx="42" cy="22"/>
            </a:xfrm>
            <a:custGeom>
              <a:avLst/>
              <a:gdLst>
                <a:gd name="T0" fmla="*/ 1598 w 28"/>
                <a:gd name="T1" fmla="*/ 216 h 18"/>
                <a:gd name="T2" fmla="*/ 0 w 28"/>
                <a:gd name="T3" fmla="*/ 441 h 18"/>
                <a:gd name="T4" fmla="*/ 24920 w 28"/>
                <a:gd name="T5" fmla="*/ 539 h 18"/>
                <a:gd name="T6" fmla="*/ 27275 w 28"/>
                <a:gd name="T7" fmla="*/ 97 h 18"/>
                <a:gd name="T8" fmla="*/ 2397 w 28"/>
                <a:gd name="T9" fmla="*/ 0 h 18"/>
                <a:gd name="T10" fmla="*/ 1598 w 28"/>
                <a:gd name="T11" fmla="*/ 21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8"/>
                <a:gd name="T20" fmla="*/ 28 w 2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8">
                  <a:moveTo>
                    <a:pt x="1" y="7"/>
                  </a:moveTo>
                  <a:lnTo>
                    <a:pt x="0" y="14"/>
                  </a:lnTo>
                  <a:lnTo>
                    <a:pt x="25" y="17"/>
                  </a:lnTo>
                  <a:lnTo>
                    <a:pt x="27" y="3"/>
                  </a:lnTo>
                  <a:lnTo>
                    <a:pt x="2" y="0"/>
                  </a:lnTo>
                  <a:lnTo>
                    <a:pt x="1" y="7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7" name="Freeform 950">
              <a:extLst>
                <a:ext uri="{FF2B5EF4-FFF2-40B4-BE49-F238E27FC236}">
                  <a16:creationId xmlns:a16="http://schemas.microsoft.com/office/drawing/2014/main" id="{3E46D0EE-D268-4A49-B126-9AF21D43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3307"/>
              <a:ext cx="6" cy="17"/>
            </a:xfrm>
            <a:custGeom>
              <a:avLst/>
              <a:gdLst>
                <a:gd name="T0" fmla="*/ 3482 w 4"/>
                <a:gd name="T1" fmla="*/ 0 h 14"/>
                <a:gd name="T2" fmla="*/ 1911 w 4"/>
                <a:gd name="T3" fmla="*/ 1 h 14"/>
                <a:gd name="T4" fmla="*/ 1166 w 4"/>
                <a:gd name="T5" fmla="*/ 2 h 14"/>
                <a:gd name="T6" fmla="*/ 0 w 4"/>
                <a:gd name="T7" fmla="*/ 109 h 14"/>
                <a:gd name="T8" fmla="*/ 0 w 4"/>
                <a:gd name="T9" fmla="*/ 160 h 14"/>
                <a:gd name="T10" fmla="*/ 0 w 4"/>
                <a:gd name="T11" fmla="*/ 236 h 14"/>
                <a:gd name="T12" fmla="*/ 0 w 4"/>
                <a:gd name="T13" fmla="*/ 287 h 14"/>
                <a:gd name="T14" fmla="*/ 1166 w 4"/>
                <a:gd name="T15" fmla="*/ 345 h 14"/>
                <a:gd name="T16" fmla="*/ 1911 w 4"/>
                <a:gd name="T17" fmla="*/ 349 h 14"/>
                <a:gd name="T18" fmla="*/ 3482 w 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4"/>
                <a:gd name="T32" fmla="*/ 4 w 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4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8" name="Freeform 951">
              <a:extLst>
                <a:ext uri="{FF2B5EF4-FFF2-40B4-BE49-F238E27FC236}">
                  <a16:creationId xmlns:a16="http://schemas.microsoft.com/office/drawing/2014/main" id="{50D12721-2CED-44FF-BDFD-4A03507A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313"/>
              <a:ext cx="6" cy="15"/>
            </a:xfrm>
            <a:custGeom>
              <a:avLst/>
              <a:gdLst>
                <a:gd name="T0" fmla="*/ 0 w 4"/>
                <a:gd name="T1" fmla="*/ 529 h 12"/>
                <a:gd name="T2" fmla="*/ 1166 w 4"/>
                <a:gd name="T3" fmla="*/ 529 h 12"/>
                <a:gd name="T4" fmla="*/ 1911 w 4"/>
                <a:gd name="T5" fmla="*/ 455 h 12"/>
                <a:gd name="T6" fmla="*/ 3482 w 4"/>
                <a:gd name="T7" fmla="*/ 364 h 12"/>
                <a:gd name="T8" fmla="*/ 3482 w 4"/>
                <a:gd name="T9" fmla="*/ 291 h 12"/>
                <a:gd name="T10" fmla="*/ 3482 w 4"/>
                <a:gd name="T11" fmla="*/ 186 h 12"/>
                <a:gd name="T12" fmla="*/ 3482 w 4"/>
                <a:gd name="T13" fmla="*/ 119 h 12"/>
                <a:gd name="T14" fmla="*/ 1911 w 4"/>
                <a:gd name="T15" fmla="*/ 1 h 12"/>
                <a:gd name="T16" fmla="*/ 1166 w 4"/>
                <a:gd name="T17" fmla="*/ 0 h 12"/>
                <a:gd name="T18" fmla="*/ 0 w 4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0" y="11"/>
                  </a:moveTo>
                  <a:lnTo>
                    <a:pt x="1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9" name="Freeform 952">
              <a:extLst>
                <a:ext uri="{FF2B5EF4-FFF2-40B4-BE49-F238E27FC236}">
                  <a16:creationId xmlns:a16="http://schemas.microsoft.com/office/drawing/2014/main" id="{84E7A643-70E5-43C6-9740-6CB18FB2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08"/>
              <a:ext cx="38" cy="20"/>
            </a:xfrm>
            <a:custGeom>
              <a:avLst/>
              <a:gdLst>
                <a:gd name="T0" fmla="*/ 1 w 26"/>
                <a:gd name="T1" fmla="*/ 280 h 16"/>
                <a:gd name="T2" fmla="*/ 0 w 26"/>
                <a:gd name="T3" fmla="*/ 538 h 16"/>
                <a:gd name="T4" fmla="*/ 14827 w 26"/>
                <a:gd name="T5" fmla="*/ 666 h 16"/>
                <a:gd name="T6" fmla="*/ 16013 w 26"/>
                <a:gd name="T7" fmla="*/ 125 h 16"/>
                <a:gd name="T8" fmla="*/ 1258 w 26"/>
                <a:gd name="T9" fmla="*/ 0 h 16"/>
                <a:gd name="T10" fmla="*/ 1 w 26"/>
                <a:gd name="T11" fmla="*/ 28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1" y="6"/>
                  </a:moveTo>
                  <a:lnTo>
                    <a:pt x="0" y="12"/>
                  </a:lnTo>
                  <a:lnTo>
                    <a:pt x="23" y="15"/>
                  </a:lnTo>
                  <a:lnTo>
                    <a:pt x="25" y="3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0" name="Freeform 953">
              <a:extLst>
                <a:ext uri="{FF2B5EF4-FFF2-40B4-BE49-F238E27FC236}">
                  <a16:creationId xmlns:a16="http://schemas.microsoft.com/office/drawing/2014/main" id="{84AEEAFE-7786-40B6-B962-8E6B827F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308"/>
              <a:ext cx="6" cy="15"/>
            </a:xfrm>
            <a:custGeom>
              <a:avLst/>
              <a:gdLst>
                <a:gd name="T0" fmla="*/ 3482 w 4"/>
                <a:gd name="T1" fmla="*/ 0 h 12"/>
                <a:gd name="T2" fmla="*/ 1911 w 4"/>
                <a:gd name="T3" fmla="*/ 1 h 12"/>
                <a:gd name="T4" fmla="*/ 1166 w 4"/>
                <a:gd name="T5" fmla="*/ 1 h 12"/>
                <a:gd name="T6" fmla="*/ 0 w 4"/>
                <a:gd name="T7" fmla="*/ 149 h 12"/>
                <a:gd name="T8" fmla="*/ 0 w 4"/>
                <a:gd name="T9" fmla="*/ 233 h 12"/>
                <a:gd name="T10" fmla="*/ 0 w 4"/>
                <a:gd name="T11" fmla="*/ 305 h 12"/>
                <a:gd name="T12" fmla="*/ 0 w 4"/>
                <a:gd name="T13" fmla="*/ 380 h 12"/>
                <a:gd name="T14" fmla="*/ 1166 w 4"/>
                <a:gd name="T15" fmla="*/ 455 h 12"/>
                <a:gd name="T16" fmla="*/ 1911 w 4"/>
                <a:gd name="T17" fmla="*/ 529 h 12"/>
                <a:gd name="T18" fmla="*/ 3482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1" name="Freeform 954">
              <a:extLst>
                <a:ext uri="{FF2B5EF4-FFF2-40B4-BE49-F238E27FC236}">
                  <a16:creationId xmlns:a16="http://schemas.microsoft.com/office/drawing/2014/main" id="{CBC0D3F9-E601-49D5-B043-D19ABA09C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14"/>
              <a:ext cx="5" cy="13"/>
            </a:xfrm>
            <a:custGeom>
              <a:avLst/>
              <a:gdLst>
                <a:gd name="T0" fmla="*/ 0 w 3"/>
                <a:gd name="T1" fmla="*/ 820 h 10"/>
                <a:gd name="T2" fmla="*/ 6147 w 3"/>
                <a:gd name="T3" fmla="*/ 676 h 10"/>
                <a:gd name="T4" fmla="*/ 10245 w 3"/>
                <a:gd name="T5" fmla="*/ 676 h 10"/>
                <a:gd name="T6" fmla="*/ 10245 w 3"/>
                <a:gd name="T7" fmla="*/ 631 h 10"/>
                <a:gd name="T8" fmla="*/ 10245 w 3"/>
                <a:gd name="T9" fmla="*/ 485 h 10"/>
                <a:gd name="T10" fmla="*/ 10245 w 3"/>
                <a:gd name="T11" fmla="*/ 287 h 10"/>
                <a:gd name="T12" fmla="*/ 10245 w 3"/>
                <a:gd name="T13" fmla="*/ 221 h 10"/>
                <a:gd name="T14" fmla="*/ 6147 w 3"/>
                <a:gd name="T15" fmla="*/ 1 h 10"/>
                <a:gd name="T16" fmla="*/ 6147 w 3"/>
                <a:gd name="T17" fmla="*/ 0 h 10"/>
                <a:gd name="T18" fmla="*/ 0 w 3"/>
                <a:gd name="T19" fmla="*/ 82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0" y="9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2" name="Freeform 955">
              <a:extLst>
                <a:ext uri="{FF2B5EF4-FFF2-40B4-BE49-F238E27FC236}">
                  <a16:creationId xmlns:a16="http://schemas.microsoft.com/office/drawing/2014/main" id="{511F82D3-28D5-41FB-9DB1-FB7317800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309"/>
              <a:ext cx="36" cy="18"/>
            </a:xfrm>
            <a:custGeom>
              <a:avLst/>
              <a:gdLst>
                <a:gd name="T0" fmla="*/ 1547 w 24"/>
                <a:gd name="T1" fmla="*/ 343 h 14"/>
                <a:gd name="T2" fmla="*/ 0 w 24"/>
                <a:gd name="T3" fmla="*/ 729 h 14"/>
                <a:gd name="T4" fmla="*/ 21078 w 24"/>
                <a:gd name="T5" fmla="*/ 937 h 14"/>
                <a:gd name="T6" fmla="*/ 23126 w 24"/>
                <a:gd name="T7" fmla="*/ 208 h 14"/>
                <a:gd name="T8" fmla="*/ 1547 w 24"/>
                <a:gd name="T9" fmla="*/ 0 h 14"/>
                <a:gd name="T10" fmla="*/ 1547 w 24"/>
                <a:gd name="T11" fmla="*/ 34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4"/>
                <a:gd name="T20" fmla="*/ 24 w 2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4">
                  <a:moveTo>
                    <a:pt x="1" y="5"/>
                  </a:moveTo>
                  <a:lnTo>
                    <a:pt x="0" y="10"/>
                  </a:lnTo>
                  <a:lnTo>
                    <a:pt x="21" y="13"/>
                  </a:lnTo>
                  <a:lnTo>
                    <a:pt x="23" y="3"/>
                  </a:lnTo>
                  <a:lnTo>
                    <a:pt x="1" y="0"/>
                  </a:lnTo>
                  <a:lnTo>
                    <a:pt x="1" y="5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3" name="Freeform 956">
              <a:extLst>
                <a:ext uri="{FF2B5EF4-FFF2-40B4-BE49-F238E27FC236}">
                  <a16:creationId xmlns:a16="http://schemas.microsoft.com/office/drawing/2014/main" id="{40B445C2-177A-4799-9DC1-610A4F092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309"/>
              <a:ext cx="3" cy="13"/>
            </a:xfrm>
            <a:custGeom>
              <a:avLst/>
              <a:gdLst>
                <a:gd name="T0" fmla="*/ 1166 w 2"/>
                <a:gd name="T1" fmla="*/ 0 h 10"/>
                <a:gd name="T2" fmla="*/ 1166 w 2"/>
                <a:gd name="T3" fmla="*/ 1 h 10"/>
                <a:gd name="T4" fmla="*/ 0 w 2"/>
                <a:gd name="T5" fmla="*/ 1 h 10"/>
                <a:gd name="T6" fmla="*/ 0 w 2"/>
                <a:gd name="T7" fmla="*/ 221 h 10"/>
                <a:gd name="T8" fmla="*/ 0 w 2"/>
                <a:gd name="T9" fmla="*/ 373 h 10"/>
                <a:gd name="T10" fmla="*/ 0 w 2"/>
                <a:gd name="T11" fmla="*/ 520 h 10"/>
                <a:gd name="T12" fmla="*/ 0 w 2"/>
                <a:gd name="T13" fmla="*/ 631 h 10"/>
                <a:gd name="T14" fmla="*/ 0 w 2"/>
                <a:gd name="T15" fmla="*/ 676 h 10"/>
                <a:gd name="T16" fmla="*/ 1166 w 2"/>
                <a:gd name="T17" fmla="*/ 820 h 10"/>
                <a:gd name="T18" fmla="*/ 1166 w 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4" name="Freeform 957">
              <a:extLst>
                <a:ext uri="{FF2B5EF4-FFF2-40B4-BE49-F238E27FC236}">
                  <a16:creationId xmlns:a16="http://schemas.microsoft.com/office/drawing/2014/main" id="{2E639A72-0B81-475F-B291-8609A183B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14"/>
              <a:ext cx="3" cy="11"/>
            </a:xfrm>
            <a:custGeom>
              <a:avLst/>
              <a:gdLst>
                <a:gd name="T0" fmla="*/ 0 w 2"/>
                <a:gd name="T1" fmla="*/ 243 h 9"/>
                <a:gd name="T2" fmla="*/ 1166 w 2"/>
                <a:gd name="T3" fmla="*/ 216 h 9"/>
                <a:gd name="T4" fmla="*/ 1166 w 2"/>
                <a:gd name="T5" fmla="*/ 145 h 9"/>
                <a:gd name="T6" fmla="*/ 1166 w 2"/>
                <a:gd name="T7" fmla="*/ 2 h 9"/>
                <a:gd name="T8" fmla="*/ 0 w 2"/>
                <a:gd name="T9" fmla="*/ 0 h 9"/>
                <a:gd name="T10" fmla="*/ 0 w 2"/>
                <a:gd name="T11" fmla="*/ 2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5" name="Freeform 958">
              <a:extLst>
                <a:ext uri="{FF2B5EF4-FFF2-40B4-BE49-F238E27FC236}">
                  <a16:creationId xmlns:a16="http://schemas.microsoft.com/office/drawing/2014/main" id="{0E10C00C-4EDA-4A3A-9105-81FA2647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310"/>
              <a:ext cx="32" cy="15"/>
            </a:xfrm>
            <a:custGeom>
              <a:avLst/>
              <a:gdLst>
                <a:gd name="T0" fmla="*/ 0 w 22"/>
                <a:gd name="T1" fmla="*/ 233 h 12"/>
                <a:gd name="T2" fmla="*/ 0 w 22"/>
                <a:gd name="T3" fmla="*/ 380 h 12"/>
                <a:gd name="T4" fmla="*/ 11558 w 22"/>
                <a:gd name="T5" fmla="*/ 529 h 12"/>
                <a:gd name="T6" fmla="*/ 12390 w 22"/>
                <a:gd name="T7" fmla="*/ 119 h 12"/>
                <a:gd name="T8" fmla="*/ 0 w 22"/>
                <a:gd name="T9" fmla="*/ 0 h 12"/>
                <a:gd name="T10" fmla="*/ 0 w 22"/>
                <a:gd name="T11" fmla="*/ 233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2"/>
                <a:gd name="T20" fmla="*/ 22 w 2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2">
                  <a:moveTo>
                    <a:pt x="0" y="5"/>
                  </a:moveTo>
                  <a:lnTo>
                    <a:pt x="0" y="9"/>
                  </a:lnTo>
                  <a:lnTo>
                    <a:pt x="20" y="11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6" name="Freeform 959">
              <a:extLst>
                <a:ext uri="{FF2B5EF4-FFF2-40B4-BE49-F238E27FC236}">
                  <a16:creationId xmlns:a16="http://schemas.microsoft.com/office/drawing/2014/main" id="{8A91A27D-CF58-4437-A410-6AC5B285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310"/>
              <a:ext cx="1" cy="12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1 h 9"/>
                <a:gd name="T4" fmla="*/ 0 w 1"/>
                <a:gd name="T5" fmla="*/ 491 h 9"/>
                <a:gd name="T6" fmla="*/ 0 w 1"/>
                <a:gd name="T7" fmla="*/ 873 h 9"/>
                <a:gd name="T8" fmla="*/ 0 w 1"/>
                <a:gd name="T9" fmla="*/ 1129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7" name="Freeform 960">
              <a:extLst>
                <a:ext uri="{FF2B5EF4-FFF2-40B4-BE49-F238E27FC236}">
                  <a16:creationId xmlns:a16="http://schemas.microsoft.com/office/drawing/2014/main" id="{9EE39502-D4D9-424A-A567-D9BF5BA9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15"/>
              <a:ext cx="2" cy="9"/>
            </a:xfrm>
            <a:custGeom>
              <a:avLst/>
              <a:gdLst>
                <a:gd name="T0" fmla="*/ 0 w 1"/>
                <a:gd name="T1" fmla="*/ 441 h 7"/>
                <a:gd name="T2" fmla="*/ 0 w 1"/>
                <a:gd name="T3" fmla="*/ 441 h 7"/>
                <a:gd name="T4" fmla="*/ 0 w 1"/>
                <a:gd name="T5" fmla="*/ 267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8" name="Freeform 961">
              <a:extLst>
                <a:ext uri="{FF2B5EF4-FFF2-40B4-BE49-F238E27FC236}">
                  <a16:creationId xmlns:a16="http://schemas.microsoft.com/office/drawing/2014/main" id="{1ECE5FB7-698E-4ACC-BC0F-4AA8812C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312"/>
              <a:ext cx="32" cy="12"/>
            </a:xfrm>
            <a:custGeom>
              <a:avLst/>
              <a:gdLst>
                <a:gd name="T0" fmla="*/ 1 w 22"/>
                <a:gd name="T1" fmla="*/ 86 h 10"/>
                <a:gd name="T2" fmla="*/ 0 w 22"/>
                <a:gd name="T3" fmla="*/ 149 h 10"/>
                <a:gd name="T4" fmla="*/ 11558 w 22"/>
                <a:gd name="T5" fmla="*/ 210 h 10"/>
                <a:gd name="T6" fmla="*/ 12390 w 22"/>
                <a:gd name="T7" fmla="*/ 2 h 10"/>
                <a:gd name="T8" fmla="*/ 1 w 22"/>
                <a:gd name="T9" fmla="*/ 0 h 10"/>
                <a:gd name="T10" fmla="*/ 1 w 22"/>
                <a:gd name="T11" fmla="*/ 8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1" y="4"/>
                  </a:moveTo>
                  <a:lnTo>
                    <a:pt x="0" y="7"/>
                  </a:lnTo>
                  <a:lnTo>
                    <a:pt x="20" y="9"/>
                  </a:lnTo>
                  <a:lnTo>
                    <a:pt x="21" y="2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9" name="Freeform 962">
              <a:extLst>
                <a:ext uri="{FF2B5EF4-FFF2-40B4-BE49-F238E27FC236}">
                  <a16:creationId xmlns:a16="http://schemas.microsoft.com/office/drawing/2014/main" id="{8FCCA7B8-354C-4E56-B82E-ADDABD21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312"/>
              <a:ext cx="2" cy="8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1 h 7"/>
                <a:gd name="T4" fmla="*/ 0 w 1"/>
                <a:gd name="T5" fmla="*/ 3 h 7"/>
                <a:gd name="T6" fmla="*/ 0 w 1"/>
                <a:gd name="T7" fmla="*/ 49 h 7"/>
                <a:gd name="T8" fmla="*/ 0 w 1"/>
                <a:gd name="T9" fmla="*/ 56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0" name="Freeform 963">
              <a:extLst>
                <a:ext uri="{FF2B5EF4-FFF2-40B4-BE49-F238E27FC236}">
                  <a16:creationId xmlns:a16="http://schemas.microsoft.com/office/drawing/2014/main" id="{B0FE62DB-0E56-4F10-99D5-8E97E530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317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0 w 2"/>
                <a:gd name="T3" fmla="*/ 86 h 5"/>
                <a:gd name="T4" fmla="*/ 0 w 2"/>
                <a:gd name="T5" fmla="*/ 2 h 5"/>
                <a:gd name="T6" fmla="*/ 0 w 2"/>
                <a:gd name="T7" fmla="*/ 1 h 5"/>
                <a:gd name="T8" fmla="*/ 1166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1" name="Freeform 964">
              <a:extLst>
                <a:ext uri="{FF2B5EF4-FFF2-40B4-BE49-F238E27FC236}">
                  <a16:creationId xmlns:a16="http://schemas.microsoft.com/office/drawing/2014/main" id="{448D9C2E-F8EC-4D25-9A70-73BE8EA1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313"/>
              <a:ext cx="30" cy="10"/>
            </a:xfrm>
            <a:custGeom>
              <a:avLst/>
              <a:gdLst>
                <a:gd name="T0" fmla="*/ 0 w 20"/>
                <a:gd name="T1" fmla="*/ 125 h 8"/>
                <a:gd name="T2" fmla="*/ 0 w 20"/>
                <a:gd name="T3" fmla="*/ 231 h 8"/>
                <a:gd name="T4" fmla="*/ 19209 w 20"/>
                <a:gd name="T5" fmla="*/ 305 h 8"/>
                <a:gd name="T6" fmla="*/ 19209 w 20"/>
                <a:gd name="T7" fmla="*/ 110 h 8"/>
                <a:gd name="T8" fmla="*/ 1227 w 20"/>
                <a:gd name="T9" fmla="*/ 0 h 8"/>
                <a:gd name="T10" fmla="*/ 0 w 20"/>
                <a:gd name="T11" fmla="*/ 12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8"/>
                <a:gd name="T20" fmla="*/ 20 w 2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8">
                  <a:moveTo>
                    <a:pt x="0" y="3"/>
                  </a:moveTo>
                  <a:lnTo>
                    <a:pt x="0" y="5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2" name="Freeform 965">
              <a:extLst>
                <a:ext uri="{FF2B5EF4-FFF2-40B4-BE49-F238E27FC236}">
                  <a16:creationId xmlns:a16="http://schemas.microsoft.com/office/drawing/2014/main" id="{2479A802-A69C-4C3C-8111-7E6F7745C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313"/>
              <a:ext cx="3" cy="6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2 h 5"/>
                <a:gd name="T6" fmla="*/ 1166 w 2"/>
                <a:gd name="T7" fmla="*/ 72 h 5"/>
                <a:gd name="T8" fmla="*/ 0 w 2"/>
                <a:gd name="T9" fmla="*/ 86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3" name="Freeform 966">
              <a:extLst>
                <a:ext uri="{FF2B5EF4-FFF2-40B4-BE49-F238E27FC236}">
                  <a16:creationId xmlns:a16="http://schemas.microsoft.com/office/drawing/2014/main" id="{4D167A60-F97A-4FDE-8078-54871E85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3318"/>
              <a:ext cx="4" cy="4"/>
            </a:xfrm>
            <a:custGeom>
              <a:avLst/>
              <a:gdLst>
                <a:gd name="T0" fmla="*/ 276 w 3"/>
                <a:gd name="T1" fmla="*/ 276 h 3"/>
                <a:gd name="T2" fmla="*/ 1 w 3"/>
                <a:gd name="T3" fmla="*/ 276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0 h 3"/>
                <a:gd name="T10" fmla="*/ 276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4" name="Freeform 967">
              <a:extLst>
                <a:ext uri="{FF2B5EF4-FFF2-40B4-BE49-F238E27FC236}">
                  <a16:creationId xmlns:a16="http://schemas.microsoft.com/office/drawing/2014/main" id="{B5732B96-45DC-4972-BD07-4DD38000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314"/>
              <a:ext cx="28" cy="8"/>
            </a:xfrm>
            <a:custGeom>
              <a:avLst/>
              <a:gdLst>
                <a:gd name="T0" fmla="*/ 0 w 19"/>
                <a:gd name="T1" fmla="*/ 276 h 6"/>
                <a:gd name="T2" fmla="*/ 0 w 19"/>
                <a:gd name="T3" fmla="*/ 491 h 6"/>
                <a:gd name="T4" fmla="*/ 12457 w 19"/>
                <a:gd name="T5" fmla="*/ 655 h 6"/>
                <a:gd name="T6" fmla="*/ 13474 w 19"/>
                <a:gd name="T7" fmla="*/ 1 h 6"/>
                <a:gd name="T8" fmla="*/ 1 w 19"/>
                <a:gd name="T9" fmla="*/ 0 h 6"/>
                <a:gd name="T10" fmla="*/ 0 w 19"/>
                <a:gd name="T11" fmla="*/ 27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"/>
                <a:gd name="T20" fmla="*/ 19 w 1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">
                  <a:moveTo>
                    <a:pt x="0" y="2"/>
                  </a:moveTo>
                  <a:lnTo>
                    <a:pt x="0" y="4"/>
                  </a:lnTo>
                  <a:lnTo>
                    <a:pt x="17" y="5"/>
                  </a:lnTo>
                  <a:lnTo>
                    <a:pt x="18" y="1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5" name="Freeform 968">
              <a:extLst>
                <a:ext uri="{FF2B5EF4-FFF2-40B4-BE49-F238E27FC236}">
                  <a16:creationId xmlns:a16="http://schemas.microsoft.com/office/drawing/2014/main" id="{AC4359BC-CF3E-4D7E-B8FA-E31803497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314"/>
              <a:ext cx="5" cy="4"/>
            </a:xfrm>
            <a:custGeom>
              <a:avLst/>
              <a:gdLst>
                <a:gd name="T0" fmla="*/ 0 w 3"/>
                <a:gd name="T1" fmla="*/ 0 h 3"/>
                <a:gd name="T2" fmla="*/ 6147 w 3"/>
                <a:gd name="T3" fmla="*/ 0 h 3"/>
                <a:gd name="T4" fmla="*/ 10245 w 3"/>
                <a:gd name="T5" fmla="*/ 1 h 3"/>
                <a:gd name="T6" fmla="*/ 6147 w 3"/>
                <a:gd name="T7" fmla="*/ 276 h 3"/>
                <a:gd name="T8" fmla="*/ 0 w 3"/>
                <a:gd name="T9" fmla="*/ 276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6" name="Freeform 969">
              <a:extLst>
                <a:ext uri="{FF2B5EF4-FFF2-40B4-BE49-F238E27FC236}">
                  <a16:creationId xmlns:a16="http://schemas.microsoft.com/office/drawing/2014/main" id="{F96B1821-2461-4B37-A89F-1653221D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15"/>
              <a:ext cx="4" cy="2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276 w 3"/>
                <a:gd name="T5" fmla="*/ 0 h 1"/>
                <a:gd name="T6" fmla="*/ 1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7" name="Freeform 970">
              <a:extLst>
                <a:ext uri="{FF2B5EF4-FFF2-40B4-BE49-F238E27FC236}">
                  <a16:creationId xmlns:a16="http://schemas.microsoft.com/office/drawing/2014/main" id="{24AEC16D-576E-4DF8-A024-E164577A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15"/>
              <a:ext cx="25" cy="5"/>
            </a:xfrm>
            <a:custGeom>
              <a:avLst/>
              <a:gdLst>
                <a:gd name="T0" fmla="*/ 11259 w 17"/>
                <a:gd name="T1" fmla="*/ 110 h 4"/>
                <a:gd name="T2" fmla="*/ 11259 w 17"/>
                <a:gd name="T3" fmla="*/ 1 h 4"/>
                <a:gd name="T4" fmla="*/ 1 w 17"/>
                <a:gd name="T5" fmla="*/ 0 h 4"/>
                <a:gd name="T6" fmla="*/ 0 w 17"/>
                <a:gd name="T7" fmla="*/ 110 h 4"/>
                <a:gd name="T8" fmla="*/ 10366 w 17"/>
                <a:gd name="T9" fmla="*/ 125 h 4"/>
                <a:gd name="T10" fmla="*/ 11259 w 17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16" y="2"/>
                  </a:moveTo>
                  <a:lnTo>
                    <a:pt x="16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5" y="3"/>
                  </a:lnTo>
                  <a:lnTo>
                    <a:pt x="16" y="2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8" name="Freeform 971">
              <a:extLst>
                <a:ext uri="{FF2B5EF4-FFF2-40B4-BE49-F238E27FC236}">
                  <a16:creationId xmlns:a16="http://schemas.microsoft.com/office/drawing/2014/main" id="{2B4A93F4-85E8-4D9B-A089-FB1DE2BB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319"/>
              <a:ext cx="6" cy="1"/>
            </a:xfrm>
            <a:custGeom>
              <a:avLst/>
              <a:gdLst>
                <a:gd name="T0" fmla="*/ 3482 w 4"/>
                <a:gd name="T1" fmla="*/ 0 h 1"/>
                <a:gd name="T2" fmla="*/ 1166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1911 w 4"/>
                <a:gd name="T9" fmla="*/ 0 h 1"/>
                <a:gd name="T10" fmla="*/ 3482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9" name="Freeform 972">
              <a:extLst>
                <a:ext uri="{FF2B5EF4-FFF2-40B4-BE49-F238E27FC236}">
                  <a16:creationId xmlns:a16="http://schemas.microsoft.com/office/drawing/2014/main" id="{30D531EB-7CB2-477F-A42B-F7DF7E62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300"/>
              <a:ext cx="21" cy="39"/>
            </a:xfrm>
            <a:custGeom>
              <a:avLst/>
              <a:gdLst>
                <a:gd name="T0" fmla="*/ 13284 w 14"/>
                <a:gd name="T1" fmla="*/ 0 h 31"/>
                <a:gd name="T2" fmla="*/ 13284 w 14"/>
                <a:gd name="T3" fmla="*/ 0 h 31"/>
                <a:gd name="T4" fmla="*/ 12137 w 14"/>
                <a:gd name="T5" fmla="*/ 1 h 31"/>
                <a:gd name="T6" fmla="*/ 11439 w 14"/>
                <a:gd name="T7" fmla="*/ 155 h 31"/>
                <a:gd name="T8" fmla="*/ 10389 w 14"/>
                <a:gd name="T9" fmla="*/ 195 h 31"/>
                <a:gd name="T10" fmla="*/ 10389 w 14"/>
                <a:gd name="T11" fmla="*/ 245 h 31"/>
                <a:gd name="T12" fmla="*/ 8091 w 14"/>
                <a:gd name="T13" fmla="*/ 357 h 31"/>
                <a:gd name="T14" fmla="*/ 6245 w 14"/>
                <a:gd name="T15" fmla="*/ 565 h 31"/>
                <a:gd name="T16" fmla="*/ 3596 w 14"/>
                <a:gd name="T17" fmla="*/ 736 h 31"/>
                <a:gd name="T18" fmla="*/ 1598 w 14"/>
                <a:gd name="T19" fmla="*/ 926 h 31"/>
                <a:gd name="T20" fmla="*/ 0 w 14"/>
                <a:gd name="T21" fmla="*/ 1048 h 31"/>
                <a:gd name="T22" fmla="*/ 0 w 14"/>
                <a:gd name="T23" fmla="*/ 1078 h 31"/>
                <a:gd name="T24" fmla="*/ 0 w 14"/>
                <a:gd name="T25" fmla="*/ 1165 h 31"/>
                <a:gd name="T26" fmla="*/ 0 w 14"/>
                <a:gd name="T27" fmla="*/ 1220 h 31"/>
                <a:gd name="T28" fmla="*/ 1598 w 14"/>
                <a:gd name="T29" fmla="*/ 1318 h 31"/>
                <a:gd name="T30" fmla="*/ 2397 w 14"/>
                <a:gd name="T31" fmla="*/ 1349 h 31"/>
                <a:gd name="T32" fmla="*/ 4163 w 14"/>
                <a:gd name="T33" fmla="*/ 1356 h 31"/>
                <a:gd name="T34" fmla="*/ 8091 w 14"/>
                <a:gd name="T35" fmla="*/ 1466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31"/>
                <a:gd name="T56" fmla="*/ 14 w 14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31">
                  <a:moveTo>
                    <a:pt x="13" y="0"/>
                  </a:moveTo>
                  <a:lnTo>
                    <a:pt x="13" y="0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4" y="28"/>
                  </a:lnTo>
                  <a:lnTo>
                    <a:pt x="8" y="30"/>
                  </a:lnTo>
                </a:path>
              </a:pathLst>
            </a:custGeom>
            <a:noFill/>
            <a:ln w="12700" cap="rnd" cmpd="sng">
              <a:solidFill>
                <a:srgbClr val="A5BFB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0" name="Freeform 973">
              <a:extLst>
                <a:ext uri="{FF2B5EF4-FFF2-40B4-BE49-F238E27FC236}">
                  <a16:creationId xmlns:a16="http://schemas.microsoft.com/office/drawing/2014/main" id="{154D99E3-646C-4163-B56D-AB34439A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3615"/>
              <a:ext cx="41" cy="266"/>
            </a:xfrm>
            <a:custGeom>
              <a:avLst/>
              <a:gdLst>
                <a:gd name="T0" fmla="*/ 9453 w 28"/>
                <a:gd name="T1" fmla="*/ 1 h 213"/>
                <a:gd name="T2" fmla="*/ 7999 w 28"/>
                <a:gd name="T3" fmla="*/ 120 h 213"/>
                <a:gd name="T4" fmla="*/ 6725 w 28"/>
                <a:gd name="T5" fmla="*/ 365 h 213"/>
                <a:gd name="T6" fmla="*/ 4593 w 28"/>
                <a:gd name="T7" fmla="*/ 711 h 213"/>
                <a:gd name="T8" fmla="*/ 4003 w 28"/>
                <a:gd name="T9" fmla="*/ 1160 h 213"/>
                <a:gd name="T10" fmla="*/ 2734 w 28"/>
                <a:gd name="T11" fmla="*/ 1806 h 213"/>
                <a:gd name="T12" fmla="*/ 1275 w 28"/>
                <a:gd name="T13" fmla="*/ 2443 h 213"/>
                <a:gd name="T14" fmla="*/ 1 w 28"/>
                <a:gd name="T15" fmla="*/ 3234 h 213"/>
                <a:gd name="T16" fmla="*/ 0 w 28"/>
                <a:gd name="T17" fmla="*/ 4069 h 213"/>
                <a:gd name="T18" fmla="*/ 0 w 28"/>
                <a:gd name="T19" fmla="*/ 5044 h 213"/>
                <a:gd name="T20" fmla="*/ 0 w 28"/>
                <a:gd name="T21" fmla="*/ 5942 h 213"/>
                <a:gd name="T22" fmla="*/ 1 w 28"/>
                <a:gd name="T23" fmla="*/ 6889 h 213"/>
                <a:gd name="T24" fmla="*/ 1275 w 28"/>
                <a:gd name="T25" fmla="*/ 7748 h 213"/>
                <a:gd name="T26" fmla="*/ 2734 w 28"/>
                <a:gd name="T27" fmla="*/ 8438 h 213"/>
                <a:gd name="T28" fmla="*/ 4593 w 28"/>
                <a:gd name="T29" fmla="*/ 8970 h 213"/>
                <a:gd name="T30" fmla="*/ 5862 w 28"/>
                <a:gd name="T31" fmla="*/ 9255 h 213"/>
                <a:gd name="T32" fmla="*/ 7999 w 28"/>
                <a:gd name="T33" fmla="*/ 9268 h 213"/>
                <a:gd name="T34" fmla="*/ 10423 w 28"/>
                <a:gd name="T35" fmla="*/ 9118 h 213"/>
                <a:gd name="T36" fmla="*/ 12569 w 28"/>
                <a:gd name="T37" fmla="*/ 8719 h 213"/>
                <a:gd name="T38" fmla="*/ 14419 w 28"/>
                <a:gd name="T39" fmla="*/ 7924 h 213"/>
                <a:gd name="T40" fmla="*/ 15262 w 28"/>
                <a:gd name="T41" fmla="*/ 7515 h 213"/>
                <a:gd name="T42" fmla="*/ 15691 w 28"/>
                <a:gd name="T43" fmla="*/ 7068 h 213"/>
                <a:gd name="T44" fmla="*/ 16533 w 28"/>
                <a:gd name="T45" fmla="*/ 6702 h 213"/>
                <a:gd name="T46" fmla="*/ 17151 w 28"/>
                <a:gd name="T47" fmla="*/ 6297 h 213"/>
                <a:gd name="T48" fmla="*/ 17151 w 28"/>
                <a:gd name="T49" fmla="*/ 5781 h 213"/>
                <a:gd name="T50" fmla="*/ 17151 w 28"/>
                <a:gd name="T51" fmla="*/ 5324 h 213"/>
                <a:gd name="T52" fmla="*/ 17853 w 28"/>
                <a:gd name="T53" fmla="*/ 4758 h 213"/>
                <a:gd name="T54" fmla="*/ 17853 w 28"/>
                <a:gd name="T55" fmla="*/ 4164 h 213"/>
                <a:gd name="T56" fmla="*/ 17853 w 28"/>
                <a:gd name="T57" fmla="*/ 3841 h 213"/>
                <a:gd name="T58" fmla="*/ 17151 w 28"/>
                <a:gd name="T59" fmla="*/ 3234 h 213"/>
                <a:gd name="T60" fmla="*/ 17151 w 28"/>
                <a:gd name="T61" fmla="*/ 2519 h 213"/>
                <a:gd name="T62" fmla="*/ 16533 w 28"/>
                <a:gd name="T63" fmla="*/ 1894 h 213"/>
                <a:gd name="T64" fmla="*/ 15691 w 28"/>
                <a:gd name="T65" fmla="*/ 1109 h 213"/>
                <a:gd name="T66" fmla="*/ 14419 w 28"/>
                <a:gd name="T67" fmla="*/ 564 h 213"/>
                <a:gd name="T68" fmla="*/ 12569 w 28"/>
                <a:gd name="T69" fmla="*/ 150 h 213"/>
                <a:gd name="T70" fmla="*/ 10423 w 28"/>
                <a:gd name="T71" fmla="*/ 0 h 2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213"/>
                <a:gd name="T110" fmla="*/ 28 w 28"/>
                <a:gd name="T111" fmla="*/ 213 h 2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213">
                  <a:moveTo>
                    <a:pt x="16" y="0"/>
                  </a:moveTo>
                  <a:lnTo>
                    <a:pt x="14" y="1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6" y="27"/>
                  </a:lnTo>
                  <a:lnTo>
                    <a:pt x="5" y="34"/>
                  </a:lnTo>
                  <a:lnTo>
                    <a:pt x="4" y="41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2" y="65"/>
                  </a:lnTo>
                  <a:lnTo>
                    <a:pt x="1" y="74"/>
                  </a:lnTo>
                  <a:lnTo>
                    <a:pt x="1" y="85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0" y="136"/>
                  </a:lnTo>
                  <a:lnTo>
                    <a:pt x="1" y="147"/>
                  </a:lnTo>
                  <a:lnTo>
                    <a:pt x="1" y="158"/>
                  </a:lnTo>
                  <a:lnTo>
                    <a:pt x="2" y="167"/>
                  </a:lnTo>
                  <a:lnTo>
                    <a:pt x="2" y="177"/>
                  </a:lnTo>
                  <a:lnTo>
                    <a:pt x="3" y="185"/>
                  </a:lnTo>
                  <a:lnTo>
                    <a:pt x="4" y="193"/>
                  </a:lnTo>
                  <a:lnTo>
                    <a:pt x="5" y="199"/>
                  </a:lnTo>
                  <a:lnTo>
                    <a:pt x="7" y="205"/>
                  </a:lnTo>
                  <a:lnTo>
                    <a:pt x="8" y="209"/>
                  </a:lnTo>
                  <a:lnTo>
                    <a:pt x="9" y="211"/>
                  </a:lnTo>
                  <a:lnTo>
                    <a:pt x="11" y="212"/>
                  </a:lnTo>
                  <a:lnTo>
                    <a:pt x="12" y="212"/>
                  </a:lnTo>
                  <a:lnTo>
                    <a:pt x="14" y="210"/>
                  </a:lnTo>
                  <a:lnTo>
                    <a:pt x="16" y="208"/>
                  </a:lnTo>
                  <a:lnTo>
                    <a:pt x="17" y="204"/>
                  </a:lnTo>
                  <a:lnTo>
                    <a:pt x="19" y="199"/>
                  </a:lnTo>
                  <a:lnTo>
                    <a:pt x="20" y="192"/>
                  </a:lnTo>
                  <a:lnTo>
                    <a:pt x="22" y="182"/>
                  </a:lnTo>
                  <a:lnTo>
                    <a:pt x="22" y="177"/>
                  </a:lnTo>
                  <a:lnTo>
                    <a:pt x="23" y="172"/>
                  </a:lnTo>
                  <a:lnTo>
                    <a:pt x="24" y="167"/>
                  </a:lnTo>
                  <a:lnTo>
                    <a:pt x="24" y="162"/>
                  </a:lnTo>
                  <a:lnTo>
                    <a:pt x="25" y="158"/>
                  </a:lnTo>
                  <a:lnTo>
                    <a:pt x="25" y="153"/>
                  </a:lnTo>
                  <a:lnTo>
                    <a:pt x="25" y="148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2"/>
                  </a:lnTo>
                  <a:lnTo>
                    <a:pt x="26" y="127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7" y="109"/>
                  </a:lnTo>
                  <a:lnTo>
                    <a:pt x="27" y="102"/>
                  </a:lnTo>
                  <a:lnTo>
                    <a:pt x="27" y="95"/>
                  </a:lnTo>
                  <a:lnTo>
                    <a:pt x="27" y="92"/>
                  </a:lnTo>
                  <a:lnTo>
                    <a:pt x="27" y="88"/>
                  </a:lnTo>
                  <a:lnTo>
                    <a:pt x="27" y="82"/>
                  </a:lnTo>
                  <a:lnTo>
                    <a:pt x="26" y="74"/>
                  </a:lnTo>
                  <a:lnTo>
                    <a:pt x="26" y="67"/>
                  </a:lnTo>
                  <a:lnTo>
                    <a:pt x="26" y="58"/>
                  </a:lnTo>
                  <a:lnTo>
                    <a:pt x="26" y="51"/>
                  </a:lnTo>
                  <a:lnTo>
                    <a:pt x="25" y="43"/>
                  </a:lnTo>
                  <a:lnTo>
                    <a:pt x="25" y="34"/>
                  </a:lnTo>
                  <a:lnTo>
                    <a:pt x="24" y="26"/>
                  </a:lnTo>
                  <a:lnTo>
                    <a:pt x="23" y="19"/>
                  </a:lnTo>
                  <a:lnTo>
                    <a:pt x="22" y="13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6" y="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1" name="Freeform 974">
              <a:extLst>
                <a:ext uri="{FF2B5EF4-FFF2-40B4-BE49-F238E27FC236}">
                  <a16:creationId xmlns:a16="http://schemas.microsoft.com/office/drawing/2014/main" id="{8FE3F03F-3BC0-4CC5-B6E8-B49E0EA4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3619"/>
              <a:ext cx="39" cy="257"/>
            </a:xfrm>
            <a:custGeom>
              <a:avLst/>
              <a:gdLst>
                <a:gd name="T0" fmla="*/ 14004 w 26"/>
                <a:gd name="T1" fmla="*/ 0 h 206"/>
                <a:gd name="T2" fmla="*/ 11439 w 26"/>
                <a:gd name="T3" fmla="*/ 120 h 206"/>
                <a:gd name="T4" fmla="*/ 10359 w 26"/>
                <a:gd name="T5" fmla="*/ 334 h 206"/>
                <a:gd name="T6" fmla="*/ 7626 w 26"/>
                <a:gd name="T7" fmla="*/ 697 h 206"/>
                <a:gd name="T8" fmla="*/ 6245 w 26"/>
                <a:gd name="T9" fmla="*/ 1098 h 206"/>
                <a:gd name="T10" fmla="*/ 4163 w 26"/>
                <a:gd name="T11" fmla="*/ 1689 h 206"/>
                <a:gd name="T12" fmla="*/ 2397 w 26"/>
                <a:gd name="T13" fmla="*/ 2249 h 206"/>
                <a:gd name="T14" fmla="*/ 1547 w 26"/>
                <a:gd name="T15" fmla="*/ 3054 h 206"/>
                <a:gd name="T16" fmla="*/ 0 w 26"/>
                <a:gd name="T17" fmla="*/ 3867 h 206"/>
                <a:gd name="T18" fmla="*/ 0 w 26"/>
                <a:gd name="T19" fmla="*/ 4713 h 206"/>
                <a:gd name="T20" fmla="*/ 0 w 26"/>
                <a:gd name="T21" fmla="*/ 5608 h 206"/>
                <a:gd name="T22" fmla="*/ 1547 w 26"/>
                <a:gd name="T23" fmla="*/ 6536 h 206"/>
                <a:gd name="T24" fmla="*/ 2397 w 26"/>
                <a:gd name="T25" fmla="*/ 7278 h 206"/>
                <a:gd name="T26" fmla="*/ 4163 w 26"/>
                <a:gd name="T27" fmla="*/ 7976 h 206"/>
                <a:gd name="T28" fmla="*/ 6245 w 26"/>
                <a:gd name="T29" fmla="*/ 8495 h 206"/>
                <a:gd name="T30" fmla="*/ 9368 w 26"/>
                <a:gd name="T31" fmla="*/ 8787 h 206"/>
                <a:gd name="T32" fmla="*/ 11439 w 26"/>
                <a:gd name="T33" fmla="*/ 8814 h 206"/>
                <a:gd name="T34" fmla="*/ 13284 w 26"/>
                <a:gd name="T35" fmla="*/ 8728 h 206"/>
                <a:gd name="T36" fmla="*/ 15897 w 26"/>
                <a:gd name="T37" fmla="*/ 8481 h 206"/>
                <a:gd name="T38" fmla="*/ 19380 w 26"/>
                <a:gd name="T39" fmla="*/ 7946 h 206"/>
                <a:gd name="T40" fmla="*/ 21078 w 26"/>
                <a:gd name="T41" fmla="*/ 7336 h 206"/>
                <a:gd name="T42" fmla="*/ 22004 w 26"/>
                <a:gd name="T43" fmla="*/ 6930 h 206"/>
                <a:gd name="T44" fmla="*/ 23165 w 26"/>
                <a:gd name="T45" fmla="*/ 6536 h 206"/>
                <a:gd name="T46" fmla="*/ 23165 w 26"/>
                <a:gd name="T47" fmla="*/ 6093 h 206"/>
                <a:gd name="T48" fmla="*/ 23846 w 26"/>
                <a:gd name="T49" fmla="*/ 5715 h 206"/>
                <a:gd name="T50" fmla="*/ 24920 w 26"/>
                <a:gd name="T51" fmla="*/ 5239 h 206"/>
                <a:gd name="T52" fmla="*/ 24920 w 26"/>
                <a:gd name="T53" fmla="*/ 4753 h 206"/>
                <a:gd name="T54" fmla="*/ 24920 w 26"/>
                <a:gd name="T55" fmla="*/ 4199 h 206"/>
                <a:gd name="T56" fmla="*/ 24920 w 26"/>
                <a:gd name="T57" fmla="*/ 3778 h 206"/>
                <a:gd name="T58" fmla="*/ 24920 w 26"/>
                <a:gd name="T59" fmla="*/ 3346 h 206"/>
                <a:gd name="T60" fmla="*/ 24920 w 26"/>
                <a:gd name="T61" fmla="*/ 2771 h 206"/>
                <a:gd name="T62" fmla="*/ 23846 w 26"/>
                <a:gd name="T63" fmla="*/ 2107 h 206"/>
                <a:gd name="T64" fmla="*/ 23165 w 26"/>
                <a:gd name="T65" fmla="*/ 1370 h 206"/>
                <a:gd name="T66" fmla="*/ 21078 w 26"/>
                <a:gd name="T67" fmla="*/ 742 h 206"/>
                <a:gd name="T68" fmla="*/ 19380 w 26"/>
                <a:gd name="T69" fmla="*/ 291 h 206"/>
                <a:gd name="T70" fmla="*/ 17159 w 26"/>
                <a:gd name="T71" fmla="*/ 1 h 2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206"/>
                <a:gd name="T110" fmla="*/ 26 w 26"/>
                <a:gd name="T111" fmla="*/ 206 h 2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206">
                  <a:moveTo>
                    <a:pt x="15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7" y="16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4" y="39"/>
                  </a:lnTo>
                  <a:lnTo>
                    <a:pt x="3" y="46"/>
                  </a:lnTo>
                  <a:lnTo>
                    <a:pt x="2" y="53"/>
                  </a:lnTo>
                  <a:lnTo>
                    <a:pt x="2" y="62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" y="142"/>
                  </a:lnTo>
                  <a:lnTo>
                    <a:pt x="1" y="152"/>
                  </a:lnTo>
                  <a:lnTo>
                    <a:pt x="2" y="161"/>
                  </a:lnTo>
                  <a:lnTo>
                    <a:pt x="2" y="170"/>
                  </a:lnTo>
                  <a:lnTo>
                    <a:pt x="3" y="179"/>
                  </a:lnTo>
                  <a:lnTo>
                    <a:pt x="4" y="186"/>
                  </a:lnTo>
                  <a:lnTo>
                    <a:pt x="5" y="192"/>
                  </a:lnTo>
                  <a:lnTo>
                    <a:pt x="6" y="198"/>
                  </a:lnTo>
                  <a:lnTo>
                    <a:pt x="8" y="202"/>
                  </a:lnTo>
                  <a:lnTo>
                    <a:pt x="9" y="204"/>
                  </a:lnTo>
                  <a:lnTo>
                    <a:pt x="10" y="205"/>
                  </a:lnTo>
                  <a:lnTo>
                    <a:pt x="11" y="205"/>
                  </a:lnTo>
                  <a:lnTo>
                    <a:pt x="12" y="204"/>
                  </a:lnTo>
                  <a:lnTo>
                    <a:pt x="13" y="203"/>
                  </a:lnTo>
                  <a:lnTo>
                    <a:pt x="15" y="201"/>
                  </a:lnTo>
                  <a:lnTo>
                    <a:pt x="16" y="197"/>
                  </a:lnTo>
                  <a:lnTo>
                    <a:pt x="18" y="191"/>
                  </a:lnTo>
                  <a:lnTo>
                    <a:pt x="19" y="185"/>
                  </a:lnTo>
                  <a:lnTo>
                    <a:pt x="21" y="176"/>
                  </a:lnTo>
                  <a:lnTo>
                    <a:pt x="21" y="171"/>
                  </a:lnTo>
                  <a:lnTo>
                    <a:pt x="22" y="166"/>
                  </a:lnTo>
                  <a:lnTo>
                    <a:pt x="22" y="161"/>
                  </a:lnTo>
                  <a:lnTo>
                    <a:pt x="23" y="156"/>
                  </a:lnTo>
                  <a:lnTo>
                    <a:pt x="23" y="152"/>
                  </a:lnTo>
                  <a:lnTo>
                    <a:pt x="23" y="147"/>
                  </a:lnTo>
                  <a:lnTo>
                    <a:pt x="23" y="142"/>
                  </a:lnTo>
                  <a:lnTo>
                    <a:pt x="24" y="138"/>
                  </a:lnTo>
                  <a:lnTo>
                    <a:pt x="24" y="133"/>
                  </a:lnTo>
                  <a:lnTo>
                    <a:pt x="24" y="127"/>
                  </a:lnTo>
                  <a:lnTo>
                    <a:pt x="25" y="122"/>
                  </a:lnTo>
                  <a:lnTo>
                    <a:pt x="25" y="117"/>
                  </a:lnTo>
                  <a:lnTo>
                    <a:pt x="25" y="111"/>
                  </a:lnTo>
                  <a:lnTo>
                    <a:pt x="25" y="105"/>
                  </a:lnTo>
                  <a:lnTo>
                    <a:pt x="25" y="98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8"/>
                  </a:lnTo>
                  <a:lnTo>
                    <a:pt x="25" y="71"/>
                  </a:lnTo>
                  <a:lnTo>
                    <a:pt x="25" y="64"/>
                  </a:lnTo>
                  <a:lnTo>
                    <a:pt x="24" y="56"/>
                  </a:lnTo>
                  <a:lnTo>
                    <a:pt x="24" y="49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3" y="25"/>
                  </a:lnTo>
                  <a:lnTo>
                    <a:pt x="21" y="18"/>
                  </a:lnTo>
                  <a:lnTo>
                    <a:pt x="21" y="12"/>
                  </a:lnTo>
                  <a:lnTo>
                    <a:pt x="19" y="7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2" name="Freeform 975">
              <a:extLst>
                <a:ext uri="{FF2B5EF4-FFF2-40B4-BE49-F238E27FC236}">
                  <a16:creationId xmlns:a16="http://schemas.microsoft.com/office/drawing/2014/main" id="{9A4F50D1-FBA7-4B99-A0D6-1D922B62A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622"/>
              <a:ext cx="34" cy="247"/>
            </a:xfrm>
            <a:custGeom>
              <a:avLst/>
              <a:gdLst>
                <a:gd name="T0" fmla="*/ 9508 w 23"/>
                <a:gd name="T1" fmla="*/ 1 h 199"/>
                <a:gd name="T2" fmla="*/ 7810 w 23"/>
                <a:gd name="T3" fmla="*/ 119 h 199"/>
                <a:gd name="T4" fmla="*/ 6432 w 23"/>
                <a:gd name="T5" fmla="*/ 321 h 199"/>
                <a:gd name="T6" fmla="*/ 4491 w 23"/>
                <a:gd name="T7" fmla="*/ 621 h 199"/>
                <a:gd name="T8" fmla="*/ 3574 w 23"/>
                <a:gd name="T9" fmla="*/ 957 h 199"/>
                <a:gd name="T10" fmla="*/ 2055 w 23"/>
                <a:gd name="T11" fmla="*/ 1475 h 199"/>
                <a:gd name="T12" fmla="*/ 1390 w 23"/>
                <a:gd name="T13" fmla="*/ 2063 h 199"/>
                <a:gd name="T14" fmla="*/ 1 w 23"/>
                <a:gd name="T15" fmla="*/ 2733 h 199"/>
                <a:gd name="T16" fmla="*/ 0 w 23"/>
                <a:gd name="T17" fmla="*/ 3456 h 199"/>
                <a:gd name="T18" fmla="*/ 0 w 23"/>
                <a:gd name="T19" fmla="*/ 4210 h 199"/>
                <a:gd name="T20" fmla="*/ 0 w 23"/>
                <a:gd name="T21" fmla="*/ 5006 h 199"/>
                <a:gd name="T22" fmla="*/ 1 w 23"/>
                <a:gd name="T23" fmla="*/ 5793 h 199"/>
                <a:gd name="T24" fmla="*/ 1390 w 23"/>
                <a:gd name="T25" fmla="*/ 6485 h 199"/>
                <a:gd name="T26" fmla="*/ 2055 w 23"/>
                <a:gd name="T27" fmla="*/ 7095 h 199"/>
                <a:gd name="T28" fmla="*/ 4491 w 23"/>
                <a:gd name="T29" fmla="*/ 7516 h 199"/>
                <a:gd name="T30" fmla="*/ 6432 w 23"/>
                <a:gd name="T31" fmla="*/ 7771 h 199"/>
                <a:gd name="T32" fmla="*/ 7810 w 23"/>
                <a:gd name="T33" fmla="*/ 7803 h 199"/>
                <a:gd name="T34" fmla="*/ 9814 w 23"/>
                <a:gd name="T35" fmla="*/ 7635 h 199"/>
                <a:gd name="T36" fmla="*/ 12482 w 23"/>
                <a:gd name="T37" fmla="*/ 7280 h 199"/>
                <a:gd name="T38" fmla="*/ 14055 w 23"/>
                <a:gd name="T39" fmla="*/ 6694 h 199"/>
                <a:gd name="T40" fmla="*/ 14508 w 23"/>
                <a:gd name="T41" fmla="*/ 6336 h 199"/>
                <a:gd name="T42" fmla="*/ 15445 w 23"/>
                <a:gd name="T43" fmla="*/ 5932 h 199"/>
                <a:gd name="T44" fmla="*/ 15445 w 23"/>
                <a:gd name="T45" fmla="*/ 5629 h 199"/>
                <a:gd name="T46" fmla="*/ 16194 w 23"/>
                <a:gd name="T47" fmla="*/ 5225 h 199"/>
                <a:gd name="T48" fmla="*/ 16194 w 23"/>
                <a:gd name="T49" fmla="*/ 4878 h 199"/>
                <a:gd name="T50" fmla="*/ 17067 w 23"/>
                <a:gd name="T51" fmla="*/ 4466 h 199"/>
                <a:gd name="T52" fmla="*/ 17067 w 23"/>
                <a:gd name="T53" fmla="*/ 4033 h 199"/>
                <a:gd name="T54" fmla="*/ 17067 w 23"/>
                <a:gd name="T55" fmla="*/ 3501 h 199"/>
                <a:gd name="T56" fmla="*/ 17067 w 23"/>
                <a:gd name="T57" fmla="*/ 3249 h 199"/>
                <a:gd name="T58" fmla="*/ 17067 w 23"/>
                <a:gd name="T59" fmla="*/ 2733 h 199"/>
                <a:gd name="T60" fmla="*/ 16194 w 23"/>
                <a:gd name="T61" fmla="*/ 2125 h 199"/>
                <a:gd name="T62" fmla="*/ 15445 w 23"/>
                <a:gd name="T63" fmla="*/ 1592 h 199"/>
                <a:gd name="T64" fmla="*/ 15445 w 23"/>
                <a:gd name="T65" fmla="*/ 945 h 199"/>
                <a:gd name="T66" fmla="*/ 14055 w 23"/>
                <a:gd name="T67" fmla="*/ 494 h 199"/>
                <a:gd name="T68" fmla="*/ 12482 w 23"/>
                <a:gd name="T69" fmla="*/ 148 h 199"/>
                <a:gd name="T70" fmla="*/ 9814 w 23"/>
                <a:gd name="T71" fmla="*/ 0 h 1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199"/>
                <a:gd name="T110" fmla="*/ 23 w 23"/>
                <a:gd name="T111" fmla="*/ 199 h 1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199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7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4" y="32"/>
                  </a:lnTo>
                  <a:lnTo>
                    <a:pt x="3" y="38"/>
                  </a:lnTo>
                  <a:lnTo>
                    <a:pt x="2" y="45"/>
                  </a:lnTo>
                  <a:lnTo>
                    <a:pt x="2" y="52"/>
                  </a:lnTo>
                  <a:lnTo>
                    <a:pt x="2" y="60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1" y="156"/>
                  </a:lnTo>
                  <a:lnTo>
                    <a:pt x="2" y="165"/>
                  </a:lnTo>
                  <a:lnTo>
                    <a:pt x="2" y="173"/>
                  </a:lnTo>
                  <a:lnTo>
                    <a:pt x="3" y="180"/>
                  </a:lnTo>
                  <a:lnTo>
                    <a:pt x="4" y="186"/>
                  </a:lnTo>
                  <a:lnTo>
                    <a:pt x="6" y="191"/>
                  </a:lnTo>
                  <a:lnTo>
                    <a:pt x="6" y="195"/>
                  </a:lnTo>
                  <a:lnTo>
                    <a:pt x="8" y="197"/>
                  </a:lnTo>
                  <a:lnTo>
                    <a:pt x="9" y="198"/>
                  </a:lnTo>
                  <a:lnTo>
                    <a:pt x="10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4" y="191"/>
                  </a:lnTo>
                  <a:lnTo>
                    <a:pt x="16" y="185"/>
                  </a:lnTo>
                  <a:lnTo>
                    <a:pt x="17" y="179"/>
                  </a:lnTo>
                  <a:lnTo>
                    <a:pt x="18" y="170"/>
                  </a:lnTo>
                  <a:lnTo>
                    <a:pt x="19" y="165"/>
                  </a:lnTo>
                  <a:lnTo>
                    <a:pt x="19" y="161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7"/>
                  </a:lnTo>
                  <a:lnTo>
                    <a:pt x="20" y="143"/>
                  </a:lnTo>
                  <a:lnTo>
                    <a:pt x="20" y="138"/>
                  </a:lnTo>
                  <a:lnTo>
                    <a:pt x="21" y="133"/>
                  </a:lnTo>
                  <a:lnTo>
                    <a:pt x="21" y="129"/>
                  </a:lnTo>
                  <a:lnTo>
                    <a:pt x="21" y="124"/>
                  </a:lnTo>
                  <a:lnTo>
                    <a:pt x="22" y="118"/>
                  </a:lnTo>
                  <a:lnTo>
                    <a:pt x="22" y="114"/>
                  </a:lnTo>
                  <a:lnTo>
                    <a:pt x="22" y="108"/>
                  </a:lnTo>
                  <a:lnTo>
                    <a:pt x="22" y="102"/>
                  </a:lnTo>
                  <a:lnTo>
                    <a:pt x="22" y="95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2" y="76"/>
                  </a:lnTo>
                  <a:lnTo>
                    <a:pt x="22" y="69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21" y="48"/>
                  </a:lnTo>
                  <a:lnTo>
                    <a:pt x="20" y="40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19" y="17"/>
                  </a:lnTo>
                  <a:lnTo>
                    <a:pt x="18" y="12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13" y="0"/>
                  </a:ln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3" name="Freeform 976">
              <a:extLst>
                <a:ext uri="{FF2B5EF4-FFF2-40B4-BE49-F238E27FC236}">
                  <a16:creationId xmlns:a16="http://schemas.microsoft.com/office/drawing/2014/main" id="{BF496D30-BF67-4920-98EA-53038A34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624"/>
              <a:ext cx="31" cy="240"/>
            </a:xfrm>
            <a:custGeom>
              <a:avLst/>
              <a:gdLst>
                <a:gd name="T0" fmla="*/ 9294 w 21"/>
                <a:gd name="T1" fmla="*/ 0 h 193"/>
                <a:gd name="T2" fmla="*/ 7418 w 21"/>
                <a:gd name="T3" fmla="*/ 2 h 193"/>
                <a:gd name="T4" fmla="*/ 6296 w 21"/>
                <a:gd name="T5" fmla="*/ 184 h 193"/>
                <a:gd name="T6" fmla="*/ 4417 w 21"/>
                <a:gd name="T7" fmla="*/ 502 h 193"/>
                <a:gd name="T8" fmla="*/ 3404 w 21"/>
                <a:gd name="T9" fmla="*/ 776 h 193"/>
                <a:gd name="T10" fmla="*/ 2992 w 21"/>
                <a:gd name="T11" fmla="*/ 1272 h 193"/>
                <a:gd name="T12" fmla="*/ 1373 w 21"/>
                <a:gd name="T13" fmla="*/ 1808 h 193"/>
                <a:gd name="T14" fmla="*/ 1373 w 21"/>
                <a:gd name="T15" fmla="*/ 2395 h 193"/>
                <a:gd name="T16" fmla="*/ 1 w 21"/>
                <a:gd name="T17" fmla="*/ 3129 h 193"/>
                <a:gd name="T18" fmla="*/ 0 w 21"/>
                <a:gd name="T19" fmla="*/ 3476 h 193"/>
                <a:gd name="T20" fmla="*/ 0 w 21"/>
                <a:gd name="T21" fmla="*/ 3821 h 193"/>
                <a:gd name="T22" fmla="*/ 0 w 21"/>
                <a:gd name="T23" fmla="*/ 4203 h 193"/>
                <a:gd name="T24" fmla="*/ 0 w 21"/>
                <a:gd name="T25" fmla="*/ 4605 h 193"/>
                <a:gd name="T26" fmla="*/ 0 w 21"/>
                <a:gd name="T27" fmla="*/ 4974 h 193"/>
                <a:gd name="T28" fmla="*/ 1 w 21"/>
                <a:gd name="T29" fmla="*/ 5379 h 193"/>
                <a:gd name="T30" fmla="*/ 1 w 21"/>
                <a:gd name="T31" fmla="*/ 5811 h 193"/>
                <a:gd name="T32" fmla="*/ 1373 w 21"/>
                <a:gd name="T33" fmla="*/ 6153 h 193"/>
                <a:gd name="T34" fmla="*/ 1373 w 21"/>
                <a:gd name="T35" fmla="*/ 6500 h 193"/>
                <a:gd name="T36" fmla="*/ 1373 w 21"/>
                <a:gd name="T37" fmla="*/ 6833 h 193"/>
                <a:gd name="T38" fmla="*/ 2027 w 21"/>
                <a:gd name="T39" fmla="*/ 7120 h 193"/>
                <a:gd name="T40" fmla="*/ 2992 w 21"/>
                <a:gd name="T41" fmla="*/ 7348 h 193"/>
                <a:gd name="T42" fmla="*/ 3404 w 21"/>
                <a:gd name="T43" fmla="*/ 7532 h 193"/>
                <a:gd name="T44" fmla="*/ 3404 w 21"/>
                <a:gd name="T45" fmla="*/ 7670 h 193"/>
                <a:gd name="T46" fmla="*/ 5025 w 21"/>
                <a:gd name="T47" fmla="*/ 7799 h 193"/>
                <a:gd name="T48" fmla="*/ 6296 w 21"/>
                <a:gd name="T49" fmla="*/ 7803 h 193"/>
                <a:gd name="T50" fmla="*/ 6520 w 21"/>
                <a:gd name="T51" fmla="*/ 7803 h 193"/>
                <a:gd name="T52" fmla="*/ 7418 w 21"/>
                <a:gd name="T53" fmla="*/ 7691 h 193"/>
                <a:gd name="T54" fmla="*/ 9294 w 21"/>
                <a:gd name="T55" fmla="*/ 7651 h 193"/>
                <a:gd name="T56" fmla="*/ 9625 w 21"/>
                <a:gd name="T57" fmla="*/ 7482 h 193"/>
                <a:gd name="T58" fmla="*/ 10713 w 21"/>
                <a:gd name="T59" fmla="*/ 7275 h 193"/>
                <a:gd name="T60" fmla="*/ 10950 w 21"/>
                <a:gd name="T61" fmla="*/ 7092 h 193"/>
                <a:gd name="T62" fmla="*/ 12803 w 21"/>
                <a:gd name="T63" fmla="*/ 6689 h 193"/>
                <a:gd name="T64" fmla="*/ 13720 w 21"/>
                <a:gd name="T65" fmla="*/ 6307 h 193"/>
                <a:gd name="T66" fmla="*/ 13720 w 21"/>
                <a:gd name="T67" fmla="*/ 5948 h 193"/>
                <a:gd name="T68" fmla="*/ 13720 w 21"/>
                <a:gd name="T69" fmla="*/ 5631 h 193"/>
                <a:gd name="T70" fmla="*/ 14208 w 21"/>
                <a:gd name="T71" fmla="*/ 5227 h 193"/>
                <a:gd name="T72" fmla="*/ 14208 w 21"/>
                <a:gd name="T73" fmla="*/ 4871 h 193"/>
                <a:gd name="T74" fmla="*/ 15239 w 21"/>
                <a:gd name="T75" fmla="*/ 4528 h 193"/>
                <a:gd name="T76" fmla="*/ 15239 w 21"/>
                <a:gd name="T77" fmla="*/ 4000 h 193"/>
                <a:gd name="T78" fmla="*/ 15239 w 21"/>
                <a:gd name="T79" fmla="*/ 3479 h 193"/>
                <a:gd name="T80" fmla="*/ 15239 w 21"/>
                <a:gd name="T81" fmla="*/ 3366 h 193"/>
                <a:gd name="T82" fmla="*/ 15239 w 21"/>
                <a:gd name="T83" fmla="*/ 3217 h 193"/>
                <a:gd name="T84" fmla="*/ 15239 w 21"/>
                <a:gd name="T85" fmla="*/ 3014 h 193"/>
                <a:gd name="T86" fmla="*/ 15239 w 21"/>
                <a:gd name="T87" fmla="*/ 2707 h 193"/>
                <a:gd name="T88" fmla="*/ 15239 w 21"/>
                <a:gd name="T89" fmla="*/ 2446 h 193"/>
                <a:gd name="T90" fmla="*/ 14208 w 21"/>
                <a:gd name="T91" fmla="*/ 2158 h 193"/>
                <a:gd name="T92" fmla="*/ 14208 w 21"/>
                <a:gd name="T93" fmla="*/ 1855 h 193"/>
                <a:gd name="T94" fmla="*/ 14208 w 21"/>
                <a:gd name="T95" fmla="*/ 1582 h 193"/>
                <a:gd name="T96" fmla="*/ 13720 w 21"/>
                <a:gd name="T97" fmla="*/ 1272 h 193"/>
                <a:gd name="T98" fmla="*/ 13720 w 21"/>
                <a:gd name="T99" fmla="*/ 965 h 193"/>
                <a:gd name="T100" fmla="*/ 13720 w 21"/>
                <a:gd name="T101" fmla="*/ 680 h 193"/>
                <a:gd name="T102" fmla="*/ 12174 w 21"/>
                <a:gd name="T103" fmla="*/ 502 h 193"/>
                <a:gd name="T104" fmla="*/ 10950 w 21"/>
                <a:gd name="T105" fmla="*/ 285 h 193"/>
                <a:gd name="T106" fmla="*/ 10950 w 21"/>
                <a:gd name="T107" fmla="*/ 119 h 193"/>
                <a:gd name="T108" fmla="*/ 9625 w 21"/>
                <a:gd name="T109" fmla="*/ 1 h 193"/>
                <a:gd name="T110" fmla="*/ 9294 w 21"/>
                <a:gd name="T111" fmla="*/ 0 h 1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"/>
                <a:gd name="T169" fmla="*/ 0 h 193"/>
                <a:gd name="T170" fmla="*/ 21 w 21"/>
                <a:gd name="T171" fmla="*/ 193 h 1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" h="193">
                  <a:moveTo>
                    <a:pt x="12" y="0"/>
                  </a:moveTo>
                  <a:lnTo>
                    <a:pt x="10" y="2"/>
                  </a:lnTo>
                  <a:lnTo>
                    <a:pt x="8" y="5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31"/>
                  </a:lnTo>
                  <a:lnTo>
                    <a:pt x="2" y="44"/>
                  </a:lnTo>
                  <a:lnTo>
                    <a:pt x="2" y="5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1" y="143"/>
                  </a:lnTo>
                  <a:lnTo>
                    <a:pt x="2" y="151"/>
                  </a:lnTo>
                  <a:lnTo>
                    <a:pt x="2" y="160"/>
                  </a:lnTo>
                  <a:lnTo>
                    <a:pt x="2" y="168"/>
                  </a:lnTo>
                  <a:lnTo>
                    <a:pt x="3" y="175"/>
                  </a:lnTo>
                  <a:lnTo>
                    <a:pt x="4" y="180"/>
                  </a:lnTo>
                  <a:lnTo>
                    <a:pt x="5" y="185"/>
                  </a:lnTo>
                  <a:lnTo>
                    <a:pt x="5" y="189"/>
                  </a:lnTo>
                  <a:lnTo>
                    <a:pt x="7" y="191"/>
                  </a:lnTo>
                  <a:lnTo>
                    <a:pt x="8" y="192"/>
                  </a:lnTo>
                  <a:lnTo>
                    <a:pt x="9" y="192"/>
                  </a:lnTo>
                  <a:lnTo>
                    <a:pt x="10" y="190"/>
                  </a:lnTo>
                  <a:lnTo>
                    <a:pt x="12" y="188"/>
                  </a:lnTo>
                  <a:lnTo>
                    <a:pt x="13" y="184"/>
                  </a:lnTo>
                  <a:lnTo>
                    <a:pt x="14" y="179"/>
                  </a:lnTo>
                  <a:lnTo>
                    <a:pt x="15" y="174"/>
                  </a:lnTo>
                  <a:lnTo>
                    <a:pt x="17" y="165"/>
                  </a:lnTo>
                  <a:lnTo>
                    <a:pt x="18" y="155"/>
                  </a:lnTo>
                  <a:lnTo>
                    <a:pt x="18" y="146"/>
                  </a:lnTo>
                  <a:lnTo>
                    <a:pt x="18" y="138"/>
                  </a:lnTo>
                  <a:lnTo>
                    <a:pt x="19" y="129"/>
                  </a:lnTo>
                  <a:lnTo>
                    <a:pt x="19" y="120"/>
                  </a:lnTo>
                  <a:lnTo>
                    <a:pt x="20" y="111"/>
                  </a:lnTo>
                  <a:lnTo>
                    <a:pt x="20" y="99"/>
                  </a:lnTo>
                  <a:lnTo>
                    <a:pt x="20" y="86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0" y="74"/>
                  </a:lnTo>
                  <a:lnTo>
                    <a:pt x="20" y="67"/>
                  </a:lnTo>
                  <a:lnTo>
                    <a:pt x="20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19" y="39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18" y="17"/>
                  </a:lnTo>
                  <a:lnTo>
                    <a:pt x="16" y="12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0"/>
                  </a:ln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4" name="Freeform 977">
              <a:extLst>
                <a:ext uri="{FF2B5EF4-FFF2-40B4-BE49-F238E27FC236}">
                  <a16:creationId xmlns:a16="http://schemas.microsoft.com/office/drawing/2014/main" id="{4A1FAE64-E7A3-4516-BD57-BC3941F89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628"/>
              <a:ext cx="28" cy="230"/>
            </a:xfrm>
            <a:custGeom>
              <a:avLst/>
              <a:gdLst>
                <a:gd name="T0" fmla="*/ 8068 w 19"/>
                <a:gd name="T1" fmla="*/ 0 h 185"/>
                <a:gd name="T2" fmla="*/ 6296 w 19"/>
                <a:gd name="T3" fmla="*/ 1 h 185"/>
                <a:gd name="T4" fmla="*/ 6204 w 19"/>
                <a:gd name="T5" fmla="*/ 184 h 185"/>
                <a:gd name="T6" fmla="*/ 4272 w 19"/>
                <a:gd name="T7" fmla="*/ 440 h 185"/>
                <a:gd name="T8" fmla="*/ 3336 w 19"/>
                <a:gd name="T9" fmla="*/ 719 h 185"/>
                <a:gd name="T10" fmla="*/ 2899 w 19"/>
                <a:gd name="T11" fmla="*/ 1187 h 185"/>
                <a:gd name="T12" fmla="*/ 1335 w 19"/>
                <a:gd name="T13" fmla="*/ 1717 h 185"/>
                <a:gd name="T14" fmla="*/ 1335 w 19"/>
                <a:gd name="T15" fmla="*/ 2281 h 185"/>
                <a:gd name="T16" fmla="*/ 1 w 19"/>
                <a:gd name="T17" fmla="*/ 2946 h 185"/>
                <a:gd name="T18" fmla="*/ 1 w 19"/>
                <a:gd name="T19" fmla="*/ 3300 h 185"/>
                <a:gd name="T20" fmla="*/ 1 w 19"/>
                <a:gd name="T21" fmla="*/ 3641 h 185"/>
                <a:gd name="T22" fmla="*/ 0 w 19"/>
                <a:gd name="T23" fmla="*/ 3996 h 185"/>
                <a:gd name="T24" fmla="*/ 0 w 19"/>
                <a:gd name="T25" fmla="*/ 4422 h 185"/>
                <a:gd name="T26" fmla="*/ 1 w 19"/>
                <a:gd name="T27" fmla="*/ 4811 h 185"/>
                <a:gd name="T28" fmla="*/ 1 w 19"/>
                <a:gd name="T29" fmla="*/ 5187 h 185"/>
                <a:gd name="T30" fmla="*/ 1 w 19"/>
                <a:gd name="T31" fmla="*/ 5536 h 185"/>
                <a:gd name="T32" fmla="*/ 1 w 19"/>
                <a:gd name="T33" fmla="*/ 5871 h 185"/>
                <a:gd name="T34" fmla="*/ 1335 w 19"/>
                <a:gd name="T35" fmla="*/ 6176 h 185"/>
                <a:gd name="T36" fmla="*/ 1335 w 19"/>
                <a:gd name="T37" fmla="*/ 6538 h 185"/>
                <a:gd name="T38" fmla="*/ 1967 w 19"/>
                <a:gd name="T39" fmla="*/ 6818 h 185"/>
                <a:gd name="T40" fmla="*/ 2899 w 19"/>
                <a:gd name="T41" fmla="*/ 6997 h 185"/>
                <a:gd name="T42" fmla="*/ 3336 w 19"/>
                <a:gd name="T43" fmla="*/ 7197 h 185"/>
                <a:gd name="T44" fmla="*/ 3336 w 19"/>
                <a:gd name="T45" fmla="*/ 7340 h 185"/>
                <a:gd name="T46" fmla="*/ 4916 w 19"/>
                <a:gd name="T47" fmla="*/ 7436 h 185"/>
                <a:gd name="T48" fmla="*/ 6204 w 19"/>
                <a:gd name="T49" fmla="*/ 7458 h 185"/>
                <a:gd name="T50" fmla="*/ 6204 w 19"/>
                <a:gd name="T51" fmla="*/ 7458 h 185"/>
                <a:gd name="T52" fmla="*/ 6296 w 19"/>
                <a:gd name="T53" fmla="*/ 7436 h 185"/>
                <a:gd name="T54" fmla="*/ 8068 w 19"/>
                <a:gd name="T55" fmla="*/ 7299 h 185"/>
                <a:gd name="T56" fmla="*/ 9143 w 19"/>
                <a:gd name="T57" fmla="*/ 7180 h 185"/>
                <a:gd name="T58" fmla="*/ 9278 w 19"/>
                <a:gd name="T59" fmla="*/ 6986 h 185"/>
                <a:gd name="T60" fmla="*/ 10507 w 19"/>
                <a:gd name="T61" fmla="*/ 6776 h 185"/>
                <a:gd name="T62" fmla="*/ 10677 w 19"/>
                <a:gd name="T63" fmla="*/ 6392 h 185"/>
                <a:gd name="T64" fmla="*/ 11890 w 19"/>
                <a:gd name="T65" fmla="*/ 6043 h 185"/>
                <a:gd name="T66" fmla="*/ 12457 w 19"/>
                <a:gd name="T67" fmla="*/ 5662 h 185"/>
                <a:gd name="T68" fmla="*/ 12457 w 19"/>
                <a:gd name="T69" fmla="*/ 5363 h 185"/>
                <a:gd name="T70" fmla="*/ 12457 w 19"/>
                <a:gd name="T71" fmla="*/ 4999 h 185"/>
                <a:gd name="T72" fmla="*/ 12457 w 19"/>
                <a:gd name="T73" fmla="*/ 4656 h 185"/>
                <a:gd name="T74" fmla="*/ 13474 w 19"/>
                <a:gd name="T75" fmla="*/ 4269 h 185"/>
                <a:gd name="T76" fmla="*/ 13474 w 19"/>
                <a:gd name="T77" fmla="*/ 3798 h 185"/>
                <a:gd name="T78" fmla="*/ 13474 w 19"/>
                <a:gd name="T79" fmla="*/ 3326 h 185"/>
                <a:gd name="T80" fmla="*/ 13474 w 19"/>
                <a:gd name="T81" fmla="*/ 3201 h 185"/>
                <a:gd name="T82" fmla="*/ 13474 w 19"/>
                <a:gd name="T83" fmla="*/ 3055 h 185"/>
                <a:gd name="T84" fmla="*/ 13474 w 19"/>
                <a:gd name="T85" fmla="*/ 2861 h 185"/>
                <a:gd name="T86" fmla="*/ 13474 w 19"/>
                <a:gd name="T87" fmla="*/ 2585 h 185"/>
                <a:gd name="T88" fmla="*/ 13474 w 19"/>
                <a:gd name="T89" fmla="*/ 2301 h 185"/>
                <a:gd name="T90" fmla="*/ 13474 w 19"/>
                <a:gd name="T91" fmla="*/ 2020 h 185"/>
                <a:gd name="T92" fmla="*/ 12457 w 19"/>
                <a:gd name="T93" fmla="*/ 1806 h 185"/>
                <a:gd name="T94" fmla="*/ 12457 w 19"/>
                <a:gd name="T95" fmla="*/ 1489 h 185"/>
                <a:gd name="T96" fmla="*/ 12457 w 19"/>
                <a:gd name="T97" fmla="*/ 1187 h 185"/>
                <a:gd name="T98" fmla="*/ 12457 w 19"/>
                <a:gd name="T99" fmla="*/ 894 h 185"/>
                <a:gd name="T100" fmla="*/ 11890 w 19"/>
                <a:gd name="T101" fmla="*/ 661 h 185"/>
                <a:gd name="T102" fmla="*/ 10677 w 19"/>
                <a:gd name="T103" fmla="*/ 440 h 185"/>
                <a:gd name="T104" fmla="*/ 10507 w 19"/>
                <a:gd name="T105" fmla="*/ 229 h 185"/>
                <a:gd name="T106" fmla="*/ 9278 w 19"/>
                <a:gd name="T107" fmla="*/ 119 h 185"/>
                <a:gd name="T108" fmla="*/ 9143 w 19"/>
                <a:gd name="T109" fmla="*/ 1 h 185"/>
                <a:gd name="T110" fmla="*/ 8068 w 19"/>
                <a:gd name="T111" fmla="*/ 0 h 1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"/>
                <a:gd name="T169" fmla="*/ 0 h 185"/>
                <a:gd name="T170" fmla="*/ 19 w 19"/>
                <a:gd name="T171" fmla="*/ 185 h 1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" h="185">
                  <a:moveTo>
                    <a:pt x="11" y="0"/>
                  </a:moveTo>
                  <a:lnTo>
                    <a:pt x="9" y="1"/>
                  </a:lnTo>
                  <a:lnTo>
                    <a:pt x="8" y="5"/>
                  </a:lnTo>
                  <a:lnTo>
                    <a:pt x="6" y="11"/>
                  </a:lnTo>
                  <a:lnTo>
                    <a:pt x="5" y="18"/>
                  </a:lnTo>
                  <a:lnTo>
                    <a:pt x="4" y="29"/>
                  </a:lnTo>
                  <a:lnTo>
                    <a:pt x="2" y="42"/>
                  </a:lnTo>
                  <a:lnTo>
                    <a:pt x="2" y="56"/>
                  </a:lnTo>
                  <a:lnTo>
                    <a:pt x="1" y="73"/>
                  </a:lnTo>
                  <a:lnTo>
                    <a:pt x="1" y="81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1" y="118"/>
                  </a:lnTo>
                  <a:lnTo>
                    <a:pt x="1" y="128"/>
                  </a:lnTo>
                  <a:lnTo>
                    <a:pt x="1" y="137"/>
                  </a:lnTo>
                  <a:lnTo>
                    <a:pt x="1" y="145"/>
                  </a:lnTo>
                  <a:lnTo>
                    <a:pt x="2" y="153"/>
                  </a:lnTo>
                  <a:lnTo>
                    <a:pt x="2" y="161"/>
                  </a:lnTo>
                  <a:lnTo>
                    <a:pt x="3" y="168"/>
                  </a:lnTo>
                  <a:lnTo>
                    <a:pt x="4" y="173"/>
                  </a:lnTo>
                  <a:lnTo>
                    <a:pt x="5" y="178"/>
                  </a:lnTo>
                  <a:lnTo>
                    <a:pt x="5" y="181"/>
                  </a:lnTo>
                  <a:lnTo>
                    <a:pt x="7" y="183"/>
                  </a:lnTo>
                  <a:lnTo>
                    <a:pt x="8" y="184"/>
                  </a:lnTo>
                  <a:lnTo>
                    <a:pt x="9" y="183"/>
                  </a:lnTo>
                  <a:lnTo>
                    <a:pt x="11" y="180"/>
                  </a:lnTo>
                  <a:lnTo>
                    <a:pt x="12" y="177"/>
                  </a:lnTo>
                  <a:lnTo>
                    <a:pt x="13" y="172"/>
                  </a:lnTo>
                  <a:lnTo>
                    <a:pt x="14" y="167"/>
                  </a:lnTo>
                  <a:lnTo>
                    <a:pt x="15" y="158"/>
                  </a:lnTo>
                  <a:lnTo>
                    <a:pt x="16" y="149"/>
                  </a:lnTo>
                  <a:lnTo>
                    <a:pt x="17" y="140"/>
                  </a:lnTo>
                  <a:lnTo>
                    <a:pt x="17" y="132"/>
                  </a:lnTo>
                  <a:lnTo>
                    <a:pt x="17" y="124"/>
                  </a:lnTo>
                  <a:lnTo>
                    <a:pt x="17" y="115"/>
                  </a:lnTo>
                  <a:lnTo>
                    <a:pt x="18" y="105"/>
                  </a:lnTo>
                  <a:lnTo>
                    <a:pt x="18" y="9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8" y="71"/>
                  </a:lnTo>
                  <a:lnTo>
                    <a:pt x="18" y="64"/>
                  </a:lnTo>
                  <a:lnTo>
                    <a:pt x="18" y="57"/>
                  </a:lnTo>
                  <a:lnTo>
                    <a:pt x="18" y="50"/>
                  </a:lnTo>
                  <a:lnTo>
                    <a:pt x="17" y="44"/>
                  </a:lnTo>
                  <a:lnTo>
                    <a:pt x="17" y="37"/>
                  </a:lnTo>
                  <a:lnTo>
                    <a:pt x="17" y="29"/>
                  </a:lnTo>
                  <a:lnTo>
                    <a:pt x="17" y="22"/>
                  </a:lnTo>
                  <a:lnTo>
                    <a:pt x="16" y="16"/>
                  </a:lnTo>
                  <a:lnTo>
                    <a:pt x="15" y="11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0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5" name="Freeform 978">
              <a:extLst>
                <a:ext uri="{FF2B5EF4-FFF2-40B4-BE49-F238E27FC236}">
                  <a16:creationId xmlns:a16="http://schemas.microsoft.com/office/drawing/2014/main" id="{5D3E5D0C-7644-4C78-8298-7AF92C39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634"/>
              <a:ext cx="24" cy="219"/>
            </a:xfrm>
            <a:custGeom>
              <a:avLst/>
              <a:gdLst>
                <a:gd name="T0" fmla="*/ 8928 w 16"/>
                <a:gd name="T1" fmla="*/ 0 h 176"/>
                <a:gd name="T2" fmla="*/ 7079 w 16"/>
                <a:gd name="T3" fmla="*/ 1 h 176"/>
                <a:gd name="T4" fmla="*/ 6012 w 16"/>
                <a:gd name="T5" fmla="*/ 148 h 176"/>
                <a:gd name="T6" fmla="*/ 5223 w 16"/>
                <a:gd name="T7" fmla="*/ 409 h 176"/>
                <a:gd name="T8" fmla="*/ 3626 w 16"/>
                <a:gd name="T9" fmla="*/ 684 h 176"/>
                <a:gd name="T10" fmla="*/ 3482 w 16"/>
                <a:gd name="T11" fmla="*/ 1172 h 176"/>
                <a:gd name="T12" fmla="*/ 1166 w 16"/>
                <a:gd name="T13" fmla="*/ 1640 h 176"/>
                <a:gd name="T14" fmla="*/ 1166 w 16"/>
                <a:gd name="T15" fmla="*/ 2186 h 176"/>
                <a:gd name="T16" fmla="*/ 0 w 16"/>
                <a:gd name="T17" fmla="*/ 2869 h 176"/>
                <a:gd name="T18" fmla="*/ 0 w 16"/>
                <a:gd name="T19" fmla="*/ 3161 h 176"/>
                <a:gd name="T20" fmla="*/ 0 w 16"/>
                <a:gd name="T21" fmla="*/ 3504 h 176"/>
                <a:gd name="T22" fmla="*/ 0 w 16"/>
                <a:gd name="T23" fmla="*/ 3885 h 176"/>
                <a:gd name="T24" fmla="*/ 0 w 16"/>
                <a:gd name="T25" fmla="*/ 4218 h 176"/>
                <a:gd name="T26" fmla="*/ 0 w 16"/>
                <a:gd name="T27" fmla="*/ 4589 h 176"/>
                <a:gd name="T28" fmla="*/ 0 w 16"/>
                <a:gd name="T29" fmla="*/ 4983 h 176"/>
                <a:gd name="T30" fmla="*/ 0 w 16"/>
                <a:gd name="T31" fmla="*/ 5348 h 176"/>
                <a:gd name="T32" fmla="*/ 1166 w 16"/>
                <a:gd name="T33" fmla="*/ 5639 h 176"/>
                <a:gd name="T34" fmla="*/ 1166 w 16"/>
                <a:gd name="T35" fmla="*/ 6015 h 176"/>
                <a:gd name="T36" fmla="*/ 1166 w 16"/>
                <a:gd name="T37" fmla="*/ 6261 h 176"/>
                <a:gd name="T38" fmla="*/ 1911 w 16"/>
                <a:gd name="T39" fmla="*/ 6531 h 176"/>
                <a:gd name="T40" fmla="*/ 3482 w 16"/>
                <a:gd name="T41" fmla="*/ 6732 h 176"/>
                <a:gd name="T42" fmla="*/ 3626 w 16"/>
                <a:gd name="T43" fmla="*/ 6897 h 176"/>
                <a:gd name="T44" fmla="*/ 3626 w 16"/>
                <a:gd name="T45" fmla="*/ 7065 h 176"/>
                <a:gd name="T46" fmla="*/ 5223 w 16"/>
                <a:gd name="T47" fmla="*/ 7169 h 176"/>
                <a:gd name="T48" fmla="*/ 6012 w 16"/>
                <a:gd name="T49" fmla="*/ 7170 h 176"/>
                <a:gd name="T50" fmla="*/ 7079 w 16"/>
                <a:gd name="T51" fmla="*/ 7169 h 176"/>
                <a:gd name="T52" fmla="*/ 7788 w 16"/>
                <a:gd name="T53" fmla="*/ 7105 h 176"/>
                <a:gd name="T54" fmla="*/ 8928 w 16"/>
                <a:gd name="T55" fmla="*/ 7034 h 176"/>
                <a:gd name="T56" fmla="*/ 9842 w 16"/>
                <a:gd name="T57" fmla="*/ 6897 h 176"/>
                <a:gd name="T58" fmla="*/ 11237 w 16"/>
                <a:gd name="T59" fmla="*/ 6732 h 176"/>
                <a:gd name="T60" fmla="*/ 11237 w 16"/>
                <a:gd name="T61" fmla="*/ 6521 h 176"/>
                <a:gd name="T62" fmla="*/ 12981 w 16"/>
                <a:gd name="T63" fmla="*/ 6193 h 176"/>
                <a:gd name="T64" fmla="*/ 14004 w 16"/>
                <a:gd name="T65" fmla="*/ 5851 h 176"/>
                <a:gd name="T66" fmla="*/ 14004 w 16"/>
                <a:gd name="T67" fmla="*/ 5425 h 176"/>
                <a:gd name="T68" fmla="*/ 14004 w 16"/>
                <a:gd name="T69" fmla="*/ 5179 h 176"/>
                <a:gd name="T70" fmla="*/ 15168 w 16"/>
                <a:gd name="T71" fmla="*/ 4857 h 176"/>
                <a:gd name="T72" fmla="*/ 15168 w 16"/>
                <a:gd name="T73" fmla="*/ 4478 h 176"/>
                <a:gd name="T74" fmla="*/ 15168 w 16"/>
                <a:gd name="T75" fmla="*/ 4090 h 176"/>
                <a:gd name="T76" fmla="*/ 15168 w 16"/>
                <a:gd name="T77" fmla="*/ 3688 h 176"/>
                <a:gd name="T78" fmla="*/ 15168 w 16"/>
                <a:gd name="T79" fmla="*/ 3219 h 176"/>
                <a:gd name="T80" fmla="*/ 15168 w 16"/>
                <a:gd name="T81" fmla="*/ 3066 h 176"/>
                <a:gd name="T82" fmla="*/ 15168 w 16"/>
                <a:gd name="T83" fmla="*/ 2964 h 176"/>
                <a:gd name="T84" fmla="*/ 15168 w 16"/>
                <a:gd name="T85" fmla="*/ 2724 h 176"/>
                <a:gd name="T86" fmla="*/ 15168 w 16"/>
                <a:gd name="T87" fmla="*/ 2521 h 176"/>
                <a:gd name="T88" fmla="*/ 15168 w 16"/>
                <a:gd name="T89" fmla="*/ 2257 h 176"/>
                <a:gd name="T90" fmla="*/ 15168 w 16"/>
                <a:gd name="T91" fmla="*/ 1980 h 176"/>
                <a:gd name="T92" fmla="*/ 15168 w 16"/>
                <a:gd name="T93" fmla="*/ 1736 h 176"/>
                <a:gd name="T94" fmla="*/ 14004 w 16"/>
                <a:gd name="T95" fmla="*/ 1458 h 176"/>
                <a:gd name="T96" fmla="*/ 14004 w 16"/>
                <a:gd name="T97" fmla="*/ 1172 h 176"/>
                <a:gd name="T98" fmla="*/ 14004 w 16"/>
                <a:gd name="T99" fmla="*/ 851 h 176"/>
                <a:gd name="T100" fmla="*/ 12981 w 16"/>
                <a:gd name="T101" fmla="*/ 633 h 176"/>
                <a:gd name="T102" fmla="*/ 11691 w 16"/>
                <a:gd name="T103" fmla="*/ 442 h 176"/>
                <a:gd name="T104" fmla="*/ 11237 w 16"/>
                <a:gd name="T105" fmla="*/ 229 h 176"/>
                <a:gd name="T106" fmla="*/ 11237 w 16"/>
                <a:gd name="T107" fmla="*/ 119 h 176"/>
                <a:gd name="T108" fmla="*/ 9842 w 16"/>
                <a:gd name="T109" fmla="*/ 1 h 176"/>
                <a:gd name="T110" fmla="*/ 8928 w 16"/>
                <a:gd name="T111" fmla="*/ 0 h 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"/>
                <a:gd name="T169" fmla="*/ 0 h 176"/>
                <a:gd name="T170" fmla="*/ 16 w 16"/>
                <a:gd name="T171" fmla="*/ 176 h 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" h="176">
                  <a:moveTo>
                    <a:pt x="9" y="0"/>
                  </a:moveTo>
                  <a:lnTo>
                    <a:pt x="7" y="1"/>
                  </a:lnTo>
                  <a:lnTo>
                    <a:pt x="6" y="4"/>
                  </a:lnTo>
                  <a:lnTo>
                    <a:pt x="5" y="10"/>
                  </a:lnTo>
                  <a:lnTo>
                    <a:pt x="4" y="17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53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1" y="137"/>
                  </a:lnTo>
                  <a:lnTo>
                    <a:pt x="1" y="146"/>
                  </a:lnTo>
                  <a:lnTo>
                    <a:pt x="1" y="153"/>
                  </a:lnTo>
                  <a:lnTo>
                    <a:pt x="2" y="159"/>
                  </a:lnTo>
                  <a:lnTo>
                    <a:pt x="3" y="164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5" y="174"/>
                  </a:lnTo>
                  <a:lnTo>
                    <a:pt x="6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9" y="171"/>
                  </a:lnTo>
                  <a:lnTo>
                    <a:pt x="10" y="168"/>
                  </a:lnTo>
                  <a:lnTo>
                    <a:pt x="11" y="164"/>
                  </a:lnTo>
                  <a:lnTo>
                    <a:pt x="11" y="158"/>
                  </a:lnTo>
                  <a:lnTo>
                    <a:pt x="13" y="150"/>
                  </a:lnTo>
                  <a:lnTo>
                    <a:pt x="14" y="142"/>
                  </a:lnTo>
                  <a:lnTo>
                    <a:pt x="14" y="133"/>
                  </a:lnTo>
                  <a:lnTo>
                    <a:pt x="14" y="126"/>
                  </a:lnTo>
                  <a:lnTo>
                    <a:pt x="15" y="118"/>
                  </a:lnTo>
                  <a:lnTo>
                    <a:pt x="15" y="109"/>
                  </a:lnTo>
                  <a:lnTo>
                    <a:pt x="15" y="100"/>
                  </a:lnTo>
                  <a:lnTo>
                    <a:pt x="15" y="90"/>
                  </a:lnTo>
                  <a:lnTo>
                    <a:pt x="15" y="78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7"/>
                  </a:lnTo>
                  <a:lnTo>
                    <a:pt x="15" y="61"/>
                  </a:lnTo>
                  <a:lnTo>
                    <a:pt x="15" y="55"/>
                  </a:lnTo>
                  <a:lnTo>
                    <a:pt x="15" y="48"/>
                  </a:lnTo>
                  <a:lnTo>
                    <a:pt x="15" y="42"/>
                  </a:lnTo>
                  <a:lnTo>
                    <a:pt x="14" y="35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3" y="15"/>
                  </a:lnTo>
                  <a:lnTo>
                    <a:pt x="12" y="11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6" name="Freeform 979">
              <a:extLst>
                <a:ext uri="{FF2B5EF4-FFF2-40B4-BE49-F238E27FC236}">
                  <a16:creationId xmlns:a16="http://schemas.microsoft.com/office/drawing/2014/main" id="{6BEBC4C7-100C-426F-B1B0-343C00D4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639"/>
              <a:ext cx="22" cy="208"/>
            </a:xfrm>
            <a:custGeom>
              <a:avLst/>
              <a:gdLst>
                <a:gd name="T0" fmla="*/ 5516 w 15"/>
                <a:gd name="T1" fmla="*/ 0 h 167"/>
                <a:gd name="T2" fmla="*/ 4638 w 15"/>
                <a:gd name="T3" fmla="*/ 1 h 167"/>
                <a:gd name="T4" fmla="*/ 4038 w 15"/>
                <a:gd name="T5" fmla="*/ 186 h 167"/>
                <a:gd name="T6" fmla="*/ 2753 w 15"/>
                <a:gd name="T7" fmla="*/ 411 h 167"/>
                <a:gd name="T8" fmla="*/ 2753 w 15"/>
                <a:gd name="T9" fmla="*/ 695 h 167"/>
                <a:gd name="T10" fmla="*/ 1877 w 15"/>
                <a:gd name="T11" fmla="*/ 1136 h 167"/>
                <a:gd name="T12" fmla="*/ 1 w 15"/>
                <a:gd name="T13" fmla="*/ 1579 h 167"/>
                <a:gd name="T14" fmla="*/ 1 w 15"/>
                <a:gd name="T15" fmla="*/ 2173 h 167"/>
                <a:gd name="T16" fmla="*/ 0 w 15"/>
                <a:gd name="T17" fmla="*/ 2768 h 167"/>
                <a:gd name="T18" fmla="*/ 0 w 15"/>
                <a:gd name="T19" fmla="*/ 3106 h 167"/>
                <a:gd name="T20" fmla="*/ 0 w 15"/>
                <a:gd name="T21" fmla="*/ 3410 h 167"/>
                <a:gd name="T22" fmla="*/ 0 w 15"/>
                <a:gd name="T23" fmla="*/ 3735 h 167"/>
                <a:gd name="T24" fmla="*/ 0 w 15"/>
                <a:gd name="T25" fmla="*/ 4088 h 167"/>
                <a:gd name="T26" fmla="*/ 0 w 15"/>
                <a:gd name="T27" fmla="*/ 4471 h 167"/>
                <a:gd name="T28" fmla="*/ 0 w 15"/>
                <a:gd name="T29" fmla="*/ 4819 h 167"/>
                <a:gd name="T30" fmla="*/ 0 w 15"/>
                <a:gd name="T31" fmla="*/ 5166 h 167"/>
                <a:gd name="T32" fmla="*/ 1 w 15"/>
                <a:gd name="T33" fmla="*/ 5460 h 167"/>
                <a:gd name="T34" fmla="*/ 1 w 15"/>
                <a:gd name="T35" fmla="*/ 5794 h 167"/>
                <a:gd name="T36" fmla="*/ 1 w 15"/>
                <a:gd name="T37" fmla="*/ 6066 h 167"/>
                <a:gd name="T38" fmla="*/ 1280 w 15"/>
                <a:gd name="T39" fmla="*/ 6342 h 167"/>
                <a:gd name="T40" fmla="*/ 1877 w 15"/>
                <a:gd name="T41" fmla="*/ 6510 h 167"/>
                <a:gd name="T42" fmla="*/ 2753 w 15"/>
                <a:gd name="T43" fmla="*/ 6696 h 167"/>
                <a:gd name="T44" fmla="*/ 2753 w 15"/>
                <a:gd name="T45" fmla="*/ 6842 h 167"/>
                <a:gd name="T46" fmla="*/ 3162 w 15"/>
                <a:gd name="T47" fmla="*/ 6936 h 167"/>
                <a:gd name="T48" fmla="*/ 4038 w 15"/>
                <a:gd name="T49" fmla="*/ 6936 h 167"/>
                <a:gd name="T50" fmla="*/ 4038 w 15"/>
                <a:gd name="T51" fmla="*/ 6936 h 167"/>
                <a:gd name="T52" fmla="*/ 4638 w 15"/>
                <a:gd name="T53" fmla="*/ 6931 h 167"/>
                <a:gd name="T54" fmla="*/ 5516 w 15"/>
                <a:gd name="T55" fmla="*/ 6800 h 167"/>
                <a:gd name="T56" fmla="*/ 5922 w 15"/>
                <a:gd name="T57" fmla="*/ 6696 h 167"/>
                <a:gd name="T58" fmla="*/ 6802 w 15"/>
                <a:gd name="T59" fmla="*/ 6510 h 167"/>
                <a:gd name="T60" fmla="*/ 7215 w 15"/>
                <a:gd name="T61" fmla="*/ 6291 h 167"/>
                <a:gd name="T62" fmla="*/ 7215 w 15"/>
                <a:gd name="T63" fmla="*/ 6002 h 167"/>
                <a:gd name="T64" fmla="*/ 8090 w 15"/>
                <a:gd name="T65" fmla="*/ 5625 h 167"/>
                <a:gd name="T66" fmla="*/ 8686 w 15"/>
                <a:gd name="T67" fmla="*/ 5290 h 167"/>
                <a:gd name="T68" fmla="*/ 8686 w 15"/>
                <a:gd name="T69" fmla="*/ 5018 h 167"/>
                <a:gd name="T70" fmla="*/ 8686 w 15"/>
                <a:gd name="T71" fmla="*/ 4652 h 167"/>
                <a:gd name="T72" fmla="*/ 8686 w 15"/>
                <a:gd name="T73" fmla="*/ 4380 h 167"/>
                <a:gd name="T74" fmla="*/ 8686 w 15"/>
                <a:gd name="T75" fmla="*/ 4029 h 167"/>
                <a:gd name="T76" fmla="*/ 9574 w 15"/>
                <a:gd name="T77" fmla="*/ 3590 h 167"/>
                <a:gd name="T78" fmla="*/ 9574 w 15"/>
                <a:gd name="T79" fmla="*/ 3110 h 167"/>
                <a:gd name="T80" fmla="*/ 9574 w 15"/>
                <a:gd name="T81" fmla="*/ 2882 h 167"/>
                <a:gd name="T82" fmla="*/ 9574 w 15"/>
                <a:gd name="T83" fmla="*/ 2450 h 167"/>
                <a:gd name="T84" fmla="*/ 8686 w 15"/>
                <a:gd name="T85" fmla="*/ 1913 h 167"/>
                <a:gd name="T86" fmla="*/ 8686 w 15"/>
                <a:gd name="T87" fmla="*/ 1415 h 167"/>
                <a:gd name="T88" fmla="*/ 8686 w 15"/>
                <a:gd name="T89" fmla="*/ 866 h 167"/>
                <a:gd name="T90" fmla="*/ 7215 w 15"/>
                <a:gd name="T91" fmla="*/ 448 h 167"/>
                <a:gd name="T92" fmla="*/ 6802 w 15"/>
                <a:gd name="T93" fmla="*/ 120 h 167"/>
                <a:gd name="T94" fmla="*/ 5516 w 15"/>
                <a:gd name="T95" fmla="*/ 0 h 1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"/>
                <a:gd name="T145" fmla="*/ 0 h 167"/>
                <a:gd name="T146" fmla="*/ 15 w 15"/>
                <a:gd name="T147" fmla="*/ 167 h 1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" h="167">
                  <a:moveTo>
                    <a:pt x="8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4" y="10"/>
                  </a:lnTo>
                  <a:lnTo>
                    <a:pt x="4" y="17"/>
                  </a:lnTo>
                  <a:lnTo>
                    <a:pt x="3" y="27"/>
                  </a:lnTo>
                  <a:lnTo>
                    <a:pt x="1" y="38"/>
                  </a:lnTo>
                  <a:lnTo>
                    <a:pt x="1" y="51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4"/>
                  </a:lnTo>
                  <a:lnTo>
                    <a:pt x="1" y="131"/>
                  </a:lnTo>
                  <a:lnTo>
                    <a:pt x="1" y="139"/>
                  </a:lnTo>
                  <a:lnTo>
                    <a:pt x="1" y="145"/>
                  </a:lnTo>
                  <a:lnTo>
                    <a:pt x="2" y="152"/>
                  </a:lnTo>
                  <a:lnTo>
                    <a:pt x="3" y="156"/>
                  </a:lnTo>
                  <a:lnTo>
                    <a:pt x="4" y="160"/>
                  </a:lnTo>
                  <a:lnTo>
                    <a:pt x="4" y="164"/>
                  </a:lnTo>
                  <a:lnTo>
                    <a:pt x="5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8" y="163"/>
                  </a:lnTo>
                  <a:lnTo>
                    <a:pt x="9" y="160"/>
                  </a:lnTo>
                  <a:lnTo>
                    <a:pt x="10" y="156"/>
                  </a:lnTo>
                  <a:lnTo>
                    <a:pt x="11" y="151"/>
                  </a:lnTo>
                  <a:lnTo>
                    <a:pt x="11" y="143"/>
                  </a:lnTo>
                  <a:lnTo>
                    <a:pt x="12" y="135"/>
                  </a:lnTo>
                  <a:lnTo>
                    <a:pt x="13" y="127"/>
                  </a:lnTo>
                  <a:lnTo>
                    <a:pt x="13" y="120"/>
                  </a:lnTo>
                  <a:lnTo>
                    <a:pt x="13" y="112"/>
                  </a:lnTo>
                  <a:lnTo>
                    <a:pt x="13" y="104"/>
                  </a:lnTo>
                  <a:lnTo>
                    <a:pt x="13" y="96"/>
                  </a:lnTo>
                  <a:lnTo>
                    <a:pt x="14" y="86"/>
                  </a:lnTo>
                  <a:lnTo>
                    <a:pt x="14" y="75"/>
                  </a:lnTo>
                  <a:lnTo>
                    <a:pt x="14" y="69"/>
                  </a:lnTo>
                  <a:lnTo>
                    <a:pt x="14" y="59"/>
                  </a:lnTo>
                  <a:lnTo>
                    <a:pt x="13" y="46"/>
                  </a:lnTo>
                  <a:lnTo>
                    <a:pt x="13" y="34"/>
                  </a:lnTo>
                  <a:lnTo>
                    <a:pt x="13" y="21"/>
                  </a:lnTo>
                  <a:lnTo>
                    <a:pt x="11" y="11"/>
                  </a:lnTo>
                  <a:lnTo>
                    <a:pt x="10" y="3"/>
                  </a:lnTo>
                  <a:lnTo>
                    <a:pt x="8" y="0"/>
                  </a:ln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7" name="Freeform 980">
              <a:extLst>
                <a:ext uri="{FF2B5EF4-FFF2-40B4-BE49-F238E27FC236}">
                  <a16:creationId xmlns:a16="http://schemas.microsoft.com/office/drawing/2014/main" id="{4929E830-EF1F-4F59-815D-0C2ADE758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645"/>
              <a:ext cx="19" cy="197"/>
            </a:xfrm>
            <a:custGeom>
              <a:avLst/>
              <a:gdLst>
                <a:gd name="T0" fmla="*/ 4504 w 13"/>
                <a:gd name="T1" fmla="*/ 0 h 158"/>
                <a:gd name="T2" fmla="*/ 3929 w 13"/>
                <a:gd name="T3" fmla="*/ 1 h 158"/>
                <a:gd name="T4" fmla="*/ 3082 w 13"/>
                <a:gd name="T5" fmla="*/ 150 h 158"/>
                <a:gd name="T6" fmla="*/ 2688 w 13"/>
                <a:gd name="T7" fmla="*/ 415 h 158"/>
                <a:gd name="T8" fmla="*/ 1839 w 13"/>
                <a:gd name="T9" fmla="*/ 686 h 158"/>
                <a:gd name="T10" fmla="*/ 1258 w 13"/>
                <a:gd name="T11" fmla="*/ 1066 h 158"/>
                <a:gd name="T12" fmla="*/ 1 w 13"/>
                <a:gd name="T13" fmla="*/ 1524 h 158"/>
                <a:gd name="T14" fmla="*/ 1 w 13"/>
                <a:gd name="T15" fmla="*/ 2065 h 158"/>
                <a:gd name="T16" fmla="*/ 0 w 13"/>
                <a:gd name="T17" fmla="*/ 2694 h 158"/>
                <a:gd name="T18" fmla="*/ 0 w 13"/>
                <a:gd name="T19" fmla="*/ 2920 h 158"/>
                <a:gd name="T20" fmla="*/ 0 w 13"/>
                <a:gd name="T21" fmla="*/ 3299 h 158"/>
                <a:gd name="T22" fmla="*/ 0 w 13"/>
                <a:gd name="T23" fmla="*/ 3622 h 158"/>
                <a:gd name="T24" fmla="*/ 0 w 13"/>
                <a:gd name="T25" fmla="*/ 3982 h 158"/>
                <a:gd name="T26" fmla="*/ 0 w 13"/>
                <a:gd name="T27" fmla="*/ 4302 h 158"/>
                <a:gd name="T28" fmla="*/ 0 w 13"/>
                <a:gd name="T29" fmla="*/ 4639 h 158"/>
                <a:gd name="T30" fmla="*/ 1 w 13"/>
                <a:gd name="T31" fmla="*/ 4992 h 158"/>
                <a:gd name="T32" fmla="*/ 1 w 13"/>
                <a:gd name="T33" fmla="*/ 5222 h 158"/>
                <a:gd name="T34" fmla="*/ 1 w 13"/>
                <a:gd name="T35" fmla="*/ 5542 h 158"/>
                <a:gd name="T36" fmla="*/ 1 w 13"/>
                <a:gd name="T37" fmla="*/ 5844 h 158"/>
                <a:gd name="T38" fmla="*/ 1258 w 13"/>
                <a:gd name="T39" fmla="*/ 6070 h 158"/>
                <a:gd name="T40" fmla="*/ 1839 w 13"/>
                <a:gd name="T41" fmla="*/ 6227 h 158"/>
                <a:gd name="T42" fmla="*/ 1839 w 13"/>
                <a:gd name="T43" fmla="*/ 6410 h 158"/>
                <a:gd name="T44" fmla="*/ 1839 w 13"/>
                <a:gd name="T45" fmla="*/ 6551 h 158"/>
                <a:gd name="T46" fmla="*/ 3082 w 13"/>
                <a:gd name="T47" fmla="*/ 6649 h 158"/>
                <a:gd name="T48" fmla="*/ 3082 w 13"/>
                <a:gd name="T49" fmla="*/ 6688 h 158"/>
                <a:gd name="T50" fmla="*/ 3929 w 13"/>
                <a:gd name="T51" fmla="*/ 6649 h 158"/>
                <a:gd name="T52" fmla="*/ 4504 w 13"/>
                <a:gd name="T53" fmla="*/ 6580 h 158"/>
                <a:gd name="T54" fmla="*/ 4504 w 13"/>
                <a:gd name="T55" fmla="*/ 6551 h 158"/>
                <a:gd name="T56" fmla="*/ 5330 w 13"/>
                <a:gd name="T57" fmla="*/ 6410 h 158"/>
                <a:gd name="T58" fmla="*/ 5742 w 13"/>
                <a:gd name="T59" fmla="*/ 6227 h 158"/>
                <a:gd name="T60" fmla="*/ 5742 w 13"/>
                <a:gd name="T61" fmla="*/ 6070 h 158"/>
                <a:gd name="T62" fmla="*/ 6583 w 13"/>
                <a:gd name="T63" fmla="*/ 5725 h 158"/>
                <a:gd name="T64" fmla="*/ 6941 w 13"/>
                <a:gd name="T65" fmla="*/ 5409 h 158"/>
                <a:gd name="T66" fmla="*/ 6941 w 13"/>
                <a:gd name="T67" fmla="*/ 5128 h 158"/>
                <a:gd name="T68" fmla="*/ 6941 w 13"/>
                <a:gd name="T69" fmla="*/ 4807 h 158"/>
                <a:gd name="T70" fmla="*/ 6941 w 13"/>
                <a:gd name="T71" fmla="*/ 4516 h 158"/>
                <a:gd name="T72" fmla="*/ 7790 w 13"/>
                <a:gd name="T73" fmla="*/ 4162 h 158"/>
                <a:gd name="T74" fmla="*/ 7790 w 13"/>
                <a:gd name="T75" fmla="*/ 3835 h 158"/>
                <a:gd name="T76" fmla="*/ 7790 w 13"/>
                <a:gd name="T77" fmla="*/ 3450 h 158"/>
                <a:gd name="T78" fmla="*/ 7790 w 13"/>
                <a:gd name="T79" fmla="*/ 2954 h 158"/>
                <a:gd name="T80" fmla="*/ 7790 w 13"/>
                <a:gd name="T81" fmla="*/ 2767 h 158"/>
                <a:gd name="T82" fmla="*/ 7790 w 13"/>
                <a:gd name="T83" fmla="*/ 2342 h 158"/>
                <a:gd name="T84" fmla="*/ 7790 w 13"/>
                <a:gd name="T85" fmla="*/ 1840 h 158"/>
                <a:gd name="T86" fmla="*/ 6941 w 13"/>
                <a:gd name="T87" fmla="*/ 1365 h 158"/>
                <a:gd name="T88" fmla="*/ 6941 w 13"/>
                <a:gd name="T89" fmla="*/ 855 h 158"/>
                <a:gd name="T90" fmla="*/ 6583 w 13"/>
                <a:gd name="T91" fmla="*/ 415 h 158"/>
                <a:gd name="T92" fmla="*/ 5742 w 13"/>
                <a:gd name="T93" fmla="*/ 120 h 158"/>
                <a:gd name="T94" fmla="*/ 4504 w 13"/>
                <a:gd name="T95" fmla="*/ 0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"/>
                <a:gd name="T145" fmla="*/ 0 h 158"/>
                <a:gd name="T146" fmla="*/ 13 w 13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" h="158">
                  <a:moveTo>
                    <a:pt x="7" y="0"/>
                  </a:moveTo>
                  <a:lnTo>
                    <a:pt x="6" y="1"/>
                  </a:lnTo>
                  <a:lnTo>
                    <a:pt x="5" y="4"/>
                  </a:lnTo>
                  <a:lnTo>
                    <a:pt x="4" y="10"/>
                  </a:lnTo>
                  <a:lnTo>
                    <a:pt x="3" y="16"/>
                  </a:lnTo>
                  <a:lnTo>
                    <a:pt x="2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7"/>
                  </a:lnTo>
                  <a:lnTo>
                    <a:pt x="2" y="143"/>
                  </a:lnTo>
                  <a:lnTo>
                    <a:pt x="3" y="147"/>
                  </a:lnTo>
                  <a:lnTo>
                    <a:pt x="3" y="151"/>
                  </a:lnTo>
                  <a:lnTo>
                    <a:pt x="3" y="154"/>
                  </a:lnTo>
                  <a:lnTo>
                    <a:pt x="5" y="156"/>
                  </a:lnTo>
                  <a:lnTo>
                    <a:pt x="5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8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10" y="135"/>
                  </a:lnTo>
                  <a:lnTo>
                    <a:pt x="11" y="127"/>
                  </a:lnTo>
                  <a:lnTo>
                    <a:pt x="11" y="120"/>
                  </a:lnTo>
                  <a:lnTo>
                    <a:pt x="11" y="113"/>
                  </a:lnTo>
                  <a:lnTo>
                    <a:pt x="11" y="106"/>
                  </a:lnTo>
                  <a:lnTo>
                    <a:pt x="12" y="98"/>
                  </a:lnTo>
                  <a:lnTo>
                    <a:pt x="12" y="90"/>
                  </a:lnTo>
                  <a:lnTo>
                    <a:pt x="12" y="81"/>
                  </a:lnTo>
                  <a:lnTo>
                    <a:pt x="12" y="70"/>
                  </a:lnTo>
                  <a:lnTo>
                    <a:pt x="12" y="65"/>
                  </a:lnTo>
                  <a:lnTo>
                    <a:pt x="12" y="55"/>
                  </a:lnTo>
                  <a:lnTo>
                    <a:pt x="12" y="43"/>
                  </a:lnTo>
                  <a:lnTo>
                    <a:pt x="11" y="32"/>
                  </a:lnTo>
                  <a:lnTo>
                    <a:pt x="11" y="20"/>
                  </a:lnTo>
                  <a:lnTo>
                    <a:pt x="10" y="10"/>
                  </a:lnTo>
                  <a:lnTo>
                    <a:pt x="9" y="3"/>
                  </a:lnTo>
                  <a:lnTo>
                    <a:pt x="7" y="0"/>
                  </a:lnTo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8" name="Freeform 981">
              <a:extLst>
                <a:ext uri="{FF2B5EF4-FFF2-40B4-BE49-F238E27FC236}">
                  <a16:creationId xmlns:a16="http://schemas.microsoft.com/office/drawing/2014/main" id="{D3650D11-3560-4679-862E-D39E7D68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3651"/>
              <a:ext cx="16" cy="186"/>
            </a:xfrm>
            <a:custGeom>
              <a:avLst/>
              <a:gdLst>
                <a:gd name="T0" fmla="*/ 3705 w 11"/>
                <a:gd name="T1" fmla="*/ 0 h 149"/>
                <a:gd name="T2" fmla="*/ 2877 w 11"/>
                <a:gd name="T3" fmla="*/ 1 h 149"/>
                <a:gd name="T4" fmla="*/ 2547 w 11"/>
                <a:gd name="T5" fmla="*/ 150 h 149"/>
                <a:gd name="T6" fmla="*/ 2547 w 11"/>
                <a:gd name="T7" fmla="*/ 363 h 149"/>
                <a:gd name="T8" fmla="*/ 1751 w 11"/>
                <a:gd name="T9" fmla="*/ 658 h 149"/>
                <a:gd name="T10" fmla="*/ 1204 w 11"/>
                <a:gd name="T11" fmla="*/ 1004 h 149"/>
                <a:gd name="T12" fmla="*/ 1 w 11"/>
                <a:gd name="T13" fmla="*/ 1446 h 149"/>
                <a:gd name="T14" fmla="*/ 1 w 11"/>
                <a:gd name="T15" fmla="*/ 1952 h 149"/>
                <a:gd name="T16" fmla="*/ 1 w 11"/>
                <a:gd name="T17" fmla="*/ 2585 h 149"/>
                <a:gd name="T18" fmla="*/ 1 w 11"/>
                <a:gd name="T19" fmla="*/ 2812 h 149"/>
                <a:gd name="T20" fmla="*/ 0 w 11"/>
                <a:gd name="T21" fmla="*/ 3174 h 149"/>
                <a:gd name="T22" fmla="*/ 0 w 11"/>
                <a:gd name="T23" fmla="*/ 3475 h 149"/>
                <a:gd name="T24" fmla="*/ 0 w 11"/>
                <a:gd name="T25" fmla="*/ 3797 h 149"/>
                <a:gd name="T26" fmla="*/ 1 w 11"/>
                <a:gd name="T27" fmla="*/ 4149 h 149"/>
                <a:gd name="T28" fmla="*/ 1 w 11"/>
                <a:gd name="T29" fmla="*/ 4481 h 149"/>
                <a:gd name="T30" fmla="*/ 1 w 11"/>
                <a:gd name="T31" fmla="*/ 4750 h 149"/>
                <a:gd name="T32" fmla="*/ 1 w 11"/>
                <a:gd name="T33" fmla="*/ 5038 h 149"/>
                <a:gd name="T34" fmla="*/ 1 w 11"/>
                <a:gd name="T35" fmla="*/ 5360 h 149"/>
                <a:gd name="T36" fmla="*/ 1204 w 11"/>
                <a:gd name="T37" fmla="*/ 5594 h 149"/>
                <a:gd name="T38" fmla="*/ 1204 w 11"/>
                <a:gd name="T39" fmla="*/ 5861 h 149"/>
                <a:gd name="T40" fmla="*/ 1751 w 11"/>
                <a:gd name="T41" fmla="*/ 6046 h 149"/>
                <a:gd name="T42" fmla="*/ 1751 w 11"/>
                <a:gd name="T43" fmla="*/ 6174 h 149"/>
                <a:gd name="T44" fmla="*/ 1751 w 11"/>
                <a:gd name="T45" fmla="*/ 6289 h 149"/>
                <a:gd name="T46" fmla="*/ 2547 w 11"/>
                <a:gd name="T47" fmla="*/ 6406 h 149"/>
                <a:gd name="T48" fmla="*/ 2547 w 11"/>
                <a:gd name="T49" fmla="*/ 6431 h 149"/>
                <a:gd name="T50" fmla="*/ 2877 w 11"/>
                <a:gd name="T51" fmla="*/ 6406 h 149"/>
                <a:gd name="T52" fmla="*/ 3705 w 11"/>
                <a:gd name="T53" fmla="*/ 6320 h 149"/>
                <a:gd name="T54" fmla="*/ 3705 w 11"/>
                <a:gd name="T55" fmla="*/ 6289 h 149"/>
                <a:gd name="T56" fmla="*/ 3705 w 11"/>
                <a:gd name="T57" fmla="*/ 6174 h 149"/>
                <a:gd name="T58" fmla="*/ 4185 w 11"/>
                <a:gd name="T59" fmla="*/ 5992 h 149"/>
                <a:gd name="T60" fmla="*/ 4687 w 11"/>
                <a:gd name="T61" fmla="*/ 5818 h 149"/>
                <a:gd name="T62" fmla="*/ 4687 w 11"/>
                <a:gd name="T63" fmla="*/ 5490 h 149"/>
                <a:gd name="T64" fmla="*/ 5389 w 11"/>
                <a:gd name="T65" fmla="*/ 5179 h 149"/>
                <a:gd name="T66" fmla="*/ 5389 w 11"/>
                <a:gd name="T67" fmla="*/ 4862 h 149"/>
                <a:gd name="T68" fmla="*/ 5389 w 11"/>
                <a:gd name="T69" fmla="*/ 4661 h 149"/>
                <a:gd name="T70" fmla="*/ 6087 w 11"/>
                <a:gd name="T71" fmla="*/ 4300 h 149"/>
                <a:gd name="T72" fmla="*/ 6087 w 11"/>
                <a:gd name="T73" fmla="*/ 4028 h 149"/>
                <a:gd name="T74" fmla="*/ 6087 w 11"/>
                <a:gd name="T75" fmla="*/ 3688 h 149"/>
                <a:gd name="T76" fmla="*/ 6087 w 11"/>
                <a:gd name="T77" fmla="*/ 3324 h 149"/>
                <a:gd name="T78" fmla="*/ 6087 w 11"/>
                <a:gd name="T79" fmla="*/ 2822 h 149"/>
                <a:gd name="T80" fmla="*/ 6087 w 11"/>
                <a:gd name="T81" fmla="*/ 2663 h 149"/>
                <a:gd name="T82" fmla="*/ 6087 w 11"/>
                <a:gd name="T83" fmla="*/ 2253 h 149"/>
                <a:gd name="T84" fmla="*/ 6087 w 11"/>
                <a:gd name="T85" fmla="*/ 1713 h 149"/>
                <a:gd name="T86" fmla="*/ 6087 w 11"/>
                <a:gd name="T87" fmla="*/ 1253 h 149"/>
                <a:gd name="T88" fmla="*/ 5389 w 11"/>
                <a:gd name="T89" fmla="*/ 743 h 149"/>
                <a:gd name="T90" fmla="*/ 4687 w 11"/>
                <a:gd name="T91" fmla="*/ 363 h 149"/>
                <a:gd name="T92" fmla="*/ 4687 w 11"/>
                <a:gd name="T93" fmla="*/ 2 h 149"/>
                <a:gd name="T94" fmla="*/ 3705 w 11"/>
                <a:gd name="T95" fmla="*/ 0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"/>
                <a:gd name="T145" fmla="*/ 0 h 149"/>
                <a:gd name="T146" fmla="*/ 11 w 11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" h="149">
                  <a:moveTo>
                    <a:pt x="6" y="0"/>
                  </a:moveTo>
                  <a:lnTo>
                    <a:pt x="5" y="1"/>
                  </a:lnTo>
                  <a:lnTo>
                    <a:pt x="4" y="4"/>
                  </a:lnTo>
                  <a:lnTo>
                    <a:pt x="4" y="9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1" y="34"/>
                  </a:lnTo>
                  <a:lnTo>
                    <a:pt x="1" y="45"/>
                  </a:lnTo>
                  <a:lnTo>
                    <a:pt x="1" y="59"/>
                  </a:lnTo>
                  <a:lnTo>
                    <a:pt x="1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103"/>
                  </a:lnTo>
                  <a:lnTo>
                    <a:pt x="1" y="110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2" y="129"/>
                  </a:lnTo>
                  <a:lnTo>
                    <a:pt x="2" y="135"/>
                  </a:lnTo>
                  <a:lnTo>
                    <a:pt x="3" y="139"/>
                  </a:lnTo>
                  <a:lnTo>
                    <a:pt x="3" y="142"/>
                  </a:lnTo>
                  <a:lnTo>
                    <a:pt x="3" y="145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2"/>
                  </a:lnTo>
                  <a:lnTo>
                    <a:pt x="7" y="138"/>
                  </a:lnTo>
                  <a:lnTo>
                    <a:pt x="8" y="134"/>
                  </a:lnTo>
                  <a:lnTo>
                    <a:pt x="8" y="127"/>
                  </a:lnTo>
                  <a:lnTo>
                    <a:pt x="9" y="119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0" y="99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52"/>
                  </a:lnTo>
                  <a:lnTo>
                    <a:pt x="10" y="40"/>
                  </a:lnTo>
                  <a:lnTo>
                    <a:pt x="10" y="29"/>
                  </a:lnTo>
                  <a:lnTo>
                    <a:pt x="9" y="18"/>
                  </a:lnTo>
                  <a:lnTo>
                    <a:pt x="8" y="9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9" name="Freeform 982">
              <a:extLst>
                <a:ext uri="{FF2B5EF4-FFF2-40B4-BE49-F238E27FC236}">
                  <a16:creationId xmlns:a16="http://schemas.microsoft.com/office/drawing/2014/main" id="{00C2C687-9B04-45DD-830D-52BC6FFA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614"/>
              <a:ext cx="40" cy="274"/>
            </a:xfrm>
            <a:custGeom>
              <a:avLst/>
              <a:gdLst>
                <a:gd name="T0" fmla="*/ 8785 w 27"/>
                <a:gd name="T1" fmla="*/ 8849 h 220"/>
                <a:gd name="T2" fmla="*/ 13439 w 27"/>
                <a:gd name="T3" fmla="*/ 9144 h 220"/>
                <a:gd name="T4" fmla="*/ 15849 w 27"/>
                <a:gd name="T5" fmla="*/ 9036 h 220"/>
                <a:gd name="T6" fmla="*/ 16729 w 27"/>
                <a:gd name="T7" fmla="*/ 8558 h 220"/>
                <a:gd name="T8" fmla="*/ 15849 w 27"/>
                <a:gd name="T9" fmla="*/ 8044 h 220"/>
                <a:gd name="T10" fmla="*/ 15849 w 27"/>
                <a:gd name="T11" fmla="*/ 7834 h 220"/>
                <a:gd name="T12" fmla="*/ 14870 w 27"/>
                <a:gd name="T13" fmla="*/ 7608 h 220"/>
                <a:gd name="T14" fmla="*/ 14406 w 27"/>
                <a:gd name="T15" fmla="*/ 7255 h 220"/>
                <a:gd name="T16" fmla="*/ 13439 w 27"/>
                <a:gd name="T17" fmla="*/ 6840 h 220"/>
                <a:gd name="T18" fmla="*/ 13015 w 27"/>
                <a:gd name="T19" fmla="*/ 6341 h 220"/>
                <a:gd name="T20" fmla="*/ 12062 w 27"/>
                <a:gd name="T21" fmla="*/ 5734 h 220"/>
                <a:gd name="T22" fmla="*/ 12062 w 27"/>
                <a:gd name="T23" fmla="*/ 5017 h 220"/>
                <a:gd name="T24" fmla="*/ 12062 w 27"/>
                <a:gd name="T25" fmla="*/ 4131 h 220"/>
                <a:gd name="T26" fmla="*/ 13015 w 27"/>
                <a:gd name="T27" fmla="*/ 3404 h 220"/>
                <a:gd name="T28" fmla="*/ 13439 w 27"/>
                <a:gd name="T29" fmla="*/ 2706 h 220"/>
                <a:gd name="T30" fmla="*/ 14870 w 27"/>
                <a:gd name="T31" fmla="*/ 2173 h 220"/>
                <a:gd name="T32" fmla="*/ 15849 w 27"/>
                <a:gd name="T33" fmla="*/ 1645 h 220"/>
                <a:gd name="T34" fmla="*/ 16729 w 27"/>
                <a:gd name="T35" fmla="*/ 1209 h 220"/>
                <a:gd name="T36" fmla="*/ 18187 w 27"/>
                <a:gd name="T37" fmla="*/ 912 h 220"/>
                <a:gd name="T38" fmla="*/ 19281 w 27"/>
                <a:gd name="T39" fmla="*/ 695 h 220"/>
                <a:gd name="T40" fmla="*/ 19281 w 27"/>
                <a:gd name="T41" fmla="*/ 512 h 220"/>
                <a:gd name="T42" fmla="*/ 21050 w 27"/>
                <a:gd name="T43" fmla="*/ 289 h 220"/>
                <a:gd name="T44" fmla="*/ 21050 w 27"/>
                <a:gd name="T45" fmla="*/ 120 h 220"/>
                <a:gd name="T46" fmla="*/ 19281 w 27"/>
                <a:gd name="T47" fmla="*/ 1 h 220"/>
                <a:gd name="T48" fmla="*/ 15849 w 27"/>
                <a:gd name="T49" fmla="*/ 0 h 220"/>
                <a:gd name="T50" fmla="*/ 12062 w 27"/>
                <a:gd name="T51" fmla="*/ 2 h 220"/>
                <a:gd name="T52" fmla="*/ 9724 w 27"/>
                <a:gd name="T53" fmla="*/ 232 h 220"/>
                <a:gd name="T54" fmla="*/ 8785 w 27"/>
                <a:gd name="T55" fmla="*/ 360 h 220"/>
                <a:gd name="T56" fmla="*/ 6775 w 27"/>
                <a:gd name="T57" fmla="*/ 558 h 220"/>
                <a:gd name="T58" fmla="*/ 5496 w 27"/>
                <a:gd name="T59" fmla="*/ 990 h 220"/>
                <a:gd name="T60" fmla="*/ 3710 w 27"/>
                <a:gd name="T61" fmla="*/ 1506 h 220"/>
                <a:gd name="T62" fmla="*/ 2084 w 27"/>
                <a:gd name="T63" fmla="*/ 2004 h 220"/>
                <a:gd name="T64" fmla="*/ 1407 w 27"/>
                <a:gd name="T65" fmla="*/ 2496 h 220"/>
                <a:gd name="T66" fmla="*/ 1407 w 27"/>
                <a:gd name="T67" fmla="*/ 2997 h 220"/>
                <a:gd name="T68" fmla="*/ 1 w 27"/>
                <a:gd name="T69" fmla="*/ 3518 h 220"/>
                <a:gd name="T70" fmla="*/ 1 w 27"/>
                <a:gd name="T71" fmla="*/ 3958 h 220"/>
                <a:gd name="T72" fmla="*/ 0 w 27"/>
                <a:gd name="T73" fmla="*/ 4410 h 220"/>
                <a:gd name="T74" fmla="*/ 0 w 27"/>
                <a:gd name="T75" fmla="*/ 4941 h 220"/>
                <a:gd name="T76" fmla="*/ 1 w 27"/>
                <a:gd name="T77" fmla="*/ 5492 h 220"/>
                <a:gd name="T78" fmla="*/ 1 w 27"/>
                <a:gd name="T79" fmla="*/ 6140 h 220"/>
                <a:gd name="T80" fmla="*/ 1407 w 27"/>
                <a:gd name="T81" fmla="*/ 6793 h 220"/>
                <a:gd name="T82" fmla="*/ 2084 w 27"/>
                <a:gd name="T83" fmla="*/ 7342 h 220"/>
                <a:gd name="T84" fmla="*/ 4573 w 27"/>
                <a:gd name="T85" fmla="*/ 7932 h 220"/>
                <a:gd name="T86" fmla="*/ 5496 w 27"/>
                <a:gd name="T87" fmla="*/ 835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220"/>
                <a:gd name="T134" fmla="*/ 27 w 27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220">
                  <a:moveTo>
                    <a:pt x="9" y="205"/>
                  </a:moveTo>
                  <a:lnTo>
                    <a:pt x="11" y="212"/>
                  </a:lnTo>
                  <a:lnTo>
                    <a:pt x="15" y="217"/>
                  </a:lnTo>
                  <a:lnTo>
                    <a:pt x="17" y="219"/>
                  </a:lnTo>
                  <a:lnTo>
                    <a:pt x="20" y="219"/>
                  </a:lnTo>
                  <a:lnTo>
                    <a:pt x="20" y="217"/>
                  </a:lnTo>
                  <a:lnTo>
                    <a:pt x="22" y="212"/>
                  </a:lnTo>
                  <a:lnTo>
                    <a:pt x="21" y="205"/>
                  </a:lnTo>
                  <a:lnTo>
                    <a:pt x="20" y="195"/>
                  </a:lnTo>
                  <a:lnTo>
                    <a:pt x="20" y="193"/>
                  </a:lnTo>
                  <a:lnTo>
                    <a:pt x="20" y="191"/>
                  </a:lnTo>
                  <a:lnTo>
                    <a:pt x="20" y="188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18" y="178"/>
                  </a:lnTo>
                  <a:lnTo>
                    <a:pt x="18" y="174"/>
                  </a:lnTo>
                  <a:lnTo>
                    <a:pt x="17" y="170"/>
                  </a:lnTo>
                  <a:lnTo>
                    <a:pt x="17" y="164"/>
                  </a:lnTo>
                  <a:lnTo>
                    <a:pt x="16" y="159"/>
                  </a:lnTo>
                  <a:lnTo>
                    <a:pt x="16" y="152"/>
                  </a:lnTo>
                  <a:lnTo>
                    <a:pt x="15" y="145"/>
                  </a:lnTo>
                  <a:lnTo>
                    <a:pt x="15" y="137"/>
                  </a:lnTo>
                  <a:lnTo>
                    <a:pt x="15" y="129"/>
                  </a:lnTo>
                  <a:lnTo>
                    <a:pt x="15" y="120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5" y="90"/>
                  </a:lnTo>
                  <a:lnTo>
                    <a:pt x="16" y="81"/>
                  </a:lnTo>
                  <a:lnTo>
                    <a:pt x="16" y="72"/>
                  </a:lnTo>
                  <a:lnTo>
                    <a:pt x="17" y="64"/>
                  </a:lnTo>
                  <a:lnTo>
                    <a:pt x="18" y="57"/>
                  </a:lnTo>
                  <a:lnTo>
                    <a:pt x="19" y="51"/>
                  </a:lnTo>
                  <a:lnTo>
                    <a:pt x="20" y="45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1" y="29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6" y="30"/>
                  </a:lnTo>
                  <a:lnTo>
                    <a:pt x="5" y="36"/>
                  </a:lnTo>
                  <a:lnTo>
                    <a:pt x="4" y="42"/>
                  </a:lnTo>
                  <a:lnTo>
                    <a:pt x="3" y="48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1" y="90"/>
                  </a:lnTo>
                  <a:lnTo>
                    <a:pt x="1" y="95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1" y="132"/>
                  </a:lnTo>
                  <a:lnTo>
                    <a:pt x="1" y="139"/>
                  </a:lnTo>
                  <a:lnTo>
                    <a:pt x="1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2" y="169"/>
                  </a:lnTo>
                  <a:lnTo>
                    <a:pt x="3" y="176"/>
                  </a:lnTo>
                  <a:lnTo>
                    <a:pt x="5" y="183"/>
                  </a:lnTo>
                  <a:lnTo>
                    <a:pt x="6" y="190"/>
                  </a:lnTo>
                  <a:lnTo>
                    <a:pt x="7" y="196"/>
                  </a:lnTo>
                  <a:lnTo>
                    <a:pt x="7" y="201"/>
                  </a:lnTo>
                  <a:lnTo>
                    <a:pt x="9" y="205"/>
                  </a:ln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0" name="Freeform 983">
              <a:extLst>
                <a:ext uri="{FF2B5EF4-FFF2-40B4-BE49-F238E27FC236}">
                  <a16:creationId xmlns:a16="http://schemas.microsoft.com/office/drawing/2014/main" id="{EBD20261-7B18-47BC-9AD5-CA0EDF5BC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615"/>
              <a:ext cx="37" cy="266"/>
            </a:xfrm>
            <a:custGeom>
              <a:avLst/>
              <a:gdLst>
                <a:gd name="T0" fmla="*/ 8076 w 25"/>
                <a:gd name="T1" fmla="*/ 8902 h 213"/>
                <a:gd name="T2" fmla="*/ 11143 w 25"/>
                <a:gd name="T3" fmla="*/ 9268 h 213"/>
                <a:gd name="T4" fmla="*/ 14278 w 25"/>
                <a:gd name="T5" fmla="*/ 9171 h 213"/>
                <a:gd name="T6" fmla="*/ 14278 w 25"/>
                <a:gd name="T7" fmla="*/ 8719 h 213"/>
                <a:gd name="T8" fmla="*/ 13252 w 25"/>
                <a:gd name="T9" fmla="*/ 8192 h 213"/>
                <a:gd name="T10" fmla="*/ 13252 w 25"/>
                <a:gd name="T11" fmla="*/ 7924 h 213"/>
                <a:gd name="T12" fmla="*/ 12704 w 25"/>
                <a:gd name="T13" fmla="*/ 7685 h 213"/>
                <a:gd name="T14" fmla="*/ 11952 w 25"/>
                <a:gd name="T15" fmla="*/ 7344 h 213"/>
                <a:gd name="T16" fmla="*/ 11143 w 25"/>
                <a:gd name="T17" fmla="*/ 6982 h 213"/>
                <a:gd name="T18" fmla="*/ 11143 w 25"/>
                <a:gd name="T19" fmla="*/ 6345 h 213"/>
                <a:gd name="T20" fmla="*/ 11143 w 25"/>
                <a:gd name="T21" fmla="*/ 5781 h 213"/>
                <a:gd name="T22" fmla="*/ 11143 w 25"/>
                <a:gd name="T23" fmla="*/ 5065 h 213"/>
                <a:gd name="T24" fmla="*/ 11143 w 25"/>
                <a:gd name="T25" fmla="*/ 4206 h 213"/>
                <a:gd name="T26" fmla="*/ 11143 w 25"/>
                <a:gd name="T27" fmla="*/ 3478 h 213"/>
                <a:gd name="T28" fmla="*/ 11952 w 25"/>
                <a:gd name="T29" fmla="*/ 2785 h 213"/>
                <a:gd name="T30" fmla="*/ 12704 w 25"/>
                <a:gd name="T31" fmla="*/ 2160 h 213"/>
                <a:gd name="T32" fmla="*/ 14278 w 25"/>
                <a:gd name="T33" fmla="*/ 1712 h 213"/>
                <a:gd name="T34" fmla="*/ 14716 w 25"/>
                <a:gd name="T35" fmla="*/ 1254 h 213"/>
                <a:gd name="T36" fmla="*/ 15681 w 25"/>
                <a:gd name="T37" fmla="*/ 929 h 213"/>
                <a:gd name="T38" fmla="*/ 17689 w 25"/>
                <a:gd name="T39" fmla="*/ 711 h 213"/>
                <a:gd name="T40" fmla="*/ 17689 w 25"/>
                <a:gd name="T41" fmla="*/ 527 h 213"/>
                <a:gd name="T42" fmla="*/ 17979 w 25"/>
                <a:gd name="T43" fmla="*/ 292 h 213"/>
                <a:gd name="T44" fmla="*/ 18802 w 25"/>
                <a:gd name="T45" fmla="*/ 120 h 213"/>
                <a:gd name="T46" fmla="*/ 17689 w 25"/>
                <a:gd name="T47" fmla="*/ 1 h 213"/>
                <a:gd name="T48" fmla="*/ 12704 w 25"/>
                <a:gd name="T49" fmla="*/ 1 h 213"/>
                <a:gd name="T50" fmla="*/ 8076 w 25"/>
                <a:gd name="T51" fmla="*/ 338 h 213"/>
                <a:gd name="T52" fmla="*/ 6718 w 25"/>
                <a:gd name="T53" fmla="*/ 658 h 213"/>
                <a:gd name="T54" fmla="*/ 4539 w 25"/>
                <a:gd name="T55" fmla="*/ 1027 h 213"/>
                <a:gd name="T56" fmla="*/ 3067 w 25"/>
                <a:gd name="T57" fmla="*/ 1542 h 213"/>
                <a:gd name="T58" fmla="*/ 2072 w 25"/>
                <a:gd name="T59" fmla="*/ 2089 h 213"/>
                <a:gd name="T60" fmla="*/ 1400 w 25"/>
                <a:gd name="T61" fmla="*/ 2590 h 213"/>
                <a:gd name="T62" fmla="*/ 1400 w 25"/>
                <a:gd name="T63" fmla="*/ 3121 h 213"/>
                <a:gd name="T64" fmla="*/ 1 w 25"/>
                <a:gd name="T65" fmla="*/ 3688 h 213"/>
                <a:gd name="T66" fmla="*/ 0 w 25"/>
                <a:gd name="T67" fmla="*/ 4069 h 213"/>
                <a:gd name="T68" fmla="*/ 0 w 25"/>
                <a:gd name="T69" fmla="*/ 4532 h 213"/>
                <a:gd name="T70" fmla="*/ 0 w 25"/>
                <a:gd name="T71" fmla="*/ 5065 h 213"/>
                <a:gd name="T72" fmla="*/ 0 w 25"/>
                <a:gd name="T73" fmla="*/ 5611 h 213"/>
                <a:gd name="T74" fmla="*/ 1 w 25"/>
                <a:gd name="T75" fmla="*/ 6204 h 213"/>
                <a:gd name="T76" fmla="*/ 1400 w 25"/>
                <a:gd name="T77" fmla="*/ 6864 h 213"/>
                <a:gd name="T78" fmla="*/ 1400 w 25"/>
                <a:gd name="T79" fmla="*/ 7411 h 213"/>
                <a:gd name="T80" fmla="*/ 3687 w 25"/>
                <a:gd name="T81" fmla="*/ 7924 h 213"/>
                <a:gd name="T82" fmla="*/ 4539 w 25"/>
                <a:gd name="T83" fmla="*/ 8438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"/>
                <a:gd name="T127" fmla="*/ 0 h 213"/>
                <a:gd name="T128" fmla="*/ 25 w 25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" h="213">
                  <a:moveTo>
                    <a:pt x="7" y="197"/>
                  </a:moveTo>
                  <a:lnTo>
                    <a:pt x="10" y="204"/>
                  </a:lnTo>
                  <a:lnTo>
                    <a:pt x="12" y="209"/>
                  </a:lnTo>
                  <a:lnTo>
                    <a:pt x="14" y="212"/>
                  </a:lnTo>
                  <a:lnTo>
                    <a:pt x="17" y="212"/>
                  </a:lnTo>
                  <a:lnTo>
                    <a:pt x="18" y="210"/>
                  </a:lnTo>
                  <a:lnTo>
                    <a:pt x="18" y="206"/>
                  </a:lnTo>
                  <a:lnTo>
                    <a:pt x="18" y="199"/>
                  </a:lnTo>
                  <a:lnTo>
                    <a:pt x="18" y="189"/>
                  </a:lnTo>
                  <a:lnTo>
                    <a:pt x="17" y="187"/>
                  </a:lnTo>
                  <a:lnTo>
                    <a:pt x="17" y="185"/>
                  </a:lnTo>
                  <a:lnTo>
                    <a:pt x="17" y="182"/>
                  </a:lnTo>
                  <a:lnTo>
                    <a:pt x="16" y="179"/>
                  </a:lnTo>
                  <a:lnTo>
                    <a:pt x="16" y="176"/>
                  </a:lnTo>
                  <a:lnTo>
                    <a:pt x="15" y="172"/>
                  </a:lnTo>
                  <a:lnTo>
                    <a:pt x="15" y="168"/>
                  </a:lnTo>
                  <a:lnTo>
                    <a:pt x="15" y="163"/>
                  </a:lnTo>
                  <a:lnTo>
                    <a:pt x="14" y="159"/>
                  </a:lnTo>
                  <a:lnTo>
                    <a:pt x="14" y="153"/>
                  </a:lnTo>
                  <a:lnTo>
                    <a:pt x="14" y="146"/>
                  </a:lnTo>
                  <a:lnTo>
                    <a:pt x="14" y="140"/>
                  </a:lnTo>
                  <a:lnTo>
                    <a:pt x="14" y="132"/>
                  </a:lnTo>
                  <a:lnTo>
                    <a:pt x="14" y="124"/>
                  </a:lnTo>
                  <a:lnTo>
                    <a:pt x="14" y="116"/>
                  </a:lnTo>
                  <a:lnTo>
                    <a:pt x="14" y="106"/>
                  </a:lnTo>
                  <a:lnTo>
                    <a:pt x="14" y="96"/>
                  </a:lnTo>
                  <a:lnTo>
                    <a:pt x="14" y="88"/>
                  </a:lnTo>
                  <a:lnTo>
                    <a:pt x="14" y="79"/>
                  </a:lnTo>
                  <a:lnTo>
                    <a:pt x="14" y="70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50"/>
                  </a:lnTo>
                  <a:lnTo>
                    <a:pt x="17" y="44"/>
                  </a:lnTo>
                  <a:lnTo>
                    <a:pt x="18" y="39"/>
                  </a:lnTo>
                  <a:lnTo>
                    <a:pt x="18" y="33"/>
                  </a:lnTo>
                  <a:lnTo>
                    <a:pt x="19" y="29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9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4" y="35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2" y="71"/>
                  </a:lnTo>
                  <a:lnTo>
                    <a:pt x="1" y="78"/>
                  </a:lnTo>
                  <a:lnTo>
                    <a:pt x="1" y="84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1" y="135"/>
                  </a:lnTo>
                  <a:lnTo>
                    <a:pt x="1" y="142"/>
                  </a:lnTo>
                  <a:lnTo>
                    <a:pt x="2" y="149"/>
                  </a:lnTo>
                  <a:lnTo>
                    <a:pt x="2" y="157"/>
                  </a:lnTo>
                  <a:lnTo>
                    <a:pt x="2" y="163"/>
                  </a:lnTo>
                  <a:lnTo>
                    <a:pt x="2" y="169"/>
                  </a:lnTo>
                  <a:lnTo>
                    <a:pt x="3" y="176"/>
                  </a:lnTo>
                  <a:lnTo>
                    <a:pt x="5" y="182"/>
                  </a:lnTo>
                  <a:lnTo>
                    <a:pt x="6" y="188"/>
                  </a:lnTo>
                  <a:lnTo>
                    <a:pt x="6" y="193"/>
                  </a:lnTo>
                  <a:lnTo>
                    <a:pt x="7" y="197"/>
                  </a:lnTo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1" name="Freeform 984">
              <a:extLst>
                <a:ext uri="{FF2B5EF4-FFF2-40B4-BE49-F238E27FC236}">
                  <a16:creationId xmlns:a16="http://schemas.microsoft.com/office/drawing/2014/main" id="{A2DF5972-B011-4EDC-A5F6-2D8D7A74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618"/>
              <a:ext cx="32" cy="255"/>
            </a:xfrm>
            <a:custGeom>
              <a:avLst/>
              <a:gdLst>
                <a:gd name="T0" fmla="*/ 4687 w 22"/>
                <a:gd name="T1" fmla="*/ 7988 h 205"/>
                <a:gd name="T2" fmla="*/ 6817 w 22"/>
                <a:gd name="T3" fmla="*/ 8325 h 205"/>
                <a:gd name="T4" fmla="*/ 8854 w 22"/>
                <a:gd name="T5" fmla="*/ 8325 h 205"/>
                <a:gd name="T6" fmla="*/ 9121 w 22"/>
                <a:gd name="T7" fmla="*/ 7823 h 205"/>
                <a:gd name="T8" fmla="*/ 7946 w 22"/>
                <a:gd name="T9" fmla="*/ 7385 h 205"/>
                <a:gd name="T10" fmla="*/ 7946 w 22"/>
                <a:gd name="T11" fmla="*/ 7155 h 205"/>
                <a:gd name="T12" fmla="*/ 7839 w 22"/>
                <a:gd name="T13" fmla="*/ 6910 h 205"/>
                <a:gd name="T14" fmla="*/ 7839 w 22"/>
                <a:gd name="T15" fmla="*/ 6589 h 205"/>
                <a:gd name="T16" fmla="*/ 6817 w 22"/>
                <a:gd name="T17" fmla="*/ 6180 h 205"/>
                <a:gd name="T18" fmla="*/ 6817 w 22"/>
                <a:gd name="T19" fmla="*/ 5729 h 205"/>
                <a:gd name="T20" fmla="*/ 6817 w 22"/>
                <a:gd name="T21" fmla="*/ 5163 h 205"/>
                <a:gd name="T22" fmla="*/ 6817 w 22"/>
                <a:gd name="T23" fmla="*/ 4538 h 205"/>
                <a:gd name="T24" fmla="*/ 6817 w 22"/>
                <a:gd name="T25" fmla="*/ 3801 h 205"/>
                <a:gd name="T26" fmla="*/ 6817 w 22"/>
                <a:gd name="T27" fmla="*/ 3130 h 205"/>
                <a:gd name="T28" fmla="*/ 7839 w 22"/>
                <a:gd name="T29" fmla="*/ 2516 h 205"/>
                <a:gd name="T30" fmla="*/ 7946 w 22"/>
                <a:gd name="T31" fmla="*/ 1975 h 205"/>
                <a:gd name="T32" fmla="*/ 9121 w 22"/>
                <a:gd name="T33" fmla="*/ 1499 h 205"/>
                <a:gd name="T34" fmla="*/ 9916 w 22"/>
                <a:gd name="T35" fmla="*/ 1121 h 205"/>
                <a:gd name="T36" fmla="*/ 10441 w 22"/>
                <a:gd name="T37" fmla="*/ 845 h 205"/>
                <a:gd name="T38" fmla="*/ 11402 w 22"/>
                <a:gd name="T39" fmla="*/ 679 h 205"/>
                <a:gd name="T40" fmla="*/ 12390 w 22"/>
                <a:gd name="T41" fmla="*/ 325 h 205"/>
                <a:gd name="T42" fmla="*/ 12390 w 22"/>
                <a:gd name="T43" fmla="*/ 1 h 205"/>
                <a:gd name="T44" fmla="*/ 7946 w 22"/>
                <a:gd name="T45" fmla="*/ 1 h 205"/>
                <a:gd name="T46" fmla="*/ 5389 w 22"/>
                <a:gd name="T47" fmla="*/ 285 h 205"/>
                <a:gd name="T48" fmla="*/ 4687 w 22"/>
                <a:gd name="T49" fmla="*/ 546 h 205"/>
                <a:gd name="T50" fmla="*/ 2877 w 22"/>
                <a:gd name="T51" fmla="*/ 960 h 205"/>
                <a:gd name="T52" fmla="*/ 2547 w 22"/>
                <a:gd name="T53" fmla="*/ 1394 h 205"/>
                <a:gd name="T54" fmla="*/ 1204 w 22"/>
                <a:gd name="T55" fmla="*/ 1865 h 205"/>
                <a:gd name="T56" fmla="*/ 1204 w 22"/>
                <a:gd name="T57" fmla="*/ 2367 h 205"/>
                <a:gd name="T58" fmla="*/ 1 w 22"/>
                <a:gd name="T59" fmla="*/ 2857 h 205"/>
                <a:gd name="T60" fmla="*/ 0 w 22"/>
                <a:gd name="T61" fmla="*/ 3360 h 205"/>
                <a:gd name="T62" fmla="*/ 0 w 22"/>
                <a:gd name="T63" fmla="*/ 3762 h 205"/>
                <a:gd name="T64" fmla="*/ 0 w 22"/>
                <a:gd name="T65" fmla="*/ 4180 h 205"/>
                <a:gd name="T66" fmla="*/ 0 w 22"/>
                <a:gd name="T67" fmla="*/ 4624 h 205"/>
                <a:gd name="T68" fmla="*/ 0 w 22"/>
                <a:gd name="T69" fmla="*/ 5058 h 205"/>
                <a:gd name="T70" fmla="*/ 1 w 22"/>
                <a:gd name="T71" fmla="*/ 5569 h 205"/>
                <a:gd name="T72" fmla="*/ 1 w 22"/>
                <a:gd name="T73" fmla="*/ 6165 h 205"/>
                <a:gd name="T74" fmla="*/ 1204 w 22"/>
                <a:gd name="T75" fmla="*/ 6631 h 205"/>
                <a:gd name="T76" fmla="*/ 1751 w 22"/>
                <a:gd name="T77" fmla="*/ 7126 h 205"/>
                <a:gd name="T78" fmla="*/ 2877 w 22"/>
                <a:gd name="T79" fmla="*/ 7549 h 2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05"/>
                <a:gd name="T122" fmla="*/ 22 w 22"/>
                <a:gd name="T123" fmla="*/ 205 h 2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05">
                  <a:moveTo>
                    <a:pt x="5" y="188"/>
                  </a:moveTo>
                  <a:lnTo>
                    <a:pt x="8" y="195"/>
                  </a:lnTo>
                  <a:lnTo>
                    <a:pt x="10" y="200"/>
                  </a:lnTo>
                  <a:lnTo>
                    <a:pt x="12" y="203"/>
                  </a:lnTo>
                  <a:lnTo>
                    <a:pt x="13" y="204"/>
                  </a:lnTo>
                  <a:lnTo>
                    <a:pt x="15" y="203"/>
                  </a:lnTo>
                  <a:lnTo>
                    <a:pt x="16" y="199"/>
                  </a:lnTo>
                  <a:lnTo>
                    <a:pt x="16" y="191"/>
                  </a:lnTo>
                  <a:lnTo>
                    <a:pt x="15" y="183"/>
                  </a:lnTo>
                  <a:lnTo>
                    <a:pt x="14" y="181"/>
                  </a:lnTo>
                  <a:lnTo>
                    <a:pt x="14" y="178"/>
                  </a:lnTo>
                  <a:lnTo>
                    <a:pt x="14" y="175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2" y="156"/>
                  </a:lnTo>
                  <a:lnTo>
                    <a:pt x="12" y="151"/>
                  </a:lnTo>
                  <a:lnTo>
                    <a:pt x="12" y="146"/>
                  </a:lnTo>
                  <a:lnTo>
                    <a:pt x="12" y="140"/>
                  </a:lnTo>
                  <a:lnTo>
                    <a:pt x="12" y="133"/>
                  </a:lnTo>
                  <a:lnTo>
                    <a:pt x="12" y="126"/>
                  </a:lnTo>
                  <a:lnTo>
                    <a:pt x="12" y="119"/>
                  </a:lnTo>
                  <a:lnTo>
                    <a:pt x="12" y="111"/>
                  </a:lnTo>
                  <a:lnTo>
                    <a:pt x="12" y="102"/>
                  </a:lnTo>
                  <a:lnTo>
                    <a:pt x="12" y="93"/>
                  </a:lnTo>
                  <a:lnTo>
                    <a:pt x="12" y="85"/>
                  </a:lnTo>
                  <a:lnTo>
                    <a:pt x="12" y="76"/>
                  </a:lnTo>
                  <a:lnTo>
                    <a:pt x="12" y="68"/>
                  </a:lnTo>
                  <a:lnTo>
                    <a:pt x="13" y="61"/>
                  </a:lnTo>
                  <a:lnTo>
                    <a:pt x="13" y="54"/>
                  </a:lnTo>
                  <a:lnTo>
                    <a:pt x="14" y="48"/>
                  </a:lnTo>
                  <a:lnTo>
                    <a:pt x="15" y="42"/>
                  </a:lnTo>
                  <a:lnTo>
                    <a:pt x="16" y="37"/>
                  </a:lnTo>
                  <a:lnTo>
                    <a:pt x="16" y="32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2" y="58"/>
                  </a:lnTo>
                  <a:lnTo>
                    <a:pt x="1" y="64"/>
                  </a:lnTo>
                  <a:lnTo>
                    <a:pt x="1" y="70"/>
                  </a:lnTo>
                  <a:lnTo>
                    <a:pt x="1" y="7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1" y="137"/>
                  </a:lnTo>
                  <a:lnTo>
                    <a:pt x="1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2" y="162"/>
                  </a:lnTo>
                  <a:lnTo>
                    <a:pt x="2" y="168"/>
                  </a:lnTo>
                  <a:lnTo>
                    <a:pt x="3" y="174"/>
                  </a:lnTo>
                  <a:lnTo>
                    <a:pt x="4" y="179"/>
                  </a:lnTo>
                  <a:lnTo>
                    <a:pt x="5" y="184"/>
                  </a:lnTo>
                  <a:lnTo>
                    <a:pt x="5" y="188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2" name="Freeform 985">
              <a:extLst>
                <a:ext uri="{FF2B5EF4-FFF2-40B4-BE49-F238E27FC236}">
                  <a16:creationId xmlns:a16="http://schemas.microsoft.com/office/drawing/2014/main" id="{813B678D-F5C3-41C1-B8AD-7148D61A3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3619"/>
              <a:ext cx="30" cy="247"/>
            </a:xfrm>
            <a:custGeom>
              <a:avLst/>
              <a:gdLst>
                <a:gd name="T0" fmla="*/ 6012 w 20"/>
                <a:gd name="T1" fmla="*/ 7968 h 198"/>
                <a:gd name="T2" fmla="*/ 9018 w 20"/>
                <a:gd name="T3" fmla="*/ 8372 h 198"/>
                <a:gd name="T4" fmla="*/ 11691 w 20"/>
                <a:gd name="T5" fmla="*/ 8453 h 198"/>
                <a:gd name="T6" fmla="*/ 13080 w 20"/>
                <a:gd name="T7" fmla="*/ 7968 h 198"/>
                <a:gd name="T8" fmla="*/ 11439 w 20"/>
                <a:gd name="T9" fmla="*/ 7389 h 198"/>
                <a:gd name="T10" fmla="*/ 11439 w 20"/>
                <a:gd name="T11" fmla="*/ 6779 h 198"/>
                <a:gd name="T12" fmla="*/ 9842 w 20"/>
                <a:gd name="T13" fmla="*/ 6017 h 198"/>
                <a:gd name="T14" fmla="*/ 9018 w 20"/>
                <a:gd name="T15" fmla="*/ 4916 h 198"/>
                <a:gd name="T16" fmla="*/ 9018 w 20"/>
                <a:gd name="T17" fmla="*/ 3866 h 198"/>
                <a:gd name="T18" fmla="*/ 9842 w 20"/>
                <a:gd name="T19" fmla="*/ 3223 h 198"/>
                <a:gd name="T20" fmla="*/ 11439 w 20"/>
                <a:gd name="T21" fmla="*/ 2584 h 198"/>
                <a:gd name="T22" fmla="*/ 11691 w 20"/>
                <a:gd name="T23" fmla="*/ 2071 h 198"/>
                <a:gd name="T24" fmla="*/ 13080 w 20"/>
                <a:gd name="T25" fmla="*/ 1572 h 198"/>
                <a:gd name="T26" fmla="*/ 14004 w 20"/>
                <a:gd name="T27" fmla="*/ 1155 h 198"/>
                <a:gd name="T28" fmla="*/ 15443 w 20"/>
                <a:gd name="T29" fmla="*/ 869 h 198"/>
                <a:gd name="T30" fmla="*/ 15692 w 20"/>
                <a:gd name="T31" fmla="*/ 697 h 198"/>
                <a:gd name="T32" fmla="*/ 17676 w 20"/>
                <a:gd name="T33" fmla="*/ 334 h 198"/>
                <a:gd name="T34" fmla="*/ 17676 w 20"/>
                <a:gd name="T35" fmla="*/ 2 h 198"/>
                <a:gd name="T36" fmla="*/ 13080 w 20"/>
                <a:gd name="T37" fmla="*/ 1 h 198"/>
                <a:gd name="T38" fmla="*/ 7835 w 20"/>
                <a:gd name="T39" fmla="*/ 334 h 198"/>
                <a:gd name="T40" fmla="*/ 7626 w 20"/>
                <a:gd name="T41" fmla="*/ 565 h 198"/>
                <a:gd name="T42" fmla="*/ 5223 w 20"/>
                <a:gd name="T43" fmla="*/ 926 h 198"/>
                <a:gd name="T44" fmla="*/ 4008 w 20"/>
                <a:gd name="T45" fmla="*/ 1441 h 198"/>
                <a:gd name="T46" fmla="*/ 2367 w 20"/>
                <a:gd name="T47" fmla="*/ 1961 h 198"/>
                <a:gd name="T48" fmla="*/ 1227 w 20"/>
                <a:gd name="T49" fmla="*/ 2446 h 198"/>
                <a:gd name="T50" fmla="*/ 0 w 20"/>
                <a:gd name="T51" fmla="*/ 2939 h 198"/>
                <a:gd name="T52" fmla="*/ 0 w 20"/>
                <a:gd name="T53" fmla="*/ 3490 h 198"/>
                <a:gd name="T54" fmla="*/ 0 w 20"/>
                <a:gd name="T55" fmla="*/ 3912 h 198"/>
                <a:gd name="T56" fmla="*/ 0 w 20"/>
                <a:gd name="T57" fmla="*/ 4354 h 198"/>
                <a:gd name="T58" fmla="*/ 0 w 20"/>
                <a:gd name="T59" fmla="*/ 4709 h 198"/>
                <a:gd name="T60" fmla="*/ 0 w 20"/>
                <a:gd name="T61" fmla="*/ 5204 h 198"/>
                <a:gd name="T62" fmla="*/ 0 w 20"/>
                <a:gd name="T63" fmla="*/ 5679 h 198"/>
                <a:gd name="T64" fmla="*/ 1227 w 20"/>
                <a:gd name="T65" fmla="*/ 6214 h 198"/>
                <a:gd name="T66" fmla="*/ 2367 w 20"/>
                <a:gd name="T67" fmla="*/ 6653 h 198"/>
                <a:gd name="T68" fmla="*/ 2367 w 20"/>
                <a:gd name="T69" fmla="*/ 7117 h 198"/>
                <a:gd name="T70" fmla="*/ 4008 w 20"/>
                <a:gd name="T71" fmla="*/ 756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"/>
                <a:gd name="T109" fmla="*/ 0 h 198"/>
                <a:gd name="T110" fmla="*/ 20 w 20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" h="198">
                  <a:moveTo>
                    <a:pt x="5" y="180"/>
                  </a:moveTo>
                  <a:lnTo>
                    <a:pt x="6" y="186"/>
                  </a:lnTo>
                  <a:lnTo>
                    <a:pt x="8" y="192"/>
                  </a:lnTo>
                  <a:lnTo>
                    <a:pt x="9" y="195"/>
                  </a:lnTo>
                  <a:lnTo>
                    <a:pt x="11" y="197"/>
                  </a:lnTo>
                  <a:lnTo>
                    <a:pt x="12" y="196"/>
                  </a:lnTo>
                  <a:lnTo>
                    <a:pt x="13" y="192"/>
                  </a:lnTo>
                  <a:lnTo>
                    <a:pt x="13" y="186"/>
                  </a:lnTo>
                  <a:lnTo>
                    <a:pt x="12" y="177"/>
                  </a:lnTo>
                  <a:lnTo>
                    <a:pt x="11" y="172"/>
                  </a:lnTo>
                  <a:lnTo>
                    <a:pt x="11" y="166"/>
                  </a:lnTo>
                  <a:lnTo>
                    <a:pt x="11" y="158"/>
                  </a:lnTo>
                  <a:lnTo>
                    <a:pt x="10" y="149"/>
                  </a:lnTo>
                  <a:lnTo>
                    <a:pt x="10" y="140"/>
                  </a:lnTo>
                  <a:lnTo>
                    <a:pt x="9" y="128"/>
                  </a:lnTo>
                  <a:lnTo>
                    <a:pt x="9" y="115"/>
                  </a:lnTo>
                  <a:lnTo>
                    <a:pt x="9" y="99"/>
                  </a:lnTo>
                  <a:lnTo>
                    <a:pt x="9" y="90"/>
                  </a:lnTo>
                  <a:lnTo>
                    <a:pt x="10" y="82"/>
                  </a:lnTo>
                  <a:lnTo>
                    <a:pt x="10" y="75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3" y="37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4"/>
                  </a:lnTo>
                  <a:lnTo>
                    <a:pt x="18" y="8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5" y="22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1" y="144"/>
                  </a:lnTo>
                  <a:lnTo>
                    <a:pt x="1" y="149"/>
                  </a:lnTo>
                  <a:lnTo>
                    <a:pt x="2" y="155"/>
                  </a:lnTo>
                  <a:lnTo>
                    <a:pt x="2" y="161"/>
                  </a:lnTo>
                  <a:lnTo>
                    <a:pt x="2" y="166"/>
                  </a:lnTo>
                  <a:lnTo>
                    <a:pt x="3" y="171"/>
                  </a:lnTo>
                  <a:lnTo>
                    <a:pt x="4" y="176"/>
                  </a:lnTo>
                  <a:lnTo>
                    <a:pt x="5" y="180"/>
                  </a:lnTo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3" name="Freeform 986">
              <a:extLst>
                <a:ext uri="{FF2B5EF4-FFF2-40B4-BE49-F238E27FC236}">
                  <a16:creationId xmlns:a16="http://schemas.microsoft.com/office/drawing/2014/main" id="{8B7869BB-B1BE-4CBF-B1C8-71DB86328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3622"/>
              <a:ext cx="28" cy="235"/>
            </a:xfrm>
            <a:custGeom>
              <a:avLst/>
              <a:gdLst>
                <a:gd name="T0" fmla="*/ 3336 w 19"/>
                <a:gd name="T1" fmla="*/ 7188 h 189"/>
                <a:gd name="T2" fmla="*/ 6204 w 19"/>
                <a:gd name="T3" fmla="*/ 7622 h 189"/>
                <a:gd name="T4" fmla="*/ 8068 w 19"/>
                <a:gd name="T5" fmla="*/ 7647 h 189"/>
                <a:gd name="T6" fmla="*/ 8068 w 19"/>
                <a:gd name="T7" fmla="*/ 7260 h 189"/>
                <a:gd name="T8" fmla="*/ 8068 w 19"/>
                <a:gd name="T9" fmla="*/ 6714 h 189"/>
                <a:gd name="T10" fmla="*/ 6296 w 19"/>
                <a:gd name="T11" fmla="*/ 6150 h 189"/>
                <a:gd name="T12" fmla="*/ 6204 w 19"/>
                <a:gd name="T13" fmla="*/ 5375 h 189"/>
                <a:gd name="T14" fmla="*/ 6204 w 19"/>
                <a:gd name="T15" fmla="*/ 4433 h 189"/>
                <a:gd name="T16" fmla="*/ 6204 w 19"/>
                <a:gd name="T17" fmla="*/ 3477 h 189"/>
                <a:gd name="T18" fmla="*/ 6296 w 19"/>
                <a:gd name="T19" fmla="*/ 2936 h 189"/>
                <a:gd name="T20" fmla="*/ 7245 w 19"/>
                <a:gd name="T21" fmla="*/ 2306 h 189"/>
                <a:gd name="T22" fmla="*/ 8068 w 19"/>
                <a:gd name="T23" fmla="*/ 1855 h 189"/>
                <a:gd name="T24" fmla="*/ 9143 w 19"/>
                <a:gd name="T25" fmla="*/ 1454 h 189"/>
                <a:gd name="T26" fmla="*/ 9278 w 19"/>
                <a:gd name="T27" fmla="*/ 1052 h 189"/>
                <a:gd name="T28" fmla="*/ 10507 w 19"/>
                <a:gd name="T29" fmla="*/ 776 h 189"/>
                <a:gd name="T30" fmla="*/ 10677 w 19"/>
                <a:gd name="T31" fmla="*/ 624 h 189"/>
                <a:gd name="T32" fmla="*/ 12457 w 19"/>
                <a:gd name="T33" fmla="*/ 285 h 189"/>
                <a:gd name="T34" fmla="*/ 12457 w 19"/>
                <a:gd name="T35" fmla="*/ 1 h 189"/>
                <a:gd name="T36" fmla="*/ 9143 w 19"/>
                <a:gd name="T37" fmla="*/ 1 h 189"/>
                <a:gd name="T38" fmla="*/ 6204 w 19"/>
                <a:gd name="T39" fmla="*/ 285 h 189"/>
                <a:gd name="T40" fmla="*/ 6204 w 19"/>
                <a:gd name="T41" fmla="*/ 502 h 189"/>
                <a:gd name="T42" fmla="*/ 3336 w 19"/>
                <a:gd name="T43" fmla="*/ 846 h 189"/>
                <a:gd name="T44" fmla="*/ 2899 w 19"/>
                <a:gd name="T45" fmla="*/ 1308 h 189"/>
                <a:gd name="T46" fmla="*/ 1967 w 19"/>
                <a:gd name="T47" fmla="*/ 1808 h 189"/>
                <a:gd name="T48" fmla="*/ 1335 w 19"/>
                <a:gd name="T49" fmla="*/ 2248 h 189"/>
                <a:gd name="T50" fmla="*/ 1 w 19"/>
                <a:gd name="T51" fmla="*/ 2699 h 189"/>
                <a:gd name="T52" fmla="*/ 0 w 19"/>
                <a:gd name="T53" fmla="*/ 3208 h 189"/>
                <a:gd name="T54" fmla="*/ 0 w 19"/>
                <a:gd name="T55" fmla="*/ 3641 h 189"/>
                <a:gd name="T56" fmla="*/ 0 w 19"/>
                <a:gd name="T57" fmla="*/ 4173 h 189"/>
                <a:gd name="T58" fmla="*/ 0 w 19"/>
                <a:gd name="T59" fmla="*/ 4960 h 189"/>
                <a:gd name="T60" fmla="*/ 1 w 19"/>
                <a:gd name="T61" fmla="*/ 5781 h 189"/>
                <a:gd name="T62" fmla="*/ 1967 w 19"/>
                <a:gd name="T63" fmla="*/ 6570 h 1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189"/>
                <a:gd name="T98" fmla="*/ 19 w 19"/>
                <a:gd name="T99" fmla="*/ 189 h 1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189">
                  <a:moveTo>
                    <a:pt x="4" y="171"/>
                  </a:moveTo>
                  <a:lnTo>
                    <a:pt x="5" y="177"/>
                  </a:lnTo>
                  <a:lnTo>
                    <a:pt x="7" y="183"/>
                  </a:lnTo>
                  <a:lnTo>
                    <a:pt x="8" y="187"/>
                  </a:lnTo>
                  <a:lnTo>
                    <a:pt x="9" y="188"/>
                  </a:lnTo>
                  <a:lnTo>
                    <a:pt x="11" y="188"/>
                  </a:lnTo>
                  <a:lnTo>
                    <a:pt x="11" y="185"/>
                  </a:lnTo>
                  <a:lnTo>
                    <a:pt x="11" y="179"/>
                  </a:lnTo>
                  <a:lnTo>
                    <a:pt x="11" y="171"/>
                  </a:lnTo>
                  <a:lnTo>
                    <a:pt x="11" y="166"/>
                  </a:lnTo>
                  <a:lnTo>
                    <a:pt x="10" y="159"/>
                  </a:lnTo>
                  <a:lnTo>
                    <a:pt x="9" y="151"/>
                  </a:lnTo>
                  <a:lnTo>
                    <a:pt x="9" y="142"/>
                  </a:lnTo>
                  <a:lnTo>
                    <a:pt x="8" y="133"/>
                  </a:lnTo>
                  <a:lnTo>
                    <a:pt x="8" y="121"/>
                  </a:lnTo>
                  <a:lnTo>
                    <a:pt x="8" y="109"/>
                  </a:lnTo>
                  <a:lnTo>
                    <a:pt x="8" y="95"/>
                  </a:lnTo>
                  <a:lnTo>
                    <a:pt x="8" y="86"/>
                  </a:lnTo>
                  <a:lnTo>
                    <a:pt x="8" y="78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10" y="57"/>
                  </a:lnTo>
                  <a:lnTo>
                    <a:pt x="11" y="51"/>
                  </a:lnTo>
                  <a:lnTo>
                    <a:pt x="11" y="46"/>
                  </a:lnTo>
                  <a:lnTo>
                    <a:pt x="11" y="40"/>
                  </a:lnTo>
                  <a:lnTo>
                    <a:pt x="12" y="35"/>
                  </a:lnTo>
                  <a:lnTo>
                    <a:pt x="13" y="30"/>
                  </a:lnTo>
                  <a:lnTo>
                    <a:pt x="13" y="26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7" y="7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4" y="32"/>
                  </a:lnTo>
                  <a:lnTo>
                    <a:pt x="3" y="38"/>
                  </a:lnTo>
                  <a:lnTo>
                    <a:pt x="3" y="44"/>
                  </a:lnTo>
                  <a:lnTo>
                    <a:pt x="2" y="49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1" y="67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1" y="142"/>
                  </a:lnTo>
                  <a:lnTo>
                    <a:pt x="2" y="152"/>
                  </a:lnTo>
                  <a:lnTo>
                    <a:pt x="3" y="162"/>
                  </a:lnTo>
                  <a:lnTo>
                    <a:pt x="4" y="171"/>
                  </a:lnTo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4" name="Freeform 987">
              <a:extLst>
                <a:ext uri="{FF2B5EF4-FFF2-40B4-BE49-F238E27FC236}">
                  <a16:creationId xmlns:a16="http://schemas.microsoft.com/office/drawing/2014/main" id="{D2048DDC-0E66-40FE-BC7D-6148180E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623"/>
              <a:ext cx="23" cy="226"/>
            </a:xfrm>
            <a:custGeom>
              <a:avLst/>
              <a:gdLst>
                <a:gd name="T0" fmla="*/ 3246 w 16"/>
                <a:gd name="T1" fmla="*/ 283 h 182"/>
                <a:gd name="T2" fmla="*/ 5329 w 16"/>
                <a:gd name="T3" fmla="*/ 1 h 182"/>
                <a:gd name="T4" fmla="*/ 7420 w 16"/>
                <a:gd name="T5" fmla="*/ 1 h 182"/>
                <a:gd name="T6" fmla="*/ 6707 w 16"/>
                <a:gd name="T7" fmla="*/ 283 h 182"/>
                <a:gd name="T8" fmla="*/ 6214 w 16"/>
                <a:gd name="T9" fmla="*/ 618 h 182"/>
                <a:gd name="T10" fmla="*/ 5329 w 16"/>
                <a:gd name="T11" fmla="*/ 767 h 182"/>
                <a:gd name="T12" fmla="*/ 5329 w 16"/>
                <a:gd name="T13" fmla="*/ 1036 h 182"/>
                <a:gd name="T14" fmla="*/ 4666 w 16"/>
                <a:gd name="T15" fmla="*/ 1377 h 182"/>
                <a:gd name="T16" fmla="*/ 4323 w 16"/>
                <a:gd name="T17" fmla="*/ 1797 h 182"/>
                <a:gd name="T18" fmla="*/ 3794 w 16"/>
                <a:gd name="T19" fmla="*/ 2231 h 182"/>
                <a:gd name="T20" fmla="*/ 3246 w 16"/>
                <a:gd name="T21" fmla="*/ 2770 h 182"/>
                <a:gd name="T22" fmla="*/ 3043 w 16"/>
                <a:gd name="T23" fmla="*/ 3318 h 182"/>
                <a:gd name="T24" fmla="*/ 3043 w 16"/>
                <a:gd name="T25" fmla="*/ 4138 h 182"/>
                <a:gd name="T26" fmla="*/ 3043 w 16"/>
                <a:gd name="T27" fmla="*/ 5047 h 182"/>
                <a:gd name="T28" fmla="*/ 3246 w 16"/>
                <a:gd name="T29" fmla="*/ 5727 h 182"/>
                <a:gd name="T30" fmla="*/ 3794 w 16"/>
                <a:gd name="T31" fmla="*/ 6353 h 182"/>
                <a:gd name="T32" fmla="*/ 4323 w 16"/>
                <a:gd name="T33" fmla="*/ 6884 h 182"/>
                <a:gd name="T34" fmla="*/ 3794 w 16"/>
                <a:gd name="T35" fmla="*/ 7174 h 182"/>
                <a:gd name="T36" fmla="*/ 3043 w 16"/>
                <a:gd name="T37" fmla="*/ 7112 h 182"/>
                <a:gd name="T38" fmla="*/ 1473 w 16"/>
                <a:gd name="T39" fmla="*/ 6708 h 182"/>
                <a:gd name="T40" fmla="*/ 1 w 16"/>
                <a:gd name="T41" fmla="*/ 6131 h 182"/>
                <a:gd name="T42" fmla="*/ 1 w 16"/>
                <a:gd name="T43" fmla="*/ 5402 h 182"/>
                <a:gd name="T44" fmla="*/ 0 w 16"/>
                <a:gd name="T45" fmla="*/ 4705 h 182"/>
                <a:gd name="T46" fmla="*/ 0 w 16"/>
                <a:gd name="T47" fmla="*/ 3976 h 182"/>
                <a:gd name="T48" fmla="*/ 0 w 16"/>
                <a:gd name="T49" fmla="*/ 3539 h 182"/>
                <a:gd name="T50" fmla="*/ 0 w 16"/>
                <a:gd name="T51" fmla="*/ 3094 h 182"/>
                <a:gd name="T52" fmla="*/ 1 w 16"/>
                <a:gd name="T53" fmla="*/ 2642 h 182"/>
                <a:gd name="T54" fmla="*/ 1 w 16"/>
                <a:gd name="T55" fmla="*/ 2152 h 182"/>
                <a:gd name="T56" fmla="*/ 1025 w 16"/>
                <a:gd name="T57" fmla="*/ 1733 h 182"/>
                <a:gd name="T58" fmla="*/ 1473 w 16"/>
                <a:gd name="T59" fmla="*/ 1286 h 182"/>
                <a:gd name="T60" fmla="*/ 2092 w 16"/>
                <a:gd name="T61" fmla="*/ 834 h 182"/>
                <a:gd name="T62" fmla="*/ 3043 w 16"/>
                <a:gd name="T63" fmla="*/ 504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82"/>
                <a:gd name="T98" fmla="*/ 16 w 16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82">
                  <a:moveTo>
                    <a:pt x="7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4" y="7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0" y="35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7" y="76"/>
                  </a:lnTo>
                  <a:lnTo>
                    <a:pt x="6" y="84"/>
                  </a:lnTo>
                  <a:lnTo>
                    <a:pt x="6" y="92"/>
                  </a:lnTo>
                  <a:lnTo>
                    <a:pt x="6" y="105"/>
                  </a:lnTo>
                  <a:lnTo>
                    <a:pt x="6" y="116"/>
                  </a:lnTo>
                  <a:lnTo>
                    <a:pt x="6" y="127"/>
                  </a:lnTo>
                  <a:lnTo>
                    <a:pt x="7" y="136"/>
                  </a:lnTo>
                  <a:lnTo>
                    <a:pt x="7" y="144"/>
                  </a:lnTo>
                  <a:lnTo>
                    <a:pt x="7" y="153"/>
                  </a:lnTo>
                  <a:lnTo>
                    <a:pt x="8" y="160"/>
                  </a:lnTo>
                  <a:lnTo>
                    <a:pt x="8" y="166"/>
                  </a:lnTo>
                  <a:lnTo>
                    <a:pt x="9" y="173"/>
                  </a:lnTo>
                  <a:lnTo>
                    <a:pt x="9" y="178"/>
                  </a:lnTo>
                  <a:lnTo>
                    <a:pt x="8" y="181"/>
                  </a:lnTo>
                  <a:lnTo>
                    <a:pt x="7" y="181"/>
                  </a:lnTo>
                  <a:lnTo>
                    <a:pt x="6" y="179"/>
                  </a:lnTo>
                  <a:lnTo>
                    <a:pt x="4" y="175"/>
                  </a:lnTo>
                  <a:lnTo>
                    <a:pt x="3" y="169"/>
                  </a:lnTo>
                  <a:lnTo>
                    <a:pt x="2" y="163"/>
                  </a:lnTo>
                  <a:lnTo>
                    <a:pt x="1" y="155"/>
                  </a:lnTo>
                  <a:lnTo>
                    <a:pt x="1" y="145"/>
                  </a:lnTo>
                  <a:lnTo>
                    <a:pt x="1" y="136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1"/>
                  </a:lnTo>
                  <a:lnTo>
                    <a:pt x="1" y="55"/>
                  </a:lnTo>
                  <a:lnTo>
                    <a:pt x="1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7" y="9"/>
                  </a:ln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5" name="Freeform 988">
              <a:extLst>
                <a:ext uri="{FF2B5EF4-FFF2-40B4-BE49-F238E27FC236}">
                  <a16:creationId xmlns:a16="http://schemas.microsoft.com/office/drawing/2014/main" id="{9D20D316-6F0E-42A4-9849-FA00664B6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3658"/>
              <a:ext cx="43" cy="176"/>
            </a:xfrm>
            <a:custGeom>
              <a:avLst/>
              <a:gdLst>
                <a:gd name="T0" fmla="*/ 3192 w 29"/>
                <a:gd name="T1" fmla="*/ 224 h 142"/>
                <a:gd name="T2" fmla="*/ 4733 w 29"/>
                <a:gd name="T3" fmla="*/ 2 h 142"/>
                <a:gd name="T4" fmla="*/ 5525 w 29"/>
                <a:gd name="T5" fmla="*/ 0 h 142"/>
                <a:gd name="T6" fmla="*/ 5525 w 29"/>
                <a:gd name="T7" fmla="*/ 1 h 142"/>
                <a:gd name="T8" fmla="*/ 6621 w 29"/>
                <a:gd name="T9" fmla="*/ 224 h 142"/>
                <a:gd name="T10" fmla="*/ 7018 w 29"/>
                <a:gd name="T11" fmla="*/ 345 h 142"/>
                <a:gd name="T12" fmla="*/ 8192 w 29"/>
                <a:gd name="T13" fmla="*/ 493 h 142"/>
                <a:gd name="T14" fmla="*/ 8192 w 29"/>
                <a:gd name="T15" fmla="*/ 669 h 142"/>
                <a:gd name="T16" fmla="*/ 8908 w 29"/>
                <a:gd name="T17" fmla="*/ 920 h 142"/>
                <a:gd name="T18" fmla="*/ 8908 w 29"/>
                <a:gd name="T19" fmla="*/ 1140 h 142"/>
                <a:gd name="T20" fmla="*/ 9817 w 29"/>
                <a:gd name="T21" fmla="*/ 1330 h 142"/>
                <a:gd name="T22" fmla="*/ 9817 w 29"/>
                <a:gd name="T23" fmla="*/ 1578 h 142"/>
                <a:gd name="T24" fmla="*/ 9817 w 29"/>
                <a:gd name="T25" fmla="*/ 1786 h 142"/>
                <a:gd name="T26" fmla="*/ 13750 w 29"/>
                <a:gd name="T27" fmla="*/ 2200 h 142"/>
                <a:gd name="T28" fmla="*/ 20388 w 29"/>
                <a:gd name="T29" fmla="*/ 2257 h 142"/>
                <a:gd name="T30" fmla="*/ 21481 w 29"/>
                <a:gd name="T31" fmla="*/ 2257 h 142"/>
                <a:gd name="T32" fmla="*/ 21583 w 29"/>
                <a:gd name="T33" fmla="*/ 2382 h 142"/>
                <a:gd name="T34" fmla="*/ 22879 w 29"/>
                <a:gd name="T35" fmla="*/ 2603 h 142"/>
                <a:gd name="T36" fmla="*/ 22879 w 29"/>
                <a:gd name="T37" fmla="*/ 2744 h 142"/>
                <a:gd name="T38" fmla="*/ 22879 w 29"/>
                <a:gd name="T39" fmla="*/ 2875 h 142"/>
                <a:gd name="T40" fmla="*/ 22879 w 29"/>
                <a:gd name="T41" fmla="*/ 3004 h 142"/>
                <a:gd name="T42" fmla="*/ 21583 w 29"/>
                <a:gd name="T43" fmla="*/ 3063 h 142"/>
                <a:gd name="T44" fmla="*/ 21583 w 29"/>
                <a:gd name="T45" fmla="*/ 3116 h 142"/>
                <a:gd name="T46" fmla="*/ 21481 w 29"/>
                <a:gd name="T47" fmla="*/ 3138 h 142"/>
                <a:gd name="T48" fmla="*/ 21481 w 29"/>
                <a:gd name="T49" fmla="*/ 3138 h 142"/>
                <a:gd name="T50" fmla="*/ 20388 w 29"/>
                <a:gd name="T51" fmla="*/ 3204 h 142"/>
                <a:gd name="T52" fmla="*/ 14556 w 29"/>
                <a:gd name="T53" fmla="*/ 3260 h 142"/>
                <a:gd name="T54" fmla="*/ 8908 w 29"/>
                <a:gd name="T55" fmla="*/ 3563 h 142"/>
                <a:gd name="T56" fmla="*/ 8908 w 29"/>
                <a:gd name="T57" fmla="*/ 3629 h 142"/>
                <a:gd name="T58" fmla="*/ 8908 w 29"/>
                <a:gd name="T59" fmla="*/ 3723 h 142"/>
                <a:gd name="T60" fmla="*/ 8192 w 29"/>
                <a:gd name="T61" fmla="*/ 3887 h 142"/>
                <a:gd name="T62" fmla="*/ 8192 w 29"/>
                <a:gd name="T63" fmla="*/ 4069 h 142"/>
                <a:gd name="T64" fmla="*/ 8192 w 29"/>
                <a:gd name="T65" fmla="*/ 4297 h 142"/>
                <a:gd name="T66" fmla="*/ 7018 w 29"/>
                <a:gd name="T67" fmla="*/ 4535 h 142"/>
                <a:gd name="T68" fmla="*/ 6621 w 29"/>
                <a:gd name="T69" fmla="*/ 4787 h 142"/>
                <a:gd name="T70" fmla="*/ 6621 w 29"/>
                <a:gd name="T71" fmla="*/ 4955 h 142"/>
                <a:gd name="T72" fmla="*/ 5525 w 29"/>
                <a:gd name="T73" fmla="*/ 5087 h 142"/>
                <a:gd name="T74" fmla="*/ 5525 w 29"/>
                <a:gd name="T75" fmla="*/ 5192 h 142"/>
                <a:gd name="T76" fmla="*/ 5525 w 29"/>
                <a:gd name="T77" fmla="*/ 5312 h 142"/>
                <a:gd name="T78" fmla="*/ 4733 w 29"/>
                <a:gd name="T79" fmla="*/ 5400 h 142"/>
                <a:gd name="T80" fmla="*/ 4733 w 29"/>
                <a:gd name="T81" fmla="*/ 5424 h 142"/>
                <a:gd name="T82" fmla="*/ 3726 w 29"/>
                <a:gd name="T83" fmla="*/ 5424 h 142"/>
                <a:gd name="T84" fmla="*/ 3192 w 29"/>
                <a:gd name="T85" fmla="*/ 5326 h 142"/>
                <a:gd name="T86" fmla="*/ 3192 w 29"/>
                <a:gd name="T87" fmla="*/ 5286 h 142"/>
                <a:gd name="T88" fmla="*/ 2153 w 29"/>
                <a:gd name="T89" fmla="*/ 5087 h 142"/>
                <a:gd name="T90" fmla="*/ 2153 w 29"/>
                <a:gd name="T91" fmla="*/ 4890 h 142"/>
                <a:gd name="T92" fmla="*/ 1452 w 29"/>
                <a:gd name="T93" fmla="*/ 4535 h 142"/>
                <a:gd name="T94" fmla="*/ 1452 w 29"/>
                <a:gd name="T95" fmla="*/ 4189 h 142"/>
                <a:gd name="T96" fmla="*/ 1 w 29"/>
                <a:gd name="T97" fmla="*/ 3753 h 142"/>
                <a:gd name="T98" fmla="*/ 0 w 29"/>
                <a:gd name="T99" fmla="*/ 3334 h 142"/>
                <a:gd name="T100" fmla="*/ 0 w 29"/>
                <a:gd name="T101" fmla="*/ 2744 h 142"/>
                <a:gd name="T102" fmla="*/ 0 w 29"/>
                <a:gd name="T103" fmla="*/ 2532 h 142"/>
                <a:gd name="T104" fmla="*/ 1 w 29"/>
                <a:gd name="T105" fmla="*/ 2257 h 142"/>
                <a:gd name="T106" fmla="*/ 1 w 29"/>
                <a:gd name="T107" fmla="*/ 1922 h 142"/>
                <a:gd name="T108" fmla="*/ 1452 w 29"/>
                <a:gd name="T109" fmla="*/ 1551 h 142"/>
                <a:gd name="T110" fmla="*/ 1452 w 29"/>
                <a:gd name="T111" fmla="*/ 1163 h 142"/>
                <a:gd name="T112" fmla="*/ 1452 w 29"/>
                <a:gd name="T113" fmla="*/ 814 h 142"/>
                <a:gd name="T114" fmla="*/ 2153 w 29"/>
                <a:gd name="T115" fmla="*/ 490 h 142"/>
                <a:gd name="T116" fmla="*/ 3192 w 29"/>
                <a:gd name="T117" fmla="*/ 224 h 1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"/>
                <a:gd name="T178" fmla="*/ 0 h 142"/>
                <a:gd name="T179" fmla="*/ 29 w 29"/>
                <a:gd name="T180" fmla="*/ 142 h 1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" h="142">
                  <a:moveTo>
                    <a:pt x="4" y="6"/>
                  </a:moveTo>
                  <a:lnTo>
                    <a:pt x="6" y="2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6"/>
                  </a:lnTo>
                  <a:lnTo>
                    <a:pt x="9" y="9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1" y="23"/>
                  </a:lnTo>
                  <a:lnTo>
                    <a:pt x="11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2" y="47"/>
                  </a:lnTo>
                  <a:lnTo>
                    <a:pt x="17" y="57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7" y="62"/>
                  </a:lnTo>
                  <a:lnTo>
                    <a:pt x="28" y="68"/>
                  </a:lnTo>
                  <a:lnTo>
                    <a:pt x="28" y="72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3"/>
                  </a:lnTo>
                  <a:lnTo>
                    <a:pt x="18" y="85"/>
                  </a:lnTo>
                  <a:lnTo>
                    <a:pt x="11" y="93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10" y="101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9" y="118"/>
                  </a:lnTo>
                  <a:lnTo>
                    <a:pt x="8" y="124"/>
                  </a:lnTo>
                  <a:lnTo>
                    <a:pt x="8" y="129"/>
                  </a:lnTo>
                  <a:lnTo>
                    <a:pt x="7" y="132"/>
                  </a:lnTo>
                  <a:lnTo>
                    <a:pt x="7" y="135"/>
                  </a:lnTo>
                  <a:lnTo>
                    <a:pt x="7" y="138"/>
                  </a:lnTo>
                  <a:lnTo>
                    <a:pt x="6" y="140"/>
                  </a:lnTo>
                  <a:lnTo>
                    <a:pt x="6" y="141"/>
                  </a:lnTo>
                  <a:lnTo>
                    <a:pt x="5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3" y="132"/>
                  </a:lnTo>
                  <a:lnTo>
                    <a:pt x="3" y="127"/>
                  </a:lnTo>
                  <a:lnTo>
                    <a:pt x="2" y="118"/>
                  </a:lnTo>
                  <a:lnTo>
                    <a:pt x="2" y="109"/>
                  </a:lnTo>
                  <a:lnTo>
                    <a:pt x="1" y="98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1" y="59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2" y="21"/>
                  </a:lnTo>
                  <a:lnTo>
                    <a:pt x="3" y="12"/>
                  </a:lnTo>
                  <a:lnTo>
                    <a:pt x="4" y="6"/>
                  </a:lnTo>
                </a:path>
              </a:pathLst>
            </a:custGeom>
            <a:solidFill>
              <a:srgbClr val="E5B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6" name="Freeform 989">
              <a:extLst>
                <a:ext uri="{FF2B5EF4-FFF2-40B4-BE49-F238E27FC236}">
                  <a16:creationId xmlns:a16="http://schemas.microsoft.com/office/drawing/2014/main" id="{8D6A9433-4BA2-4A67-8C70-3D7D1222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3658"/>
              <a:ext cx="52" cy="184"/>
            </a:xfrm>
            <a:custGeom>
              <a:avLst/>
              <a:gdLst>
                <a:gd name="T0" fmla="*/ 3803 w 35"/>
                <a:gd name="T1" fmla="*/ 229 h 148"/>
                <a:gd name="T2" fmla="*/ 3803 w 35"/>
                <a:gd name="T3" fmla="*/ 229 h 148"/>
                <a:gd name="T4" fmla="*/ 5650 w 35"/>
                <a:gd name="T5" fmla="*/ 2 h 148"/>
                <a:gd name="T6" fmla="*/ 6885 w 35"/>
                <a:gd name="T7" fmla="*/ 0 h 148"/>
                <a:gd name="T8" fmla="*/ 7195 w 35"/>
                <a:gd name="T9" fmla="*/ 1 h 148"/>
                <a:gd name="T10" fmla="*/ 8394 w 35"/>
                <a:gd name="T11" fmla="*/ 229 h 148"/>
                <a:gd name="T12" fmla="*/ 9140 w 35"/>
                <a:gd name="T13" fmla="*/ 354 h 148"/>
                <a:gd name="T14" fmla="*/ 10229 w 35"/>
                <a:gd name="T15" fmla="*/ 547 h 148"/>
                <a:gd name="T16" fmla="*/ 10229 w 35"/>
                <a:gd name="T17" fmla="*/ 775 h 148"/>
                <a:gd name="T18" fmla="*/ 10690 w 35"/>
                <a:gd name="T19" fmla="*/ 964 h 148"/>
                <a:gd name="T20" fmla="*/ 10690 w 35"/>
                <a:gd name="T21" fmla="*/ 1198 h 148"/>
                <a:gd name="T22" fmla="*/ 11675 w 35"/>
                <a:gd name="T23" fmla="*/ 1489 h 148"/>
                <a:gd name="T24" fmla="*/ 11675 w 35"/>
                <a:gd name="T25" fmla="*/ 1731 h 148"/>
                <a:gd name="T26" fmla="*/ 11675 w 35"/>
                <a:gd name="T27" fmla="*/ 1976 h 148"/>
                <a:gd name="T28" fmla="*/ 17346 w 35"/>
                <a:gd name="T29" fmla="*/ 2370 h 148"/>
                <a:gd name="T30" fmla="*/ 25557 w 35"/>
                <a:gd name="T31" fmla="*/ 2457 h 148"/>
                <a:gd name="T32" fmla="*/ 26875 w 35"/>
                <a:gd name="T33" fmla="*/ 2511 h 148"/>
                <a:gd name="T34" fmla="*/ 27527 w 35"/>
                <a:gd name="T35" fmla="*/ 2654 h 148"/>
                <a:gd name="T36" fmla="*/ 28890 w 35"/>
                <a:gd name="T37" fmla="*/ 2861 h 148"/>
                <a:gd name="T38" fmla="*/ 28890 w 35"/>
                <a:gd name="T39" fmla="*/ 3036 h 148"/>
                <a:gd name="T40" fmla="*/ 28890 w 35"/>
                <a:gd name="T41" fmla="*/ 3150 h 148"/>
                <a:gd name="T42" fmla="*/ 28890 w 35"/>
                <a:gd name="T43" fmla="*/ 3300 h 148"/>
                <a:gd name="T44" fmla="*/ 27527 w 35"/>
                <a:gd name="T45" fmla="*/ 3356 h 148"/>
                <a:gd name="T46" fmla="*/ 27527 w 35"/>
                <a:gd name="T47" fmla="*/ 3373 h 148"/>
                <a:gd name="T48" fmla="*/ 26875 w 35"/>
                <a:gd name="T49" fmla="*/ 3476 h 148"/>
                <a:gd name="T50" fmla="*/ 25771 w 35"/>
                <a:gd name="T51" fmla="*/ 3476 h 148"/>
                <a:gd name="T52" fmla="*/ 25557 w 35"/>
                <a:gd name="T53" fmla="*/ 3526 h 148"/>
                <a:gd name="T54" fmla="*/ 18528 w 35"/>
                <a:gd name="T55" fmla="*/ 3636 h 148"/>
                <a:gd name="T56" fmla="*/ 10690 w 35"/>
                <a:gd name="T57" fmla="*/ 3916 h 148"/>
                <a:gd name="T58" fmla="*/ 10690 w 35"/>
                <a:gd name="T59" fmla="*/ 3980 h 148"/>
                <a:gd name="T60" fmla="*/ 10690 w 35"/>
                <a:gd name="T61" fmla="*/ 4103 h 148"/>
                <a:gd name="T62" fmla="*/ 10229 w 35"/>
                <a:gd name="T63" fmla="*/ 4269 h 148"/>
                <a:gd name="T64" fmla="*/ 10229 w 35"/>
                <a:gd name="T65" fmla="*/ 4520 h 148"/>
                <a:gd name="T66" fmla="*/ 10229 w 35"/>
                <a:gd name="T67" fmla="*/ 4722 h 148"/>
                <a:gd name="T68" fmla="*/ 9140 w 35"/>
                <a:gd name="T69" fmla="*/ 4968 h 148"/>
                <a:gd name="T70" fmla="*/ 8394 w 35"/>
                <a:gd name="T71" fmla="*/ 5213 h 148"/>
                <a:gd name="T72" fmla="*/ 8394 w 35"/>
                <a:gd name="T73" fmla="*/ 5450 h 148"/>
                <a:gd name="T74" fmla="*/ 7195 w 35"/>
                <a:gd name="T75" fmla="*/ 5619 h 148"/>
                <a:gd name="T76" fmla="*/ 7195 w 35"/>
                <a:gd name="T77" fmla="*/ 5719 h 148"/>
                <a:gd name="T78" fmla="*/ 6885 w 35"/>
                <a:gd name="T79" fmla="*/ 5833 h 148"/>
                <a:gd name="T80" fmla="*/ 5650 w 35"/>
                <a:gd name="T81" fmla="*/ 5920 h 148"/>
                <a:gd name="T82" fmla="*/ 5650 w 35"/>
                <a:gd name="T83" fmla="*/ 5981 h 148"/>
                <a:gd name="T84" fmla="*/ 4843 w 35"/>
                <a:gd name="T85" fmla="*/ 5981 h 148"/>
                <a:gd name="T86" fmla="*/ 3803 w 35"/>
                <a:gd name="T87" fmla="*/ 5871 h 148"/>
                <a:gd name="T88" fmla="*/ 3803 w 35"/>
                <a:gd name="T89" fmla="*/ 5789 h 148"/>
                <a:gd name="T90" fmla="*/ 3260 w 35"/>
                <a:gd name="T91" fmla="*/ 5619 h 148"/>
                <a:gd name="T92" fmla="*/ 3260 w 35"/>
                <a:gd name="T93" fmla="*/ 5363 h 148"/>
                <a:gd name="T94" fmla="*/ 2194 w 35"/>
                <a:gd name="T95" fmla="*/ 4968 h 148"/>
                <a:gd name="T96" fmla="*/ 1477 w 35"/>
                <a:gd name="T97" fmla="*/ 4645 h 148"/>
                <a:gd name="T98" fmla="*/ 1 w 35"/>
                <a:gd name="T99" fmla="*/ 4135 h 148"/>
                <a:gd name="T100" fmla="*/ 0 w 35"/>
                <a:gd name="T101" fmla="*/ 3641 h 148"/>
                <a:gd name="T102" fmla="*/ 0 w 35"/>
                <a:gd name="T103" fmla="*/ 3036 h 148"/>
                <a:gd name="T104" fmla="*/ 0 w 35"/>
                <a:gd name="T105" fmla="*/ 2796 h 148"/>
                <a:gd name="T106" fmla="*/ 1 w 35"/>
                <a:gd name="T107" fmla="*/ 2511 h 148"/>
                <a:gd name="T108" fmla="*/ 1 w 35"/>
                <a:gd name="T109" fmla="*/ 2135 h 148"/>
                <a:gd name="T110" fmla="*/ 1477 w 35"/>
                <a:gd name="T111" fmla="*/ 1717 h 148"/>
                <a:gd name="T112" fmla="*/ 1477 w 35"/>
                <a:gd name="T113" fmla="*/ 1307 h 148"/>
                <a:gd name="T114" fmla="*/ 2194 w 35"/>
                <a:gd name="T115" fmla="*/ 894 h 148"/>
                <a:gd name="T116" fmla="*/ 3260 w 35"/>
                <a:gd name="T117" fmla="*/ 532 h 148"/>
                <a:gd name="T118" fmla="*/ 3803 w 35"/>
                <a:gd name="T119" fmla="*/ 229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148"/>
                <a:gd name="T182" fmla="*/ 35 w 35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148">
                  <a:moveTo>
                    <a:pt x="5" y="6"/>
                  </a:moveTo>
                  <a:lnTo>
                    <a:pt x="5" y="6"/>
                  </a:lnTo>
                  <a:lnTo>
                    <a:pt x="7" y="2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6"/>
                  </a:lnTo>
                  <a:lnTo>
                    <a:pt x="11" y="9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4" y="37"/>
                  </a:lnTo>
                  <a:lnTo>
                    <a:pt x="14" y="43"/>
                  </a:lnTo>
                  <a:lnTo>
                    <a:pt x="14" y="49"/>
                  </a:lnTo>
                  <a:lnTo>
                    <a:pt x="21" y="59"/>
                  </a:lnTo>
                  <a:lnTo>
                    <a:pt x="30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34" y="78"/>
                  </a:lnTo>
                  <a:lnTo>
                    <a:pt x="34" y="81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0" y="87"/>
                  </a:lnTo>
                  <a:lnTo>
                    <a:pt x="22" y="89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2" y="105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1" y="123"/>
                  </a:lnTo>
                  <a:lnTo>
                    <a:pt x="10" y="129"/>
                  </a:lnTo>
                  <a:lnTo>
                    <a:pt x="10" y="134"/>
                  </a:lnTo>
                  <a:lnTo>
                    <a:pt x="9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5" y="145"/>
                  </a:lnTo>
                  <a:lnTo>
                    <a:pt x="5" y="143"/>
                  </a:lnTo>
                  <a:lnTo>
                    <a:pt x="4" y="138"/>
                  </a:lnTo>
                  <a:lnTo>
                    <a:pt x="4" y="132"/>
                  </a:lnTo>
                  <a:lnTo>
                    <a:pt x="3" y="123"/>
                  </a:lnTo>
                  <a:lnTo>
                    <a:pt x="2" y="114"/>
                  </a:lnTo>
                  <a:lnTo>
                    <a:pt x="1" y="102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1" y="52"/>
                  </a:lnTo>
                  <a:lnTo>
                    <a:pt x="2" y="42"/>
                  </a:lnTo>
                  <a:lnTo>
                    <a:pt x="2" y="32"/>
                  </a:lnTo>
                  <a:lnTo>
                    <a:pt x="3" y="22"/>
                  </a:lnTo>
                  <a:lnTo>
                    <a:pt x="4" y="13"/>
                  </a:lnTo>
                  <a:lnTo>
                    <a:pt x="5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7" name="Freeform 990">
              <a:extLst>
                <a:ext uri="{FF2B5EF4-FFF2-40B4-BE49-F238E27FC236}">
                  <a16:creationId xmlns:a16="http://schemas.microsoft.com/office/drawing/2014/main" id="{752D61B0-13D3-49BE-9F26-FFF55EF38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746"/>
              <a:ext cx="37" cy="66"/>
            </a:xfrm>
            <a:custGeom>
              <a:avLst/>
              <a:gdLst>
                <a:gd name="T0" fmla="*/ 1400 w 25"/>
                <a:gd name="T1" fmla="*/ 2002 h 53"/>
                <a:gd name="T2" fmla="*/ 4539 w 25"/>
                <a:gd name="T3" fmla="*/ 684 h 53"/>
                <a:gd name="T4" fmla="*/ 0 w 25"/>
                <a:gd name="T5" fmla="*/ 684 h 53"/>
                <a:gd name="T6" fmla="*/ 0 w 25"/>
                <a:gd name="T7" fmla="*/ 558 h 53"/>
                <a:gd name="T8" fmla="*/ 0 w 25"/>
                <a:gd name="T9" fmla="*/ 512 h 53"/>
                <a:gd name="T10" fmla="*/ 0 w 25"/>
                <a:gd name="T11" fmla="*/ 289 h 53"/>
                <a:gd name="T12" fmla="*/ 0 w 25"/>
                <a:gd name="T13" fmla="*/ 149 h 53"/>
                <a:gd name="T14" fmla="*/ 4539 w 25"/>
                <a:gd name="T15" fmla="*/ 0 h 53"/>
                <a:gd name="T16" fmla="*/ 4539 w 25"/>
                <a:gd name="T17" fmla="*/ 1 h 53"/>
                <a:gd name="T18" fmla="*/ 6718 w 25"/>
                <a:gd name="T19" fmla="*/ 2 h 53"/>
                <a:gd name="T20" fmla="*/ 8584 w 25"/>
                <a:gd name="T21" fmla="*/ 120 h 53"/>
                <a:gd name="T22" fmla="*/ 11952 w 25"/>
                <a:gd name="T23" fmla="*/ 149 h 53"/>
                <a:gd name="T24" fmla="*/ 14278 w 25"/>
                <a:gd name="T25" fmla="*/ 186 h 53"/>
                <a:gd name="T26" fmla="*/ 16492 w 25"/>
                <a:gd name="T27" fmla="*/ 232 h 53"/>
                <a:gd name="T28" fmla="*/ 17979 w 25"/>
                <a:gd name="T29" fmla="*/ 289 h 53"/>
                <a:gd name="T30" fmla="*/ 18802 w 25"/>
                <a:gd name="T31" fmla="*/ 330 h 53"/>
                <a:gd name="T32" fmla="*/ 18802 w 25"/>
                <a:gd name="T33" fmla="*/ 549 h 53"/>
                <a:gd name="T34" fmla="*/ 13252 w 25"/>
                <a:gd name="T35" fmla="*/ 638 h 53"/>
                <a:gd name="T36" fmla="*/ 6718 w 25"/>
                <a:gd name="T37" fmla="*/ 912 h 53"/>
                <a:gd name="T38" fmla="*/ 6518 w 25"/>
                <a:gd name="T39" fmla="*/ 912 h 53"/>
                <a:gd name="T40" fmla="*/ 5457 w 25"/>
                <a:gd name="T41" fmla="*/ 912 h 53"/>
                <a:gd name="T42" fmla="*/ 4539 w 25"/>
                <a:gd name="T43" fmla="*/ 989 h 53"/>
                <a:gd name="T44" fmla="*/ 4539 w 25"/>
                <a:gd name="T45" fmla="*/ 1136 h 53"/>
                <a:gd name="T46" fmla="*/ 3687 w 25"/>
                <a:gd name="T47" fmla="*/ 1232 h 53"/>
                <a:gd name="T48" fmla="*/ 3687 w 25"/>
                <a:gd name="T49" fmla="*/ 1471 h 53"/>
                <a:gd name="T50" fmla="*/ 3067 w 25"/>
                <a:gd name="T51" fmla="*/ 1645 h 53"/>
                <a:gd name="T52" fmla="*/ 2072 w 25"/>
                <a:gd name="T53" fmla="*/ 1832 h 53"/>
                <a:gd name="T54" fmla="*/ 1400 w 25"/>
                <a:gd name="T55" fmla="*/ 2002 h 53"/>
                <a:gd name="T56" fmla="*/ 1400 w 25"/>
                <a:gd name="T57" fmla="*/ 2171 h 53"/>
                <a:gd name="T58" fmla="*/ 1400 w 25"/>
                <a:gd name="T59" fmla="*/ 2194 h 53"/>
                <a:gd name="T60" fmla="*/ 1400 w 25"/>
                <a:gd name="T61" fmla="*/ 2002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"/>
                <a:gd name="T94" fmla="*/ 0 h 53"/>
                <a:gd name="T95" fmla="*/ 25 w 25"/>
                <a:gd name="T96" fmla="*/ 53 h 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" h="53">
                  <a:moveTo>
                    <a:pt x="2" y="48"/>
                  </a:move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17" y="15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5" y="30"/>
                  </a:lnTo>
                  <a:lnTo>
                    <a:pt x="5" y="35"/>
                  </a:lnTo>
                  <a:lnTo>
                    <a:pt x="4" y="39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2" y="48"/>
                  </a:lnTo>
                </a:path>
              </a:pathLst>
            </a:custGeom>
            <a:solidFill>
              <a:srgbClr val="B2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8" name="Freeform 991">
              <a:extLst>
                <a:ext uri="{FF2B5EF4-FFF2-40B4-BE49-F238E27FC236}">
                  <a16:creationId xmlns:a16="http://schemas.microsoft.com/office/drawing/2014/main" id="{FE58196E-EF02-4602-843A-64C2C026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658"/>
              <a:ext cx="38" cy="72"/>
            </a:xfrm>
            <a:custGeom>
              <a:avLst/>
              <a:gdLst>
                <a:gd name="T0" fmla="*/ 14827 w 26"/>
                <a:gd name="T1" fmla="*/ 2259 h 58"/>
                <a:gd name="T2" fmla="*/ 0 w 26"/>
                <a:gd name="T3" fmla="*/ 2115 h 58"/>
                <a:gd name="T4" fmla="*/ 0 w 26"/>
                <a:gd name="T5" fmla="*/ 2063 h 58"/>
                <a:gd name="T6" fmla="*/ 1 w 26"/>
                <a:gd name="T7" fmla="*/ 2063 h 58"/>
                <a:gd name="T8" fmla="*/ 1258 w 26"/>
                <a:gd name="T9" fmla="*/ 2063 h 58"/>
                <a:gd name="T10" fmla="*/ 1839 w 26"/>
                <a:gd name="T11" fmla="*/ 2063 h 58"/>
                <a:gd name="T12" fmla="*/ 3929 w 26"/>
                <a:gd name="T13" fmla="*/ 2063 h 58"/>
                <a:gd name="T14" fmla="*/ 5330 w 26"/>
                <a:gd name="T15" fmla="*/ 2063 h 58"/>
                <a:gd name="T16" fmla="*/ 6583 w 26"/>
                <a:gd name="T17" fmla="*/ 2063 h 58"/>
                <a:gd name="T18" fmla="*/ 6941 w 26"/>
                <a:gd name="T19" fmla="*/ 2063 h 58"/>
                <a:gd name="T20" fmla="*/ 7790 w 26"/>
                <a:gd name="T21" fmla="*/ 2063 h 58"/>
                <a:gd name="T22" fmla="*/ 8392 w 26"/>
                <a:gd name="T23" fmla="*/ 2063 h 58"/>
                <a:gd name="T24" fmla="*/ 8451 w 26"/>
                <a:gd name="T25" fmla="*/ 2063 h 58"/>
                <a:gd name="T26" fmla="*/ 8392 w 26"/>
                <a:gd name="T27" fmla="*/ 2063 h 58"/>
                <a:gd name="T28" fmla="*/ 6941 w 26"/>
                <a:gd name="T29" fmla="*/ 1980 h 58"/>
                <a:gd name="T30" fmla="*/ 1258 w 26"/>
                <a:gd name="T31" fmla="*/ 1339 h 58"/>
                <a:gd name="T32" fmla="*/ 1258 w 26"/>
                <a:gd name="T33" fmla="*/ 1298 h 58"/>
                <a:gd name="T34" fmla="*/ 1258 w 26"/>
                <a:gd name="T35" fmla="*/ 1285 h 58"/>
                <a:gd name="T36" fmla="*/ 1258 w 26"/>
                <a:gd name="T37" fmla="*/ 1106 h 58"/>
                <a:gd name="T38" fmla="*/ 1258 w 26"/>
                <a:gd name="T39" fmla="*/ 951 h 58"/>
                <a:gd name="T40" fmla="*/ 1258 w 26"/>
                <a:gd name="T41" fmla="*/ 766 h 58"/>
                <a:gd name="T42" fmla="*/ 1258 w 26"/>
                <a:gd name="T43" fmla="*/ 541 h 58"/>
                <a:gd name="T44" fmla="*/ 1839 w 26"/>
                <a:gd name="T45" fmla="*/ 351 h 58"/>
                <a:gd name="T46" fmla="*/ 2688 w 26"/>
                <a:gd name="T47" fmla="*/ 148 h 58"/>
                <a:gd name="T48" fmla="*/ 3082 w 26"/>
                <a:gd name="T49" fmla="*/ 119 h 58"/>
                <a:gd name="T50" fmla="*/ 3082 w 26"/>
                <a:gd name="T51" fmla="*/ 1 h 58"/>
                <a:gd name="T52" fmla="*/ 3929 w 26"/>
                <a:gd name="T53" fmla="*/ 0 h 58"/>
                <a:gd name="T54" fmla="*/ 3929 w 26"/>
                <a:gd name="T55" fmla="*/ 1 h 58"/>
                <a:gd name="T56" fmla="*/ 3929 w 26"/>
                <a:gd name="T57" fmla="*/ 119 h 58"/>
                <a:gd name="T58" fmla="*/ 4504 w 26"/>
                <a:gd name="T59" fmla="*/ 184 h 58"/>
                <a:gd name="T60" fmla="*/ 4504 w 26"/>
                <a:gd name="T61" fmla="*/ 283 h 58"/>
                <a:gd name="T62" fmla="*/ 5330 w 26"/>
                <a:gd name="T63" fmla="*/ 351 h 58"/>
                <a:gd name="T64" fmla="*/ 5330 w 26"/>
                <a:gd name="T65" fmla="*/ 497 h 58"/>
                <a:gd name="T66" fmla="*/ 5742 w 26"/>
                <a:gd name="T67" fmla="*/ 541 h 58"/>
                <a:gd name="T68" fmla="*/ 5742 w 26"/>
                <a:gd name="T69" fmla="*/ 672 h 58"/>
                <a:gd name="T70" fmla="*/ 5742 w 26"/>
                <a:gd name="T71" fmla="*/ 771 h 58"/>
                <a:gd name="T72" fmla="*/ 5742 w 26"/>
                <a:gd name="T73" fmla="*/ 834 h 58"/>
                <a:gd name="T74" fmla="*/ 5742 w 26"/>
                <a:gd name="T75" fmla="*/ 937 h 58"/>
                <a:gd name="T76" fmla="*/ 6583 w 26"/>
                <a:gd name="T77" fmla="*/ 957 h 58"/>
                <a:gd name="T78" fmla="*/ 6583 w 26"/>
                <a:gd name="T79" fmla="*/ 1106 h 58"/>
                <a:gd name="T80" fmla="*/ 6583 w 26"/>
                <a:gd name="T81" fmla="*/ 1285 h 58"/>
                <a:gd name="T82" fmla="*/ 6583 w 26"/>
                <a:gd name="T83" fmla="*/ 1444 h 58"/>
                <a:gd name="T84" fmla="*/ 6583 w 26"/>
                <a:gd name="T85" fmla="*/ 1611 h 58"/>
                <a:gd name="T86" fmla="*/ 6583 w 26"/>
                <a:gd name="T87" fmla="*/ 1730 h 58"/>
                <a:gd name="T88" fmla="*/ 9621 w 26"/>
                <a:gd name="T89" fmla="*/ 2115 h 58"/>
                <a:gd name="T90" fmla="*/ 14827 w 26"/>
                <a:gd name="T91" fmla="*/ 2148 h 58"/>
                <a:gd name="T92" fmla="*/ 14827 w 26"/>
                <a:gd name="T93" fmla="*/ 2226 h 58"/>
                <a:gd name="T94" fmla="*/ 15245 w 26"/>
                <a:gd name="T95" fmla="*/ 2226 h 58"/>
                <a:gd name="T96" fmla="*/ 16013 w 26"/>
                <a:gd name="T97" fmla="*/ 2259 h 58"/>
                <a:gd name="T98" fmla="*/ 14827 w 26"/>
                <a:gd name="T99" fmla="*/ 2259 h 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58"/>
                <a:gd name="T152" fmla="*/ 26 w 26"/>
                <a:gd name="T153" fmla="*/ 58 h 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58">
                  <a:moveTo>
                    <a:pt x="23" y="57"/>
                  </a:moveTo>
                  <a:lnTo>
                    <a:pt x="0" y="53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3" y="9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41"/>
                  </a:lnTo>
                  <a:lnTo>
                    <a:pt x="10" y="44"/>
                  </a:lnTo>
                  <a:lnTo>
                    <a:pt x="15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5" y="57"/>
                  </a:lnTo>
                  <a:lnTo>
                    <a:pt x="23" y="57"/>
                  </a:lnTo>
                </a:path>
              </a:pathLst>
            </a:custGeom>
            <a:solidFill>
              <a:srgbClr val="B2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9" name="Freeform 992">
              <a:extLst>
                <a:ext uri="{FF2B5EF4-FFF2-40B4-BE49-F238E27FC236}">
                  <a16:creationId xmlns:a16="http://schemas.microsoft.com/office/drawing/2014/main" id="{410D536F-CB00-4892-AB31-967FC0BC2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735"/>
              <a:ext cx="11" cy="12"/>
            </a:xfrm>
            <a:custGeom>
              <a:avLst/>
              <a:gdLst>
                <a:gd name="T0" fmla="*/ 12380 w 7"/>
                <a:gd name="T1" fmla="*/ 0 h 10"/>
                <a:gd name="T2" fmla="*/ 11123 w 7"/>
                <a:gd name="T3" fmla="*/ 0 h 10"/>
                <a:gd name="T4" fmla="*/ 7878 w 7"/>
                <a:gd name="T5" fmla="*/ 1 h 10"/>
                <a:gd name="T6" fmla="*/ 7078 w 7"/>
                <a:gd name="T7" fmla="*/ 1 h 10"/>
                <a:gd name="T8" fmla="*/ 2866 w 7"/>
                <a:gd name="T9" fmla="*/ 1 h 10"/>
                <a:gd name="T10" fmla="*/ 0 w 7"/>
                <a:gd name="T11" fmla="*/ 2 h 10"/>
                <a:gd name="T12" fmla="*/ 0 w 7"/>
                <a:gd name="T13" fmla="*/ 86 h 10"/>
                <a:gd name="T14" fmla="*/ 0 w 7"/>
                <a:gd name="T15" fmla="*/ 149 h 10"/>
                <a:gd name="T16" fmla="*/ 2866 w 7"/>
                <a:gd name="T17" fmla="*/ 179 h 10"/>
                <a:gd name="T18" fmla="*/ 12380 w 7"/>
                <a:gd name="T19" fmla="*/ 210 h 10"/>
                <a:gd name="T20" fmla="*/ 12380 w 7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0"/>
                <a:gd name="T35" fmla="*/ 7 w 7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0">
                  <a:moveTo>
                    <a:pt x="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6" y="9"/>
                  </a:lnTo>
                  <a:lnTo>
                    <a:pt x="6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0" name="Freeform 993">
              <a:extLst>
                <a:ext uri="{FF2B5EF4-FFF2-40B4-BE49-F238E27FC236}">
                  <a16:creationId xmlns:a16="http://schemas.microsoft.com/office/drawing/2014/main" id="{0D61A02F-507F-481E-925C-BDA97C82C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735"/>
              <a:ext cx="20" cy="20"/>
            </a:xfrm>
            <a:custGeom>
              <a:avLst/>
              <a:gdLst>
                <a:gd name="T0" fmla="*/ 16677 w 13"/>
                <a:gd name="T1" fmla="*/ 0 h 16"/>
                <a:gd name="T2" fmla="*/ 16677 w 13"/>
                <a:gd name="T3" fmla="*/ 0 h 16"/>
                <a:gd name="T4" fmla="*/ 14628 w 13"/>
                <a:gd name="T5" fmla="*/ 0 h 16"/>
                <a:gd name="T6" fmla="*/ 11671 w 13"/>
                <a:gd name="T7" fmla="*/ 1 h 16"/>
                <a:gd name="T8" fmla="*/ 7586 w 13"/>
                <a:gd name="T9" fmla="*/ 1 h 16"/>
                <a:gd name="T10" fmla="*/ 2083 w 13"/>
                <a:gd name="T11" fmla="*/ 110 h 16"/>
                <a:gd name="T12" fmla="*/ 0 w 13"/>
                <a:gd name="T13" fmla="*/ 125 h 16"/>
                <a:gd name="T14" fmla="*/ 0 w 13"/>
                <a:gd name="T15" fmla="*/ 305 h 16"/>
                <a:gd name="T16" fmla="*/ 0 w 13"/>
                <a:gd name="T17" fmla="*/ 499 h 16"/>
                <a:gd name="T18" fmla="*/ 2083 w 13"/>
                <a:gd name="T19" fmla="*/ 569 h 16"/>
                <a:gd name="T20" fmla="*/ 17955 w 13"/>
                <a:gd name="T21" fmla="*/ 666 h 16"/>
                <a:gd name="T22" fmla="*/ 16677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6"/>
                <a:gd name="T38" fmla="*/ 13 w 1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6">
                  <a:moveTo>
                    <a:pt x="11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2" y="15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1" name="Freeform 994">
              <a:extLst>
                <a:ext uri="{FF2B5EF4-FFF2-40B4-BE49-F238E27FC236}">
                  <a16:creationId xmlns:a16="http://schemas.microsoft.com/office/drawing/2014/main" id="{0D150AD7-CFB4-40D4-B517-F72E101C1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3566"/>
              <a:ext cx="107" cy="196"/>
            </a:xfrm>
            <a:custGeom>
              <a:avLst/>
              <a:gdLst>
                <a:gd name="T0" fmla="*/ 10263 w 72"/>
                <a:gd name="T1" fmla="*/ 228 h 158"/>
                <a:gd name="T2" fmla="*/ 4848 w 72"/>
                <a:gd name="T3" fmla="*/ 670 h 158"/>
                <a:gd name="T4" fmla="*/ 3830 w 72"/>
                <a:gd name="T5" fmla="*/ 1284 h 158"/>
                <a:gd name="T6" fmla="*/ 2195 w 72"/>
                <a:gd name="T7" fmla="*/ 1930 h 158"/>
                <a:gd name="T8" fmla="*/ 1477 w 72"/>
                <a:gd name="T9" fmla="*/ 2751 h 158"/>
                <a:gd name="T10" fmla="*/ 1 w 72"/>
                <a:gd name="T11" fmla="*/ 3771 h 158"/>
                <a:gd name="T12" fmla="*/ 0 w 72"/>
                <a:gd name="T13" fmla="*/ 4733 h 158"/>
                <a:gd name="T14" fmla="*/ 0 w 72"/>
                <a:gd name="T15" fmla="*/ 5468 h 158"/>
                <a:gd name="T16" fmla="*/ 1 w 72"/>
                <a:gd name="T17" fmla="*/ 5694 h 158"/>
                <a:gd name="T18" fmla="*/ 3262 w 72"/>
                <a:gd name="T19" fmla="*/ 5871 h 158"/>
                <a:gd name="T20" fmla="*/ 3262 w 72"/>
                <a:gd name="T21" fmla="*/ 5593 h 158"/>
                <a:gd name="T22" fmla="*/ 3830 w 72"/>
                <a:gd name="T23" fmla="*/ 5127 h 158"/>
                <a:gd name="T24" fmla="*/ 3262 w 72"/>
                <a:gd name="T25" fmla="*/ 4951 h 158"/>
                <a:gd name="T26" fmla="*/ 3262 w 72"/>
                <a:gd name="T27" fmla="*/ 4570 h 158"/>
                <a:gd name="T28" fmla="*/ 3830 w 72"/>
                <a:gd name="T29" fmla="*/ 4133 h 158"/>
                <a:gd name="T30" fmla="*/ 3830 w 72"/>
                <a:gd name="T31" fmla="*/ 3575 h 158"/>
                <a:gd name="T32" fmla="*/ 4848 w 72"/>
                <a:gd name="T33" fmla="*/ 2745 h 158"/>
                <a:gd name="T34" fmla="*/ 6906 w 72"/>
                <a:gd name="T35" fmla="*/ 1873 h 158"/>
                <a:gd name="T36" fmla="*/ 8459 w 72"/>
                <a:gd name="T37" fmla="*/ 1162 h 158"/>
                <a:gd name="T38" fmla="*/ 11700 w 72"/>
                <a:gd name="T39" fmla="*/ 670 h 158"/>
                <a:gd name="T40" fmla="*/ 19565 w 72"/>
                <a:gd name="T41" fmla="*/ 619 h 158"/>
                <a:gd name="T42" fmla="*/ 27655 w 72"/>
                <a:gd name="T43" fmla="*/ 670 h 158"/>
                <a:gd name="T44" fmla="*/ 35142 w 72"/>
                <a:gd name="T45" fmla="*/ 670 h 158"/>
                <a:gd name="T46" fmla="*/ 39652 w 72"/>
                <a:gd name="T47" fmla="*/ 609 h 158"/>
                <a:gd name="T48" fmla="*/ 47912 w 72"/>
                <a:gd name="T49" fmla="*/ 937 h 158"/>
                <a:gd name="T50" fmla="*/ 50058 w 72"/>
                <a:gd name="T51" fmla="*/ 1358 h 158"/>
                <a:gd name="T52" fmla="*/ 51544 w 72"/>
                <a:gd name="T53" fmla="*/ 1976 h 158"/>
                <a:gd name="T54" fmla="*/ 52225 w 72"/>
                <a:gd name="T55" fmla="*/ 2799 h 158"/>
                <a:gd name="T56" fmla="*/ 53843 w 72"/>
                <a:gd name="T57" fmla="*/ 3700 h 158"/>
                <a:gd name="T58" fmla="*/ 54906 w 72"/>
                <a:gd name="T59" fmla="*/ 4733 h 158"/>
                <a:gd name="T60" fmla="*/ 53843 w 72"/>
                <a:gd name="T61" fmla="*/ 5070 h 158"/>
                <a:gd name="T62" fmla="*/ 52225 w 72"/>
                <a:gd name="T63" fmla="*/ 5349 h 158"/>
                <a:gd name="T64" fmla="*/ 52225 w 72"/>
                <a:gd name="T65" fmla="*/ 5786 h 158"/>
                <a:gd name="T66" fmla="*/ 54906 w 72"/>
                <a:gd name="T67" fmla="*/ 6132 h 158"/>
                <a:gd name="T68" fmla="*/ 58180 w 72"/>
                <a:gd name="T69" fmla="*/ 5936 h 158"/>
                <a:gd name="T70" fmla="*/ 60211 w 72"/>
                <a:gd name="T71" fmla="*/ 5669 h 158"/>
                <a:gd name="T72" fmla="*/ 58927 w 72"/>
                <a:gd name="T73" fmla="*/ 5389 h 158"/>
                <a:gd name="T74" fmla="*/ 58180 w 72"/>
                <a:gd name="T75" fmla="*/ 5070 h 158"/>
                <a:gd name="T76" fmla="*/ 57071 w 72"/>
                <a:gd name="T77" fmla="*/ 4852 h 158"/>
                <a:gd name="T78" fmla="*/ 56527 w 72"/>
                <a:gd name="T79" fmla="*/ 4509 h 158"/>
                <a:gd name="T80" fmla="*/ 56527 w 72"/>
                <a:gd name="T81" fmla="*/ 3700 h 158"/>
                <a:gd name="T82" fmla="*/ 55587 w 72"/>
                <a:gd name="T83" fmla="*/ 2541 h 158"/>
                <a:gd name="T84" fmla="*/ 54906 w 72"/>
                <a:gd name="T85" fmla="*/ 1427 h 158"/>
                <a:gd name="T86" fmla="*/ 52225 w 72"/>
                <a:gd name="T87" fmla="*/ 499 h 158"/>
                <a:gd name="T88" fmla="*/ 47912 w 72"/>
                <a:gd name="T89" fmla="*/ 148 h 158"/>
                <a:gd name="T90" fmla="*/ 41098 w 72"/>
                <a:gd name="T91" fmla="*/ 1 h 158"/>
                <a:gd name="T92" fmla="*/ 27655 w 72"/>
                <a:gd name="T93" fmla="*/ 0 h 158"/>
                <a:gd name="T94" fmla="*/ 15912 w 72"/>
                <a:gd name="T95" fmla="*/ 1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158"/>
                <a:gd name="T146" fmla="*/ 72 w 72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158">
                  <a:moveTo>
                    <a:pt x="18" y="1"/>
                  </a:moveTo>
                  <a:lnTo>
                    <a:pt x="15" y="3"/>
                  </a:lnTo>
                  <a:lnTo>
                    <a:pt x="12" y="6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5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3" y="49"/>
                  </a:lnTo>
                  <a:lnTo>
                    <a:pt x="3" y="56"/>
                  </a:lnTo>
                  <a:lnTo>
                    <a:pt x="2" y="64"/>
                  </a:lnTo>
                  <a:lnTo>
                    <a:pt x="2" y="71"/>
                  </a:lnTo>
                  <a:lnTo>
                    <a:pt x="1" y="80"/>
                  </a:lnTo>
                  <a:lnTo>
                    <a:pt x="1" y="89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2" y="149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6"/>
                  </a:lnTo>
                  <a:lnTo>
                    <a:pt x="5" y="103"/>
                  </a:lnTo>
                  <a:lnTo>
                    <a:pt x="5" y="97"/>
                  </a:lnTo>
                  <a:lnTo>
                    <a:pt x="5" y="92"/>
                  </a:lnTo>
                  <a:lnTo>
                    <a:pt x="6" y="86"/>
                  </a:lnTo>
                  <a:lnTo>
                    <a:pt x="6" y="78"/>
                  </a:lnTo>
                  <a:lnTo>
                    <a:pt x="6" y="70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8" y="48"/>
                  </a:lnTo>
                  <a:lnTo>
                    <a:pt x="9" y="41"/>
                  </a:lnTo>
                  <a:lnTo>
                    <a:pt x="9" y="36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2" y="23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3" y="16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4" y="18"/>
                  </a:lnTo>
                  <a:lnTo>
                    <a:pt x="57" y="24"/>
                  </a:lnTo>
                  <a:lnTo>
                    <a:pt x="57" y="27"/>
                  </a:lnTo>
                  <a:lnTo>
                    <a:pt x="58" y="30"/>
                  </a:lnTo>
                  <a:lnTo>
                    <a:pt x="59" y="35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61" y="51"/>
                  </a:lnTo>
                  <a:lnTo>
                    <a:pt x="62" y="58"/>
                  </a:lnTo>
                  <a:lnTo>
                    <a:pt x="62" y="65"/>
                  </a:lnTo>
                  <a:lnTo>
                    <a:pt x="62" y="72"/>
                  </a:lnTo>
                  <a:lnTo>
                    <a:pt x="63" y="80"/>
                  </a:lnTo>
                  <a:lnTo>
                    <a:pt x="63" y="88"/>
                  </a:lnTo>
                  <a:lnTo>
                    <a:pt x="64" y="95"/>
                  </a:lnTo>
                  <a:lnTo>
                    <a:pt x="64" y="104"/>
                  </a:lnTo>
                  <a:lnTo>
                    <a:pt x="64" y="113"/>
                  </a:lnTo>
                  <a:lnTo>
                    <a:pt x="65" y="121"/>
                  </a:lnTo>
                  <a:lnTo>
                    <a:pt x="65" y="129"/>
                  </a:lnTo>
                  <a:lnTo>
                    <a:pt x="65" y="130"/>
                  </a:lnTo>
                  <a:lnTo>
                    <a:pt x="64" y="130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2" y="137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2" y="148"/>
                  </a:lnTo>
                  <a:lnTo>
                    <a:pt x="63" y="154"/>
                  </a:lnTo>
                  <a:lnTo>
                    <a:pt x="64" y="157"/>
                  </a:lnTo>
                  <a:lnTo>
                    <a:pt x="65" y="157"/>
                  </a:lnTo>
                  <a:lnTo>
                    <a:pt x="66" y="157"/>
                  </a:lnTo>
                  <a:lnTo>
                    <a:pt x="67" y="155"/>
                  </a:lnTo>
                  <a:lnTo>
                    <a:pt x="69" y="152"/>
                  </a:lnTo>
                  <a:lnTo>
                    <a:pt x="70" y="149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0" y="139"/>
                  </a:lnTo>
                  <a:lnTo>
                    <a:pt x="70" y="136"/>
                  </a:lnTo>
                  <a:lnTo>
                    <a:pt x="70" y="133"/>
                  </a:lnTo>
                  <a:lnTo>
                    <a:pt x="69" y="130"/>
                  </a:lnTo>
                  <a:lnTo>
                    <a:pt x="69" y="129"/>
                  </a:lnTo>
                  <a:lnTo>
                    <a:pt x="68" y="127"/>
                  </a:lnTo>
                  <a:lnTo>
                    <a:pt x="68" y="125"/>
                  </a:lnTo>
                  <a:lnTo>
                    <a:pt x="68" y="122"/>
                  </a:lnTo>
                  <a:lnTo>
                    <a:pt x="67" y="118"/>
                  </a:lnTo>
                  <a:lnTo>
                    <a:pt x="67" y="115"/>
                  </a:lnTo>
                  <a:lnTo>
                    <a:pt x="67" y="109"/>
                  </a:lnTo>
                  <a:lnTo>
                    <a:pt x="67" y="103"/>
                  </a:lnTo>
                  <a:lnTo>
                    <a:pt x="67" y="95"/>
                  </a:lnTo>
                  <a:lnTo>
                    <a:pt x="67" y="87"/>
                  </a:lnTo>
                  <a:lnTo>
                    <a:pt x="67" y="77"/>
                  </a:lnTo>
                  <a:lnTo>
                    <a:pt x="66" y="65"/>
                  </a:lnTo>
                  <a:lnTo>
                    <a:pt x="66" y="56"/>
                  </a:lnTo>
                  <a:lnTo>
                    <a:pt x="65" y="45"/>
                  </a:lnTo>
                  <a:lnTo>
                    <a:pt x="65" y="36"/>
                  </a:lnTo>
                  <a:lnTo>
                    <a:pt x="65" y="26"/>
                  </a:lnTo>
                  <a:lnTo>
                    <a:pt x="64" y="19"/>
                  </a:lnTo>
                  <a:lnTo>
                    <a:pt x="62" y="13"/>
                  </a:lnTo>
                  <a:lnTo>
                    <a:pt x="61" y="10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49" y="1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1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2" name="Freeform 995">
              <a:extLst>
                <a:ext uri="{FF2B5EF4-FFF2-40B4-BE49-F238E27FC236}">
                  <a16:creationId xmlns:a16="http://schemas.microsoft.com/office/drawing/2014/main" id="{B7B541AF-9401-422F-9C0D-C4DFCF02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3566"/>
              <a:ext cx="116" cy="204"/>
            </a:xfrm>
            <a:custGeom>
              <a:avLst/>
              <a:gdLst>
                <a:gd name="T0" fmla="*/ 13902 w 78"/>
                <a:gd name="T1" fmla="*/ 119 h 164"/>
                <a:gd name="T2" fmla="*/ 7259 w 78"/>
                <a:gd name="T3" fmla="*/ 546 h 164"/>
                <a:gd name="T4" fmla="*/ 3868 w 78"/>
                <a:gd name="T5" fmla="*/ 1169 h 164"/>
                <a:gd name="T6" fmla="*/ 3282 w 78"/>
                <a:gd name="T7" fmla="*/ 1809 h 164"/>
                <a:gd name="T8" fmla="*/ 1484 w 78"/>
                <a:gd name="T9" fmla="*/ 2701 h 164"/>
                <a:gd name="T10" fmla="*/ 1 w 78"/>
                <a:gd name="T11" fmla="*/ 3762 h 164"/>
                <a:gd name="T12" fmla="*/ 0 w 78"/>
                <a:gd name="T13" fmla="*/ 4843 h 164"/>
                <a:gd name="T14" fmla="*/ 0 w 78"/>
                <a:gd name="T15" fmla="*/ 5666 h 164"/>
                <a:gd name="T16" fmla="*/ 0 w 78"/>
                <a:gd name="T17" fmla="*/ 6165 h 164"/>
                <a:gd name="T18" fmla="*/ 3282 w 78"/>
                <a:gd name="T19" fmla="*/ 6468 h 164"/>
                <a:gd name="T20" fmla="*/ 3282 w 78"/>
                <a:gd name="T21" fmla="*/ 6197 h 164"/>
                <a:gd name="T22" fmla="*/ 3868 w 78"/>
                <a:gd name="T23" fmla="*/ 5729 h 164"/>
                <a:gd name="T24" fmla="*/ 3282 w 78"/>
                <a:gd name="T25" fmla="*/ 5499 h 164"/>
                <a:gd name="T26" fmla="*/ 3282 w 78"/>
                <a:gd name="T27" fmla="*/ 5163 h 164"/>
                <a:gd name="T28" fmla="*/ 3868 w 78"/>
                <a:gd name="T29" fmla="*/ 4624 h 164"/>
                <a:gd name="T30" fmla="*/ 3868 w 78"/>
                <a:gd name="T31" fmla="*/ 4151 h 164"/>
                <a:gd name="T32" fmla="*/ 4881 w 78"/>
                <a:gd name="T33" fmla="*/ 3337 h 164"/>
                <a:gd name="T34" fmla="*/ 6929 w 78"/>
                <a:gd name="T35" fmla="*/ 2367 h 164"/>
                <a:gd name="T36" fmla="*/ 8554 w 78"/>
                <a:gd name="T37" fmla="*/ 1499 h 164"/>
                <a:gd name="T38" fmla="*/ 10795 w 78"/>
                <a:gd name="T39" fmla="*/ 969 h 164"/>
                <a:gd name="T40" fmla="*/ 17473 w 78"/>
                <a:gd name="T41" fmla="*/ 626 h 164"/>
                <a:gd name="T42" fmla="*/ 27471 w 78"/>
                <a:gd name="T43" fmla="*/ 724 h 164"/>
                <a:gd name="T44" fmla="*/ 36506 w 78"/>
                <a:gd name="T45" fmla="*/ 724 h 164"/>
                <a:gd name="T46" fmla="*/ 42501 w 78"/>
                <a:gd name="T47" fmla="*/ 684 h 164"/>
                <a:gd name="T48" fmla="*/ 50406 w 78"/>
                <a:gd name="T49" fmla="*/ 779 h 164"/>
                <a:gd name="T50" fmla="*/ 53828 w 78"/>
                <a:gd name="T51" fmla="*/ 1307 h 164"/>
                <a:gd name="T52" fmla="*/ 55295 w 78"/>
                <a:gd name="T53" fmla="*/ 1903 h 164"/>
                <a:gd name="T54" fmla="*/ 57471 w 78"/>
                <a:gd name="T55" fmla="*/ 2720 h 164"/>
                <a:gd name="T56" fmla="*/ 57833 w 78"/>
                <a:gd name="T57" fmla="*/ 3717 h 164"/>
                <a:gd name="T58" fmla="*/ 58999 w 78"/>
                <a:gd name="T59" fmla="*/ 4798 h 164"/>
                <a:gd name="T60" fmla="*/ 59884 w 78"/>
                <a:gd name="T61" fmla="*/ 5518 h 164"/>
                <a:gd name="T62" fmla="*/ 57833 w 78"/>
                <a:gd name="T63" fmla="*/ 5666 h 164"/>
                <a:gd name="T64" fmla="*/ 57471 w 78"/>
                <a:gd name="T65" fmla="*/ 6078 h 164"/>
                <a:gd name="T66" fmla="*/ 58999 w 78"/>
                <a:gd name="T67" fmla="*/ 6693 h 164"/>
                <a:gd name="T68" fmla="*/ 62224 w 78"/>
                <a:gd name="T69" fmla="*/ 6589 h 164"/>
                <a:gd name="T70" fmla="*/ 65815 w 78"/>
                <a:gd name="T71" fmla="*/ 6197 h 164"/>
                <a:gd name="T72" fmla="*/ 65815 w 78"/>
                <a:gd name="T73" fmla="*/ 6024 h 164"/>
                <a:gd name="T74" fmla="*/ 64643 w 78"/>
                <a:gd name="T75" fmla="*/ 5645 h 164"/>
                <a:gd name="T76" fmla="*/ 63207 w 78"/>
                <a:gd name="T77" fmla="*/ 5387 h 164"/>
                <a:gd name="T78" fmla="*/ 62224 w 78"/>
                <a:gd name="T79" fmla="*/ 5024 h 164"/>
                <a:gd name="T80" fmla="*/ 62224 w 78"/>
                <a:gd name="T81" fmla="*/ 4347 h 164"/>
                <a:gd name="T82" fmla="*/ 62224 w 78"/>
                <a:gd name="T83" fmla="*/ 3269 h 164"/>
                <a:gd name="T84" fmla="*/ 60757 w 78"/>
                <a:gd name="T85" fmla="*/ 1903 h 164"/>
                <a:gd name="T86" fmla="*/ 58999 w 78"/>
                <a:gd name="T87" fmla="*/ 845 h 164"/>
                <a:gd name="T88" fmla="*/ 54291 w 78"/>
                <a:gd name="T89" fmla="*/ 229 h 164"/>
                <a:gd name="T90" fmla="*/ 48326 w 78"/>
                <a:gd name="T91" fmla="*/ 2 h 164"/>
                <a:gd name="T92" fmla="*/ 35506 w 78"/>
                <a:gd name="T93" fmla="*/ 1 h 164"/>
                <a:gd name="T94" fmla="*/ 21173 w 78"/>
                <a:gd name="T95" fmla="*/ 1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164"/>
                <a:gd name="T146" fmla="*/ 78 w 78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164">
                  <a:moveTo>
                    <a:pt x="20" y="1"/>
                  </a:moveTo>
                  <a:lnTo>
                    <a:pt x="20" y="1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5" y="28"/>
                  </a:lnTo>
                  <a:lnTo>
                    <a:pt x="5" y="34"/>
                  </a:lnTo>
                  <a:lnTo>
                    <a:pt x="4" y="39"/>
                  </a:lnTo>
                  <a:lnTo>
                    <a:pt x="4" y="44"/>
                  </a:lnTo>
                  <a:lnTo>
                    <a:pt x="3" y="51"/>
                  </a:lnTo>
                  <a:lnTo>
                    <a:pt x="3" y="58"/>
                  </a:lnTo>
                  <a:lnTo>
                    <a:pt x="2" y="66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1" y="92"/>
                  </a:lnTo>
                  <a:lnTo>
                    <a:pt x="1" y="101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2"/>
                  </a:lnTo>
                  <a:lnTo>
                    <a:pt x="2" y="155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5"/>
                  </a:lnTo>
                  <a:lnTo>
                    <a:pt x="5" y="140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21"/>
                  </a:lnTo>
                  <a:lnTo>
                    <a:pt x="5" y="114"/>
                  </a:lnTo>
                  <a:lnTo>
                    <a:pt x="5" y="113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5" y="101"/>
                  </a:lnTo>
                  <a:lnTo>
                    <a:pt x="5" y="95"/>
                  </a:lnTo>
                  <a:lnTo>
                    <a:pt x="6" y="89"/>
                  </a:lnTo>
                  <a:lnTo>
                    <a:pt x="6" y="81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8" y="58"/>
                  </a:lnTo>
                  <a:lnTo>
                    <a:pt x="9" y="50"/>
                  </a:lnTo>
                  <a:lnTo>
                    <a:pt x="10" y="43"/>
                  </a:lnTo>
                  <a:lnTo>
                    <a:pt x="10" y="37"/>
                  </a:lnTo>
                  <a:lnTo>
                    <a:pt x="11" y="31"/>
                  </a:lnTo>
                  <a:lnTo>
                    <a:pt x="12" y="27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5" y="16"/>
                  </a:lnTo>
                  <a:lnTo>
                    <a:pt x="59" y="19"/>
                  </a:lnTo>
                  <a:lnTo>
                    <a:pt x="62" y="25"/>
                  </a:lnTo>
                  <a:lnTo>
                    <a:pt x="62" y="28"/>
                  </a:lnTo>
                  <a:lnTo>
                    <a:pt x="63" y="31"/>
                  </a:lnTo>
                  <a:lnTo>
                    <a:pt x="64" y="36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66" y="53"/>
                  </a:lnTo>
                  <a:lnTo>
                    <a:pt x="67" y="60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8" y="83"/>
                  </a:lnTo>
                  <a:lnTo>
                    <a:pt x="68" y="91"/>
                  </a:lnTo>
                  <a:lnTo>
                    <a:pt x="69" y="99"/>
                  </a:lnTo>
                  <a:lnTo>
                    <a:pt x="69" y="108"/>
                  </a:lnTo>
                  <a:lnTo>
                    <a:pt x="69" y="117"/>
                  </a:lnTo>
                  <a:lnTo>
                    <a:pt x="70" y="126"/>
                  </a:lnTo>
                  <a:lnTo>
                    <a:pt x="70" y="134"/>
                  </a:lnTo>
                  <a:lnTo>
                    <a:pt x="70" y="135"/>
                  </a:lnTo>
                  <a:lnTo>
                    <a:pt x="69" y="135"/>
                  </a:lnTo>
                  <a:lnTo>
                    <a:pt x="68" y="137"/>
                  </a:lnTo>
                  <a:lnTo>
                    <a:pt x="68" y="139"/>
                  </a:lnTo>
                  <a:lnTo>
                    <a:pt x="67" y="142"/>
                  </a:lnTo>
                  <a:lnTo>
                    <a:pt x="67" y="145"/>
                  </a:lnTo>
                  <a:lnTo>
                    <a:pt x="67" y="149"/>
                  </a:lnTo>
                  <a:lnTo>
                    <a:pt x="67" y="154"/>
                  </a:lnTo>
                  <a:lnTo>
                    <a:pt x="68" y="160"/>
                  </a:lnTo>
                  <a:lnTo>
                    <a:pt x="69" y="163"/>
                  </a:lnTo>
                  <a:lnTo>
                    <a:pt x="71" y="163"/>
                  </a:lnTo>
                  <a:lnTo>
                    <a:pt x="72" y="163"/>
                  </a:lnTo>
                  <a:lnTo>
                    <a:pt x="73" y="161"/>
                  </a:lnTo>
                  <a:lnTo>
                    <a:pt x="75" y="158"/>
                  </a:lnTo>
                  <a:lnTo>
                    <a:pt x="76" y="155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7" y="149"/>
                  </a:lnTo>
                  <a:lnTo>
                    <a:pt x="77" y="147"/>
                  </a:lnTo>
                  <a:lnTo>
                    <a:pt x="76" y="144"/>
                  </a:lnTo>
                  <a:lnTo>
                    <a:pt x="76" y="141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5" y="134"/>
                  </a:lnTo>
                  <a:lnTo>
                    <a:pt x="74" y="132"/>
                  </a:lnTo>
                  <a:lnTo>
                    <a:pt x="74" y="130"/>
                  </a:lnTo>
                  <a:lnTo>
                    <a:pt x="74" y="127"/>
                  </a:lnTo>
                  <a:lnTo>
                    <a:pt x="73" y="123"/>
                  </a:lnTo>
                  <a:lnTo>
                    <a:pt x="73" y="119"/>
                  </a:lnTo>
                  <a:lnTo>
                    <a:pt x="73" y="113"/>
                  </a:lnTo>
                  <a:lnTo>
                    <a:pt x="73" y="107"/>
                  </a:lnTo>
                  <a:lnTo>
                    <a:pt x="73" y="99"/>
                  </a:lnTo>
                  <a:lnTo>
                    <a:pt x="73" y="90"/>
                  </a:lnTo>
                  <a:lnTo>
                    <a:pt x="73" y="80"/>
                  </a:lnTo>
                  <a:lnTo>
                    <a:pt x="72" y="68"/>
                  </a:lnTo>
                  <a:lnTo>
                    <a:pt x="72" y="58"/>
                  </a:lnTo>
                  <a:lnTo>
                    <a:pt x="71" y="47"/>
                  </a:lnTo>
                  <a:lnTo>
                    <a:pt x="71" y="37"/>
                  </a:lnTo>
                  <a:lnTo>
                    <a:pt x="70" y="27"/>
                  </a:lnTo>
                  <a:lnTo>
                    <a:pt x="69" y="20"/>
                  </a:lnTo>
                  <a:lnTo>
                    <a:pt x="67" y="14"/>
                  </a:lnTo>
                  <a:lnTo>
                    <a:pt x="66" y="10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3" y="1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3" name="Freeform 996">
              <a:extLst>
                <a:ext uri="{FF2B5EF4-FFF2-40B4-BE49-F238E27FC236}">
                  <a16:creationId xmlns:a16="http://schemas.microsoft.com/office/drawing/2014/main" id="{34F0783E-41D3-4F90-919D-3E6E405E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547"/>
              <a:ext cx="71" cy="22"/>
            </a:xfrm>
            <a:custGeom>
              <a:avLst/>
              <a:gdLst>
                <a:gd name="T0" fmla="*/ 15587 w 48"/>
                <a:gd name="T1" fmla="*/ 119 h 18"/>
                <a:gd name="T2" fmla="*/ 0 w 48"/>
                <a:gd name="T3" fmla="*/ 0 h 18"/>
                <a:gd name="T4" fmla="*/ 0 w 48"/>
                <a:gd name="T5" fmla="*/ 1 h 18"/>
                <a:gd name="T6" fmla="*/ 0 w 48"/>
                <a:gd name="T7" fmla="*/ 119 h 18"/>
                <a:gd name="T8" fmla="*/ 0 w 48"/>
                <a:gd name="T9" fmla="*/ 243 h 18"/>
                <a:gd name="T10" fmla="*/ 0 w 48"/>
                <a:gd name="T11" fmla="*/ 297 h 18"/>
                <a:gd name="T12" fmla="*/ 0 w 48"/>
                <a:gd name="T13" fmla="*/ 323 h 18"/>
                <a:gd name="T14" fmla="*/ 1 w 48"/>
                <a:gd name="T15" fmla="*/ 363 h 18"/>
                <a:gd name="T16" fmla="*/ 1392 w 48"/>
                <a:gd name="T17" fmla="*/ 395 h 18"/>
                <a:gd name="T18" fmla="*/ 3046 w 48"/>
                <a:gd name="T19" fmla="*/ 444 h 18"/>
                <a:gd name="T20" fmla="*/ 5362 w 48"/>
                <a:gd name="T21" fmla="*/ 483 h 18"/>
                <a:gd name="T22" fmla="*/ 8502 w 48"/>
                <a:gd name="T23" fmla="*/ 483 h 18"/>
                <a:gd name="T24" fmla="*/ 12576 w 48"/>
                <a:gd name="T25" fmla="*/ 539 h 18"/>
                <a:gd name="T26" fmla="*/ 17661 w 48"/>
                <a:gd name="T27" fmla="*/ 539 h 18"/>
                <a:gd name="T28" fmla="*/ 21010 w 48"/>
                <a:gd name="T29" fmla="*/ 539 h 18"/>
                <a:gd name="T30" fmla="*/ 24113 w 48"/>
                <a:gd name="T31" fmla="*/ 539 h 18"/>
                <a:gd name="T32" fmla="*/ 27442 w 48"/>
                <a:gd name="T33" fmla="*/ 483 h 18"/>
                <a:gd name="T34" fmla="*/ 30474 w 48"/>
                <a:gd name="T35" fmla="*/ 483 h 18"/>
                <a:gd name="T36" fmla="*/ 32528 w 48"/>
                <a:gd name="T37" fmla="*/ 483 h 18"/>
                <a:gd name="T38" fmla="*/ 34104 w 48"/>
                <a:gd name="T39" fmla="*/ 441 h 18"/>
                <a:gd name="T40" fmla="*/ 35667 w 48"/>
                <a:gd name="T41" fmla="*/ 395 h 18"/>
                <a:gd name="T42" fmla="*/ 36932 w 48"/>
                <a:gd name="T43" fmla="*/ 323 h 18"/>
                <a:gd name="T44" fmla="*/ 36932 w 48"/>
                <a:gd name="T45" fmla="*/ 1 h 18"/>
                <a:gd name="T46" fmla="*/ 15587 w 48"/>
                <a:gd name="T47" fmla="*/ 119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8"/>
                <a:gd name="T74" fmla="*/ 48 w 48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8">
                  <a:moveTo>
                    <a:pt x="20" y="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27" y="17"/>
                  </a:lnTo>
                  <a:lnTo>
                    <a:pt x="31" y="17"/>
                  </a:lnTo>
                  <a:lnTo>
                    <a:pt x="35" y="16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6" y="13"/>
                  </a:lnTo>
                  <a:lnTo>
                    <a:pt x="47" y="11"/>
                  </a:lnTo>
                  <a:lnTo>
                    <a:pt x="47" y="1"/>
                  </a:lnTo>
                  <a:lnTo>
                    <a:pt x="20" y="4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4" name="Freeform 997">
              <a:extLst>
                <a:ext uri="{FF2B5EF4-FFF2-40B4-BE49-F238E27FC236}">
                  <a16:creationId xmlns:a16="http://schemas.microsoft.com/office/drawing/2014/main" id="{0B2A626A-5FD1-41D6-91B6-F00863B0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547"/>
              <a:ext cx="80" cy="30"/>
            </a:xfrm>
            <a:custGeom>
              <a:avLst/>
              <a:gdLst>
                <a:gd name="T0" fmla="*/ 18187 w 54"/>
                <a:gd name="T1" fmla="*/ 291 h 24"/>
                <a:gd name="T2" fmla="*/ 0 w 54"/>
                <a:gd name="T3" fmla="*/ 0 h 24"/>
                <a:gd name="T4" fmla="*/ 0 w 54"/>
                <a:gd name="T5" fmla="*/ 119 h 24"/>
                <a:gd name="T6" fmla="*/ 0 w 54"/>
                <a:gd name="T7" fmla="*/ 291 h 24"/>
                <a:gd name="T8" fmla="*/ 0 w 54"/>
                <a:gd name="T9" fmla="*/ 529 h 24"/>
                <a:gd name="T10" fmla="*/ 0 w 54"/>
                <a:gd name="T11" fmla="*/ 569 h 24"/>
                <a:gd name="T12" fmla="*/ 0 w 54"/>
                <a:gd name="T13" fmla="*/ 685 h 24"/>
                <a:gd name="T14" fmla="*/ 1 w 54"/>
                <a:gd name="T15" fmla="*/ 711 h 24"/>
                <a:gd name="T16" fmla="*/ 1407 w 54"/>
                <a:gd name="T17" fmla="*/ 826 h 24"/>
                <a:gd name="T18" fmla="*/ 3087 w 54"/>
                <a:gd name="T19" fmla="*/ 889 h 24"/>
                <a:gd name="T20" fmla="*/ 6564 w 54"/>
                <a:gd name="T21" fmla="*/ 930 h 24"/>
                <a:gd name="T22" fmla="*/ 9724 w 54"/>
                <a:gd name="T23" fmla="*/ 1008 h 24"/>
                <a:gd name="T24" fmla="*/ 14406 w 54"/>
                <a:gd name="T25" fmla="*/ 1024 h 24"/>
                <a:gd name="T26" fmla="*/ 21050 w 54"/>
                <a:gd name="T27" fmla="*/ 1024 h 24"/>
                <a:gd name="T28" fmla="*/ 23480 w 54"/>
                <a:gd name="T29" fmla="*/ 1024 h 24"/>
                <a:gd name="T30" fmla="*/ 27911 w 54"/>
                <a:gd name="T31" fmla="*/ 1024 h 24"/>
                <a:gd name="T32" fmla="*/ 31618 w 54"/>
                <a:gd name="T33" fmla="*/ 1008 h 24"/>
                <a:gd name="T34" fmla="*/ 34785 w 54"/>
                <a:gd name="T35" fmla="*/ 1008 h 24"/>
                <a:gd name="T36" fmla="*/ 37770 w 54"/>
                <a:gd name="T37" fmla="*/ 930 h 24"/>
                <a:gd name="T38" fmla="*/ 39917 w 54"/>
                <a:gd name="T39" fmla="*/ 841 h 24"/>
                <a:gd name="T40" fmla="*/ 41350 w 54"/>
                <a:gd name="T41" fmla="*/ 735 h 24"/>
                <a:gd name="T42" fmla="*/ 42317 w 54"/>
                <a:gd name="T43" fmla="*/ 685 h 24"/>
                <a:gd name="T44" fmla="*/ 42317 w 54"/>
                <a:gd name="T45" fmla="*/ 1 h 24"/>
                <a:gd name="T46" fmla="*/ 18187 w 54"/>
                <a:gd name="T47" fmla="*/ 291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24"/>
                <a:gd name="T74" fmla="*/ 54 w 54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24">
                  <a:moveTo>
                    <a:pt x="23" y="6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8" y="21"/>
                  </a:lnTo>
                  <a:lnTo>
                    <a:pt x="12" y="22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7" y="21"/>
                  </a:lnTo>
                  <a:lnTo>
                    <a:pt x="50" y="19"/>
                  </a:lnTo>
                  <a:lnTo>
                    <a:pt x="52" y="17"/>
                  </a:lnTo>
                  <a:lnTo>
                    <a:pt x="53" y="15"/>
                  </a:lnTo>
                  <a:lnTo>
                    <a:pt x="53" y="1"/>
                  </a:lnTo>
                  <a:lnTo>
                    <a:pt x="23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5" name="Freeform 998">
              <a:extLst>
                <a:ext uri="{FF2B5EF4-FFF2-40B4-BE49-F238E27FC236}">
                  <a16:creationId xmlns:a16="http://schemas.microsoft.com/office/drawing/2014/main" id="{6E9AE32A-1F46-4989-A30E-3E908B9DE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551"/>
              <a:ext cx="25" cy="17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1 h 14"/>
                <a:gd name="T4" fmla="*/ 0 w 17"/>
                <a:gd name="T5" fmla="*/ 90 h 14"/>
                <a:gd name="T6" fmla="*/ 0 w 17"/>
                <a:gd name="T7" fmla="*/ 232 h 14"/>
                <a:gd name="T8" fmla="*/ 0 w 17"/>
                <a:gd name="T9" fmla="*/ 282 h 14"/>
                <a:gd name="T10" fmla="*/ 1 w 17"/>
                <a:gd name="T11" fmla="*/ 282 h 14"/>
                <a:gd name="T12" fmla="*/ 1 w 17"/>
                <a:gd name="T13" fmla="*/ 287 h 14"/>
                <a:gd name="T14" fmla="*/ 1918 w 17"/>
                <a:gd name="T15" fmla="*/ 345 h 14"/>
                <a:gd name="T16" fmla="*/ 3259 w 17"/>
                <a:gd name="T17" fmla="*/ 345 h 14"/>
                <a:gd name="T18" fmla="*/ 5725 w 17"/>
                <a:gd name="T19" fmla="*/ 349 h 14"/>
                <a:gd name="T20" fmla="*/ 8419 w 17"/>
                <a:gd name="T21" fmla="*/ 349 h 14"/>
                <a:gd name="T22" fmla="*/ 11259 w 17"/>
                <a:gd name="T23" fmla="*/ 349 h 14"/>
                <a:gd name="T24" fmla="*/ 11259 w 17"/>
                <a:gd name="T25" fmla="*/ 90 h 14"/>
                <a:gd name="T26" fmla="*/ 0 w 17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4"/>
                <a:gd name="T44" fmla="*/ 17 w 17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6" name="Freeform 999">
              <a:extLst>
                <a:ext uri="{FF2B5EF4-FFF2-40B4-BE49-F238E27FC236}">
                  <a16:creationId xmlns:a16="http://schemas.microsoft.com/office/drawing/2014/main" id="{29288E0C-AD90-48A4-9E20-C370CC04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551"/>
              <a:ext cx="21" cy="17"/>
            </a:xfrm>
            <a:custGeom>
              <a:avLst/>
              <a:gdLst>
                <a:gd name="T0" fmla="*/ 0 w 14"/>
                <a:gd name="T1" fmla="*/ 282 h 14"/>
                <a:gd name="T2" fmla="*/ 0 w 14"/>
                <a:gd name="T3" fmla="*/ 282 h 14"/>
                <a:gd name="T4" fmla="*/ 1598 w 14"/>
                <a:gd name="T5" fmla="*/ 287 h 14"/>
                <a:gd name="T6" fmla="*/ 1598 w 14"/>
                <a:gd name="T7" fmla="*/ 345 h 14"/>
                <a:gd name="T8" fmla="*/ 3596 w 14"/>
                <a:gd name="T9" fmla="*/ 345 h 14"/>
                <a:gd name="T10" fmla="*/ 4163 w 14"/>
                <a:gd name="T11" fmla="*/ 345 h 14"/>
                <a:gd name="T12" fmla="*/ 6245 w 14"/>
                <a:gd name="T13" fmla="*/ 349 h 14"/>
                <a:gd name="T14" fmla="*/ 10389 w 14"/>
                <a:gd name="T15" fmla="*/ 349 h 14"/>
                <a:gd name="T16" fmla="*/ 13284 w 14"/>
                <a:gd name="T17" fmla="*/ 349 h 14"/>
                <a:gd name="T18" fmla="*/ 13284 w 14"/>
                <a:gd name="T19" fmla="*/ 2 h 14"/>
                <a:gd name="T20" fmla="*/ 0 w 14"/>
                <a:gd name="T21" fmla="*/ 0 h 14"/>
                <a:gd name="T22" fmla="*/ 0 w 14"/>
                <a:gd name="T23" fmla="*/ 1 h 14"/>
                <a:gd name="T24" fmla="*/ 0 w 14"/>
                <a:gd name="T25" fmla="*/ 90 h 14"/>
                <a:gd name="T26" fmla="*/ 0 w 14"/>
                <a:gd name="T27" fmla="*/ 109 h 14"/>
                <a:gd name="T28" fmla="*/ 0 w 14"/>
                <a:gd name="T29" fmla="*/ 160 h 14"/>
                <a:gd name="T30" fmla="*/ 0 w 14"/>
                <a:gd name="T31" fmla="*/ 232 h 14"/>
                <a:gd name="T32" fmla="*/ 0 w 14"/>
                <a:gd name="T33" fmla="*/ 282 h 14"/>
                <a:gd name="T34" fmla="*/ 0 w 14"/>
                <a:gd name="T35" fmla="*/ 28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4"/>
                <a:gd name="T56" fmla="*/ 14 w 1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4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7" name="Freeform 1000">
              <a:extLst>
                <a:ext uri="{FF2B5EF4-FFF2-40B4-BE49-F238E27FC236}">
                  <a16:creationId xmlns:a16="http://schemas.microsoft.com/office/drawing/2014/main" id="{2BF57C1B-EB93-43C1-AA37-2AAEB619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3551"/>
              <a:ext cx="13" cy="17"/>
            </a:xfrm>
            <a:custGeom>
              <a:avLst/>
              <a:gdLst>
                <a:gd name="T0" fmla="*/ 0 w 9"/>
                <a:gd name="T1" fmla="*/ 287 h 14"/>
                <a:gd name="T2" fmla="*/ 0 w 9"/>
                <a:gd name="T3" fmla="*/ 287 h 14"/>
                <a:gd name="T4" fmla="*/ 1 w 9"/>
                <a:gd name="T5" fmla="*/ 345 h 14"/>
                <a:gd name="T6" fmla="*/ 1060 w 9"/>
                <a:gd name="T7" fmla="*/ 345 h 14"/>
                <a:gd name="T8" fmla="*/ 1060 w 9"/>
                <a:gd name="T9" fmla="*/ 345 h 14"/>
                <a:gd name="T10" fmla="*/ 2211 w 9"/>
                <a:gd name="T11" fmla="*/ 345 h 14"/>
                <a:gd name="T12" fmla="*/ 3194 w 9"/>
                <a:gd name="T13" fmla="*/ 349 h 14"/>
                <a:gd name="T14" fmla="*/ 4258 w 9"/>
                <a:gd name="T15" fmla="*/ 349 h 14"/>
                <a:gd name="T16" fmla="*/ 4258 w 9"/>
                <a:gd name="T17" fmla="*/ 1 h 14"/>
                <a:gd name="T18" fmla="*/ 0 w 9"/>
                <a:gd name="T19" fmla="*/ 0 h 14"/>
                <a:gd name="T20" fmla="*/ 0 w 9"/>
                <a:gd name="T21" fmla="*/ 1 h 14"/>
                <a:gd name="T22" fmla="*/ 0 w 9"/>
                <a:gd name="T23" fmla="*/ 90 h 14"/>
                <a:gd name="T24" fmla="*/ 0 w 9"/>
                <a:gd name="T25" fmla="*/ 109 h 14"/>
                <a:gd name="T26" fmla="*/ 0 w 9"/>
                <a:gd name="T27" fmla="*/ 160 h 14"/>
                <a:gd name="T28" fmla="*/ 0 w 9"/>
                <a:gd name="T29" fmla="*/ 232 h 14"/>
                <a:gd name="T30" fmla="*/ 0 w 9"/>
                <a:gd name="T31" fmla="*/ 282 h 14"/>
                <a:gd name="T32" fmla="*/ 0 w 9"/>
                <a:gd name="T33" fmla="*/ 287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4"/>
                <a:gd name="T53" fmla="*/ 9 w 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4">
                  <a:moveTo>
                    <a:pt x="0" y="11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8" name="Freeform 1001">
              <a:extLst>
                <a:ext uri="{FF2B5EF4-FFF2-40B4-BE49-F238E27FC236}">
                  <a16:creationId xmlns:a16="http://schemas.microsoft.com/office/drawing/2014/main" id="{31744FB8-F769-40DE-B6C3-B7191467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3551"/>
              <a:ext cx="8" cy="17"/>
            </a:xfrm>
            <a:custGeom>
              <a:avLst/>
              <a:gdLst>
                <a:gd name="T0" fmla="*/ 0 w 6"/>
                <a:gd name="T1" fmla="*/ 287 h 14"/>
                <a:gd name="T2" fmla="*/ 0 w 6"/>
                <a:gd name="T3" fmla="*/ 345 h 14"/>
                <a:gd name="T4" fmla="*/ 1 w 6"/>
                <a:gd name="T5" fmla="*/ 345 h 14"/>
                <a:gd name="T6" fmla="*/ 368 w 6"/>
                <a:gd name="T7" fmla="*/ 345 h 14"/>
                <a:gd name="T8" fmla="*/ 655 w 6"/>
                <a:gd name="T9" fmla="*/ 349 h 14"/>
                <a:gd name="T10" fmla="*/ 655 w 6"/>
                <a:gd name="T11" fmla="*/ 1 h 14"/>
                <a:gd name="T12" fmla="*/ 0 w 6"/>
                <a:gd name="T13" fmla="*/ 0 h 14"/>
                <a:gd name="T14" fmla="*/ 0 w 6"/>
                <a:gd name="T15" fmla="*/ 1 h 14"/>
                <a:gd name="T16" fmla="*/ 0 w 6"/>
                <a:gd name="T17" fmla="*/ 90 h 14"/>
                <a:gd name="T18" fmla="*/ 0 w 6"/>
                <a:gd name="T19" fmla="*/ 109 h 14"/>
                <a:gd name="T20" fmla="*/ 0 w 6"/>
                <a:gd name="T21" fmla="*/ 194 h 14"/>
                <a:gd name="T22" fmla="*/ 0 w 6"/>
                <a:gd name="T23" fmla="*/ 232 h 14"/>
                <a:gd name="T24" fmla="*/ 0 w 6"/>
                <a:gd name="T25" fmla="*/ 282 h 14"/>
                <a:gd name="T26" fmla="*/ 0 w 6"/>
                <a:gd name="T27" fmla="*/ 28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4"/>
                <a:gd name="T44" fmla="*/ 6 w 6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4">
                  <a:moveTo>
                    <a:pt x="0" y="11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9" name="Freeform 1002">
              <a:extLst>
                <a:ext uri="{FF2B5EF4-FFF2-40B4-BE49-F238E27FC236}">
                  <a16:creationId xmlns:a16="http://schemas.microsoft.com/office/drawing/2014/main" id="{30664CAF-3CD0-497A-B69A-CA80D91C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551"/>
              <a:ext cx="2" cy="16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0 h 13"/>
                <a:gd name="T4" fmla="*/ 0 w 1"/>
                <a:gd name="T5" fmla="*/ 1 h 13"/>
                <a:gd name="T6" fmla="*/ 0 w 1"/>
                <a:gd name="T7" fmla="*/ 111 h 13"/>
                <a:gd name="T8" fmla="*/ 0 w 1"/>
                <a:gd name="T9" fmla="*/ 169 h 13"/>
                <a:gd name="T10" fmla="*/ 0 w 1"/>
                <a:gd name="T11" fmla="*/ 256 h 13"/>
                <a:gd name="T12" fmla="*/ 0 w 1"/>
                <a:gd name="T13" fmla="*/ 315 h 13"/>
                <a:gd name="T14" fmla="*/ 0 w 1"/>
                <a:gd name="T15" fmla="*/ 388 h 13"/>
                <a:gd name="T16" fmla="*/ 0 w 1"/>
                <a:gd name="T17" fmla="*/ 388 h 13"/>
                <a:gd name="T18" fmla="*/ 0 w 1"/>
                <a:gd name="T19" fmla="*/ 405 h 13"/>
                <a:gd name="T20" fmla="*/ 0 w 1"/>
                <a:gd name="T21" fmla="*/ 405 h 13"/>
                <a:gd name="T22" fmla="*/ 0 w 1"/>
                <a:gd name="T23" fmla="*/ 405 h 13"/>
                <a:gd name="T24" fmla="*/ 0 w 1"/>
                <a:gd name="T25" fmla="*/ 1 h 13"/>
                <a:gd name="T26" fmla="*/ 0 w 1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3"/>
                <a:gd name="T44" fmla="*/ 1 w 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0" name="Freeform 1003">
              <a:extLst>
                <a:ext uri="{FF2B5EF4-FFF2-40B4-BE49-F238E27FC236}">
                  <a16:creationId xmlns:a16="http://schemas.microsoft.com/office/drawing/2014/main" id="{67C765EB-54FE-4A54-A0F5-E3D30861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541"/>
              <a:ext cx="71" cy="10"/>
            </a:xfrm>
            <a:custGeom>
              <a:avLst/>
              <a:gdLst>
                <a:gd name="T0" fmla="*/ 17661 w 48"/>
                <a:gd name="T1" fmla="*/ 169 h 8"/>
                <a:gd name="T2" fmla="*/ 19952 w 48"/>
                <a:gd name="T3" fmla="*/ 169 h 8"/>
                <a:gd name="T4" fmla="*/ 21571 w 48"/>
                <a:gd name="T5" fmla="*/ 169 h 8"/>
                <a:gd name="T6" fmla="*/ 23056 w 48"/>
                <a:gd name="T7" fmla="*/ 169 h 8"/>
                <a:gd name="T8" fmla="*/ 24968 w 48"/>
                <a:gd name="T9" fmla="*/ 169 h 8"/>
                <a:gd name="T10" fmla="*/ 27442 w 48"/>
                <a:gd name="T11" fmla="*/ 125 h 8"/>
                <a:gd name="T12" fmla="*/ 27442 w 48"/>
                <a:gd name="T13" fmla="*/ 125 h 8"/>
                <a:gd name="T14" fmla="*/ 28785 w 48"/>
                <a:gd name="T15" fmla="*/ 125 h 8"/>
                <a:gd name="T16" fmla="*/ 29512 w 48"/>
                <a:gd name="T17" fmla="*/ 110 h 8"/>
                <a:gd name="T18" fmla="*/ 29512 w 48"/>
                <a:gd name="T19" fmla="*/ 0 h 8"/>
                <a:gd name="T20" fmla="*/ 30474 w 48"/>
                <a:gd name="T21" fmla="*/ 0 h 8"/>
                <a:gd name="T22" fmla="*/ 32528 w 48"/>
                <a:gd name="T23" fmla="*/ 1 h 8"/>
                <a:gd name="T24" fmla="*/ 34994 w 48"/>
                <a:gd name="T25" fmla="*/ 110 h 8"/>
                <a:gd name="T26" fmla="*/ 36932 w 48"/>
                <a:gd name="T27" fmla="*/ 125 h 8"/>
                <a:gd name="T28" fmla="*/ 35667 w 48"/>
                <a:gd name="T29" fmla="*/ 169 h 8"/>
                <a:gd name="T30" fmla="*/ 34104 w 48"/>
                <a:gd name="T31" fmla="*/ 169 h 8"/>
                <a:gd name="T32" fmla="*/ 33898 w 48"/>
                <a:gd name="T33" fmla="*/ 231 h 8"/>
                <a:gd name="T34" fmla="*/ 31077 w 48"/>
                <a:gd name="T35" fmla="*/ 280 h 8"/>
                <a:gd name="T36" fmla="*/ 27442 w 48"/>
                <a:gd name="T37" fmla="*/ 280 h 8"/>
                <a:gd name="T38" fmla="*/ 24113 w 48"/>
                <a:gd name="T39" fmla="*/ 305 h 8"/>
                <a:gd name="T40" fmla="*/ 21010 w 48"/>
                <a:gd name="T41" fmla="*/ 305 h 8"/>
                <a:gd name="T42" fmla="*/ 17661 w 48"/>
                <a:gd name="T43" fmla="*/ 305 h 8"/>
                <a:gd name="T44" fmla="*/ 15587 w 48"/>
                <a:gd name="T45" fmla="*/ 305 h 8"/>
                <a:gd name="T46" fmla="*/ 11731 w 48"/>
                <a:gd name="T47" fmla="*/ 280 h 8"/>
                <a:gd name="T48" fmla="*/ 9603 w 48"/>
                <a:gd name="T49" fmla="*/ 280 h 8"/>
                <a:gd name="T50" fmla="*/ 6492 w 48"/>
                <a:gd name="T51" fmla="*/ 231 h 8"/>
                <a:gd name="T52" fmla="*/ 3046 w 48"/>
                <a:gd name="T53" fmla="*/ 231 h 8"/>
                <a:gd name="T54" fmla="*/ 2059 w 48"/>
                <a:gd name="T55" fmla="*/ 169 h 8"/>
                <a:gd name="T56" fmla="*/ 1 w 48"/>
                <a:gd name="T57" fmla="*/ 125 h 8"/>
                <a:gd name="T58" fmla="*/ 0 w 48"/>
                <a:gd name="T59" fmla="*/ 125 h 8"/>
                <a:gd name="T60" fmla="*/ 1 w 48"/>
                <a:gd name="T61" fmla="*/ 110 h 8"/>
                <a:gd name="T62" fmla="*/ 3046 w 48"/>
                <a:gd name="T63" fmla="*/ 1 h 8"/>
                <a:gd name="T64" fmla="*/ 6492 w 48"/>
                <a:gd name="T65" fmla="*/ 0 h 8"/>
                <a:gd name="T66" fmla="*/ 6665 w 48"/>
                <a:gd name="T67" fmla="*/ 0 h 8"/>
                <a:gd name="T68" fmla="*/ 6665 w 48"/>
                <a:gd name="T69" fmla="*/ 110 h 8"/>
                <a:gd name="T70" fmla="*/ 7931 w 48"/>
                <a:gd name="T71" fmla="*/ 125 h 8"/>
                <a:gd name="T72" fmla="*/ 8502 w 48"/>
                <a:gd name="T73" fmla="*/ 125 h 8"/>
                <a:gd name="T74" fmla="*/ 9603 w 48"/>
                <a:gd name="T75" fmla="*/ 125 h 8"/>
                <a:gd name="T76" fmla="*/ 11021 w 48"/>
                <a:gd name="T77" fmla="*/ 169 h 8"/>
                <a:gd name="T78" fmla="*/ 13156 w 48"/>
                <a:gd name="T79" fmla="*/ 169 h 8"/>
                <a:gd name="T80" fmla="*/ 14583 w 48"/>
                <a:gd name="T81" fmla="*/ 169 h 8"/>
                <a:gd name="T82" fmla="*/ 16302 w 48"/>
                <a:gd name="T83" fmla="*/ 169 h 8"/>
                <a:gd name="T84" fmla="*/ 17661 w 48"/>
                <a:gd name="T85" fmla="*/ 169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8"/>
                <a:gd name="T131" fmla="*/ 48 w 48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8">
                  <a:moveTo>
                    <a:pt x="23" y="4"/>
                  </a:move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5" y="6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8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4"/>
                  </a:lnTo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1" name="Freeform 1004">
              <a:extLst>
                <a:ext uri="{FF2B5EF4-FFF2-40B4-BE49-F238E27FC236}">
                  <a16:creationId xmlns:a16="http://schemas.microsoft.com/office/drawing/2014/main" id="{B0DC4C5D-B959-4C4D-AE91-2ABFB1596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541"/>
              <a:ext cx="80" cy="17"/>
            </a:xfrm>
            <a:custGeom>
              <a:avLst/>
              <a:gdLst>
                <a:gd name="T0" fmla="*/ 21050 w 54"/>
                <a:gd name="T1" fmla="*/ 232 h 14"/>
                <a:gd name="T2" fmla="*/ 21050 w 54"/>
                <a:gd name="T3" fmla="*/ 232 h 14"/>
                <a:gd name="T4" fmla="*/ 23361 w 54"/>
                <a:gd name="T5" fmla="*/ 232 h 14"/>
                <a:gd name="T6" fmla="*/ 25495 w 54"/>
                <a:gd name="T7" fmla="*/ 232 h 14"/>
                <a:gd name="T8" fmla="*/ 26944 w 54"/>
                <a:gd name="T9" fmla="*/ 194 h 14"/>
                <a:gd name="T10" fmla="*/ 28564 w 54"/>
                <a:gd name="T11" fmla="*/ 194 h 14"/>
                <a:gd name="T12" fmla="*/ 31185 w 54"/>
                <a:gd name="T13" fmla="*/ 160 h 14"/>
                <a:gd name="T14" fmla="*/ 31618 w 54"/>
                <a:gd name="T15" fmla="*/ 160 h 14"/>
                <a:gd name="T16" fmla="*/ 33246 w 54"/>
                <a:gd name="T17" fmla="*/ 132 h 14"/>
                <a:gd name="T18" fmla="*/ 34609 w 54"/>
                <a:gd name="T19" fmla="*/ 109 h 14"/>
                <a:gd name="T20" fmla="*/ 34609 w 54"/>
                <a:gd name="T21" fmla="*/ 0 h 14"/>
                <a:gd name="T22" fmla="*/ 34785 w 54"/>
                <a:gd name="T23" fmla="*/ 0 h 14"/>
                <a:gd name="T24" fmla="*/ 37770 w 54"/>
                <a:gd name="T25" fmla="*/ 2 h 14"/>
                <a:gd name="T26" fmla="*/ 40911 w 54"/>
                <a:gd name="T27" fmla="*/ 90 h 14"/>
                <a:gd name="T28" fmla="*/ 42317 w 54"/>
                <a:gd name="T29" fmla="*/ 132 h 14"/>
                <a:gd name="T30" fmla="*/ 41350 w 54"/>
                <a:gd name="T31" fmla="*/ 194 h 14"/>
                <a:gd name="T32" fmla="*/ 39917 w 54"/>
                <a:gd name="T33" fmla="*/ 232 h 14"/>
                <a:gd name="T34" fmla="*/ 38258 w 54"/>
                <a:gd name="T35" fmla="*/ 282 h 14"/>
                <a:gd name="T36" fmla="*/ 36179 w 54"/>
                <a:gd name="T37" fmla="*/ 287 h 14"/>
                <a:gd name="T38" fmla="*/ 31618 w 54"/>
                <a:gd name="T39" fmla="*/ 345 h 14"/>
                <a:gd name="T40" fmla="*/ 27911 w 54"/>
                <a:gd name="T41" fmla="*/ 349 h 14"/>
                <a:gd name="T42" fmla="*/ 24784 w 54"/>
                <a:gd name="T43" fmla="*/ 349 h 14"/>
                <a:gd name="T44" fmla="*/ 21050 w 54"/>
                <a:gd name="T45" fmla="*/ 349 h 14"/>
                <a:gd name="T46" fmla="*/ 17870 w 54"/>
                <a:gd name="T47" fmla="*/ 349 h 14"/>
                <a:gd name="T48" fmla="*/ 13439 w 54"/>
                <a:gd name="T49" fmla="*/ 345 h 14"/>
                <a:gd name="T50" fmla="*/ 10037 w 54"/>
                <a:gd name="T51" fmla="*/ 345 h 14"/>
                <a:gd name="T52" fmla="*/ 6775 w 54"/>
                <a:gd name="T53" fmla="*/ 282 h 14"/>
                <a:gd name="T54" fmla="*/ 3710 w 54"/>
                <a:gd name="T55" fmla="*/ 236 h 14"/>
                <a:gd name="T56" fmla="*/ 2084 w 54"/>
                <a:gd name="T57" fmla="*/ 232 h 14"/>
                <a:gd name="T58" fmla="*/ 1 w 54"/>
                <a:gd name="T59" fmla="*/ 160 h 14"/>
                <a:gd name="T60" fmla="*/ 0 w 54"/>
                <a:gd name="T61" fmla="*/ 132 h 14"/>
                <a:gd name="T62" fmla="*/ 1 w 54"/>
                <a:gd name="T63" fmla="*/ 90 h 14"/>
                <a:gd name="T64" fmla="*/ 3710 w 54"/>
                <a:gd name="T65" fmla="*/ 1 h 14"/>
                <a:gd name="T66" fmla="*/ 6775 w 54"/>
                <a:gd name="T67" fmla="*/ 0 h 14"/>
                <a:gd name="T68" fmla="*/ 8142 w 54"/>
                <a:gd name="T69" fmla="*/ 0 h 14"/>
                <a:gd name="T70" fmla="*/ 8142 w 54"/>
                <a:gd name="T71" fmla="*/ 109 h 14"/>
                <a:gd name="T72" fmla="*/ 8785 w 54"/>
                <a:gd name="T73" fmla="*/ 132 h 14"/>
                <a:gd name="T74" fmla="*/ 9724 w 54"/>
                <a:gd name="T75" fmla="*/ 160 h 14"/>
                <a:gd name="T76" fmla="*/ 11292 w 54"/>
                <a:gd name="T77" fmla="*/ 160 h 14"/>
                <a:gd name="T78" fmla="*/ 13015 w 54"/>
                <a:gd name="T79" fmla="*/ 194 h 14"/>
                <a:gd name="T80" fmla="*/ 14870 w 54"/>
                <a:gd name="T81" fmla="*/ 194 h 14"/>
                <a:gd name="T82" fmla="*/ 16729 w 54"/>
                <a:gd name="T83" fmla="*/ 232 h 14"/>
                <a:gd name="T84" fmla="*/ 19281 w 54"/>
                <a:gd name="T85" fmla="*/ 232 h 14"/>
                <a:gd name="T86" fmla="*/ 21050 w 54"/>
                <a:gd name="T87" fmla="*/ 232 h 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"/>
                <a:gd name="T133" fmla="*/ 0 h 14"/>
                <a:gd name="T134" fmla="*/ 54 w 54"/>
                <a:gd name="T135" fmla="*/ 14 h 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" h="14">
                  <a:moveTo>
                    <a:pt x="26" y="8"/>
                  </a:moveTo>
                  <a:lnTo>
                    <a:pt x="26" y="8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2" y="7"/>
                  </a:lnTo>
                  <a:lnTo>
                    <a:pt x="50" y="8"/>
                  </a:lnTo>
                  <a:lnTo>
                    <a:pt x="48" y="10"/>
                  </a:lnTo>
                  <a:lnTo>
                    <a:pt x="45" y="11"/>
                  </a:lnTo>
                  <a:lnTo>
                    <a:pt x="40" y="12"/>
                  </a:lnTo>
                  <a:lnTo>
                    <a:pt x="35" y="13"/>
                  </a:lnTo>
                  <a:lnTo>
                    <a:pt x="31" y="13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10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6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2" name="Freeform 1005">
              <a:extLst>
                <a:ext uri="{FF2B5EF4-FFF2-40B4-BE49-F238E27FC236}">
                  <a16:creationId xmlns:a16="http://schemas.microsoft.com/office/drawing/2014/main" id="{851D6557-8BC3-4C06-9A08-513D58D7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546"/>
              <a:ext cx="50" cy="6"/>
            </a:xfrm>
            <a:custGeom>
              <a:avLst/>
              <a:gdLst>
                <a:gd name="T0" fmla="*/ 23446 w 34"/>
                <a:gd name="T1" fmla="*/ 0 h 5"/>
                <a:gd name="T2" fmla="*/ 23446 w 34"/>
                <a:gd name="T3" fmla="*/ 0 h 5"/>
                <a:gd name="T4" fmla="*/ 22418 w 34"/>
                <a:gd name="T5" fmla="*/ 1 h 5"/>
                <a:gd name="T6" fmla="*/ 22132 w 34"/>
                <a:gd name="T7" fmla="*/ 1 h 5"/>
                <a:gd name="T8" fmla="*/ 20584 w 34"/>
                <a:gd name="T9" fmla="*/ 2 h 5"/>
                <a:gd name="T10" fmla="*/ 19209 w 34"/>
                <a:gd name="T11" fmla="*/ 72 h 5"/>
                <a:gd name="T12" fmla="*/ 17478 w 34"/>
                <a:gd name="T13" fmla="*/ 72 h 5"/>
                <a:gd name="T14" fmla="*/ 15244 w 34"/>
                <a:gd name="T15" fmla="*/ 86 h 5"/>
                <a:gd name="T16" fmla="*/ 13194 w 34"/>
                <a:gd name="T17" fmla="*/ 86 h 5"/>
                <a:gd name="T18" fmla="*/ 11259 w 34"/>
                <a:gd name="T19" fmla="*/ 86 h 5"/>
                <a:gd name="T20" fmla="*/ 8972 w 34"/>
                <a:gd name="T21" fmla="*/ 86 h 5"/>
                <a:gd name="T22" fmla="*/ 7049 w 34"/>
                <a:gd name="T23" fmla="*/ 86 h 5"/>
                <a:gd name="T24" fmla="*/ 5725 w 34"/>
                <a:gd name="T25" fmla="*/ 72 h 5"/>
                <a:gd name="T26" fmla="*/ 4149 w 34"/>
                <a:gd name="T27" fmla="*/ 72 h 5"/>
                <a:gd name="T28" fmla="*/ 2821 w 34"/>
                <a:gd name="T29" fmla="*/ 2 h 5"/>
                <a:gd name="T30" fmla="*/ 1304 w 34"/>
                <a:gd name="T31" fmla="*/ 2 h 5"/>
                <a:gd name="T32" fmla="*/ 1 w 34"/>
                <a:gd name="T33" fmla="*/ 1 h 5"/>
                <a:gd name="T34" fmla="*/ 0 w 34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5"/>
                <a:gd name="T56" fmla="*/ 34 w 34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5">
                  <a:moveTo>
                    <a:pt x="33" y="0"/>
                  </a:moveTo>
                  <a:lnTo>
                    <a:pt x="33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A5BFB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3" name="Freeform 1006">
              <a:extLst>
                <a:ext uri="{FF2B5EF4-FFF2-40B4-BE49-F238E27FC236}">
                  <a16:creationId xmlns:a16="http://schemas.microsoft.com/office/drawing/2014/main" id="{30DAC822-C2C4-4B0A-B901-3D26FF8B1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549"/>
              <a:ext cx="75" cy="9"/>
            </a:xfrm>
            <a:custGeom>
              <a:avLst/>
              <a:gdLst>
                <a:gd name="T0" fmla="*/ 35413 w 51"/>
                <a:gd name="T1" fmla="*/ 1 h 7"/>
                <a:gd name="T2" fmla="*/ 35413 w 51"/>
                <a:gd name="T3" fmla="*/ 1 h 7"/>
                <a:gd name="T4" fmla="*/ 34479 w 51"/>
                <a:gd name="T5" fmla="*/ 162 h 7"/>
                <a:gd name="T6" fmla="*/ 32968 w 51"/>
                <a:gd name="T7" fmla="*/ 208 h 7"/>
                <a:gd name="T8" fmla="*/ 31596 w 51"/>
                <a:gd name="T9" fmla="*/ 208 h 7"/>
                <a:gd name="T10" fmla="*/ 29615 w 51"/>
                <a:gd name="T11" fmla="*/ 267 h 7"/>
                <a:gd name="T12" fmla="*/ 27363 w 51"/>
                <a:gd name="T13" fmla="*/ 343 h 7"/>
                <a:gd name="T14" fmla="*/ 24349 w 51"/>
                <a:gd name="T15" fmla="*/ 343 h 7"/>
                <a:gd name="T16" fmla="*/ 22132 w 51"/>
                <a:gd name="T17" fmla="*/ 441 h 7"/>
                <a:gd name="T18" fmla="*/ 17478 w 51"/>
                <a:gd name="T19" fmla="*/ 441 h 7"/>
                <a:gd name="T20" fmla="*/ 16557 w 51"/>
                <a:gd name="T21" fmla="*/ 441 h 7"/>
                <a:gd name="T22" fmla="*/ 16375 w 51"/>
                <a:gd name="T23" fmla="*/ 441 h 7"/>
                <a:gd name="T24" fmla="*/ 13194 w 51"/>
                <a:gd name="T25" fmla="*/ 441 h 7"/>
                <a:gd name="T26" fmla="*/ 11259 w 51"/>
                <a:gd name="T27" fmla="*/ 343 h 7"/>
                <a:gd name="T28" fmla="*/ 8419 w 51"/>
                <a:gd name="T29" fmla="*/ 343 h 7"/>
                <a:gd name="T30" fmla="*/ 5725 w 51"/>
                <a:gd name="T31" fmla="*/ 267 h 7"/>
                <a:gd name="T32" fmla="*/ 2821 w 51"/>
                <a:gd name="T33" fmla="*/ 162 h 7"/>
                <a:gd name="T34" fmla="*/ 0 w 51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7"/>
                <a:gd name="T56" fmla="*/ 51 w 51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7">
                  <a:moveTo>
                    <a:pt x="50" y="1"/>
                  </a:moveTo>
                  <a:lnTo>
                    <a:pt x="50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2" y="4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CBE5E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4" name="Freeform 1007">
              <a:extLst>
                <a:ext uri="{FF2B5EF4-FFF2-40B4-BE49-F238E27FC236}">
                  <a16:creationId xmlns:a16="http://schemas.microsoft.com/office/drawing/2014/main" id="{4E852E9B-5B02-4E30-BF61-5933530D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82"/>
              <a:ext cx="24" cy="73"/>
            </a:xfrm>
            <a:custGeom>
              <a:avLst/>
              <a:gdLst>
                <a:gd name="T0" fmla="*/ 6012 w 16"/>
                <a:gd name="T1" fmla="*/ 2160 h 59"/>
                <a:gd name="T2" fmla="*/ 3626 w 16"/>
                <a:gd name="T3" fmla="*/ 2153 h 59"/>
                <a:gd name="T4" fmla="*/ 3482 w 16"/>
                <a:gd name="T5" fmla="*/ 2058 h 59"/>
                <a:gd name="T6" fmla="*/ 1911 w 16"/>
                <a:gd name="T7" fmla="*/ 1996 h 59"/>
                <a:gd name="T8" fmla="*/ 1166 w 16"/>
                <a:gd name="T9" fmla="*/ 1834 h 59"/>
                <a:gd name="T10" fmla="*/ 0 w 16"/>
                <a:gd name="T11" fmla="*/ 1628 h 59"/>
                <a:gd name="T12" fmla="*/ 0 w 16"/>
                <a:gd name="T13" fmla="*/ 1428 h 59"/>
                <a:gd name="T14" fmla="*/ 0 w 16"/>
                <a:gd name="T15" fmla="*/ 1267 h 59"/>
                <a:gd name="T16" fmla="*/ 0 w 16"/>
                <a:gd name="T17" fmla="*/ 1054 h 59"/>
                <a:gd name="T18" fmla="*/ 0 w 16"/>
                <a:gd name="T19" fmla="*/ 921 h 59"/>
                <a:gd name="T20" fmla="*/ 1166 w 16"/>
                <a:gd name="T21" fmla="*/ 852 h 59"/>
                <a:gd name="T22" fmla="*/ 1166 w 16"/>
                <a:gd name="T23" fmla="*/ 744 h 59"/>
                <a:gd name="T24" fmla="*/ 1166 w 16"/>
                <a:gd name="T25" fmla="*/ 656 h 59"/>
                <a:gd name="T26" fmla="*/ 1911 w 16"/>
                <a:gd name="T27" fmla="*/ 600 h 59"/>
                <a:gd name="T28" fmla="*/ 1911 w 16"/>
                <a:gd name="T29" fmla="*/ 486 h 59"/>
                <a:gd name="T30" fmla="*/ 3482 w 16"/>
                <a:gd name="T31" fmla="*/ 413 h 59"/>
                <a:gd name="T32" fmla="*/ 3626 w 16"/>
                <a:gd name="T33" fmla="*/ 334 h 59"/>
                <a:gd name="T34" fmla="*/ 5223 w 16"/>
                <a:gd name="T35" fmla="*/ 176 h 59"/>
                <a:gd name="T36" fmla="*/ 6012 w 16"/>
                <a:gd name="T37" fmla="*/ 2 h 59"/>
                <a:gd name="T38" fmla="*/ 7788 w 16"/>
                <a:gd name="T39" fmla="*/ 0 h 59"/>
                <a:gd name="T40" fmla="*/ 8928 w 16"/>
                <a:gd name="T41" fmla="*/ 0 h 59"/>
                <a:gd name="T42" fmla="*/ 11237 w 16"/>
                <a:gd name="T43" fmla="*/ 1 h 59"/>
                <a:gd name="T44" fmla="*/ 11691 w 16"/>
                <a:gd name="T45" fmla="*/ 115 h 59"/>
                <a:gd name="T46" fmla="*/ 14004 w 16"/>
                <a:gd name="T47" fmla="*/ 176 h 59"/>
                <a:gd name="T48" fmla="*/ 14004 w 16"/>
                <a:gd name="T49" fmla="*/ 334 h 59"/>
                <a:gd name="T50" fmla="*/ 15168 w 16"/>
                <a:gd name="T51" fmla="*/ 486 h 59"/>
                <a:gd name="T52" fmla="*/ 15168 w 16"/>
                <a:gd name="T53" fmla="*/ 656 h 59"/>
                <a:gd name="T54" fmla="*/ 15168 w 16"/>
                <a:gd name="T55" fmla="*/ 918 h 59"/>
                <a:gd name="T56" fmla="*/ 15168 w 16"/>
                <a:gd name="T57" fmla="*/ 1136 h 59"/>
                <a:gd name="T58" fmla="*/ 14004 w 16"/>
                <a:gd name="T59" fmla="*/ 1304 h 59"/>
                <a:gd name="T60" fmla="*/ 14004 w 16"/>
                <a:gd name="T61" fmla="*/ 1538 h 59"/>
                <a:gd name="T62" fmla="*/ 11691 w 16"/>
                <a:gd name="T63" fmla="*/ 1667 h 59"/>
                <a:gd name="T64" fmla="*/ 11237 w 16"/>
                <a:gd name="T65" fmla="*/ 1884 h 59"/>
                <a:gd name="T66" fmla="*/ 9842 w 16"/>
                <a:gd name="T67" fmla="*/ 1996 h 59"/>
                <a:gd name="T68" fmla="*/ 8928 w 16"/>
                <a:gd name="T69" fmla="*/ 2063 h 59"/>
                <a:gd name="T70" fmla="*/ 7079 w 16"/>
                <a:gd name="T71" fmla="*/ 2160 h 59"/>
                <a:gd name="T72" fmla="*/ 6012 w 16"/>
                <a:gd name="T73" fmla="*/ 216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59"/>
                <a:gd name="T113" fmla="*/ 16 w 1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59">
                  <a:moveTo>
                    <a:pt x="6" y="58"/>
                  </a:moveTo>
                  <a:lnTo>
                    <a:pt x="4" y="57"/>
                  </a:lnTo>
                  <a:lnTo>
                    <a:pt x="3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15" y="30"/>
                  </a:lnTo>
                  <a:lnTo>
                    <a:pt x="14" y="35"/>
                  </a:lnTo>
                  <a:lnTo>
                    <a:pt x="14" y="41"/>
                  </a:lnTo>
                  <a:lnTo>
                    <a:pt x="12" y="45"/>
                  </a:lnTo>
                  <a:lnTo>
                    <a:pt x="11" y="50"/>
                  </a:lnTo>
                  <a:lnTo>
                    <a:pt x="10" y="53"/>
                  </a:lnTo>
                  <a:lnTo>
                    <a:pt x="9" y="56"/>
                  </a:lnTo>
                  <a:lnTo>
                    <a:pt x="7" y="58"/>
                  </a:lnTo>
                  <a:lnTo>
                    <a:pt x="6" y="58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5" name="Freeform 1008">
              <a:extLst>
                <a:ext uri="{FF2B5EF4-FFF2-40B4-BE49-F238E27FC236}">
                  <a16:creationId xmlns:a16="http://schemas.microsoft.com/office/drawing/2014/main" id="{13910172-DAC9-4ABC-ACB3-B9C145D1D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82"/>
              <a:ext cx="33" cy="81"/>
            </a:xfrm>
            <a:custGeom>
              <a:avLst/>
              <a:gdLst>
                <a:gd name="T0" fmla="*/ 7835 w 22"/>
                <a:gd name="T1" fmla="*/ 2725 h 65"/>
                <a:gd name="T2" fmla="*/ 7835 w 22"/>
                <a:gd name="T3" fmla="*/ 2725 h 65"/>
                <a:gd name="T4" fmla="*/ 6245 w 22"/>
                <a:gd name="T5" fmla="*/ 2651 h 65"/>
                <a:gd name="T6" fmla="*/ 4163 w 22"/>
                <a:gd name="T7" fmla="*/ 2566 h 65"/>
                <a:gd name="T8" fmla="*/ 3482 w 22"/>
                <a:gd name="T9" fmla="*/ 2431 h 65"/>
                <a:gd name="T10" fmla="*/ 1233 w 22"/>
                <a:gd name="T11" fmla="*/ 2238 h 65"/>
                <a:gd name="T12" fmla="*/ 0 w 22"/>
                <a:gd name="T13" fmla="*/ 2059 h 65"/>
                <a:gd name="T14" fmla="*/ 0 w 22"/>
                <a:gd name="T15" fmla="*/ 1796 h 65"/>
                <a:gd name="T16" fmla="*/ 0 w 22"/>
                <a:gd name="T17" fmla="*/ 1539 h 65"/>
                <a:gd name="T18" fmla="*/ 0 w 22"/>
                <a:gd name="T19" fmla="*/ 1326 h 65"/>
                <a:gd name="T20" fmla="*/ 0 w 22"/>
                <a:gd name="T21" fmla="*/ 1205 h 65"/>
                <a:gd name="T22" fmla="*/ 1233 w 22"/>
                <a:gd name="T23" fmla="*/ 1064 h 65"/>
                <a:gd name="T24" fmla="*/ 1233 w 22"/>
                <a:gd name="T25" fmla="*/ 913 h 65"/>
                <a:gd name="T26" fmla="*/ 2397 w 22"/>
                <a:gd name="T27" fmla="*/ 854 h 65"/>
                <a:gd name="T28" fmla="*/ 3482 w 22"/>
                <a:gd name="T29" fmla="*/ 699 h 65"/>
                <a:gd name="T30" fmla="*/ 3482 w 22"/>
                <a:gd name="T31" fmla="*/ 561 h 65"/>
                <a:gd name="T32" fmla="*/ 4163 w 22"/>
                <a:gd name="T33" fmla="*/ 512 h 65"/>
                <a:gd name="T34" fmla="*/ 5223 w 22"/>
                <a:gd name="T35" fmla="*/ 411 h 65"/>
                <a:gd name="T36" fmla="*/ 7626 w 22"/>
                <a:gd name="T37" fmla="*/ 187 h 65"/>
                <a:gd name="T38" fmla="*/ 9368 w 22"/>
                <a:gd name="T39" fmla="*/ 2 h 65"/>
                <a:gd name="T40" fmla="*/ 11439 w 22"/>
                <a:gd name="T41" fmla="*/ 0 h 65"/>
                <a:gd name="T42" fmla="*/ 13080 w 22"/>
                <a:gd name="T43" fmla="*/ 0 h 65"/>
                <a:gd name="T44" fmla="*/ 15897 w 22"/>
                <a:gd name="T45" fmla="*/ 1 h 65"/>
                <a:gd name="T46" fmla="*/ 17159 w 22"/>
                <a:gd name="T47" fmla="*/ 120 h 65"/>
                <a:gd name="T48" fmla="*/ 19229 w 22"/>
                <a:gd name="T49" fmla="*/ 233 h 65"/>
                <a:gd name="T50" fmla="*/ 19683 w 22"/>
                <a:gd name="T51" fmla="*/ 411 h 65"/>
                <a:gd name="T52" fmla="*/ 21051 w 22"/>
                <a:gd name="T53" fmla="*/ 561 h 65"/>
                <a:gd name="T54" fmla="*/ 21051 w 22"/>
                <a:gd name="T55" fmla="*/ 854 h 65"/>
                <a:gd name="T56" fmla="*/ 21051 w 22"/>
                <a:gd name="T57" fmla="*/ 1085 h 65"/>
                <a:gd name="T58" fmla="*/ 21051 w 22"/>
                <a:gd name="T59" fmla="*/ 1408 h 65"/>
                <a:gd name="T60" fmla="*/ 19683 w 22"/>
                <a:gd name="T61" fmla="*/ 1652 h 65"/>
                <a:gd name="T62" fmla="*/ 19229 w 22"/>
                <a:gd name="T63" fmla="*/ 1884 h 65"/>
                <a:gd name="T64" fmla="*/ 17159 w 22"/>
                <a:gd name="T65" fmla="*/ 2100 h 65"/>
                <a:gd name="T66" fmla="*/ 15897 w 22"/>
                <a:gd name="T67" fmla="*/ 2333 h 65"/>
                <a:gd name="T68" fmla="*/ 14004 w 22"/>
                <a:gd name="T69" fmla="*/ 2500 h 65"/>
                <a:gd name="T70" fmla="*/ 11691 w 22"/>
                <a:gd name="T71" fmla="*/ 2617 h 65"/>
                <a:gd name="T72" fmla="*/ 9903 w 22"/>
                <a:gd name="T73" fmla="*/ 2725 h 65"/>
                <a:gd name="T74" fmla="*/ 7835 w 22"/>
                <a:gd name="T75" fmla="*/ 2725 h 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65"/>
                <a:gd name="T116" fmla="*/ 22 w 22"/>
                <a:gd name="T117" fmla="*/ 65 h 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65">
                  <a:moveTo>
                    <a:pt x="8" y="64"/>
                  </a:moveTo>
                  <a:lnTo>
                    <a:pt x="8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1" y="54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5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1" y="14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6" y="55"/>
                  </a:lnTo>
                  <a:lnTo>
                    <a:pt x="14" y="59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6" name="Freeform 1009">
              <a:extLst>
                <a:ext uri="{FF2B5EF4-FFF2-40B4-BE49-F238E27FC236}">
                  <a16:creationId xmlns:a16="http://schemas.microsoft.com/office/drawing/2014/main" id="{695273EF-0CB0-47EF-9F14-49581717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354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0 w 3"/>
                <a:gd name="T5" fmla="*/ 125 h 4"/>
                <a:gd name="T6" fmla="*/ 1 w 3"/>
                <a:gd name="T7" fmla="*/ 125 h 4"/>
                <a:gd name="T8" fmla="*/ 276 w 3"/>
                <a:gd name="T9" fmla="*/ 125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7" name="Freeform 1010">
              <a:extLst>
                <a:ext uri="{FF2B5EF4-FFF2-40B4-BE49-F238E27FC236}">
                  <a16:creationId xmlns:a16="http://schemas.microsoft.com/office/drawing/2014/main" id="{C37B0159-1A14-46D7-8CE5-C04BC82D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3358"/>
              <a:ext cx="97" cy="77"/>
            </a:xfrm>
            <a:custGeom>
              <a:avLst/>
              <a:gdLst>
                <a:gd name="T0" fmla="*/ 1548 w 65"/>
                <a:gd name="T1" fmla="*/ 2409 h 62"/>
                <a:gd name="T2" fmla="*/ 2310 w 65"/>
                <a:gd name="T3" fmla="*/ 2428 h 62"/>
                <a:gd name="T4" fmla="*/ 57952 w 65"/>
                <a:gd name="T5" fmla="*/ 119 h 62"/>
                <a:gd name="T6" fmla="*/ 55166 w 65"/>
                <a:gd name="T7" fmla="*/ 0 h 62"/>
                <a:gd name="T8" fmla="*/ 0 w 65"/>
                <a:gd name="T9" fmla="*/ 2295 h 62"/>
                <a:gd name="T10" fmla="*/ 1548 w 65"/>
                <a:gd name="T11" fmla="*/ 2409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62"/>
                <a:gd name="T20" fmla="*/ 65 w 65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62">
                  <a:moveTo>
                    <a:pt x="2" y="60"/>
                  </a:moveTo>
                  <a:lnTo>
                    <a:pt x="3" y="61"/>
                  </a:lnTo>
                  <a:lnTo>
                    <a:pt x="64" y="3"/>
                  </a:lnTo>
                  <a:lnTo>
                    <a:pt x="61" y="0"/>
                  </a:lnTo>
                  <a:lnTo>
                    <a:pt x="0" y="58"/>
                  </a:lnTo>
                  <a:lnTo>
                    <a:pt x="2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8" name="Freeform 1011">
              <a:extLst>
                <a:ext uri="{FF2B5EF4-FFF2-40B4-BE49-F238E27FC236}">
                  <a16:creationId xmlns:a16="http://schemas.microsoft.com/office/drawing/2014/main" id="{DFE1115F-1C24-4E34-B872-9183D3513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3435"/>
              <a:ext cx="6" cy="4"/>
            </a:xfrm>
            <a:custGeom>
              <a:avLst/>
              <a:gdLst>
                <a:gd name="T0" fmla="*/ 3482 w 4"/>
                <a:gd name="T1" fmla="*/ 276 h 3"/>
                <a:gd name="T2" fmla="*/ 3482 w 4"/>
                <a:gd name="T3" fmla="*/ 1 h 3"/>
                <a:gd name="T4" fmla="*/ 3482 w 4"/>
                <a:gd name="T5" fmla="*/ 0 h 3"/>
                <a:gd name="T6" fmla="*/ 1166 w 4"/>
                <a:gd name="T7" fmla="*/ 0 h 3"/>
                <a:gd name="T8" fmla="*/ 0 w 4"/>
                <a:gd name="T9" fmla="*/ 0 h 3"/>
                <a:gd name="T10" fmla="*/ 3482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9" name="Freeform 1012">
              <a:extLst>
                <a:ext uri="{FF2B5EF4-FFF2-40B4-BE49-F238E27FC236}">
                  <a16:creationId xmlns:a16="http://schemas.microsoft.com/office/drawing/2014/main" id="{72E9710B-FA55-4E5F-8C14-E611E402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94"/>
              <a:ext cx="6" cy="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10 h 4"/>
                <a:gd name="T4" fmla="*/ 1166 w 4"/>
                <a:gd name="T5" fmla="*/ 125 h 4"/>
                <a:gd name="T6" fmla="*/ 1911 w 4"/>
                <a:gd name="T7" fmla="*/ 125 h 4"/>
                <a:gd name="T8" fmla="*/ 3482 w 4"/>
                <a:gd name="T9" fmla="*/ 1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0" name="Freeform 1013">
              <a:extLst>
                <a:ext uri="{FF2B5EF4-FFF2-40B4-BE49-F238E27FC236}">
                  <a16:creationId xmlns:a16="http://schemas.microsoft.com/office/drawing/2014/main" id="{98B1786D-B09D-47A3-B676-FCD00401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3300"/>
              <a:ext cx="61" cy="323"/>
            </a:xfrm>
            <a:custGeom>
              <a:avLst/>
              <a:gdLst>
                <a:gd name="T0" fmla="*/ 1488 w 41"/>
                <a:gd name="T1" fmla="*/ 11014 h 259"/>
                <a:gd name="T2" fmla="*/ 2214 w 41"/>
                <a:gd name="T3" fmla="*/ 11014 h 259"/>
                <a:gd name="T4" fmla="*/ 34339 w 41"/>
                <a:gd name="T5" fmla="*/ 1 h 259"/>
                <a:gd name="T6" fmla="*/ 31902 w 41"/>
                <a:gd name="T7" fmla="*/ 0 h 259"/>
                <a:gd name="T8" fmla="*/ 0 w 41"/>
                <a:gd name="T9" fmla="*/ 10981 h 259"/>
                <a:gd name="T10" fmla="*/ 1488 w 41"/>
                <a:gd name="T11" fmla="*/ 11014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59"/>
                <a:gd name="T20" fmla="*/ 41 w 41"/>
                <a:gd name="T21" fmla="*/ 259 h 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59">
                  <a:moveTo>
                    <a:pt x="2" y="258"/>
                  </a:moveTo>
                  <a:lnTo>
                    <a:pt x="3" y="258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0" y="257"/>
                  </a:lnTo>
                  <a:lnTo>
                    <a:pt x="2" y="25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1" name="Freeform 1014">
              <a:extLst>
                <a:ext uri="{FF2B5EF4-FFF2-40B4-BE49-F238E27FC236}">
                  <a16:creationId xmlns:a16="http://schemas.microsoft.com/office/drawing/2014/main" id="{054E4F85-2D73-4FCD-B2B8-70AF9081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3624"/>
              <a:ext cx="4" cy="5"/>
            </a:xfrm>
            <a:custGeom>
              <a:avLst/>
              <a:gdLst>
                <a:gd name="T0" fmla="*/ 276 w 3"/>
                <a:gd name="T1" fmla="*/ 125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276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2" name="Freeform 1015">
              <a:extLst>
                <a:ext uri="{FF2B5EF4-FFF2-40B4-BE49-F238E27FC236}">
                  <a16:creationId xmlns:a16="http://schemas.microsoft.com/office/drawing/2014/main" id="{2950C93D-7E9D-4082-95A9-6104216A9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328"/>
              <a:ext cx="4" cy="5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25 h 4"/>
                <a:gd name="T4" fmla="*/ 1 w 3"/>
                <a:gd name="T5" fmla="*/ 125 h 4"/>
                <a:gd name="T6" fmla="*/ 276 w 3"/>
                <a:gd name="T7" fmla="*/ 110 h 4"/>
                <a:gd name="T8" fmla="*/ 276 w 3"/>
                <a:gd name="T9" fmla="*/ 0 h 4"/>
                <a:gd name="T10" fmla="*/ 0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3" name="Freeform 1016">
              <a:extLst>
                <a:ext uri="{FF2B5EF4-FFF2-40B4-BE49-F238E27FC236}">
                  <a16:creationId xmlns:a16="http://schemas.microsoft.com/office/drawing/2014/main" id="{D254ADA9-6EAF-430A-9E0F-BE2B3178A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334"/>
              <a:ext cx="59" cy="331"/>
            </a:xfrm>
            <a:custGeom>
              <a:avLst/>
              <a:gdLst>
                <a:gd name="T0" fmla="*/ 27600 w 40"/>
                <a:gd name="T1" fmla="*/ 10892 h 266"/>
                <a:gd name="T2" fmla="*/ 29239 w 40"/>
                <a:gd name="T3" fmla="*/ 10866 h 266"/>
                <a:gd name="T4" fmla="*/ 1991 w 40"/>
                <a:gd name="T5" fmla="*/ 0 h 266"/>
                <a:gd name="T6" fmla="*/ 0 w 40"/>
                <a:gd name="T7" fmla="*/ 1 h 266"/>
                <a:gd name="T8" fmla="*/ 26603 w 40"/>
                <a:gd name="T9" fmla="*/ 10892 h 266"/>
                <a:gd name="T10" fmla="*/ 27600 w 40"/>
                <a:gd name="T11" fmla="*/ 10892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66"/>
                <a:gd name="T20" fmla="*/ 40 w 40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66">
                  <a:moveTo>
                    <a:pt x="37" y="265"/>
                  </a:moveTo>
                  <a:lnTo>
                    <a:pt x="39" y="264"/>
                  </a:lnTo>
                  <a:lnTo>
                    <a:pt x="3" y="0"/>
                  </a:lnTo>
                  <a:lnTo>
                    <a:pt x="0" y="1"/>
                  </a:lnTo>
                  <a:lnTo>
                    <a:pt x="36" y="265"/>
                  </a:lnTo>
                  <a:lnTo>
                    <a:pt x="37" y="2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4" name="Freeform 1017">
              <a:extLst>
                <a:ext uri="{FF2B5EF4-FFF2-40B4-BE49-F238E27FC236}">
                  <a16:creationId xmlns:a16="http://schemas.microsoft.com/office/drawing/2014/main" id="{04B5F9E8-CED4-448B-9A32-6653E24BC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666"/>
              <a:ext cx="4" cy="5"/>
            </a:xfrm>
            <a:custGeom>
              <a:avLst/>
              <a:gdLst>
                <a:gd name="T0" fmla="*/ 276 w 3"/>
                <a:gd name="T1" fmla="*/ 110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276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5" name="Freeform 1018">
              <a:extLst>
                <a:ext uri="{FF2B5EF4-FFF2-40B4-BE49-F238E27FC236}">
                  <a16:creationId xmlns:a16="http://schemas.microsoft.com/office/drawing/2014/main" id="{A4164FD8-20E3-4E78-8BA8-C751EDDA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325"/>
              <a:ext cx="6" cy="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603 h 5"/>
                <a:gd name="T4" fmla="*/ 1166 w 4"/>
                <a:gd name="T5" fmla="*/ 1182 h 5"/>
                <a:gd name="T6" fmla="*/ 3482 w 4"/>
                <a:gd name="T7" fmla="*/ 603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6" name="Freeform 1019">
              <a:extLst>
                <a:ext uri="{FF2B5EF4-FFF2-40B4-BE49-F238E27FC236}">
                  <a16:creationId xmlns:a16="http://schemas.microsoft.com/office/drawing/2014/main" id="{59706983-3E4A-41A1-AE6D-12902A607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333"/>
              <a:ext cx="25" cy="362"/>
            </a:xfrm>
            <a:custGeom>
              <a:avLst/>
              <a:gdLst>
                <a:gd name="T0" fmla="*/ 1 w 17"/>
                <a:gd name="T1" fmla="*/ 11884 h 291"/>
                <a:gd name="T2" fmla="*/ 1304 w 17"/>
                <a:gd name="T3" fmla="*/ 11884 h 291"/>
                <a:gd name="T4" fmla="*/ 11259 w 17"/>
                <a:gd name="T5" fmla="*/ 0 h 291"/>
                <a:gd name="T6" fmla="*/ 10234 w 17"/>
                <a:gd name="T7" fmla="*/ 0 h 291"/>
                <a:gd name="T8" fmla="*/ 0 w 17"/>
                <a:gd name="T9" fmla="*/ 11884 h 291"/>
                <a:gd name="T10" fmla="*/ 1 w 17"/>
                <a:gd name="T11" fmla="*/ 11884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91"/>
                <a:gd name="T20" fmla="*/ 17 w 17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91">
                  <a:moveTo>
                    <a:pt x="1" y="290"/>
                  </a:moveTo>
                  <a:lnTo>
                    <a:pt x="2" y="29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290"/>
                  </a:lnTo>
                  <a:lnTo>
                    <a:pt x="1" y="2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7" name="Freeform 1020">
              <a:extLst>
                <a:ext uri="{FF2B5EF4-FFF2-40B4-BE49-F238E27FC236}">
                  <a16:creationId xmlns:a16="http://schemas.microsoft.com/office/drawing/2014/main" id="{71655ADF-20EE-4D89-8B87-0D798BDE5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696"/>
              <a:ext cx="6" cy="7"/>
            </a:xfrm>
            <a:custGeom>
              <a:avLst/>
              <a:gdLst>
                <a:gd name="T0" fmla="*/ 3482 w 4"/>
                <a:gd name="T1" fmla="*/ 1182 h 5"/>
                <a:gd name="T2" fmla="*/ 3482 w 4"/>
                <a:gd name="T3" fmla="*/ 603 h 5"/>
                <a:gd name="T4" fmla="*/ 1911 w 4"/>
                <a:gd name="T5" fmla="*/ 0 h 5"/>
                <a:gd name="T6" fmla="*/ 0 w 4"/>
                <a:gd name="T7" fmla="*/ 603 h 5"/>
                <a:gd name="T8" fmla="*/ 0 w 4"/>
                <a:gd name="T9" fmla="*/ 1182 h 5"/>
                <a:gd name="T10" fmla="*/ 3482 w 4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8" name="Freeform 1021">
              <a:extLst>
                <a:ext uri="{FF2B5EF4-FFF2-40B4-BE49-F238E27FC236}">
                  <a16:creationId xmlns:a16="http://schemas.microsoft.com/office/drawing/2014/main" id="{EA6B6055-58FB-43CD-9B90-CBCB6521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346"/>
              <a:ext cx="7" cy="4"/>
            </a:xfrm>
            <a:custGeom>
              <a:avLst/>
              <a:gdLst>
                <a:gd name="T0" fmla="*/ 603 w 5"/>
                <a:gd name="T1" fmla="*/ 276 h 3"/>
                <a:gd name="T2" fmla="*/ 1182 w 5"/>
                <a:gd name="T3" fmla="*/ 1 h 3"/>
                <a:gd name="T4" fmla="*/ 1182 w 5"/>
                <a:gd name="T5" fmla="*/ 1 h 3"/>
                <a:gd name="T6" fmla="*/ 1182 w 5"/>
                <a:gd name="T7" fmla="*/ 0 h 3"/>
                <a:gd name="T8" fmla="*/ 0 w 5"/>
                <a:gd name="T9" fmla="*/ 0 h 3"/>
                <a:gd name="T10" fmla="*/ 603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9" name="Freeform 1022">
              <a:extLst>
                <a:ext uri="{FF2B5EF4-FFF2-40B4-BE49-F238E27FC236}">
                  <a16:creationId xmlns:a16="http://schemas.microsoft.com/office/drawing/2014/main" id="{30EF5438-D103-4096-819F-02CC09C9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322"/>
              <a:ext cx="149" cy="26"/>
            </a:xfrm>
            <a:custGeom>
              <a:avLst/>
              <a:gdLst>
                <a:gd name="T0" fmla="*/ 87409 w 100"/>
                <a:gd name="T1" fmla="*/ 2 h 21"/>
                <a:gd name="T2" fmla="*/ 86284 w 100"/>
                <a:gd name="T3" fmla="*/ 0 h 21"/>
                <a:gd name="T4" fmla="*/ 0 w 100"/>
                <a:gd name="T5" fmla="*/ 651 h 21"/>
                <a:gd name="T6" fmla="*/ 1 w 100"/>
                <a:gd name="T7" fmla="*/ 749 h 21"/>
                <a:gd name="T8" fmla="*/ 87409 w 100"/>
                <a:gd name="T9" fmla="*/ 118 h 21"/>
                <a:gd name="T10" fmla="*/ 87409 w 100"/>
                <a:gd name="T11" fmla="*/ 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1"/>
                <a:gd name="T20" fmla="*/ 100 w 10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1">
                  <a:moveTo>
                    <a:pt x="99" y="2"/>
                  </a:moveTo>
                  <a:lnTo>
                    <a:pt x="98" y="0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99" y="3"/>
                  </a:lnTo>
                  <a:lnTo>
                    <a:pt x="99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0" name="Freeform 1023">
              <a:extLst>
                <a:ext uri="{FF2B5EF4-FFF2-40B4-BE49-F238E27FC236}">
                  <a16:creationId xmlns:a16="http://schemas.microsoft.com/office/drawing/2014/main" id="{1957B48E-39BE-4D45-9AF9-F53010039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319"/>
              <a:ext cx="6" cy="4"/>
            </a:xfrm>
            <a:custGeom>
              <a:avLst/>
              <a:gdLst>
                <a:gd name="T0" fmla="*/ 191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166 w 4"/>
                <a:gd name="T7" fmla="*/ 276 h 3"/>
                <a:gd name="T8" fmla="*/ 3482 w 4"/>
                <a:gd name="T9" fmla="*/ 276 h 3"/>
                <a:gd name="T10" fmla="*/ 1911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1" name="Freeform 1024">
              <a:extLst>
                <a:ext uri="{FF2B5EF4-FFF2-40B4-BE49-F238E27FC236}">
                  <a16:creationId xmlns:a16="http://schemas.microsoft.com/office/drawing/2014/main" id="{E9BFAD5D-1B7A-4FB2-A2A1-5635AFB07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3292"/>
              <a:ext cx="4" cy="6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86 h 5"/>
                <a:gd name="T4" fmla="*/ 1 w 3"/>
                <a:gd name="T5" fmla="*/ 86 h 5"/>
                <a:gd name="T6" fmla="*/ 1 w 3"/>
                <a:gd name="T7" fmla="*/ 2 h 5"/>
                <a:gd name="T8" fmla="*/ 276 w 3"/>
                <a:gd name="T9" fmla="*/ 0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2" name="Freeform 1025">
              <a:extLst>
                <a:ext uri="{FF2B5EF4-FFF2-40B4-BE49-F238E27FC236}">
                  <a16:creationId xmlns:a16="http://schemas.microsoft.com/office/drawing/2014/main" id="{D87C8CDB-35CC-4D5D-B605-40476C38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298"/>
              <a:ext cx="89" cy="239"/>
            </a:xfrm>
            <a:custGeom>
              <a:avLst/>
              <a:gdLst>
                <a:gd name="T0" fmla="*/ 46655 w 60"/>
                <a:gd name="T1" fmla="*/ 7873 h 192"/>
                <a:gd name="T2" fmla="*/ 48422 w 60"/>
                <a:gd name="T3" fmla="*/ 7873 h 192"/>
                <a:gd name="T4" fmla="*/ 3195 w 60"/>
                <a:gd name="T5" fmla="*/ 0 h 192"/>
                <a:gd name="T6" fmla="*/ 0 w 60"/>
                <a:gd name="T7" fmla="*/ 1 h 192"/>
                <a:gd name="T8" fmla="*/ 45535 w 60"/>
                <a:gd name="T9" fmla="*/ 7888 h 192"/>
                <a:gd name="T10" fmla="*/ 46655 w 60"/>
                <a:gd name="T11" fmla="*/ 7873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92"/>
                <a:gd name="T20" fmla="*/ 60 w 6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92">
                  <a:moveTo>
                    <a:pt x="57" y="190"/>
                  </a:moveTo>
                  <a:lnTo>
                    <a:pt x="59" y="190"/>
                  </a:lnTo>
                  <a:lnTo>
                    <a:pt x="4" y="0"/>
                  </a:lnTo>
                  <a:lnTo>
                    <a:pt x="0" y="1"/>
                  </a:lnTo>
                  <a:lnTo>
                    <a:pt x="56" y="191"/>
                  </a:lnTo>
                  <a:lnTo>
                    <a:pt x="57" y="1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3" name="Freeform 1026">
              <a:extLst>
                <a:ext uri="{FF2B5EF4-FFF2-40B4-BE49-F238E27FC236}">
                  <a16:creationId xmlns:a16="http://schemas.microsoft.com/office/drawing/2014/main" id="{9DF3C837-DF0D-44EC-A831-23B246E6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3537"/>
              <a:ext cx="5" cy="6"/>
            </a:xfrm>
            <a:custGeom>
              <a:avLst/>
              <a:gdLst>
                <a:gd name="T0" fmla="*/ 125 w 4"/>
                <a:gd name="T1" fmla="*/ 2 h 5"/>
                <a:gd name="T2" fmla="*/ 110 w 4"/>
                <a:gd name="T3" fmla="*/ 0 h 5"/>
                <a:gd name="T4" fmla="*/ 1 w 4"/>
                <a:gd name="T5" fmla="*/ 0 h 5"/>
                <a:gd name="T6" fmla="*/ 0 w 4"/>
                <a:gd name="T7" fmla="*/ 2 h 5"/>
                <a:gd name="T8" fmla="*/ 0 w 4"/>
                <a:gd name="T9" fmla="*/ 86 h 5"/>
                <a:gd name="T10" fmla="*/ 125 w 4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1027">
              <a:extLst>
                <a:ext uri="{FF2B5EF4-FFF2-40B4-BE49-F238E27FC236}">
                  <a16:creationId xmlns:a16="http://schemas.microsoft.com/office/drawing/2014/main" id="{8CABA461-4EFC-4CA1-9A76-52B94511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337"/>
              <a:ext cx="4" cy="5"/>
            </a:xfrm>
            <a:custGeom>
              <a:avLst/>
              <a:gdLst>
                <a:gd name="T0" fmla="*/ 276 w 3"/>
                <a:gd name="T1" fmla="*/ 125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276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1028">
              <a:extLst>
                <a:ext uri="{FF2B5EF4-FFF2-40B4-BE49-F238E27FC236}">
                  <a16:creationId xmlns:a16="http://schemas.microsoft.com/office/drawing/2014/main" id="{FB92EA3C-5D15-4D4C-B514-0520EB291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3054"/>
              <a:ext cx="102" cy="281"/>
            </a:xfrm>
            <a:custGeom>
              <a:avLst/>
              <a:gdLst>
                <a:gd name="T0" fmla="*/ 50833 w 69"/>
                <a:gd name="T1" fmla="*/ 1 h 226"/>
                <a:gd name="T2" fmla="*/ 49195 w 69"/>
                <a:gd name="T3" fmla="*/ 0 h 226"/>
                <a:gd name="T4" fmla="*/ 0 w 69"/>
                <a:gd name="T5" fmla="*/ 9098 h 226"/>
                <a:gd name="T6" fmla="*/ 3038 w 69"/>
                <a:gd name="T7" fmla="*/ 9134 h 226"/>
                <a:gd name="T8" fmla="*/ 52313 w 69"/>
                <a:gd name="T9" fmla="*/ 1 h 226"/>
                <a:gd name="T10" fmla="*/ 50833 w 69"/>
                <a:gd name="T11" fmla="*/ 1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226"/>
                <a:gd name="T20" fmla="*/ 69 w 69"/>
                <a:gd name="T21" fmla="*/ 226 h 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226">
                  <a:moveTo>
                    <a:pt x="66" y="1"/>
                  </a:moveTo>
                  <a:lnTo>
                    <a:pt x="64" y="0"/>
                  </a:lnTo>
                  <a:lnTo>
                    <a:pt x="0" y="224"/>
                  </a:lnTo>
                  <a:lnTo>
                    <a:pt x="4" y="225"/>
                  </a:lnTo>
                  <a:lnTo>
                    <a:pt x="68" y="1"/>
                  </a:lnTo>
                  <a:lnTo>
                    <a:pt x="6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1029">
              <a:extLst>
                <a:ext uri="{FF2B5EF4-FFF2-40B4-BE49-F238E27FC236}">
                  <a16:creationId xmlns:a16="http://schemas.microsoft.com/office/drawing/2014/main" id="{5F0AE66D-EDA1-4DC7-9193-69B68FB6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048"/>
              <a:ext cx="5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86 h 5"/>
                <a:gd name="T6" fmla="*/ 6147 w 3"/>
                <a:gd name="T7" fmla="*/ 86 h 5"/>
                <a:gd name="T8" fmla="*/ 10245 w 3"/>
                <a:gd name="T9" fmla="*/ 2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1030">
              <a:extLst>
                <a:ext uri="{FF2B5EF4-FFF2-40B4-BE49-F238E27FC236}">
                  <a16:creationId xmlns:a16="http://schemas.microsoft.com/office/drawing/2014/main" id="{680C1F94-B35E-49A3-A066-3BDEEF89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288"/>
              <a:ext cx="6" cy="6"/>
            </a:xfrm>
            <a:custGeom>
              <a:avLst/>
              <a:gdLst>
                <a:gd name="T0" fmla="*/ 3482 w 4"/>
                <a:gd name="T1" fmla="*/ 86 h 5"/>
                <a:gd name="T2" fmla="*/ 3482 w 4"/>
                <a:gd name="T3" fmla="*/ 2 h 5"/>
                <a:gd name="T4" fmla="*/ 1166 w 4"/>
                <a:gd name="T5" fmla="*/ 0 h 5"/>
                <a:gd name="T6" fmla="*/ 0 w 4"/>
                <a:gd name="T7" fmla="*/ 2 h 5"/>
                <a:gd name="T8" fmla="*/ 0 w 4"/>
                <a:gd name="T9" fmla="*/ 86 h 5"/>
                <a:gd name="T10" fmla="*/ 3482 w 4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1031">
              <a:extLst>
                <a:ext uri="{FF2B5EF4-FFF2-40B4-BE49-F238E27FC236}">
                  <a16:creationId xmlns:a16="http://schemas.microsoft.com/office/drawing/2014/main" id="{D3758D10-F8F2-47EC-A0EB-8A4E1BA88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030"/>
              <a:ext cx="25" cy="257"/>
            </a:xfrm>
            <a:custGeom>
              <a:avLst/>
              <a:gdLst>
                <a:gd name="T0" fmla="*/ 1 w 17"/>
                <a:gd name="T1" fmla="*/ 0 h 206"/>
                <a:gd name="T2" fmla="*/ 0 w 17"/>
                <a:gd name="T3" fmla="*/ 0 h 206"/>
                <a:gd name="T4" fmla="*/ 10234 w 17"/>
                <a:gd name="T5" fmla="*/ 8814 h 206"/>
                <a:gd name="T6" fmla="*/ 11259 w 17"/>
                <a:gd name="T7" fmla="*/ 8814 h 206"/>
                <a:gd name="T8" fmla="*/ 1918 w 17"/>
                <a:gd name="T9" fmla="*/ 0 h 206"/>
                <a:gd name="T10" fmla="*/ 1 w 17"/>
                <a:gd name="T11" fmla="*/ 0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6"/>
                <a:gd name="T20" fmla="*/ 17 w 17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6">
                  <a:moveTo>
                    <a:pt x="1" y="0"/>
                  </a:moveTo>
                  <a:lnTo>
                    <a:pt x="0" y="0"/>
                  </a:lnTo>
                  <a:lnTo>
                    <a:pt x="14" y="205"/>
                  </a:lnTo>
                  <a:lnTo>
                    <a:pt x="16" y="205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1032">
              <a:extLst>
                <a:ext uri="{FF2B5EF4-FFF2-40B4-BE49-F238E27FC236}">
                  <a16:creationId xmlns:a16="http://schemas.microsoft.com/office/drawing/2014/main" id="{819A240B-CA1F-4A47-AFD5-BD97BAF28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023"/>
              <a:ext cx="5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86 h 5"/>
                <a:gd name="T4" fmla="*/ 6147 w 3"/>
                <a:gd name="T5" fmla="*/ 86 h 5"/>
                <a:gd name="T6" fmla="*/ 6147 w 3"/>
                <a:gd name="T7" fmla="*/ 86 h 5"/>
                <a:gd name="T8" fmla="*/ 10245 w 3"/>
                <a:gd name="T9" fmla="*/ 0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033">
              <a:extLst>
                <a:ext uri="{FF2B5EF4-FFF2-40B4-BE49-F238E27FC236}">
                  <a16:creationId xmlns:a16="http://schemas.microsoft.com/office/drawing/2014/main" id="{B777F3CF-7801-48E8-9B72-E6ADB4C82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3303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034">
              <a:extLst>
                <a:ext uri="{FF2B5EF4-FFF2-40B4-BE49-F238E27FC236}">
                  <a16:creationId xmlns:a16="http://schemas.microsoft.com/office/drawing/2014/main" id="{FD20DCC2-9337-4F33-A2AC-1320D4F9E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981"/>
              <a:ext cx="50" cy="321"/>
            </a:xfrm>
            <a:custGeom>
              <a:avLst/>
              <a:gdLst>
                <a:gd name="T0" fmla="*/ 21146 w 34"/>
                <a:gd name="T1" fmla="*/ 0 h 258"/>
                <a:gd name="T2" fmla="*/ 21146 w 34"/>
                <a:gd name="T3" fmla="*/ 119 h 258"/>
                <a:gd name="T4" fmla="*/ 20584 w 34"/>
                <a:gd name="T5" fmla="*/ 442 h 258"/>
                <a:gd name="T6" fmla="*/ 19403 w 34"/>
                <a:gd name="T7" fmla="*/ 962 h 258"/>
                <a:gd name="T8" fmla="*/ 17478 w 34"/>
                <a:gd name="T9" fmla="*/ 1627 h 258"/>
                <a:gd name="T10" fmla="*/ 16557 w 34"/>
                <a:gd name="T11" fmla="*/ 2404 h 258"/>
                <a:gd name="T12" fmla="*/ 13997 w 34"/>
                <a:gd name="T13" fmla="*/ 3286 h 258"/>
                <a:gd name="T14" fmla="*/ 12381 w 34"/>
                <a:gd name="T15" fmla="*/ 4266 h 258"/>
                <a:gd name="T16" fmla="*/ 10366 w 34"/>
                <a:gd name="T17" fmla="*/ 5213 h 258"/>
                <a:gd name="T18" fmla="*/ 8972 w 34"/>
                <a:gd name="T19" fmla="*/ 6194 h 258"/>
                <a:gd name="T20" fmla="*/ 7049 w 34"/>
                <a:gd name="T21" fmla="*/ 7144 h 258"/>
                <a:gd name="T22" fmla="*/ 4793 w 34"/>
                <a:gd name="T23" fmla="*/ 8011 h 258"/>
                <a:gd name="T24" fmla="*/ 3259 w 34"/>
                <a:gd name="T25" fmla="*/ 8825 h 258"/>
                <a:gd name="T26" fmla="*/ 1918 w 34"/>
                <a:gd name="T27" fmla="*/ 9528 h 258"/>
                <a:gd name="T28" fmla="*/ 1304 w 34"/>
                <a:gd name="T29" fmla="*/ 10014 h 258"/>
                <a:gd name="T30" fmla="*/ 1 w 34"/>
                <a:gd name="T31" fmla="*/ 10379 h 258"/>
                <a:gd name="T32" fmla="*/ 0 w 34"/>
                <a:gd name="T33" fmla="*/ 10541 h 258"/>
                <a:gd name="T34" fmla="*/ 1918 w 34"/>
                <a:gd name="T35" fmla="*/ 10541 h 258"/>
                <a:gd name="T36" fmla="*/ 1918 w 34"/>
                <a:gd name="T37" fmla="*/ 10411 h 258"/>
                <a:gd name="T38" fmla="*/ 2821 w 34"/>
                <a:gd name="T39" fmla="*/ 10041 h 258"/>
                <a:gd name="T40" fmla="*/ 4149 w 34"/>
                <a:gd name="T41" fmla="*/ 9568 h 258"/>
                <a:gd name="T42" fmla="*/ 5725 w 34"/>
                <a:gd name="T43" fmla="*/ 8888 h 258"/>
                <a:gd name="T44" fmla="*/ 7049 w 34"/>
                <a:gd name="T45" fmla="*/ 8049 h 258"/>
                <a:gd name="T46" fmla="*/ 8972 w 34"/>
                <a:gd name="T47" fmla="*/ 7168 h 258"/>
                <a:gd name="T48" fmla="*/ 10366 w 34"/>
                <a:gd name="T49" fmla="*/ 6213 h 258"/>
                <a:gd name="T50" fmla="*/ 13194 w 34"/>
                <a:gd name="T51" fmla="*/ 5241 h 258"/>
                <a:gd name="T52" fmla="*/ 15050 w 34"/>
                <a:gd name="T53" fmla="*/ 4331 h 258"/>
                <a:gd name="T54" fmla="*/ 16557 w 34"/>
                <a:gd name="T55" fmla="*/ 3343 h 258"/>
                <a:gd name="T56" fmla="*/ 18207 w 34"/>
                <a:gd name="T57" fmla="*/ 2463 h 258"/>
                <a:gd name="T58" fmla="*/ 20584 w 34"/>
                <a:gd name="T59" fmla="*/ 1640 h 258"/>
                <a:gd name="T60" fmla="*/ 21146 w 34"/>
                <a:gd name="T61" fmla="*/ 969 h 258"/>
                <a:gd name="T62" fmla="*/ 22418 w 34"/>
                <a:gd name="T63" fmla="*/ 503 h 258"/>
                <a:gd name="T64" fmla="*/ 23446 w 34"/>
                <a:gd name="T65" fmla="*/ 148 h 258"/>
                <a:gd name="T66" fmla="*/ 23446 w 34"/>
                <a:gd name="T67" fmla="*/ 1 h 258"/>
                <a:gd name="T68" fmla="*/ 21146 w 34"/>
                <a:gd name="T69" fmla="*/ 0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258"/>
                <a:gd name="T107" fmla="*/ 34 w 34"/>
                <a:gd name="T108" fmla="*/ 258 h 2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258">
                  <a:moveTo>
                    <a:pt x="30" y="0"/>
                  </a:moveTo>
                  <a:lnTo>
                    <a:pt x="30" y="3"/>
                  </a:lnTo>
                  <a:lnTo>
                    <a:pt x="29" y="11"/>
                  </a:lnTo>
                  <a:lnTo>
                    <a:pt x="28" y="23"/>
                  </a:lnTo>
                  <a:lnTo>
                    <a:pt x="25" y="39"/>
                  </a:lnTo>
                  <a:lnTo>
                    <a:pt x="24" y="59"/>
                  </a:lnTo>
                  <a:lnTo>
                    <a:pt x="20" y="80"/>
                  </a:lnTo>
                  <a:lnTo>
                    <a:pt x="18" y="104"/>
                  </a:lnTo>
                  <a:lnTo>
                    <a:pt x="15" y="127"/>
                  </a:lnTo>
                  <a:lnTo>
                    <a:pt x="13" y="151"/>
                  </a:lnTo>
                  <a:lnTo>
                    <a:pt x="10" y="174"/>
                  </a:lnTo>
                  <a:lnTo>
                    <a:pt x="7" y="195"/>
                  </a:lnTo>
                  <a:lnTo>
                    <a:pt x="5" y="215"/>
                  </a:lnTo>
                  <a:lnTo>
                    <a:pt x="3" y="232"/>
                  </a:lnTo>
                  <a:lnTo>
                    <a:pt x="2" y="244"/>
                  </a:lnTo>
                  <a:lnTo>
                    <a:pt x="1" y="253"/>
                  </a:lnTo>
                  <a:lnTo>
                    <a:pt x="0" y="257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4" y="245"/>
                  </a:lnTo>
                  <a:lnTo>
                    <a:pt x="6" y="233"/>
                  </a:lnTo>
                  <a:lnTo>
                    <a:pt x="8" y="216"/>
                  </a:lnTo>
                  <a:lnTo>
                    <a:pt x="10" y="196"/>
                  </a:lnTo>
                  <a:lnTo>
                    <a:pt x="13" y="175"/>
                  </a:lnTo>
                  <a:lnTo>
                    <a:pt x="15" y="152"/>
                  </a:lnTo>
                  <a:lnTo>
                    <a:pt x="19" y="128"/>
                  </a:lnTo>
                  <a:lnTo>
                    <a:pt x="21" y="105"/>
                  </a:lnTo>
                  <a:lnTo>
                    <a:pt x="24" y="81"/>
                  </a:lnTo>
                  <a:lnTo>
                    <a:pt x="26" y="60"/>
                  </a:lnTo>
                  <a:lnTo>
                    <a:pt x="29" y="40"/>
                  </a:lnTo>
                  <a:lnTo>
                    <a:pt x="30" y="24"/>
                  </a:lnTo>
                  <a:lnTo>
                    <a:pt x="32" y="12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035">
              <a:extLst>
                <a:ext uri="{FF2B5EF4-FFF2-40B4-BE49-F238E27FC236}">
                  <a16:creationId xmlns:a16="http://schemas.microsoft.com/office/drawing/2014/main" id="{AA92412B-EC56-42D7-B111-4FE1B17A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974"/>
              <a:ext cx="6" cy="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10 h 4"/>
                <a:gd name="T4" fmla="*/ 1166 w 4"/>
                <a:gd name="T5" fmla="*/ 125 h 4"/>
                <a:gd name="T6" fmla="*/ 1911 w 4"/>
                <a:gd name="T7" fmla="*/ 125 h 4"/>
                <a:gd name="T8" fmla="*/ 3482 w 4"/>
                <a:gd name="T9" fmla="*/ 1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Freeform 1036">
              <a:extLst>
                <a:ext uri="{FF2B5EF4-FFF2-40B4-BE49-F238E27FC236}">
                  <a16:creationId xmlns:a16="http://schemas.microsoft.com/office/drawing/2014/main" id="{F3279ED6-1853-4935-9D55-F2104341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278"/>
              <a:ext cx="7" cy="4"/>
            </a:xfrm>
            <a:custGeom>
              <a:avLst/>
              <a:gdLst>
                <a:gd name="T0" fmla="*/ 603 w 5"/>
                <a:gd name="T1" fmla="*/ 0 h 3"/>
                <a:gd name="T2" fmla="*/ 0 w 5"/>
                <a:gd name="T3" fmla="*/ 0 h 3"/>
                <a:gd name="T4" fmla="*/ 0 w 5"/>
                <a:gd name="T5" fmla="*/ 1 h 3"/>
                <a:gd name="T6" fmla="*/ 603 w 5"/>
                <a:gd name="T7" fmla="*/ 1 h 3"/>
                <a:gd name="T8" fmla="*/ 1182 w 5"/>
                <a:gd name="T9" fmla="*/ 276 h 3"/>
                <a:gd name="T10" fmla="*/ 603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1037">
              <a:extLst>
                <a:ext uri="{FF2B5EF4-FFF2-40B4-BE49-F238E27FC236}">
                  <a16:creationId xmlns:a16="http://schemas.microsoft.com/office/drawing/2014/main" id="{C4C6EF40-860A-43AF-A7E3-00166CC18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281"/>
              <a:ext cx="113" cy="38"/>
            </a:xfrm>
            <a:custGeom>
              <a:avLst/>
              <a:gdLst>
                <a:gd name="T0" fmla="*/ 0 w 76"/>
                <a:gd name="T1" fmla="*/ 883 h 31"/>
                <a:gd name="T2" fmla="*/ 1 w 76"/>
                <a:gd name="T3" fmla="*/ 946 h 31"/>
                <a:gd name="T4" fmla="*/ 64067 w 76"/>
                <a:gd name="T5" fmla="*/ 107 h 31"/>
                <a:gd name="T6" fmla="*/ 63032 w 76"/>
                <a:gd name="T7" fmla="*/ 0 h 31"/>
                <a:gd name="T8" fmla="*/ 0 w 76"/>
                <a:gd name="T9" fmla="*/ 858 h 31"/>
                <a:gd name="T10" fmla="*/ 0 w 76"/>
                <a:gd name="T11" fmla="*/ 88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1"/>
                <a:gd name="T20" fmla="*/ 76 w 7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1">
                  <a:moveTo>
                    <a:pt x="0" y="28"/>
                  </a:moveTo>
                  <a:lnTo>
                    <a:pt x="1" y="30"/>
                  </a:lnTo>
                  <a:lnTo>
                    <a:pt x="75" y="3"/>
                  </a:lnTo>
                  <a:lnTo>
                    <a:pt x="74" y="0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1038">
              <a:extLst>
                <a:ext uri="{FF2B5EF4-FFF2-40B4-BE49-F238E27FC236}">
                  <a16:creationId xmlns:a16="http://schemas.microsoft.com/office/drawing/2014/main" id="{4AD8F6F6-CFD7-4167-AD1C-2A1FB379C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3318"/>
              <a:ext cx="6" cy="4"/>
            </a:xfrm>
            <a:custGeom>
              <a:avLst/>
              <a:gdLst>
                <a:gd name="T0" fmla="*/ 1166 w 4"/>
                <a:gd name="T1" fmla="*/ 276 h 3"/>
                <a:gd name="T2" fmla="*/ 1911 w 4"/>
                <a:gd name="T3" fmla="*/ 1 h 3"/>
                <a:gd name="T4" fmla="*/ 3482 w 4"/>
                <a:gd name="T5" fmla="*/ 0 h 3"/>
                <a:gd name="T6" fmla="*/ 1911 w 4"/>
                <a:gd name="T7" fmla="*/ 0 h 3"/>
                <a:gd name="T8" fmla="*/ 0 w 4"/>
                <a:gd name="T9" fmla="*/ 0 h 3"/>
                <a:gd name="T10" fmla="*/ 1166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2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1039">
              <a:extLst>
                <a:ext uri="{FF2B5EF4-FFF2-40B4-BE49-F238E27FC236}">
                  <a16:creationId xmlns:a16="http://schemas.microsoft.com/office/drawing/2014/main" id="{833F19BC-1FD0-4050-B73E-FA9F5315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314"/>
              <a:ext cx="4" cy="5"/>
            </a:xfrm>
            <a:custGeom>
              <a:avLst/>
              <a:gdLst>
                <a:gd name="T0" fmla="*/ 276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276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040">
              <a:extLst>
                <a:ext uri="{FF2B5EF4-FFF2-40B4-BE49-F238E27FC236}">
                  <a16:creationId xmlns:a16="http://schemas.microsoft.com/office/drawing/2014/main" id="{048B3F93-04CA-4ED9-B1A0-F88DD367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3185"/>
              <a:ext cx="68" cy="129"/>
            </a:xfrm>
            <a:custGeom>
              <a:avLst/>
              <a:gdLst>
                <a:gd name="T0" fmla="*/ 3038 w 46"/>
                <a:gd name="T1" fmla="*/ 0 h 104"/>
                <a:gd name="T2" fmla="*/ 1 w 46"/>
                <a:gd name="T3" fmla="*/ 2 h 104"/>
                <a:gd name="T4" fmla="*/ 1390 w 46"/>
                <a:gd name="T5" fmla="*/ 184 h 104"/>
                <a:gd name="T6" fmla="*/ 3038 w 46"/>
                <a:gd name="T7" fmla="*/ 351 h 104"/>
                <a:gd name="T8" fmla="*/ 5283 w 46"/>
                <a:gd name="T9" fmla="*/ 616 h 104"/>
                <a:gd name="T10" fmla="*/ 7810 w 46"/>
                <a:gd name="T11" fmla="*/ 936 h 104"/>
                <a:gd name="T12" fmla="*/ 9814 w 46"/>
                <a:gd name="T13" fmla="*/ 1279 h 104"/>
                <a:gd name="T14" fmla="*/ 13050 w 46"/>
                <a:gd name="T15" fmla="*/ 1651 h 104"/>
                <a:gd name="T16" fmla="*/ 16194 w 46"/>
                <a:gd name="T17" fmla="*/ 1973 h 104"/>
                <a:gd name="T18" fmla="*/ 19291 w 46"/>
                <a:gd name="T19" fmla="*/ 2393 h 104"/>
                <a:gd name="T20" fmla="*/ 21447 w 46"/>
                <a:gd name="T21" fmla="*/ 2745 h 104"/>
                <a:gd name="T22" fmla="*/ 24311 w 46"/>
                <a:gd name="T23" fmla="*/ 3079 h 104"/>
                <a:gd name="T24" fmla="*/ 27277 w 46"/>
                <a:gd name="T25" fmla="*/ 3405 h 104"/>
                <a:gd name="T26" fmla="*/ 29312 w 46"/>
                <a:gd name="T27" fmla="*/ 3681 h 104"/>
                <a:gd name="T28" fmla="*/ 30714 w 46"/>
                <a:gd name="T29" fmla="*/ 3876 h 104"/>
                <a:gd name="T30" fmla="*/ 31704 w 46"/>
                <a:gd name="T31" fmla="*/ 3987 h 104"/>
                <a:gd name="T32" fmla="*/ 31704 w 46"/>
                <a:gd name="T33" fmla="*/ 4018 h 104"/>
                <a:gd name="T34" fmla="*/ 34804 w 46"/>
                <a:gd name="T35" fmla="*/ 3911 h 104"/>
                <a:gd name="T36" fmla="*/ 33752 w 46"/>
                <a:gd name="T37" fmla="*/ 3908 h 104"/>
                <a:gd name="T38" fmla="*/ 33279 w 46"/>
                <a:gd name="T39" fmla="*/ 3765 h 104"/>
                <a:gd name="T40" fmla="*/ 31704 w 46"/>
                <a:gd name="T41" fmla="*/ 3574 h 104"/>
                <a:gd name="T42" fmla="*/ 29312 w 46"/>
                <a:gd name="T43" fmla="*/ 3290 h 104"/>
                <a:gd name="T44" fmla="*/ 27277 w 46"/>
                <a:gd name="T45" fmla="*/ 3027 h 104"/>
                <a:gd name="T46" fmla="*/ 24311 w 46"/>
                <a:gd name="T47" fmla="*/ 2630 h 104"/>
                <a:gd name="T48" fmla="*/ 21447 w 46"/>
                <a:gd name="T49" fmla="*/ 2323 h 104"/>
                <a:gd name="T50" fmla="*/ 18452 w 46"/>
                <a:gd name="T51" fmla="*/ 1929 h 104"/>
                <a:gd name="T52" fmla="*/ 15445 w 46"/>
                <a:gd name="T53" fmla="*/ 1586 h 104"/>
                <a:gd name="T54" fmla="*/ 13050 w 46"/>
                <a:gd name="T55" fmla="*/ 1161 h 104"/>
                <a:gd name="T56" fmla="*/ 9814 w 46"/>
                <a:gd name="T57" fmla="*/ 834 h 104"/>
                <a:gd name="T58" fmla="*/ 7810 w 46"/>
                <a:gd name="T59" fmla="*/ 540 h 104"/>
                <a:gd name="T60" fmla="*/ 5283 w 46"/>
                <a:gd name="T61" fmla="*/ 319 h 104"/>
                <a:gd name="T62" fmla="*/ 3574 w 46"/>
                <a:gd name="T63" fmla="*/ 119 h 104"/>
                <a:gd name="T64" fmla="*/ 3038 w 46"/>
                <a:gd name="T65" fmla="*/ 0 h 104"/>
                <a:gd name="T66" fmla="*/ 0 w 46"/>
                <a:gd name="T67" fmla="*/ 0 h 104"/>
                <a:gd name="T68" fmla="*/ 3038 w 46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104"/>
                <a:gd name="T107" fmla="*/ 46 w 46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104">
                  <a:moveTo>
                    <a:pt x="4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4" y="9"/>
                  </a:lnTo>
                  <a:lnTo>
                    <a:pt x="7" y="16"/>
                  </a:lnTo>
                  <a:lnTo>
                    <a:pt x="10" y="24"/>
                  </a:lnTo>
                  <a:lnTo>
                    <a:pt x="13" y="32"/>
                  </a:lnTo>
                  <a:lnTo>
                    <a:pt x="17" y="42"/>
                  </a:lnTo>
                  <a:lnTo>
                    <a:pt x="21" y="51"/>
                  </a:lnTo>
                  <a:lnTo>
                    <a:pt x="25" y="61"/>
                  </a:lnTo>
                  <a:lnTo>
                    <a:pt x="28" y="70"/>
                  </a:lnTo>
                  <a:lnTo>
                    <a:pt x="32" y="79"/>
                  </a:lnTo>
                  <a:lnTo>
                    <a:pt x="35" y="87"/>
                  </a:lnTo>
                  <a:lnTo>
                    <a:pt x="38" y="94"/>
                  </a:lnTo>
                  <a:lnTo>
                    <a:pt x="40" y="99"/>
                  </a:lnTo>
                  <a:lnTo>
                    <a:pt x="41" y="102"/>
                  </a:lnTo>
                  <a:lnTo>
                    <a:pt x="41" y="103"/>
                  </a:lnTo>
                  <a:lnTo>
                    <a:pt x="45" y="101"/>
                  </a:lnTo>
                  <a:lnTo>
                    <a:pt x="44" y="100"/>
                  </a:lnTo>
                  <a:lnTo>
                    <a:pt x="43" y="97"/>
                  </a:lnTo>
                  <a:lnTo>
                    <a:pt x="41" y="92"/>
                  </a:lnTo>
                  <a:lnTo>
                    <a:pt x="38" y="85"/>
                  </a:lnTo>
                  <a:lnTo>
                    <a:pt x="35" y="77"/>
                  </a:lnTo>
                  <a:lnTo>
                    <a:pt x="32" y="68"/>
                  </a:lnTo>
                  <a:lnTo>
                    <a:pt x="28" y="60"/>
                  </a:lnTo>
                  <a:lnTo>
                    <a:pt x="24" y="49"/>
                  </a:lnTo>
                  <a:lnTo>
                    <a:pt x="20" y="40"/>
                  </a:lnTo>
                  <a:lnTo>
                    <a:pt x="17" y="30"/>
                  </a:lnTo>
                  <a:lnTo>
                    <a:pt x="13" y="22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5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1041">
              <a:extLst>
                <a:ext uri="{FF2B5EF4-FFF2-40B4-BE49-F238E27FC236}">
                  <a16:creationId xmlns:a16="http://schemas.microsoft.com/office/drawing/2014/main" id="{59A2ACD3-A0BC-4EEE-B6DE-8AE8CBF9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3180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1042">
              <a:extLst>
                <a:ext uri="{FF2B5EF4-FFF2-40B4-BE49-F238E27FC236}">
                  <a16:creationId xmlns:a16="http://schemas.microsoft.com/office/drawing/2014/main" id="{A0E1561F-AC2A-4BA1-99D3-EDAF7077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284"/>
              <a:ext cx="6" cy="5"/>
            </a:xfrm>
            <a:custGeom>
              <a:avLst/>
              <a:gdLst>
                <a:gd name="T0" fmla="*/ 1911 w 4"/>
                <a:gd name="T1" fmla="*/ 125 h 4"/>
                <a:gd name="T2" fmla="*/ 3482 w 4"/>
                <a:gd name="T3" fmla="*/ 110 h 4"/>
                <a:gd name="T4" fmla="*/ 1911 w 4"/>
                <a:gd name="T5" fmla="*/ 1 h 4"/>
                <a:gd name="T6" fmla="*/ 1166 w 4"/>
                <a:gd name="T7" fmla="*/ 0 h 4"/>
                <a:gd name="T8" fmla="*/ 0 w 4"/>
                <a:gd name="T9" fmla="*/ 0 h 4"/>
                <a:gd name="T10" fmla="*/ 1911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2" y="3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1043">
              <a:extLst>
                <a:ext uri="{FF2B5EF4-FFF2-40B4-BE49-F238E27FC236}">
                  <a16:creationId xmlns:a16="http://schemas.microsoft.com/office/drawing/2014/main" id="{745C36B4-AF12-4EB1-A907-F2869771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92"/>
              <a:ext cx="147" cy="93"/>
            </a:xfrm>
            <a:custGeom>
              <a:avLst/>
              <a:gdLst>
                <a:gd name="T0" fmla="*/ 80552 w 99"/>
                <a:gd name="T1" fmla="*/ 1 h 75"/>
                <a:gd name="T2" fmla="*/ 79824 w 99"/>
                <a:gd name="T3" fmla="*/ 0 h 75"/>
                <a:gd name="T4" fmla="*/ 0 w 99"/>
                <a:gd name="T5" fmla="*/ 2747 h 75"/>
                <a:gd name="T6" fmla="*/ 1464 w 99"/>
                <a:gd name="T7" fmla="*/ 2868 h 75"/>
                <a:gd name="T8" fmla="*/ 81539 w 99"/>
                <a:gd name="T9" fmla="*/ 118 h 75"/>
                <a:gd name="T10" fmla="*/ 80552 w 99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75"/>
                <a:gd name="T20" fmla="*/ 99 w 99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75">
                  <a:moveTo>
                    <a:pt x="97" y="1"/>
                  </a:moveTo>
                  <a:lnTo>
                    <a:pt x="96" y="0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98" y="3"/>
                  </a:lnTo>
                  <a:lnTo>
                    <a:pt x="9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Freeform 1044">
              <a:extLst>
                <a:ext uri="{FF2B5EF4-FFF2-40B4-BE49-F238E27FC236}">
                  <a16:creationId xmlns:a16="http://schemas.microsoft.com/office/drawing/2014/main" id="{FBDC1566-FAF1-454E-AF34-BE79279B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188"/>
              <a:ext cx="6" cy="5"/>
            </a:xfrm>
            <a:custGeom>
              <a:avLst/>
              <a:gdLst>
                <a:gd name="T0" fmla="*/ 1166 w 4"/>
                <a:gd name="T1" fmla="*/ 0 h 4"/>
                <a:gd name="T2" fmla="*/ 0 w 4"/>
                <a:gd name="T3" fmla="*/ 1 h 4"/>
                <a:gd name="T4" fmla="*/ 1166 w 4"/>
                <a:gd name="T5" fmla="*/ 125 h 4"/>
                <a:gd name="T6" fmla="*/ 1911 w 4"/>
                <a:gd name="T7" fmla="*/ 125 h 4"/>
                <a:gd name="T8" fmla="*/ 3482 w 4"/>
                <a:gd name="T9" fmla="*/ 125 h 4"/>
                <a:gd name="T10" fmla="*/ 1166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1045">
              <a:extLst>
                <a:ext uri="{FF2B5EF4-FFF2-40B4-BE49-F238E27FC236}">
                  <a16:creationId xmlns:a16="http://schemas.microsoft.com/office/drawing/2014/main" id="{25136CF2-EF0C-4418-8968-EF959202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294"/>
              <a:ext cx="68" cy="57"/>
            </a:xfrm>
            <a:custGeom>
              <a:avLst/>
              <a:gdLst>
                <a:gd name="T0" fmla="*/ 3038 w 46"/>
                <a:gd name="T1" fmla="*/ 1541 h 46"/>
                <a:gd name="T2" fmla="*/ 3038 w 46"/>
                <a:gd name="T3" fmla="*/ 1466 h 46"/>
                <a:gd name="T4" fmla="*/ 2055 w 46"/>
                <a:gd name="T5" fmla="*/ 1440 h 46"/>
                <a:gd name="T6" fmla="*/ 1390 w 46"/>
                <a:gd name="T7" fmla="*/ 1408 h 46"/>
                <a:gd name="T8" fmla="*/ 1 w 46"/>
                <a:gd name="T9" fmla="*/ 1279 h 46"/>
                <a:gd name="T10" fmla="*/ 0 w 46"/>
                <a:gd name="T11" fmla="*/ 1151 h 46"/>
                <a:gd name="T12" fmla="*/ 0 w 46"/>
                <a:gd name="T13" fmla="*/ 1027 h 46"/>
                <a:gd name="T14" fmla="*/ 0 w 46"/>
                <a:gd name="T15" fmla="*/ 917 h 46"/>
                <a:gd name="T16" fmla="*/ 0 w 46"/>
                <a:gd name="T17" fmla="*/ 750 h 46"/>
                <a:gd name="T18" fmla="*/ 1 w 46"/>
                <a:gd name="T19" fmla="*/ 605 h 46"/>
                <a:gd name="T20" fmla="*/ 1390 w 46"/>
                <a:gd name="T21" fmla="*/ 426 h 46"/>
                <a:gd name="T22" fmla="*/ 2055 w 46"/>
                <a:gd name="T23" fmla="*/ 344 h 46"/>
                <a:gd name="T24" fmla="*/ 3038 w 46"/>
                <a:gd name="T25" fmla="*/ 181 h 46"/>
                <a:gd name="T26" fmla="*/ 3038 w 46"/>
                <a:gd name="T27" fmla="*/ 118 h 46"/>
                <a:gd name="T28" fmla="*/ 4491 w 46"/>
                <a:gd name="T29" fmla="*/ 1 h 46"/>
                <a:gd name="T30" fmla="*/ 5283 w 46"/>
                <a:gd name="T31" fmla="*/ 0 h 46"/>
                <a:gd name="T32" fmla="*/ 6432 w 46"/>
                <a:gd name="T33" fmla="*/ 0 h 46"/>
                <a:gd name="T34" fmla="*/ 34804 w 46"/>
                <a:gd name="T35" fmla="*/ 146 h 46"/>
                <a:gd name="T36" fmla="*/ 32328 w 46"/>
                <a:gd name="T37" fmla="*/ 1745 h 46"/>
                <a:gd name="T38" fmla="*/ 3038 w 46"/>
                <a:gd name="T39" fmla="*/ 1541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46"/>
                <a:gd name="T62" fmla="*/ 46 w 46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46">
                  <a:moveTo>
                    <a:pt x="4" y="40"/>
                  </a:moveTo>
                  <a:lnTo>
                    <a:pt x="4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45" y="4"/>
                  </a:lnTo>
                  <a:lnTo>
                    <a:pt x="42" y="45"/>
                  </a:lnTo>
                  <a:lnTo>
                    <a:pt x="4" y="4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Freeform 1046">
              <a:extLst>
                <a:ext uri="{FF2B5EF4-FFF2-40B4-BE49-F238E27FC236}">
                  <a16:creationId xmlns:a16="http://schemas.microsoft.com/office/drawing/2014/main" id="{DC8F41AA-283C-4BDC-87B5-6B0A76F9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294"/>
              <a:ext cx="77" cy="65"/>
            </a:xfrm>
            <a:custGeom>
              <a:avLst/>
              <a:gdLst>
                <a:gd name="T0" fmla="*/ 3702 w 52"/>
                <a:gd name="T1" fmla="*/ 1999 h 52"/>
                <a:gd name="T2" fmla="*/ 3702 w 52"/>
                <a:gd name="T3" fmla="*/ 1999 h 52"/>
                <a:gd name="T4" fmla="*/ 3079 w 52"/>
                <a:gd name="T5" fmla="*/ 1969 h 52"/>
                <a:gd name="T6" fmla="*/ 2079 w 52"/>
                <a:gd name="T7" fmla="*/ 1926 h 52"/>
                <a:gd name="T8" fmla="*/ 1404 w 52"/>
                <a:gd name="T9" fmla="*/ 1818 h 52"/>
                <a:gd name="T10" fmla="*/ 1 w 52"/>
                <a:gd name="T11" fmla="*/ 1719 h 52"/>
                <a:gd name="T12" fmla="*/ 0 w 52"/>
                <a:gd name="T13" fmla="*/ 1525 h 52"/>
                <a:gd name="T14" fmla="*/ 0 w 52"/>
                <a:gd name="T15" fmla="*/ 1389 h 52"/>
                <a:gd name="T16" fmla="*/ 0 w 52"/>
                <a:gd name="T17" fmla="*/ 1163 h 52"/>
                <a:gd name="T18" fmla="*/ 0 w 52"/>
                <a:gd name="T19" fmla="*/ 1008 h 52"/>
                <a:gd name="T20" fmla="*/ 1 w 52"/>
                <a:gd name="T21" fmla="*/ 744 h 52"/>
                <a:gd name="T22" fmla="*/ 1404 w 52"/>
                <a:gd name="T23" fmla="*/ 569 h 52"/>
                <a:gd name="T24" fmla="*/ 2079 w 52"/>
                <a:gd name="T25" fmla="*/ 455 h 52"/>
                <a:gd name="T26" fmla="*/ 3079 w 52"/>
                <a:gd name="T27" fmla="*/ 291 h 52"/>
                <a:gd name="T28" fmla="*/ 3702 w 52"/>
                <a:gd name="T29" fmla="*/ 149 h 52"/>
                <a:gd name="T30" fmla="*/ 5482 w 52"/>
                <a:gd name="T31" fmla="*/ 1 h 52"/>
                <a:gd name="T32" fmla="*/ 6532 w 52"/>
                <a:gd name="T33" fmla="*/ 0 h 52"/>
                <a:gd name="T34" fmla="*/ 6751 w 52"/>
                <a:gd name="T35" fmla="*/ 0 h 52"/>
                <a:gd name="T36" fmla="*/ 40718 w 52"/>
                <a:gd name="T37" fmla="*/ 233 h 52"/>
                <a:gd name="T38" fmla="*/ 37933 w 52"/>
                <a:gd name="T39" fmla="*/ 2273 h 52"/>
                <a:gd name="T40" fmla="*/ 3702 w 52"/>
                <a:gd name="T41" fmla="*/ 1999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2"/>
                <a:gd name="T65" fmla="*/ 52 w 52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2">
                  <a:moveTo>
                    <a:pt x="5" y="45"/>
                  </a:moveTo>
                  <a:lnTo>
                    <a:pt x="5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51" y="5"/>
                  </a:lnTo>
                  <a:lnTo>
                    <a:pt x="48" y="51"/>
                  </a:lnTo>
                  <a:lnTo>
                    <a:pt x="5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Freeform 1047">
              <a:extLst>
                <a:ext uri="{FF2B5EF4-FFF2-40B4-BE49-F238E27FC236}">
                  <a16:creationId xmlns:a16="http://schemas.microsoft.com/office/drawing/2014/main" id="{8025DA1F-4E8F-421A-8459-0C39012C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09"/>
              <a:ext cx="58" cy="40"/>
            </a:xfrm>
            <a:custGeom>
              <a:avLst/>
              <a:gdLst>
                <a:gd name="T0" fmla="*/ 1484 w 39"/>
                <a:gd name="T1" fmla="*/ 0 h 32"/>
                <a:gd name="T2" fmla="*/ 32495 w 39"/>
                <a:gd name="T3" fmla="*/ 169 h 32"/>
                <a:gd name="T4" fmla="*/ 32495 w 39"/>
                <a:gd name="T5" fmla="*/ 1389 h 32"/>
                <a:gd name="T6" fmla="*/ 2207 w 39"/>
                <a:gd name="T7" fmla="*/ 1163 h 32"/>
                <a:gd name="T8" fmla="*/ 1484 w 39"/>
                <a:gd name="T9" fmla="*/ 1016 h 32"/>
                <a:gd name="T10" fmla="*/ 1 w 39"/>
                <a:gd name="T11" fmla="*/ 930 h 32"/>
                <a:gd name="T12" fmla="*/ 0 w 39"/>
                <a:gd name="T13" fmla="*/ 826 h 32"/>
                <a:gd name="T14" fmla="*/ 0 w 39"/>
                <a:gd name="T15" fmla="*/ 650 h 32"/>
                <a:gd name="T16" fmla="*/ 0 w 39"/>
                <a:gd name="T17" fmla="*/ 499 h 32"/>
                <a:gd name="T18" fmla="*/ 1 w 39"/>
                <a:gd name="T19" fmla="*/ 305 h 32"/>
                <a:gd name="T20" fmla="*/ 1 w 39"/>
                <a:gd name="T21" fmla="*/ 125 h 32"/>
                <a:gd name="T22" fmla="*/ 1484 w 39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2"/>
                <a:gd name="T38" fmla="*/ 39 w 39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2">
                  <a:moveTo>
                    <a:pt x="2" y="0"/>
                  </a:moveTo>
                  <a:lnTo>
                    <a:pt x="38" y="4"/>
                  </a:lnTo>
                  <a:lnTo>
                    <a:pt x="38" y="31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1048">
              <a:extLst>
                <a:ext uri="{FF2B5EF4-FFF2-40B4-BE49-F238E27FC236}">
                  <a16:creationId xmlns:a16="http://schemas.microsoft.com/office/drawing/2014/main" id="{177CDCC5-251C-485A-9632-F366FCCD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13"/>
              <a:ext cx="58" cy="35"/>
            </a:xfrm>
            <a:custGeom>
              <a:avLst/>
              <a:gdLst>
                <a:gd name="T0" fmla="*/ 1484 w 39"/>
                <a:gd name="T1" fmla="*/ 0 h 28"/>
                <a:gd name="T2" fmla="*/ 1 w 39"/>
                <a:gd name="T3" fmla="*/ 119 h 28"/>
                <a:gd name="T4" fmla="*/ 0 w 39"/>
                <a:gd name="T5" fmla="*/ 291 h 28"/>
                <a:gd name="T6" fmla="*/ 0 w 39"/>
                <a:gd name="T7" fmla="*/ 423 h 28"/>
                <a:gd name="T8" fmla="*/ 0 w 39"/>
                <a:gd name="T9" fmla="*/ 538 h 28"/>
                <a:gd name="T10" fmla="*/ 0 w 39"/>
                <a:gd name="T11" fmla="*/ 685 h 28"/>
                <a:gd name="T12" fmla="*/ 1 w 39"/>
                <a:gd name="T13" fmla="*/ 826 h 28"/>
                <a:gd name="T14" fmla="*/ 1484 w 39"/>
                <a:gd name="T15" fmla="*/ 889 h 28"/>
                <a:gd name="T16" fmla="*/ 2207 w 39"/>
                <a:gd name="T17" fmla="*/ 1008 h 28"/>
                <a:gd name="T18" fmla="*/ 32495 w 39"/>
                <a:gd name="T19" fmla="*/ 1241 h 28"/>
                <a:gd name="T20" fmla="*/ 32495 w 39"/>
                <a:gd name="T21" fmla="*/ 233 h 28"/>
                <a:gd name="T22" fmla="*/ 1484 w 39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2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8" y="27"/>
                  </a:lnTo>
                  <a:lnTo>
                    <a:pt x="38" y="5"/>
                  </a:lnTo>
                  <a:lnTo>
                    <a:pt x="2" y="0"/>
                  </a:lnTo>
                </a:path>
              </a:pathLst>
            </a:custGeom>
            <a:solidFill>
              <a:srgbClr val="7A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1049">
              <a:extLst>
                <a:ext uri="{FF2B5EF4-FFF2-40B4-BE49-F238E27FC236}">
                  <a16:creationId xmlns:a16="http://schemas.microsoft.com/office/drawing/2014/main" id="{E7AF29CB-620F-484B-9899-B9469F5CE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17"/>
              <a:ext cx="58" cy="29"/>
            </a:xfrm>
            <a:custGeom>
              <a:avLst/>
              <a:gdLst>
                <a:gd name="T0" fmla="*/ 1484 w 39"/>
                <a:gd name="T1" fmla="*/ 0 h 24"/>
                <a:gd name="T2" fmla="*/ 1 w 39"/>
                <a:gd name="T3" fmla="*/ 2 h 24"/>
                <a:gd name="T4" fmla="*/ 1 w 39"/>
                <a:gd name="T5" fmla="*/ 124 h 24"/>
                <a:gd name="T6" fmla="*/ 0 w 39"/>
                <a:gd name="T7" fmla="*/ 181 h 24"/>
                <a:gd name="T8" fmla="*/ 0 w 39"/>
                <a:gd name="T9" fmla="*/ 265 h 24"/>
                <a:gd name="T10" fmla="*/ 1 w 39"/>
                <a:gd name="T11" fmla="*/ 330 h 24"/>
                <a:gd name="T12" fmla="*/ 1 w 39"/>
                <a:gd name="T13" fmla="*/ 387 h 24"/>
                <a:gd name="T14" fmla="*/ 1484 w 39"/>
                <a:gd name="T15" fmla="*/ 421 h 24"/>
                <a:gd name="T16" fmla="*/ 2207 w 39"/>
                <a:gd name="T17" fmla="*/ 468 h 24"/>
                <a:gd name="T18" fmla="*/ 32495 w 39"/>
                <a:gd name="T19" fmla="*/ 576 h 24"/>
                <a:gd name="T20" fmla="*/ 32495 w 39"/>
                <a:gd name="T21" fmla="*/ 124 h 24"/>
                <a:gd name="T22" fmla="*/ 1484 w 39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4"/>
                <a:gd name="T38" fmla="*/ 39 w 39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4">
                  <a:moveTo>
                    <a:pt x="2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38" y="23"/>
                  </a:lnTo>
                  <a:lnTo>
                    <a:pt x="38" y="5"/>
                  </a:lnTo>
                  <a:lnTo>
                    <a:pt x="2" y="0"/>
                  </a:lnTo>
                </a:path>
              </a:pathLst>
            </a:custGeom>
            <a:solidFill>
              <a:srgbClr val="8D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1050">
              <a:extLst>
                <a:ext uri="{FF2B5EF4-FFF2-40B4-BE49-F238E27FC236}">
                  <a16:creationId xmlns:a16="http://schemas.microsoft.com/office/drawing/2014/main" id="{93E96CD2-1D06-44EB-9BF8-B396CF5A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20"/>
              <a:ext cx="58" cy="25"/>
            </a:xfrm>
            <a:custGeom>
              <a:avLst/>
              <a:gdLst>
                <a:gd name="T0" fmla="*/ 1 w 39"/>
                <a:gd name="T1" fmla="*/ 0 h 20"/>
                <a:gd name="T2" fmla="*/ 1 w 39"/>
                <a:gd name="T3" fmla="*/ 110 h 20"/>
                <a:gd name="T4" fmla="*/ 0 w 39"/>
                <a:gd name="T5" fmla="*/ 173 h 20"/>
                <a:gd name="T6" fmla="*/ 0 w 39"/>
                <a:gd name="T7" fmla="*/ 233 h 20"/>
                <a:gd name="T8" fmla="*/ 0 w 39"/>
                <a:gd name="T9" fmla="*/ 364 h 20"/>
                <a:gd name="T10" fmla="*/ 1 w 39"/>
                <a:gd name="T11" fmla="*/ 455 h 20"/>
                <a:gd name="T12" fmla="*/ 1 w 39"/>
                <a:gd name="T13" fmla="*/ 529 h 20"/>
                <a:gd name="T14" fmla="*/ 1484 w 39"/>
                <a:gd name="T15" fmla="*/ 569 h 20"/>
                <a:gd name="T16" fmla="*/ 2207 w 39"/>
                <a:gd name="T17" fmla="*/ 661 h 20"/>
                <a:gd name="T18" fmla="*/ 32495 w 39"/>
                <a:gd name="T19" fmla="*/ 833 h 20"/>
                <a:gd name="T20" fmla="*/ 32495 w 39"/>
                <a:gd name="T21" fmla="*/ 233 h 20"/>
                <a:gd name="T22" fmla="*/ 1 w 39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0"/>
                <a:gd name="T38" fmla="*/ 39 w 39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0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8" y="19"/>
                  </a:lnTo>
                  <a:lnTo>
                    <a:pt x="38" y="5"/>
                  </a:lnTo>
                  <a:lnTo>
                    <a:pt x="1" y="0"/>
                  </a:lnTo>
                </a:path>
              </a:pathLst>
            </a:custGeom>
            <a:solidFill>
              <a:srgbClr val="A1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1051">
              <a:extLst>
                <a:ext uri="{FF2B5EF4-FFF2-40B4-BE49-F238E27FC236}">
                  <a16:creationId xmlns:a16="http://schemas.microsoft.com/office/drawing/2014/main" id="{487B77B8-B03F-4976-8192-32D521579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24"/>
              <a:ext cx="58" cy="20"/>
            </a:xfrm>
            <a:custGeom>
              <a:avLst/>
              <a:gdLst>
                <a:gd name="T0" fmla="*/ 1 w 39"/>
                <a:gd name="T1" fmla="*/ 0 h 16"/>
                <a:gd name="T2" fmla="*/ 0 w 39"/>
                <a:gd name="T3" fmla="*/ 125 h 16"/>
                <a:gd name="T4" fmla="*/ 0 w 39"/>
                <a:gd name="T5" fmla="*/ 280 h 16"/>
                <a:gd name="T6" fmla="*/ 1 w 39"/>
                <a:gd name="T7" fmla="*/ 380 h 16"/>
                <a:gd name="T8" fmla="*/ 1484 w 39"/>
                <a:gd name="T9" fmla="*/ 499 h 16"/>
                <a:gd name="T10" fmla="*/ 32495 w 39"/>
                <a:gd name="T11" fmla="*/ 666 h 16"/>
                <a:gd name="T12" fmla="*/ 32495 w 39"/>
                <a:gd name="T13" fmla="*/ 169 h 16"/>
                <a:gd name="T14" fmla="*/ 1 w 39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6"/>
                <a:gd name="T26" fmla="*/ 39 w 39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6">
                  <a:moveTo>
                    <a:pt x="1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8" y="15"/>
                  </a:lnTo>
                  <a:lnTo>
                    <a:pt x="38" y="4"/>
                  </a:lnTo>
                  <a:lnTo>
                    <a:pt x="1" y="0"/>
                  </a:lnTo>
                </a:path>
              </a:pathLst>
            </a:custGeom>
            <a:solidFill>
              <a:srgbClr val="B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1052">
              <a:extLst>
                <a:ext uri="{FF2B5EF4-FFF2-40B4-BE49-F238E27FC236}">
                  <a16:creationId xmlns:a16="http://schemas.microsoft.com/office/drawing/2014/main" id="{CCA038B1-BDFA-4C10-B27D-D2199454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28"/>
              <a:ext cx="58" cy="15"/>
            </a:xfrm>
            <a:custGeom>
              <a:avLst/>
              <a:gdLst>
                <a:gd name="T0" fmla="*/ 1 w 39"/>
                <a:gd name="T1" fmla="*/ 0 h 12"/>
                <a:gd name="T2" fmla="*/ 0 w 39"/>
                <a:gd name="T3" fmla="*/ 1 h 12"/>
                <a:gd name="T4" fmla="*/ 0 w 39"/>
                <a:gd name="T5" fmla="*/ 149 h 12"/>
                <a:gd name="T6" fmla="*/ 1 w 39"/>
                <a:gd name="T7" fmla="*/ 291 h 12"/>
                <a:gd name="T8" fmla="*/ 1 w 39"/>
                <a:gd name="T9" fmla="*/ 305 h 12"/>
                <a:gd name="T10" fmla="*/ 32495 w 39"/>
                <a:gd name="T11" fmla="*/ 529 h 12"/>
                <a:gd name="T12" fmla="*/ 32495 w 39"/>
                <a:gd name="T13" fmla="*/ 186 h 12"/>
                <a:gd name="T14" fmla="*/ 1 w 3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2"/>
                <a:gd name="T26" fmla="*/ 39 w 3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2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8" y="11"/>
                  </a:lnTo>
                  <a:lnTo>
                    <a:pt x="38" y="4"/>
                  </a:lnTo>
                  <a:lnTo>
                    <a:pt x="1" y="0"/>
                  </a:lnTo>
                </a:path>
              </a:pathLst>
            </a:custGeom>
            <a:solidFill>
              <a:srgbClr val="C4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1053">
              <a:extLst>
                <a:ext uri="{FF2B5EF4-FFF2-40B4-BE49-F238E27FC236}">
                  <a16:creationId xmlns:a16="http://schemas.microsoft.com/office/drawing/2014/main" id="{E0C891B8-9A5D-4EEA-8BFE-06662D46A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332"/>
              <a:ext cx="58" cy="10"/>
            </a:xfrm>
            <a:custGeom>
              <a:avLst/>
              <a:gdLst>
                <a:gd name="T0" fmla="*/ 0 w 39"/>
                <a:gd name="T1" fmla="*/ 0 h 8"/>
                <a:gd name="T2" fmla="*/ 32495 w 39"/>
                <a:gd name="T3" fmla="*/ 125 h 8"/>
                <a:gd name="T4" fmla="*/ 32495 w 39"/>
                <a:gd name="T5" fmla="*/ 305 h 8"/>
                <a:gd name="T6" fmla="*/ 1 w 39"/>
                <a:gd name="T7" fmla="*/ 169 h 8"/>
                <a:gd name="T8" fmla="*/ 1 w 39"/>
                <a:gd name="T9" fmla="*/ 125 h 8"/>
                <a:gd name="T10" fmla="*/ 1 w 39"/>
                <a:gd name="T11" fmla="*/ 110 h 8"/>
                <a:gd name="T12" fmla="*/ 0 w 39"/>
                <a:gd name="T13" fmla="*/ 1 h 8"/>
                <a:gd name="T14" fmla="*/ 0 w 39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8"/>
                <a:gd name="T26" fmla="*/ 39 w 3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8">
                  <a:moveTo>
                    <a:pt x="0" y="0"/>
                  </a:moveTo>
                  <a:lnTo>
                    <a:pt x="38" y="3"/>
                  </a:lnTo>
                  <a:lnTo>
                    <a:pt x="38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1054">
              <a:extLst>
                <a:ext uri="{FF2B5EF4-FFF2-40B4-BE49-F238E27FC236}">
                  <a16:creationId xmlns:a16="http://schemas.microsoft.com/office/drawing/2014/main" id="{1F76A608-D2C4-434D-BD46-2BFD9546E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3361"/>
              <a:ext cx="5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0 w 3"/>
                <a:gd name="T5" fmla="*/ 125 h 4"/>
                <a:gd name="T6" fmla="*/ 6147 w 3"/>
                <a:gd name="T7" fmla="*/ 125 h 4"/>
                <a:gd name="T8" fmla="*/ 10245 w 3"/>
                <a:gd name="T9" fmla="*/ 125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1055">
              <a:extLst>
                <a:ext uri="{FF2B5EF4-FFF2-40B4-BE49-F238E27FC236}">
                  <a16:creationId xmlns:a16="http://schemas.microsoft.com/office/drawing/2014/main" id="{C02BDB5D-12C9-4B40-8C21-1BC814EB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3365"/>
              <a:ext cx="147" cy="145"/>
            </a:xfrm>
            <a:custGeom>
              <a:avLst/>
              <a:gdLst>
                <a:gd name="T0" fmla="*/ 1464 w 99"/>
                <a:gd name="T1" fmla="*/ 5106 h 116"/>
                <a:gd name="T2" fmla="*/ 2174 w 99"/>
                <a:gd name="T3" fmla="*/ 5116 h 116"/>
                <a:gd name="T4" fmla="*/ 81539 w 99"/>
                <a:gd name="T5" fmla="*/ 149 h 116"/>
                <a:gd name="T6" fmla="*/ 78452 w 99"/>
                <a:gd name="T7" fmla="*/ 0 h 116"/>
                <a:gd name="T8" fmla="*/ 0 w 99"/>
                <a:gd name="T9" fmla="*/ 5000 h 116"/>
                <a:gd name="T10" fmla="*/ 1464 w 99"/>
                <a:gd name="T11" fmla="*/ 5106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116"/>
                <a:gd name="T20" fmla="*/ 99 w 99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116">
                  <a:moveTo>
                    <a:pt x="2" y="114"/>
                  </a:moveTo>
                  <a:lnTo>
                    <a:pt x="3" y="115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0" y="112"/>
                  </a:lnTo>
                  <a:lnTo>
                    <a:pt x="2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1056">
              <a:extLst>
                <a:ext uri="{FF2B5EF4-FFF2-40B4-BE49-F238E27FC236}">
                  <a16:creationId xmlns:a16="http://schemas.microsoft.com/office/drawing/2014/main" id="{4138882A-E1E5-488A-8E2B-7D0C08764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510"/>
              <a:ext cx="6" cy="3"/>
            </a:xfrm>
            <a:custGeom>
              <a:avLst/>
              <a:gdLst>
                <a:gd name="T0" fmla="*/ 3482 w 4"/>
                <a:gd name="T1" fmla="*/ 2 h 3"/>
                <a:gd name="T2" fmla="*/ 3482 w 4"/>
                <a:gd name="T3" fmla="*/ 1 h 3"/>
                <a:gd name="T4" fmla="*/ 3482 w 4"/>
                <a:gd name="T5" fmla="*/ 0 h 3"/>
                <a:gd name="T6" fmla="*/ 1166 w 4"/>
                <a:gd name="T7" fmla="*/ 0 h 3"/>
                <a:gd name="T8" fmla="*/ 0 w 4"/>
                <a:gd name="T9" fmla="*/ 0 h 3"/>
                <a:gd name="T10" fmla="*/ 3482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1057">
              <a:extLst>
                <a:ext uri="{FF2B5EF4-FFF2-40B4-BE49-F238E27FC236}">
                  <a16:creationId xmlns:a16="http://schemas.microsoft.com/office/drawing/2014/main" id="{6F96F8F7-2D40-4605-82DB-3723D7C3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303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1 w 3"/>
                <a:gd name="T5" fmla="*/ 125 h 4"/>
                <a:gd name="T6" fmla="*/ 1 w 3"/>
                <a:gd name="T7" fmla="*/ 125 h 4"/>
                <a:gd name="T8" fmla="*/ 276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1058">
              <a:extLst>
                <a:ext uri="{FF2B5EF4-FFF2-40B4-BE49-F238E27FC236}">
                  <a16:creationId xmlns:a16="http://schemas.microsoft.com/office/drawing/2014/main" id="{7C6D9F08-CE44-4468-A4FA-D53020364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3309"/>
              <a:ext cx="94" cy="360"/>
            </a:xfrm>
            <a:custGeom>
              <a:avLst/>
              <a:gdLst>
                <a:gd name="T0" fmla="*/ 1547 w 63"/>
                <a:gd name="T1" fmla="*/ 12047 h 289"/>
                <a:gd name="T2" fmla="*/ 3444 w 63"/>
                <a:gd name="T3" fmla="*/ 12053 h 289"/>
                <a:gd name="T4" fmla="*/ 56151 w 63"/>
                <a:gd name="T5" fmla="*/ 1 h 289"/>
                <a:gd name="T6" fmla="*/ 52453 w 63"/>
                <a:gd name="T7" fmla="*/ 0 h 289"/>
                <a:gd name="T8" fmla="*/ 0 w 63"/>
                <a:gd name="T9" fmla="*/ 12047 h 289"/>
                <a:gd name="T10" fmla="*/ 1547 w 63"/>
                <a:gd name="T11" fmla="*/ 12047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89"/>
                <a:gd name="T20" fmla="*/ 63 w 63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89">
                  <a:moveTo>
                    <a:pt x="2" y="287"/>
                  </a:moveTo>
                  <a:lnTo>
                    <a:pt x="4" y="288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0" y="287"/>
                  </a:lnTo>
                  <a:lnTo>
                    <a:pt x="2" y="2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1059">
              <a:extLst>
                <a:ext uri="{FF2B5EF4-FFF2-40B4-BE49-F238E27FC236}">
                  <a16:creationId xmlns:a16="http://schemas.microsoft.com/office/drawing/2014/main" id="{BA0AE34C-26DE-428E-A9C2-86A65C8F2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669"/>
              <a:ext cx="5" cy="6"/>
            </a:xfrm>
            <a:custGeom>
              <a:avLst/>
              <a:gdLst>
                <a:gd name="T0" fmla="*/ 10245 w 3"/>
                <a:gd name="T1" fmla="*/ 86 h 5"/>
                <a:gd name="T2" fmla="*/ 6147 w 3"/>
                <a:gd name="T3" fmla="*/ 2 h 5"/>
                <a:gd name="T4" fmla="*/ 6147 w 3"/>
                <a:gd name="T5" fmla="*/ 0 h 5"/>
                <a:gd name="T6" fmla="*/ 0 w 3"/>
                <a:gd name="T7" fmla="*/ 0 h 5"/>
                <a:gd name="T8" fmla="*/ 0 w 3"/>
                <a:gd name="T9" fmla="*/ 2 h 5"/>
                <a:gd name="T10" fmla="*/ 10245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1060">
              <a:extLst>
                <a:ext uri="{FF2B5EF4-FFF2-40B4-BE49-F238E27FC236}">
                  <a16:creationId xmlns:a16="http://schemas.microsoft.com/office/drawing/2014/main" id="{FA23AF7B-930C-4029-8855-3E350E287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334"/>
              <a:ext cx="4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1 w 3"/>
                <a:gd name="T5" fmla="*/ 86 h 5"/>
                <a:gd name="T6" fmla="*/ 1 w 3"/>
                <a:gd name="T7" fmla="*/ 2 h 5"/>
                <a:gd name="T8" fmla="*/ 276 w 3"/>
                <a:gd name="T9" fmla="*/ 0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1061">
              <a:extLst>
                <a:ext uri="{FF2B5EF4-FFF2-40B4-BE49-F238E27FC236}">
                  <a16:creationId xmlns:a16="http://schemas.microsoft.com/office/drawing/2014/main" id="{BE0F61F0-4EEB-4A3E-B88D-0DC7C528E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342"/>
              <a:ext cx="23" cy="281"/>
            </a:xfrm>
            <a:custGeom>
              <a:avLst/>
              <a:gdLst>
                <a:gd name="T0" fmla="*/ 6707 w 16"/>
                <a:gd name="T1" fmla="*/ 9134 h 226"/>
                <a:gd name="T2" fmla="*/ 7420 w 16"/>
                <a:gd name="T3" fmla="*/ 9134 h 226"/>
                <a:gd name="T4" fmla="*/ 1473 w 16"/>
                <a:gd name="T5" fmla="*/ 0 h 226"/>
                <a:gd name="T6" fmla="*/ 0 w 16"/>
                <a:gd name="T7" fmla="*/ 0 h 226"/>
                <a:gd name="T8" fmla="*/ 5454 w 16"/>
                <a:gd name="T9" fmla="*/ 9134 h 226"/>
                <a:gd name="T10" fmla="*/ 6707 w 16"/>
                <a:gd name="T11" fmla="*/ 9134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26"/>
                <a:gd name="T20" fmla="*/ 16 w 16"/>
                <a:gd name="T21" fmla="*/ 226 h 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26">
                  <a:moveTo>
                    <a:pt x="14" y="225"/>
                  </a:moveTo>
                  <a:lnTo>
                    <a:pt x="15" y="225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225"/>
                  </a:lnTo>
                  <a:lnTo>
                    <a:pt x="14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Freeform 1062">
              <a:extLst>
                <a:ext uri="{FF2B5EF4-FFF2-40B4-BE49-F238E27FC236}">
                  <a16:creationId xmlns:a16="http://schemas.microsoft.com/office/drawing/2014/main" id="{84F1B9D6-E1D9-4A72-B380-27863F758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624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276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Freeform 1063">
              <a:extLst>
                <a:ext uri="{FF2B5EF4-FFF2-40B4-BE49-F238E27FC236}">
                  <a16:creationId xmlns:a16="http://schemas.microsoft.com/office/drawing/2014/main" id="{F0D8FF26-DAC4-4BDC-A1A3-E1CC45FB1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334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166 w 4"/>
                <a:gd name="T5" fmla="*/ 86 h 5"/>
                <a:gd name="T6" fmla="*/ 1911 w 4"/>
                <a:gd name="T7" fmla="*/ 86 h 5"/>
                <a:gd name="T8" fmla="*/ 3482 w 4"/>
                <a:gd name="T9" fmla="*/ 2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1064">
              <a:extLst>
                <a:ext uri="{FF2B5EF4-FFF2-40B4-BE49-F238E27FC236}">
                  <a16:creationId xmlns:a16="http://schemas.microsoft.com/office/drawing/2014/main" id="{015676FF-0072-4384-845D-1B806DAD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340"/>
              <a:ext cx="61" cy="349"/>
            </a:xfrm>
            <a:custGeom>
              <a:avLst/>
              <a:gdLst>
                <a:gd name="T0" fmla="*/ 1488 w 41"/>
                <a:gd name="T1" fmla="*/ 11795 h 280"/>
                <a:gd name="T2" fmla="*/ 2214 w 41"/>
                <a:gd name="T3" fmla="*/ 11814 h 280"/>
                <a:gd name="T4" fmla="*/ 34339 w 41"/>
                <a:gd name="T5" fmla="*/ 1 h 280"/>
                <a:gd name="T6" fmla="*/ 31902 w 41"/>
                <a:gd name="T7" fmla="*/ 0 h 280"/>
                <a:gd name="T8" fmla="*/ 0 w 41"/>
                <a:gd name="T9" fmla="*/ 11795 h 280"/>
                <a:gd name="T10" fmla="*/ 1488 w 41"/>
                <a:gd name="T11" fmla="*/ 11795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0"/>
                <a:gd name="T20" fmla="*/ 41 w 41"/>
                <a:gd name="T21" fmla="*/ 280 h 2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0">
                  <a:moveTo>
                    <a:pt x="2" y="278"/>
                  </a:moveTo>
                  <a:lnTo>
                    <a:pt x="3" y="279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0" y="278"/>
                  </a:lnTo>
                  <a:lnTo>
                    <a:pt x="2" y="2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1065">
              <a:extLst>
                <a:ext uri="{FF2B5EF4-FFF2-40B4-BE49-F238E27FC236}">
                  <a16:creationId xmlns:a16="http://schemas.microsoft.com/office/drawing/2014/main" id="{1B82E3FD-326A-4BF6-94C6-DC1DB076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689"/>
              <a:ext cx="5" cy="6"/>
            </a:xfrm>
            <a:custGeom>
              <a:avLst/>
              <a:gdLst>
                <a:gd name="T0" fmla="*/ 10245 w 3"/>
                <a:gd name="T1" fmla="*/ 86 h 5"/>
                <a:gd name="T2" fmla="*/ 10245 w 3"/>
                <a:gd name="T3" fmla="*/ 2 h 5"/>
                <a:gd name="T4" fmla="*/ 6147 w 3"/>
                <a:gd name="T5" fmla="*/ 0 h 5"/>
                <a:gd name="T6" fmla="*/ 0 w 3"/>
                <a:gd name="T7" fmla="*/ 0 h 5"/>
                <a:gd name="T8" fmla="*/ 0 w 3"/>
                <a:gd name="T9" fmla="*/ 2 h 5"/>
                <a:gd name="T10" fmla="*/ 10245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1066">
              <a:extLst>
                <a:ext uri="{FF2B5EF4-FFF2-40B4-BE49-F238E27FC236}">
                  <a16:creationId xmlns:a16="http://schemas.microsoft.com/office/drawing/2014/main" id="{D5A46F0B-F327-43A9-9A61-9AD1036E7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359"/>
              <a:ext cx="6" cy="4"/>
            </a:xfrm>
            <a:custGeom>
              <a:avLst/>
              <a:gdLst>
                <a:gd name="T0" fmla="*/ 0 w 4"/>
                <a:gd name="T1" fmla="*/ 276 h 3"/>
                <a:gd name="T2" fmla="*/ 1911 w 4"/>
                <a:gd name="T3" fmla="*/ 1 h 3"/>
                <a:gd name="T4" fmla="*/ 3482 w 4"/>
                <a:gd name="T5" fmla="*/ 1 h 3"/>
                <a:gd name="T6" fmla="*/ 1911 w 4"/>
                <a:gd name="T7" fmla="*/ 0 h 3"/>
                <a:gd name="T8" fmla="*/ 1166 w 4"/>
                <a:gd name="T9" fmla="*/ 0 h 3"/>
                <a:gd name="T10" fmla="*/ 0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Freeform 1067">
              <a:extLst>
                <a:ext uri="{FF2B5EF4-FFF2-40B4-BE49-F238E27FC236}">
                  <a16:creationId xmlns:a16="http://schemas.microsoft.com/office/drawing/2014/main" id="{6D1178B3-34E5-4C5F-A755-A5ED93446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361"/>
              <a:ext cx="67" cy="27"/>
            </a:xfrm>
            <a:custGeom>
              <a:avLst/>
              <a:gdLst>
                <a:gd name="T0" fmla="*/ 38325 w 45"/>
                <a:gd name="T1" fmla="*/ 1301 h 21"/>
                <a:gd name="T2" fmla="*/ 38325 w 45"/>
                <a:gd name="T3" fmla="*/ 1205 h 21"/>
                <a:gd name="T4" fmla="*/ 1 w 45"/>
                <a:gd name="T5" fmla="*/ 0 h 21"/>
                <a:gd name="T6" fmla="*/ 0 w 45"/>
                <a:gd name="T7" fmla="*/ 208 h 21"/>
                <a:gd name="T8" fmla="*/ 37146 w 45"/>
                <a:gd name="T9" fmla="*/ 1408 h 21"/>
                <a:gd name="T10" fmla="*/ 38325 w 45"/>
                <a:gd name="T11" fmla="*/ 130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"/>
                <a:gd name="T20" fmla="*/ 45 w 4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">
                  <a:moveTo>
                    <a:pt x="44" y="18"/>
                  </a:moveTo>
                  <a:lnTo>
                    <a:pt x="44" y="17"/>
                  </a:lnTo>
                  <a:lnTo>
                    <a:pt x="1" y="0"/>
                  </a:lnTo>
                  <a:lnTo>
                    <a:pt x="0" y="3"/>
                  </a:lnTo>
                  <a:lnTo>
                    <a:pt x="43" y="20"/>
                  </a:lnTo>
                  <a:lnTo>
                    <a:pt x="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1068">
              <a:extLst>
                <a:ext uri="{FF2B5EF4-FFF2-40B4-BE49-F238E27FC236}">
                  <a16:creationId xmlns:a16="http://schemas.microsoft.com/office/drawing/2014/main" id="{68D7B78E-A1F3-4D7A-A3A6-4F2EE92C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386"/>
              <a:ext cx="6" cy="4"/>
            </a:xfrm>
            <a:custGeom>
              <a:avLst/>
              <a:gdLst>
                <a:gd name="T0" fmla="*/ 3482 w 4"/>
                <a:gd name="T1" fmla="*/ 0 h 3"/>
                <a:gd name="T2" fmla="*/ 1166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1911 w 4"/>
                <a:gd name="T9" fmla="*/ 276 h 3"/>
                <a:gd name="T10" fmla="*/ 3482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Freeform 1069">
              <a:extLst>
                <a:ext uri="{FF2B5EF4-FFF2-40B4-BE49-F238E27FC236}">
                  <a16:creationId xmlns:a16="http://schemas.microsoft.com/office/drawing/2014/main" id="{A1F534BB-BC32-4AA3-A4D3-2E5605A63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3300"/>
              <a:ext cx="4" cy="7"/>
            </a:xfrm>
            <a:custGeom>
              <a:avLst/>
              <a:gdLst>
                <a:gd name="T0" fmla="*/ 0 w 3"/>
                <a:gd name="T1" fmla="*/ 603 h 5"/>
                <a:gd name="T2" fmla="*/ 0 w 3"/>
                <a:gd name="T3" fmla="*/ 1182 h 5"/>
                <a:gd name="T4" fmla="*/ 1 w 3"/>
                <a:gd name="T5" fmla="*/ 1182 h 5"/>
                <a:gd name="T6" fmla="*/ 1 w 3"/>
                <a:gd name="T7" fmla="*/ 603 h 5"/>
                <a:gd name="T8" fmla="*/ 276 w 3"/>
                <a:gd name="T9" fmla="*/ 0 h 5"/>
                <a:gd name="T10" fmla="*/ 0 w 3"/>
                <a:gd name="T11" fmla="*/ 60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1070">
              <a:extLst>
                <a:ext uri="{FF2B5EF4-FFF2-40B4-BE49-F238E27FC236}">
                  <a16:creationId xmlns:a16="http://schemas.microsoft.com/office/drawing/2014/main" id="{FF503DA9-FE62-4A50-86D6-C94A80CBE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3307"/>
              <a:ext cx="37" cy="175"/>
            </a:xfrm>
            <a:custGeom>
              <a:avLst/>
              <a:gdLst>
                <a:gd name="T0" fmla="*/ 17689 w 25"/>
                <a:gd name="T1" fmla="*/ 5493 h 141"/>
                <a:gd name="T2" fmla="*/ 18802 w 25"/>
                <a:gd name="T3" fmla="*/ 5493 h 141"/>
                <a:gd name="T4" fmla="*/ 2072 w 25"/>
                <a:gd name="T5" fmla="*/ 0 h 141"/>
                <a:gd name="T6" fmla="*/ 0 w 25"/>
                <a:gd name="T7" fmla="*/ 1 h 141"/>
                <a:gd name="T8" fmla="*/ 16492 w 25"/>
                <a:gd name="T9" fmla="*/ 5532 h 141"/>
                <a:gd name="T10" fmla="*/ 17689 w 25"/>
                <a:gd name="T11" fmla="*/ 5493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41"/>
                <a:gd name="T20" fmla="*/ 25 w 2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41">
                  <a:moveTo>
                    <a:pt x="22" y="139"/>
                  </a:moveTo>
                  <a:lnTo>
                    <a:pt x="24" y="139"/>
                  </a:lnTo>
                  <a:lnTo>
                    <a:pt x="3" y="0"/>
                  </a:lnTo>
                  <a:lnTo>
                    <a:pt x="0" y="1"/>
                  </a:lnTo>
                  <a:lnTo>
                    <a:pt x="21" y="140"/>
                  </a:lnTo>
                  <a:lnTo>
                    <a:pt x="22" y="1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Freeform 1071">
              <a:extLst>
                <a:ext uri="{FF2B5EF4-FFF2-40B4-BE49-F238E27FC236}">
                  <a16:creationId xmlns:a16="http://schemas.microsoft.com/office/drawing/2014/main" id="{CC7A454B-1670-4CA6-9420-06819877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482"/>
              <a:ext cx="5" cy="6"/>
            </a:xfrm>
            <a:custGeom>
              <a:avLst/>
              <a:gdLst>
                <a:gd name="T0" fmla="*/ 10245 w 3"/>
                <a:gd name="T1" fmla="*/ 2 h 5"/>
                <a:gd name="T2" fmla="*/ 6147 w 3"/>
                <a:gd name="T3" fmla="*/ 0 h 5"/>
                <a:gd name="T4" fmla="*/ 6147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10245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Freeform 1072">
              <a:extLst>
                <a:ext uri="{FF2B5EF4-FFF2-40B4-BE49-F238E27FC236}">
                  <a16:creationId xmlns:a16="http://schemas.microsoft.com/office/drawing/2014/main" id="{030433A0-3B3E-4E67-993B-EC9B9E91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3344"/>
              <a:ext cx="5" cy="5"/>
            </a:xfrm>
            <a:custGeom>
              <a:avLst/>
              <a:gdLst>
                <a:gd name="T0" fmla="*/ 10245 w 3"/>
                <a:gd name="T1" fmla="*/ 125 h 4"/>
                <a:gd name="T2" fmla="*/ 6147 w 3"/>
                <a:gd name="T3" fmla="*/ 1 h 4"/>
                <a:gd name="T4" fmla="*/ 6147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10245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Freeform 1073">
              <a:extLst>
                <a:ext uri="{FF2B5EF4-FFF2-40B4-BE49-F238E27FC236}">
                  <a16:creationId xmlns:a16="http://schemas.microsoft.com/office/drawing/2014/main" id="{A96F91C1-E24F-4B6C-A5E1-39D67CCC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3115"/>
              <a:ext cx="57" cy="228"/>
            </a:xfrm>
            <a:custGeom>
              <a:avLst/>
              <a:gdLst>
                <a:gd name="T0" fmla="*/ 35064 w 38"/>
                <a:gd name="T1" fmla="*/ 0 h 183"/>
                <a:gd name="T2" fmla="*/ 33533 w 38"/>
                <a:gd name="T3" fmla="*/ 0 h 183"/>
                <a:gd name="T4" fmla="*/ 0 w 38"/>
                <a:gd name="T5" fmla="*/ 7620 h 183"/>
                <a:gd name="T6" fmla="*/ 3482 w 38"/>
                <a:gd name="T7" fmla="*/ 7670 h 183"/>
                <a:gd name="T8" fmla="*/ 36813 w 38"/>
                <a:gd name="T9" fmla="*/ 1 h 183"/>
                <a:gd name="T10" fmla="*/ 35064 w 38"/>
                <a:gd name="T11" fmla="*/ 0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83"/>
                <a:gd name="T20" fmla="*/ 38 w 38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83">
                  <a:moveTo>
                    <a:pt x="35" y="0"/>
                  </a:moveTo>
                  <a:lnTo>
                    <a:pt x="34" y="0"/>
                  </a:lnTo>
                  <a:lnTo>
                    <a:pt x="0" y="181"/>
                  </a:lnTo>
                  <a:lnTo>
                    <a:pt x="3" y="182"/>
                  </a:lnTo>
                  <a:lnTo>
                    <a:pt x="37" y="1"/>
                  </a:lnTo>
                  <a:lnTo>
                    <a:pt x="3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1074">
              <a:extLst>
                <a:ext uri="{FF2B5EF4-FFF2-40B4-BE49-F238E27FC236}">
                  <a16:creationId xmlns:a16="http://schemas.microsoft.com/office/drawing/2014/main" id="{64B24FCB-464E-4811-804D-07B0647D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3109"/>
              <a:ext cx="5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0 w 3"/>
                <a:gd name="T5" fmla="*/ 125 h 4"/>
                <a:gd name="T6" fmla="*/ 6147 w 3"/>
                <a:gd name="T7" fmla="*/ 125 h 4"/>
                <a:gd name="T8" fmla="*/ 10245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075">
              <a:extLst>
                <a:ext uri="{FF2B5EF4-FFF2-40B4-BE49-F238E27FC236}">
                  <a16:creationId xmlns:a16="http://schemas.microsoft.com/office/drawing/2014/main" id="{2408FEEA-E58D-4B27-9B16-9C18D2FD4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295"/>
              <a:ext cx="6" cy="7"/>
            </a:xfrm>
            <a:custGeom>
              <a:avLst/>
              <a:gdLst>
                <a:gd name="T0" fmla="*/ 3482 w 4"/>
                <a:gd name="T1" fmla="*/ 603 h 5"/>
                <a:gd name="T2" fmla="*/ 1911 w 4"/>
                <a:gd name="T3" fmla="*/ 0 h 5"/>
                <a:gd name="T4" fmla="*/ 1166 w 4"/>
                <a:gd name="T5" fmla="*/ 0 h 5"/>
                <a:gd name="T6" fmla="*/ 0 w 4"/>
                <a:gd name="T7" fmla="*/ 603 h 5"/>
                <a:gd name="T8" fmla="*/ 0 w 4"/>
                <a:gd name="T9" fmla="*/ 1182 h 5"/>
                <a:gd name="T10" fmla="*/ 3482 w 4"/>
                <a:gd name="T11" fmla="*/ 60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1076">
              <a:extLst>
                <a:ext uri="{FF2B5EF4-FFF2-40B4-BE49-F238E27FC236}">
                  <a16:creationId xmlns:a16="http://schemas.microsoft.com/office/drawing/2014/main" id="{F84D9FB6-0B43-4659-93F5-ECB5757F6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989"/>
              <a:ext cx="56" cy="306"/>
            </a:xfrm>
            <a:custGeom>
              <a:avLst/>
              <a:gdLst>
                <a:gd name="T0" fmla="*/ 1335 w 38"/>
                <a:gd name="T1" fmla="*/ 0 h 246"/>
                <a:gd name="T2" fmla="*/ 0 w 38"/>
                <a:gd name="T3" fmla="*/ 1 h 246"/>
                <a:gd name="T4" fmla="*/ 24826 w 38"/>
                <a:gd name="T5" fmla="*/ 10008 h 246"/>
                <a:gd name="T6" fmla="*/ 27054 w 38"/>
                <a:gd name="T7" fmla="*/ 9996 h 246"/>
                <a:gd name="T8" fmla="*/ 1967 w 38"/>
                <a:gd name="T9" fmla="*/ 0 h 246"/>
                <a:gd name="T10" fmla="*/ 1335 w 38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46"/>
                <a:gd name="T20" fmla="*/ 38 w 38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46">
                  <a:moveTo>
                    <a:pt x="2" y="0"/>
                  </a:moveTo>
                  <a:lnTo>
                    <a:pt x="0" y="1"/>
                  </a:lnTo>
                  <a:lnTo>
                    <a:pt x="34" y="245"/>
                  </a:lnTo>
                  <a:lnTo>
                    <a:pt x="37" y="244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Freeform 1077">
              <a:extLst>
                <a:ext uri="{FF2B5EF4-FFF2-40B4-BE49-F238E27FC236}">
                  <a16:creationId xmlns:a16="http://schemas.microsoft.com/office/drawing/2014/main" id="{9761078A-6F4C-4528-8D19-5CB310C0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983"/>
              <a:ext cx="4" cy="5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25 h 4"/>
                <a:gd name="T4" fmla="*/ 1 w 3"/>
                <a:gd name="T5" fmla="*/ 125 h 4"/>
                <a:gd name="T6" fmla="*/ 1 w 3"/>
                <a:gd name="T7" fmla="*/ 110 h 4"/>
                <a:gd name="T8" fmla="*/ 276 w 3"/>
                <a:gd name="T9" fmla="*/ 0 h 4"/>
                <a:gd name="T10" fmla="*/ 0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1078">
              <a:extLst>
                <a:ext uri="{FF2B5EF4-FFF2-40B4-BE49-F238E27FC236}">
                  <a16:creationId xmlns:a16="http://schemas.microsoft.com/office/drawing/2014/main" id="{401AA7A8-70BF-4033-A463-54323F44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310"/>
              <a:ext cx="4" cy="7"/>
            </a:xfrm>
            <a:custGeom>
              <a:avLst/>
              <a:gdLst>
                <a:gd name="T0" fmla="*/ 276 w 3"/>
                <a:gd name="T1" fmla="*/ 1182 h 5"/>
                <a:gd name="T2" fmla="*/ 1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1182 h 5"/>
                <a:gd name="T10" fmla="*/ 276 w 3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1079">
              <a:extLst>
                <a:ext uri="{FF2B5EF4-FFF2-40B4-BE49-F238E27FC236}">
                  <a16:creationId xmlns:a16="http://schemas.microsoft.com/office/drawing/2014/main" id="{428109D4-1F26-4AE4-8C4F-33049CC9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3013"/>
              <a:ext cx="28" cy="296"/>
            </a:xfrm>
            <a:custGeom>
              <a:avLst/>
              <a:gdLst>
                <a:gd name="T0" fmla="*/ 11890 w 19"/>
                <a:gd name="T1" fmla="*/ 0 h 238"/>
                <a:gd name="T2" fmla="*/ 10677 w 19"/>
                <a:gd name="T3" fmla="*/ 119 h 238"/>
                <a:gd name="T4" fmla="*/ 10677 w 19"/>
                <a:gd name="T5" fmla="*/ 404 h 238"/>
                <a:gd name="T6" fmla="*/ 10507 w 19"/>
                <a:gd name="T7" fmla="*/ 846 h 238"/>
                <a:gd name="T8" fmla="*/ 10507 w 19"/>
                <a:gd name="T9" fmla="*/ 1492 h 238"/>
                <a:gd name="T10" fmla="*/ 9143 w 19"/>
                <a:gd name="T11" fmla="*/ 2249 h 238"/>
                <a:gd name="T12" fmla="*/ 8068 w 19"/>
                <a:gd name="T13" fmla="*/ 3055 h 238"/>
                <a:gd name="T14" fmla="*/ 7245 w 19"/>
                <a:gd name="T15" fmla="*/ 3892 h 238"/>
                <a:gd name="T16" fmla="*/ 6204 w 19"/>
                <a:gd name="T17" fmla="*/ 4832 h 238"/>
                <a:gd name="T18" fmla="*/ 4916 w 19"/>
                <a:gd name="T19" fmla="*/ 5663 h 238"/>
                <a:gd name="T20" fmla="*/ 3336 w 19"/>
                <a:gd name="T21" fmla="*/ 6570 h 238"/>
                <a:gd name="T22" fmla="*/ 2899 w 19"/>
                <a:gd name="T23" fmla="*/ 7371 h 238"/>
                <a:gd name="T24" fmla="*/ 1967 w 19"/>
                <a:gd name="T25" fmla="*/ 8098 h 238"/>
                <a:gd name="T26" fmla="*/ 1335 w 19"/>
                <a:gd name="T27" fmla="*/ 8759 h 238"/>
                <a:gd name="T28" fmla="*/ 1 w 19"/>
                <a:gd name="T29" fmla="*/ 9205 h 238"/>
                <a:gd name="T30" fmla="*/ 1 w 19"/>
                <a:gd name="T31" fmla="*/ 9534 h 238"/>
                <a:gd name="T32" fmla="*/ 0 w 19"/>
                <a:gd name="T33" fmla="*/ 9661 h 238"/>
                <a:gd name="T34" fmla="*/ 1967 w 19"/>
                <a:gd name="T35" fmla="*/ 9661 h 238"/>
                <a:gd name="T36" fmla="*/ 1967 w 19"/>
                <a:gd name="T37" fmla="*/ 9534 h 238"/>
                <a:gd name="T38" fmla="*/ 2899 w 19"/>
                <a:gd name="T39" fmla="*/ 9205 h 238"/>
                <a:gd name="T40" fmla="*/ 3336 w 19"/>
                <a:gd name="T41" fmla="*/ 8759 h 238"/>
                <a:gd name="T42" fmla="*/ 3336 w 19"/>
                <a:gd name="T43" fmla="*/ 8098 h 238"/>
                <a:gd name="T44" fmla="*/ 4916 w 19"/>
                <a:gd name="T45" fmla="*/ 7371 h 238"/>
                <a:gd name="T46" fmla="*/ 6204 w 19"/>
                <a:gd name="T47" fmla="*/ 6570 h 238"/>
                <a:gd name="T48" fmla="*/ 6296 w 19"/>
                <a:gd name="T49" fmla="*/ 5663 h 238"/>
                <a:gd name="T50" fmla="*/ 8068 w 19"/>
                <a:gd name="T51" fmla="*/ 4832 h 238"/>
                <a:gd name="T52" fmla="*/ 9143 w 19"/>
                <a:gd name="T53" fmla="*/ 3892 h 238"/>
                <a:gd name="T54" fmla="*/ 10507 w 19"/>
                <a:gd name="T55" fmla="*/ 3055 h 238"/>
                <a:gd name="T56" fmla="*/ 10677 w 19"/>
                <a:gd name="T57" fmla="*/ 2249 h 238"/>
                <a:gd name="T58" fmla="*/ 11890 w 19"/>
                <a:gd name="T59" fmla="*/ 1492 h 238"/>
                <a:gd name="T60" fmla="*/ 12457 w 19"/>
                <a:gd name="T61" fmla="*/ 846 h 238"/>
                <a:gd name="T62" fmla="*/ 13474 w 19"/>
                <a:gd name="T63" fmla="*/ 404 h 238"/>
                <a:gd name="T64" fmla="*/ 13474 w 19"/>
                <a:gd name="T65" fmla="*/ 119 h 238"/>
                <a:gd name="T66" fmla="*/ 13474 w 19"/>
                <a:gd name="T67" fmla="*/ 0 h 238"/>
                <a:gd name="T68" fmla="*/ 11890 w 19"/>
                <a:gd name="T69" fmla="*/ 0 h 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238"/>
                <a:gd name="T107" fmla="*/ 19 w 19"/>
                <a:gd name="T108" fmla="*/ 238 h 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238">
                  <a:moveTo>
                    <a:pt x="16" y="0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14" y="21"/>
                  </a:lnTo>
                  <a:lnTo>
                    <a:pt x="14" y="37"/>
                  </a:lnTo>
                  <a:lnTo>
                    <a:pt x="12" y="55"/>
                  </a:lnTo>
                  <a:lnTo>
                    <a:pt x="11" y="75"/>
                  </a:lnTo>
                  <a:lnTo>
                    <a:pt x="10" y="96"/>
                  </a:lnTo>
                  <a:lnTo>
                    <a:pt x="8" y="118"/>
                  </a:lnTo>
                  <a:lnTo>
                    <a:pt x="7" y="139"/>
                  </a:lnTo>
                  <a:lnTo>
                    <a:pt x="5" y="161"/>
                  </a:lnTo>
                  <a:lnTo>
                    <a:pt x="4" y="181"/>
                  </a:lnTo>
                  <a:lnTo>
                    <a:pt x="3" y="199"/>
                  </a:lnTo>
                  <a:lnTo>
                    <a:pt x="2" y="215"/>
                  </a:lnTo>
                  <a:lnTo>
                    <a:pt x="1" y="226"/>
                  </a:lnTo>
                  <a:lnTo>
                    <a:pt x="1" y="234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4" y="226"/>
                  </a:lnTo>
                  <a:lnTo>
                    <a:pt x="5" y="215"/>
                  </a:lnTo>
                  <a:lnTo>
                    <a:pt x="5" y="199"/>
                  </a:lnTo>
                  <a:lnTo>
                    <a:pt x="7" y="181"/>
                  </a:lnTo>
                  <a:lnTo>
                    <a:pt x="8" y="161"/>
                  </a:lnTo>
                  <a:lnTo>
                    <a:pt x="9" y="139"/>
                  </a:lnTo>
                  <a:lnTo>
                    <a:pt x="11" y="118"/>
                  </a:lnTo>
                  <a:lnTo>
                    <a:pt x="12" y="96"/>
                  </a:lnTo>
                  <a:lnTo>
                    <a:pt x="14" y="75"/>
                  </a:lnTo>
                  <a:lnTo>
                    <a:pt x="15" y="55"/>
                  </a:lnTo>
                  <a:lnTo>
                    <a:pt x="16" y="37"/>
                  </a:lnTo>
                  <a:lnTo>
                    <a:pt x="17" y="21"/>
                  </a:lnTo>
                  <a:lnTo>
                    <a:pt x="18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1080">
              <a:extLst>
                <a:ext uri="{FF2B5EF4-FFF2-40B4-BE49-F238E27FC236}">
                  <a16:creationId xmlns:a16="http://schemas.microsoft.com/office/drawing/2014/main" id="{8E13D5F6-9504-41C7-BAC3-CC13BFA37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05"/>
              <a:ext cx="6" cy="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603 h 5"/>
                <a:gd name="T4" fmla="*/ 1166 w 4"/>
                <a:gd name="T5" fmla="*/ 1182 h 5"/>
                <a:gd name="T6" fmla="*/ 3482 w 4"/>
                <a:gd name="T7" fmla="*/ 603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Freeform 1081">
              <a:extLst>
                <a:ext uri="{FF2B5EF4-FFF2-40B4-BE49-F238E27FC236}">
                  <a16:creationId xmlns:a16="http://schemas.microsoft.com/office/drawing/2014/main" id="{CE27A29D-89FB-4B81-9BCA-23A99C2B9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3287"/>
              <a:ext cx="9" cy="3"/>
            </a:xfrm>
            <a:custGeom>
              <a:avLst/>
              <a:gdLst>
                <a:gd name="T0" fmla="*/ 5223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0 w 6"/>
                <a:gd name="T7" fmla="*/ 2 h 3"/>
                <a:gd name="T8" fmla="*/ 5223 w 6"/>
                <a:gd name="T9" fmla="*/ 2 h 3"/>
                <a:gd name="T10" fmla="*/ 5223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5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1082">
              <a:extLst>
                <a:ext uri="{FF2B5EF4-FFF2-40B4-BE49-F238E27FC236}">
                  <a16:creationId xmlns:a16="http://schemas.microsoft.com/office/drawing/2014/main" id="{308584B8-028A-404C-BCD6-AD23AB55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289"/>
              <a:ext cx="150" cy="5"/>
            </a:xfrm>
            <a:custGeom>
              <a:avLst/>
              <a:gdLst>
                <a:gd name="T0" fmla="*/ 0 w 101"/>
                <a:gd name="T1" fmla="*/ 110 h 4"/>
                <a:gd name="T2" fmla="*/ 0 w 101"/>
                <a:gd name="T3" fmla="*/ 125 h 4"/>
                <a:gd name="T4" fmla="*/ 83268 w 101"/>
                <a:gd name="T5" fmla="*/ 1 h 4"/>
                <a:gd name="T6" fmla="*/ 83268 w 101"/>
                <a:gd name="T7" fmla="*/ 0 h 4"/>
                <a:gd name="T8" fmla="*/ 0 w 101"/>
                <a:gd name="T9" fmla="*/ 110 h 4"/>
                <a:gd name="T10" fmla="*/ 0 w 101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4"/>
                <a:gd name="T20" fmla="*/ 101 w 10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4">
                  <a:moveTo>
                    <a:pt x="0" y="2"/>
                  </a:moveTo>
                  <a:lnTo>
                    <a:pt x="0" y="3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1083">
              <a:extLst>
                <a:ext uri="{FF2B5EF4-FFF2-40B4-BE49-F238E27FC236}">
                  <a16:creationId xmlns:a16="http://schemas.microsoft.com/office/drawing/2014/main" id="{086989FD-A104-4789-8E56-6F472DB90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293"/>
              <a:ext cx="7" cy="4"/>
            </a:xfrm>
            <a:custGeom>
              <a:avLst/>
              <a:gdLst>
                <a:gd name="T0" fmla="*/ 0 w 5"/>
                <a:gd name="T1" fmla="*/ 276 h 3"/>
                <a:gd name="T2" fmla="*/ 603 w 5"/>
                <a:gd name="T3" fmla="*/ 1 h 3"/>
                <a:gd name="T4" fmla="*/ 1182 w 5"/>
                <a:gd name="T5" fmla="*/ 1 h 3"/>
                <a:gd name="T6" fmla="*/ 603 w 5"/>
                <a:gd name="T7" fmla="*/ 0 h 3"/>
                <a:gd name="T8" fmla="*/ 0 w 5"/>
                <a:gd name="T9" fmla="*/ 0 h 3"/>
                <a:gd name="T10" fmla="*/ 0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0" y="2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1084">
              <a:extLst>
                <a:ext uri="{FF2B5EF4-FFF2-40B4-BE49-F238E27FC236}">
                  <a16:creationId xmlns:a16="http://schemas.microsoft.com/office/drawing/2014/main" id="{B9D8AC8E-F22F-423D-B41A-7B9E3728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3323"/>
              <a:ext cx="4" cy="5"/>
            </a:xfrm>
            <a:custGeom>
              <a:avLst/>
              <a:gdLst>
                <a:gd name="T0" fmla="*/ 276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10 h 4"/>
                <a:gd name="T8" fmla="*/ 0 w 3"/>
                <a:gd name="T9" fmla="*/ 125 h 4"/>
                <a:gd name="T10" fmla="*/ 276 w 3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1085">
              <a:extLst>
                <a:ext uri="{FF2B5EF4-FFF2-40B4-BE49-F238E27FC236}">
                  <a16:creationId xmlns:a16="http://schemas.microsoft.com/office/drawing/2014/main" id="{82D0E2EF-1741-4BF3-AAE2-DE6935036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3116"/>
              <a:ext cx="111" cy="207"/>
            </a:xfrm>
            <a:custGeom>
              <a:avLst/>
              <a:gdLst>
                <a:gd name="T0" fmla="*/ 3067 w 75"/>
                <a:gd name="T1" fmla="*/ 0 h 166"/>
                <a:gd name="T2" fmla="*/ 1 w 75"/>
                <a:gd name="T3" fmla="*/ 2 h 166"/>
                <a:gd name="T4" fmla="*/ 3067 w 75"/>
                <a:gd name="T5" fmla="*/ 291 h 166"/>
                <a:gd name="T6" fmla="*/ 4539 w 75"/>
                <a:gd name="T7" fmla="*/ 646 h 166"/>
                <a:gd name="T8" fmla="*/ 8584 w 75"/>
                <a:gd name="T9" fmla="*/ 1066 h 166"/>
                <a:gd name="T10" fmla="*/ 13252 w 75"/>
                <a:gd name="T11" fmla="*/ 1616 h 166"/>
                <a:gd name="T12" fmla="*/ 17979 w 75"/>
                <a:gd name="T13" fmla="*/ 2221 h 166"/>
                <a:gd name="T14" fmla="*/ 23017 w 75"/>
                <a:gd name="T15" fmla="*/ 2866 h 166"/>
                <a:gd name="T16" fmla="*/ 27617 w 75"/>
                <a:gd name="T17" fmla="*/ 3487 h 166"/>
                <a:gd name="T18" fmla="*/ 32797 w 75"/>
                <a:gd name="T19" fmla="*/ 4124 h 166"/>
                <a:gd name="T20" fmla="*/ 37462 w 75"/>
                <a:gd name="T21" fmla="*/ 4810 h 166"/>
                <a:gd name="T22" fmla="*/ 42307 w 75"/>
                <a:gd name="T23" fmla="*/ 5371 h 166"/>
                <a:gd name="T24" fmla="*/ 46286 w 75"/>
                <a:gd name="T25" fmla="*/ 5911 h 166"/>
                <a:gd name="T26" fmla="*/ 50416 w 75"/>
                <a:gd name="T27" fmla="*/ 6411 h 166"/>
                <a:gd name="T28" fmla="*/ 53464 w 75"/>
                <a:gd name="T29" fmla="*/ 6698 h 166"/>
                <a:gd name="T30" fmla="*/ 53888 w 75"/>
                <a:gd name="T31" fmla="*/ 6931 h 166"/>
                <a:gd name="T32" fmla="*/ 55152 w 75"/>
                <a:gd name="T33" fmla="*/ 7032 h 166"/>
                <a:gd name="T34" fmla="*/ 58284 w 75"/>
                <a:gd name="T35" fmla="*/ 6931 h 166"/>
                <a:gd name="T36" fmla="*/ 57344 w 75"/>
                <a:gd name="T37" fmla="*/ 6871 h 166"/>
                <a:gd name="T38" fmla="*/ 55444 w 75"/>
                <a:gd name="T39" fmla="*/ 6619 h 166"/>
                <a:gd name="T40" fmla="*/ 53464 w 75"/>
                <a:gd name="T41" fmla="*/ 6336 h 166"/>
                <a:gd name="T42" fmla="*/ 49395 w 75"/>
                <a:gd name="T43" fmla="*/ 5847 h 166"/>
                <a:gd name="T44" fmla="*/ 44452 w 75"/>
                <a:gd name="T45" fmla="*/ 5308 h 166"/>
                <a:gd name="T46" fmla="*/ 40873 w 75"/>
                <a:gd name="T47" fmla="*/ 4710 h 166"/>
                <a:gd name="T48" fmla="*/ 35638 w 75"/>
                <a:gd name="T49" fmla="*/ 4123 h 166"/>
                <a:gd name="T50" fmla="*/ 30655 w 75"/>
                <a:gd name="T51" fmla="*/ 3433 h 166"/>
                <a:gd name="T52" fmla="*/ 25179 w 75"/>
                <a:gd name="T53" fmla="*/ 2770 h 166"/>
                <a:gd name="T54" fmla="*/ 20079 w 75"/>
                <a:gd name="T55" fmla="*/ 2126 h 166"/>
                <a:gd name="T56" fmla="*/ 15681 w 75"/>
                <a:gd name="T57" fmla="*/ 1524 h 166"/>
                <a:gd name="T58" fmla="*/ 11952 w 75"/>
                <a:gd name="T59" fmla="*/ 980 h 166"/>
                <a:gd name="T60" fmla="*/ 8076 w 75"/>
                <a:gd name="T61" fmla="*/ 565 h 166"/>
                <a:gd name="T62" fmla="*/ 4539 w 75"/>
                <a:gd name="T63" fmla="*/ 187 h 166"/>
                <a:gd name="T64" fmla="*/ 3687 w 75"/>
                <a:gd name="T65" fmla="*/ 0 h 166"/>
                <a:gd name="T66" fmla="*/ 0 w 75"/>
                <a:gd name="T67" fmla="*/ 0 h 166"/>
                <a:gd name="T68" fmla="*/ 3067 w 75"/>
                <a:gd name="T69" fmla="*/ 0 h 1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166"/>
                <a:gd name="T107" fmla="*/ 75 w 75"/>
                <a:gd name="T108" fmla="*/ 166 h 1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166">
                  <a:moveTo>
                    <a:pt x="4" y="0"/>
                  </a:moveTo>
                  <a:lnTo>
                    <a:pt x="1" y="2"/>
                  </a:lnTo>
                  <a:lnTo>
                    <a:pt x="4" y="7"/>
                  </a:lnTo>
                  <a:lnTo>
                    <a:pt x="6" y="15"/>
                  </a:lnTo>
                  <a:lnTo>
                    <a:pt x="11" y="25"/>
                  </a:lnTo>
                  <a:lnTo>
                    <a:pt x="17" y="38"/>
                  </a:lnTo>
                  <a:lnTo>
                    <a:pt x="23" y="52"/>
                  </a:lnTo>
                  <a:lnTo>
                    <a:pt x="29" y="67"/>
                  </a:lnTo>
                  <a:lnTo>
                    <a:pt x="35" y="82"/>
                  </a:lnTo>
                  <a:lnTo>
                    <a:pt x="42" y="97"/>
                  </a:lnTo>
                  <a:lnTo>
                    <a:pt x="48" y="113"/>
                  </a:lnTo>
                  <a:lnTo>
                    <a:pt x="54" y="126"/>
                  </a:lnTo>
                  <a:lnTo>
                    <a:pt x="59" y="139"/>
                  </a:lnTo>
                  <a:lnTo>
                    <a:pt x="64" y="150"/>
                  </a:lnTo>
                  <a:lnTo>
                    <a:pt x="68" y="157"/>
                  </a:lnTo>
                  <a:lnTo>
                    <a:pt x="69" y="163"/>
                  </a:lnTo>
                  <a:lnTo>
                    <a:pt x="70" y="165"/>
                  </a:lnTo>
                  <a:lnTo>
                    <a:pt x="74" y="163"/>
                  </a:lnTo>
                  <a:lnTo>
                    <a:pt x="73" y="161"/>
                  </a:lnTo>
                  <a:lnTo>
                    <a:pt x="71" y="155"/>
                  </a:lnTo>
                  <a:lnTo>
                    <a:pt x="68" y="148"/>
                  </a:lnTo>
                  <a:lnTo>
                    <a:pt x="63" y="137"/>
                  </a:lnTo>
                  <a:lnTo>
                    <a:pt x="57" y="124"/>
                  </a:lnTo>
                  <a:lnTo>
                    <a:pt x="52" y="111"/>
                  </a:lnTo>
                  <a:lnTo>
                    <a:pt x="45" y="96"/>
                  </a:lnTo>
                  <a:lnTo>
                    <a:pt x="39" y="80"/>
                  </a:lnTo>
                  <a:lnTo>
                    <a:pt x="32" y="65"/>
                  </a:lnTo>
                  <a:lnTo>
                    <a:pt x="26" y="50"/>
                  </a:lnTo>
                  <a:lnTo>
                    <a:pt x="20" y="36"/>
                  </a:lnTo>
                  <a:lnTo>
                    <a:pt x="15" y="23"/>
                  </a:lnTo>
                  <a:lnTo>
                    <a:pt x="10" y="14"/>
                  </a:lnTo>
                  <a:lnTo>
                    <a:pt x="6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1086">
              <a:extLst>
                <a:ext uri="{FF2B5EF4-FFF2-40B4-BE49-F238E27FC236}">
                  <a16:creationId xmlns:a16="http://schemas.microsoft.com/office/drawing/2014/main" id="{86974766-E356-4AE3-BC6D-EE6A2FCD7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111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1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Freeform 1087">
              <a:extLst>
                <a:ext uri="{FF2B5EF4-FFF2-40B4-BE49-F238E27FC236}">
                  <a16:creationId xmlns:a16="http://schemas.microsoft.com/office/drawing/2014/main" id="{AB6BFB1B-123F-4BF2-B97C-F5EECCD8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3293"/>
              <a:ext cx="6" cy="4"/>
            </a:xfrm>
            <a:custGeom>
              <a:avLst/>
              <a:gdLst>
                <a:gd name="T0" fmla="*/ 1911 w 4"/>
                <a:gd name="T1" fmla="*/ 276 h 3"/>
                <a:gd name="T2" fmla="*/ 3482 w 4"/>
                <a:gd name="T3" fmla="*/ 1 h 3"/>
                <a:gd name="T4" fmla="*/ 3482 w 4"/>
                <a:gd name="T5" fmla="*/ 1 h 3"/>
                <a:gd name="T6" fmla="*/ 1166 w 4"/>
                <a:gd name="T7" fmla="*/ 0 h 3"/>
                <a:gd name="T8" fmla="*/ 0 w 4"/>
                <a:gd name="T9" fmla="*/ 0 h 3"/>
                <a:gd name="T10" fmla="*/ 1911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2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1088">
              <a:extLst>
                <a:ext uri="{FF2B5EF4-FFF2-40B4-BE49-F238E27FC236}">
                  <a16:creationId xmlns:a16="http://schemas.microsoft.com/office/drawing/2014/main" id="{6AFE8081-BD86-4D93-B3D6-DD5D4827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256"/>
              <a:ext cx="81" cy="38"/>
            </a:xfrm>
            <a:custGeom>
              <a:avLst/>
              <a:gdLst>
                <a:gd name="T0" fmla="*/ 51353 w 54"/>
                <a:gd name="T1" fmla="*/ 2 h 31"/>
                <a:gd name="T2" fmla="*/ 50889 w 54"/>
                <a:gd name="T3" fmla="*/ 0 h 31"/>
                <a:gd name="T4" fmla="*/ 0 w 54"/>
                <a:gd name="T5" fmla="*/ 858 h 31"/>
                <a:gd name="T6" fmla="*/ 2397 w 54"/>
                <a:gd name="T7" fmla="*/ 946 h 31"/>
                <a:gd name="T8" fmla="*/ 52596 w 54"/>
                <a:gd name="T9" fmla="*/ 107 h 31"/>
                <a:gd name="T10" fmla="*/ 51353 w 54"/>
                <a:gd name="T11" fmla="*/ 2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31"/>
                <a:gd name="T20" fmla="*/ 54 w 54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31">
                  <a:moveTo>
                    <a:pt x="52" y="2"/>
                  </a:moveTo>
                  <a:lnTo>
                    <a:pt x="51" y="0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3" y="3"/>
                  </a:lnTo>
                  <a:lnTo>
                    <a:pt x="5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Freeform 1089">
              <a:extLst>
                <a:ext uri="{FF2B5EF4-FFF2-40B4-BE49-F238E27FC236}">
                  <a16:creationId xmlns:a16="http://schemas.microsoft.com/office/drawing/2014/main" id="{46794400-1A38-4BEF-BB1A-56562E56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253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911 w 4"/>
                <a:gd name="T7" fmla="*/ 276 h 3"/>
                <a:gd name="T8" fmla="*/ 3482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Freeform 1090">
              <a:extLst>
                <a:ext uri="{FF2B5EF4-FFF2-40B4-BE49-F238E27FC236}">
                  <a16:creationId xmlns:a16="http://schemas.microsoft.com/office/drawing/2014/main" id="{42473D27-5FD4-4AF9-B96F-C863A11A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3288"/>
              <a:ext cx="25" cy="75"/>
            </a:xfrm>
            <a:custGeom>
              <a:avLst/>
              <a:gdLst>
                <a:gd name="T0" fmla="*/ 4149 w 17"/>
                <a:gd name="T1" fmla="*/ 2645 h 60"/>
                <a:gd name="T2" fmla="*/ 2821 w 17"/>
                <a:gd name="T3" fmla="*/ 2614 h 60"/>
                <a:gd name="T4" fmla="*/ 2821 w 17"/>
                <a:gd name="T5" fmla="*/ 2523 h 60"/>
                <a:gd name="T6" fmla="*/ 1304 w 17"/>
                <a:gd name="T7" fmla="*/ 2424 h 60"/>
                <a:gd name="T8" fmla="*/ 1 w 17"/>
                <a:gd name="T9" fmla="*/ 2268 h 60"/>
                <a:gd name="T10" fmla="*/ 1 w 17"/>
                <a:gd name="T11" fmla="*/ 2018 h 60"/>
                <a:gd name="T12" fmla="*/ 1 w 17"/>
                <a:gd name="T13" fmla="*/ 1814 h 60"/>
                <a:gd name="T14" fmla="*/ 0 w 17"/>
                <a:gd name="T15" fmla="*/ 1551 h 60"/>
                <a:gd name="T16" fmla="*/ 1 w 17"/>
                <a:gd name="T17" fmla="*/ 1291 h 60"/>
                <a:gd name="T18" fmla="*/ 1 w 17"/>
                <a:gd name="T19" fmla="*/ 1163 h 60"/>
                <a:gd name="T20" fmla="*/ 1 w 17"/>
                <a:gd name="T21" fmla="*/ 1101 h 60"/>
                <a:gd name="T22" fmla="*/ 1 w 17"/>
                <a:gd name="T23" fmla="*/ 1008 h 60"/>
                <a:gd name="T24" fmla="*/ 1304 w 17"/>
                <a:gd name="T25" fmla="*/ 881 h 60"/>
                <a:gd name="T26" fmla="*/ 1304 w 17"/>
                <a:gd name="T27" fmla="*/ 744 h 60"/>
                <a:gd name="T28" fmla="*/ 1918 w 17"/>
                <a:gd name="T29" fmla="*/ 705 h 60"/>
                <a:gd name="T30" fmla="*/ 2821 w 17"/>
                <a:gd name="T31" fmla="*/ 569 h 60"/>
                <a:gd name="T32" fmla="*/ 2821 w 17"/>
                <a:gd name="T33" fmla="*/ 455 h 60"/>
                <a:gd name="T34" fmla="*/ 3259 w 17"/>
                <a:gd name="T35" fmla="*/ 291 h 60"/>
                <a:gd name="T36" fmla="*/ 4793 w 17"/>
                <a:gd name="T37" fmla="*/ 149 h 60"/>
                <a:gd name="T38" fmla="*/ 6101 w 17"/>
                <a:gd name="T39" fmla="*/ 1 h 60"/>
                <a:gd name="T40" fmla="*/ 7049 w 17"/>
                <a:gd name="T41" fmla="*/ 0 h 60"/>
                <a:gd name="T42" fmla="*/ 8419 w 17"/>
                <a:gd name="T43" fmla="*/ 1 h 60"/>
                <a:gd name="T44" fmla="*/ 8972 w 17"/>
                <a:gd name="T45" fmla="*/ 149 h 60"/>
                <a:gd name="T46" fmla="*/ 10234 w 17"/>
                <a:gd name="T47" fmla="*/ 233 h 60"/>
                <a:gd name="T48" fmla="*/ 10366 w 17"/>
                <a:gd name="T49" fmla="*/ 423 h 60"/>
                <a:gd name="T50" fmla="*/ 10366 w 17"/>
                <a:gd name="T51" fmla="*/ 705 h 60"/>
                <a:gd name="T52" fmla="*/ 10366 w 17"/>
                <a:gd name="T53" fmla="*/ 881 h 60"/>
                <a:gd name="T54" fmla="*/ 11259 w 17"/>
                <a:gd name="T55" fmla="*/ 1111 h 60"/>
                <a:gd name="T56" fmla="*/ 10366 w 17"/>
                <a:gd name="T57" fmla="*/ 1389 h 60"/>
                <a:gd name="T58" fmla="*/ 10366 w 17"/>
                <a:gd name="T59" fmla="*/ 1614 h 60"/>
                <a:gd name="T60" fmla="*/ 10366 w 17"/>
                <a:gd name="T61" fmla="*/ 1905 h 60"/>
                <a:gd name="T62" fmla="*/ 8972 w 17"/>
                <a:gd name="T63" fmla="*/ 2091 h 60"/>
                <a:gd name="T64" fmla="*/ 8419 w 17"/>
                <a:gd name="T65" fmla="*/ 2273 h 60"/>
                <a:gd name="T66" fmla="*/ 7656 w 17"/>
                <a:gd name="T67" fmla="*/ 2424 h 60"/>
                <a:gd name="T68" fmla="*/ 6101 w 17"/>
                <a:gd name="T69" fmla="*/ 2541 h 60"/>
                <a:gd name="T70" fmla="*/ 4793 w 17"/>
                <a:gd name="T71" fmla="*/ 2614 h 60"/>
                <a:gd name="T72" fmla="*/ 4149 w 17"/>
                <a:gd name="T73" fmla="*/ 2645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60"/>
                <a:gd name="T113" fmla="*/ 17 w 17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60">
                  <a:moveTo>
                    <a:pt x="6" y="59"/>
                  </a:moveTo>
                  <a:lnTo>
                    <a:pt x="4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1" y="50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7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6" y="25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13" y="46"/>
                  </a:lnTo>
                  <a:lnTo>
                    <a:pt x="12" y="51"/>
                  </a:lnTo>
                  <a:lnTo>
                    <a:pt x="11" y="54"/>
                  </a:lnTo>
                  <a:lnTo>
                    <a:pt x="9" y="57"/>
                  </a:lnTo>
                  <a:lnTo>
                    <a:pt x="7" y="58"/>
                  </a:lnTo>
                  <a:lnTo>
                    <a:pt x="6" y="59"/>
                  </a:lnTo>
                </a:path>
              </a:pathLst>
            </a:custGeom>
            <a:solidFill>
              <a:srgbClr val="7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1091">
              <a:extLst>
                <a:ext uri="{FF2B5EF4-FFF2-40B4-BE49-F238E27FC236}">
                  <a16:creationId xmlns:a16="http://schemas.microsoft.com/office/drawing/2014/main" id="{D7FDD950-8AB7-4319-8D48-874E45FE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3288"/>
              <a:ext cx="34" cy="82"/>
            </a:xfrm>
            <a:custGeom>
              <a:avLst/>
              <a:gdLst>
                <a:gd name="T0" fmla="*/ 6432 w 23"/>
                <a:gd name="T1" fmla="*/ 2613 h 66"/>
                <a:gd name="T2" fmla="*/ 6432 w 23"/>
                <a:gd name="T3" fmla="*/ 2613 h 66"/>
                <a:gd name="T4" fmla="*/ 4491 w 23"/>
                <a:gd name="T5" fmla="*/ 2566 h 66"/>
                <a:gd name="T6" fmla="*/ 3574 w 23"/>
                <a:gd name="T7" fmla="*/ 2502 h 66"/>
                <a:gd name="T8" fmla="*/ 2055 w 23"/>
                <a:gd name="T9" fmla="*/ 2349 h 66"/>
                <a:gd name="T10" fmla="*/ 1390 w 23"/>
                <a:gd name="T11" fmla="*/ 2163 h 66"/>
                <a:gd name="T12" fmla="*/ 1 w 23"/>
                <a:gd name="T13" fmla="*/ 2014 h 66"/>
                <a:gd name="T14" fmla="*/ 1 w 23"/>
                <a:gd name="T15" fmla="*/ 1741 h 66"/>
                <a:gd name="T16" fmla="*/ 0 w 23"/>
                <a:gd name="T17" fmla="*/ 1492 h 66"/>
                <a:gd name="T18" fmla="*/ 1 w 23"/>
                <a:gd name="T19" fmla="*/ 1305 h 66"/>
                <a:gd name="T20" fmla="*/ 1 w 23"/>
                <a:gd name="T21" fmla="*/ 1170 h 66"/>
                <a:gd name="T22" fmla="*/ 1390 w 23"/>
                <a:gd name="T23" fmla="*/ 1050 h 66"/>
                <a:gd name="T24" fmla="*/ 1390 w 23"/>
                <a:gd name="T25" fmla="*/ 955 h 66"/>
                <a:gd name="T26" fmla="*/ 2055 w 23"/>
                <a:gd name="T27" fmla="*/ 845 h 66"/>
                <a:gd name="T28" fmla="*/ 2055 w 23"/>
                <a:gd name="T29" fmla="*/ 769 h 66"/>
                <a:gd name="T30" fmla="*/ 3038 w 23"/>
                <a:gd name="T31" fmla="*/ 657 h 66"/>
                <a:gd name="T32" fmla="*/ 3574 w 23"/>
                <a:gd name="T33" fmla="*/ 547 h 66"/>
                <a:gd name="T34" fmla="*/ 3574 w 23"/>
                <a:gd name="T35" fmla="*/ 440 h 66"/>
                <a:gd name="T36" fmla="*/ 5283 w 23"/>
                <a:gd name="T37" fmla="*/ 285 h 66"/>
                <a:gd name="T38" fmla="*/ 7810 w 23"/>
                <a:gd name="T39" fmla="*/ 119 h 66"/>
                <a:gd name="T40" fmla="*/ 9508 w 23"/>
                <a:gd name="T41" fmla="*/ 1 h 66"/>
                <a:gd name="T42" fmla="*/ 10955 w 23"/>
                <a:gd name="T43" fmla="*/ 0 h 66"/>
                <a:gd name="T44" fmla="*/ 12482 w 23"/>
                <a:gd name="T45" fmla="*/ 1 h 66"/>
                <a:gd name="T46" fmla="*/ 14055 w 23"/>
                <a:gd name="T47" fmla="*/ 119 h 66"/>
                <a:gd name="T48" fmla="*/ 14508 w 23"/>
                <a:gd name="T49" fmla="*/ 229 h 66"/>
                <a:gd name="T50" fmla="*/ 15445 w 23"/>
                <a:gd name="T51" fmla="*/ 401 h 66"/>
                <a:gd name="T52" fmla="*/ 16194 w 23"/>
                <a:gd name="T53" fmla="*/ 657 h 66"/>
                <a:gd name="T54" fmla="*/ 16194 w 23"/>
                <a:gd name="T55" fmla="*/ 845 h 66"/>
                <a:gd name="T56" fmla="*/ 17067 w 23"/>
                <a:gd name="T57" fmla="*/ 1097 h 66"/>
                <a:gd name="T58" fmla="*/ 16194 w 23"/>
                <a:gd name="T59" fmla="*/ 1363 h 66"/>
                <a:gd name="T60" fmla="*/ 15445 w 23"/>
                <a:gd name="T61" fmla="*/ 1621 h 66"/>
                <a:gd name="T62" fmla="*/ 15445 w 23"/>
                <a:gd name="T63" fmla="*/ 1833 h 66"/>
                <a:gd name="T64" fmla="*/ 14055 w 23"/>
                <a:gd name="T65" fmla="*/ 2031 h 66"/>
                <a:gd name="T66" fmla="*/ 12482 w 23"/>
                <a:gd name="T67" fmla="*/ 2244 h 66"/>
                <a:gd name="T68" fmla="*/ 11545 w 23"/>
                <a:gd name="T69" fmla="*/ 2415 h 66"/>
                <a:gd name="T70" fmla="*/ 9508 w 23"/>
                <a:gd name="T71" fmla="*/ 2523 h 66"/>
                <a:gd name="T72" fmla="*/ 7810 w 23"/>
                <a:gd name="T73" fmla="*/ 2566 h 66"/>
                <a:gd name="T74" fmla="*/ 6432 w 23"/>
                <a:gd name="T75" fmla="*/ 2613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66"/>
                <a:gd name="T116" fmla="*/ 23 w 23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66">
                  <a:moveTo>
                    <a:pt x="8" y="65"/>
                  </a:moveTo>
                  <a:lnTo>
                    <a:pt x="8" y="65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3" y="59"/>
                  </a:lnTo>
                  <a:lnTo>
                    <a:pt x="2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2" y="27"/>
                  </a:lnTo>
                  <a:lnTo>
                    <a:pt x="21" y="34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18" y="51"/>
                  </a:lnTo>
                  <a:lnTo>
                    <a:pt x="16" y="56"/>
                  </a:lnTo>
                  <a:lnTo>
                    <a:pt x="15" y="60"/>
                  </a:lnTo>
                  <a:lnTo>
                    <a:pt x="12" y="63"/>
                  </a:lnTo>
                  <a:lnTo>
                    <a:pt x="10" y="64"/>
                  </a:lnTo>
                  <a:lnTo>
                    <a:pt x="8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1092">
              <a:extLst>
                <a:ext uri="{FF2B5EF4-FFF2-40B4-BE49-F238E27FC236}">
                  <a16:creationId xmlns:a16="http://schemas.microsoft.com/office/drawing/2014/main" id="{AA4EA4F2-0DAE-4906-99C4-E3DCBC43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295"/>
              <a:ext cx="14" cy="60"/>
            </a:xfrm>
            <a:custGeom>
              <a:avLst/>
              <a:gdLst>
                <a:gd name="T0" fmla="*/ 3901 w 9"/>
                <a:gd name="T1" fmla="*/ 2101 h 48"/>
                <a:gd name="T2" fmla="*/ 3901 w 9"/>
                <a:gd name="T3" fmla="*/ 2101 h 48"/>
                <a:gd name="T4" fmla="*/ 2508 w 9"/>
                <a:gd name="T5" fmla="*/ 1999 h 48"/>
                <a:gd name="T6" fmla="*/ 2508 w 9"/>
                <a:gd name="T7" fmla="*/ 1913 h 48"/>
                <a:gd name="T8" fmla="*/ 0 w 9"/>
                <a:gd name="T9" fmla="*/ 1736 h 48"/>
                <a:gd name="T10" fmla="*/ 0 w 9"/>
                <a:gd name="T11" fmla="*/ 1600 h 48"/>
                <a:gd name="T12" fmla="*/ 0 w 9"/>
                <a:gd name="T13" fmla="*/ 1405 h 48"/>
                <a:gd name="T14" fmla="*/ 0 w 9"/>
                <a:gd name="T15" fmla="*/ 1220 h 48"/>
                <a:gd name="T16" fmla="*/ 0 w 9"/>
                <a:gd name="T17" fmla="*/ 1024 h 48"/>
                <a:gd name="T18" fmla="*/ 0 w 9"/>
                <a:gd name="T19" fmla="*/ 930 h 48"/>
                <a:gd name="T20" fmla="*/ 0 w 9"/>
                <a:gd name="T21" fmla="*/ 841 h 48"/>
                <a:gd name="T22" fmla="*/ 2508 w 9"/>
                <a:gd name="T23" fmla="*/ 735 h 48"/>
                <a:gd name="T24" fmla="*/ 2508 w 9"/>
                <a:gd name="T25" fmla="*/ 685 h 48"/>
                <a:gd name="T26" fmla="*/ 2508 w 9"/>
                <a:gd name="T27" fmla="*/ 569 h 48"/>
                <a:gd name="T28" fmla="*/ 2508 w 9"/>
                <a:gd name="T29" fmla="*/ 538 h 48"/>
                <a:gd name="T30" fmla="*/ 2508 w 9"/>
                <a:gd name="T31" fmla="*/ 455 h 48"/>
                <a:gd name="T32" fmla="*/ 3901 w 9"/>
                <a:gd name="T33" fmla="*/ 380 h 48"/>
                <a:gd name="T34" fmla="*/ 3901 w 9"/>
                <a:gd name="T35" fmla="*/ 233 h 48"/>
                <a:gd name="T36" fmla="*/ 6068 w 9"/>
                <a:gd name="T37" fmla="*/ 149 h 48"/>
                <a:gd name="T38" fmla="*/ 6830 w 9"/>
                <a:gd name="T39" fmla="*/ 1 h 48"/>
                <a:gd name="T40" fmla="*/ 9439 w 9"/>
                <a:gd name="T41" fmla="*/ 0 h 48"/>
                <a:gd name="T42" fmla="*/ 10624 w 9"/>
                <a:gd name="T43" fmla="*/ 1 h 48"/>
                <a:gd name="T44" fmla="*/ 10624 w 9"/>
                <a:gd name="T45" fmla="*/ 149 h 48"/>
                <a:gd name="T46" fmla="*/ 12392 w 9"/>
                <a:gd name="T47" fmla="*/ 186 h 48"/>
                <a:gd name="T48" fmla="*/ 12392 w 9"/>
                <a:gd name="T49" fmla="*/ 364 h 48"/>
                <a:gd name="T50" fmla="*/ 14683 w 9"/>
                <a:gd name="T51" fmla="*/ 538 h 48"/>
                <a:gd name="T52" fmla="*/ 14683 w 9"/>
                <a:gd name="T53" fmla="*/ 685 h 48"/>
                <a:gd name="T54" fmla="*/ 14683 w 9"/>
                <a:gd name="T55" fmla="*/ 889 h 48"/>
                <a:gd name="T56" fmla="*/ 12392 w 9"/>
                <a:gd name="T57" fmla="*/ 1111 h 48"/>
                <a:gd name="T58" fmla="*/ 12392 w 9"/>
                <a:gd name="T59" fmla="*/ 1291 h 48"/>
                <a:gd name="T60" fmla="*/ 12392 w 9"/>
                <a:gd name="T61" fmla="*/ 1525 h 48"/>
                <a:gd name="T62" fmla="*/ 10624 w 9"/>
                <a:gd name="T63" fmla="*/ 1643 h 48"/>
                <a:gd name="T64" fmla="*/ 10624 w 9"/>
                <a:gd name="T65" fmla="*/ 1818 h 48"/>
                <a:gd name="T66" fmla="*/ 9439 w 9"/>
                <a:gd name="T67" fmla="*/ 1913 h 48"/>
                <a:gd name="T68" fmla="*/ 6830 w 9"/>
                <a:gd name="T69" fmla="*/ 2079 h 48"/>
                <a:gd name="T70" fmla="*/ 6068 w 9"/>
                <a:gd name="T71" fmla="*/ 2101 h 48"/>
                <a:gd name="T72" fmla="*/ 3901 w 9"/>
                <a:gd name="T73" fmla="*/ 2101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48"/>
                <a:gd name="T113" fmla="*/ 9 w 9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48">
                  <a:moveTo>
                    <a:pt x="2" y="47"/>
                  </a:move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6" y="41"/>
                  </a:lnTo>
                  <a:lnTo>
                    <a:pt x="5" y="43"/>
                  </a:lnTo>
                  <a:lnTo>
                    <a:pt x="4" y="46"/>
                  </a:lnTo>
                  <a:lnTo>
                    <a:pt x="3" y="47"/>
                  </a:lnTo>
                  <a:lnTo>
                    <a:pt x="2" y="47"/>
                  </a:lnTo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1093">
              <a:extLst>
                <a:ext uri="{FF2B5EF4-FFF2-40B4-BE49-F238E27FC236}">
                  <a16:creationId xmlns:a16="http://schemas.microsoft.com/office/drawing/2014/main" id="{052F0608-24B5-42FF-87BB-E36EA87F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11" cy="45"/>
            </a:xfrm>
            <a:custGeom>
              <a:avLst/>
              <a:gdLst>
                <a:gd name="T0" fmla="*/ 4504 w 7"/>
                <a:gd name="T1" fmla="*/ 1570 h 36"/>
                <a:gd name="T2" fmla="*/ 4504 w 7"/>
                <a:gd name="T3" fmla="*/ 1570 h 36"/>
                <a:gd name="T4" fmla="*/ 2866 w 7"/>
                <a:gd name="T5" fmla="*/ 1525 h 36"/>
                <a:gd name="T6" fmla="*/ 2866 w 7"/>
                <a:gd name="T7" fmla="*/ 1399 h 36"/>
                <a:gd name="T8" fmla="*/ 2866 w 7"/>
                <a:gd name="T9" fmla="*/ 1358 h 36"/>
                <a:gd name="T10" fmla="*/ 0 w 7"/>
                <a:gd name="T11" fmla="*/ 1220 h 36"/>
                <a:gd name="T12" fmla="*/ 0 w 7"/>
                <a:gd name="T13" fmla="*/ 1073 h 36"/>
                <a:gd name="T14" fmla="*/ 0 w 7"/>
                <a:gd name="T15" fmla="*/ 889 h 36"/>
                <a:gd name="T16" fmla="*/ 0 w 7"/>
                <a:gd name="T17" fmla="*/ 720 h 36"/>
                <a:gd name="T18" fmla="*/ 2866 w 7"/>
                <a:gd name="T19" fmla="*/ 666 h 36"/>
                <a:gd name="T20" fmla="*/ 2866 w 7"/>
                <a:gd name="T21" fmla="*/ 529 h 36"/>
                <a:gd name="T22" fmla="*/ 2866 w 7"/>
                <a:gd name="T23" fmla="*/ 380 h 36"/>
                <a:gd name="T24" fmla="*/ 4504 w 7"/>
                <a:gd name="T25" fmla="*/ 280 h 36"/>
                <a:gd name="T26" fmla="*/ 4504 w 7"/>
                <a:gd name="T27" fmla="*/ 125 h 36"/>
                <a:gd name="T28" fmla="*/ 7078 w 7"/>
                <a:gd name="T29" fmla="*/ 110 h 36"/>
                <a:gd name="T30" fmla="*/ 7078 w 7"/>
                <a:gd name="T31" fmla="*/ 0 h 36"/>
                <a:gd name="T32" fmla="*/ 7878 w 7"/>
                <a:gd name="T33" fmla="*/ 0 h 36"/>
                <a:gd name="T34" fmla="*/ 11123 w 7"/>
                <a:gd name="T35" fmla="*/ 0 h 36"/>
                <a:gd name="T36" fmla="*/ 11123 w 7"/>
                <a:gd name="T37" fmla="*/ 110 h 36"/>
                <a:gd name="T38" fmla="*/ 11123 w 7"/>
                <a:gd name="T39" fmla="*/ 125 h 36"/>
                <a:gd name="T40" fmla="*/ 12380 w 7"/>
                <a:gd name="T41" fmla="*/ 280 h 36"/>
                <a:gd name="T42" fmla="*/ 12380 w 7"/>
                <a:gd name="T43" fmla="*/ 380 h 36"/>
                <a:gd name="T44" fmla="*/ 12380 w 7"/>
                <a:gd name="T45" fmla="*/ 538 h 36"/>
                <a:gd name="T46" fmla="*/ 12380 w 7"/>
                <a:gd name="T47" fmla="*/ 666 h 36"/>
                <a:gd name="T48" fmla="*/ 12380 w 7"/>
                <a:gd name="T49" fmla="*/ 833 h 36"/>
                <a:gd name="T50" fmla="*/ 12380 w 7"/>
                <a:gd name="T51" fmla="*/ 1008 h 36"/>
                <a:gd name="T52" fmla="*/ 11123 w 7"/>
                <a:gd name="T53" fmla="*/ 1163 h 36"/>
                <a:gd name="T54" fmla="*/ 11123 w 7"/>
                <a:gd name="T55" fmla="*/ 1256 h 36"/>
                <a:gd name="T56" fmla="*/ 11123 w 7"/>
                <a:gd name="T57" fmla="*/ 1389 h 36"/>
                <a:gd name="T58" fmla="*/ 7878 w 7"/>
                <a:gd name="T59" fmla="*/ 1399 h 36"/>
                <a:gd name="T60" fmla="*/ 7078 w 7"/>
                <a:gd name="T61" fmla="*/ 1525 h 36"/>
                <a:gd name="T62" fmla="*/ 7078 w 7"/>
                <a:gd name="T63" fmla="*/ 1570 h 36"/>
                <a:gd name="T64" fmla="*/ 4504 w 7"/>
                <a:gd name="T65" fmla="*/ 157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36"/>
                <a:gd name="T101" fmla="*/ 7 w 7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36">
                  <a:moveTo>
                    <a:pt x="2" y="35"/>
                  </a:moveTo>
                  <a:lnTo>
                    <a:pt x="2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5"/>
                  </a:lnTo>
                </a:path>
              </a:pathLst>
            </a:custGeom>
            <a:solidFill>
              <a:srgbClr val="B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1094">
              <a:extLst>
                <a:ext uri="{FF2B5EF4-FFF2-40B4-BE49-F238E27FC236}">
                  <a16:creationId xmlns:a16="http://schemas.microsoft.com/office/drawing/2014/main" id="{DD9DD2FE-665F-42BF-B6F6-414D7798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9" cy="37"/>
            </a:xfrm>
            <a:custGeom>
              <a:avLst/>
              <a:gdLst>
                <a:gd name="T0" fmla="*/ 2397 w 6"/>
                <a:gd name="T1" fmla="*/ 1024 h 30"/>
                <a:gd name="T2" fmla="*/ 2397 w 6"/>
                <a:gd name="T3" fmla="*/ 1024 h 30"/>
                <a:gd name="T4" fmla="*/ 3482 w 6"/>
                <a:gd name="T5" fmla="*/ 990 h 30"/>
                <a:gd name="T6" fmla="*/ 4163 w 6"/>
                <a:gd name="T7" fmla="*/ 964 h 30"/>
                <a:gd name="T8" fmla="*/ 4163 w 6"/>
                <a:gd name="T9" fmla="*/ 900 h 30"/>
                <a:gd name="T10" fmla="*/ 5223 w 6"/>
                <a:gd name="T11" fmla="*/ 803 h 30"/>
                <a:gd name="T12" fmla="*/ 5223 w 6"/>
                <a:gd name="T13" fmla="*/ 733 h 30"/>
                <a:gd name="T14" fmla="*/ 5223 w 6"/>
                <a:gd name="T15" fmla="*/ 634 h 30"/>
                <a:gd name="T16" fmla="*/ 5223 w 6"/>
                <a:gd name="T17" fmla="*/ 528 h 30"/>
                <a:gd name="T18" fmla="*/ 5223 w 6"/>
                <a:gd name="T19" fmla="*/ 428 h 30"/>
                <a:gd name="T20" fmla="*/ 5223 w 6"/>
                <a:gd name="T21" fmla="*/ 347 h 30"/>
                <a:gd name="T22" fmla="*/ 5223 w 6"/>
                <a:gd name="T23" fmla="*/ 257 h 30"/>
                <a:gd name="T24" fmla="*/ 5223 w 6"/>
                <a:gd name="T25" fmla="*/ 169 h 30"/>
                <a:gd name="T26" fmla="*/ 5223 w 6"/>
                <a:gd name="T27" fmla="*/ 111 h 30"/>
                <a:gd name="T28" fmla="*/ 5223 w 6"/>
                <a:gd name="T29" fmla="*/ 2 h 30"/>
                <a:gd name="T30" fmla="*/ 4163 w 6"/>
                <a:gd name="T31" fmla="*/ 0 h 30"/>
                <a:gd name="T32" fmla="*/ 4163 w 6"/>
                <a:gd name="T33" fmla="*/ 0 h 30"/>
                <a:gd name="T34" fmla="*/ 3482 w 6"/>
                <a:gd name="T35" fmla="*/ 0 h 30"/>
                <a:gd name="T36" fmla="*/ 2397 w 6"/>
                <a:gd name="T37" fmla="*/ 2 h 30"/>
                <a:gd name="T38" fmla="*/ 2397 w 6"/>
                <a:gd name="T39" fmla="*/ 111 h 30"/>
                <a:gd name="T40" fmla="*/ 1547 w 6"/>
                <a:gd name="T41" fmla="*/ 208 h 30"/>
                <a:gd name="T42" fmla="*/ 1547 w 6"/>
                <a:gd name="T43" fmla="*/ 281 h 30"/>
                <a:gd name="T44" fmla="*/ 0 w 6"/>
                <a:gd name="T45" fmla="*/ 391 h 30"/>
                <a:gd name="T46" fmla="*/ 0 w 6"/>
                <a:gd name="T47" fmla="*/ 482 h 30"/>
                <a:gd name="T48" fmla="*/ 0 w 6"/>
                <a:gd name="T49" fmla="*/ 594 h 30"/>
                <a:gd name="T50" fmla="*/ 0 w 6"/>
                <a:gd name="T51" fmla="*/ 730 h 30"/>
                <a:gd name="T52" fmla="*/ 0 w 6"/>
                <a:gd name="T53" fmla="*/ 782 h 30"/>
                <a:gd name="T54" fmla="*/ 0 w 6"/>
                <a:gd name="T55" fmla="*/ 900 h 30"/>
                <a:gd name="T56" fmla="*/ 0 w 6"/>
                <a:gd name="T57" fmla="*/ 964 h 30"/>
                <a:gd name="T58" fmla="*/ 1547 w 6"/>
                <a:gd name="T59" fmla="*/ 964 h 30"/>
                <a:gd name="T60" fmla="*/ 1547 w 6"/>
                <a:gd name="T61" fmla="*/ 1024 h 30"/>
                <a:gd name="T62" fmla="*/ 2397 w 6"/>
                <a:gd name="T63" fmla="*/ 1024 h 30"/>
                <a:gd name="T64" fmla="*/ 2397 w 6"/>
                <a:gd name="T65" fmla="*/ 1024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30"/>
                <a:gd name="T101" fmla="*/ 6 w 6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30">
                  <a:moveTo>
                    <a:pt x="2" y="29"/>
                  </a:moveTo>
                  <a:lnTo>
                    <a:pt x="2" y="29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2" y="29"/>
                  </a:lnTo>
                </a:path>
              </a:pathLst>
            </a:custGeom>
            <a:solidFill>
              <a:srgbClr val="96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1095">
              <a:extLst>
                <a:ext uri="{FF2B5EF4-FFF2-40B4-BE49-F238E27FC236}">
                  <a16:creationId xmlns:a16="http://schemas.microsoft.com/office/drawing/2014/main" id="{9F712363-DA73-47CE-B601-6C4F9269D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9" cy="30"/>
            </a:xfrm>
            <a:custGeom>
              <a:avLst/>
              <a:gdLst>
                <a:gd name="T0" fmla="*/ 2397 w 6"/>
                <a:gd name="T1" fmla="*/ 1024 h 24"/>
                <a:gd name="T2" fmla="*/ 3482 w 6"/>
                <a:gd name="T3" fmla="*/ 1008 h 24"/>
                <a:gd name="T4" fmla="*/ 4163 w 6"/>
                <a:gd name="T5" fmla="*/ 889 h 24"/>
                <a:gd name="T6" fmla="*/ 5223 w 6"/>
                <a:gd name="T7" fmla="*/ 711 h 24"/>
                <a:gd name="T8" fmla="*/ 5223 w 6"/>
                <a:gd name="T9" fmla="*/ 538 h 24"/>
                <a:gd name="T10" fmla="*/ 5223 w 6"/>
                <a:gd name="T11" fmla="*/ 455 h 24"/>
                <a:gd name="T12" fmla="*/ 5223 w 6"/>
                <a:gd name="T13" fmla="*/ 364 h 24"/>
                <a:gd name="T14" fmla="*/ 5223 w 6"/>
                <a:gd name="T15" fmla="*/ 291 h 24"/>
                <a:gd name="T16" fmla="*/ 5223 w 6"/>
                <a:gd name="T17" fmla="*/ 186 h 24"/>
                <a:gd name="T18" fmla="*/ 5223 w 6"/>
                <a:gd name="T19" fmla="*/ 119 h 24"/>
                <a:gd name="T20" fmla="*/ 5223 w 6"/>
                <a:gd name="T21" fmla="*/ 119 h 24"/>
                <a:gd name="T22" fmla="*/ 4163 w 6"/>
                <a:gd name="T23" fmla="*/ 0 h 24"/>
                <a:gd name="T24" fmla="*/ 4163 w 6"/>
                <a:gd name="T25" fmla="*/ 0 h 24"/>
                <a:gd name="T26" fmla="*/ 3482 w 6"/>
                <a:gd name="T27" fmla="*/ 0 h 24"/>
                <a:gd name="T28" fmla="*/ 2397 w 6"/>
                <a:gd name="T29" fmla="*/ 119 h 24"/>
                <a:gd name="T30" fmla="*/ 2397 w 6"/>
                <a:gd name="T31" fmla="*/ 149 h 24"/>
                <a:gd name="T32" fmla="*/ 1547 w 6"/>
                <a:gd name="T33" fmla="*/ 291 h 24"/>
                <a:gd name="T34" fmla="*/ 1547 w 6"/>
                <a:gd name="T35" fmla="*/ 364 h 24"/>
                <a:gd name="T36" fmla="*/ 0 w 6"/>
                <a:gd name="T37" fmla="*/ 455 h 24"/>
                <a:gd name="T38" fmla="*/ 0 w 6"/>
                <a:gd name="T39" fmla="*/ 569 h 24"/>
                <a:gd name="T40" fmla="*/ 0 w 6"/>
                <a:gd name="T41" fmla="*/ 711 h 24"/>
                <a:gd name="T42" fmla="*/ 0 w 6"/>
                <a:gd name="T43" fmla="*/ 930 h 24"/>
                <a:gd name="T44" fmla="*/ 0 w 6"/>
                <a:gd name="T45" fmla="*/ 1008 h 24"/>
                <a:gd name="T46" fmla="*/ 1547 w 6"/>
                <a:gd name="T47" fmla="*/ 1024 h 24"/>
                <a:gd name="T48" fmla="*/ 2397 w 6"/>
                <a:gd name="T49" fmla="*/ 1024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24"/>
                <a:gd name="T77" fmla="*/ 6 w 6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24">
                  <a:moveTo>
                    <a:pt x="2" y="23"/>
                  </a:moveTo>
                  <a:lnTo>
                    <a:pt x="3" y="22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2" y="23"/>
                  </a:lnTo>
                </a:path>
              </a:pathLst>
            </a:custGeom>
            <a:solidFill>
              <a:srgbClr val="7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1096">
              <a:extLst>
                <a:ext uri="{FF2B5EF4-FFF2-40B4-BE49-F238E27FC236}">
                  <a16:creationId xmlns:a16="http://schemas.microsoft.com/office/drawing/2014/main" id="{2CBDB16D-ACCE-41B3-887B-980941BE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9" cy="25"/>
            </a:xfrm>
            <a:custGeom>
              <a:avLst/>
              <a:gdLst>
                <a:gd name="T0" fmla="*/ 2397 w 6"/>
                <a:gd name="T1" fmla="*/ 735 h 20"/>
                <a:gd name="T2" fmla="*/ 3482 w 6"/>
                <a:gd name="T3" fmla="*/ 711 h 20"/>
                <a:gd name="T4" fmla="*/ 4163 w 6"/>
                <a:gd name="T5" fmla="*/ 661 h 20"/>
                <a:gd name="T6" fmla="*/ 5223 w 6"/>
                <a:gd name="T7" fmla="*/ 538 h 20"/>
                <a:gd name="T8" fmla="*/ 5223 w 6"/>
                <a:gd name="T9" fmla="*/ 380 h 20"/>
                <a:gd name="T10" fmla="*/ 5223 w 6"/>
                <a:gd name="T11" fmla="*/ 291 h 20"/>
                <a:gd name="T12" fmla="*/ 5223 w 6"/>
                <a:gd name="T13" fmla="*/ 125 h 20"/>
                <a:gd name="T14" fmla="*/ 5223 w 6"/>
                <a:gd name="T15" fmla="*/ 1 h 20"/>
                <a:gd name="T16" fmla="*/ 4163 w 6"/>
                <a:gd name="T17" fmla="*/ 0 h 20"/>
                <a:gd name="T18" fmla="*/ 3482 w 6"/>
                <a:gd name="T19" fmla="*/ 0 h 20"/>
                <a:gd name="T20" fmla="*/ 2397 w 6"/>
                <a:gd name="T21" fmla="*/ 110 h 20"/>
                <a:gd name="T22" fmla="*/ 2397 w 6"/>
                <a:gd name="T23" fmla="*/ 125 h 20"/>
                <a:gd name="T24" fmla="*/ 1547 w 6"/>
                <a:gd name="T25" fmla="*/ 233 h 20"/>
                <a:gd name="T26" fmla="*/ 1547 w 6"/>
                <a:gd name="T27" fmla="*/ 364 h 20"/>
                <a:gd name="T28" fmla="*/ 0 w 6"/>
                <a:gd name="T29" fmla="*/ 455 h 20"/>
                <a:gd name="T30" fmla="*/ 0 w 6"/>
                <a:gd name="T31" fmla="*/ 569 h 20"/>
                <a:gd name="T32" fmla="*/ 0 w 6"/>
                <a:gd name="T33" fmla="*/ 666 h 20"/>
                <a:gd name="T34" fmla="*/ 0 w 6"/>
                <a:gd name="T35" fmla="*/ 826 h 20"/>
                <a:gd name="T36" fmla="*/ 1547 w 6"/>
                <a:gd name="T37" fmla="*/ 833 h 20"/>
                <a:gd name="T38" fmla="*/ 1547 w 6"/>
                <a:gd name="T39" fmla="*/ 826 h 20"/>
                <a:gd name="T40" fmla="*/ 2397 w 6"/>
                <a:gd name="T41" fmla="*/ 735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20"/>
                <a:gd name="T65" fmla="*/ 6 w 6"/>
                <a:gd name="T66" fmla="*/ 20 h 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20">
                  <a:moveTo>
                    <a:pt x="2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</a:path>
              </a:pathLst>
            </a:custGeom>
            <a:solidFill>
              <a:srgbClr val="5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1097">
              <a:extLst>
                <a:ext uri="{FF2B5EF4-FFF2-40B4-BE49-F238E27FC236}">
                  <a16:creationId xmlns:a16="http://schemas.microsoft.com/office/drawing/2014/main" id="{A44E2AD2-6C22-4F17-BAD3-FA77C2DD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9" cy="22"/>
            </a:xfrm>
            <a:custGeom>
              <a:avLst/>
              <a:gdLst>
                <a:gd name="T0" fmla="*/ 2397 w 6"/>
                <a:gd name="T1" fmla="*/ 395 h 18"/>
                <a:gd name="T2" fmla="*/ 3482 w 6"/>
                <a:gd name="T3" fmla="*/ 323 h 18"/>
                <a:gd name="T4" fmla="*/ 4163 w 6"/>
                <a:gd name="T5" fmla="*/ 297 h 18"/>
                <a:gd name="T6" fmla="*/ 5223 w 6"/>
                <a:gd name="T7" fmla="*/ 243 h 18"/>
                <a:gd name="T8" fmla="*/ 5223 w 6"/>
                <a:gd name="T9" fmla="*/ 216 h 18"/>
                <a:gd name="T10" fmla="*/ 5223 w 6"/>
                <a:gd name="T11" fmla="*/ 119 h 18"/>
                <a:gd name="T12" fmla="*/ 5223 w 6"/>
                <a:gd name="T13" fmla="*/ 97 h 18"/>
                <a:gd name="T14" fmla="*/ 4163 w 6"/>
                <a:gd name="T15" fmla="*/ 1 h 18"/>
                <a:gd name="T16" fmla="*/ 4163 w 6"/>
                <a:gd name="T17" fmla="*/ 0 h 18"/>
                <a:gd name="T18" fmla="*/ 3482 w 6"/>
                <a:gd name="T19" fmla="*/ 0 h 18"/>
                <a:gd name="T20" fmla="*/ 2397 w 6"/>
                <a:gd name="T21" fmla="*/ 1 h 18"/>
                <a:gd name="T22" fmla="*/ 2397 w 6"/>
                <a:gd name="T23" fmla="*/ 97 h 18"/>
                <a:gd name="T24" fmla="*/ 1547 w 6"/>
                <a:gd name="T25" fmla="*/ 145 h 18"/>
                <a:gd name="T26" fmla="*/ 1547 w 6"/>
                <a:gd name="T27" fmla="*/ 216 h 18"/>
                <a:gd name="T28" fmla="*/ 0 w 6"/>
                <a:gd name="T29" fmla="*/ 297 h 18"/>
                <a:gd name="T30" fmla="*/ 0 w 6"/>
                <a:gd name="T31" fmla="*/ 395 h 18"/>
                <a:gd name="T32" fmla="*/ 0 w 6"/>
                <a:gd name="T33" fmla="*/ 444 h 18"/>
                <a:gd name="T34" fmla="*/ 0 w 6"/>
                <a:gd name="T35" fmla="*/ 539 h 18"/>
                <a:gd name="T36" fmla="*/ 1547 w 6"/>
                <a:gd name="T37" fmla="*/ 483 h 18"/>
                <a:gd name="T38" fmla="*/ 2397 w 6"/>
                <a:gd name="T39" fmla="*/ 441 h 18"/>
                <a:gd name="T40" fmla="*/ 2397 w 6"/>
                <a:gd name="T41" fmla="*/ 395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18"/>
                <a:gd name="T65" fmla="*/ 6 w 6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18">
                  <a:moveTo>
                    <a:pt x="2" y="13"/>
                  </a:moveTo>
                  <a:lnTo>
                    <a:pt x="3" y="11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3"/>
                  </a:lnTo>
                </a:path>
              </a:pathLst>
            </a:custGeom>
            <a:solidFill>
              <a:srgbClr val="42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1098">
              <a:extLst>
                <a:ext uri="{FF2B5EF4-FFF2-40B4-BE49-F238E27FC236}">
                  <a16:creationId xmlns:a16="http://schemas.microsoft.com/office/drawing/2014/main" id="{418765CC-4797-483D-BF3E-3F5B50952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303"/>
              <a:ext cx="9" cy="21"/>
            </a:xfrm>
            <a:custGeom>
              <a:avLst/>
              <a:gdLst>
                <a:gd name="T0" fmla="*/ 2397 w 6"/>
                <a:gd name="T1" fmla="*/ 285 h 17"/>
                <a:gd name="T2" fmla="*/ 2397 w 6"/>
                <a:gd name="T3" fmla="*/ 330 h 17"/>
                <a:gd name="T4" fmla="*/ 2397 w 6"/>
                <a:gd name="T5" fmla="*/ 352 h 17"/>
                <a:gd name="T6" fmla="*/ 1547 w 6"/>
                <a:gd name="T7" fmla="*/ 435 h 17"/>
                <a:gd name="T8" fmla="*/ 1547 w 6"/>
                <a:gd name="T9" fmla="*/ 504 h 17"/>
                <a:gd name="T10" fmla="*/ 0 w 6"/>
                <a:gd name="T11" fmla="*/ 537 h 17"/>
                <a:gd name="T12" fmla="*/ 0 w 6"/>
                <a:gd name="T13" fmla="*/ 598 h 17"/>
                <a:gd name="T14" fmla="*/ 0 w 6"/>
                <a:gd name="T15" fmla="*/ 598 h 17"/>
                <a:gd name="T16" fmla="*/ 0 w 6"/>
                <a:gd name="T17" fmla="*/ 537 h 17"/>
                <a:gd name="T18" fmla="*/ 0 w 6"/>
                <a:gd name="T19" fmla="*/ 435 h 17"/>
                <a:gd name="T20" fmla="*/ 0 w 6"/>
                <a:gd name="T21" fmla="*/ 330 h 17"/>
                <a:gd name="T22" fmla="*/ 1547 w 6"/>
                <a:gd name="T23" fmla="*/ 267 h 17"/>
                <a:gd name="T24" fmla="*/ 1547 w 6"/>
                <a:gd name="T25" fmla="*/ 175 h 17"/>
                <a:gd name="T26" fmla="*/ 2397 w 6"/>
                <a:gd name="T27" fmla="*/ 115 h 17"/>
                <a:gd name="T28" fmla="*/ 2397 w 6"/>
                <a:gd name="T29" fmla="*/ 1 h 17"/>
                <a:gd name="T30" fmla="*/ 3482 w 6"/>
                <a:gd name="T31" fmla="*/ 0 h 17"/>
                <a:gd name="T32" fmla="*/ 4163 w 6"/>
                <a:gd name="T33" fmla="*/ 0 h 17"/>
                <a:gd name="T34" fmla="*/ 4163 w 6"/>
                <a:gd name="T35" fmla="*/ 1 h 17"/>
                <a:gd name="T36" fmla="*/ 5223 w 6"/>
                <a:gd name="T37" fmla="*/ 2 h 17"/>
                <a:gd name="T38" fmla="*/ 5223 w 6"/>
                <a:gd name="T39" fmla="*/ 115 h 17"/>
                <a:gd name="T40" fmla="*/ 5223 w 6"/>
                <a:gd name="T41" fmla="*/ 142 h 17"/>
                <a:gd name="T42" fmla="*/ 4163 w 6"/>
                <a:gd name="T43" fmla="*/ 142 h 17"/>
                <a:gd name="T44" fmla="*/ 4163 w 6"/>
                <a:gd name="T45" fmla="*/ 175 h 17"/>
                <a:gd name="T46" fmla="*/ 3482 w 6"/>
                <a:gd name="T47" fmla="*/ 267 h 17"/>
                <a:gd name="T48" fmla="*/ 2397 w 6"/>
                <a:gd name="T49" fmla="*/ 285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17"/>
                <a:gd name="T77" fmla="*/ 6 w 6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17">
                  <a:moveTo>
                    <a:pt x="2" y="8"/>
                  </a:moveTo>
                  <a:lnTo>
                    <a:pt x="2" y="9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</a:path>
              </a:pathLst>
            </a:custGeom>
            <a:solidFill>
              <a:srgbClr val="26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1099">
              <a:extLst>
                <a:ext uri="{FF2B5EF4-FFF2-40B4-BE49-F238E27FC236}">
                  <a16:creationId xmlns:a16="http://schemas.microsoft.com/office/drawing/2014/main" id="{1F5ACF18-F7C2-4455-99C2-571769CB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3205"/>
              <a:ext cx="42" cy="8"/>
            </a:xfrm>
            <a:custGeom>
              <a:avLst/>
              <a:gdLst>
                <a:gd name="T0" fmla="*/ 27275 w 28"/>
                <a:gd name="T1" fmla="*/ 2 h 7"/>
                <a:gd name="T2" fmla="*/ 2397 w 28"/>
                <a:gd name="T3" fmla="*/ 0 h 7"/>
                <a:gd name="T4" fmla="*/ 0 w 28"/>
                <a:gd name="T5" fmla="*/ 43 h 7"/>
                <a:gd name="T6" fmla="*/ 25739 w 28"/>
                <a:gd name="T7" fmla="*/ 56 h 7"/>
                <a:gd name="T8" fmla="*/ 27275 w 28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"/>
                <a:gd name="T17" fmla="*/ 28 w 2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">
                  <a:moveTo>
                    <a:pt x="27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6" y="6"/>
                  </a:lnTo>
                  <a:lnTo>
                    <a:pt x="27" y="2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1100">
              <a:extLst>
                <a:ext uri="{FF2B5EF4-FFF2-40B4-BE49-F238E27FC236}">
                  <a16:creationId xmlns:a16="http://schemas.microsoft.com/office/drawing/2014/main" id="{B327FD1C-D828-4644-86CB-DA570E5C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3205"/>
              <a:ext cx="51" cy="16"/>
            </a:xfrm>
            <a:custGeom>
              <a:avLst/>
              <a:gdLst>
                <a:gd name="T0" fmla="*/ 32696 w 34"/>
                <a:gd name="T1" fmla="*/ 137 h 13"/>
                <a:gd name="T2" fmla="*/ 3482 w 34"/>
                <a:gd name="T3" fmla="*/ 0 h 13"/>
                <a:gd name="T4" fmla="*/ 0 w 34"/>
                <a:gd name="T5" fmla="*/ 267 h 13"/>
                <a:gd name="T6" fmla="*/ 31509 w 34"/>
                <a:gd name="T7" fmla="*/ 405 h 13"/>
                <a:gd name="T8" fmla="*/ 32696 w 34"/>
                <a:gd name="T9" fmla="*/ 13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3"/>
                <a:gd name="T17" fmla="*/ 34 w 3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3">
                  <a:moveTo>
                    <a:pt x="33" y="4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32" y="12"/>
                  </a:lnTo>
                  <a:lnTo>
                    <a:pt x="33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1101">
              <a:extLst>
                <a:ext uri="{FF2B5EF4-FFF2-40B4-BE49-F238E27FC236}">
                  <a16:creationId xmlns:a16="http://schemas.microsoft.com/office/drawing/2014/main" id="{66F4D278-7555-4649-B67D-E2CAA84AF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2" y="3205"/>
              <a:ext cx="52" cy="13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Freeform 1102">
              <a:extLst>
                <a:ext uri="{FF2B5EF4-FFF2-40B4-BE49-F238E27FC236}">
                  <a16:creationId xmlns:a16="http://schemas.microsoft.com/office/drawing/2014/main" id="{8A6F96C6-D455-4639-8060-0AD6DA36D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28"/>
              <a:ext cx="63" cy="10"/>
            </a:xfrm>
            <a:custGeom>
              <a:avLst/>
              <a:gdLst>
                <a:gd name="T0" fmla="*/ 40661 w 42"/>
                <a:gd name="T1" fmla="*/ 125 h 8"/>
                <a:gd name="T2" fmla="*/ 2397 w 42"/>
                <a:gd name="T3" fmla="*/ 0 h 8"/>
                <a:gd name="T4" fmla="*/ 0 w 42"/>
                <a:gd name="T5" fmla="*/ 169 h 8"/>
                <a:gd name="T6" fmla="*/ 39459 w 42"/>
                <a:gd name="T7" fmla="*/ 305 h 8"/>
                <a:gd name="T8" fmla="*/ 40661 w 42"/>
                <a:gd name="T9" fmla="*/ 1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8"/>
                <a:gd name="T17" fmla="*/ 42 w 4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8">
                  <a:moveTo>
                    <a:pt x="41" y="3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0" y="7"/>
                  </a:lnTo>
                  <a:lnTo>
                    <a:pt x="41" y="3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1103">
              <a:extLst>
                <a:ext uri="{FF2B5EF4-FFF2-40B4-BE49-F238E27FC236}">
                  <a16:creationId xmlns:a16="http://schemas.microsoft.com/office/drawing/2014/main" id="{4EB57910-E67E-4F91-9E73-7A1EB23D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28"/>
              <a:ext cx="72" cy="17"/>
            </a:xfrm>
            <a:custGeom>
              <a:avLst/>
              <a:gdLst>
                <a:gd name="T0" fmla="*/ 46745 w 48"/>
                <a:gd name="T1" fmla="*/ 132 h 14"/>
                <a:gd name="T2" fmla="*/ 2397 w 48"/>
                <a:gd name="T3" fmla="*/ 0 h 14"/>
                <a:gd name="T4" fmla="*/ 0 w 48"/>
                <a:gd name="T5" fmla="*/ 232 h 14"/>
                <a:gd name="T6" fmla="*/ 45611 w 48"/>
                <a:gd name="T7" fmla="*/ 349 h 14"/>
                <a:gd name="T8" fmla="*/ 46745 w 48"/>
                <a:gd name="T9" fmla="*/ 13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"/>
                <a:gd name="T17" fmla="*/ 48 w 4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">
                  <a:moveTo>
                    <a:pt x="47" y="5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46" y="13"/>
                  </a:lnTo>
                  <a:lnTo>
                    <a:pt x="47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1104">
              <a:extLst>
                <a:ext uri="{FF2B5EF4-FFF2-40B4-BE49-F238E27FC236}">
                  <a16:creationId xmlns:a16="http://schemas.microsoft.com/office/drawing/2014/main" id="{F112ECC6-A57E-426A-9A3F-78A3B017A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01" y="3628"/>
              <a:ext cx="73" cy="16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Freeform 1105">
              <a:extLst>
                <a:ext uri="{FF2B5EF4-FFF2-40B4-BE49-F238E27FC236}">
                  <a16:creationId xmlns:a16="http://schemas.microsoft.com/office/drawing/2014/main" id="{998AAE8C-0C50-4ED8-9497-1F34CF9A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48"/>
              <a:ext cx="251" cy="783"/>
            </a:xfrm>
            <a:custGeom>
              <a:avLst/>
              <a:gdLst>
                <a:gd name="T0" fmla="*/ 132483 w 169"/>
                <a:gd name="T1" fmla="*/ 987 h 629"/>
                <a:gd name="T2" fmla="*/ 116817 w 169"/>
                <a:gd name="T3" fmla="*/ 286 h 629"/>
                <a:gd name="T4" fmla="*/ 94805 w 169"/>
                <a:gd name="T5" fmla="*/ 0 h 629"/>
                <a:gd name="T6" fmla="*/ 84265 w 169"/>
                <a:gd name="T7" fmla="*/ 149 h 629"/>
                <a:gd name="T8" fmla="*/ 72374 w 169"/>
                <a:gd name="T9" fmla="*/ 549 h 629"/>
                <a:gd name="T10" fmla="*/ 60308 w 169"/>
                <a:gd name="T11" fmla="*/ 1175 h 629"/>
                <a:gd name="T12" fmla="*/ 49832 w 169"/>
                <a:gd name="T13" fmla="*/ 2040 h 629"/>
                <a:gd name="T14" fmla="*/ 39183 w 169"/>
                <a:gd name="T15" fmla="*/ 3070 h 629"/>
                <a:gd name="T16" fmla="*/ 31320 w 169"/>
                <a:gd name="T17" fmla="*/ 4300 h 629"/>
                <a:gd name="T18" fmla="*/ 23336 w 169"/>
                <a:gd name="T19" fmla="*/ 5710 h 629"/>
                <a:gd name="T20" fmla="*/ 15712 w 169"/>
                <a:gd name="T21" fmla="*/ 7189 h 629"/>
                <a:gd name="T22" fmla="*/ 10579 w 169"/>
                <a:gd name="T23" fmla="*/ 8848 h 629"/>
                <a:gd name="T24" fmla="*/ 5619 w 169"/>
                <a:gd name="T25" fmla="*/ 10691 h 629"/>
                <a:gd name="T26" fmla="*/ 3229 w 169"/>
                <a:gd name="T27" fmla="*/ 12369 h 629"/>
                <a:gd name="T28" fmla="*/ 1464 w 169"/>
                <a:gd name="T29" fmla="*/ 14007 h 629"/>
                <a:gd name="T30" fmla="*/ 0 w 169"/>
                <a:gd name="T31" fmla="*/ 16038 h 629"/>
                <a:gd name="T32" fmla="*/ 2174 w 169"/>
                <a:gd name="T33" fmla="*/ 18318 h 629"/>
                <a:gd name="T34" fmla="*/ 10202 w 169"/>
                <a:gd name="T35" fmla="*/ 20850 h 629"/>
                <a:gd name="T36" fmla="*/ 23336 w 169"/>
                <a:gd name="T37" fmla="*/ 23363 h 629"/>
                <a:gd name="T38" fmla="*/ 34659 w 169"/>
                <a:gd name="T39" fmla="*/ 24449 h 629"/>
                <a:gd name="T40" fmla="*/ 49832 w 169"/>
                <a:gd name="T41" fmla="*/ 25393 h 629"/>
                <a:gd name="T42" fmla="*/ 67027 w 169"/>
                <a:gd name="T43" fmla="*/ 25907 h 629"/>
                <a:gd name="T44" fmla="*/ 86432 w 169"/>
                <a:gd name="T45" fmla="*/ 25907 h 629"/>
                <a:gd name="T46" fmla="*/ 106440 w 169"/>
                <a:gd name="T47" fmla="*/ 25294 h 629"/>
                <a:gd name="T48" fmla="*/ 115356 w 169"/>
                <a:gd name="T49" fmla="*/ 24724 h 629"/>
                <a:gd name="T50" fmla="*/ 123459 w 169"/>
                <a:gd name="T51" fmla="*/ 24135 h 629"/>
                <a:gd name="T52" fmla="*/ 132483 w 169"/>
                <a:gd name="T53" fmla="*/ 23221 h 629"/>
                <a:gd name="T54" fmla="*/ 95889 w 169"/>
                <a:gd name="T55" fmla="*/ 23989 h 629"/>
                <a:gd name="T56" fmla="*/ 90959 w 169"/>
                <a:gd name="T57" fmla="*/ 24335 h 629"/>
                <a:gd name="T58" fmla="*/ 81735 w 169"/>
                <a:gd name="T59" fmla="*/ 24697 h 629"/>
                <a:gd name="T60" fmla="*/ 70601 w 169"/>
                <a:gd name="T61" fmla="*/ 24562 h 629"/>
                <a:gd name="T62" fmla="*/ 58195 w 169"/>
                <a:gd name="T63" fmla="*/ 24015 h 629"/>
                <a:gd name="T64" fmla="*/ 49832 w 169"/>
                <a:gd name="T65" fmla="*/ 23312 h 629"/>
                <a:gd name="T66" fmla="*/ 46070 w 169"/>
                <a:gd name="T67" fmla="*/ 22967 h 629"/>
                <a:gd name="T68" fmla="*/ 40606 w 169"/>
                <a:gd name="T69" fmla="*/ 22265 h 629"/>
                <a:gd name="T70" fmla="*/ 34659 w 169"/>
                <a:gd name="T71" fmla="*/ 21097 h 629"/>
                <a:gd name="T72" fmla="*/ 31019 w 169"/>
                <a:gd name="T73" fmla="*/ 19437 h 629"/>
                <a:gd name="T74" fmla="*/ 27340 w 169"/>
                <a:gd name="T75" fmla="*/ 17704 h 629"/>
                <a:gd name="T76" fmla="*/ 26737 w 169"/>
                <a:gd name="T77" fmla="*/ 17360 h 629"/>
                <a:gd name="T78" fmla="*/ 25721 w 169"/>
                <a:gd name="T79" fmla="*/ 17236 h 629"/>
                <a:gd name="T80" fmla="*/ 25721 w 169"/>
                <a:gd name="T81" fmla="*/ 16616 h 629"/>
                <a:gd name="T82" fmla="*/ 25721 w 169"/>
                <a:gd name="T83" fmla="*/ 15504 h 629"/>
                <a:gd name="T84" fmla="*/ 26737 w 169"/>
                <a:gd name="T85" fmla="*/ 13866 h 629"/>
                <a:gd name="T86" fmla="*/ 28938 w 169"/>
                <a:gd name="T87" fmla="*/ 11818 h 629"/>
                <a:gd name="T88" fmla="*/ 34420 w 169"/>
                <a:gd name="T89" fmla="*/ 9448 h 629"/>
                <a:gd name="T90" fmla="*/ 36604 w 169"/>
                <a:gd name="T91" fmla="*/ 8476 h 629"/>
                <a:gd name="T92" fmla="*/ 42740 w 169"/>
                <a:gd name="T93" fmla="*/ 6906 h 629"/>
                <a:gd name="T94" fmla="*/ 52908 w 169"/>
                <a:gd name="T95" fmla="*/ 5081 h 629"/>
                <a:gd name="T96" fmla="*/ 65536 w 169"/>
                <a:gd name="T97" fmla="*/ 3235 h 629"/>
                <a:gd name="T98" fmla="*/ 82200 w 169"/>
                <a:gd name="T99" fmla="*/ 1856 h 629"/>
                <a:gd name="T100" fmla="*/ 90959 w 169"/>
                <a:gd name="T101" fmla="*/ 1463 h 629"/>
                <a:gd name="T102" fmla="*/ 99549 w 169"/>
                <a:gd name="T103" fmla="*/ 1317 h 629"/>
                <a:gd name="T104" fmla="*/ 111735 w 169"/>
                <a:gd name="T105" fmla="*/ 1647 h 6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9"/>
                <a:gd name="T160" fmla="*/ 0 h 629"/>
                <a:gd name="T161" fmla="*/ 169 w 169"/>
                <a:gd name="T162" fmla="*/ 629 h 6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9" h="629">
                  <a:moveTo>
                    <a:pt x="168" y="35"/>
                  </a:moveTo>
                  <a:lnTo>
                    <a:pt x="164" y="30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48" y="12"/>
                  </a:lnTo>
                  <a:lnTo>
                    <a:pt x="141" y="7"/>
                  </a:lnTo>
                  <a:lnTo>
                    <a:pt x="133" y="3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97" y="6"/>
                  </a:lnTo>
                  <a:lnTo>
                    <a:pt x="92" y="9"/>
                  </a:lnTo>
                  <a:lnTo>
                    <a:pt x="87" y="13"/>
                  </a:lnTo>
                  <a:lnTo>
                    <a:pt x="82" y="18"/>
                  </a:lnTo>
                  <a:lnTo>
                    <a:pt x="78" y="23"/>
                  </a:lnTo>
                  <a:lnTo>
                    <a:pt x="73" y="28"/>
                  </a:lnTo>
                  <a:lnTo>
                    <a:pt x="69" y="35"/>
                  </a:lnTo>
                  <a:lnTo>
                    <a:pt x="64" y="42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1" y="65"/>
                  </a:lnTo>
                  <a:lnTo>
                    <a:pt x="47" y="74"/>
                  </a:lnTo>
                  <a:lnTo>
                    <a:pt x="44" y="84"/>
                  </a:lnTo>
                  <a:lnTo>
                    <a:pt x="41" y="94"/>
                  </a:lnTo>
                  <a:lnTo>
                    <a:pt x="38" y="104"/>
                  </a:lnTo>
                  <a:lnTo>
                    <a:pt x="35" y="115"/>
                  </a:lnTo>
                  <a:lnTo>
                    <a:pt x="31" y="126"/>
                  </a:lnTo>
                  <a:lnTo>
                    <a:pt x="28" y="138"/>
                  </a:lnTo>
                  <a:lnTo>
                    <a:pt x="25" y="149"/>
                  </a:lnTo>
                  <a:lnTo>
                    <a:pt x="22" y="161"/>
                  </a:lnTo>
                  <a:lnTo>
                    <a:pt x="19" y="174"/>
                  </a:lnTo>
                  <a:lnTo>
                    <a:pt x="17" y="187"/>
                  </a:lnTo>
                  <a:lnTo>
                    <a:pt x="14" y="200"/>
                  </a:lnTo>
                  <a:lnTo>
                    <a:pt x="13" y="214"/>
                  </a:lnTo>
                  <a:lnTo>
                    <a:pt x="11" y="229"/>
                  </a:lnTo>
                  <a:lnTo>
                    <a:pt x="9" y="244"/>
                  </a:lnTo>
                  <a:lnTo>
                    <a:pt x="7" y="258"/>
                  </a:lnTo>
                  <a:lnTo>
                    <a:pt x="6" y="273"/>
                  </a:lnTo>
                  <a:lnTo>
                    <a:pt x="5" y="289"/>
                  </a:lnTo>
                  <a:lnTo>
                    <a:pt x="4" y="299"/>
                  </a:lnTo>
                  <a:lnTo>
                    <a:pt x="4" y="310"/>
                  </a:lnTo>
                  <a:lnTo>
                    <a:pt x="3" y="323"/>
                  </a:lnTo>
                  <a:lnTo>
                    <a:pt x="2" y="338"/>
                  </a:lnTo>
                  <a:lnTo>
                    <a:pt x="1" y="353"/>
                  </a:lnTo>
                  <a:lnTo>
                    <a:pt x="0" y="369"/>
                  </a:lnTo>
                  <a:lnTo>
                    <a:pt x="0" y="387"/>
                  </a:lnTo>
                  <a:lnTo>
                    <a:pt x="1" y="405"/>
                  </a:lnTo>
                  <a:lnTo>
                    <a:pt x="2" y="424"/>
                  </a:lnTo>
                  <a:lnTo>
                    <a:pt x="3" y="443"/>
                  </a:lnTo>
                  <a:lnTo>
                    <a:pt x="5" y="464"/>
                  </a:lnTo>
                  <a:lnTo>
                    <a:pt x="8" y="483"/>
                  </a:lnTo>
                  <a:lnTo>
                    <a:pt x="12" y="504"/>
                  </a:lnTo>
                  <a:lnTo>
                    <a:pt x="15" y="524"/>
                  </a:lnTo>
                  <a:lnTo>
                    <a:pt x="21" y="545"/>
                  </a:lnTo>
                  <a:lnTo>
                    <a:pt x="28" y="565"/>
                  </a:lnTo>
                  <a:lnTo>
                    <a:pt x="32" y="575"/>
                  </a:lnTo>
                  <a:lnTo>
                    <a:pt x="37" y="583"/>
                  </a:lnTo>
                  <a:lnTo>
                    <a:pt x="42" y="591"/>
                  </a:lnTo>
                  <a:lnTo>
                    <a:pt x="47" y="599"/>
                  </a:lnTo>
                  <a:lnTo>
                    <a:pt x="53" y="607"/>
                  </a:lnTo>
                  <a:lnTo>
                    <a:pt x="60" y="613"/>
                  </a:lnTo>
                  <a:lnTo>
                    <a:pt x="67" y="619"/>
                  </a:lnTo>
                  <a:lnTo>
                    <a:pt x="73" y="623"/>
                  </a:lnTo>
                  <a:lnTo>
                    <a:pt x="81" y="626"/>
                  </a:lnTo>
                  <a:lnTo>
                    <a:pt x="89" y="628"/>
                  </a:lnTo>
                  <a:lnTo>
                    <a:pt x="97" y="628"/>
                  </a:lnTo>
                  <a:lnTo>
                    <a:pt x="104" y="626"/>
                  </a:lnTo>
                  <a:lnTo>
                    <a:pt x="113" y="623"/>
                  </a:lnTo>
                  <a:lnTo>
                    <a:pt x="121" y="618"/>
                  </a:lnTo>
                  <a:lnTo>
                    <a:pt x="128" y="611"/>
                  </a:lnTo>
                  <a:lnTo>
                    <a:pt x="136" y="602"/>
                  </a:lnTo>
                  <a:lnTo>
                    <a:pt x="137" y="601"/>
                  </a:lnTo>
                  <a:lnTo>
                    <a:pt x="139" y="598"/>
                  </a:lnTo>
                  <a:lnTo>
                    <a:pt x="141" y="594"/>
                  </a:lnTo>
                  <a:lnTo>
                    <a:pt x="144" y="589"/>
                  </a:lnTo>
                  <a:lnTo>
                    <a:pt x="148" y="583"/>
                  </a:lnTo>
                  <a:lnTo>
                    <a:pt x="152" y="576"/>
                  </a:lnTo>
                  <a:lnTo>
                    <a:pt x="155" y="570"/>
                  </a:lnTo>
                  <a:lnTo>
                    <a:pt x="159" y="561"/>
                  </a:lnTo>
                  <a:lnTo>
                    <a:pt x="117" y="576"/>
                  </a:lnTo>
                  <a:lnTo>
                    <a:pt x="116" y="577"/>
                  </a:lnTo>
                  <a:lnTo>
                    <a:pt x="115" y="579"/>
                  </a:lnTo>
                  <a:lnTo>
                    <a:pt x="114" y="581"/>
                  </a:lnTo>
                  <a:lnTo>
                    <a:pt x="111" y="585"/>
                  </a:lnTo>
                  <a:lnTo>
                    <a:pt x="109" y="588"/>
                  </a:lnTo>
                  <a:lnTo>
                    <a:pt x="105" y="592"/>
                  </a:lnTo>
                  <a:lnTo>
                    <a:pt x="102" y="595"/>
                  </a:lnTo>
                  <a:lnTo>
                    <a:pt x="98" y="596"/>
                  </a:lnTo>
                  <a:lnTo>
                    <a:pt x="95" y="597"/>
                  </a:lnTo>
                  <a:lnTo>
                    <a:pt x="90" y="596"/>
                  </a:lnTo>
                  <a:lnTo>
                    <a:pt x="85" y="594"/>
                  </a:lnTo>
                  <a:lnTo>
                    <a:pt x="79" y="591"/>
                  </a:lnTo>
                  <a:lnTo>
                    <a:pt x="74" y="586"/>
                  </a:lnTo>
                  <a:lnTo>
                    <a:pt x="70" y="580"/>
                  </a:lnTo>
                  <a:lnTo>
                    <a:pt x="65" y="574"/>
                  </a:lnTo>
                  <a:lnTo>
                    <a:pt x="60" y="564"/>
                  </a:lnTo>
                  <a:lnTo>
                    <a:pt x="60" y="563"/>
                  </a:lnTo>
                  <a:lnTo>
                    <a:pt x="59" y="561"/>
                  </a:lnTo>
                  <a:lnTo>
                    <a:pt x="57" y="558"/>
                  </a:lnTo>
                  <a:lnTo>
                    <a:pt x="55" y="555"/>
                  </a:lnTo>
                  <a:lnTo>
                    <a:pt x="54" y="550"/>
                  </a:lnTo>
                  <a:lnTo>
                    <a:pt x="51" y="545"/>
                  </a:lnTo>
                  <a:lnTo>
                    <a:pt x="49" y="538"/>
                  </a:lnTo>
                  <a:lnTo>
                    <a:pt x="47" y="530"/>
                  </a:lnTo>
                  <a:lnTo>
                    <a:pt x="44" y="520"/>
                  </a:lnTo>
                  <a:lnTo>
                    <a:pt x="42" y="510"/>
                  </a:lnTo>
                  <a:lnTo>
                    <a:pt x="41" y="498"/>
                  </a:lnTo>
                  <a:lnTo>
                    <a:pt x="39" y="483"/>
                  </a:lnTo>
                  <a:lnTo>
                    <a:pt x="37" y="469"/>
                  </a:lnTo>
                  <a:lnTo>
                    <a:pt x="35" y="452"/>
                  </a:lnTo>
                  <a:lnTo>
                    <a:pt x="33" y="433"/>
                  </a:lnTo>
                  <a:lnTo>
                    <a:pt x="33" y="428"/>
                  </a:lnTo>
                  <a:lnTo>
                    <a:pt x="32" y="424"/>
                  </a:lnTo>
                  <a:lnTo>
                    <a:pt x="32" y="421"/>
                  </a:lnTo>
                  <a:lnTo>
                    <a:pt x="32" y="419"/>
                  </a:lnTo>
                  <a:lnTo>
                    <a:pt x="31" y="418"/>
                  </a:lnTo>
                  <a:lnTo>
                    <a:pt x="31" y="417"/>
                  </a:lnTo>
                  <a:lnTo>
                    <a:pt x="31" y="416"/>
                  </a:lnTo>
                  <a:lnTo>
                    <a:pt x="31" y="414"/>
                  </a:lnTo>
                  <a:lnTo>
                    <a:pt x="31" y="409"/>
                  </a:lnTo>
                  <a:lnTo>
                    <a:pt x="31" y="402"/>
                  </a:lnTo>
                  <a:lnTo>
                    <a:pt x="31" y="395"/>
                  </a:lnTo>
                  <a:lnTo>
                    <a:pt x="31" y="385"/>
                  </a:lnTo>
                  <a:lnTo>
                    <a:pt x="31" y="375"/>
                  </a:lnTo>
                  <a:lnTo>
                    <a:pt x="31" y="363"/>
                  </a:lnTo>
                  <a:lnTo>
                    <a:pt x="31" y="350"/>
                  </a:lnTo>
                  <a:lnTo>
                    <a:pt x="32" y="335"/>
                  </a:lnTo>
                  <a:lnTo>
                    <a:pt x="33" y="319"/>
                  </a:lnTo>
                  <a:lnTo>
                    <a:pt x="34" y="303"/>
                  </a:lnTo>
                  <a:lnTo>
                    <a:pt x="35" y="285"/>
                  </a:lnTo>
                  <a:lnTo>
                    <a:pt x="36" y="267"/>
                  </a:lnTo>
                  <a:lnTo>
                    <a:pt x="39" y="248"/>
                  </a:lnTo>
                  <a:lnTo>
                    <a:pt x="41" y="228"/>
                  </a:lnTo>
                  <a:lnTo>
                    <a:pt x="42" y="223"/>
                  </a:lnTo>
                  <a:lnTo>
                    <a:pt x="42" y="215"/>
                  </a:lnTo>
                  <a:lnTo>
                    <a:pt x="44" y="205"/>
                  </a:lnTo>
                  <a:lnTo>
                    <a:pt x="46" y="193"/>
                  </a:lnTo>
                  <a:lnTo>
                    <a:pt x="48" y="181"/>
                  </a:lnTo>
                  <a:lnTo>
                    <a:pt x="51" y="167"/>
                  </a:lnTo>
                  <a:lnTo>
                    <a:pt x="54" y="153"/>
                  </a:lnTo>
                  <a:lnTo>
                    <a:pt x="59" y="138"/>
                  </a:lnTo>
                  <a:lnTo>
                    <a:pt x="63" y="123"/>
                  </a:lnTo>
                  <a:lnTo>
                    <a:pt x="68" y="107"/>
                  </a:lnTo>
                  <a:lnTo>
                    <a:pt x="72" y="92"/>
                  </a:lnTo>
                  <a:lnTo>
                    <a:pt x="79" y="78"/>
                  </a:lnTo>
                  <a:lnTo>
                    <a:pt x="85" y="65"/>
                  </a:lnTo>
                  <a:lnTo>
                    <a:pt x="92" y="54"/>
                  </a:lnTo>
                  <a:lnTo>
                    <a:pt x="99" y="45"/>
                  </a:lnTo>
                  <a:lnTo>
                    <a:pt x="107" y="37"/>
                  </a:lnTo>
                  <a:lnTo>
                    <a:pt x="108" y="37"/>
                  </a:lnTo>
                  <a:lnTo>
                    <a:pt x="109" y="35"/>
                  </a:lnTo>
                  <a:lnTo>
                    <a:pt x="112" y="34"/>
                  </a:lnTo>
                  <a:lnTo>
                    <a:pt x="115" y="32"/>
                  </a:lnTo>
                  <a:lnTo>
                    <a:pt x="120" y="31"/>
                  </a:lnTo>
                  <a:lnTo>
                    <a:pt x="125" y="32"/>
                  </a:lnTo>
                  <a:lnTo>
                    <a:pt x="129" y="34"/>
                  </a:lnTo>
                  <a:lnTo>
                    <a:pt x="134" y="40"/>
                  </a:lnTo>
                  <a:lnTo>
                    <a:pt x="168" y="35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1106">
              <a:extLst>
                <a:ext uri="{FF2B5EF4-FFF2-40B4-BE49-F238E27FC236}">
                  <a16:creationId xmlns:a16="http://schemas.microsoft.com/office/drawing/2014/main" id="{B21C1227-DE3D-4CFE-815A-55DC9C568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954"/>
              <a:ext cx="242" cy="762"/>
            </a:xfrm>
            <a:custGeom>
              <a:avLst/>
              <a:gdLst>
                <a:gd name="T0" fmla="*/ 105840 w 163"/>
                <a:gd name="T1" fmla="*/ 962 h 612"/>
                <a:gd name="T2" fmla="*/ 85980 w 163"/>
                <a:gd name="T3" fmla="*/ 987 h 612"/>
                <a:gd name="T4" fmla="*/ 62929 w 163"/>
                <a:gd name="T5" fmla="*/ 2313 h 612"/>
                <a:gd name="T6" fmla="*/ 52593 w 163"/>
                <a:gd name="T7" fmla="*/ 3581 h 612"/>
                <a:gd name="T8" fmla="*/ 41149 w 163"/>
                <a:gd name="T9" fmla="*/ 5200 h 612"/>
                <a:gd name="T10" fmla="*/ 33059 w 163"/>
                <a:gd name="T11" fmla="*/ 6971 h 612"/>
                <a:gd name="T12" fmla="*/ 25524 w 163"/>
                <a:gd name="T13" fmla="*/ 9047 h 612"/>
                <a:gd name="T14" fmla="*/ 20748 w 163"/>
                <a:gd name="T15" fmla="*/ 11264 h 612"/>
                <a:gd name="T16" fmla="*/ 18365 w 163"/>
                <a:gd name="T17" fmla="*/ 13016 h 612"/>
                <a:gd name="T18" fmla="*/ 16860 w 163"/>
                <a:gd name="T19" fmla="*/ 14573 h 612"/>
                <a:gd name="T20" fmla="*/ 16860 w 163"/>
                <a:gd name="T21" fmla="*/ 16148 h 612"/>
                <a:gd name="T22" fmla="*/ 17192 w 163"/>
                <a:gd name="T23" fmla="*/ 17832 h 612"/>
                <a:gd name="T24" fmla="*/ 20748 w 163"/>
                <a:gd name="T25" fmla="*/ 19375 h 612"/>
                <a:gd name="T26" fmla="*/ 27266 w 163"/>
                <a:gd name="T27" fmla="*/ 21238 h 612"/>
                <a:gd name="T28" fmla="*/ 39495 w 163"/>
                <a:gd name="T29" fmla="*/ 23184 h 612"/>
                <a:gd name="T30" fmla="*/ 54165 w 163"/>
                <a:gd name="T31" fmla="*/ 24344 h 612"/>
                <a:gd name="T32" fmla="*/ 62929 w 163"/>
                <a:gd name="T33" fmla="*/ 25026 h 612"/>
                <a:gd name="T34" fmla="*/ 67900 w 163"/>
                <a:gd name="T35" fmla="*/ 25359 h 612"/>
                <a:gd name="T36" fmla="*/ 62929 w 163"/>
                <a:gd name="T37" fmla="*/ 25384 h 612"/>
                <a:gd name="T38" fmla="*/ 52743 w 163"/>
                <a:gd name="T39" fmla="*/ 25262 h 612"/>
                <a:gd name="T40" fmla="*/ 41149 w 163"/>
                <a:gd name="T41" fmla="*/ 24774 h 612"/>
                <a:gd name="T42" fmla="*/ 32342 w 163"/>
                <a:gd name="T43" fmla="*/ 24067 h 612"/>
                <a:gd name="T44" fmla="*/ 23282 w 163"/>
                <a:gd name="T45" fmla="*/ 23184 h 612"/>
                <a:gd name="T46" fmla="*/ 15682 w 163"/>
                <a:gd name="T47" fmla="*/ 21986 h 612"/>
                <a:gd name="T48" fmla="*/ 11580 w 163"/>
                <a:gd name="T49" fmla="*/ 21006 h 612"/>
                <a:gd name="T50" fmla="*/ 6804 w 163"/>
                <a:gd name="T51" fmla="*/ 20011 h 612"/>
                <a:gd name="T52" fmla="*/ 3228 w 163"/>
                <a:gd name="T53" fmla="*/ 18693 h 612"/>
                <a:gd name="T54" fmla="*/ 0 w 163"/>
                <a:gd name="T55" fmla="*/ 16749 h 612"/>
                <a:gd name="T56" fmla="*/ 1 w 163"/>
                <a:gd name="T57" fmla="*/ 14025 h 612"/>
                <a:gd name="T58" fmla="*/ 2174 w 163"/>
                <a:gd name="T59" fmla="*/ 11569 h 612"/>
                <a:gd name="T60" fmla="*/ 3780 w 163"/>
                <a:gd name="T61" fmla="*/ 10672 h 612"/>
                <a:gd name="T62" fmla="*/ 8332 w 163"/>
                <a:gd name="T63" fmla="*/ 8986 h 612"/>
                <a:gd name="T64" fmla="*/ 16860 w 163"/>
                <a:gd name="T65" fmla="*/ 6836 h 612"/>
                <a:gd name="T66" fmla="*/ 27716 w 163"/>
                <a:gd name="T67" fmla="*/ 4465 h 612"/>
                <a:gd name="T68" fmla="*/ 44752 w 163"/>
                <a:gd name="T69" fmla="*/ 2214 h 612"/>
                <a:gd name="T70" fmla="*/ 54165 w 163"/>
                <a:gd name="T71" fmla="*/ 1530 h 612"/>
                <a:gd name="T72" fmla="*/ 75063 w 163"/>
                <a:gd name="T73" fmla="*/ 330 h 612"/>
                <a:gd name="T74" fmla="*/ 95859 w 163"/>
                <a:gd name="T75" fmla="*/ 0 h 612"/>
                <a:gd name="T76" fmla="*/ 105349 w 163"/>
                <a:gd name="T77" fmla="*/ 2 h 612"/>
                <a:gd name="T78" fmla="*/ 122592 w 163"/>
                <a:gd name="T79" fmla="*/ 727 h 612"/>
                <a:gd name="T80" fmla="*/ 134564 w 163"/>
                <a:gd name="T81" fmla="*/ 1822 h 612"/>
                <a:gd name="T82" fmla="*/ 124012 w 163"/>
                <a:gd name="T83" fmla="*/ 1576 h 612"/>
                <a:gd name="T84" fmla="*/ 116258 w 163"/>
                <a:gd name="T85" fmla="*/ 1198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612"/>
                <a:gd name="T131" fmla="*/ 163 w 163"/>
                <a:gd name="T132" fmla="*/ 612 h 6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612">
                  <a:moveTo>
                    <a:pt x="141" y="29"/>
                  </a:moveTo>
                  <a:lnTo>
                    <a:pt x="135" y="25"/>
                  </a:lnTo>
                  <a:lnTo>
                    <a:pt x="128" y="23"/>
                  </a:lnTo>
                  <a:lnTo>
                    <a:pt x="122" y="21"/>
                  </a:lnTo>
                  <a:lnTo>
                    <a:pt x="113" y="21"/>
                  </a:lnTo>
                  <a:lnTo>
                    <a:pt x="104" y="24"/>
                  </a:lnTo>
                  <a:lnTo>
                    <a:pt x="95" y="30"/>
                  </a:lnTo>
                  <a:lnTo>
                    <a:pt x="86" y="41"/>
                  </a:lnTo>
                  <a:lnTo>
                    <a:pt x="76" y="56"/>
                  </a:lnTo>
                  <a:lnTo>
                    <a:pt x="71" y="65"/>
                  </a:lnTo>
                  <a:lnTo>
                    <a:pt x="67" y="75"/>
                  </a:lnTo>
                  <a:lnTo>
                    <a:pt x="63" y="86"/>
                  </a:lnTo>
                  <a:lnTo>
                    <a:pt x="58" y="98"/>
                  </a:lnTo>
                  <a:lnTo>
                    <a:pt x="54" y="111"/>
                  </a:lnTo>
                  <a:lnTo>
                    <a:pt x="50" y="125"/>
                  </a:lnTo>
                  <a:lnTo>
                    <a:pt x="46" y="139"/>
                  </a:lnTo>
                  <a:lnTo>
                    <a:pt x="43" y="153"/>
                  </a:lnTo>
                  <a:lnTo>
                    <a:pt x="40" y="168"/>
                  </a:lnTo>
                  <a:lnTo>
                    <a:pt x="37" y="184"/>
                  </a:lnTo>
                  <a:lnTo>
                    <a:pt x="34" y="201"/>
                  </a:lnTo>
                  <a:lnTo>
                    <a:pt x="31" y="218"/>
                  </a:lnTo>
                  <a:lnTo>
                    <a:pt x="29" y="236"/>
                  </a:lnTo>
                  <a:lnTo>
                    <a:pt x="27" y="254"/>
                  </a:lnTo>
                  <a:lnTo>
                    <a:pt x="25" y="271"/>
                  </a:lnTo>
                  <a:lnTo>
                    <a:pt x="24" y="290"/>
                  </a:lnTo>
                  <a:lnTo>
                    <a:pt x="23" y="301"/>
                  </a:lnTo>
                  <a:lnTo>
                    <a:pt x="22" y="313"/>
                  </a:lnTo>
                  <a:lnTo>
                    <a:pt x="21" y="326"/>
                  </a:lnTo>
                  <a:lnTo>
                    <a:pt x="20" y="338"/>
                  </a:lnTo>
                  <a:lnTo>
                    <a:pt x="20" y="351"/>
                  </a:lnTo>
                  <a:lnTo>
                    <a:pt x="20" y="363"/>
                  </a:lnTo>
                  <a:lnTo>
                    <a:pt x="20" y="376"/>
                  </a:lnTo>
                  <a:lnTo>
                    <a:pt x="20" y="389"/>
                  </a:lnTo>
                  <a:lnTo>
                    <a:pt x="20" y="403"/>
                  </a:lnTo>
                  <a:lnTo>
                    <a:pt x="20" y="416"/>
                  </a:lnTo>
                  <a:lnTo>
                    <a:pt x="21" y="429"/>
                  </a:lnTo>
                  <a:lnTo>
                    <a:pt x="22" y="442"/>
                  </a:lnTo>
                  <a:lnTo>
                    <a:pt x="24" y="455"/>
                  </a:lnTo>
                  <a:lnTo>
                    <a:pt x="25" y="467"/>
                  </a:lnTo>
                  <a:lnTo>
                    <a:pt x="27" y="479"/>
                  </a:lnTo>
                  <a:lnTo>
                    <a:pt x="29" y="492"/>
                  </a:lnTo>
                  <a:lnTo>
                    <a:pt x="33" y="512"/>
                  </a:lnTo>
                  <a:lnTo>
                    <a:pt x="38" y="529"/>
                  </a:lnTo>
                  <a:lnTo>
                    <a:pt x="42" y="544"/>
                  </a:lnTo>
                  <a:lnTo>
                    <a:pt x="48" y="558"/>
                  </a:lnTo>
                  <a:lnTo>
                    <a:pt x="54" y="568"/>
                  </a:lnTo>
                  <a:lnTo>
                    <a:pt x="59" y="578"/>
                  </a:lnTo>
                  <a:lnTo>
                    <a:pt x="65" y="586"/>
                  </a:lnTo>
                  <a:lnTo>
                    <a:pt x="68" y="593"/>
                  </a:lnTo>
                  <a:lnTo>
                    <a:pt x="73" y="598"/>
                  </a:lnTo>
                  <a:lnTo>
                    <a:pt x="76" y="602"/>
                  </a:lnTo>
                  <a:lnTo>
                    <a:pt x="79" y="606"/>
                  </a:lnTo>
                  <a:lnTo>
                    <a:pt x="81" y="608"/>
                  </a:lnTo>
                  <a:lnTo>
                    <a:pt x="82" y="610"/>
                  </a:lnTo>
                  <a:lnTo>
                    <a:pt x="82" y="611"/>
                  </a:lnTo>
                  <a:lnTo>
                    <a:pt x="80" y="611"/>
                  </a:lnTo>
                  <a:lnTo>
                    <a:pt x="76" y="611"/>
                  </a:lnTo>
                  <a:lnTo>
                    <a:pt x="72" y="611"/>
                  </a:lnTo>
                  <a:lnTo>
                    <a:pt x="68" y="610"/>
                  </a:lnTo>
                  <a:lnTo>
                    <a:pt x="64" y="608"/>
                  </a:lnTo>
                  <a:lnTo>
                    <a:pt x="59" y="605"/>
                  </a:lnTo>
                  <a:lnTo>
                    <a:pt x="55" y="601"/>
                  </a:lnTo>
                  <a:lnTo>
                    <a:pt x="50" y="597"/>
                  </a:lnTo>
                  <a:lnTo>
                    <a:pt x="46" y="592"/>
                  </a:lnTo>
                  <a:lnTo>
                    <a:pt x="42" y="586"/>
                  </a:lnTo>
                  <a:lnTo>
                    <a:pt x="39" y="580"/>
                  </a:lnTo>
                  <a:lnTo>
                    <a:pt x="35" y="573"/>
                  </a:lnTo>
                  <a:lnTo>
                    <a:pt x="32" y="565"/>
                  </a:lnTo>
                  <a:lnTo>
                    <a:pt x="28" y="558"/>
                  </a:lnTo>
                  <a:lnTo>
                    <a:pt x="25" y="549"/>
                  </a:lnTo>
                  <a:lnTo>
                    <a:pt x="22" y="539"/>
                  </a:lnTo>
                  <a:lnTo>
                    <a:pt x="19" y="529"/>
                  </a:lnTo>
                  <a:lnTo>
                    <a:pt x="16" y="518"/>
                  </a:lnTo>
                  <a:lnTo>
                    <a:pt x="14" y="512"/>
                  </a:lnTo>
                  <a:lnTo>
                    <a:pt x="14" y="506"/>
                  </a:lnTo>
                  <a:lnTo>
                    <a:pt x="12" y="499"/>
                  </a:lnTo>
                  <a:lnTo>
                    <a:pt x="10" y="491"/>
                  </a:lnTo>
                  <a:lnTo>
                    <a:pt x="8" y="482"/>
                  </a:lnTo>
                  <a:lnTo>
                    <a:pt x="7" y="472"/>
                  </a:lnTo>
                  <a:lnTo>
                    <a:pt x="5" y="461"/>
                  </a:lnTo>
                  <a:lnTo>
                    <a:pt x="4" y="450"/>
                  </a:lnTo>
                  <a:lnTo>
                    <a:pt x="2" y="436"/>
                  </a:lnTo>
                  <a:lnTo>
                    <a:pt x="1" y="420"/>
                  </a:lnTo>
                  <a:lnTo>
                    <a:pt x="0" y="403"/>
                  </a:lnTo>
                  <a:lnTo>
                    <a:pt x="0" y="382"/>
                  </a:lnTo>
                  <a:lnTo>
                    <a:pt x="0" y="361"/>
                  </a:lnTo>
                  <a:lnTo>
                    <a:pt x="1" y="337"/>
                  </a:lnTo>
                  <a:lnTo>
                    <a:pt x="2" y="31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4"/>
                  </a:lnTo>
                  <a:lnTo>
                    <a:pt x="5" y="267"/>
                  </a:lnTo>
                  <a:lnTo>
                    <a:pt x="5" y="257"/>
                  </a:lnTo>
                  <a:lnTo>
                    <a:pt x="7" y="246"/>
                  </a:lnTo>
                  <a:lnTo>
                    <a:pt x="9" y="232"/>
                  </a:lnTo>
                  <a:lnTo>
                    <a:pt x="10" y="217"/>
                  </a:lnTo>
                  <a:lnTo>
                    <a:pt x="13" y="201"/>
                  </a:lnTo>
                  <a:lnTo>
                    <a:pt x="15" y="183"/>
                  </a:lnTo>
                  <a:lnTo>
                    <a:pt x="20" y="165"/>
                  </a:lnTo>
                  <a:lnTo>
                    <a:pt x="24" y="146"/>
                  </a:lnTo>
                  <a:lnTo>
                    <a:pt x="29" y="128"/>
                  </a:lnTo>
                  <a:lnTo>
                    <a:pt x="34" y="108"/>
                  </a:lnTo>
                  <a:lnTo>
                    <a:pt x="40" y="89"/>
                  </a:lnTo>
                  <a:lnTo>
                    <a:pt x="46" y="71"/>
                  </a:lnTo>
                  <a:lnTo>
                    <a:pt x="54" y="54"/>
                  </a:lnTo>
                  <a:lnTo>
                    <a:pt x="55" y="51"/>
                  </a:lnTo>
                  <a:lnTo>
                    <a:pt x="59" y="46"/>
                  </a:lnTo>
                  <a:lnTo>
                    <a:pt x="65" y="37"/>
                  </a:lnTo>
                  <a:lnTo>
                    <a:pt x="72" y="27"/>
                  </a:lnTo>
                  <a:lnTo>
                    <a:pt x="81" y="17"/>
                  </a:lnTo>
                  <a:lnTo>
                    <a:pt x="91" y="8"/>
                  </a:lnTo>
                  <a:lnTo>
                    <a:pt x="102" y="2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7" y="2"/>
                  </a:lnTo>
                  <a:lnTo>
                    <a:pt x="133" y="5"/>
                  </a:lnTo>
                  <a:lnTo>
                    <a:pt x="140" y="11"/>
                  </a:lnTo>
                  <a:lnTo>
                    <a:pt x="148" y="18"/>
                  </a:lnTo>
                  <a:lnTo>
                    <a:pt x="155" y="29"/>
                  </a:lnTo>
                  <a:lnTo>
                    <a:pt x="160" y="39"/>
                  </a:lnTo>
                  <a:lnTo>
                    <a:pt x="162" y="44"/>
                  </a:lnTo>
                  <a:lnTo>
                    <a:pt x="159" y="44"/>
                  </a:lnTo>
                  <a:lnTo>
                    <a:pt x="155" y="42"/>
                  </a:lnTo>
                  <a:lnTo>
                    <a:pt x="150" y="38"/>
                  </a:lnTo>
                  <a:lnTo>
                    <a:pt x="146" y="33"/>
                  </a:lnTo>
                  <a:lnTo>
                    <a:pt x="142" y="30"/>
                  </a:lnTo>
                  <a:lnTo>
                    <a:pt x="141" y="29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1107">
              <a:extLst>
                <a:ext uri="{FF2B5EF4-FFF2-40B4-BE49-F238E27FC236}">
                  <a16:creationId xmlns:a16="http://schemas.microsoft.com/office/drawing/2014/main" id="{78467D4C-86F7-4440-94CA-9DEF0075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954"/>
              <a:ext cx="239" cy="750"/>
            </a:xfrm>
            <a:custGeom>
              <a:avLst/>
              <a:gdLst>
                <a:gd name="T0" fmla="*/ 18353 w 161"/>
                <a:gd name="T1" fmla="*/ 19576 h 602"/>
                <a:gd name="T2" fmla="*/ 15666 w 161"/>
                <a:gd name="T3" fmla="*/ 17923 h 602"/>
                <a:gd name="T4" fmla="*/ 13963 w 161"/>
                <a:gd name="T5" fmla="*/ 16265 h 602"/>
                <a:gd name="T6" fmla="*/ 14983 w 161"/>
                <a:gd name="T7" fmla="*/ 14652 h 602"/>
                <a:gd name="T8" fmla="*/ 15666 w 161"/>
                <a:gd name="T9" fmla="*/ 13024 h 602"/>
                <a:gd name="T10" fmla="*/ 18645 w 161"/>
                <a:gd name="T11" fmla="*/ 11281 h 602"/>
                <a:gd name="T12" fmla="*/ 23907 w 161"/>
                <a:gd name="T13" fmla="*/ 9055 h 602"/>
                <a:gd name="T14" fmla="*/ 31204 w 161"/>
                <a:gd name="T15" fmla="*/ 6995 h 602"/>
                <a:gd name="T16" fmla="*/ 39454 w 161"/>
                <a:gd name="T17" fmla="*/ 5173 h 602"/>
                <a:gd name="T18" fmla="*/ 50520 w 161"/>
                <a:gd name="T19" fmla="*/ 3548 h 602"/>
                <a:gd name="T20" fmla="*/ 60993 w 161"/>
                <a:gd name="T21" fmla="*/ 2233 h 602"/>
                <a:gd name="T22" fmla="*/ 84930 w 161"/>
                <a:gd name="T23" fmla="*/ 913 h 602"/>
                <a:gd name="T24" fmla="*/ 105227 w 161"/>
                <a:gd name="T25" fmla="*/ 871 h 602"/>
                <a:gd name="T26" fmla="*/ 116093 w 161"/>
                <a:gd name="T27" fmla="*/ 1212 h 602"/>
                <a:gd name="T28" fmla="*/ 127427 w 161"/>
                <a:gd name="T29" fmla="*/ 1747 h 602"/>
                <a:gd name="T30" fmla="*/ 131221 w 161"/>
                <a:gd name="T31" fmla="*/ 1647 h 602"/>
                <a:gd name="T32" fmla="*/ 113709 w 161"/>
                <a:gd name="T33" fmla="*/ 450 h 602"/>
                <a:gd name="T34" fmla="*/ 98995 w 161"/>
                <a:gd name="T35" fmla="*/ 1 h 602"/>
                <a:gd name="T36" fmla="*/ 94098 w 161"/>
                <a:gd name="T37" fmla="*/ 0 h 602"/>
                <a:gd name="T38" fmla="*/ 66394 w 161"/>
                <a:gd name="T39" fmla="*/ 699 h 602"/>
                <a:gd name="T40" fmla="*/ 49014 w 161"/>
                <a:gd name="T41" fmla="*/ 2006 h 602"/>
                <a:gd name="T42" fmla="*/ 37872 w 161"/>
                <a:gd name="T43" fmla="*/ 2971 h 602"/>
                <a:gd name="T44" fmla="*/ 23907 w 161"/>
                <a:gd name="T45" fmla="*/ 5380 h 602"/>
                <a:gd name="T46" fmla="*/ 13423 w 161"/>
                <a:gd name="T47" fmla="*/ 7671 h 602"/>
                <a:gd name="T48" fmla="*/ 7109 w 161"/>
                <a:gd name="T49" fmla="*/ 9777 h 602"/>
                <a:gd name="T50" fmla="*/ 3226 w 161"/>
                <a:gd name="T51" fmla="*/ 11211 h 602"/>
                <a:gd name="T52" fmla="*/ 3226 w 161"/>
                <a:gd name="T53" fmla="*/ 11770 h 602"/>
                <a:gd name="T54" fmla="*/ 0 w 161"/>
                <a:gd name="T55" fmla="*/ 14970 h 602"/>
                <a:gd name="T56" fmla="*/ 1 w 161"/>
                <a:gd name="T57" fmla="*/ 17401 h 602"/>
                <a:gd name="T58" fmla="*/ 3226 w 161"/>
                <a:gd name="T59" fmla="*/ 19090 h 602"/>
                <a:gd name="T60" fmla="*/ 7109 w 161"/>
                <a:gd name="T61" fmla="*/ 20311 h 602"/>
                <a:gd name="T62" fmla="*/ 10553 w 161"/>
                <a:gd name="T63" fmla="*/ 21216 h 602"/>
                <a:gd name="T64" fmla="*/ 16847 w 161"/>
                <a:gd name="T65" fmla="*/ 22344 h 602"/>
                <a:gd name="T66" fmla="*/ 23907 w 161"/>
                <a:gd name="T67" fmla="*/ 23390 h 602"/>
                <a:gd name="T68" fmla="*/ 32308 w 161"/>
                <a:gd name="T69" fmla="*/ 24224 h 602"/>
                <a:gd name="T70" fmla="*/ 40444 w 161"/>
                <a:gd name="T71" fmla="*/ 24792 h 602"/>
                <a:gd name="T72" fmla="*/ 50520 w 161"/>
                <a:gd name="T73" fmla="*/ 25096 h 602"/>
                <a:gd name="T74" fmla="*/ 57825 w 161"/>
                <a:gd name="T75" fmla="*/ 25235 h 602"/>
                <a:gd name="T76" fmla="*/ 59547 w 161"/>
                <a:gd name="T77" fmla="*/ 25076 h 602"/>
                <a:gd name="T78" fmla="*/ 53632 w 161"/>
                <a:gd name="T79" fmla="*/ 24731 h 602"/>
                <a:gd name="T80" fmla="*/ 43911 w 161"/>
                <a:gd name="T81" fmla="*/ 23936 h 602"/>
                <a:gd name="T82" fmla="*/ 32308 w 161"/>
                <a:gd name="T83" fmla="*/ 22636 h 602"/>
                <a:gd name="T84" fmla="*/ 21764 w 161"/>
                <a:gd name="T85" fmla="*/ 20594 h 6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"/>
                <a:gd name="T130" fmla="*/ 0 h 602"/>
                <a:gd name="T131" fmla="*/ 161 w 161"/>
                <a:gd name="T132" fmla="*/ 602 h 6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" h="602">
                  <a:moveTo>
                    <a:pt x="26" y="491"/>
                  </a:moveTo>
                  <a:lnTo>
                    <a:pt x="24" y="478"/>
                  </a:lnTo>
                  <a:lnTo>
                    <a:pt x="22" y="466"/>
                  </a:lnTo>
                  <a:lnTo>
                    <a:pt x="21" y="453"/>
                  </a:lnTo>
                  <a:lnTo>
                    <a:pt x="19" y="440"/>
                  </a:lnTo>
                  <a:lnTo>
                    <a:pt x="19" y="427"/>
                  </a:lnTo>
                  <a:lnTo>
                    <a:pt x="18" y="414"/>
                  </a:lnTo>
                  <a:lnTo>
                    <a:pt x="18" y="401"/>
                  </a:lnTo>
                  <a:lnTo>
                    <a:pt x="17" y="388"/>
                  </a:lnTo>
                  <a:lnTo>
                    <a:pt x="17" y="375"/>
                  </a:lnTo>
                  <a:lnTo>
                    <a:pt x="17" y="362"/>
                  </a:lnTo>
                  <a:lnTo>
                    <a:pt x="18" y="349"/>
                  </a:lnTo>
                  <a:lnTo>
                    <a:pt x="18" y="337"/>
                  </a:lnTo>
                  <a:lnTo>
                    <a:pt x="19" y="324"/>
                  </a:lnTo>
                  <a:lnTo>
                    <a:pt x="19" y="311"/>
                  </a:lnTo>
                  <a:lnTo>
                    <a:pt x="20" y="299"/>
                  </a:lnTo>
                  <a:lnTo>
                    <a:pt x="21" y="288"/>
                  </a:lnTo>
                  <a:lnTo>
                    <a:pt x="23" y="269"/>
                  </a:lnTo>
                  <a:lnTo>
                    <a:pt x="24" y="251"/>
                  </a:lnTo>
                  <a:lnTo>
                    <a:pt x="27" y="234"/>
                  </a:lnTo>
                  <a:lnTo>
                    <a:pt x="29" y="216"/>
                  </a:lnTo>
                  <a:lnTo>
                    <a:pt x="32" y="199"/>
                  </a:lnTo>
                  <a:lnTo>
                    <a:pt x="34" y="183"/>
                  </a:lnTo>
                  <a:lnTo>
                    <a:pt x="38" y="167"/>
                  </a:lnTo>
                  <a:lnTo>
                    <a:pt x="40" y="151"/>
                  </a:lnTo>
                  <a:lnTo>
                    <a:pt x="44" y="137"/>
                  </a:lnTo>
                  <a:lnTo>
                    <a:pt x="48" y="123"/>
                  </a:lnTo>
                  <a:lnTo>
                    <a:pt x="52" y="109"/>
                  </a:lnTo>
                  <a:lnTo>
                    <a:pt x="56" y="97"/>
                  </a:lnTo>
                  <a:lnTo>
                    <a:pt x="61" y="85"/>
                  </a:lnTo>
                  <a:lnTo>
                    <a:pt x="65" y="73"/>
                  </a:lnTo>
                  <a:lnTo>
                    <a:pt x="69" y="63"/>
                  </a:lnTo>
                  <a:lnTo>
                    <a:pt x="74" y="54"/>
                  </a:lnTo>
                  <a:lnTo>
                    <a:pt x="84" y="40"/>
                  </a:lnTo>
                  <a:lnTo>
                    <a:pt x="93" y="29"/>
                  </a:lnTo>
                  <a:lnTo>
                    <a:pt x="103" y="22"/>
                  </a:lnTo>
                  <a:lnTo>
                    <a:pt x="112" y="19"/>
                  </a:lnTo>
                  <a:lnTo>
                    <a:pt x="120" y="19"/>
                  </a:lnTo>
                  <a:lnTo>
                    <a:pt x="127" y="21"/>
                  </a:lnTo>
                  <a:lnTo>
                    <a:pt x="134" y="24"/>
                  </a:lnTo>
                  <a:lnTo>
                    <a:pt x="140" y="28"/>
                  </a:lnTo>
                  <a:lnTo>
                    <a:pt x="141" y="29"/>
                  </a:lnTo>
                  <a:lnTo>
                    <a:pt x="145" y="33"/>
                  </a:lnTo>
                  <a:lnTo>
                    <a:pt x="149" y="37"/>
                  </a:lnTo>
                  <a:lnTo>
                    <a:pt x="154" y="41"/>
                  </a:lnTo>
                  <a:lnTo>
                    <a:pt x="158" y="43"/>
                  </a:lnTo>
                  <a:lnTo>
                    <a:pt x="160" y="43"/>
                  </a:lnTo>
                  <a:lnTo>
                    <a:pt x="159" y="39"/>
                  </a:lnTo>
                  <a:lnTo>
                    <a:pt x="153" y="29"/>
                  </a:lnTo>
                  <a:lnTo>
                    <a:pt x="146" y="18"/>
                  </a:lnTo>
                  <a:lnTo>
                    <a:pt x="138" y="11"/>
                  </a:lnTo>
                  <a:lnTo>
                    <a:pt x="132" y="6"/>
                  </a:lnTo>
                  <a:lnTo>
                    <a:pt x="125" y="3"/>
                  </a:lnTo>
                  <a:lnTo>
                    <a:pt x="120" y="1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01" y="2"/>
                  </a:lnTo>
                  <a:lnTo>
                    <a:pt x="91" y="8"/>
                  </a:lnTo>
                  <a:lnTo>
                    <a:pt x="80" y="17"/>
                  </a:lnTo>
                  <a:lnTo>
                    <a:pt x="71" y="27"/>
                  </a:lnTo>
                  <a:lnTo>
                    <a:pt x="64" y="38"/>
                  </a:lnTo>
                  <a:lnTo>
                    <a:pt x="59" y="47"/>
                  </a:lnTo>
                  <a:lnTo>
                    <a:pt x="55" y="52"/>
                  </a:lnTo>
                  <a:lnTo>
                    <a:pt x="54" y="54"/>
                  </a:lnTo>
                  <a:lnTo>
                    <a:pt x="46" y="71"/>
                  </a:lnTo>
                  <a:lnTo>
                    <a:pt x="40" y="90"/>
                  </a:lnTo>
                  <a:lnTo>
                    <a:pt x="34" y="108"/>
                  </a:lnTo>
                  <a:lnTo>
                    <a:pt x="29" y="128"/>
                  </a:lnTo>
                  <a:lnTo>
                    <a:pt x="24" y="147"/>
                  </a:lnTo>
                  <a:lnTo>
                    <a:pt x="19" y="165"/>
                  </a:lnTo>
                  <a:lnTo>
                    <a:pt x="16" y="183"/>
                  </a:lnTo>
                  <a:lnTo>
                    <a:pt x="13" y="201"/>
                  </a:lnTo>
                  <a:lnTo>
                    <a:pt x="11" y="218"/>
                  </a:lnTo>
                  <a:lnTo>
                    <a:pt x="9" y="233"/>
                  </a:lnTo>
                  <a:lnTo>
                    <a:pt x="7" y="247"/>
                  </a:lnTo>
                  <a:lnTo>
                    <a:pt x="6" y="257"/>
                  </a:lnTo>
                  <a:lnTo>
                    <a:pt x="4" y="267"/>
                  </a:lnTo>
                  <a:lnTo>
                    <a:pt x="4" y="274"/>
                  </a:lnTo>
                  <a:lnTo>
                    <a:pt x="4" y="279"/>
                  </a:lnTo>
                  <a:lnTo>
                    <a:pt x="4" y="281"/>
                  </a:lnTo>
                  <a:lnTo>
                    <a:pt x="2" y="309"/>
                  </a:lnTo>
                  <a:lnTo>
                    <a:pt x="1" y="335"/>
                  </a:lnTo>
                  <a:lnTo>
                    <a:pt x="0" y="357"/>
                  </a:lnTo>
                  <a:lnTo>
                    <a:pt x="0" y="379"/>
                  </a:lnTo>
                  <a:lnTo>
                    <a:pt x="0" y="397"/>
                  </a:lnTo>
                  <a:lnTo>
                    <a:pt x="1" y="415"/>
                  </a:lnTo>
                  <a:lnTo>
                    <a:pt x="2" y="430"/>
                  </a:lnTo>
                  <a:lnTo>
                    <a:pt x="3" y="444"/>
                  </a:lnTo>
                  <a:lnTo>
                    <a:pt x="4" y="455"/>
                  </a:lnTo>
                  <a:lnTo>
                    <a:pt x="6" y="466"/>
                  </a:lnTo>
                  <a:lnTo>
                    <a:pt x="7" y="475"/>
                  </a:lnTo>
                  <a:lnTo>
                    <a:pt x="9" y="484"/>
                  </a:lnTo>
                  <a:lnTo>
                    <a:pt x="11" y="492"/>
                  </a:lnTo>
                  <a:lnTo>
                    <a:pt x="13" y="500"/>
                  </a:lnTo>
                  <a:lnTo>
                    <a:pt x="13" y="506"/>
                  </a:lnTo>
                  <a:lnTo>
                    <a:pt x="15" y="513"/>
                  </a:lnTo>
                  <a:lnTo>
                    <a:pt x="18" y="523"/>
                  </a:lnTo>
                  <a:lnTo>
                    <a:pt x="20" y="533"/>
                  </a:lnTo>
                  <a:lnTo>
                    <a:pt x="23" y="542"/>
                  </a:lnTo>
                  <a:lnTo>
                    <a:pt x="26" y="550"/>
                  </a:lnTo>
                  <a:lnTo>
                    <a:pt x="29" y="557"/>
                  </a:lnTo>
                  <a:lnTo>
                    <a:pt x="33" y="565"/>
                  </a:lnTo>
                  <a:lnTo>
                    <a:pt x="36" y="571"/>
                  </a:lnTo>
                  <a:lnTo>
                    <a:pt x="39" y="577"/>
                  </a:lnTo>
                  <a:lnTo>
                    <a:pt x="42" y="582"/>
                  </a:lnTo>
                  <a:lnTo>
                    <a:pt x="46" y="587"/>
                  </a:lnTo>
                  <a:lnTo>
                    <a:pt x="49" y="591"/>
                  </a:lnTo>
                  <a:lnTo>
                    <a:pt x="53" y="594"/>
                  </a:lnTo>
                  <a:lnTo>
                    <a:pt x="57" y="597"/>
                  </a:lnTo>
                  <a:lnTo>
                    <a:pt x="61" y="599"/>
                  </a:lnTo>
                  <a:lnTo>
                    <a:pt x="64" y="600"/>
                  </a:lnTo>
                  <a:lnTo>
                    <a:pt x="68" y="601"/>
                  </a:lnTo>
                  <a:lnTo>
                    <a:pt x="70" y="601"/>
                  </a:lnTo>
                  <a:lnTo>
                    <a:pt x="72" y="600"/>
                  </a:lnTo>
                  <a:lnTo>
                    <a:pt x="73" y="599"/>
                  </a:lnTo>
                  <a:lnTo>
                    <a:pt x="72" y="598"/>
                  </a:lnTo>
                  <a:lnTo>
                    <a:pt x="70" y="596"/>
                  </a:lnTo>
                  <a:lnTo>
                    <a:pt x="68" y="593"/>
                  </a:lnTo>
                  <a:lnTo>
                    <a:pt x="65" y="589"/>
                  </a:lnTo>
                  <a:lnTo>
                    <a:pt x="61" y="584"/>
                  </a:lnTo>
                  <a:lnTo>
                    <a:pt x="57" y="578"/>
                  </a:lnTo>
                  <a:lnTo>
                    <a:pt x="53" y="570"/>
                  </a:lnTo>
                  <a:lnTo>
                    <a:pt x="48" y="561"/>
                  </a:lnTo>
                  <a:lnTo>
                    <a:pt x="43" y="551"/>
                  </a:lnTo>
                  <a:lnTo>
                    <a:pt x="39" y="539"/>
                  </a:lnTo>
                  <a:lnTo>
                    <a:pt x="34" y="525"/>
                  </a:lnTo>
                  <a:lnTo>
                    <a:pt x="30" y="509"/>
                  </a:lnTo>
                  <a:lnTo>
                    <a:pt x="26" y="491"/>
                  </a:ln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1108">
              <a:extLst>
                <a:ext uri="{FF2B5EF4-FFF2-40B4-BE49-F238E27FC236}">
                  <a16:creationId xmlns:a16="http://schemas.microsoft.com/office/drawing/2014/main" id="{06BCA92E-64B3-475A-82D1-CF9CE869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956"/>
              <a:ext cx="237" cy="734"/>
            </a:xfrm>
            <a:custGeom>
              <a:avLst/>
              <a:gdLst>
                <a:gd name="T0" fmla="*/ 14852 w 160"/>
                <a:gd name="T1" fmla="*/ 18978 h 590"/>
                <a:gd name="T2" fmla="*/ 12998 w 160"/>
                <a:gd name="T3" fmla="*/ 17424 h 590"/>
                <a:gd name="T4" fmla="*/ 12050 w 160"/>
                <a:gd name="T5" fmla="*/ 15762 h 590"/>
                <a:gd name="T6" fmla="*/ 12050 w 160"/>
                <a:gd name="T7" fmla="*/ 14129 h 590"/>
                <a:gd name="T8" fmla="*/ 13426 w 160"/>
                <a:gd name="T9" fmla="*/ 12599 h 590"/>
                <a:gd name="T10" fmla="*/ 15829 w 160"/>
                <a:gd name="T11" fmla="*/ 10877 h 590"/>
                <a:gd name="T12" fmla="*/ 21327 w 160"/>
                <a:gd name="T13" fmla="*/ 8743 h 590"/>
                <a:gd name="T14" fmla="*/ 28519 w 160"/>
                <a:gd name="T15" fmla="*/ 6720 h 590"/>
                <a:gd name="T16" fmla="*/ 36661 w 160"/>
                <a:gd name="T17" fmla="*/ 4890 h 590"/>
                <a:gd name="T18" fmla="*/ 45944 w 160"/>
                <a:gd name="T19" fmla="*/ 3368 h 590"/>
                <a:gd name="T20" fmla="*/ 57287 w 160"/>
                <a:gd name="T21" fmla="*/ 2078 h 590"/>
                <a:gd name="T22" fmla="*/ 80438 w 160"/>
                <a:gd name="T23" fmla="*/ 779 h 590"/>
                <a:gd name="T24" fmla="*/ 100353 w 160"/>
                <a:gd name="T25" fmla="*/ 724 h 590"/>
                <a:gd name="T26" fmla="*/ 111283 w 160"/>
                <a:gd name="T27" fmla="*/ 1121 h 590"/>
                <a:gd name="T28" fmla="*/ 121922 w 160"/>
                <a:gd name="T29" fmla="*/ 1627 h 590"/>
                <a:gd name="T30" fmla="*/ 125031 w 160"/>
                <a:gd name="T31" fmla="*/ 1500 h 590"/>
                <a:gd name="T32" fmla="*/ 109233 w 160"/>
                <a:gd name="T33" fmla="*/ 442 h 590"/>
                <a:gd name="T34" fmla="*/ 94730 w 160"/>
                <a:gd name="T35" fmla="*/ 1 h 590"/>
                <a:gd name="T36" fmla="*/ 89528 w 160"/>
                <a:gd name="T37" fmla="*/ 0 h 590"/>
                <a:gd name="T38" fmla="*/ 62574 w 160"/>
                <a:gd name="T39" fmla="*/ 684 h 590"/>
                <a:gd name="T40" fmla="*/ 45944 w 160"/>
                <a:gd name="T41" fmla="*/ 1866 h 590"/>
                <a:gd name="T42" fmla="*/ 36661 w 160"/>
                <a:gd name="T43" fmla="*/ 2866 h 590"/>
                <a:gd name="T44" fmla="*/ 22000 w 160"/>
                <a:gd name="T45" fmla="*/ 5213 h 590"/>
                <a:gd name="T46" fmla="*/ 12998 w 160"/>
                <a:gd name="T47" fmla="*/ 7504 h 590"/>
                <a:gd name="T48" fmla="*/ 6562 w 160"/>
                <a:gd name="T49" fmla="*/ 9523 h 590"/>
                <a:gd name="T50" fmla="*/ 3085 w 160"/>
                <a:gd name="T51" fmla="*/ 10918 h 590"/>
                <a:gd name="T52" fmla="*/ 2083 w 160"/>
                <a:gd name="T53" fmla="*/ 11489 h 590"/>
                <a:gd name="T54" fmla="*/ 0 w 160"/>
                <a:gd name="T55" fmla="*/ 14447 h 590"/>
                <a:gd name="T56" fmla="*/ 1 w 160"/>
                <a:gd name="T57" fmla="*/ 16740 h 590"/>
                <a:gd name="T58" fmla="*/ 2083 w 160"/>
                <a:gd name="T59" fmla="*/ 18305 h 590"/>
                <a:gd name="T60" fmla="*/ 6562 w 160"/>
                <a:gd name="T61" fmla="*/ 19500 h 590"/>
                <a:gd name="T62" fmla="*/ 10027 w 160"/>
                <a:gd name="T63" fmla="*/ 20455 h 590"/>
                <a:gd name="T64" fmla="*/ 14398 w 160"/>
                <a:gd name="T65" fmla="*/ 21553 h 590"/>
                <a:gd name="T66" fmla="*/ 21327 w 160"/>
                <a:gd name="T67" fmla="*/ 22427 h 590"/>
                <a:gd name="T68" fmla="*/ 28519 w 160"/>
                <a:gd name="T69" fmla="*/ 23208 h 590"/>
                <a:gd name="T70" fmla="*/ 34731 w 160"/>
                <a:gd name="T71" fmla="*/ 23769 h 590"/>
                <a:gd name="T72" fmla="*/ 42244 w 160"/>
                <a:gd name="T73" fmla="*/ 24044 h 590"/>
                <a:gd name="T74" fmla="*/ 49163 w 160"/>
                <a:gd name="T75" fmla="*/ 24155 h 590"/>
                <a:gd name="T76" fmla="*/ 49874 w 160"/>
                <a:gd name="T77" fmla="*/ 24044 h 590"/>
                <a:gd name="T78" fmla="*/ 45031 w 160"/>
                <a:gd name="T79" fmla="*/ 23722 h 590"/>
                <a:gd name="T80" fmla="*/ 36661 w 160"/>
                <a:gd name="T81" fmla="*/ 22983 h 590"/>
                <a:gd name="T82" fmla="*/ 27889 w 160"/>
                <a:gd name="T83" fmla="*/ 21810 h 590"/>
                <a:gd name="T84" fmla="*/ 18168 w 160"/>
                <a:gd name="T85" fmla="*/ 20025 h 5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590"/>
                <a:gd name="T131" fmla="*/ 160 w 160"/>
                <a:gd name="T132" fmla="*/ 590 h 5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590">
                  <a:moveTo>
                    <a:pt x="23" y="489"/>
                  </a:moveTo>
                  <a:lnTo>
                    <a:pt x="21" y="476"/>
                  </a:lnTo>
                  <a:lnTo>
                    <a:pt x="19" y="463"/>
                  </a:lnTo>
                  <a:lnTo>
                    <a:pt x="18" y="451"/>
                  </a:lnTo>
                  <a:lnTo>
                    <a:pt x="17" y="438"/>
                  </a:lnTo>
                  <a:lnTo>
                    <a:pt x="16" y="425"/>
                  </a:lnTo>
                  <a:lnTo>
                    <a:pt x="15" y="412"/>
                  </a:lnTo>
                  <a:lnTo>
                    <a:pt x="15" y="398"/>
                  </a:lnTo>
                  <a:lnTo>
                    <a:pt x="15" y="385"/>
                  </a:lnTo>
                  <a:lnTo>
                    <a:pt x="15" y="372"/>
                  </a:lnTo>
                  <a:lnTo>
                    <a:pt x="15" y="359"/>
                  </a:lnTo>
                  <a:lnTo>
                    <a:pt x="15" y="345"/>
                  </a:lnTo>
                  <a:lnTo>
                    <a:pt x="16" y="333"/>
                  </a:lnTo>
                  <a:lnTo>
                    <a:pt x="16" y="321"/>
                  </a:lnTo>
                  <a:lnTo>
                    <a:pt x="17" y="308"/>
                  </a:lnTo>
                  <a:lnTo>
                    <a:pt x="18" y="296"/>
                  </a:lnTo>
                  <a:lnTo>
                    <a:pt x="18" y="284"/>
                  </a:lnTo>
                  <a:lnTo>
                    <a:pt x="20" y="265"/>
                  </a:lnTo>
                  <a:lnTo>
                    <a:pt x="22" y="247"/>
                  </a:lnTo>
                  <a:lnTo>
                    <a:pt x="24" y="230"/>
                  </a:lnTo>
                  <a:lnTo>
                    <a:pt x="27" y="213"/>
                  </a:lnTo>
                  <a:lnTo>
                    <a:pt x="29" y="196"/>
                  </a:lnTo>
                  <a:lnTo>
                    <a:pt x="33" y="179"/>
                  </a:lnTo>
                  <a:lnTo>
                    <a:pt x="36" y="164"/>
                  </a:lnTo>
                  <a:lnTo>
                    <a:pt x="39" y="148"/>
                  </a:lnTo>
                  <a:lnTo>
                    <a:pt x="42" y="134"/>
                  </a:lnTo>
                  <a:lnTo>
                    <a:pt x="46" y="120"/>
                  </a:lnTo>
                  <a:lnTo>
                    <a:pt x="50" y="106"/>
                  </a:lnTo>
                  <a:lnTo>
                    <a:pt x="54" y="94"/>
                  </a:lnTo>
                  <a:lnTo>
                    <a:pt x="58" y="82"/>
                  </a:lnTo>
                  <a:lnTo>
                    <a:pt x="63" y="71"/>
                  </a:lnTo>
                  <a:lnTo>
                    <a:pt x="67" y="60"/>
                  </a:lnTo>
                  <a:lnTo>
                    <a:pt x="72" y="51"/>
                  </a:lnTo>
                  <a:lnTo>
                    <a:pt x="82" y="37"/>
                  </a:lnTo>
                  <a:lnTo>
                    <a:pt x="92" y="26"/>
                  </a:lnTo>
                  <a:lnTo>
                    <a:pt x="101" y="19"/>
                  </a:lnTo>
                  <a:lnTo>
                    <a:pt x="110" y="17"/>
                  </a:lnTo>
                  <a:lnTo>
                    <a:pt x="119" y="17"/>
                  </a:lnTo>
                  <a:lnTo>
                    <a:pt x="126" y="18"/>
                  </a:lnTo>
                  <a:lnTo>
                    <a:pt x="132" y="22"/>
                  </a:lnTo>
                  <a:lnTo>
                    <a:pt x="138" y="25"/>
                  </a:lnTo>
                  <a:lnTo>
                    <a:pt x="140" y="27"/>
                  </a:lnTo>
                  <a:lnTo>
                    <a:pt x="144" y="30"/>
                  </a:lnTo>
                  <a:lnTo>
                    <a:pt x="148" y="35"/>
                  </a:lnTo>
                  <a:lnTo>
                    <a:pt x="153" y="39"/>
                  </a:lnTo>
                  <a:lnTo>
                    <a:pt x="157" y="42"/>
                  </a:lnTo>
                  <a:lnTo>
                    <a:pt x="159" y="41"/>
                  </a:lnTo>
                  <a:lnTo>
                    <a:pt x="157" y="37"/>
                  </a:lnTo>
                  <a:lnTo>
                    <a:pt x="152" y="28"/>
                  </a:lnTo>
                  <a:lnTo>
                    <a:pt x="145" y="18"/>
                  </a:lnTo>
                  <a:lnTo>
                    <a:pt x="137" y="11"/>
                  </a:lnTo>
                  <a:lnTo>
                    <a:pt x="130" y="6"/>
                  </a:lnTo>
                  <a:lnTo>
                    <a:pt x="124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90" y="8"/>
                  </a:lnTo>
                  <a:lnTo>
                    <a:pt x="79" y="17"/>
                  </a:lnTo>
                  <a:lnTo>
                    <a:pt x="71" y="27"/>
                  </a:lnTo>
                  <a:lnTo>
                    <a:pt x="64" y="37"/>
                  </a:lnTo>
                  <a:lnTo>
                    <a:pt x="58" y="46"/>
                  </a:lnTo>
                  <a:lnTo>
                    <a:pt x="55" y="51"/>
                  </a:lnTo>
                  <a:lnTo>
                    <a:pt x="54" y="53"/>
                  </a:lnTo>
                  <a:lnTo>
                    <a:pt x="46" y="70"/>
                  </a:lnTo>
                  <a:lnTo>
                    <a:pt x="40" y="89"/>
                  </a:lnTo>
                  <a:lnTo>
                    <a:pt x="34" y="108"/>
                  </a:lnTo>
                  <a:lnTo>
                    <a:pt x="28" y="127"/>
                  </a:lnTo>
                  <a:lnTo>
                    <a:pt x="23" y="146"/>
                  </a:lnTo>
                  <a:lnTo>
                    <a:pt x="19" y="164"/>
                  </a:lnTo>
                  <a:lnTo>
                    <a:pt x="16" y="183"/>
                  </a:lnTo>
                  <a:lnTo>
                    <a:pt x="13" y="201"/>
                  </a:lnTo>
                  <a:lnTo>
                    <a:pt x="11" y="217"/>
                  </a:lnTo>
                  <a:lnTo>
                    <a:pt x="8" y="232"/>
                  </a:lnTo>
                  <a:lnTo>
                    <a:pt x="7" y="245"/>
                  </a:lnTo>
                  <a:lnTo>
                    <a:pt x="6" y="257"/>
                  </a:lnTo>
                  <a:lnTo>
                    <a:pt x="4" y="267"/>
                  </a:lnTo>
                  <a:lnTo>
                    <a:pt x="4" y="274"/>
                  </a:lnTo>
                  <a:lnTo>
                    <a:pt x="3" y="279"/>
                  </a:lnTo>
                  <a:lnTo>
                    <a:pt x="3" y="280"/>
                  </a:lnTo>
                  <a:lnTo>
                    <a:pt x="2" y="307"/>
                  </a:lnTo>
                  <a:lnTo>
                    <a:pt x="1" y="332"/>
                  </a:lnTo>
                  <a:lnTo>
                    <a:pt x="0" y="353"/>
                  </a:lnTo>
                  <a:lnTo>
                    <a:pt x="0" y="374"/>
                  </a:lnTo>
                  <a:lnTo>
                    <a:pt x="0" y="392"/>
                  </a:lnTo>
                  <a:lnTo>
                    <a:pt x="1" y="409"/>
                  </a:lnTo>
                  <a:lnTo>
                    <a:pt x="1" y="423"/>
                  </a:lnTo>
                  <a:lnTo>
                    <a:pt x="2" y="436"/>
                  </a:lnTo>
                  <a:lnTo>
                    <a:pt x="3" y="447"/>
                  </a:lnTo>
                  <a:lnTo>
                    <a:pt x="5" y="458"/>
                  </a:lnTo>
                  <a:lnTo>
                    <a:pt x="6" y="468"/>
                  </a:lnTo>
                  <a:lnTo>
                    <a:pt x="8" y="476"/>
                  </a:lnTo>
                  <a:lnTo>
                    <a:pt x="9" y="485"/>
                  </a:lnTo>
                  <a:lnTo>
                    <a:pt x="11" y="492"/>
                  </a:lnTo>
                  <a:lnTo>
                    <a:pt x="13" y="499"/>
                  </a:lnTo>
                  <a:lnTo>
                    <a:pt x="13" y="506"/>
                  </a:lnTo>
                  <a:lnTo>
                    <a:pt x="16" y="516"/>
                  </a:lnTo>
                  <a:lnTo>
                    <a:pt x="18" y="526"/>
                  </a:lnTo>
                  <a:lnTo>
                    <a:pt x="21" y="534"/>
                  </a:lnTo>
                  <a:lnTo>
                    <a:pt x="24" y="541"/>
                  </a:lnTo>
                  <a:lnTo>
                    <a:pt x="27" y="548"/>
                  </a:lnTo>
                  <a:lnTo>
                    <a:pt x="30" y="555"/>
                  </a:lnTo>
                  <a:lnTo>
                    <a:pt x="33" y="561"/>
                  </a:lnTo>
                  <a:lnTo>
                    <a:pt x="36" y="567"/>
                  </a:lnTo>
                  <a:lnTo>
                    <a:pt x="39" y="572"/>
                  </a:lnTo>
                  <a:lnTo>
                    <a:pt x="41" y="576"/>
                  </a:lnTo>
                  <a:lnTo>
                    <a:pt x="44" y="580"/>
                  </a:lnTo>
                  <a:lnTo>
                    <a:pt x="47" y="583"/>
                  </a:lnTo>
                  <a:lnTo>
                    <a:pt x="50" y="585"/>
                  </a:lnTo>
                  <a:lnTo>
                    <a:pt x="53" y="587"/>
                  </a:lnTo>
                  <a:lnTo>
                    <a:pt x="57" y="588"/>
                  </a:lnTo>
                  <a:lnTo>
                    <a:pt x="60" y="589"/>
                  </a:lnTo>
                  <a:lnTo>
                    <a:pt x="62" y="589"/>
                  </a:lnTo>
                  <a:lnTo>
                    <a:pt x="63" y="589"/>
                  </a:lnTo>
                  <a:lnTo>
                    <a:pt x="63" y="588"/>
                  </a:lnTo>
                  <a:lnTo>
                    <a:pt x="63" y="587"/>
                  </a:lnTo>
                  <a:lnTo>
                    <a:pt x="61" y="585"/>
                  </a:lnTo>
                  <a:lnTo>
                    <a:pt x="59" y="582"/>
                  </a:lnTo>
                  <a:lnTo>
                    <a:pt x="57" y="579"/>
                  </a:lnTo>
                  <a:lnTo>
                    <a:pt x="53" y="574"/>
                  </a:lnTo>
                  <a:lnTo>
                    <a:pt x="50" y="568"/>
                  </a:lnTo>
                  <a:lnTo>
                    <a:pt x="46" y="561"/>
                  </a:lnTo>
                  <a:lnTo>
                    <a:pt x="42" y="553"/>
                  </a:lnTo>
                  <a:lnTo>
                    <a:pt x="39" y="543"/>
                  </a:lnTo>
                  <a:lnTo>
                    <a:pt x="35" y="533"/>
                  </a:lnTo>
                  <a:lnTo>
                    <a:pt x="31" y="520"/>
                  </a:lnTo>
                  <a:lnTo>
                    <a:pt x="27" y="505"/>
                  </a:lnTo>
                  <a:lnTo>
                    <a:pt x="23" y="489"/>
                  </a:ln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1109">
              <a:extLst>
                <a:ext uri="{FF2B5EF4-FFF2-40B4-BE49-F238E27FC236}">
                  <a16:creationId xmlns:a16="http://schemas.microsoft.com/office/drawing/2014/main" id="{C959B2BF-A8D0-44C2-846A-800E1D257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957"/>
              <a:ext cx="236" cy="721"/>
            </a:xfrm>
            <a:custGeom>
              <a:avLst/>
              <a:gdLst>
                <a:gd name="T0" fmla="*/ 15623 w 159"/>
                <a:gd name="T1" fmla="*/ 19707 h 579"/>
                <a:gd name="T2" fmla="*/ 13378 w 159"/>
                <a:gd name="T3" fmla="*/ 18645 h 579"/>
                <a:gd name="T4" fmla="*/ 10526 w 159"/>
                <a:gd name="T5" fmla="*/ 17590 h 579"/>
                <a:gd name="T6" fmla="*/ 10526 w 159"/>
                <a:gd name="T7" fmla="*/ 16495 h 579"/>
                <a:gd name="T8" fmla="*/ 10526 w 159"/>
                <a:gd name="T9" fmla="*/ 15354 h 579"/>
                <a:gd name="T10" fmla="*/ 10526 w 159"/>
                <a:gd name="T11" fmla="*/ 14234 h 579"/>
                <a:gd name="T12" fmla="*/ 11573 w 159"/>
                <a:gd name="T13" fmla="*/ 13246 h 579"/>
                <a:gd name="T14" fmla="*/ 12297 w 159"/>
                <a:gd name="T15" fmla="*/ 12235 h 579"/>
                <a:gd name="T16" fmla="*/ 14941 w 159"/>
                <a:gd name="T17" fmla="*/ 10920 h 579"/>
                <a:gd name="T18" fmla="*/ 18252 w 159"/>
                <a:gd name="T19" fmla="*/ 9440 h 579"/>
                <a:gd name="T20" fmla="*/ 22177 w 159"/>
                <a:gd name="T21" fmla="*/ 8022 h 579"/>
                <a:gd name="T22" fmla="*/ 27091 w 159"/>
                <a:gd name="T23" fmla="*/ 6689 h 579"/>
                <a:gd name="T24" fmla="*/ 32917 w 159"/>
                <a:gd name="T25" fmla="*/ 5454 h 579"/>
                <a:gd name="T26" fmla="*/ 38909 w 159"/>
                <a:gd name="T27" fmla="*/ 4285 h 579"/>
                <a:gd name="T28" fmla="*/ 47227 w 159"/>
                <a:gd name="T29" fmla="*/ 3281 h 579"/>
                <a:gd name="T30" fmla="*/ 54080 w 159"/>
                <a:gd name="T31" fmla="*/ 2403 h 579"/>
                <a:gd name="T32" fmla="*/ 66147 w 159"/>
                <a:gd name="T33" fmla="*/ 1415 h 579"/>
                <a:gd name="T34" fmla="*/ 81655 w 159"/>
                <a:gd name="T35" fmla="*/ 695 h 579"/>
                <a:gd name="T36" fmla="*/ 96376 w 159"/>
                <a:gd name="T37" fmla="*/ 558 h 579"/>
                <a:gd name="T38" fmla="*/ 107638 w 159"/>
                <a:gd name="T39" fmla="*/ 794 h 579"/>
                <a:gd name="T40" fmla="*/ 114350 w 159"/>
                <a:gd name="T41" fmla="*/ 1061 h 579"/>
                <a:gd name="T42" fmla="*/ 121199 w 159"/>
                <a:gd name="T43" fmla="*/ 1400 h 579"/>
                <a:gd name="T44" fmla="*/ 128665 w 159"/>
                <a:gd name="T45" fmla="*/ 1670 h 579"/>
                <a:gd name="T46" fmla="*/ 128665 w 159"/>
                <a:gd name="T47" fmla="*/ 1501 h 579"/>
                <a:gd name="T48" fmla="*/ 118001 w 159"/>
                <a:gd name="T49" fmla="*/ 695 h 579"/>
                <a:gd name="T50" fmla="*/ 105764 w 159"/>
                <a:gd name="T51" fmla="*/ 186 h 579"/>
                <a:gd name="T52" fmla="*/ 98180 w 159"/>
                <a:gd name="T53" fmla="*/ 1 h 579"/>
                <a:gd name="T54" fmla="*/ 93208 w 159"/>
                <a:gd name="T55" fmla="*/ 0 h 579"/>
                <a:gd name="T56" fmla="*/ 82385 w 159"/>
                <a:gd name="T57" fmla="*/ 2 h 579"/>
                <a:gd name="T58" fmla="*/ 64931 w 159"/>
                <a:gd name="T59" fmla="*/ 684 h 579"/>
                <a:gd name="T60" fmla="*/ 52629 w 159"/>
                <a:gd name="T61" fmla="*/ 1534 h 579"/>
                <a:gd name="T62" fmla="*/ 45624 w 159"/>
                <a:gd name="T63" fmla="*/ 2080 h 579"/>
                <a:gd name="T64" fmla="*/ 37845 w 159"/>
                <a:gd name="T65" fmla="*/ 2898 h 579"/>
                <a:gd name="T66" fmla="*/ 27664 w 159"/>
                <a:gd name="T67" fmla="*/ 4464 h 579"/>
                <a:gd name="T68" fmla="*/ 18638 w 159"/>
                <a:gd name="T69" fmla="*/ 6056 h 579"/>
                <a:gd name="T70" fmla="*/ 13378 w 159"/>
                <a:gd name="T71" fmla="*/ 7581 h 579"/>
                <a:gd name="T72" fmla="*/ 9013 w 159"/>
                <a:gd name="T73" fmla="*/ 8973 h 579"/>
                <a:gd name="T74" fmla="*/ 5582 w 159"/>
                <a:gd name="T75" fmla="*/ 10186 h 579"/>
                <a:gd name="T76" fmla="*/ 3219 w 159"/>
                <a:gd name="T77" fmla="*/ 11063 h 579"/>
                <a:gd name="T78" fmla="*/ 2169 w 159"/>
                <a:gd name="T79" fmla="*/ 11572 h 579"/>
                <a:gd name="T80" fmla="*/ 1461 w 159"/>
                <a:gd name="T81" fmla="*/ 12689 h 579"/>
                <a:gd name="T82" fmla="*/ 0 w 159"/>
                <a:gd name="T83" fmla="*/ 14561 h 579"/>
                <a:gd name="T84" fmla="*/ 0 w 159"/>
                <a:gd name="T85" fmla="*/ 16084 h 579"/>
                <a:gd name="T86" fmla="*/ 1 w 159"/>
                <a:gd name="T87" fmla="*/ 17300 h 579"/>
                <a:gd name="T88" fmla="*/ 2169 w 159"/>
                <a:gd name="T89" fmla="*/ 18300 h 579"/>
                <a:gd name="T90" fmla="*/ 3761 w 159"/>
                <a:gd name="T91" fmla="*/ 19158 h 579"/>
                <a:gd name="T92" fmla="*/ 6782 w 159"/>
                <a:gd name="T93" fmla="*/ 19847 h 579"/>
                <a:gd name="T94" fmla="*/ 10066 w 159"/>
                <a:gd name="T95" fmla="*/ 20540 h 579"/>
                <a:gd name="T96" fmla="*/ 13952 w 159"/>
                <a:gd name="T97" fmla="*/ 21543 h 579"/>
                <a:gd name="T98" fmla="*/ 22177 w 159"/>
                <a:gd name="T99" fmla="*/ 22744 h 579"/>
                <a:gd name="T100" fmla="*/ 30738 w 159"/>
                <a:gd name="T101" fmla="*/ 23548 h 579"/>
                <a:gd name="T102" fmla="*/ 37845 w 159"/>
                <a:gd name="T103" fmla="*/ 23932 h 579"/>
                <a:gd name="T104" fmla="*/ 42663 w 159"/>
                <a:gd name="T105" fmla="*/ 24078 h 579"/>
                <a:gd name="T106" fmla="*/ 43746 w 159"/>
                <a:gd name="T107" fmla="*/ 23981 h 579"/>
                <a:gd name="T108" fmla="*/ 41061 w 159"/>
                <a:gd name="T109" fmla="*/ 23809 h 579"/>
                <a:gd name="T110" fmla="*/ 37845 w 159"/>
                <a:gd name="T111" fmla="*/ 23456 h 579"/>
                <a:gd name="T112" fmla="*/ 32917 w 159"/>
                <a:gd name="T113" fmla="*/ 22956 h 579"/>
                <a:gd name="T114" fmla="*/ 27664 w 159"/>
                <a:gd name="T115" fmla="*/ 22306 h 579"/>
                <a:gd name="T116" fmla="*/ 22177 w 159"/>
                <a:gd name="T117" fmla="*/ 21378 h 579"/>
                <a:gd name="T118" fmla="*/ 17178 w 159"/>
                <a:gd name="T119" fmla="*/ 20276 h 5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"/>
                <a:gd name="T181" fmla="*/ 0 h 579"/>
                <a:gd name="T182" fmla="*/ 159 w 159"/>
                <a:gd name="T183" fmla="*/ 579 h 5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" h="579">
                  <a:moveTo>
                    <a:pt x="21" y="487"/>
                  </a:moveTo>
                  <a:lnTo>
                    <a:pt x="19" y="474"/>
                  </a:lnTo>
                  <a:lnTo>
                    <a:pt x="17" y="461"/>
                  </a:lnTo>
                  <a:lnTo>
                    <a:pt x="16" y="448"/>
                  </a:lnTo>
                  <a:lnTo>
                    <a:pt x="14" y="435"/>
                  </a:lnTo>
                  <a:lnTo>
                    <a:pt x="13" y="423"/>
                  </a:lnTo>
                  <a:lnTo>
                    <a:pt x="13" y="409"/>
                  </a:lnTo>
                  <a:lnTo>
                    <a:pt x="13" y="396"/>
                  </a:lnTo>
                  <a:lnTo>
                    <a:pt x="13" y="382"/>
                  </a:lnTo>
                  <a:lnTo>
                    <a:pt x="13" y="369"/>
                  </a:lnTo>
                  <a:lnTo>
                    <a:pt x="13" y="355"/>
                  </a:lnTo>
                  <a:lnTo>
                    <a:pt x="13" y="342"/>
                  </a:lnTo>
                  <a:lnTo>
                    <a:pt x="13" y="330"/>
                  </a:lnTo>
                  <a:lnTo>
                    <a:pt x="14" y="318"/>
                  </a:lnTo>
                  <a:lnTo>
                    <a:pt x="14" y="305"/>
                  </a:lnTo>
                  <a:lnTo>
                    <a:pt x="15" y="293"/>
                  </a:lnTo>
                  <a:lnTo>
                    <a:pt x="16" y="281"/>
                  </a:lnTo>
                  <a:lnTo>
                    <a:pt x="18" y="262"/>
                  </a:lnTo>
                  <a:lnTo>
                    <a:pt x="20" y="244"/>
                  </a:lnTo>
                  <a:lnTo>
                    <a:pt x="22" y="227"/>
                  </a:lnTo>
                  <a:lnTo>
                    <a:pt x="24" y="210"/>
                  </a:lnTo>
                  <a:lnTo>
                    <a:pt x="27" y="193"/>
                  </a:lnTo>
                  <a:lnTo>
                    <a:pt x="30" y="176"/>
                  </a:lnTo>
                  <a:lnTo>
                    <a:pt x="33" y="161"/>
                  </a:lnTo>
                  <a:lnTo>
                    <a:pt x="37" y="145"/>
                  </a:lnTo>
                  <a:lnTo>
                    <a:pt x="40" y="131"/>
                  </a:lnTo>
                  <a:lnTo>
                    <a:pt x="43" y="117"/>
                  </a:lnTo>
                  <a:lnTo>
                    <a:pt x="47" y="103"/>
                  </a:lnTo>
                  <a:lnTo>
                    <a:pt x="52" y="91"/>
                  </a:lnTo>
                  <a:lnTo>
                    <a:pt x="57" y="79"/>
                  </a:lnTo>
                  <a:lnTo>
                    <a:pt x="61" y="68"/>
                  </a:lnTo>
                  <a:lnTo>
                    <a:pt x="66" y="58"/>
                  </a:lnTo>
                  <a:lnTo>
                    <a:pt x="70" y="49"/>
                  </a:lnTo>
                  <a:lnTo>
                    <a:pt x="80" y="34"/>
                  </a:lnTo>
                  <a:lnTo>
                    <a:pt x="90" y="23"/>
                  </a:lnTo>
                  <a:lnTo>
                    <a:pt x="99" y="17"/>
                  </a:lnTo>
                  <a:lnTo>
                    <a:pt x="108" y="14"/>
                  </a:lnTo>
                  <a:lnTo>
                    <a:pt x="117" y="14"/>
                  </a:lnTo>
                  <a:lnTo>
                    <a:pt x="124" y="16"/>
                  </a:lnTo>
                  <a:lnTo>
                    <a:pt x="131" y="19"/>
                  </a:lnTo>
                  <a:lnTo>
                    <a:pt x="137" y="23"/>
                  </a:lnTo>
                  <a:lnTo>
                    <a:pt x="139" y="25"/>
                  </a:lnTo>
                  <a:lnTo>
                    <a:pt x="143" y="28"/>
                  </a:lnTo>
                  <a:lnTo>
                    <a:pt x="147" y="33"/>
                  </a:lnTo>
                  <a:lnTo>
                    <a:pt x="152" y="37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6" y="36"/>
                  </a:lnTo>
                  <a:lnTo>
                    <a:pt x="150" y="27"/>
                  </a:lnTo>
                  <a:lnTo>
                    <a:pt x="143" y="17"/>
                  </a:lnTo>
                  <a:lnTo>
                    <a:pt x="136" y="10"/>
                  </a:lnTo>
                  <a:lnTo>
                    <a:pt x="129" y="5"/>
                  </a:lnTo>
                  <a:lnTo>
                    <a:pt x="123" y="2"/>
                  </a:lnTo>
                  <a:lnTo>
                    <a:pt x="119" y="1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89" y="8"/>
                  </a:lnTo>
                  <a:lnTo>
                    <a:pt x="79" y="16"/>
                  </a:lnTo>
                  <a:lnTo>
                    <a:pt x="70" y="26"/>
                  </a:lnTo>
                  <a:lnTo>
                    <a:pt x="64" y="37"/>
                  </a:lnTo>
                  <a:lnTo>
                    <a:pt x="58" y="45"/>
                  </a:lnTo>
                  <a:lnTo>
                    <a:pt x="55" y="50"/>
                  </a:lnTo>
                  <a:lnTo>
                    <a:pt x="54" y="53"/>
                  </a:lnTo>
                  <a:lnTo>
                    <a:pt x="46" y="70"/>
                  </a:lnTo>
                  <a:lnTo>
                    <a:pt x="40" y="88"/>
                  </a:lnTo>
                  <a:lnTo>
                    <a:pt x="34" y="107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19" y="163"/>
                  </a:lnTo>
                  <a:lnTo>
                    <a:pt x="16" y="182"/>
                  </a:lnTo>
                  <a:lnTo>
                    <a:pt x="13" y="200"/>
                  </a:lnTo>
                  <a:lnTo>
                    <a:pt x="11" y="216"/>
                  </a:lnTo>
                  <a:lnTo>
                    <a:pt x="8" y="231"/>
                  </a:lnTo>
                  <a:lnTo>
                    <a:pt x="7" y="244"/>
                  </a:lnTo>
                  <a:lnTo>
                    <a:pt x="6" y="256"/>
                  </a:lnTo>
                  <a:lnTo>
                    <a:pt x="4" y="266"/>
                  </a:lnTo>
                  <a:lnTo>
                    <a:pt x="4" y="273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305"/>
                  </a:lnTo>
                  <a:lnTo>
                    <a:pt x="1" y="329"/>
                  </a:lnTo>
                  <a:lnTo>
                    <a:pt x="0" y="349"/>
                  </a:lnTo>
                  <a:lnTo>
                    <a:pt x="0" y="369"/>
                  </a:lnTo>
                  <a:lnTo>
                    <a:pt x="0" y="386"/>
                  </a:lnTo>
                  <a:lnTo>
                    <a:pt x="0" y="402"/>
                  </a:lnTo>
                  <a:lnTo>
                    <a:pt x="1" y="416"/>
                  </a:lnTo>
                  <a:lnTo>
                    <a:pt x="2" y="429"/>
                  </a:lnTo>
                  <a:lnTo>
                    <a:pt x="3" y="440"/>
                  </a:lnTo>
                  <a:lnTo>
                    <a:pt x="4" y="451"/>
                  </a:lnTo>
                  <a:lnTo>
                    <a:pt x="5" y="460"/>
                  </a:lnTo>
                  <a:lnTo>
                    <a:pt x="7" y="469"/>
                  </a:lnTo>
                  <a:lnTo>
                    <a:pt x="8" y="477"/>
                  </a:lnTo>
                  <a:lnTo>
                    <a:pt x="10" y="485"/>
                  </a:lnTo>
                  <a:lnTo>
                    <a:pt x="12" y="493"/>
                  </a:lnTo>
                  <a:lnTo>
                    <a:pt x="13" y="500"/>
                  </a:lnTo>
                  <a:lnTo>
                    <a:pt x="17" y="518"/>
                  </a:lnTo>
                  <a:lnTo>
                    <a:pt x="22" y="533"/>
                  </a:lnTo>
                  <a:lnTo>
                    <a:pt x="27" y="546"/>
                  </a:lnTo>
                  <a:lnTo>
                    <a:pt x="32" y="556"/>
                  </a:lnTo>
                  <a:lnTo>
                    <a:pt x="37" y="565"/>
                  </a:lnTo>
                  <a:lnTo>
                    <a:pt x="41" y="571"/>
                  </a:lnTo>
                  <a:lnTo>
                    <a:pt x="46" y="575"/>
                  </a:lnTo>
                  <a:lnTo>
                    <a:pt x="51" y="578"/>
                  </a:lnTo>
                  <a:lnTo>
                    <a:pt x="52" y="578"/>
                  </a:lnTo>
                  <a:lnTo>
                    <a:pt x="53" y="578"/>
                  </a:lnTo>
                  <a:lnTo>
                    <a:pt x="53" y="576"/>
                  </a:lnTo>
                  <a:lnTo>
                    <a:pt x="52" y="575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6" y="564"/>
                  </a:lnTo>
                  <a:lnTo>
                    <a:pt x="42" y="558"/>
                  </a:lnTo>
                  <a:lnTo>
                    <a:pt x="40" y="552"/>
                  </a:lnTo>
                  <a:lnTo>
                    <a:pt x="37" y="545"/>
                  </a:lnTo>
                  <a:lnTo>
                    <a:pt x="34" y="536"/>
                  </a:lnTo>
                  <a:lnTo>
                    <a:pt x="31" y="527"/>
                  </a:lnTo>
                  <a:lnTo>
                    <a:pt x="27" y="514"/>
                  </a:lnTo>
                  <a:lnTo>
                    <a:pt x="24" y="501"/>
                  </a:lnTo>
                  <a:lnTo>
                    <a:pt x="21" y="487"/>
                  </a:ln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1110">
              <a:extLst>
                <a:ext uri="{FF2B5EF4-FFF2-40B4-BE49-F238E27FC236}">
                  <a16:creationId xmlns:a16="http://schemas.microsoft.com/office/drawing/2014/main" id="{210458C6-A6EF-461F-80E0-FB023886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2958"/>
              <a:ext cx="233" cy="707"/>
            </a:xfrm>
            <a:custGeom>
              <a:avLst/>
              <a:gdLst>
                <a:gd name="T0" fmla="*/ 13369 w 157"/>
                <a:gd name="T1" fmla="*/ 19434 h 568"/>
                <a:gd name="T2" fmla="*/ 10512 w 157"/>
                <a:gd name="T3" fmla="*/ 18429 h 568"/>
                <a:gd name="T4" fmla="*/ 10055 w 157"/>
                <a:gd name="T5" fmla="*/ 17353 h 568"/>
                <a:gd name="T6" fmla="*/ 9008 w 157"/>
                <a:gd name="T7" fmla="*/ 16235 h 568"/>
                <a:gd name="T8" fmla="*/ 9008 w 157"/>
                <a:gd name="T9" fmla="*/ 15148 h 568"/>
                <a:gd name="T10" fmla="*/ 9008 w 157"/>
                <a:gd name="T11" fmla="*/ 14002 h 568"/>
                <a:gd name="T12" fmla="*/ 10055 w 157"/>
                <a:gd name="T13" fmla="*/ 12990 h 568"/>
                <a:gd name="T14" fmla="*/ 10512 w 157"/>
                <a:gd name="T15" fmla="*/ 11968 h 568"/>
                <a:gd name="T16" fmla="*/ 12288 w 157"/>
                <a:gd name="T17" fmla="*/ 10686 h 568"/>
                <a:gd name="T18" fmla="*/ 15601 w 157"/>
                <a:gd name="T19" fmla="*/ 9268 h 568"/>
                <a:gd name="T20" fmla="*/ 20701 w 157"/>
                <a:gd name="T21" fmla="*/ 7811 h 568"/>
                <a:gd name="T22" fmla="*/ 25462 w 157"/>
                <a:gd name="T23" fmla="*/ 6484 h 568"/>
                <a:gd name="T24" fmla="*/ 31080 w 157"/>
                <a:gd name="T25" fmla="*/ 5266 h 568"/>
                <a:gd name="T26" fmla="*/ 37014 w 157"/>
                <a:gd name="T27" fmla="*/ 4185 h 568"/>
                <a:gd name="T28" fmla="*/ 44524 w 157"/>
                <a:gd name="T29" fmla="*/ 3160 h 568"/>
                <a:gd name="T30" fmla="*/ 52569 w 157"/>
                <a:gd name="T31" fmla="*/ 2264 h 568"/>
                <a:gd name="T32" fmla="*/ 64066 w 157"/>
                <a:gd name="T33" fmla="*/ 1317 h 568"/>
                <a:gd name="T34" fmla="*/ 79919 w 157"/>
                <a:gd name="T35" fmla="*/ 550 h 568"/>
                <a:gd name="T36" fmla="*/ 95079 w 157"/>
                <a:gd name="T37" fmla="*/ 442 h 568"/>
                <a:gd name="T38" fmla="*/ 106512 w 157"/>
                <a:gd name="T39" fmla="*/ 685 h 568"/>
                <a:gd name="T40" fmla="*/ 113400 w 157"/>
                <a:gd name="T41" fmla="*/ 904 h 568"/>
                <a:gd name="T42" fmla="*/ 120111 w 157"/>
                <a:gd name="T43" fmla="*/ 1317 h 568"/>
                <a:gd name="T44" fmla="*/ 127277 w 157"/>
                <a:gd name="T45" fmla="*/ 1576 h 568"/>
                <a:gd name="T46" fmla="*/ 127277 w 157"/>
                <a:gd name="T47" fmla="*/ 1461 h 568"/>
                <a:gd name="T48" fmla="*/ 115782 w 157"/>
                <a:gd name="T49" fmla="*/ 685 h 568"/>
                <a:gd name="T50" fmla="*/ 103970 w 157"/>
                <a:gd name="T51" fmla="*/ 184 h 568"/>
                <a:gd name="T52" fmla="*/ 96248 w 157"/>
                <a:gd name="T53" fmla="*/ 1 h 568"/>
                <a:gd name="T54" fmla="*/ 91772 w 157"/>
                <a:gd name="T55" fmla="*/ 0 h 568"/>
                <a:gd name="T56" fmla="*/ 81523 w 157"/>
                <a:gd name="T57" fmla="*/ 2 h 568"/>
                <a:gd name="T58" fmla="*/ 64066 w 157"/>
                <a:gd name="T59" fmla="*/ 683 h 568"/>
                <a:gd name="T60" fmla="*/ 51487 w 157"/>
                <a:gd name="T61" fmla="*/ 1490 h 568"/>
                <a:gd name="T62" fmla="*/ 45594 w 157"/>
                <a:gd name="T63" fmla="*/ 2040 h 568"/>
                <a:gd name="T64" fmla="*/ 37788 w 157"/>
                <a:gd name="T65" fmla="*/ 2870 h 568"/>
                <a:gd name="T66" fmla="*/ 27617 w 157"/>
                <a:gd name="T67" fmla="*/ 4366 h 568"/>
                <a:gd name="T68" fmla="*/ 18609 w 157"/>
                <a:gd name="T69" fmla="*/ 5956 h 568"/>
                <a:gd name="T70" fmla="*/ 13369 w 157"/>
                <a:gd name="T71" fmla="*/ 7468 h 568"/>
                <a:gd name="T72" fmla="*/ 9008 w 157"/>
                <a:gd name="T73" fmla="*/ 8938 h 568"/>
                <a:gd name="T74" fmla="*/ 5579 w 157"/>
                <a:gd name="T75" fmla="*/ 10077 h 568"/>
                <a:gd name="T76" fmla="*/ 3216 w 157"/>
                <a:gd name="T77" fmla="*/ 10972 h 568"/>
                <a:gd name="T78" fmla="*/ 2167 w 157"/>
                <a:gd name="T79" fmla="*/ 11458 h 568"/>
                <a:gd name="T80" fmla="*/ 1460 w 157"/>
                <a:gd name="T81" fmla="*/ 12517 h 568"/>
                <a:gd name="T82" fmla="*/ 0 w 157"/>
                <a:gd name="T83" fmla="*/ 14262 h 568"/>
                <a:gd name="T84" fmla="*/ 0 w 157"/>
                <a:gd name="T85" fmla="*/ 15701 h 568"/>
                <a:gd name="T86" fmla="*/ 1 w 157"/>
                <a:gd name="T87" fmla="*/ 16933 h 568"/>
                <a:gd name="T88" fmla="*/ 1460 w 157"/>
                <a:gd name="T89" fmla="*/ 17873 h 568"/>
                <a:gd name="T90" fmla="*/ 3216 w 157"/>
                <a:gd name="T91" fmla="*/ 18722 h 568"/>
                <a:gd name="T92" fmla="*/ 5579 w 157"/>
                <a:gd name="T93" fmla="*/ 19428 h 568"/>
                <a:gd name="T94" fmla="*/ 8280 w 157"/>
                <a:gd name="T95" fmla="*/ 20070 h 568"/>
                <a:gd name="T96" fmla="*/ 12288 w 157"/>
                <a:gd name="T97" fmla="*/ 21125 h 568"/>
                <a:gd name="T98" fmla="*/ 19841 w 157"/>
                <a:gd name="T99" fmla="*/ 22157 h 568"/>
                <a:gd name="T100" fmla="*/ 26172 w 157"/>
                <a:gd name="T101" fmla="*/ 22831 h 568"/>
                <a:gd name="T102" fmla="*/ 32228 w 157"/>
                <a:gd name="T103" fmla="*/ 23286 h 568"/>
                <a:gd name="T104" fmla="*/ 35422 w 157"/>
                <a:gd name="T105" fmla="*/ 23444 h 568"/>
                <a:gd name="T106" fmla="*/ 34361 w 157"/>
                <a:gd name="T107" fmla="*/ 23304 h 568"/>
                <a:gd name="T108" fmla="*/ 32228 w 157"/>
                <a:gd name="T109" fmla="*/ 23081 h 568"/>
                <a:gd name="T110" fmla="*/ 29446 w 157"/>
                <a:gd name="T111" fmla="*/ 22659 h 568"/>
                <a:gd name="T112" fmla="*/ 25462 w 157"/>
                <a:gd name="T113" fmla="*/ 22151 h 568"/>
                <a:gd name="T114" fmla="*/ 21716 w 157"/>
                <a:gd name="T115" fmla="*/ 21474 h 568"/>
                <a:gd name="T116" fmla="*/ 17157 w 157"/>
                <a:gd name="T117" fmla="*/ 20527 h 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7"/>
                <a:gd name="T178" fmla="*/ 0 h 568"/>
                <a:gd name="T179" fmla="*/ 157 w 157"/>
                <a:gd name="T180" fmla="*/ 568 h 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7" h="568">
                  <a:moveTo>
                    <a:pt x="18" y="484"/>
                  </a:moveTo>
                  <a:lnTo>
                    <a:pt x="16" y="471"/>
                  </a:lnTo>
                  <a:lnTo>
                    <a:pt x="14" y="459"/>
                  </a:lnTo>
                  <a:lnTo>
                    <a:pt x="13" y="446"/>
                  </a:lnTo>
                  <a:lnTo>
                    <a:pt x="13" y="432"/>
                  </a:lnTo>
                  <a:lnTo>
                    <a:pt x="12" y="420"/>
                  </a:lnTo>
                  <a:lnTo>
                    <a:pt x="11" y="407"/>
                  </a:lnTo>
                  <a:lnTo>
                    <a:pt x="11" y="393"/>
                  </a:lnTo>
                  <a:lnTo>
                    <a:pt x="11" y="380"/>
                  </a:lnTo>
                  <a:lnTo>
                    <a:pt x="11" y="366"/>
                  </a:lnTo>
                  <a:lnTo>
                    <a:pt x="11" y="352"/>
                  </a:lnTo>
                  <a:lnTo>
                    <a:pt x="11" y="339"/>
                  </a:lnTo>
                  <a:lnTo>
                    <a:pt x="11" y="327"/>
                  </a:lnTo>
                  <a:lnTo>
                    <a:pt x="12" y="314"/>
                  </a:lnTo>
                  <a:lnTo>
                    <a:pt x="13" y="302"/>
                  </a:lnTo>
                  <a:lnTo>
                    <a:pt x="13" y="289"/>
                  </a:lnTo>
                  <a:lnTo>
                    <a:pt x="14" y="278"/>
                  </a:lnTo>
                  <a:lnTo>
                    <a:pt x="15" y="259"/>
                  </a:lnTo>
                  <a:lnTo>
                    <a:pt x="17" y="241"/>
                  </a:lnTo>
                  <a:lnTo>
                    <a:pt x="19" y="224"/>
                  </a:lnTo>
                  <a:lnTo>
                    <a:pt x="22" y="207"/>
                  </a:lnTo>
                  <a:lnTo>
                    <a:pt x="25" y="189"/>
                  </a:lnTo>
                  <a:lnTo>
                    <a:pt x="28" y="173"/>
                  </a:lnTo>
                  <a:lnTo>
                    <a:pt x="31" y="157"/>
                  </a:lnTo>
                  <a:lnTo>
                    <a:pt x="35" y="142"/>
                  </a:lnTo>
                  <a:lnTo>
                    <a:pt x="38" y="128"/>
                  </a:lnTo>
                  <a:lnTo>
                    <a:pt x="41" y="114"/>
                  </a:lnTo>
                  <a:lnTo>
                    <a:pt x="45" y="101"/>
                  </a:lnTo>
                  <a:lnTo>
                    <a:pt x="50" y="88"/>
                  </a:lnTo>
                  <a:lnTo>
                    <a:pt x="54" y="76"/>
                  </a:lnTo>
                  <a:lnTo>
                    <a:pt x="59" y="65"/>
                  </a:lnTo>
                  <a:lnTo>
                    <a:pt x="64" y="55"/>
                  </a:lnTo>
                  <a:lnTo>
                    <a:pt x="68" y="47"/>
                  </a:lnTo>
                  <a:lnTo>
                    <a:pt x="78" y="31"/>
                  </a:lnTo>
                  <a:lnTo>
                    <a:pt x="88" y="20"/>
                  </a:lnTo>
                  <a:lnTo>
                    <a:pt x="97" y="14"/>
                  </a:lnTo>
                  <a:lnTo>
                    <a:pt x="107" y="11"/>
                  </a:lnTo>
                  <a:lnTo>
                    <a:pt x="116" y="11"/>
                  </a:lnTo>
                  <a:lnTo>
                    <a:pt x="123" y="13"/>
                  </a:lnTo>
                  <a:lnTo>
                    <a:pt x="130" y="17"/>
                  </a:lnTo>
                  <a:lnTo>
                    <a:pt x="136" y="21"/>
                  </a:lnTo>
                  <a:lnTo>
                    <a:pt x="138" y="22"/>
                  </a:lnTo>
                  <a:lnTo>
                    <a:pt x="142" y="26"/>
                  </a:lnTo>
                  <a:lnTo>
                    <a:pt x="146" y="31"/>
                  </a:lnTo>
                  <a:lnTo>
                    <a:pt x="151" y="35"/>
                  </a:lnTo>
                  <a:lnTo>
                    <a:pt x="155" y="38"/>
                  </a:lnTo>
                  <a:lnTo>
                    <a:pt x="156" y="39"/>
                  </a:lnTo>
                  <a:lnTo>
                    <a:pt x="155" y="35"/>
                  </a:lnTo>
                  <a:lnTo>
                    <a:pt x="148" y="26"/>
                  </a:lnTo>
                  <a:lnTo>
                    <a:pt x="141" y="17"/>
                  </a:lnTo>
                  <a:lnTo>
                    <a:pt x="134" y="10"/>
                  </a:lnTo>
                  <a:lnTo>
                    <a:pt x="127" y="5"/>
                  </a:lnTo>
                  <a:lnTo>
                    <a:pt x="121" y="2"/>
                  </a:lnTo>
                  <a:lnTo>
                    <a:pt x="117" y="1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99" y="2"/>
                  </a:lnTo>
                  <a:lnTo>
                    <a:pt x="88" y="8"/>
                  </a:lnTo>
                  <a:lnTo>
                    <a:pt x="78" y="16"/>
                  </a:lnTo>
                  <a:lnTo>
                    <a:pt x="70" y="26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5" y="49"/>
                  </a:lnTo>
                  <a:lnTo>
                    <a:pt x="54" y="52"/>
                  </a:lnTo>
                  <a:lnTo>
                    <a:pt x="46" y="69"/>
                  </a:lnTo>
                  <a:lnTo>
                    <a:pt x="39" y="88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4"/>
                  </a:lnTo>
                  <a:lnTo>
                    <a:pt x="19" y="163"/>
                  </a:lnTo>
                  <a:lnTo>
                    <a:pt x="16" y="181"/>
                  </a:lnTo>
                  <a:lnTo>
                    <a:pt x="13" y="199"/>
                  </a:lnTo>
                  <a:lnTo>
                    <a:pt x="11" y="216"/>
                  </a:lnTo>
                  <a:lnTo>
                    <a:pt x="8" y="231"/>
                  </a:lnTo>
                  <a:lnTo>
                    <a:pt x="7" y="244"/>
                  </a:lnTo>
                  <a:lnTo>
                    <a:pt x="6" y="255"/>
                  </a:lnTo>
                  <a:lnTo>
                    <a:pt x="4" y="265"/>
                  </a:lnTo>
                  <a:lnTo>
                    <a:pt x="4" y="272"/>
                  </a:lnTo>
                  <a:lnTo>
                    <a:pt x="3" y="277"/>
                  </a:lnTo>
                  <a:lnTo>
                    <a:pt x="3" y="279"/>
                  </a:lnTo>
                  <a:lnTo>
                    <a:pt x="2" y="303"/>
                  </a:lnTo>
                  <a:lnTo>
                    <a:pt x="1" y="326"/>
                  </a:lnTo>
                  <a:lnTo>
                    <a:pt x="0" y="345"/>
                  </a:lnTo>
                  <a:lnTo>
                    <a:pt x="0" y="364"/>
                  </a:lnTo>
                  <a:lnTo>
                    <a:pt x="0" y="380"/>
                  </a:lnTo>
                  <a:lnTo>
                    <a:pt x="0" y="395"/>
                  </a:lnTo>
                  <a:lnTo>
                    <a:pt x="1" y="410"/>
                  </a:lnTo>
                  <a:lnTo>
                    <a:pt x="1" y="422"/>
                  </a:lnTo>
                  <a:lnTo>
                    <a:pt x="2" y="432"/>
                  </a:lnTo>
                  <a:lnTo>
                    <a:pt x="3" y="443"/>
                  </a:lnTo>
                  <a:lnTo>
                    <a:pt x="4" y="453"/>
                  </a:lnTo>
                  <a:lnTo>
                    <a:pt x="6" y="461"/>
                  </a:lnTo>
                  <a:lnTo>
                    <a:pt x="7" y="470"/>
                  </a:lnTo>
                  <a:lnTo>
                    <a:pt x="9" y="478"/>
                  </a:lnTo>
                  <a:lnTo>
                    <a:pt x="10" y="486"/>
                  </a:lnTo>
                  <a:lnTo>
                    <a:pt x="12" y="494"/>
                  </a:lnTo>
                  <a:lnTo>
                    <a:pt x="15" y="511"/>
                  </a:lnTo>
                  <a:lnTo>
                    <a:pt x="20" y="525"/>
                  </a:lnTo>
                  <a:lnTo>
                    <a:pt x="24" y="537"/>
                  </a:lnTo>
                  <a:lnTo>
                    <a:pt x="28" y="546"/>
                  </a:lnTo>
                  <a:lnTo>
                    <a:pt x="32" y="553"/>
                  </a:lnTo>
                  <a:lnTo>
                    <a:pt x="36" y="559"/>
                  </a:lnTo>
                  <a:lnTo>
                    <a:pt x="39" y="563"/>
                  </a:lnTo>
                  <a:lnTo>
                    <a:pt x="42" y="566"/>
                  </a:lnTo>
                  <a:lnTo>
                    <a:pt x="43" y="567"/>
                  </a:lnTo>
                  <a:lnTo>
                    <a:pt x="43" y="566"/>
                  </a:lnTo>
                  <a:lnTo>
                    <a:pt x="42" y="564"/>
                  </a:lnTo>
                  <a:lnTo>
                    <a:pt x="41" y="562"/>
                  </a:lnTo>
                  <a:lnTo>
                    <a:pt x="39" y="558"/>
                  </a:lnTo>
                  <a:lnTo>
                    <a:pt x="38" y="554"/>
                  </a:lnTo>
                  <a:lnTo>
                    <a:pt x="36" y="549"/>
                  </a:lnTo>
                  <a:lnTo>
                    <a:pt x="34" y="543"/>
                  </a:lnTo>
                  <a:lnTo>
                    <a:pt x="31" y="536"/>
                  </a:lnTo>
                  <a:lnTo>
                    <a:pt x="29" y="528"/>
                  </a:lnTo>
                  <a:lnTo>
                    <a:pt x="26" y="520"/>
                  </a:lnTo>
                  <a:lnTo>
                    <a:pt x="24" y="509"/>
                  </a:lnTo>
                  <a:lnTo>
                    <a:pt x="21" y="497"/>
                  </a:lnTo>
                  <a:lnTo>
                    <a:pt x="18" y="484"/>
                  </a:lnTo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1111">
              <a:extLst>
                <a:ext uri="{FF2B5EF4-FFF2-40B4-BE49-F238E27FC236}">
                  <a16:creationId xmlns:a16="http://schemas.microsoft.com/office/drawing/2014/main" id="{AA032EC7-9444-451E-AB08-9E5D06444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958"/>
              <a:ext cx="232" cy="693"/>
            </a:xfrm>
            <a:custGeom>
              <a:avLst/>
              <a:gdLst>
                <a:gd name="T0" fmla="*/ 110017 w 156"/>
                <a:gd name="T1" fmla="*/ 679 h 557"/>
                <a:gd name="T2" fmla="*/ 97879 w 156"/>
                <a:gd name="T3" fmla="*/ 404 h 557"/>
                <a:gd name="T4" fmla="*/ 81903 w 156"/>
                <a:gd name="T5" fmla="*/ 503 h 557"/>
                <a:gd name="T6" fmla="*/ 64643 w 156"/>
                <a:gd name="T7" fmla="*/ 1197 h 557"/>
                <a:gd name="T8" fmla="*/ 52804 w 156"/>
                <a:gd name="T9" fmla="*/ 2176 h 557"/>
                <a:gd name="T10" fmla="*/ 44255 w 156"/>
                <a:gd name="T11" fmla="*/ 3063 h 557"/>
                <a:gd name="T12" fmla="*/ 37181 w 156"/>
                <a:gd name="T13" fmla="*/ 4044 h 557"/>
                <a:gd name="T14" fmla="*/ 30747 w 156"/>
                <a:gd name="T15" fmla="*/ 5174 h 557"/>
                <a:gd name="T16" fmla="*/ 24547 w 156"/>
                <a:gd name="T17" fmla="*/ 6371 h 557"/>
                <a:gd name="T18" fmla="*/ 18918 w 156"/>
                <a:gd name="T19" fmla="*/ 7690 h 557"/>
                <a:gd name="T20" fmla="*/ 14237 w 156"/>
                <a:gd name="T21" fmla="*/ 9096 h 557"/>
                <a:gd name="T22" fmla="*/ 10795 w 156"/>
                <a:gd name="T23" fmla="*/ 10541 h 557"/>
                <a:gd name="T24" fmla="*/ 9348 w 156"/>
                <a:gd name="T25" fmla="*/ 11760 h 557"/>
                <a:gd name="T26" fmla="*/ 8554 w 156"/>
                <a:gd name="T27" fmla="*/ 12809 h 557"/>
                <a:gd name="T28" fmla="*/ 6929 w 156"/>
                <a:gd name="T29" fmla="*/ 13802 h 557"/>
                <a:gd name="T30" fmla="*/ 6929 w 156"/>
                <a:gd name="T31" fmla="*/ 14936 h 557"/>
                <a:gd name="T32" fmla="*/ 6929 w 156"/>
                <a:gd name="T33" fmla="*/ 16044 h 557"/>
                <a:gd name="T34" fmla="*/ 7259 w 156"/>
                <a:gd name="T35" fmla="*/ 17147 h 557"/>
                <a:gd name="T36" fmla="*/ 9348 w 156"/>
                <a:gd name="T37" fmla="*/ 18244 h 557"/>
                <a:gd name="T38" fmla="*/ 10795 w 156"/>
                <a:gd name="T39" fmla="*/ 19283 h 557"/>
                <a:gd name="T40" fmla="*/ 17473 w 156"/>
                <a:gd name="T41" fmla="*/ 20690 h 557"/>
                <a:gd name="T42" fmla="*/ 22791 w 156"/>
                <a:gd name="T43" fmla="*/ 21962 h 557"/>
                <a:gd name="T44" fmla="*/ 28134 w 156"/>
                <a:gd name="T45" fmla="*/ 22648 h 557"/>
                <a:gd name="T46" fmla="*/ 29758 w 156"/>
                <a:gd name="T47" fmla="*/ 22817 h 557"/>
                <a:gd name="T48" fmla="*/ 27471 w 156"/>
                <a:gd name="T49" fmla="*/ 22648 h 557"/>
                <a:gd name="T50" fmla="*/ 22791 w 156"/>
                <a:gd name="T51" fmla="*/ 22269 h 557"/>
                <a:gd name="T52" fmla="*/ 17583 w 156"/>
                <a:gd name="T53" fmla="*/ 21646 h 557"/>
                <a:gd name="T54" fmla="*/ 11823 w 156"/>
                <a:gd name="T55" fmla="*/ 20690 h 557"/>
                <a:gd name="T56" fmla="*/ 7259 w 156"/>
                <a:gd name="T57" fmla="*/ 19686 h 557"/>
                <a:gd name="T58" fmla="*/ 3868 w 156"/>
                <a:gd name="T59" fmla="*/ 18993 h 557"/>
                <a:gd name="T60" fmla="*/ 2207 w 156"/>
                <a:gd name="T61" fmla="*/ 18312 h 557"/>
                <a:gd name="T62" fmla="*/ 1 w 156"/>
                <a:gd name="T63" fmla="*/ 17468 h 557"/>
                <a:gd name="T64" fmla="*/ 0 w 156"/>
                <a:gd name="T65" fmla="*/ 16587 h 557"/>
                <a:gd name="T66" fmla="*/ 0 w 156"/>
                <a:gd name="T67" fmla="*/ 15425 h 557"/>
                <a:gd name="T68" fmla="*/ 0 w 156"/>
                <a:gd name="T69" fmla="*/ 14040 h 557"/>
                <a:gd name="T70" fmla="*/ 1484 w 156"/>
                <a:gd name="T71" fmla="*/ 12398 h 557"/>
                <a:gd name="T72" fmla="*/ 2207 w 156"/>
                <a:gd name="T73" fmla="*/ 11404 h 557"/>
                <a:gd name="T74" fmla="*/ 3868 w 156"/>
                <a:gd name="T75" fmla="*/ 10881 h 557"/>
                <a:gd name="T76" fmla="*/ 5752 w 156"/>
                <a:gd name="T77" fmla="*/ 10012 h 557"/>
                <a:gd name="T78" fmla="*/ 8554 w 156"/>
                <a:gd name="T79" fmla="*/ 8888 h 557"/>
                <a:gd name="T80" fmla="*/ 12721 w 156"/>
                <a:gd name="T81" fmla="*/ 7428 h 557"/>
                <a:gd name="T82" fmla="*/ 20675 w 156"/>
                <a:gd name="T83" fmla="*/ 5900 h 557"/>
                <a:gd name="T84" fmla="*/ 29228 w 156"/>
                <a:gd name="T85" fmla="*/ 4345 h 557"/>
                <a:gd name="T86" fmla="*/ 38888 w 156"/>
                <a:gd name="T87" fmla="*/ 2814 h 557"/>
                <a:gd name="T88" fmla="*/ 46828 w 156"/>
                <a:gd name="T89" fmla="*/ 2040 h 557"/>
                <a:gd name="T90" fmla="*/ 53828 w 156"/>
                <a:gd name="T91" fmla="*/ 1489 h 557"/>
                <a:gd name="T92" fmla="*/ 65815 w 156"/>
                <a:gd name="T93" fmla="*/ 679 h 557"/>
                <a:gd name="T94" fmla="*/ 83550 w 156"/>
                <a:gd name="T95" fmla="*/ 2 h 557"/>
                <a:gd name="T96" fmla="*/ 94198 w 156"/>
                <a:gd name="T97" fmla="*/ 0 h 557"/>
                <a:gd name="T98" fmla="*/ 98912 w 156"/>
                <a:gd name="T99" fmla="*/ 1 h 557"/>
                <a:gd name="T100" fmla="*/ 106882 w 156"/>
                <a:gd name="T101" fmla="*/ 229 h 557"/>
                <a:gd name="T102" fmla="*/ 119052 w 156"/>
                <a:gd name="T103" fmla="*/ 684 h 557"/>
                <a:gd name="T104" fmla="*/ 131195 w 156"/>
                <a:gd name="T105" fmla="*/ 1457 h 557"/>
                <a:gd name="T106" fmla="*/ 131195 w 156"/>
                <a:gd name="T107" fmla="*/ 1533 h 557"/>
                <a:gd name="T108" fmla="*/ 122297 w 156"/>
                <a:gd name="T109" fmla="*/ 1206 h 557"/>
                <a:gd name="T110" fmla="*/ 115365 w 156"/>
                <a:gd name="T111" fmla="*/ 851 h 5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557"/>
                <a:gd name="T170" fmla="*/ 156 w 156"/>
                <a:gd name="T171" fmla="*/ 557 h 5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557">
                  <a:moveTo>
                    <a:pt x="135" y="20"/>
                  </a:moveTo>
                  <a:lnTo>
                    <a:pt x="129" y="16"/>
                  </a:lnTo>
                  <a:lnTo>
                    <a:pt x="122" y="12"/>
                  </a:lnTo>
                  <a:lnTo>
                    <a:pt x="115" y="10"/>
                  </a:lnTo>
                  <a:lnTo>
                    <a:pt x="105" y="10"/>
                  </a:lnTo>
                  <a:lnTo>
                    <a:pt x="96" y="12"/>
                  </a:lnTo>
                  <a:lnTo>
                    <a:pt x="87" y="19"/>
                  </a:lnTo>
                  <a:lnTo>
                    <a:pt x="76" y="29"/>
                  </a:lnTo>
                  <a:lnTo>
                    <a:pt x="66" y="45"/>
                  </a:lnTo>
                  <a:lnTo>
                    <a:pt x="62" y="53"/>
                  </a:lnTo>
                  <a:lnTo>
                    <a:pt x="57" y="63"/>
                  </a:lnTo>
                  <a:lnTo>
                    <a:pt x="52" y="75"/>
                  </a:lnTo>
                  <a:lnTo>
                    <a:pt x="48" y="86"/>
                  </a:lnTo>
                  <a:lnTo>
                    <a:pt x="44" y="99"/>
                  </a:lnTo>
                  <a:lnTo>
                    <a:pt x="39" y="112"/>
                  </a:lnTo>
                  <a:lnTo>
                    <a:pt x="36" y="126"/>
                  </a:lnTo>
                  <a:lnTo>
                    <a:pt x="32" y="140"/>
                  </a:lnTo>
                  <a:lnTo>
                    <a:pt x="29" y="155"/>
                  </a:lnTo>
                  <a:lnTo>
                    <a:pt x="25" y="171"/>
                  </a:lnTo>
                  <a:lnTo>
                    <a:pt x="22" y="187"/>
                  </a:lnTo>
                  <a:lnTo>
                    <a:pt x="20" y="205"/>
                  </a:lnTo>
                  <a:lnTo>
                    <a:pt x="17" y="222"/>
                  </a:lnTo>
                  <a:lnTo>
                    <a:pt x="15" y="239"/>
                  </a:lnTo>
                  <a:lnTo>
                    <a:pt x="13" y="257"/>
                  </a:lnTo>
                  <a:lnTo>
                    <a:pt x="12" y="276"/>
                  </a:lnTo>
                  <a:lnTo>
                    <a:pt x="11" y="287"/>
                  </a:lnTo>
                  <a:lnTo>
                    <a:pt x="10" y="299"/>
                  </a:lnTo>
                  <a:lnTo>
                    <a:pt x="10" y="312"/>
                  </a:lnTo>
                  <a:lnTo>
                    <a:pt x="9" y="324"/>
                  </a:lnTo>
                  <a:lnTo>
                    <a:pt x="8" y="337"/>
                  </a:lnTo>
                  <a:lnTo>
                    <a:pt x="8" y="350"/>
                  </a:lnTo>
                  <a:lnTo>
                    <a:pt x="8" y="364"/>
                  </a:lnTo>
                  <a:lnTo>
                    <a:pt x="8" y="378"/>
                  </a:lnTo>
                  <a:lnTo>
                    <a:pt x="8" y="391"/>
                  </a:lnTo>
                  <a:lnTo>
                    <a:pt x="8" y="405"/>
                  </a:lnTo>
                  <a:lnTo>
                    <a:pt x="9" y="418"/>
                  </a:lnTo>
                  <a:lnTo>
                    <a:pt x="10" y="431"/>
                  </a:lnTo>
                  <a:lnTo>
                    <a:pt x="11" y="445"/>
                  </a:lnTo>
                  <a:lnTo>
                    <a:pt x="12" y="458"/>
                  </a:lnTo>
                  <a:lnTo>
                    <a:pt x="13" y="470"/>
                  </a:lnTo>
                  <a:lnTo>
                    <a:pt x="15" y="483"/>
                  </a:lnTo>
                  <a:lnTo>
                    <a:pt x="20" y="505"/>
                  </a:lnTo>
                  <a:lnTo>
                    <a:pt x="24" y="522"/>
                  </a:lnTo>
                  <a:lnTo>
                    <a:pt x="27" y="535"/>
                  </a:lnTo>
                  <a:lnTo>
                    <a:pt x="30" y="545"/>
                  </a:lnTo>
                  <a:lnTo>
                    <a:pt x="33" y="552"/>
                  </a:lnTo>
                  <a:lnTo>
                    <a:pt x="34" y="555"/>
                  </a:lnTo>
                  <a:lnTo>
                    <a:pt x="35" y="556"/>
                  </a:lnTo>
                  <a:lnTo>
                    <a:pt x="34" y="555"/>
                  </a:lnTo>
                  <a:lnTo>
                    <a:pt x="32" y="552"/>
                  </a:lnTo>
                  <a:lnTo>
                    <a:pt x="30" y="548"/>
                  </a:lnTo>
                  <a:lnTo>
                    <a:pt x="27" y="543"/>
                  </a:lnTo>
                  <a:lnTo>
                    <a:pt x="24" y="537"/>
                  </a:lnTo>
                  <a:lnTo>
                    <a:pt x="21" y="528"/>
                  </a:lnTo>
                  <a:lnTo>
                    <a:pt x="17" y="517"/>
                  </a:lnTo>
                  <a:lnTo>
                    <a:pt x="14" y="505"/>
                  </a:lnTo>
                  <a:lnTo>
                    <a:pt x="10" y="488"/>
                  </a:lnTo>
                  <a:lnTo>
                    <a:pt x="9" y="480"/>
                  </a:lnTo>
                  <a:lnTo>
                    <a:pt x="7" y="472"/>
                  </a:lnTo>
                  <a:lnTo>
                    <a:pt x="5" y="463"/>
                  </a:lnTo>
                  <a:lnTo>
                    <a:pt x="4" y="455"/>
                  </a:lnTo>
                  <a:lnTo>
                    <a:pt x="3" y="446"/>
                  </a:lnTo>
                  <a:lnTo>
                    <a:pt x="2" y="436"/>
                  </a:lnTo>
                  <a:lnTo>
                    <a:pt x="1" y="426"/>
                  </a:lnTo>
                  <a:lnTo>
                    <a:pt x="0" y="416"/>
                  </a:lnTo>
                  <a:lnTo>
                    <a:pt x="0" y="404"/>
                  </a:lnTo>
                  <a:lnTo>
                    <a:pt x="0" y="390"/>
                  </a:lnTo>
                  <a:lnTo>
                    <a:pt x="0" y="376"/>
                  </a:lnTo>
                  <a:lnTo>
                    <a:pt x="0" y="360"/>
                  </a:lnTo>
                  <a:lnTo>
                    <a:pt x="0" y="342"/>
                  </a:lnTo>
                  <a:lnTo>
                    <a:pt x="1" y="324"/>
                  </a:lnTo>
                  <a:lnTo>
                    <a:pt x="2" y="302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4" y="273"/>
                  </a:lnTo>
                  <a:lnTo>
                    <a:pt x="5" y="265"/>
                  </a:lnTo>
                  <a:lnTo>
                    <a:pt x="5" y="256"/>
                  </a:lnTo>
                  <a:lnTo>
                    <a:pt x="7" y="244"/>
                  </a:lnTo>
                  <a:lnTo>
                    <a:pt x="9" y="231"/>
                  </a:lnTo>
                  <a:lnTo>
                    <a:pt x="10" y="216"/>
                  </a:lnTo>
                  <a:lnTo>
                    <a:pt x="13" y="199"/>
                  </a:lnTo>
                  <a:lnTo>
                    <a:pt x="15" y="181"/>
                  </a:lnTo>
                  <a:lnTo>
                    <a:pt x="20" y="163"/>
                  </a:lnTo>
                  <a:lnTo>
                    <a:pt x="24" y="144"/>
                  </a:lnTo>
                  <a:lnTo>
                    <a:pt x="29" y="126"/>
                  </a:lnTo>
                  <a:lnTo>
                    <a:pt x="34" y="106"/>
                  </a:lnTo>
                  <a:lnTo>
                    <a:pt x="39" y="88"/>
                  </a:lnTo>
                  <a:lnTo>
                    <a:pt x="46" y="69"/>
                  </a:lnTo>
                  <a:lnTo>
                    <a:pt x="54" y="52"/>
                  </a:lnTo>
                  <a:lnTo>
                    <a:pt x="55" y="50"/>
                  </a:lnTo>
                  <a:lnTo>
                    <a:pt x="58" y="45"/>
                  </a:lnTo>
                  <a:lnTo>
                    <a:pt x="63" y="36"/>
                  </a:lnTo>
                  <a:lnTo>
                    <a:pt x="69" y="26"/>
                  </a:lnTo>
                  <a:lnTo>
                    <a:pt x="77" y="16"/>
                  </a:lnTo>
                  <a:lnTo>
                    <a:pt x="87" y="8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1"/>
                  </a:lnTo>
                  <a:lnTo>
                    <a:pt x="116" y="1"/>
                  </a:lnTo>
                  <a:lnTo>
                    <a:pt x="120" y="3"/>
                  </a:lnTo>
                  <a:lnTo>
                    <a:pt x="126" y="6"/>
                  </a:lnTo>
                  <a:lnTo>
                    <a:pt x="133" y="11"/>
                  </a:lnTo>
                  <a:lnTo>
                    <a:pt x="140" y="17"/>
                  </a:lnTo>
                  <a:lnTo>
                    <a:pt x="147" y="26"/>
                  </a:lnTo>
                  <a:lnTo>
                    <a:pt x="154" y="35"/>
                  </a:lnTo>
                  <a:lnTo>
                    <a:pt x="155" y="38"/>
                  </a:lnTo>
                  <a:lnTo>
                    <a:pt x="154" y="38"/>
                  </a:lnTo>
                  <a:lnTo>
                    <a:pt x="150" y="35"/>
                  </a:lnTo>
                  <a:lnTo>
                    <a:pt x="144" y="30"/>
                  </a:lnTo>
                  <a:lnTo>
                    <a:pt x="140" y="25"/>
                  </a:lnTo>
                  <a:lnTo>
                    <a:pt x="136" y="21"/>
                  </a:lnTo>
                  <a:lnTo>
                    <a:pt x="135" y="20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1112">
              <a:extLst>
                <a:ext uri="{FF2B5EF4-FFF2-40B4-BE49-F238E27FC236}">
                  <a16:creationId xmlns:a16="http://schemas.microsoft.com/office/drawing/2014/main" id="{53DEBDCD-90AB-4C52-9A13-1A3F96ED7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988"/>
              <a:ext cx="131" cy="672"/>
            </a:xfrm>
            <a:custGeom>
              <a:avLst/>
              <a:gdLst>
                <a:gd name="T0" fmla="*/ 21529 w 88"/>
                <a:gd name="T1" fmla="*/ 845 h 540"/>
                <a:gd name="T2" fmla="*/ 26254 w 88"/>
                <a:gd name="T3" fmla="*/ 1309 h 540"/>
                <a:gd name="T4" fmla="*/ 31203 w 88"/>
                <a:gd name="T5" fmla="*/ 1890 h 540"/>
                <a:gd name="T6" fmla="*/ 35348 w 88"/>
                <a:gd name="T7" fmla="*/ 2720 h 540"/>
                <a:gd name="T8" fmla="*/ 40711 w 88"/>
                <a:gd name="T9" fmla="*/ 3711 h 540"/>
                <a:gd name="T10" fmla="*/ 44079 w 88"/>
                <a:gd name="T11" fmla="*/ 4840 h 540"/>
                <a:gd name="T12" fmla="*/ 47709 w 88"/>
                <a:gd name="T13" fmla="*/ 6023 h 540"/>
                <a:gd name="T14" fmla="*/ 50108 w 88"/>
                <a:gd name="T15" fmla="*/ 7396 h 540"/>
                <a:gd name="T16" fmla="*/ 51627 w 88"/>
                <a:gd name="T17" fmla="*/ 8900 h 540"/>
                <a:gd name="T18" fmla="*/ 51627 w 88"/>
                <a:gd name="T19" fmla="*/ 10392 h 540"/>
                <a:gd name="T20" fmla="*/ 50108 w 88"/>
                <a:gd name="T21" fmla="*/ 12006 h 540"/>
                <a:gd name="T22" fmla="*/ 46240 w 88"/>
                <a:gd name="T23" fmla="*/ 13783 h 540"/>
                <a:gd name="T24" fmla="*/ 40711 w 88"/>
                <a:gd name="T25" fmla="*/ 15527 h 540"/>
                <a:gd name="T26" fmla="*/ 32049 w 88"/>
                <a:gd name="T27" fmla="*/ 17371 h 540"/>
                <a:gd name="T28" fmla="*/ 20961 w 88"/>
                <a:gd name="T29" fmla="*/ 19242 h 540"/>
                <a:gd name="T30" fmla="*/ 7466 w 88"/>
                <a:gd name="T31" fmla="*/ 21222 h 540"/>
                <a:gd name="T32" fmla="*/ 1520 w 88"/>
                <a:gd name="T33" fmla="*/ 22193 h 540"/>
                <a:gd name="T34" fmla="*/ 9459 w 88"/>
                <a:gd name="T35" fmla="*/ 22074 h 540"/>
                <a:gd name="T36" fmla="*/ 20961 w 88"/>
                <a:gd name="T37" fmla="*/ 21901 h 540"/>
                <a:gd name="T38" fmla="*/ 31203 w 88"/>
                <a:gd name="T39" fmla="*/ 21674 h 540"/>
                <a:gd name="T40" fmla="*/ 33660 w 88"/>
                <a:gd name="T41" fmla="*/ 21539 h 540"/>
                <a:gd name="T42" fmla="*/ 37103 w 88"/>
                <a:gd name="T43" fmla="*/ 21027 h 540"/>
                <a:gd name="T44" fmla="*/ 42463 w 88"/>
                <a:gd name="T45" fmla="*/ 20256 h 540"/>
                <a:gd name="T46" fmla="*/ 46450 w 88"/>
                <a:gd name="T47" fmla="*/ 19232 h 540"/>
                <a:gd name="T48" fmla="*/ 52620 w 88"/>
                <a:gd name="T49" fmla="*/ 18049 h 540"/>
                <a:gd name="T50" fmla="*/ 56961 w 88"/>
                <a:gd name="T51" fmla="*/ 16973 h 540"/>
                <a:gd name="T52" fmla="*/ 62226 w 88"/>
                <a:gd name="T53" fmla="*/ 16010 h 540"/>
                <a:gd name="T54" fmla="*/ 65406 w 88"/>
                <a:gd name="T55" fmla="*/ 15225 h 540"/>
                <a:gd name="T56" fmla="*/ 67066 w 88"/>
                <a:gd name="T57" fmla="*/ 14765 h 540"/>
                <a:gd name="T58" fmla="*/ 68835 w 88"/>
                <a:gd name="T59" fmla="*/ 14117 h 540"/>
                <a:gd name="T60" fmla="*/ 69147 w 88"/>
                <a:gd name="T61" fmla="*/ 13372 h 540"/>
                <a:gd name="T62" fmla="*/ 71021 w 88"/>
                <a:gd name="T63" fmla="*/ 12492 h 540"/>
                <a:gd name="T64" fmla="*/ 72644 w 88"/>
                <a:gd name="T65" fmla="*/ 11511 h 540"/>
                <a:gd name="T66" fmla="*/ 74593 w 88"/>
                <a:gd name="T67" fmla="*/ 10455 h 540"/>
                <a:gd name="T68" fmla="*/ 75818 w 88"/>
                <a:gd name="T69" fmla="*/ 9327 h 540"/>
                <a:gd name="T70" fmla="*/ 75818 w 88"/>
                <a:gd name="T71" fmla="*/ 8225 h 540"/>
                <a:gd name="T72" fmla="*/ 75818 w 88"/>
                <a:gd name="T73" fmla="*/ 7077 h 540"/>
                <a:gd name="T74" fmla="*/ 72644 w 88"/>
                <a:gd name="T75" fmla="*/ 5943 h 540"/>
                <a:gd name="T76" fmla="*/ 70328 w 88"/>
                <a:gd name="T77" fmla="*/ 4776 h 540"/>
                <a:gd name="T78" fmla="*/ 67066 w 88"/>
                <a:gd name="T79" fmla="*/ 3711 h 540"/>
                <a:gd name="T80" fmla="*/ 61708 w 88"/>
                <a:gd name="T81" fmla="*/ 2647 h 540"/>
                <a:gd name="T82" fmla="*/ 56218 w 88"/>
                <a:gd name="T83" fmla="*/ 1760 h 540"/>
                <a:gd name="T84" fmla="*/ 50108 w 88"/>
                <a:gd name="T85" fmla="*/ 1052 h 540"/>
                <a:gd name="T86" fmla="*/ 42980 w 88"/>
                <a:gd name="T87" fmla="*/ 509 h 540"/>
                <a:gd name="T88" fmla="*/ 33228 w 88"/>
                <a:gd name="T89" fmla="*/ 1 h 540"/>
                <a:gd name="T90" fmla="*/ 24924 w 88"/>
                <a:gd name="T91" fmla="*/ 1 h 540"/>
                <a:gd name="T92" fmla="*/ 20961 w 88"/>
                <a:gd name="T93" fmla="*/ 329 h 540"/>
                <a:gd name="T94" fmla="*/ 19162 w 88"/>
                <a:gd name="T95" fmla="*/ 633 h 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540"/>
                <a:gd name="T146" fmla="*/ 88 w 88"/>
                <a:gd name="T147" fmla="*/ 540 h 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540">
                  <a:moveTo>
                    <a:pt x="22" y="16"/>
                  </a:moveTo>
                  <a:lnTo>
                    <a:pt x="25" y="20"/>
                  </a:lnTo>
                  <a:lnTo>
                    <a:pt x="28" y="25"/>
                  </a:lnTo>
                  <a:lnTo>
                    <a:pt x="30" y="31"/>
                  </a:lnTo>
                  <a:lnTo>
                    <a:pt x="33" y="39"/>
                  </a:lnTo>
                  <a:lnTo>
                    <a:pt x="36" y="46"/>
                  </a:lnTo>
                  <a:lnTo>
                    <a:pt x="38" y="56"/>
                  </a:lnTo>
                  <a:lnTo>
                    <a:pt x="41" y="66"/>
                  </a:lnTo>
                  <a:lnTo>
                    <a:pt x="44" y="77"/>
                  </a:lnTo>
                  <a:lnTo>
                    <a:pt x="47" y="90"/>
                  </a:lnTo>
                  <a:lnTo>
                    <a:pt x="49" y="103"/>
                  </a:lnTo>
                  <a:lnTo>
                    <a:pt x="51" y="117"/>
                  </a:lnTo>
                  <a:lnTo>
                    <a:pt x="53" y="132"/>
                  </a:lnTo>
                  <a:lnTo>
                    <a:pt x="55" y="146"/>
                  </a:lnTo>
                  <a:lnTo>
                    <a:pt x="57" y="162"/>
                  </a:lnTo>
                  <a:lnTo>
                    <a:pt x="58" y="179"/>
                  </a:lnTo>
                  <a:lnTo>
                    <a:pt x="59" y="196"/>
                  </a:lnTo>
                  <a:lnTo>
                    <a:pt x="60" y="215"/>
                  </a:lnTo>
                  <a:lnTo>
                    <a:pt x="60" y="232"/>
                  </a:lnTo>
                  <a:lnTo>
                    <a:pt x="60" y="252"/>
                  </a:lnTo>
                  <a:lnTo>
                    <a:pt x="59" y="272"/>
                  </a:lnTo>
                  <a:lnTo>
                    <a:pt x="58" y="292"/>
                  </a:lnTo>
                  <a:lnTo>
                    <a:pt x="56" y="313"/>
                  </a:lnTo>
                  <a:lnTo>
                    <a:pt x="53" y="334"/>
                  </a:lnTo>
                  <a:lnTo>
                    <a:pt x="51" y="355"/>
                  </a:lnTo>
                  <a:lnTo>
                    <a:pt x="47" y="377"/>
                  </a:lnTo>
                  <a:lnTo>
                    <a:pt x="42" y="400"/>
                  </a:lnTo>
                  <a:lnTo>
                    <a:pt x="37" y="422"/>
                  </a:lnTo>
                  <a:lnTo>
                    <a:pt x="32" y="445"/>
                  </a:lnTo>
                  <a:lnTo>
                    <a:pt x="24" y="468"/>
                  </a:lnTo>
                  <a:lnTo>
                    <a:pt x="18" y="492"/>
                  </a:lnTo>
                  <a:lnTo>
                    <a:pt x="9" y="515"/>
                  </a:lnTo>
                  <a:lnTo>
                    <a:pt x="0" y="539"/>
                  </a:lnTo>
                  <a:lnTo>
                    <a:pt x="2" y="539"/>
                  </a:lnTo>
                  <a:lnTo>
                    <a:pt x="6" y="538"/>
                  </a:lnTo>
                  <a:lnTo>
                    <a:pt x="11" y="536"/>
                  </a:lnTo>
                  <a:lnTo>
                    <a:pt x="18" y="534"/>
                  </a:lnTo>
                  <a:lnTo>
                    <a:pt x="24" y="532"/>
                  </a:lnTo>
                  <a:lnTo>
                    <a:pt x="31" y="529"/>
                  </a:lnTo>
                  <a:lnTo>
                    <a:pt x="36" y="527"/>
                  </a:lnTo>
                  <a:lnTo>
                    <a:pt x="38" y="525"/>
                  </a:lnTo>
                  <a:lnTo>
                    <a:pt x="39" y="523"/>
                  </a:lnTo>
                  <a:lnTo>
                    <a:pt x="41" y="518"/>
                  </a:lnTo>
                  <a:lnTo>
                    <a:pt x="43" y="511"/>
                  </a:lnTo>
                  <a:lnTo>
                    <a:pt x="45" y="502"/>
                  </a:lnTo>
                  <a:lnTo>
                    <a:pt x="49" y="492"/>
                  </a:lnTo>
                  <a:lnTo>
                    <a:pt x="51" y="480"/>
                  </a:lnTo>
                  <a:lnTo>
                    <a:pt x="54" y="467"/>
                  </a:lnTo>
                  <a:lnTo>
                    <a:pt x="57" y="453"/>
                  </a:lnTo>
                  <a:lnTo>
                    <a:pt x="61" y="439"/>
                  </a:lnTo>
                  <a:lnTo>
                    <a:pt x="64" y="425"/>
                  </a:lnTo>
                  <a:lnTo>
                    <a:pt x="66" y="412"/>
                  </a:lnTo>
                  <a:lnTo>
                    <a:pt x="69" y="400"/>
                  </a:lnTo>
                  <a:lnTo>
                    <a:pt x="72" y="389"/>
                  </a:lnTo>
                  <a:lnTo>
                    <a:pt x="74" y="379"/>
                  </a:lnTo>
                  <a:lnTo>
                    <a:pt x="75" y="370"/>
                  </a:lnTo>
                  <a:lnTo>
                    <a:pt x="76" y="364"/>
                  </a:lnTo>
                  <a:lnTo>
                    <a:pt x="77" y="358"/>
                  </a:lnTo>
                  <a:lnTo>
                    <a:pt x="78" y="351"/>
                  </a:lnTo>
                  <a:lnTo>
                    <a:pt x="79" y="343"/>
                  </a:lnTo>
                  <a:lnTo>
                    <a:pt x="80" y="335"/>
                  </a:lnTo>
                  <a:lnTo>
                    <a:pt x="80" y="325"/>
                  </a:lnTo>
                  <a:lnTo>
                    <a:pt x="81" y="314"/>
                  </a:lnTo>
                  <a:lnTo>
                    <a:pt x="82" y="304"/>
                  </a:lnTo>
                  <a:lnTo>
                    <a:pt x="83" y="292"/>
                  </a:lnTo>
                  <a:lnTo>
                    <a:pt x="84" y="279"/>
                  </a:lnTo>
                  <a:lnTo>
                    <a:pt x="85" y="267"/>
                  </a:lnTo>
                  <a:lnTo>
                    <a:pt x="86" y="254"/>
                  </a:lnTo>
                  <a:lnTo>
                    <a:pt x="87" y="240"/>
                  </a:lnTo>
                  <a:lnTo>
                    <a:pt x="87" y="226"/>
                  </a:lnTo>
                  <a:lnTo>
                    <a:pt x="87" y="213"/>
                  </a:lnTo>
                  <a:lnTo>
                    <a:pt x="87" y="199"/>
                  </a:lnTo>
                  <a:lnTo>
                    <a:pt x="87" y="186"/>
                  </a:lnTo>
                  <a:lnTo>
                    <a:pt x="87" y="172"/>
                  </a:lnTo>
                  <a:lnTo>
                    <a:pt x="86" y="158"/>
                  </a:lnTo>
                  <a:lnTo>
                    <a:pt x="84" y="144"/>
                  </a:lnTo>
                  <a:lnTo>
                    <a:pt x="82" y="131"/>
                  </a:lnTo>
                  <a:lnTo>
                    <a:pt x="81" y="116"/>
                  </a:lnTo>
                  <a:lnTo>
                    <a:pt x="79" y="103"/>
                  </a:lnTo>
                  <a:lnTo>
                    <a:pt x="77" y="90"/>
                  </a:lnTo>
                  <a:lnTo>
                    <a:pt x="74" y="76"/>
                  </a:lnTo>
                  <a:lnTo>
                    <a:pt x="71" y="64"/>
                  </a:lnTo>
                  <a:lnTo>
                    <a:pt x="68" y="53"/>
                  </a:lnTo>
                  <a:lnTo>
                    <a:pt x="65" y="43"/>
                  </a:lnTo>
                  <a:lnTo>
                    <a:pt x="61" y="33"/>
                  </a:lnTo>
                  <a:lnTo>
                    <a:pt x="58" y="25"/>
                  </a:lnTo>
                  <a:lnTo>
                    <a:pt x="53" y="18"/>
                  </a:lnTo>
                  <a:lnTo>
                    <a:pt x="50" y="12"/>
                  </a:lnTo>
                  <a:lnTo>
                    <a:pt x="46" y="7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23" y="12"/>
                  </a:lnTo>
                  <a:lnTo>
                    <a:pt x="22" y="15"/>
                  </a:lnTo>
                  <a:lnTo>
                    <a:pt x="22" y="16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1113">
              <a:extLst>
                <a:ext uri="{FF2B5EF4-FFF2-40B4-BE49-F238E27FC236}">
                  <a16:creationId xmlns:a16="http://schemas.microsoft.com/office/drawing/2014/main" id="{D11A3E9D-E2B9-446D-9065-FD199C1C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461"/>
              <a:ext cx="47" cy="10"/>
            </a:xfrm>
            <a:custGeom>
              <a:avLst/>
              <a:gdLst>
                <a:gd name="T0" fmla="*/ 21764 w 32"/>
                <a:gd name="T1" fmla="*/ 125 h 8"/>
                <a:gd name="T2" fmla="*/ 1899 w 32"/>
                <a:gd name="T3" fmla="*/ 0 h 8"/>
                <a:gd name="T4" fmla="*/ 0 w 32"/>
                <a:gd name="T5" fmla="*/ 169 h 8"/>
                <a:gd name="T6" fmla="*/ 20232 w 32"/>
                <a:gd name="T7" fmla="*/ 305 h 8"/>
                <a:gd name="T8" fmla="*/ 21764 w 32"/>
                <a:gd name="T9" fmla="*/ 1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"/>
                <a:gd name="T17" fmla="*/ 32 w 3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">
                  <a:moveTo>
                    <a:pt x="31" y="3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29" y="7"/>
                  </a:lnTo>
                  <a:lnTo>
                    <a:pt x="31" y="3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1114">
              <a:extLst>
                <a:ext uri="{FF2B5EF4-FFF2-40B4-BE49-F238E27FC236}">
                  <a16:creationId xmlns:a16="http://schemas.microsoft.com/office/drawing/2014/main" id="{6124EFAD-5069-4A29-B044-2B71B61AF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461"/>
              <a:ext cx="56" cy="17"/>
            </a:xfrm>
            <a:custGeom>
              <a:avLst/>
              <a:gdLst>
                <a:gd name="T0" fmla="*/ 27054 w 38"/>
                <a:gd name="T1" fmla="*/ 132 h 14"/>
                <a:gd name="T2" fmla="*/ 1967 w 38"/>
                <a:gd name="T3" fmla="*/ 0 h 14"/>
                <a:gd name="T4" fmla="*/ 0 w 38"/>
                <a:gd name="T5" fmla="*/ 232 h 14"/>
                <a:gd name="T6" fmla="*/ 25822 w 38"/>
                <a:gd name="T7" fmla="*/ 349 h 14"/>
                <a:gd name="T8" fmla="*/ 27054 w 38"/>
                <a:gd name="T9" fmla="*/ 13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37" y="5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35" y="13"/>
                  </a:lnTo>
                  <a:lnTo>
                    <a:pt x="37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1115">
              <a:extLst>
                <a:ext uri="{FF2B5EF4-FFF2-40B4-BE49-F238E27FC236}">
                  <a16:creationId xmlns:a16="http://schemas.microsoft.com/office/drawing/2014/main" id="{E76E117B-B7A6-46F9-BC41-3591FA890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96" y="3461"/>
              <a:ext cx="56" cy="15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3" name="Freeform 1116">
              <a:extLst>
                <a:ext uri="{FF2B5EF4-FFF2-40B4-BE49-F238E27FC236}">
                  <a16:creationId xmlns:a16="http://schemas.microsoft.com/office/drawing/2014/main" id="{E3893423-CB3B-4DD7-8A08-C5E521D9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045"/>
              <a:ext cx="48" cy="9"/>
            </a:xfrm>
            <a:custGeom>
              <a:avLst/>
              <a:gdLst>
                <a:gd name="T0" fmla="*/ 30920 w 32"/>
                <a:gd name="T1" fmla="*/ 162 h 7"/>
                <a:gd name="T2" fmla="*/ 3482 w 32"/>
                <a:gd name="T3" fmla="*/ 0 h 7"/>
                <a:gd name="T4" fmla="*/ 0 w 32"/>
                <a:gd name="T5" fmla="*/ 267 h 7"/>
                <a:gd name="T6" fmla="*/ 28844 w 32"/>
                <a:gd name="T7" fmla="*/ 441 h 7"/>
                <a:gd name="T8" fmla="*/ 30920 w 32"/>
                <a:gd name="T9" fmla="*/ 16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7"/>
                <a:gd name="T17" fmla="*/ 32 w 3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7">
                  <a:moveTo>
                    <a:pt x="31" y="2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29" y="6"/>
                  </a:lnTo>
                  <a:lnTo>
                    <a:pt x="31" y="2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1117">
              <a:extLst>
                <a:ext uri="{FF2B5EF4-FFF2-40B4-BE49-F238E27FC236}">
                  <a16:creationId xmlns:a16="http://schemas.microsoft.com/office/drawing/2014/main" id="{713C0DBF-42F0-4AC6-BC3D-48CA4736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045"/>
              <a:ext cx="56" cy="16"/>
            </a:xfrm>
            <a:custGeom>
              <a:avLst/>
              <a:gdLst>
                <a:gd name="T0" fmla="*/ 27054 w 38"/>
                <a:gd name="T1" fmla="*/ 137 h 13"/>
                <a:gd name="T2" fmla="*/ 1967 w 38"/>
                <a:gd name="T3" fmla="*/ 0 h 13"/>
                <a:gd name="T4" fmla="*/ 0 w 38"/>
                <a:gd name="T5" fmla="*/ 267 h 13"/>
                <a:gd name="T6" fmla="*/ 25822 w 38"/>
                <a:gd name="T7" fmla="*/ 405 h 13"/>
                <a:gd name="T8" fmla="*/ 27054 w 38"/>
                <a:gd name="T9" fmla="*/ 13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3"/>
                <a:gd name="T17" fmla="*/ 38 w 3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3">
                  <a:moveTo>
                    <a:pt x="37" y="4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35" y="12"/>
                  </a:lnTo>
                  <a:lnTo>
                    <a:pt x="37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Line 1118">
              <a:extLst>
                <a:ext uri="{FF2B5EF4-FFF2-40B4-BE49-F238E27FC236}">
                  <a16:creationId xmlns:a16="http://schemas.microsoft.com/office/drawing/2014/main" id="{0C995605-C17B-47DF-9ECF-3BB2EB0FA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2" y="3045"/>
              <a:ext cx="56" cy="15"/>
            </a:xfrm>
            <a:prstGeom prst="line">
              <a:avLst/>
            </a:prstGeom>
            <a:noFill/>
            <a:ln w="12700">
              <a:solidFill>
                <a:srgbClr val="F2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6" name="Freeform 1119">
              <a:extLst>
                <a:ext uri="{FF2B5EF4-FFF2-40B4-BE49-F238E27FC236}">
                  <a16:creationId xmlns:a16="http://schemas.microsoft.com/office/drawing/2014/main" id="{9B2438F0-757C-4F18-8D29-E2FD61F38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987"/>
              <a:ext cx="172" cy="706"/>
            </a:xfrm>
            <a:custGeom>
              <a:avLst/>
              <a:gdLst>
                <a:gd name="T0" fmla="*/ 32002 w 116"/>
                <a:gd name="T1" fmla="*/ 0 h 567"/>
                <a:gd name="T2" fmla="*/ 40545 w 116"/>
                <a:gd name="T3" fmla="*/ 2 h 567"/>
                <a:gd name="T4" fmla="*/ 50956 w 116"/>
                <a:gd name="T5" fmla="*/ 330 h 567"/>
                <a:gd name="T6" fmla="*/ 55560 w 116"/>
                <a:gd name="T7" fmla="*/ 684 h 567"/>
                <a:gd name="T8" fmla="*/ 62320 w 116"/>
                <a:gd name="T9" fmla="*/ 1199 h 567"/>
                <a:gd name="T10" fmla="*/ 70026 w 116"/>
                <a:gd name="T11" fmla="*/ 1909 h 567"/>
                <a:gd name="T12" fmla="*/ 75637 w 116"/>
                <a:gd name="T13" fmla="*/ 2825 h 567"/>
                <a:gd name="T14" fmla="*/ 82382 w 116"/>
                <a:gd name="T15" fmla="*/ 3953 h 567"/>
                <a:gd name="T16" fmla="*/ 85678 w 116"/>
                <a:gd name="T17" fmla="*/ 5039 h 567"/>
                <a:gd name="T18" fmla="*/ 89140 w 116"/>
                <a:gd name="T19" fmla="*/ 6223 h 567"/>
                <a:gd name="T20" fmla="*/ 91627 w 116"/>
                <a:gd name="T21" fmla="*/ 7640 h 567"/>
                <a:gd name="T22" fmla="*/ 93607 w 116"/>
                <a:gd name="T23" fmla="*/ 9293 h 567"/>
                <a:gd name="T24" fmla="*/ 92406 w 116"/>
                <a:gd name="T25" fmla="*/ 11149 h 567"/>
                <a:gd name="T26" fmla="*/ 90122 w 116"/>
                <a:gd name="T27" fmla="*/ 13323 h 567"/>
                <a:gd name="T28" fmla="*/ 85232 w 116"/>
                <a:gd name="T29" fmla="*/ 15520 h 567"/>
                <a:gd name="T30" fmla="*/ 75637 w 116"/>
                <a:gd name="T31" fmla="*/ 17751 h 567"/>
                <a:gd name="T32" fmla="*/ 66942 w 116"/>
                <a:gd name="T33" fmla="*/ 19778 h 567"/>
                <a:gd name="T34" fmla="*/ 55560 w 116"/>
                <a:gd name="T35" fmla="*/ 21425 h 567"/>
                <a:gd name="T36" fmla="*/ 44824 w 116"/>
                <a:gd name="T37" fmla="*/ 22571 h 567"/>
                <a:gd name="T38" fmla="*/ 30448 w 116"/>
                <a:gd name="T39" fmla="*/ 23304 h 567"/>
                <a:gd name="T40" fmla="*/ 18011 w 116"/>
                <a:gd name="T41" fmla="*/ 23515 h 567"/>
                <a:gd name="T42" fmla="*/ 8192 w 116"/>
                <a:gd name="T43" fmla="*/ 23515 h 567"/>
                <a:gd name="T44" fmla="*/ 0 w 116"/>
                <a:gd name="T45" fmla="*/ 23304 h 567"/>
                <a:gd name="T46" fmla="*/ 5525 w 116"/>
                <a:gd name="T47" fmla="*/ 23381 h 567"/>
                <a:gd name="T48" fmla="*/ 13750 w 116"/>
                <a:gd name="T49" fmla="*/ 23192 h 567"/>
                <a:gd name="T50" fmla="*/ 21481 w 116"/>
                <a:gd name="T51" fmla="*/ 22768 h 567"/>
                <a:gd name="T52" fmla="*/ 27344 w 116"/>
                <a:gd name="T53" fmla="*/ 22197 h 567"/>
                <a:gd name="T54" fmla="*/ 35026 w 116"/>
                <a:gd name="T55" fmla="*/ 21425 h 567"/>
                <a:gd name="T56" fmla="*/ 40545 w 116"/>
                <a:gd name="T57" fmla="*/ 20656 h 567"/>
                <a:gd name="T58" fmla="*/ 46379 w 116"/>
                <a:gd name="T59" fmla="*/ 19778 h 567"/>
                <a:gd name="T60" fmla="*/ 48931 w 116"/>
                <a:gd name="T61" fmla="*/ 19251 h 567"/>
                <a:gd name="T62" fmla="*/ 52383 w 116"/>
                <a:gd name="T63" fmla="*/ 18610 h 567"/>
                <a:gd name="T64" fmla="*/ 58648 w 116"/>
                <a:gd name="T65" fmla="*/ 17421 h 567"/>
                <a:gd name="T66" fmla="*/ 64814 w 116"/>
                <a:gd name="T67" fmla="*/ 15822 h 567"/>
                <a:gd name="T68" fmla="*/ 70026 w 116"/>
                <a:gd name="T69" fmla="*/ 14044 h 567"/>
                <a:gd name="T70" fmla="*/ 73652 w 116"/>
                <a:gd name="T71" fmla="*/ 12357 h 567"/>
                <a:gd name="T72" fmla="*/ 75555 w 116"/>
                <a:gd name="T73" fmla="*/ 10718 h 567"/>
                <a:gd name="T74" fmla="*/ 77007 w 116"/>
                <a:gd name="T75" fmla="*/ 8960 h 567"/>
                <a:gd name="T76" fmla="*/ 75555 w 116"/>
                <a:gd name="T77" fmla="*/ 6972 h 567"/>
                <a:gd name="T78" fmla="*/ 70026 w 116"/>
                <a:gd name="T79" fmla="*/ 4922 h 567"/>
                <a:gd name="T80" fmla="*/ 58716 w 116"/>
                <a:gd name="T81" fmla="*/ 2550 h 567"/>
                <a:gd name="T82" fmla="*/ 46379 w 116"/>
                <a:gd name="T83" fmla="*/ 905 h 567"/>
                <a:gd name="T84" fmla="*/ 35328 w 116"/>
                <a:gd name="T85" fmla="*/ 186 h 567"/>
                <a:gd name="T86" fmla="*/ 30448 w 116"/>
                <a:gd name="T87" fmla="*/ 0 h 5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567"/>
                <a:gd name="T134" fmla="*/ 116 w 116"/>
                <a:gd name="T135" fmla="*/ 567 h 5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567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0" y="2"/>
                  </a:lnTo>
                  <a:lnTo>
                    <a:pt x="54" y="3"/>
                  </a:lnTo>
                  <a:lnTo>
                    <a:pt x="59" y="5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2" y="20"/>
                  </a:lnTo>
                  <a:lnTo>
                    <a:pt x="75" y="24"/>
                  </a:lnTo>
                  <a:lnTo>
                    <a:pt x="77" y="29"/>
                  </a:lnTo>
                  <a:lnTo>
                    <a:pt x="81" y="34"/>
                  </a:lnTo>
                  <a:lnTo>
                    <a:pt x="83" y="40"/>
                  </a:lnTo>
                  <a:lnTo>
                    <a:pt x="86" y="46"/>
                  </a:lnTo>
                  <a:lnTo>
                    <a:pt x="89" y="53"/>
                  </a:lnTo>
                  <a:lnTo>
                    <a:pt x="91" y="60"/>
                  </a:lnTo>
                  <a:lnTo>
                    <a:pt x="94" y="68"/>
                  </a:lnTo>
                  <a:lnTo>
                    <a:pt x="97" y="77"/>
                  </a:lnTo>
                  <a:lnTo>
                    <a:pt x="100" y="85"/>
                  </a:lnTo>
                  <a:lnTo>
                    <a:pt x="102" y="95"/>
                  </a:lnTo>
                  <a:lnTo>
                    <a:pt x="104" y="105"/>
                  </a:lnTo>
                  <a:lnTo>
                    <a:pt x="105" y="113"/>
                  </a:lnTo>
                  <a:lnTo>
                    <a:pt x="106" y="121"/>
                  </a:lnTo>
                  <a:lnTo>
                    <a:pt x="107" y="130"/>
                  </a:lnTo>
                  <a:lnTo>
                    <a:pt x="108" y="140"/>
                  </a:lnTo>
                  <a:lnTo>
                    <a:pt x="110" y="149"/>
                  </a:lnTo>
                  <a:lnTo>
                    <a:pt x="111" y="160"/>
                  </a:lnTo>
                  <a:lnTo>
                    <a:pt x="112" y="172"/>
                  </a:lnTo>
                  <a:lnTo>
                    <a:pt x="113" y="184"/>
                  </a:lnTo>
                  <a:lnTo>
                    <a:pt x="113" y="196"/>
                  </a:lnTo>
                  <a:lnTo>
                    <a:pt x="114" y="209"/>
                  </a:lnTo>
                  <a:lnTo>
                    <a:pt x="115" y="224"/>
                  </a:lnTo>
                  <a:lnTo>
                    <a:pt x="115" y="237"/>
                  </a:lnTo>
                  <a:lnTo>
                    <a:pt x="115" y="253"/>
                  </a:lnTo>
                  <a:lnTo>
                    <a:pt x="114" y="268"/>
                  </a:lnTo>
                  <a:lnTo>
                    <a:pt x="113" y="285"/>
                  </a:lnTo>
                  <a:lnTo>
                    <a:pt x="112" y="302"/>
                  </a:lnTo>
                  <a:lnTo>
                    <a:pt x="111" y="320"/>
                  </a:lnTo>
                  <a:lnTo>
                    <a:pt x="109" y="337"/>
                  </a:lnTo>
                  <a:lnTo>
                    <a:pt x="106" y="355"/>
                  </a:lnTo>
                  <a:lnTo>
                    <a:pt x="105" y="373"/>
                  </a:lnTo>
                  <a:lnTo>
                    <a:pt x="102" y="392"/>
                  </a:lnTo>
                  <a:lnTo>
                    <a:pt x="98" y="410"/>
                  </a:lnTo>
                  <a:lnTo>
                    <a:pt x="94" y="427"/>
                  </a:lnTo>
                  <a:lnTo>
                    <a:pt x="91" y="443"/>
                  </a:lnTo>
                  <a:lnTo>
                    <a:pt x="86" y="460"/>
                  </a:lnTo>
                  <a:lnTo>
                    <a:pt x="83" y="476"/>
                  </a:lnTo>
                  <a:lnTo>
                    <a:pt x="78" y="490"/>
                  </a:lnTo>
                  <a:lnTo>
                    <a:pt x="74" y="504"/>
                  </a:lnTo>
                  <a:lnTo>
                    <a:pt x="69" y="516"/>
                  </a:lnTo>
                  <a:lnTo>
                    <a:pt x="65" y="526"/>
                  </a:lnTo>
                  <a:lnTo>
                    <a:pt x="60" y="535"/>
                  </a:lnTo>
                  <a:lnTo>
                    <a:pt x="55" y="543"/>
                  </a:lnTo>
                  <a:lnTo>
                    <a:pt x="49" y="551"/>
                  </a:lnTo>
                  <a:lnTo>
                    <a:pt x="44" y="557"/>
                  </a:lnTo>
                  <a:lnTo>
                    <a:pt x="38" y="561"/>
                  </a:lnTo>
                  <a:lnTo>
                    <a:pt x="32" y="563"/>
                  </a:lnTo>
                  <a:lnTo>
                    <a:pt x="27" y="565"/>
                  </a:lnTo>
                  <a:lnTo>
                    <a:pt x="22" y="565"/>
                  </a:lnTo>
                  <a:lnTo>
                    <a:pt x="16" y="566"/>
                  </a:lnTo>
                  <a:lnTo>
                    <a:pt x="11" y="565"/>
                  </a:lnTo>
                  <a:lnTo>
                    <a:pt x="10" y="565"/>
                  </a:lnTo>
                  <a:lnTo>
                    <a:pt x="9" y="564"/>
                  </a:lnTo>
                  <a:lnTo>
                    <a:pt x="5" y="563"/>
                  </a:lnTo>
                  <a:lnTo>
                    <a:pt x="0" y="561"/>
                  </a:lnTo>
                  <a:lnTo>
                    <a:pt x="2" y="561"/>
                  </a:lnTo>
                  <a:lnTo>
                    <a:pt x="4" y="562"/>
                  </a:lnTo>
                  <a:lnTo>
                    <a:pt x="7" y="562"/>
                  </a:lnTo>
                  <a:lnTo>
                    <a:pt x="10" y="561"/>
                  </a:lnTo>
                  <a:lnTo>
                    <a:pt x="13" y="560"/>
                  </a:lnTo>
                  <a:lnTo>
                    <a:pt x="17" y="558"/>
                  </a:lnTo>
                  <a:lnTo>
                    <a:pt x="21" y="555"/>
                  </a:lnTo>
                  <a:lnTo>
                    <a:pt x="23" y="552"/>
                  </a:lnTo>
                  <a:lnTo>
                    <a:pt x="26" y="548"/>
                  </a:lnTo>
                  <a:lnTo>
                    <a:pt x="29" y="544"/>
                  </a:lnTo>
                  <a:lnTo>
                    <a:pt x="31" y="539"/>
                  </a:lnTo>
                  <a:lnTo>
                    <a:pt x="34" y="533"/>
                  </a:lnTo>
                  <a:lnTo>
                    <a:pt x="37" y="527"/>
                  </a:lnTo>
                  <a:lnTo>
                    <a:pt x="39" y="521"/>
                  </a:lnTo>
                  <a:lnTo>
                    <a:pt x="43" y="516"/>
                  </a:lnTo>
                  <a:lnTo>
                    <a:pt x="45" y="510"/>
                  </a:lnTo>
                  <a:lnTo>
                    <a:pt x="48" y="503"/>
                  </a:lnTo>
                  <a:lnTo>
                    <a:pt x="50" y="496"/>
                  </a:lnTo>
                  <a:lnTo>
                    <a:pt x="52" y="489"/>
                  </a:lnTo>
                  <a:lnTo>
                    <a:pt x="54" y="483"/>
                  </a:lnTo>
                  <a:lnTo>
                    <a:pt x="57" y="476"/>
                  </a:lnTo>
                  <a:lnTo>
                    <a:pt x="58" y="470"/>
                  </a:lnTo>
                  <a:lnTo>
                    <a:pt x="60" y="464"/>
                  </a:lnTo>
                  <a:lnTo>
                    <a:pt x="61" y="463"/>
                  </a:lnTo>
                  <a:lnTo>
                    <a:pt x="62" y="460"/>
                  </a:lnTo>
                  <a:lnTo>
                    <a:pt x="63" y="454"/>
                  </a:lnTo>
                  <a:lnTo>
                    <a:pt x="65" y="447"/>
                  </a:lnTo>
                  <a:lnTo>
                    <a:pt x="67" y="439"/>
                  </a:lnTo>
                  <a:lnTo>
                    <a:pt x="69" y="429"/>
                  </a:lnTo>
                  <a:lnTo>
                    <a:pt x="72" y="419"/>
                  </a:lnTo>
                  <a:lnTo>
                    <a:pt x="74" y="407"/>
                  </a:lnTo>
                  <a:lnTo>
                    <a:pt x="77" y="394"/>
                  </a:lnTo>
                  <a:lnTo>
                    <a:pt x="80" y="381"/>
                  </a:lnTo>
                  <a:lnTo>
                    <a:pt x="82" y="367"/>
                  </a:lnTo>
                  <a:lnTo>
                    <a:pt x="85" y="352"/>
                  </a:lnTo>
                  <a:lnTo>
                    <a:pt x="86" y="338"/>
                  </a:lnTo>
                  <a:lnTo>
                    <a:pt x="88" y="325"/>
                  </a:lnTo>
                  <a:lnTo>
                    <a:pt x="90" y="311"/>
                  </a:lnTo>
                  <a:lnTo>
                    <a:pt x="91" y="297"/>
                  </a:lnTo>
                  <a:lnTo>
                    <a:pt x="91" y="284"/>
                  </a:lnTo>
                  <a:lnTo>
                    <a:pt x="92" y="271"/>
                  </a:lnTo>
                  <a:lnTo>
                    <a:pt x="93" y="258"/>
                  </a:lnTo>
                  <a:lnTo>
                    <a:pt x="94" y="243"/>
                  </a:lnTo>
                  <a:lnTo>
                    <a:pt x="94" y="230"/>
                  </a:lnTo>
                  <a:lnTo>
                    <a:pt x="95" y="216"/>
                  </a:lnTo>
                  <a:lnTo>
                    <a:pt x="95" y="200"/>
                  </a:lnTo>
                  <a:lnTo>
                    <a:pt x="94" y="184"/>
                  </a:lnTo>
                  <a:lnTo>
                    <a:pt x="93" y="168"/>
                  </a:lnTo>
                  <a:lnTo>
                    <a:pt x="91" y="152"/>
                  </a:lnTo>
                  <a:lnTo>
                    <a:pt x="89" y="136"/>
                  </a:lnTo>
                  <a:lnTo>
                    <a:pt x="86" y="118"/>
                  </a:lnTo>
                  <a:lnTo>
                    <a:pt x="83" y="100"/>
                  </a:lnTo>
                  <a:lnTo>
                    <a:pt x="79" y="81"/>
                  </a:lnTo>
                  <a:lnTo>
                    <a:pt x="73" y="61"/>
                  </a:lnTo>
                  <a:lnTo>
                    <a:pt x="67" y="42"/>
                  </a:lnTo>
                  <a:lnTo>
                    <a:pt x="62" y="31"/>
                  </a:lnTo>
                  <a:lnTo>
                    <a:pt x="57" y="22"/>
                  </a:lnTo>
                  <a:lnTo>
                    <a:pt x="52" y="15"/>
                  </a:lnTo>
                  <a:lnTo>
                    <a:pt x="48" y="9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8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120">
              <a:extLst>
                <a:ext uri="{FF2B5EF4-FFF2-40B4-BE49-F238E27FC236}">
                  <a16:creationId xmlns:a16="http://schemas.microsoft.com/office/drawing/2014/main" id="{F3885ABD-446F-4678-B783-6752CFB4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987"/>
              <a:ext cx="181" cy="713"/>
            </a:xfrm>
            <a:custGeom>
              <a:avLst/>
              <a:gdLst>
                <a:gd name="T0" fmla="*/ 34081 w 122"/>
                <a:gd name="T1" fmla="*/ 0 h 573"/>
                <a:gd name="T2" fmla="*/ 43575 w 122"/>
                <a:gd name="T3" fmla="*/ 2 h 573"/>
                <a:gd name="T4" fmla="*/ 53776 w 122"/>
                <a:gd name="T5" fmla="*/ 329 h 573"/>
                <a:gd name="T6" fmla="*/ 59315 w 122"/>
                <a:gd name="T7" fmla="*/ 679 h 573"/>
                <a:gd name="T8" fmla="*/ 66112 w 122"/>
                <a:gd name="T9" fmla="*/ 1197 h 573"/>
                <a:gd name="T10" fmla="*/ 74357 w 122"/>
                <a:gd name="T11" fmla="*/ 1890 h 573"/>
                <a:gd name="T12" fmla="*/ 80865 w 122"/>
                <a:gd name="T13" fmla="*/ 2816 h 573"/>
                <a:gd name="T14" fmla="*/ 87500 w 122"/>
                <a:gd name="T15" fmla="*/ 3933 h 573"/>
                <a:gd name="T16" fmla="*/ 91442 w 122"/>
                <a:gd name="T17" fmla="*/ 5005 h 573"/>
                <a:gd name="T18" fmla="*/ 94570 w 122"/>
                <a:gd name="T19" fmla="*/ 6202 h 573"/>
                <a:gd name="T20" fmla="*/ 97647 w 122"/>
                <a:gd name="T21" fmla="*/ 7607 h 573"/>
                <a:gd name="T22" fmla="*/ 99210 w 122"/>
                <a:gd name="T23" fmla="*/ 9314 h 573"/>
                <a:gd name="T24" fmla="*/ 98084 w 122"/>
                <a:gd name="T25" fmla="*/ 11102 h 573"/>
                <a:gd name="T26" fmla="*/ 95912 w 122"/>
                <a:gd name="T27" fmla="*/ 13266 h 573"/>
                <a:gd name="T28" fmla="*/ 89991 w 122"/>
                <a:gd name="T29" fmla="*/ 15509 h 573"/>
                <a:gd name="T30" fmla="*/ 80865 w 122"/>
                <a:gd name="T31" fmla="*/ 17749 h 573"/>
                <a:gd name="T32" fmla="*/ 70848 w 122"/>
                <a:gd name="T33" fmla="*/ 19779 h 573"/>
                <a:gd name="T34" fmla="*/ 59315 w 122"/>
                <a:gd name="T35" fmla="*/ 21390 h 573"/>
                <a:gd name="T36" fmla="*/ 47526 w 122"/>
                <a:gd name="T37" fmla="*/ 22571 h 573"/>
                <a:gd name="T38" fmla="*/ 32770 w 122"/>
                <a:gd name="T39" fmla="*/ 23308 h 573"/>
                <a:gd name="T40" fmla="*/ 18575 w 122"/>
                <a:gd name="T41" fmla="*/ 23499 h 573"/>
                <a:gd name="T42" fmla="*/ 8994 w 122"/>
                <a:gd name="T43" fmla="*/ 23499 h 573"/>
                <a:gd name="T44" fmla="*/ 0 w 122"/>
                <a:gd name="T45" fmla="*/ 23308 h 573"/>
                <a:gd name="T46" fmla="*/ 5562 w 122"/>
                <a:gd name="T47" fmla="*/ 23366 h 573"/>
                <a:gd name="T48" fmla="*/ 14888 w 122"/>
                <a:gd name="T49" fmla="*/ 23214 h 573"/>
                <a:gd name="T50" fmla="*/ 22088 w 122"/>
                <a:gd name="T51" fmla="*/ 22743 h 573"/>
                <a:gd name="T52" fmla="*/ 29371 w 122"/>
                <a:gd name="T53" fmla="*/ 22168 h 573"/>
                <a:gd name="T54" fmla="*/ 36739 w 122"/>
                <a:gd name="T55" fmla="*/ 21390 h 573"/>
                <a:gd name="T56" fmla="*/ 43575 w 122"/>
                <a:gd name="T57" fmla="*/ 20575 h 573"/>
                <a:gd name="T58" fmla="*/ 49127 w 122"/>
                <a:gd name="T59" fmla="*/ 19779 h 573"/>
                <a:gd name="T60" fmla="*/ 52276 w 122"/>
                <a:gd name="T61" fmla="*/ 19222 h 573"/>
                <a:gd name="T62" fmla="*/ 55809 w 122"/>
                <a:gd name="T63" fmla="*/ 18580 h 573"/>
                <a:gd name="T64" fmla="*/ 62264 w 122"/>
                <a:gd name="T65" fmla="*/ 17387 h 573"/>
                <a:gd name="T66" fmla="*/ 68672 w 122"/>
                <a:gd name="T67" fmla="*/ 15835 h 573"/>
                <a:gd name="T68" fmla="*/ 74357 w 122"/>
                <a:gd name="T69" fmla="*/ 14051 h 573"/>
                <a:gd name="T70" fmla="*/ 78281 w 122"/>
                <a:gd name="T71" fmla="*/ 12303 h 573"/>
                <a:gd name="T72" fmla="*/ 79782 w 122"/>
                <a:gd name="T73" fmla="*/ 10735 h 573"/>
                <a:gd name="T74" fmla="*/ 81630 w 122"/>
                <a:gd name="T75" fmla="*/ 8922 h 573"/>
                <a:gd name="T76" fmla="*/ 79782 w 122"/>
                <a:gd name="T77" fmla="*/ 7017 h 573"/>
                <a:gd name="T78" fmla="*/ 74357 w 122"/>
                <a:gd name="T79" fmla="*/ 4894 h 573"/>
                <a:gd name="T80" fmla="*/ 62783 w 122"/>
                <a:gd name="T81" fmla="*/ 2540 h 573"/>
                <a:gd name="T82" fmla="*/ 49127 w 122"/>
                <a:gd name="T83" fmla="*/ 901 h 573"/>
                <a:gd name="T84" fmla="*/ 37617 w 122"/>
                <a:gd name="T85" fmla="*/ 184 h 573"/>
                <a:gd name="T86" fmla="*/ 32770 w 122"/>
                <a:gd name="T87" fmla="*/ 0 h 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"/>
                <a:gd name="T133" fmla="*/ 0 h 573"/>
                <a:gd name="T134" fmla="*/ 122 w 122"/>
                <a:gd name="T135" fmla="*/ 573 h 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" h="573">
                  <a:moveTo>
                    <a:pt x="40" y="0"/>
                  </a:move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3"/>
                  </a:lnTo>
                  <a:lnTo>
                    <a:pt x="73" y="16"/>
                  </a:lnTo>
                  <a:lnTo>
                    <a:pt x="76" y="20"/>
                  </a:lnTo>
                  <a:lnTo>
                    <a:pt x="79" y="24"/>
                  </a:lnTo>
                  <a:lnTo>
                    <a:pt x="81" y="29"/>
                  </a:lnTo>
                  <a:lnTo>
                    <a:pt x="85" y="34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4" y="54"/>
                  </a:lnTo>
                  <a:lnTo>
                    <a:pt x="96" y="61"/>
                  </a:lnTo>
                  <a:lnTo>
                    <a:pt x="99" y="69"/>
                  </a:lnTo>
                  <a:lnTo>
                    <a:pt x="102" y="78"/>
                  </a:lnTo>
                  <a:lnTo>
                    <a:pt x="105" y="86"/>
                  </a:lnTo>
                  <a:lnTo>
                    <a:pt x="107" y="96"/>
                  </a:lnTo>
                  <a:lnTo>
                    <a:pt x="109" y="106"/>
                  </a:lnTo>
                  <a:lnTo>
                    <a:pt x="110" y="114"/>
                  </a:lnTo>
                  <a:lnTo>
                    <a:pt x="112" y="122"/>
                  </a:lnTo>
                  <a:lnTo>
                    <a:pt x="113" y="131"/>
                  </a:lnTo>
                  <a:lnTo>
                    <a:pt x="114" y="141"/>
                  </a:lnTo>
                  <a:lnTo>
                    <a:pt x="116" y="151"/>
                  </a:lnTo>
                  <a:lnTo>
                    <a:pt x="117" y="162"/>
                  </a:lnTo>
                  <a:lnTo>
                    <a:pt x="118" y="174"/>
                  </a:lnTo>
                  <a:lnTo>
                    <a:pt x="119" y="186"/>
                  </a:lnTo>
                  <a:lnTo>
                    <a:pt x="119" y="198"/>
                  </a:lnTo>
                  <a:lnTo>
                    <a:pt x="120" y="211"/>
                  </a:lnTo>
                  <a:lnTo>
                    <a:pt x="121" y="226"/>
                  </a:lnTo>
                  <a:lnTo>
                    <a:pt x="121" y="240"/>
                  </a:lnTo>
                  <a:lnTo>
                    <a:pt x="121" y="256"/>
                  </a:lnTo>
                  <a:lnTo>
                    <a:pt x="120" y="271"/>
                  </a:lnTo>
                  <a:lnTo>
                    <a:pt x="119" y="288"/>
                  </a:lnTo>
                  <a:lnTo>
                    <a:pt x="118" y="305"/>
                  </a:lnTo>
                  <a:lnTo>
                    <a:pt x="117" y="323"/>
                  </a:lnTo>
                  <a:lnTo>
                    <a:pt x="115" y="341"/>
                  </a:lnTo>
                  <a:lnTo>
                    <a:pt x="112" y="359"/>
                  </a:lnTo>
                  <a:lnTo>
                    <a:pt x="110" y="377"/>
                  </a:lnTo>
                  <a:lnTo>
                    <a:pt x="107" y="396"/>
                  </a:lnTo>
                  <a:lnTo>
                    <a:pt x="103" y="414"/>
                  </a:lnTo>
                  <a:lnTo>
                    <a:pt x="99" y="432"/>
                  </a:lnTo>
                  <a:lnTo>
                    <a:pt x="96" y="448"/>
                  </a:lnTo>
                  <a:lnTo>
                    <a:pt x="91" y="465"/>
                  </a:lnTo>
                  <a:lnTo>
                    <a:pt x="87" y="481"/>
                  </a:lnTo>
                  <a:lnTo>
                    <a:pt x="82" y="495"/>
                  </a:lnTo>
                  <a:lnTo>
                    <a:pt x="78" y="509"/>
                  </a:lnTo>
                  <a:lnTo>
                    <a:pt x="73" y="521"/>
                  </a:lnTo>
                  <a:lnTo>
                    <a:pt x="68" y="532"/>
                  </a:lnTo>
                  <a:lnTo>
                    <a:pt x="63" y="541"/>
                  </a:lnTo>
                  <a:lnTo>
                    <a:pt x="58" y="549"/>
                  </a:lnTo>
                  <a:lnTo>
                    <a:pt x="52" y="557"/>
                  </a:lnTo>
                  <a:lnTo>
                    <a:pt x="46" y="563"/>
                  </a:lnTo>
                  <a:lnTo>
                    <a:pt x="40" y="567"/>
                  </a:lnTo>
                  <a:lnTo>
                    <a:pt x="34" y="569"/>
                  </a:lnTo>
                  <a:lnTo>
                    <a:pt x="28" y="571"/>
                  </a:lnTo>
                  <a:lnTo>
                    <a:pt x="23" y="571"/>
                  </a:lnTo>
                  <a:lnTo>
                    <a:pt x="17" y="572"/>
                  </a:lnTo>
                  <a:lnTo>
                    <a:pt x="12" y="571"/>
                  </a:lnTo>
                  <a:lnTo>
                    <a:pt x="11" y="571"/>
                  </a:lnTo>
                  <a:lnTo>
                    <a:pt x="9" y="570"/>
                  </a:lnTo>
                  <a:lnTo>
                    <a:pt x="5" y="569"/>
                  </a:lnTo>
                  <a:lnTo>
                    <a:pt x="0" y="567"/>
                  </a:lnTo>
                  <a:lnTo>
                    <a:pt x="2" y="567"/>
                  </a:lnTo>
                  <a:lnTo>
                    <a:pt x="4" y="568"/>
                  </a:lnTo>
                  <a:lnTo>
                    <a:pt x="7" y="568"/>
                  </a:lnTo>
                  <a:lnTo>
                    <a:pt x="10" y="567"/>
                  </a:lnTo>
                  <a:lnTo>
                    <a:pt x="14" y="566"/>
                  </a:lnTo>
                  <a:lnTo>
                    <a:pt x="18" y="564"/>
                  </a:lnTo>
                  <a:lnTo>
                    <a:pt x="22" y="561"/>
                  </a:lnTo>
                  <a:lnTo>
                    <a:pt x="24" y="558"/>
                  </a:lnTo>
                  <a:lnTo>
                    <a:pt x="27" y="554"/>
                  </a:lnTo>
                  <a:lnTo>
                    <a:pt x="30" y="550"/>
                  </a:lnTo>
                  <a:lnTo>
                    <a:pt x="33" y="545"/>
                  </a:lnTo>
                  <a:lnTo>
                    <a:pt x="36" y="539"/>
                  </a:lnTo>
                  <a:lnTo>
                    <a:pt x="39" y="533"/>
                  </a:lnTo>
                  <a:lnTo>
                    <a:pt x="41" y="527"/>
                  </a:lnTo>
                  <a:lnTo>
                    <a:pt x="45" y="521"/>
                  </a:lnTo>
                  <a:lnTo>
                    <a:pt x="47" y="515"/>
                  </a:lnTo>
                  <a:lnTo>
                    <a:pt x="50" y="508"/>
                  </a:lnTo>
                  <a:lnTo>
                    <a:pt x="53" y="501"/>
                  </a:lnTo>
                  <a:lnTo>
                    <a:pt x="55" y="494"/>
                  </a:lnTo>
                  <a:lnTo>
                    <a:pt x="57" y="488"/>
                  </a:lnTo>
                  <a:lnTo>
                    <a:pt x="60" y="481"/>
                  </a:lnTo>
                  <a:lnTo>
                    <a:pt x="61" y="475"/>
                  </a:lnTo>
                  <a:lnTo>
                    <a:pt x="63" y="469"/>
                  </a:lnTo>
                  <a:lnTo>
                    <a:pt x="64" y="468"/>
                  </a:lnTo>
                  <a:lnTo>
                    <a:pt x="65" y="465"/>
                  </a:lnTo>
                  <a:lnTo>
                    <a:pt x="66" y="459"/>
                  </a:lnTo>
                  <a:lnTo>
                    <a:pt x="68" y="452"/>
                  </a:lnTo>
                  <a:lnTo>
                    <a:pt x="70" y="444"/>
                  </a:lnTo>
                  <a:lnTo>
                    <a:pt x="73" y="434"/>
                  </a:lnTo>
                  <a:lnTo>
                    <a:pt x="76" y="423"/>
                  </a:lnTo>
                  <a:lnTo>
                    <a:pt x="78" y="411"/>
                  </a:lnTo>
                  <a:lnTo>
                    <a:pt x="81" y="398"/>
                  </a:lnTo>
                  <a:lnTo>
                    <a:pt x="84" y="385"/>
                  </a:lnTo>
                  <a:lnTo>
                    <a:pt x="86" y="371"/>
                  </a:lnTo>
                  <a:lnTo>
                    <a:pt x="89" y="356"/>
                  </a:lnTo>
                  <a:lnTo>
                    <a:pt x="91" y="342"/>
                  </a:lnTo>
                  <a:lnTo>
                    <a:pt x="93" y="328"/>
                  </a:lnTo>
                  <a:lnTo>
                    <a:pt x="95" y="314"/>
                  </a:lnTo>
                  <a:lnTo>
                    <a:pt x="96" y="300"/>
                  </a:lnTo>
                  <a:lnTo>
                    <a:pt x="96" y="287"/>
                  </a:lnTo>
                  <a:lnTo>
                    <a:pt x="97" y="274"/>
                  </a:lnTo>
                  <a:lnTo>
                    <a:pt x="98" y="261"/>
                  </a:lnTo>
                  <a:lnTo>
                    <a:pt x="99" y="246"/>
                  </a:lnTo>
                  <a:lnTo>
                    <a:pt x="99" y="232"/>
                  </a:lnTo>
                  <a:lnTo>
                    <a:pt x="100" y="218"/>
                  </a:lnTo>
                  <a:lnTo>
                    <a:pt x="100" y="202"/>
                  </a:lnTo>
                  <a:lnTo>
                    <a:pt x="99" y="186"/>
                  </a:lnTo>
                  <a:lnTo>
                    <a:pt x="98" y="170"/>
                  </a:lnTo>
                  <a:lnTo>
                    <a:pt x="96" y="154"/>
                  </a:lnTo>
                  <a:lnTo>
                    <a:pt x="94" y="137"/>
                  </a:lnTo>
                  <a:lnTo>
                    <a:pt x="91" y="119"/>
                  </a:lnTo>
                  <a:lnTo>
                    <a:pt x="87" y="101"/>
                  </a:lnTo>
                  <a:lnTo>
                    <a:pt x="83" y="82"/>
                  </a:lnTo>
                  <a:lnTo>
                    <a:pt x="77" y="62"/>
                  </a:lnTo>
                  <a:lnTo>
                    <a:pt x="70" y="42"/>
                  </a:lnTo>
                  <a:lnTo>
                    <a:pt x="65" y="31"/>
                  </a:lnTo>
                  <a:lnTo>
                    <a:pt x="60" y="22"/>
                  </a:lnTo>
                  <a:lnTo>
                    <a:pt x="55" y="15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1121">
              <a:extLst>
                <a:ext uri="{FF2B5EF4-FFF2-40B4-BE49-F238E27FC236}">
                  <a16:creationId xmlns:a16="http://schemas.microsoft.com/office/drawing/2014/main" id="{C5E84640-192E-4C87-BD49-6BD58FB1A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689"/>
              <a:ext cx="5" cy="5"/>
            </a:xfrm>
            <a:custGeom>
              <a:avLst/>
              <a:gdLst>
                <a:gd name="T0" fmla="*/ 10245 w 3"/>
                <a:gd name="T1" fmla="*/ 125 h 4"/>
                <a:gd name="T2" fmla="*/ 10245 w 3"/>
                <a:gd name="T3" fmla="*/ 1 h 4"/>
                <a:gd name="T4" fmla="*/ 6147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10245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1122">
              <a:extLst>
                <a:ext uri="{FF2B5EF4-FFF2-40B4-BE49-F238E27FC236}">
                  <a16:creationId xmlns:a16="http://schemas.microsoft.com/office/drawing/2014/main" id="{5D735E11-EE4A-4411-82B6-1BBC936E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640"/>
              <a:ext cx="8" cy="48"/>
            </a:xfrm>
            <a:custGeom>
              <a:avLst/>
              <a:gdLst>
                <a:gd name="T0" fmla="*/ 9502 w 5"/>
                <a:gd name="T1" fmla="*/ 1 h 38"/>
                <a:gd name="T2" fmla="*/ 5939 w 5"/>
                <a:gd name="T3" fmla="*/ 0 h 38"/>
                <a:gd name="T4" fmla="*/ 0 w 5"/>
                <a:gd name="T5" fmla="*/ 1893 h 38"/>
                <a:gd name="T6" fmla="*/ 5939 w 5"/>
                <a:gd name="T7" fmla="*/ 1991 h 38"/>
                <a:gd name="T8" fmla="*/ 11763 w 5"/>
                <a:gd name="T9" fmla="*/ 1 h 38"/>
                <a:gd name="T10" fmla="*/ 9502 w 5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8"/>
                <a:gd name="T20" fmla="*/ 5 w 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8">
                  <a:moveTo>
                    <a:pt x="3" y="1"/>
                  </a:moveTo>
                  <a:lnTo>
                    <a:pt x="2" y="0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123">
              <a:extLst>
                <a:ext uri="{FF2B5EF4-FFF2-40B4-BE49-F238E27FC236}">
                  <a16:creationId xmlns:a16="http://schemas.microsoft.com/office/drawing/2014/main" id="{64F7E4C1-94B8-4771-996F-AC3124B5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634"/>
              <a:ext cx="5" cy="6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86 h 5"/>
                <a:gd name="T6" fmla="*/ 6147 w 3"/>
                <a:gd name="T7" fmla="*/ 86 h 5"/>
                <a:gd name="T8" fmla="*/ 10245 w 3"/>
                <a:gd name="T9" fmla="*/ 2 h 5"/>
                <a:gd name="T10" fmla="*/ 0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124">
              <a:extLst>
                <a:ext uri="{FF2B5EF4-FFF2-40B4-BE49-F238E27FC236}">
                  <a16:creationId xmlns:a16="http://schemas.microsoft.com/office/drawing/2014/main" id="{537832C0-E356-47D0-99FC-6D9299B7F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76" cy="112"/>
            </a:xfrm>
            <a:custGeom>
              <a:avLst/>
              <a:gdLst>
                <a:gd name="T0" fmla="*/ 0 w 51"/>
                <a:gd name="T1" fmla="*/ 0 h 90"/>
                <a:gd name="T2" fmla="*/ 2283 w 51"/>
                <a:gd name="T3" fmla="*/ 2 h 90"/>
                <a:gd name="T4" fmla="*/ 3931 w 51"/>
                <a:gd name="T5" fmla="*/ 184 h 90"/>
                <a:gd name="T6" fmla="*/ 7555 w 51"/>
                <a:gd name="T7" fmla="*/ 355 h 90"/>
                <a:gd name="T8" fmla="*/ 11258 w 51"/>
                <a:gd name="T9" fmla="*/ 550 h 90"/>
                <a:gd name="T10" fmla="*/ 14637 w 51"/>
                <a:gd name="T11" fmla="*/ 851 h 90"/>
                <a:gd name="T12" fmla="*/ 18383 w 51"/>
                <a:gd name="T13" fmla="*/ 1197 h 90"/>
                <a:gd name="T14" fmla="*/ 21812 w 51"/>
                <a:gd name="T15" fmla="*/ 1629 h 90"/>
                <a:gd name="T16" fmla="*/ 25442 w 51"/>
                <a:gd name="T17" fmla="*/ 2160 h 90"/>
                <a:gd name="T18" fmla="*/ 25442 w 51"/>
                <a:gd name="T19" fmla="*/ 2186 h 90"/>
                <a:gd name="T20" fmla="*/ 25442 w 51"/>
                <a:gd name="T21" fmla="*/ 2262 h 90"/>
                <a:gd name="T22" fmla="*/ 27394 w 51"/>
                <a:gd name="T23" fmla="*/ 2396 h 90"/>
                <a:gd name="T24" fmla="*/ 28409 w 51"/>
                <a:gd name="T25" fmla="*/ 2587 h 90"/>
                <a:gd name="T26" fmla="*/ 28889 w 51"/>
                <a:gd name="T27" fmla="*/ 2725 h 90"/>
                <a:gd name="T28" fmla="*/ 30555 w 51"/>
                <a:gd name="T29" fmla="*/ 2994 h 90"/>
                <a:gd name="T30" fmla="*/ 32504 w 51"/>
                <a:gd name="T31" fmla="*/ 3294 h 90"/>
                <a:gd name="T32" fmla="*/ 33795 w 51"/>
                <a:gd name="T33" fmla="*/ 3554 h 90"/>
                <a:gd name="T34" fmla="*/ 34166 w 51"/>
                <a:gd name="T35" fmla="*/ 3642 h 90"/>
                <a:gd name="T36" fmla="*/ 36374 w 51"/>
                <a:gd name="T37" fmla="*/ 3672 h 90"/>
                <a:gd name="T38" fmla="*/ 38913 w 51"/>
                <a:gd name="T39" fmla="*/ 3672 h 90"/>
                <a:gd name="T40" fmla="*/ 40822 w 51"/>
                <a:gd name="T41" fmla="*/ 3642 h 90"/>
                <a:gd name="T42" fmla="*/ 42335 w 51"/>
                <a:gd name="T43" fmla="*/ 3554 h 90"/>
                <a:gd name="T44" fmla="*/ 44508 w 51"/>
                <a:gd name="T45" fmla="*/ 3385 h 90"/>
                <a:gd name="T46" fmla="*/ 44508 w 51"/>
                <a:gd name="T47" fmla="*/ 3138 h 90"/>
                <a:gd name="T48" fmla="*/ 42335 w 51"/>
                <a:gd name="T49" fmla="*/ 2856 h 90"/>
                <a:gd name="T50" fmla="*/ 40822 w 51"/>
                <a:gd name="T51" fmla="*/ 2647 h 90"/>
                <a:gd name="T52" fmla="*/ 39684 w 51"/>
                <a:gd name="T53" fmla="*/ 2307 h 90"/>
                <a:gd name="T54" fmla="*/ 36374 w 51"/>
                <a:gd name="T55" fmla="*/ 2027 h 90"/>
                <a:gd name="T56" fmla="*/ 33795 w 51"/>
                <a:gd name="T57" fmla="*/ 1640 h 90"/>
                <a:gd name="T58" fmla="*/ 30555 w 51"/>
                <a:gd name="T59" fmla="*/ 1318 h 90"/>
                <a:gd name="T60" fmla="*/ 26630 w 51"/>
                <a:gd name="T61" fmla="*/ 981 h 90"/>
                <a:gd name="T62" fmla="*/ 22927 w 51"/>
                <a:gd name="T63" fmla="*/ 684 h 90"/>
                <a:gd name="T64" fmla="*/ 18383 w 51"/>
                <a:gd name="T65" fmla="*/ 442 h 90"/>
                <a:gd name="T66" fmla="*/ 15954 w 51"/>
                <a:gd name="T67" fmla="*/ 285 h 90"/>
                <a:gd name="T68" fmla="*/ 11258 w 51"/>
                <a:gd name="T69" fmla="*/ 148 h 90"/>
                <a:gd name="T70" fmla="*/ 8730 w 51"/>
                <a:gd name="T71" fmla="*/ 2 h 90"/>
                <a:gd name="T72" fmla="*/ 5858 w 51"/>
                <a:gd name="T73" fmla="*/ 1 h 90"/>
                <a:gd name="T74" fmla="*/ 3402 w 51"/>
                <a:gd name="T75" fmla="*/ 0 h 90"/>
                <a:gd name="T76" fmla="*/ 1532 w 51"/>
                <a:gd name="T77" fmla="*/ 0 h 90"/>
                <a:gd name="T78" fmla="*/ 0 w 51"/>
                <a:gd name="T79" fmla="*/ 0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90"/>
                <a:gd name="T122" fmla="*/ 51 w 51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90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9" y="9"/>
                  </a:lnTo>
                  <a:lnTo>
                    <a:pt x="13" y="14"/>
                  </a:lnTo>
                  <a:lnTo>
                    <a:pt x="17" y="21"/>
                  </a:lnTo>
                  <a:lnTo>
                    <a:pt x="21" y="29"/>
                  </a:lnTo>
                  <a:lnTo>
                    <a:pt x="25" y="39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1" y="58"/>
                  </a:lnTo>
                  <a:lnTo>
                    <a:pt x="32" y="63"/>
                  </a:lnTo>
                  <a:lnTo>
                    <a:pt x="33" y="67"/>
                  </a:lnTo>
                  <a:lnTo>
                    <a:pt x="35" y="73"/>
                  </a:lnTo>
                  <a:lnTo>
                    <a:pt x="37" y="80"/>
                  </a:lnTo>
                  <a:lnTo>
                    <a:pt x="38" y="86"/>
                  </a:lnTo>
                  <a:lnTo>
                    <a:pt x="39" y="88"/>
                  </a:lnTo>
                  <a:lnTo>
                    <a:pt x="41" y="89"/>
                  </a:lnTo>
                  <a:lnTo>
                    <a:pt x="44" y="89"/>
                  </a:lnTo>
                  <a:lnTo>
                    <a:pt x="46" y="88"/>
                  </a:lnTo>
                  <a:lnTo>
                    <a:pt x="48" y="86"/>
                  </a:lnTo>
                  <a:lnTo>
                    <a:pt x="50" y="82"/>
                  </a:lnTo>
                  <a:lnTo>
                    <a:pt x="50" y="76"/>
                  </a:lnTo>
                  <a:lnTo>
                    <a:pt x="48" y="69"/>
                  </a:lnTo>
                  <a:lnTo>
                    <a:pt x="46" y="64"/>
                  </a:lnTo>
                  <a:lnTo>
                    <a:pt x="45" y="56"/>
                  </a:lnTo>
                  <a:lnTo>
                    <a:pt x="41" y="49"/>
                  </a:lnTo>
                  <a:lnTo>
                    <a:pt x="38" y="40"/>
                  </a:lnTo>
                  <a:lnTo>
                    <a:pt x="35" y="32"/>
                  </a:lnTo>
                  <a:lnTo>
                    <a:pt x="30" y="24"/>
                  </a:lnTo>
                  <a:lnTo>
                    <a:pt x="26" y="17"/>
                  </a:lnTo>
                  <a:lnTo>
                    <a:pt x="21" y="11"/>
                  </a:lnTo>
                  <a:lnTo>
                    <a:pt x="18" y="7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125">
              <a:extLst>
                <a:ext uri="{FF2B5EF4-FFF2-40B4-BE49-F238E27FC236}">
                  <a16:creationId xmlns:a16="http://schemas.microsoft.com/office/drawing/2014/main" id="{B19B0608-C594-4E0A-AD55-2C31C1C0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73" cy="106"/>
            </a:xfrm>
            <a:custGeom>
              <a:avLst/>
              <a:gdLst>
                <a:gd name="T0" fmla="*/ 32413 w 49"/>
                <a:gd name="T1" fmla="*/ 3361 h 85"/>
                <a:gd name="T2" fmla="*/ 34087 w 49"/>
                <a:gd name="T3" fmla="*/ 3454 h 85"/>
                <a:gd name="T4" fmla="*/ 36078 w 49"/>
                <a:gd name="T5" fmla="*/ 3567 h 85"/>
                <a:gd name="T6" fmla="*/ 37807 w 49"/>
                <a:gd name="T7" fmla="*/ 3580 h 85"/>
                <a:gd name="T8" fmla="*/ 39554 w 49"/>
                <a:gd name="T9" fmla="*/ 3567 h 85"/>
                <a:gd name="T10" fmla="*/ 40670 w 49"/>
                <a:gd name="T11" fmla="*/ 3454 h 85"/>
                <a:gd name="T12" fmla="*/ 42228 w 49"/>
                <a:gd name="T13" fmla="*/ 3306 h 85"/>
                <a:gd name="T14" fmla="*/ 42228 w 49"/>
                <a:gd name="T15" fmla="*/ 3093 h 85"/>
                <a:gd name="T16" fmla="*/ 40670 w 49"/>
                <a:gd name="T17" fmla="*/ 2796 h 85"/>
                <a:gd name="T18" fmla="*/ 39554 w 49"/>
                <a:gd name="T19" fmla="*/ 2576 h 85"/>
                <a:gd name="T20" fmla="*/ 37807 w 49"/>
                <a:gd name="T21" fmla="*/ 2302 h 85"/>
                <a:gd name="T22" fmla="*/ 35222 w 49"/>
                <a:gd name="T23" fmla="*/ 2015 h 85"/>
                <a:gd name="T24" fmla="*/ 31521 w 49"/>
                <a:gd name="T25" fmla="*/ 1657 h 85"/>
                <a:gd name="T26" fmla="*/ 29827 w 49"/>
                <a:gd name="T27" fmla="*/ 1329 h 85"/>
                <a:gd name="T28" fmla="*/ 25377 w 49"/>
                <a:gd name="T29" fmla="*/ 988 h 85"/>
                <a:gd name="T30" fmla="*/ 22880 w 49"/>
                <a:gd name="T31" fmla="*/ 705 h 85"/>
                <a:gd name="T32" fmla="*/ 18324 w 49"/>
                <a:gd name="T33" fmla="*/ 453 h 85"/>
                <a:gd name="T34" fmla="*/ 14604 w 49"/>
                <a:gd name="T35" fmla="*/ 291 h 85"/>
                <a:gd name="T36" fmla="*/ 11242 w 49"/>
                <a:gd name="T37" fmla="*/ 150 h 85"/>
                <a:gd name="T38" fmla="*/ 8709 w 49"/>
                <a:gd name="T39" fmla="*/ 2 h 85"/>
                <a:gd name="T40" fmla="*/ 5065 w 49"/>
                <a:gd name="T41" fmla="*/ 1 h 85"/>
                <a:gd name="T42" fmla="*/ 3400 w 49"/>
                <a:gd name="T43" fmla="*/ 0 h 85"/>
                <a:gd name="T44" fmla="*/ 1532 w 49"/>
                <a:gd name="T45" fmla="*/ 0 h 85"/>
                <a:gd name="T46" fmla="*/ 0 w 49"/>
                <a:gd name="T47" fmla="*/ 0 h 85"/>
                <a:gd name="T48" fmla="*/ 2282 w 49"/>
                <a:gd name="T49" fmla="*/ 2 h 85"/>
                <a:gd name="T50" fmla="*/ 3924 w 49"/>
                <a:gd name="T51" fmla="*/ 187 h 85"/>
                <a:gd name="T52" fmla="*/ 7546 w 49"/>
                <a:gd name="T53" fmla="*/ 363 h 85"/>
                <a:gd name="T54" fmla="*/ 10652 w 49"/>
                <a:gd name="T55" fmla="*/ 565 h 85"/>
                <a:gd name="T56" fmla="*/ 14604 w 49"/>
                <a:gd name="T57" fmla="*/ 879 h 85"/>
                <a:gd name="T58" fmla="*/ 17821 w 49"/>
                <a:gd name="T59" fmla="*/ 1211 h 85"/>
                <a:gd name="T60" fmla="*/ 21757 w 49"/>
                <a:gd name="T61" fmla="*/ 1616 h 85"/>
                <a:gd name="T62" fmla="*/ 25377 w 49"/>
                <a:gd name="T63" fmla="*/ 2126 h 85"/>
                <a:gd name="T64" fmla="*/ 26550 w 49"/>
                <a:gd name="T65" fmla="*/ 2221 h 85"/>
                <a:gd name="T66" fmla="*/ 27299 w 49"/>
                <a:gd name="T67" fmla="*/ 2348 h 85"/>
                <a:gd name="T68" fmla="*/ 28345 w 49"/>
                <a:gd name="T69" fmla="*/ 2513 h 85"/>
                <a:gd name="T70" fmla="*/ 28798 w 49"/>
                <a:gd name="T71" fmla="*/ 2695 h 85"/>
                <a:gd name="T72" fmla="*/ 30474 w 49"/>
                <a:gd name="T73" fmla="*/ 2928 h 85"/>
                <a:gd name="T74" fmla="*/ 31521 w 49"/>
                <a:gd name="T75" fmla="*/ 3134 h 85"/>
                <a:gd name="T76" fmla="*/ 32413 w 49"/>
                <a:gd name="T77" fmla="*/ 3361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"/>
                <a:gd name="T118" fmla="*/ 0 h 85"/>
                <a:gd name="T119" fmla="*/ 49 w 49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" h="85">
                  <a:moveTo>
                    <a:pt x="37" y="79"/>
                  </a:moveTo>
                  <a:lnTo>
                    <a:pt x="39" y="81"/>
                  </a:lnTo>
                  <a:lnTo>
                    <a:pt x="41" y="83"/>
                  </a:lnTo>
                  <a:lnTo>
                    <a:pt x="43" y="84"/>
                  </a:lnTo>
                  <a:lnTo>
                    <a:pt x="45" y="83"/>
                  </a:lnTo>
                  <a:lnTo>
                    <a:pt x="46" y="81"/>
                  </a:lnTo>
                  <a:lnTo>
                    <a:pt x="48" y="77"/>
                  </a:lnTo>
                  <a:lnTo>
                    <a:pt x="48" y="73"/>
                  </a:lnTo>
                  <a:lnTo>
                    <a:pt x="46" y="66"/>
                  </a:lnTo>
                  <a:lnTo>
                    <a:pt x="45" y="61"/>
                  </a:lnTo>
                  <a:lnTo>
                    <a:pt x="43" y="54"/>
                  </a:lnTo>
                  <a:lnTo>
                    <a:pt x="40" y="47"/>
                  </a:lnTo>
                  <a:lnTo>
                    <a:pt x="36" y="39"/>
                  </a:lnTo>
                  <a:lnTo>
                    <a:pt x="34" y="31"/>
                  </a:lnTo>
                  <a:lnTo>
                    <a:pt x="29" y="23"/>
                  </a:lnTo>
                  <a:lnTo>
                    <a:pt x="26" y="17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9" y="9"/>
                  </a:lnTo>
                  <a:lnTo>
                    <a:pt x="12" y="14"/>
                  </a:lnTo>
                  <a:lnTo>
                    <a:pt x="17" y="21"/>
                  </a:lnTo>
                  <a:lnTo>
                    <a:pt x="20" y="28"/>
                  </a:lnTo>
                  <a:lnTo>
                    <a:pt x="25" y="38"/>
                  </a:lnTo>
                  <a:lnTo>
                    <a:pt x="29" y="50"/>
                  </a:lnTo>
                  <a:lnTo>
                    <a:pt x="30" y="52"/>
                  </a:lnTo>
                  <a:lnTo>
                    <a:pt x="31" y="55"/>
                  </a:lnTo>
                  <a:lnTo>
                    <a:pt x="32" y="59"/>
                  </a:lnTo>
                  <a:lnTo>
                    <a:pt x="33" y="63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37" y="79"/>
                  </a:lnTo>
                </a:path>
              </a:pathLst>
            </a:custGeom>
            <a:solidFill>
              <a:srgbClr val="D6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1126">
              <a:extLst>
                <a:ext uri="{FF2B5EF4-FFF2-40B4-BE49-F238E27FC236}">
                  <a16:creationId xmlns:a16="http://schemas.microsoft.com/office/drawing/2014/main" id="{6866F9E3-823F-4DB1-85BB-86FECCB40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70" cy="99"/>
            </a:xfrm>
            <a:custGeom>
              <a:avLst/>
              <a:gdLst>
                <a:gd name="T0" fmla="*/ 32346 w 47"/>
                <a:gd name="T1" fmla="*/ 3461 h 79"/>
                <a:gd name="T2" fmla="*/ 33503 w 47"/>
                <a:gd name="T3" fmla="*/ 3505 h 79"/>
                <a:gd name="T4" fmla="*/ 35133 w 47"/>
                <a:gd name="T5" fmla="*/ 3628 h 79"/>
                <a:gd name="T6" fmla="*/ 37064 w 47"/>
                <a:gd name="T7" fmla="*/ 3628 h 79"/>
                <a:gd name="T8" fmla="*/ 37292 w 47"/>
                <a:gd name="T9" fmla="*/ 3628 h 79"/>
                <a:gd name="T10" fmla="*/ 39426 w 47"/>
                <a:gd name="T11" fmla="*/ 3505 h 79"/>
                <a:gd name="T12" fmla="*/ 39426 w 47"/>
                <a:gd name="T13" fmla="*/ 3361 h 79"/>
                <a:gd name="T14" fmla="*/ 40505 w 47"/>
                <a:gd name="T15" fmla="*/ 3256 h 79"/>
                <a:gd name="T16" fmla="*/ 39426 w 47"/>
                <a:gd name="T17" fmla="*/ 2954 h 79"/>
                <a:gd name="T18" fmla="*/ 37292 w 47"/>
                <a:gd name="T19" fmla="*/ 2762 h 79"/>
                <a:gd name="T20" fmla="*/ 35974 w 47"/>
                <a:gd name="T21" fmla="*/ 2407 h 79"/>
                <a:gd name="T22" fmla="*/ 33828 w 47"/>
                <a:gd name="T23" fmla="*/ 2140 h 79"/>
                <a:gd name="T24" fmla="*/ 31400 w 47"/>
                <a:gd name="T25" fmla="*/ 1708 h 79"/>
                <a:gd name="T26" fmla="*/ 27991 w 47"/>
                <a:gd name="T27" fmla="*/ 1421 h 79"/>
                <a:gd name="T28" fmla="*/ 24886 w 47"/>
                <a:gd name="T29" fmla="*/ 1053 h 79"/>
                <a:gd name="T30" fmla="*/ 21718 w 47"/>
                <a:gd name="T31" fmla="*/ 763 h 79"/>
                <a:gd name="T32" fmla="*/ 17774 w 47"/>
                <a:gd name="T33" fmla="*/ 535 h 79"/>
                <a:gd name="T34" fmla="*/ 14156 w 47"/>
                <a:gd name="T35" fmla="*/ 341 h 79"/>
                <a:gd name="T36" fmla="*/ 10634 w 47"/>
                <a:gd name="T37" fmla="*/ 187 h 79"/>
                <a:gd name="T38" fmla="*/ 7533 w 47"/>
                <a:gd name="T39" fmla="*/ 119 h 79"/>
                <a:gd name="T40" fmla="*/ 5058 w 47"/>
                <a:gd name="T41" fmla="*/ 1 h 79"/>
                <a:gd name="T42" fmla="*/ 3396 w 47"/>
                <a:gd name="T43" fmla="*/ 0 h 79"/>
                <a:gd name="T44" fmla="*/ 1531 w 47"/>
                <a:gd name="T45" fmla="*/ 0 h 79"/>
                <a:gd name="T46" fmla="*/ 0 w 47"/>
                <a:gd name="T47" fmla="*/ 0 h 79"/>
                <a:gd name="T48" fmla="*/ 2280 w 47"/>
                <a:gd name="T49" fmla="*/ 119 h 79"/>
                <a:gd name="T50" fmla="*/ 3921 w 47"/>
                <a:gd name="T51" fmla="*/ 234 h 79"/>
                <a:gd name="T52" fmla="*/ 7533 w 47"/>
                <a:gd name="T53" fmla="*/ 427 h 79"/>
                <a:gd name="T54" fmla="*/ 11219 w 47"/>
                <a:gd name="T55" fmla="*/ 670 h 79"/>
                <a:gd name="T56" fmla="*/ 14582 w 47"/>
                <a:gd name="T57" fmla="*/ 905 h 79"/>
                <a:gd name="T58" fmla="*/ 18260 w 47"/>
                <a:gd name="T59" fmla="*/ 1283 h 79"/>
                <a:gd name="T60" fmla="*/ 21718 w 47"/>
                <a:gd name="T61" fmla="*/ 1654 h 79"/>
                <a:gd name="T62" fmla="*/ 25039 w 47"/>
                <a:gd name="T63" fmla="*/ 2221 h 79"/>
                <a:gd name="T64" fmla="*/ 25039 w 47"/>
                <a:gd name="T65" fmla="*/ 2232 h 79"/>
                <a:gd name="T66" fmla="*/ 26472 w 47"/>
                <a:gd name="T67" fmla="*/ 2357 h 79"/>
                <a:gd name="T68" fmla="*/ 27196 w 47"/>
                <a:gd name="T69" fmla="*/ 2449 h 79"/>
                <a:gd name="T70" fmla="*/ 27991 w 47"/>
                <a:gd name="T71" fmla="*/ 2613 h 79"/>
                <a:gd name="T72" fmla="*/ 28734 w 47"/>
                <a:gd name="T73" fmla="*/ 2783 h 79"/>
                <a:gd name="T74" fmla="*/ 30419 w 47"/>
                <a:gd name="T75" fmla="*/ 2954 h 79"/>
                <a:gd name="T76" fmla="*/ 30419 w 47"/>
                <a:gd name="T77" fmla="*/ 3182 h 79"/>
                <a:gd name="T78" fmla="*/ 32346 w 47"/>
                <a:gd name="T79" fmla="*/ 3461 h 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79"/>
                <a:gd name="T122" fmla="*/ 47 w 47"/>
                <a:gd name="T123" fmla="*/ 79 h 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79">
                  <a:moveTo>
                    <a:pt x="37" y="74"/>
                  </a:moveTo>
                  <a:lnTo>
                    <a:pt x="38" y="76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6"/>
                  </a:lnTo>
                  <a:lnTo>
                    <a:pt x="45" y="73"/>
                  </a:lnTo>
                  <a:lnTo>
                    <a:pt x="46" y="70"/>
                  </a:lnTo>
                  <a:lnTo>
                    <a:pt x="45" y="64"/>
                  </a:lnTo>
                  <a:lnTo>
                    <a:pt x="43" y="59"/>
                  </a:lnTo>
                  <a:lnTo>
                    <a:pt x="41" y="52"/>
                  </a:lnTo>
                  <a:lnTo>
                    <a:pt x="39" y="46"/>
                  </a:lnTo>
                  <a:lnTo>
                    <a:pt x="36" y="37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5" y="17"/>
                  </a:lnTo>
                  <a:lnTo>
                    <a:pt x="20" y="11"/>
                  </a:lnTo>
                  <a:lnTo>
                    <a:pt x="16" y="7"/>
                  </a:lnTo>
                  <a:lnTo>
                    <a:pt x="12" y="4"/>
                  </a:lnTo>
                  <a:lnTo>
                    <a:pt x="9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9" y="9"/>
                  </a:lnTo>
                  <a:lnTo>
                    <a:pt x="13" y="14"/>
                  </a:lnTo>
                  <a:lnTo>
                    <a:pt x="17" y="20"/>
                  </a:lnTo>
                  <a:lnTo>
                    <a:pt x="21" y="27"/>
                  </a:lnTo>
                  <a:lnTo>
                    <a:pt x="25" y="36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30" y="51"/>
                  </a:lnTo>
                  <a:lnTo>
                    <a:pt x="31" y="53"/>
                  </a:lnTo>
                  <a:lnTo>
                    <a:pt x="32" y="57"/>
                  </a:lnTo>
                  <a:lnTo>
                    <a:pt x="33" y="60"/>
                  </a:lnTo>
                  <a:lnTo>
                    <a:pt x="35" y="64"/>
                  </a:lnTo>
                  <a:lnTo>
                    <a:pt x="35" y="69"/>
                  </a:lnTo>
                  <a:lnTo>
                    <a:pt x="37" y="74"/>
                  </a:lnTo>
                </a:path>
              </a:pathLst>
            </a:custGeom>
            <a:solidFill>
              <a:srgbClr val="C6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1127">
              <a:extLst>
                <a:ext uri="{FF2B5EF4-FFF2-40B4-BE49-F238E27FC236}">
                  <a16:creationId xmlns:a16="http://schemas.microsoft.com/office/drawing/2014/main" id="{D4398B6A-3AFE-4F6E-B410-F5A8F298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67" cy="92"/>
            </a:xfrm>
            <a:custGeom>
              <a:avLst/>
              <a:gdLst>
                <a:gd name="T0" fmla="*/ 31323 w 45"/>
                <a:gd name="T1" fmla="*/ 2791 h 74"/>
                <a:gd name="T2" fmla="*/ 33303 w 45"/>
                <a:gd name="T3" fmla="*/ 2861 h 74"/>
                <a:gd name="T4" fmla="*/ 33735 w 45"/>
                <a:gd name="T5" fmla="*/ 2929 h 74"/>
                <a:gd name="T6" fmla="*/ 35023 w 45"/>
                <a:gd name="T7" fmla="*/ 2946 h 74"/>
                <a:gd name="T8" fmla="*/ 36832 w 45"/>
                <a:gd name="T9" fmla="*/ 2946 h 74"/>
                <a:gd name="T10" fmla="*/ 37146 w 45"/>
                <a:gd name="T11" fmla="*/ 2929 h 74"/>
                <a:gd name="T12" fmla="*/ 38325 w 45"/>
                <a:gd name="T13" fmla="*/ 2796 h 74"/>
                <a:gd name="T14" fmla="*/ 38325 w 45"/>
                <a:gd name="T15" fmla="*/ 2699 h 74"/>
                <a:gd name="T16" fmla="*/ 37146 w 45"/>
                <a:gd name="T17" fmla="*/ 2511 h 74"/>
                <a:gd name="T18" fmla="*/ 35500 w 45"/>
                <a:gd name="T19" fmla="*/ 2281 h 74"/>
                <a:gd name="T20" fmla="*/ 35023 w 45"/>
                <a:gd name="T21" fmla="*/ 2020 h 74"/>
                <a:gd name="T22" fmla="*/ 32115 w 45"/>
                <a:gd name="T23" fmla="*/ 1731 h 74"/>
                <a:gd name="T24" fmla="*/ 29651 w 45"/>
                <a:gd name="T25" fmla="*/ 1476 h 74"/>
                <a:gd name="T26" fmla="*/ 27896 w 45"/>
                <a:gd name="T27" fmla="*/ 1198 h 74"/>
                <a:gd name="T28" fmla="*/ 23523 w 45"/>
                <a:gd name="T29" fmla="*/ 894 h 74"/>
                <a:gd name="T30" fmla="*/ 21038 w 45"/>
                <a:gd name="T31" fmla="*/ 661 h 74"/>
                <a:gd name="T32" fmla="*/ 16615 w 45"/>
                <a:gd name="T33" fmla="*/ 403 h 74"/>
                <a:gd name="T34" fmla="*/ 14130 w 45"/>
                <a:gd name="T35" fmla="*/ 229 h 74"/>
                <a:gd name="T36" fmla="*/ 10611 w 45"/>
                <a:gd name="T37" fmla="*/ 148 h 74"/>
                <a:gd name="T38" fmla="*/ 7495 w 45"/>
                <a:gd name="T39" fmla="*/ 2 h 74"/>
                <a:gd name="T40" fmla="*/ 3917 w 45"/>
                <a:gd name="T41" fmla="*/ 1 h 74"/>
                <a:gd name="T42" fmla="*/ 3381 w 45"/>
                <a:gd name="T43" fmla="*/ 0 h 74"/>
                <a:gd name="T44" fmla="*/ 1525 w 45"/>
                <a:gd name="T45" fmla="*/ 0 h 74"/>
                <a:gd name="T46" fmla="*/ 0 w 45"/>
                <a:gd name="T47" fmla="*/ 0 h 74"/>
                <a:gd name="T48" fmla="*/ 2271 w 45"/>
                <a:gd name="T49" fmla="*/ 2 h 74"/>
                <a:gd name="T50" fmla="*/ 3917 w 45"/>
                <a:gd name="T51" fmla="*/ 184 h 74"/>
                <a:gd name="T52" fmla="*/ 7495 w 45"/>
                <a:gd name="T53" fmla="*/ 324 h 74"/>
                <a:gd name="T54" fmla="*/ 11159 w 45"/>
                <a:gd name="T55" fmla="*/ 532 h 74"/>
                <a:gd name="T56" fmla="*/ 14487 w 45"/>
                <a:gd name="T57" fmla="*/ 719 h 74"/>
                <a:gd name="T58" fmla="*/ 17780 w 45"/>
                <a:gd name="T59" fmla="*/ 1051 h 74"/>
                <a:gd name="T60" fmla="*/ 22658 w 45"/>
                <a:gd name="T61" fmla="*/ 1453 h 74"/>
                <a:gd name="T62" fmla="*/ 26385 w 45"/>
                <a:gd name="T63" fmla="*/ 1851 h 74"/>
                <a:gd name="T64" fmla="*/ 26385 w 45"/>
                <a:gd name="T65" fmla="*/ 1895 h 74"/>
                <a:gd name="T66" fmla="*/ 26385 w 45"/>
                <a:gd name="T67" fmla="*/ 1964 h 74"/>
                <a:gd name="T68" fmla="*/ 26472 w 45"/>
                <a:gd name="T69" fmla="*/ 2020 h 74"/>
                <a:gd name="T70" fmla="*/ 27896 w 45"/>
                <a:gd name="T71" fmla="*/ 2152 h 74"/>
                <a:gd name="T72" fmla="*/ 28658 w 45"/>
                <a:gd name="T73" fmla="*/ 2281 h 74"/>
                <a:gd name="T74" fmla="*/ 29651 w 45"/>
                <a:gd name="T75" fmla="*/ 2442 h 74"/>
                <a:gd name="T76" fmla="*/ 30320 w 45"/>
                <a:gd name="T77" fmla="*/ 2585 h 74"/>
                <a:gd name="T78" fmla="*/ 31323 w 45"/>
                <a:gd name="T79" fmla="*/ 2791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"/>
                <a:gd name="T121" fmla="*/ 0 h 74"/>
                <a:gd name="T122" fmla="*/ 45 w 45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" h="74">
                  <a:moveTo>
                    <a:pt x="36" y="68"/>
                  </a:moveTo>
                  <a:lnTo>
                    <a:pt x="38" y="71"/>
                  </a:lnTo>
                  <a:lnTo>
                    <a:pt x="39" y="72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2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3" y="62"/>
                  </a:lnTo>
                  <a:lnTo>
                    <a:pt x="41" y="56"/>
                  </a:lnTo>
                  <a:lnTo>
                    <a:pt x="40" y="50"/>
                  </a:lnTo>
                  <a:lnTo>
                    <a:pt x="37" y="43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27" y="22"/>
                  </a:lnTo>
                  <a:lnTo>
                    <a:pt x="24" y="16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17" y="18"/>
                  </a:lnTo>
                  <a:lnTo>
                    <a:pt x="21" y="26"/>
                  </a:lnTo>
                  <a:lnTo>
                    <a:pt x="26" y="35"/>
                  </a:lnTo>
                  <a:lnTo>
                    <a:pt x="30" y="46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50"/>
                  </a:lnTo>
                  <a:lnTo>
                    <a:pt x="32" y="53"/>
                  </a:lnTo>
                  <a:lnTo>
                    <a:pt x="33" y="56"/>
                  </a:lnTo>
                  <a:lnTo>
                    <a:pt x="34" y="60"/>
                  </a:lnTo>
                  <a:lnTo>
                    <a:pt x="35" y="64"/>
                  </a:lnTo>
                  <a:lnTo>
                    <a:pt x="36" y="68"/>
                  </a:lnTo>
                </a:path>
              </a:pathLst>
            </a:custGeom>
            <a:solidFill>
              <a:srgbClr val="B7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1128">
              <a:extLst>
                <a:ext uri="{FF2B5EF4-FFF2-40B4-BE49-F238E27FC236}">
                  <a16:creationId xmlns:a16="http://schemas.microsoft.com/office/drawing/2014/main" id="{4F9E4FD2-33D7-4B89-9706-B57D080ED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64" cy="86"/>
            </a:xfrm>
            <a:custGeom>
              <a:avLst/>
              <a:gdLst>
                <a:gd name="T0" fmla="*/ 31049 w 43"/>
                <a:gd name="T1" fmla="*/ 2622 h 69"/>
                <a:gd name="T2" fmla="*/ 33189 w 43"/>
                <a:gd name="T3" fmla="*/ 2782 h 69"/>
                <a:gd name="T4" fmla="*/ 34518 w 43"/>
                <a:gd name="T5" fmla="*/ 2893 h 69"/>
                <a:gd name="T6" fmla="*/ 36598 w 43"/>
                <a:gd name="T7" fmla="*/ 2782 h 69"/>
                <a:gd name="T8" fmla="*/ 35309 w 43"/>
                <a:gd name="T9" fmla="*/ 2545 h 69"/>
                <a:gd name="T10" fmla="*/ 34518 w 43"/>
                <a:gd name="T11" fmla="*/ 2293 h 69"/>
                <a:gd name="T12" fmla="*/ 33624 w 43"/>
                <a:gd name="T13" fmla="*/ 2042 h 69"/>
                <a:gd name="T14" fmla="*/ 31049 w 43"/>
                <a:gd name="T15" fmla="*/ 1760 h 69"/>
                <a:gd name="T16" fmla="*/ 28490 w 43"/>
                <a:gd name="T17" fmla="*/ 1502 h 69"/>
                <a:gd name="T18" fmla="*/ 26337 w 43"/>
                <a:gd name="T19" fmla="*/ 1205 h 69"/>
                <a:gd name="T20" fmla="*/ 23192 w 43"/>
                <a:gd name="T21" fmla="*/ 914 h 69"/>
                <a:gd name="T22" fmla="*/ 19876 w 43"/>
                <a:gd name="T23" fmla="*/ 686 h 69"/>
                <a:gd name="T24" fmla="*/ 15582 w 43"/>
                <a:gd name="T25" fmla="*/ 411 h 69"/>
                <a:gd name="T26" fmla="*/ 12861 w 43"/>
                <a:gd name="T27" fmla="*/ 233 h 69"/>
                <a:gd name="T28" fmla="*/ 9417 w 43"/>
                <a:gd name="T29" fmla="*/ 150 h 69"/>
                <a:gd name="T30" fmla="*/ 7458 w 43"/>
                <a:gd name="T31" fmla="*/ 2 h 69"/>
                <a:gd name="T32" fmla="*/ 3901 w 43"/>
                <a:gd name="T33" fmla="*/ 1 h 69"/>
                <a:gd name="T34" fmla="*/ 3367 w 43"/>
                <a:gd name="T35" fmla="*/ 0 h 69"/>
                <a:gd name="T36" fmla="*/ 1520 w 43"/>
                <a:gd name="T37" fmla="*/ 0 h 69"/>
                <a:gd name="T38" fmla="*/ 0 w 43"/>
                <a:gd name="T39" fmla="*/ 0 h 69"/>
                <a:gd name="T40" fmla="*/ 2262 w 43"/>
                <a:gd name="T41" fmla="*/ 2 h 69"/>
                <a:gd name="T42" fmla="*/ 3901 w 43"/>
                <a:gd name="T43" fmla="*/ 187 h 69"/>
                <a:gd name="T44" fmla="*/ 7458 w 43"/>
                <a:gd name="T45" fmla="*/ 330 h 69"/>
                <a:gd name="T46" fmla="*/ 11100 w 43"/>
                <a:gd name="T47" fmla="*/ 550 h 69"/>
                <a:gd name="T48" fmla="*/ 15582 w 43"/>
                <a:gd name="T49" fmla="*/ 733 h 69"/>
                <a:gd name="T50" fmla="*/ 19142 w 43"/>
                <a:gd name="T51" fmla="*/ 1066 h 69"/>
                <a:gd name="T52" fmla="*/ 21504 w 43"/>
                <a:gd name="T53" fmla="*/ 1420 h 69"/>
                <a:gd name="T54" fmla="*/ 26200 w 43"/>
                <a:gd name="T55" fmla="*/ 1890 h 69"/>
                <a:gd name="T56" fmla="*/ 26337 w 43"/>
                <a:gd name="T57" fmla="*/ 1918 h 69"/>
                <a:gd name="T58" fmla="*/ 26337 w 43"/>
                <a:gd name="T59" fmla="*/ 2042 h 69"/>
                <a:gd name="T60" fmla="*/ 27761 w 43"/>
                <a:gd name="T61" fmla="*/ 2104 h 69"/>
                <a:gd name="T62" fmla="*/ 27761 w 43"/>
                <a:gd name="T63" fmla="*/ 2206 h 69"/>
                <a:gd name="T64" fmla="*/ 28490 w 43"/>
                <a:gd name="T65" fmla="*/ 2333 h 69"/>
                <a:gd name="T66" fmla="*/ 29583 w 43"/>
                <a:gd name="T67" fmla="*/ 2505 h 69"/>
                <a:gd name="T68" fmla="*/ 31049 w 43"/>
                <a:gd name="T69" fmla="*/ 2622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69"/>
                <a:gd name="T107" fmla="*/ 43 w 43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69">
                  <a:moveTo>
                    <a:pt x="36" y="62"/>
                  </a:moveTo>
                  <a:lnTo>
                    <a:pt x="38" y="66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1" y="60"/>
                  </a:lnTo>
                  <a:lnTo>
                    <a:pt x="40" y="54"/>
                  </a:lnTo>
                  <a:lnTo>
                    <a:pt x="39" y="48"/>
                  </a:lnTo>
                  <a:lnTo>
                    <a:pt x="36" y="41"/>
                  </a:lnTo>
                  <a:lnTo>
                    <a:pt x="33" y="35"/>
                  </a:lnTo>
                  <a:lnTo>
                    <a:pt x="31" y="28"/>
                  </a:lnTo>
                  <a:lnTo>
                    <a:pt x="27" y="22"/>
                  </a:lnTo>
                  <a:lnTo>
                    <a:pt x="23" y="16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18" y="18"/>
                  </a:lnTo>
                  <a:lnTo>
                    <a:pt x="22" y="25"/>
                  </a:lnTo>
                  <a:lnTo>
                    <a:pt x="25" y="3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3" y="55"/>
                  </a:lnTo>
                  <a:lnTo>
                    <a:pt x="34" y="59"/>
                  </a:lnTo>
                  <a:lnTo>
                    <a:pt x="36" y="62"/>
                  </a:lnTo>
                </a:path>
              </a:pathLst>
            </a:custGeom>
            <a:solidFill>
              <a:srgbClr val="AA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1129">
              <a:extLst>
                <a:ext uri="{FF2B5EF4-FFF2-40B4-BE49-F238E27FC236}">
                  <a16:creationId xmlns:a16="http://schemas.microsoft.com/office/drawing/2014/main" id="{67315CDA-FBEB-4E22-93A0-551F6EBD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61" cy="80"/>
            </a:xfrm>
            <a:custGeom>
              <a:avLst/>
              <a:gdLst>
                <a:gd name="T0" fmla="*/ 29869 w 41"/>
                <a:gd name="T1" fmla="*/ 2575 h 64"/>
                <a:gd name="T2" fmla="*/ 31902 w 41"/>
                <a:gd name="T3" fmla="*/ 2701 h 64"/>
                <a:gd name="T4" fmla="*/ 33257 w 41"/>
                <a:gd name="T5" fmla="*/ 2829 h 64"/>
                <a:gd name="T6" fmla="*/ 34339 w 41"/>
                <a:gd name="T7" fmla="*/ 2763 h 64"/>
                <a:gd name="T8" fmla="*/ 34339 w 41"/>
                <a:gd name="T9" fmla="*/ 2530 h 64"/>
                <a:gd name="T10" fmla="*/ 32726 w 41"/>
                <a:gd name="T11" fmla="*/ 2286 h 64"/>
                <a:gd name="T12" fmla="*/ 31902 w 41"/>
                <a:gd name="T13" fmla="*/ 2095 h 64"/>
                <a:gd name="T14" fmla="*/ 29869 w 41"/>
                <a:gd name="T15" fmla="*/ 1810 h 64"/>
                <a:gd name="T16" fmla="*/ 27681 w 41"/>
                <a:gd name="T17" fmla="*/ 1525 h 64"/>
                <a:gd name="T18" fmla="*/ 26127 w 41"/>
                <a:gd name="T19" fmla="*/ 1220 h 64"/>
                <a:gd name="T20" fmla="*/ 22353 w 41"/>
                <a:gd name="T21" fmla="*/ 930 h 64"/>
                <a:gd name="T22" fmla="*/ 19054 w 41"/>
                <a:gd name="T23" fmla="*/ 711 h 64"/>
                <a:gd name="T24" fmla="*/ 15513 w 41"/>
                <a:gd name="T25" fmla="*/ 455 h 64"/>
                <a:gd name="T26" fmla="*/ 12807 w 41"/>
                <a:gd name="T27" fmla="*/ 280 h 64"/>
                <a:gd name="T28" fmla="*/ 9390 w 41"/>
                <a:gd name="T29" fmla="*/ 125 h 64"/>
                <a:gd name="T30" fmla="*/ 7008 w 41"/>
                <a:gd name="T31" fmla="*/ 1 h 64"/>
                <a:gd name="T32" fmla="*/ 3889 w 41"/>
                <a:gd name="T33" fmla="*/ 0 h 64"/>
                <a:gd name="T34" fmla="*/ 2214 w 41"/>
                <a:gd name="T35" fmla="*/ 0 h 64"/>
                <a:gd name="T36" fmla="*/ 1488 w 41"/>
                <a:gd name="T37" fmla="*/ 0 h 64"/>
                <a:gd name="T38" fmla="*/ 0 w 41"/>
                <a:gd name="T39" fmla="*/ 0 h 64"/>
                <a:gd name="T40" fmla="*/ 2214 w 41"/>
                <a:gd name="T41" fmla="*/ 110 h 64"/>
                <a:gd name="T42" fmla="*/ 3889 w 41"/>
                <a:gd name="T43" fmla="*/ 231 h 64"/>
                <a:gd name="T44" fmla="*/ 7292 w 41"/>
                <a:gd name="T45" fmla="*/ 364 h 64"/>
                <a:gd name="T46" fmla="*/ 10849 w 41"/>
                <a:gd name="T47" fmla="*/ 538 h 64"/>
                <a:gd name="T48" fmla="*/ 14412 w 41"/>
                <a:gd name="T49" fmla="*/ 720 h 64"/>
                <a:gd name="T50" fmla="*/ 19054 w 41"/>
                <a:gd name="T51" fmla="*/ 1073 h 64"/>
                <a:gd name="T52" fmla="*/ 22353 w 41"/>
                <a:gd name="T53" fmla="*/ 1399 h 64"/>
                <a:gd name="T54" fmla="*/ 26127 w 41"/>
                <a:gd name="T55" fmla="*/ 1856 h 64"/>
                <a:gd name="T56" fmla="*/ 26127 w 41"/>
                <a:gd name="T57" fmla="*/ 1913 h 64"/>
                <a:gd name="T58" fmla="*/ 26127 w 41"/>
                <a:gd name="T59" fmla="*/ 1913 h 64"/>
                <a:gd name="T60" fmla="*/ 26127 w 41"/>
                <a:gd name="T61" fmla="*/ 1985 h 64"/>
                <a:gd name="T62" fmla="*/ 26269 w 41"/>
                <a:gd name="T63" fmla="*/ 2095 h 64"/>
                <a:gd name="T64" fmla="*/ 26269 w 41"/>
                <a:gd name="T65" fmla="*/ 2123 h 64"/>
                <a:gd name="T66" fmla="*/ 28349 w 41"/>
                <a:gd name="T67" fmla="*/ 2273 h 64"/>
                <a:gd name="T68" fmla="*/ 29381 w 41"/>
                <a:gd name="T69" fmla="*/ 2405 h 64"/>
                <a:gd name="T70" fmla="*/ 29869 w 41"/>
                <a:gd name="T71" fmla="*/ 2575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64"/>
                <a:gd name="T110" fmla="*/ 41 w 41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64">
                  <a:moveTo>
                    <a:pt x="35" y="58"/>
                  </a:moveTo>
                  <a:lnTo>
                    <a:pt x="37" y="61"/>
                  </a:lnTo>
                  <a:lnTo>
                    <a:pt x="39" y="63"/>
                  </a:lnTo>
                  <a:lnTo>
                    <a:pt x="40" y="62"/>
                  </a:lnTo>
                  <a:lnTo>
                    <a:pt x="40" y="57"/>
                  </a:lnTo>
                  <a:lnTo>
                    <a:pt x="38" y="52"/>
                  </a:lnTo>
                  <a:lnTo>
                    <a:pt x="37" y="47"/>
                  </a:lnTo>
                  <a:lnTo>
                    <a:pt x="35" y="40"/>
                  </a:lnTo>
                  <a:lnTo>
                    <a:pt x="32" y="34"/>
                  </a:lnTo>
                  <a:lnTo>
                    <a:pt x="30" y="27"/>
                  </a:lnTo>
                  <a:lnTo>
                    <a:pt x="26" y="21"/>
                  </a:lnTo>
                  <a:lnTo>
                    <a:pt x="22" y="16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11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9" y="8"/>
                  </a:lnTo>
                  <a:lnTo>
                    <a:pt x="13" y="12"/>
                  </a:lnTo>
                  <a:lnTo>
                    <a:pt x="17" y="17"/>
                  </a:lnTo>
                  <a:lnTo>
                    <a:pt x="22" y="24"/>
                  </a:lnTo>
                  <a:lnTo>
                    <a:pt x="26" y="3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3" y="51"/>
                  </a:lnTo>
                  <a:lnTo>
                    <a:pt x="34" y="54"/>
                  </a:lnTo>
                  <a:lnTo>
                    <a:pt x="35" y="58"/>
                  </a:lnTo>
                </a:path>
              </a:pathLst>
            </a:custGeom>
            <a:solidFill>
              <a:srgbClr val="9B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1130">
              <a:extLst>
                <a:ext uri="{FF2B5EF4-FFF2-40B4-BE49-F238E27FC236}">
                  <a16:creationId xmlns:a16="http://schemas.microsoft.com/office/drawing/2014/main" id="{0B87C451-CDB8-4805-9F77-D1C7F230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89"/>
              <a:ext cx="58" cy="74"/>
            </a:xfrm>
            <a:custGeom>
              <a:avLst/>
              <a:gdLst>
                <a:gd name="T0" fmla="*/ 0 w 39"/>
                <a:gd name="T1" fmla="*/ 0 h 59"/>
                <a:gd name="T2" fmla="*/ 2207 w 39"/>
                <a:gd name="T3" fmla="*/ 122 h 59"/>
                <a:gd name="T4" fmla="*/ 3868 w 39"/>
                <a:gd name="T5" fmla="*/ 241 h 59"/>
                <a:gd name="T6" fmla="*/ 8554 w 39"/>
                <a:gd name="T7" fmla="*/ 379 h 59"/>
                <a:gd name="T8" fmla="*/ 10795 w 39"/>
                <a:gd name="T9" fmla="*/ 576 h 59"/>
                <a:gd name="T10" fmla="*/ 14237 w 39"/>
                <a:gd name="T11" fmla="*/ 768 h 59"/>
                <a:gd name="T12" fmla="*/ 18918 w 39"/>
                <a:gd name="T13" fmla="*/ 1060 h 59"/>
                <a:gd name="T14" fmla="*/ 22291 w 39"/>
                <a:gd name="T15" fmla="*/ 1475 h 59"/>
                <a:gd name="T16" fmla="*/ 25985 w 39"/>
                <a:gd name="T17" fmla="*/ 1900 h 59"/>
                <a:gd name="T18" fmla="*/ 26149 w 39"/>
                <a:gd name="T19" fmla="*/ 2080 h 59"/>
                <a:gd name="T20" fmla="*/ 27471 w 39"/>
                <a:gd name="T21" fmla="*/ 2233 h 59"/>
                <a:gd name="T22" fmla="*/ 29758 w 39"/>
                <a:gd name="T23" fmla="*/ 2455 h 59"/>
                <a:gd name="T24" fmla="*/ 30747 w 39"/>
                <a:gd name="T25" fmla="*/ 2609 h 59"/>
                <a:gd name="T26" fmla="*/ 31488 w 39"/>
                <a:gd name="T27" fmla="*/ 2746 h 59"/>
                <a:gd name="T28" fmla="*/ 32495 w 39"/>
                <a:gd name="T29" fmla="*/ 2746 h 59"/>
                <a:gd name="T30" fmla="*/ 32495 w 39"/>
                <a:gd name="T31" fmla="*/ 2551 h 59"/>
                <a:gd name="T32" fmla="*/ 30747 w 39"/>
                <a:gd name="T33" fmla="*/ 2377 h 59"/>
                <a:gd name="T34" fmla="*/ 29758 w 39"/>
                <a:gd name="T35" fmla="*/ 2080 h 59"/>
                <a:gd name="T36" fmla="*/ 28134 w 39"/>
                <a:gd name="T37" fmla="*/ 1787 h 59"/>
                <a:gd name="T38" fmla="*/ 26149 w 39"/>
                <a:gd name="T39" fmla="*/ 1515 h 59"/>
                <a:gd name="T40" fmla="*/ 24547 w 39"/>
                <a:gd name="T41" fmla="*/ 1208 h 59"/>
                <a:gd name="T42" fmla="*/ 21173 w 39"/>
                <a:gd name="T43" fmla="*/ 963 h 59"/>
                <a:gd name="T44" fmla="*/ 18918 w 39"/>
                <a:gd name="T45" fmla="*/ 722 h 59"/>
                <a:gd name="T46" fmla="*/ 14237 w 39"/>
                <a:gd name="T47" fmla="*/ 475 h 59"/>
                <a:gd name="T48" fmla="*/ 11823 w 39"/>
                <a:gd name="T49" fmla="*/ 302 h 59"/>
                <a:gd name="T50" fmla="*/ 8554 w 39"/>
                <a:gd name="T51" fmla="*/ 153 h 59"/>
                <a:gd name="T52" fmla="*/ 6929 w 39"/>
                <a:gd name="T53" fmla="*/ 1 h 59"/>
                <a:gd name="T54" fmla="*/ 3282 w 39"/>
                <a:gd name="T55" fmla="*/ 0 h 59"/>
                <a:gd name="T56" fmla="*/ 2207 w 39"/>
                <a:gd name="T57" fmla="*/ 0 h 59"/>
                <a:gd name="T58" fmla="*/ 1 w 39"/>
                <a:gd name="T59" fmla="*/ 0 h 59"/>
                <a:gd name="T60" fmla="*/ 0 w 39"/>
                <a:gd name="T61" fmla="*/ 0 h 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"/>
                <a:gd name="T94" fmla="*/ 0 h 59"/>
                <a:gd name="T95" fmla="*/ 39 w 39"/>
                <a:gd name="T96" fmla="*/ 59 h 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" h="59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0" y="8"/>
                  </a:lnTo>
                  <a:lnTo>
                    <a:pt x="13" y="12"/>
                  </a:lnTo>
                  <a:lnTo>
                    <a:pt x="17" y="17"/>
                  </a:lnTo>
                  <a:lnTo>
                    <a:pt x="22" y="23"/>
                  </a:lnTo>
                  <a:lnTo>
                    <a:pt x="26" y="31"/>
                  </a:lnTo>
                  <a:lnTo>
                    <a:pt x="30" y="41"/>
                  </a:lnTo>
                  <a:lnTo>
                    <a:pt x="31" y="44"/>
                  </a:lnTo>
                  <a:lnTo>
                    <a:pt x="32" y="47"/>
                  </a:lnTo>
                  <a:lnTo>
                    <a:pt x="35" y="52"/>
                  </a:lnTo>
                  <a:lnTo>
                    <a:pt x="36" y="55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6" y="50"/>
                  </a:lnTo>
                  <a:lnTo>
                    <a:pt x="35" y="44"/>
                  </a:lnTo>
                  <a:lnTo>
                    <a:pt x="33" y="38"/>
                  </a:lnTo>
                  <a:lnTo>
                    <a:pt x="31" y="33"/>
                  </a:lnTo>
                  <a:lnTo>
                    <a:pt x="29" y="26"/>
                  </a:lnTo>
                  <a:lnTo>
                    <a:pt x="25" y="21"/>
                  </a:lnTo>
                  <a:lnTo>
                    <a:pt x="22" y="15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8C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1131">
              <a:extLst>
                <a:ext uri="{FF2B5EF4-FFF2-40B4-BE49-F238E27FC236}">
                  <a16:creationId xmlns:a16="http://schemas.microsoft.com/office/drawing/2014/main" id="{CC1FFC81-FB77-451B-A4BD-66552806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668"/>
              <a:ext cx="4" cy="6"/>
            </a:xfrm>
            <a:custGeom>
              <a:avLst/>
              <a:gdLst>
                <a:gd name="T0" fmla="*/ 276 w 3"/>
                <a:gd name="T1" fmla="*/ 2 h 5"/>
                <a:gd name="T2" fmla="*/ 1 w 3"/>
                <a:gd name="T3" fmla="*/ 0 h 5"/>
                <a:gd name="T4" fmla="*/ 0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1132">
              <a:extLst>
                <a:ext uri="{FF2B5EF4-FFF2-40B4-BE49-F238E27FC236}">
                  <a16:creationId xmlns:a16="http://schemas.microsoft.com/office/drawing/2014/main" id="{FB504F7C-1525-4231-8054-F758CD1E5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3620"/>
              <a:ext cx="7" cy="48"/>
            </a:xfrm>
            <a:custGeom>
              <a:avLst/>
              <a:gdLst>
                <a:gd name="T0" fmla="*/ 1 w 5"/>
                <a:gd name="T1" fmla="*/ 1 h 38"/>
                <a:gd name="T2" fmla="*/ 0 w 5"/>
                <a:gd name="T3" fmla="*/ 1 h 38"/>
                <a:gd name="T4" fmla="*/ 603 w 5"/>
                <a:gd name="T5" fmla="*/ 1991 h 38"/>
                <a:gd name="T6" fmla="*/ 1182 w 5"/>
                <a:gd name="T7" fmla="*/ 1893 h 38"/>
                <a:gd name="T8" fmla="*/ 603 w 5"/>
                <a:gd name="T9" fmla="*/ 0 h 38"/>
                <a:gd name="T10" fmla="*/ 1 w 5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8"/>
                <a:gd name="T20" fmla="*/ 5 w 5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8">
                  <a:moveTo>
                    <a:pt x="1" y="1"/>
                  </a:moveTo>
                  <a:lnTo>
                    <a:pt x="0" y="1"/>
                  </a:lnTo>
                  <a:lnTo>
                    <a:pt x="2" y="37"/>
                  </a:lnTo>
                  <a:lnTo>
                    <a:pt x="4" y="36"/>
                  </a:lnTo>
                  <a:lnTo>
                    <a:pt x="2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1133">
              <a:extLst>
                <a:ext uri="{FF2B5EF4-FFF2-40B4-BE49-F238E27FC236}">
                  <a16:creationId xmlns:a16="http://schemas.microsoft.com/office/drawing/2014/main" id="{DF165E3B-4005-4B7C-935D-8DC03DCC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614"/>
              <a:ext cx="4" cy="6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86 h 5"/>
                <a:gd name="T4" fmla="*/ 1 w 3"/>
                <a:gd name="T5" fmla="*/ 86 h 5"/>
                <a:gd name="T6" fmla="*/ 276 w 3"/>
                <a:gd name="T7" fmla="*/ 2 h 5"/>
                <a:gd name="T8" fmla="*/ 276 w 3"/>
                <a:gd name="T9" fmla="*/ 0 h 5"/>
                <a:gd name="T10" fmla="*/ 0 w 3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1134">
              <a:extLst>
                <a:ext uri="{FF2B5EF4-FFF2-40B4-BE49-F238E27FC236}">
                  <a16:creationId xmlns:a16="http://schemas.microsoft.com/office/drawing/2014/main" id="{0AA1540C-D1E5-4262-8D57-DE9D246F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983"/>
              <a:ext cx="251" cy="707"/>
            </a:xfrm>
            <a:custGeom>
              <a:avLst/>
              <a:gdLst>
                <a:gd name="T0" fmla="*/ 75232 w 169"/>
                <a:gd name="T1" fmla="*/ 22096 h 568"/>
                <a:gd name="T2" fmla="*/ 94278 w 169"/>
                <a:gd name="T3" fmla="*/ 20301 h 568"/>
                <a:gd name="T4" fmla="*/ 112764 w 169"/>
                <a:gd name="T5" fmla="*/ 17353 h 568"/>
                <a:gd name="T6" fmla="*/ 125151 w 169"/>
                <a:gd name="T7" fmla="*/ 13391 h 568"/>
                <a:gd name="T8" fmla="*/ 125799 w 169"/>
                <a:gd name="T9" fmla="*/ 8986 h 568"/>
                <a:gd name="T10" fmla="*/ 118182 w 169"/>
                <a:gd name="T11" fmla="*/ 5266 h 568"/>
                <a:gd name="T12" fmla="*/ 104857 w 169"/>
                <a:gd name="T13" fmla="*/ 2550 h 568"/>
                <a:gd name="T14" fmla="*/ 89570 w 169"/>
                <a:gd name="T15" fmla="*/ 1062 h 568"/>
                <a:gd name="T16" fmla="*/ 74011 w 169"/>
                <a:gd name="T17" fmla="*/ 987 h 568"/>
                <a:gd name="T18" fmla="*/ 57030 w 169"/>
                <a:gd name="T19" fmla="*/ 2170 h 568"/>
                <a:gd name="T20" fmla="*/ 40606 w 169"/>
                <a:gd name="T21" fmla="*/ 4073 h 568"/>
                <a:gd name="T22" fmla="*/ 29710 w 169"/>
                <a:gd name="T23" fmla="*/ 6236 h 568"/>
                <a:gd name="T24" fmla="*/ 23336 w 169"/>
                <a:gd name="T25" fmla="*/ 8096 h 568"/>
                <a:gd name="T26" fmla="*/ 17117 w 169"/>
                <a:gd name="T27" fmla="*/ 10334 h 568"/>
                <a:gd name="T28" fmla="*/ 13469 w 169"/>
                <a:gd name="T29" fmla="*/ 13391 h 568"/>
                <a:gd name="T30" fmla="*/ 15152 w 169"/>
                <a:gd name="T31" fmla="*/ 17329 h 568"/>
                <a:gd name="T32" fmla="*/ 18408 w 169"/>
                <a:gd name="T33" fmla="*/ 18722 h 568"/>
                <a:gd name="T34" fmla="*/ 22504 w 169"/>
                <a:gd name="T35" fmla="*/ 19708 h 568"/>
                <a:gd name="T36" fmla="*/ 31320 w 169"/>
                <a:gd name="T37" fmla="*/ 21012 h 568"/>
                <a:gd name="T38" fmla="*/ 45079 w 169"/>
                <a:gd name="T39" fmla="*/ 22110 h 568"/>
                <a:gd name="T40" fmla="*/ 52958 w 169"/>
                <a:gd name="T41" fmla="*/ 22570 h 568"/>
                <a:gd name="T42" fmla="*/ 55033 w 169"/>
                <a:gd name="T43" fmla="*/ 22956 h 568"/>
                <a:gd name="T44" fmla="*/ 46070 w 169"/>
                <a:gd name="T45" fmla="*/ 23192 h 568"/>
                <a:gd name="T46" fmla="*/ 38201 w 169"/>
                <a:gd name="T47" fmla="*/ 22914 h 568"/>
                <a:gd name="T48" fmla="*/ 27340 w 169"/>
                <a:gd name="T49" fmla="*/ 22096 h 568"/>
                <a:gd name="T50" fmla="*/ 15152 w 169"/>
                <a:gd name="T51" fmla="*/ 20728 h 568"/>
                <a:gd name="T52" fmla="*/ 5619 w 169"/>
                <a:gd name="T53" fmla="*/ 18543 h 568"/>
                <a:gd name="T54" fmla="*/ 1464 w 169"/>
                <a:gd name="T55" fmla="*/ 16441 h 568"/>
                <a:gd name="T56" fmla="*/ 0 w 169"/>
                <a:gd name="T57" fmla="*/ 14515 h 568"/>
                <a:gd name="T58" fmla="*/ 0 w 169"/>
                <a:gd name="T59" fmla="*/ 13043 h 568"/>
                <a:gd name="T60" fmla="*/ 1 w 169"/>
                <a:gd name="T61" fmla="*/ 12186 h 568"/>
                <a:gd name="T62" fmla="*/ 2174 w 169"/>
                <a:gd name="T63" fmla="*/ 10992 h 568"/>
                <a:gd name="T64" fmla="*/ 8345 w 169"/>
                <a:gd name="T65" fmla="*/ 8574 h 568"/>
                <a:gd name="T66" fmla="*/ 20885 w 169"/>
                <a:gd name="T67" fmla="*/ 5423 h 568"/>
                <a:gd name="T68" fmla="*/ 42740 w 169"/>
                <a:gd name="T69" fmla="*/ 1993 h 568"/>
                <a:gd name="T70" fmla="*/ 60060 w 169"/>
                <a:gd name="T71" fmla="*/ 683 h 568"/>
                <a:gd name="T72" fmla="*/ 86432 w 169"/>
                <a:gd name="T73" fmla="*/ 0 h 568"/>
                <a:gd name="T74" fmla="*/ 98034 w 169"/>
                <a:gd name="T75" fmla="*/ 512 h 568"/>
                <a:gd name="T76" fmla="*/ 111091 w 169"/>
                <a:gd name="T77" fmla="*/ 1576 h 568"/>
                <a:gd name="T78" fmla="*/ 122084 w 169"/>
                <a:gd name="T79" fmla="*/ 3234 h 568"/>
                <a:gd name="T80" fmla="*/ 131548 w 169"/>
                <a:gd name="T81" fmla="*/ 5595 h 568"/>
                <a:gd name="T82" fmla="*/ 133985 w 169"/>
                <a:gd name="T83" fmla="*/ 6680 h 568"/>
                <a:gd name="T84" fmla="*/ 137457 w 169"/>
                <a:gd name="T85" fmla="*/ 8402 h 568"/>
                <a:gd name="T86" fmla="*/ 138931 w 169"/>
                <a:gd name="T87" fmla="*/ 10334 h 568"/>
                <a:gd name="T88" fmla="*/ 138931 w 169"/>
                <a:gd name="T89" fmla="*/ 12319 h 568"/>
                <a:gd name="T90" fmla="*/ 137457 w 169"/>
                <a:gd name="T91" fmla="*/ 13429 h 568"/>
                <a:gd name="T92" fmla="*/ 133985 w 169"/>
                <a:gd name="T93" fmla="*/ 15062 h 568"/>
                <a:gd name="T94" fmla="*/ 127256 w 169"/>
                <a:gd name="T95" fmla="*/ 17218 h 568"/>
                <a:gd name="T96" fmla="*/ 113549 w 169"/>
                <a:gd name="T97" fmla="*/ 19633 h 568"/>
                <a:gd name="T98" fmla="*/ 105885 w 169"/>
                <a:gd name="T99" fmla="*/ 20805 h 568"/>
                <a:gd name="T100" fmla="*/ 94278 w 169"/>
                <a:gd name="T101" fmla="*/ 21988 h 568"/>
                <a:gd name="T102" fmla="*/ 78654 w 169"/>
                <a:gd name="T103" fmla="*/ 23011 h 568"/>
                <a:gd name="T104" fmla="*/ 61436 w 169"/>
                <a:gd name="T105" fmla="*/ 23444 h 568"/>
                <a:gd name="T106" fmla="*/ 45079 w 169"/>
                <a:gd name="T107" fmla="*/ 23192 h 568"/>
                <a:gd name="T108" fmla="*/ 39183 w 169"/>
                <a:gd name="T109" fmla="*/ 22939 h 568"/>
                <a:gd name="T110" fmla="*/ 40606 w 169"/>
                <a:gd name="T111" fmla="*/ 22488 h 568"/>
                <a:gd name="T112" fmla="*/ 47536 w 169"/>
                <a:gd name="T113" fmla="*/ 22247 h 568"/>
                <a:gd name="T114" fmla="*/ 56736 w 169"/>
                <a:gd name="T115" fmla="*/ 22570 h 568"/>
                <a:gd name="T116" fmla="*/ 63478 w 169"/>
                <a:gd name="T117" fmla="*/ 22570 h 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9"/>
                <a:gd name="T178" fmla="*/ 0 h 568"/>
                <a:gd name="T179" fmla="*/ 169 w 169"/>
                <a:gd name="T180" fmla="*/ 568 h 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9" h="568">
                  <a:moveTo>
                    <a:pt x="76" y="546"/>
                  </a:moveTo>
                  <a:lnTo>
                    <a:pt x="80" y="544"/>
                  </a:lnTo>
                  <a:lnTo>
                    <a:pt x="85" y="540"/>
                  </a:lnTo>
                  <a:lnTo>
                    <a:pt x="90" y="534"/>
                  </a:lnTo>
                  <a:lnTo>
                    <a:pt x="96" y="526"/>
                  </a:lnTo>
                  <a:lnTo>
                    <a:pt x="101" y="517"/>
                  </a:lnTo>
                  <a:lnTo>
                    <a:pt x="107" y="505"/>
                  </a:lnTo>
                  <a:lnTo>
                    <a:pt x="113" y="491"/>
                  </a:lnTo>
                  <a:lnTo>
                    <a:pt x="119" y="475"/>
                  </a:lnTo>
                  <a:lnTo>
                    <a:pt x="125" y="458"/>
                  </a:lnTo>
                  <a:lnTo>
                    <a:pt x="130" y="439"/>
                  </a:lnTo>
                  <a:lnTo>
                    <a:pt x="135" y="420"/>
                  </a:lnTo>
                  <a:lnTo>
                    <a:pt x="140" y="397"/>
                  </a:lnTo>
                  <a:lnTo>
                    <a:pt x="144" y="374"/>
                  </a:lnTo>
                  <a:lnTo>
                    <a:pt x="148" y="349"/>
                  </a:lnTo>
                  <a:lnTo>
                    <a:pt x="150" y="324"/>
                  </a:lnTo>
                  <a:lnTo>
                    <a:pt x="152" y="297"/>
                  </a:lnTo>
                  <a:lnTo>
                    <a:pt x="152" y="269"/>
                  </a:lnTo>
                  <a:lnTo>
                    <a:pt x="152" y="242"/>
                  </a:lnTo>
                  <a:lnTo>
                    <a:pt x="151" y="218"/>
                  </a:lnTo>
                  <a:lnTo>
                    <a:pt x="150" y="193"/>
                  </a:lnTo>
                  <a:lnTo>
                    <a:pt x="148" y="170"/>
                  </a:lnTo>
                  <a:lnTo>
                    <a:pt x="145" y="148"/>
                  </a:lnTo>
                  <a:lnTo>
                    <a:pt x="142" y="128"/>
                  </a:lnTo>
                  <a:lnTo>
                    <a:pt x="138" y="109"/>
                  </a:lnTo>
                  <a:lnTo>
                    <a:pt x="134" y="91"/>
                  </a:lnTo>
                  <a:lnTo>
                    <a:pt x="130" y="76"/>
                  </a:lnTo>
                  <a:lnTo>
                    <a:pt x="126" y="62"/>
                  </a:lnTo>
                  <a:lnTo>
                    <a:pt x="122" y="49"/>
                  </a:lnTo>
                  <a:lnTo>
                    <a:pt x="117" y="40"/>
                  </a:lnTo>
                  <a:lnTo>
                    <a:pt x="112" y="32"/>
                  </a:lnTo>
                  <a:lnTo>
                    <a:pt x="108" y="26"/>
                  </a:lnTo>
                  <a:lnTo>
                    <a:pt x="103" y="22"/>
                  </a:lnTo>
                  <a:lnTo>
                    <a:pt x="99" y="21"/>
                  </a:lnTo>
                  <a:lnTo>
                    <a:pt x="94" y="21"/>
                  </a:lnTo>
                  <a:lnTo>
                    <a:pt x="89" y="24"/>
                  </a:lnTo>
                  <a:lnTo>
                    <a:pt x="84" y="29"/>
                  </a:lnTo>
                  <a:lnTo>
                    <a:pt x="79" y="35"/>
                  </a:lnTo>
                  <a:lnTo>
                    <a:pt x="74" y="43"/>
                  </a:lnTo>
                  <a:lnTo>
                    <a:pt x="69" y="52"/>
                  </a:lnTo>
                  <a:lnTo>
                    <a:pt x="64" y="63"/>
                  </a:lnTo>
                  <a:lnTo>
                    <a:pt x="59" y="74"/>
                  </a:lnTo>
                  <a:lnTo>
                    <a:pt x="54" y="86"/>
                  </a:lnTo>
                  <a:lnTo>
                    <a:pt x="49" y="99"/>
                  </a:lnTo>
                  <a:lnTo>
                    <a:pt x="45" y="112"/>
                  </a:lnTo>
                  <a:lnTo>
                    <a:pt x="42" y="126"/>
                  </a:lnTo>
                  <a:lnTo>
                    <a:pt x="39" y="139"/>
                  </a:lnTo>
                  <a:lnTo>
                    <a:pt x="36" y="151"/>
                  </a:lnTo>
                  <a:lnTo>
                    <a:pt x="34" y="164"/>
                  </a:lnTo>
                  <a:lnTo>
                    <a:pt x="32" y="174"/>
                  </a:lnTo>
                  <a:lnTo>
                    <a:pt x="30" y="185"/>
                  </a:lnTo>
                  <a:lnTo>
                    <a:pt x="28" y="196"/>
                  </a:lnTo>
                  <a:lnTo>
                    <a:pt x="26" y="208"/>
                  </a:lnTo>
                  <a:lnTo>
                    <a:pt x="24" y="222"/>
                  </a:lnTo>
                  <a:lnTo>
                    <a:pt x="22" y="236"/>
                  </a:lnTo>
                  <a:lnTo>
                    <a:pt x="20" y="250"/>
                  </a:lnTo>
                  <a:lnTo>
                    <a:pt x="19" y="267"/>
                  </a:lnTo>
                  <a:lnTo>
                    <a:pt x="18" y="284"/>
                  </a:lnTo>
                  <a:lnTo>
                    <a:pt x="16" y="304"/>
                  </a:lnTo>
                  <a:lnTo>
                    <a:pt x="16" y="324"/>
                  </a:lnTo>
                  <a:lnTo>
                    <a:pt x="16" y="345"/>
                  </a:lnTo>
                  <a:lnTo>
                    <a:pt x="16" y="368"/>
                  </a:lnTo>
                  <a:lnTo>
                    <a:pt x="17" y="393"/>
                  </a:lnTo>
                  <a:lnTo>
                    <a:pt x="18" y="419"/>
                  </a:lnTo>
                  <a:lnTo>
                    <a:pt x="20" y="446"/>
                  </a:lnTo>
                  <a:lnTo>
                    <a:pt x="20" y="447"/>
                  </a:lnTo>
                  <a:lnTo>
                    <a:pt x="21" y="449"/>
                  </a:lnTo>
                  <a:lnTo>
                    <a:pt x="22" y="453"/>
                  </a:lnTo>
                  <a:lnTo>
                    <a:pt x="23" y="457"/>
                  </a:lnTo>
                  <a:lnTo>
                    <a:pt x="24" y="463"/>
                  </a:lnTo>
                  <a:lnTo>
                    <a:pt x="25" y="470"/>
                  </a:lnTo>
                  <a:lnTo>
                    <a:pt x="27" y="477"/>
                  </a:lnTo>
                  <a:lnTo>
                    <a:pt x="29" y="484"/>
                  </a:lnTo>
                  <a:lnTo>
                    <a:pt x="32" y="492"/>
                  </a:lnTo>
                  <a:lnTo>
                    <a:pt x="35" y="500"/>
                  </a:lnTo>
                  <a:lnTo>
                    <a:pt x="38" y="508"/>
                  </a:lnTo>
                  <a:lnTo>
                    <a:pt x="42" y="516"/>
                  </a:lnTo>
                  <a:lnTo>
                    <a:pt x="45" y="522"/>
                  </a:lnTo>
                  <a:lnTo>
                    <a:pt x="49" y="529"/>
                  </a:lnTo>
                  <a:lnTo>
                    <a:pt x="54" y="535"/>
                  </a:lnTo>
                  <a:lnTo>
                    <a:pt x="60" y="541"/>
                  </a:lnTo>
                  <a:lnTo>
                    <a:pt x="61" y="542"/>
                  </a:lnTo>
                  <a:lnTo>
                    <a:pt x="62" y="544"/>
                  </a:lnTo>
                  <a:lnTo>
                    <a:pt x="64" y="546"/>
                  </a:lnTo>
                  <a:lnTo>
                    <a:pt x="65" y="548"/>
                  </a:lnTo>
                  <a:lnTo>
                    <a:pt x="66" y="551"/>
                  </a:lnTo>
                  <a:lnTo>
                    <a:pt x="66" y="553"/>
                  </a:lnTo>
                  <a:lnTo>
                    <a:pt x="66" y="556"/>
                  </a:lnTo>
                  <a:lnTo>
                    <a:pt x="65" y="560"/>
                  </a:lnTo>
                  <a:lnTo>
                    <a:pt x="62" y="562"/>
                  </a:lnTo>
                  <a:lnTo>
                    <a:pt x="59" y="563"/>
                  </a:lnTo>
                  <a:lnTo>
                    <a:pt x="55" y="561"/>
                  </a:lnTo>
                  <a:lnTo>
                    <a:pt x="54" y="560"/>
                  </a:lnTo>
                  <a:lnTo>
                    <a:pt x="52" y="559"/>
                  </a:lnTo>
                  <a:lnTo>
                    <a:pt x="49" y="557"/>
                  </a:lnTo>
                  <a:lnTo>
                    <a:pt x="46" y="554"/>
                  </a:lnTo>
                  <a:lnTo>
                    <a:pt x="43" y="550"/>
                  </a:lnTo>
                  <a:lnTo>
                    <a:pt x="40" y="545"/>
                  </a:lnTo>
                  <a:lnTo>
                    <a:pt x="37" y="540"/>
                  </a:lnTo>
                  <a:lnTo>
                    <a:pt x="33" y="534"/>
                  </a:lnTo>
                  <a:lnTo>
                    <a:pt x="29" y="527"/>
                  </a:lnTo>
                  <a:lnTo>
                    <a:pt x="25" y="520"/>
                  </a:lnTo>
                  <a:lnTo>
                    <a:pt x="21" y="511"/>
                  </a:lnTo>
                  <a:lnTo>
                    <a:pt x="18" y="501"/>
                  </a:lnTo>
                  <a:lnTo>
                    <a:pt x="14" y="489"/>
                  </a:lnTo>
                  <a:lnTo>
                    <a:pt x="12" y="477"/>
                  </a:lnTo>
                  <a:lnTo>
                    <a:pt x="9" y="463"/>
                  </a:lnTo>
                  <a:lnTo>
                    <a:pt x="7" y="448"/>
                  </a:lnTo>
                  <a:lnTo>
                    <a:pt x="5" y="435"/>
                  </a:lnTo>
                  <a:lnTo>
                    <a:pt x="4" y="423"/>
                  </a:lnTo>
                  <a:lnTo>
                    <a:pt x="3" y="410"/>
                  </a:lnTo>
                  <a:lnTo>
                    <a:pt x="2" y="398"/>
                  </a:lnTo>
                  <a:lnTo>
                    <a:pt x="1" y="386"/>
                  </a:lnTo>
                  <a:lnTo>
                    <a:pt x="0" y="373"/>
                  </a:lnTo>
                  <a:lnTo>
                    <a:pt x="0" y="362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0" y="316"/>
                  </a:lnTo>
                  <a:lnTo>
                    <a:pt x="0" y="310"/>
                  </a:lnTo>
                  <a:lnTo>
                    <a:pt x="1" y="304"/>
                  </a:lnTo>
                  <a:lnTo>
                    <a:pt x="1" y="299"/>
                  </a:lnTo>
                  <a:lnTo>
                    <a:pt x="1" y="295"/>
                  </a:lnTo>
                  <a:lnTo>
                    <a:pt x="1" y="291"/>
                  </a:lnTo>
                  <a:lnTo>
                    <a:pt x="1" y="285"/>
                  </a:lnTo>
                  <a:lnTo>
                    <a:pt x="2" y="276"/>
                  </a:lnTo>
                  <a:lnTo>
                    <a:pt x="3" y="266"/>
                  </a:lnTo>
                  <a:lnTo>
                    <a:pt x="4" y="253"/>
                  </a:lnTo>
                  <a:lnTo>
                    <a:pt x="5" y="239"/>
                  </a:lnTo>
                  <a:lnTo>
                    <a:pt x="8" y="224"/>
                  </a:lnTo>
                  <a:lnTo>
                    <a:pt x="10" y="207"/>
                  </a:lnTo>
                  <a:lnTo>
                    <a:pt x="13" y="189"/>
                  </a:lnTo>
                  <a:lnTo>
                    <a:pt x="16" y="170"/>
                  </a:lnTo>
                  <a:lnTo>
                    <a:pt x="20" y="150"/>
                  </a:lnTo>
                  <a:lnTo>
                    <a:pt x="25" y="131"/>
                  </a:lnTo>
                  <a:lnTo>
                    <a:pt x="30" y="110"/>
                  </a:lnTo>
                  <a:lnTo>
                    <a:pt x="37" y="89"/>
                  </a:lnTo>
                  <a:lnTo>
                    <a:pt x="43" y="69"/>
                  </a:lnTo>
                  <a:lnTo>
                    <a:pt x="51" y="48"/>
                  </a:lnTo>
                  <a:lnTo>
                    <a:pt x="54" y="42"/>
                  </a:lnTo>
                  <a:lnTo>
                    <a:pt x="59" y="33"/>
                  </a:lnTo>
                  <a:lnTo>
                    <a:pt x="65" y="24"/>
                  </a:lnTo>
                  <a:lnTo>
                    <a:pt x="72" y="16"/>
                  </a:lnTo>
                  <a:lnTo>
                    <a:pt x="79" y="8"/>
                  </a:lnTo>
                  <a:lnTo>
                    <a:pt x="88" y="3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10" y="4"/>
                  </a:lnTo>
                  <a:lnTo>
                    <a:pt x="114" y="7"/>
                  </a:lnTo>
                  <a:lnTo>
                    <a:pt x="118" y="12"/>
                  </a:lnTo>
                  <a:lnTo>
                    <a:pt x="122" y="17"/>
                  </a:lnTo>
                  <a:lnTo>
                    <a:pt x="126" y="23"/>
                  </a:lnTo>
                  <a:lnTo>
                    <a:pt x="129" y="30"/>
                  </a:lnTo>
                  <a:lnTo>
                    <a:pt x="133" y="38"/>
                  </a:lnTo>
                  <a:lnTo>
                    <a:pt x="136" y="47"/>
                  </a:lnTo>
                  <a:lnTo>
                    <a:pt x="140" y="56"/>
                  </a:lnTo>
                  <a:lnTo>
                    <a:pt x="144" y="67"/>
                  </a:lnTo>
                  <a:lnTo>
                    <a:pt x="147" y="78"/>
                  </a:lnTo>
                  <a:lnTo>
                    <a:pt x="150" y="91"/>
                  </a:lnTo>
                  <a:lnTo>
                    <a:pt x="154" y="105"/>
                  </a:lnTo>
                  <a:lnTo>
                    <a:pt x="155" y="120"/>
                  </a:lnTo>
                  <a:lnTo>
                    <a:pt x="158" y="136"/>
                  </a:lnTo>
                  <a:lnTo>
                    <a:pt x="159" y="141"/>
                  </a:lnTo>
                  <a:lnTo>
                    <a:pt x="159" y="146"/>
                  </a:lnTo>
                  <a:lnTo>
                    <a:pt x="160" y="154"/>
                  </a:lnTo>
                  <a:lnTo>
                    <a:pt x="161" y="162"/>
                  </a:lnTo>
                  <a:lnTo>
                    <a:pt x="162" y="171"/>
                  </a:lnTo>
                  <a:lnTo>
                    <a:pt x="163" y="181"/>
                  </a:lnTo>
                  <a:lnTo>
                    <a:pt x="164" y="192"/>
                  </a:lnTo>
                  <a:lnTo>
                    <a:pt x="165" y="203"/>
                  </a:lnTo>
                  <a:lnTo>
                    <a:pt x="166" y="214"/>
                  </a:lnTo>
                  <a:lnTo>
                    <a:pt x="166" y="227"/>
                  </a:lnTo>
                  <a:lnTo>
                    <a:pt x="167" y="238"/>
                  </a:lnTo>
                  <a:lnTo>
                    <a:pt x="167" y="250"/>
                  </a:lnTo>
                  <a:lnTo>
                    <a:pt x="168" y="262"/>
                  </a:lnTo>
                  <a:lnTo>
                    <a:pt x="168" y="274"/>
                  </a:lnTo>
                  <a:lnTo>
                    <a:pt x="168" y="286"/>
                  </a:lnTo>
                  <a:lnTo>
                    <a:pt x="167" y="298"/>
                  </a:lnTo>
                  <a:lnTo>
                    <a:pt x="167" y="304"/>
                  </a:lnTo>
                  <a:lnTo>
                    <a:pt x="167" y="310"/>
                  </a:lnTo>
                  <a:lnTo>
                    <a:pt x="166" y="317"/>
                  </a:lnTo>
                  <a:lnTo>
                    <a:pt x="165" y="325"/>
                  </a:lnTo>
                  <a:lnTo>
                    <a:pt x="165" y="333"/>
                  </a:lnTo>
                  <a:lnTo>
                    <a:pt x="164" y="343"/>
                  </a:lnTo>
                  <a:lnTo>
                    <a:pt x="163" y="353"/>
                  </a:lnTo>
                  <a:lnTo>
                    <a:pt x="161" y="365"/>
                  </a:lnTo>
                  <a:lnTo>
                    <a:pt x="159" y="376"/>
                  </a:lnTo>
                  <a:lnTo>
                    <a:pt x="157" y="389"/>
                  </a:lnTo>
                  <a:lnTo>
                    <a:pt x="155" y="402"/>
                  </a:lnTo>
                  <a:lnTo>
                    <a:pt x="153" y="416"/>
                  </a:lnTo>
                  <a:lnTo>
                    <a:pt x="150" y="430"/>
                  </a:lnTo>
                  <a:lnTo>
                    <a:pt x="146" y="444"/>
                  </a:lnTo>
                  <a:lnTo>
                    <a:pt x="142" y="460"/>
                  </a:lnTo>
                  <a:lnTo>
                    <a:pt x="137" y="476"/>
                  </a:lnTo>
                  <a:lnTo>
                    <a:pt x="135" y="482"/>
                  </a:lnTo>
                  <a:lnTo>
                    <a:pt x="133" y="489"/>
                  </a:lnTo>
                  <a:lnTo>
                    <a:pt x="130" y="496"/>
                  </a:lnTo>
                  <a:lnTo>
                    <a:pt x="127" y="504"/>
                  </a:lnTo>
                  <a:lnTo>
                    <a:pt x="124" y="511"/>
                  </a:lnTo>
                  <a:lnTo>
                    <a:pt x="121" y="519"/>
                  </a:lnTo>
                  <a:lnTo>
                    <a:pt x="117" y="525"/>
                  </a:lnTo>
                  <a:lnTo>
                    <a:pt x="113" y="532"/>
                  </a:lnTo>
                  <a:lnTo>
                    <a:pt x="108" y="539"/>
                  </a:lnTo>
                  <a:lnTo>
                    <a:pt x="104" y="546"/>
                  </a:lnTo>
                  <a:lnTo>
                    <a:pt x="99" y="552"/>
                  </a:lnTo>
                  <a:lnTo>
                    <a:pt x="95" y="557"/>
                  </a:lnTo>
                  <a:lnTo>
                    <a:pt x="90" y="561"/>
                  </a:lnTo>
                  <a:lnTo>
                    <a:pt x="85" y="564"/>
                  </a:lnTo>
                  <a:lnTo>
                    <a:pt x="79" y="566"/>
                  </a:lnTo>
                  <a:lnTo>
                    <a:pt x="74" y="567"/>
                  </a:lnTo>
                  <a:lnTo>
                    <a:pt x="69" y="566"/>
                  </a:lnTo>
                  <a:lnTo>
                    <a:pt x="63" y="565"/>
                  </a:lnTo>
                  <a:lnTo>
                    <a:pt x="58" y="563"/>
                  </a:lnTo>
                  <a:lnTo>
                    <a:pt x="54" y="561"/>
                  </a:lnTo>
                  <a:lnTo>
                    <a:pt x="51" y="559"/>
                  </a:lnTo>
                  <a:lnTo>
                    <a:pt x="49" y="557"/>
                  </a:lnTo>
                  <a:lnTo>
                    <a:pt x="48" y="555"/>
                  </a:lnTo>
                  <a:lnTo>
                    <a:pt x="47" y="555"/>
                  </a:lnTo>
                  <a:lnTo>
                    <a:pt x="47" y="554"/>
                  </a:lnTo>
                  <a:lnTo>
                    <a:pt x="48" y="551"/>
                  </a:lnTo>
                  <a:lnTo>
                    <a:pt x="48" y="548"/>
                  </a:lnTo>
                  <a:lnTo>
                    <a:pt x="49" y="544"/>
                  </a:lnTo>
                  <a:lnTo>
                    <a:pt x="51" y="541"/>
                  </a:lnTo>
                  <a:lnTo>
                    <a:pt x="52" y="538"/>
                  </a:lnTo>
                  <a:lnTo>
                    <a:pt x="54" y="537"/>
                  </a:lnTo>
                  <a:lnTo>
                    <a:pt x="57" y="538"/>
                  </a:lnTo>
                  <a:lnTo>
                    <a:pt x="60" y="541"/>
                  </a:lnTo>
                  <a:lnTo>
                    <a:pt x="63" y="543"/>
                  </a:lnTo>
                  <a:lnTo>
                    <a:pt x="65" y="545"/>
                  </a:lnTo>
                  <a:lnTo>
                    <a:pt x="68" y="546"/>
                  </a:lnTo>
                  <a:lnTo>
                    <a:pt x="70" y="546"/>
                  </a:lnTo>
                  <a:lnTo>
                    <a:pt x="70" y="547"/>
                  </a:lnTo>
                  <a:lnTo>
                    <a:pt x="73" y="547"/>
                  </a:lnTo>
                  <a:lnTo>
                    <a:pt x="76" y="546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1135">
              <a:extLst>
                <a:ext uri="{FF2B5EF4-FFF2-40B4-BE49-F238E27FC236}">
                  <a16:creationId xmlns:a16="http://schemas.microsoft.com/office/drawing/2014/main" id="{880DF0CE-9C28-41ED-A267-E64FADC6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983"/>
              <a:ext cx="260" cy="715"/>
            </a:xfrm>
            <a:custGeom>
              <a:avLst/>
              <a:gdLst>
                <a:gd name="T0" fmla="*/ 74044 w 175"/>
                <a:gd name="T1" fmla="*/ 22843 h 574"/>
                <a:gd name="T2" fmla="*/ 93003 w 175"/>
                <a:gd name="T3" fmla="*/ 21310 h 574"/>
                <a:gd name="T4" fmla="*/ 113486 w 175"/>
                <a:gd name="T5" fmla="*/ 18595 h 574"/>
                <a:gd name="T6" fmla="*/ 127869 w 175"/>
                <a:gd name="T7" fmla="*/ 14792 h 574"/>
                <a:gd name="T8" fmla="*/ 131288 w 175"/>
                <a:gd name="T9" fmla="*/ 10245 h 574"/>
                <a:gd name="T10" fmla="*/ 125565 w 175"/>
                <a:gd name="T11" fmla="*/ 6292 h 574"/>
                <a:gd name="T12" fmla="*/ 113486 w 175"/>
                <a:gd name="T13" fmla="*/ 3235 h 574"/>
                <a:gd name="T14" fmla="*/ 97112 w 175"/>
                <a:gd name="T15" fmla="*/ 1344 h 574"/>
                <a:gd name="T16" fmla="*/ 81044 w 175"/>
                <a:gd name="T17" fmla="*/ 866 h 574"/>
                <a:gd name="T18" fmla="*/ 64088 w 175"/>
                <a:gd name="T19" fmla="*/ 1784 h 574"/>
                <a:gd name="T20" fmla="*/ 46683 w 175"/>
                <a:gd name="T21" fmla="*/ 3636 h 574"/>
                <a:gd name="T22" fmla="*/ 33544 w 175"/>
                <a:gd name="T23" fmla="*/ 5851 h 574"/>
                <a:gd name="T24" fmla="*/ 25771 w 175"/>
                <a:gd name="T25" fmla="*/ 7838 h 574"/>
                <a:gd name="T26" fmla="*/ 19445 w 175"/>
                <a:gd name="T27" fmla="*/ 9960 h 574"/>
                <a:gd name="T28" fmla="*/ 14111 w 175"/>
                <a:gd name="T29" fmla="*/ 12850 h 574"/>
                <a:gd name="T30" fmla="*/ 15197 w 175"/>
                <a:gd name="T31" fmla="*/ 16649 h 574"/>
                <a:gd name="T32" fmla="*/ 18528 w 175"/>
                <a:gd name="T33" fmla="*/ 19023 h 574"/>
                <a:gd name="T34" fmla="*/ 21986 w 175"/>
                <a:gd name="T35" fmla="*/ 19889 h 574"/>
                <a:gd name="T36" fmla="*/ 29974 w 175"/>
                <a:gd name="T37" fmla="*/ 21159 h 574"/>
                <a:gd name="T38" fmla="*/ 42922 w 175"/>
                <a:gd name="T39" fmla="*/ 22376 h 574"/>
                <a:gd name="T40" fmla="*/ 53386 w 175"/>
                <a:gd name="T41" fmla="*/ 23013 h 574"/>
                <a:gd name="T42" fmla="*/ 56885 w 175"/>
                <a:gd name="T43" fmla="*/ 23363 h 574"/>
                <a:gd name="T44" fmla="*/ 51413 w 175"/>
                <a:gd name="T45" fmla="*/ 23809 h 574"/>
                <a:gd name="T46" fmla="*/ 42922 w 175"/>
                <a:gd name="T47" fmla="*/ 23541 h 574"/>
                <a:gd name="T48" fmla="*/ 31421 w 175"/>
                <a:gd name="T49" fmla="*/ 22843 h 574"/>
                <a:gd name="T50" fmla="*/ 18528 w 175"/>
                <a:gd name="T51" fmla="*/ 21608 h 574"/>
                <a:gd name="T52" fmla="*/ 7195 w 175"/>
                <a:gd name="T53" fmla="*/ 19583 h 574"/>
                <a:gd name="T54" fmla="*/ 2194 w 175"/>
                <a:gd name="T55" fmla="*/ 17347 h 574"/>
                <a:gd name="T56" fmla="*/ 0 w 175"/>
                <a:gd name="T57" fmla="*/ 15338 h 574"/>
                <a:gd name="T58" fmla="*/ 0 w 175"/>
                <a:gd name="T59" fmla="*/ 13682 h 574"/>
                <a:gd name="T60" fmla="*/ 1 w 175"/>
                <a:gd name="T61" fmla="*/ 12621 h 574"/>
                <a:gd name="T62" fmla="*/ 1477 w 175"/>
                <a:gd name="T63" fmla="*/ 11667 h 574"/>
                <a:gd name="T64" fmla="*/ 6885 w 175"/>
                <a:gd name="T65" fmla="*/ 9471 h 574"/>
                <a:gd name="T66" fmla="*/ 17346 w 175"/>
                <a:gd name="T67" fmla="*/ 6348 h 574"/>
                <a:gd name="T68" fmla="*/ 37970 w 175"/>
                <a:gd name="T69" fmla="*/ 2919 h 574"/>
                <a:gd name="T70" fmla="*/ 56413 w 175"/>
                <a:gd name="T71" fmla="*/ 990 h 574"/>
                <a:gd name="T72" fmla="*/ 82698 w 175"/>
                <a:gd name="T73" fmla="*/ 0 h 574"/>
                <a:gd name="T74" fmla="*/ 98397 w 175"/>
                <a:gd name="T75" fmla="*/ 289 h 574"/>
                <a:gd name="T76" fmla="*/ 112414 w 175"/>
                <a:gd name="T77" fmla="*/ 1233 h 574"/>
                <a:gd name="T78" fmla="*/ 124524 w 175"/>
                <a:gd name="T79" fmla="*/ 2846 h 574"/>
                <a:gd name="T80" fmla="*/ 134540 w 175"/>
                <a:gd name="T81" fmla="*/ 5054 h 574"/>
                <a:gd name="T82" fmla="*/ 139145 w 175"/>
                <a:gd name="T83" fmla="*/ 6520 h 574"/>
                <a:gd name="T84" fmla="*/ 142848 w 175"/>
                <a:gd name="T85" fmla="*/ 8122 h 574"/>
                <a:gd name="T86" fmla="*/ 145016 w 175"/>
                <a:gd name="T87" fmla="*/ 10076 h 574"/>
                <a:gd name="T88" fmla="*/ 146044 w 175"/>
                <a:gd name="T89" fmla="*/ 12085 h 574"/>
                <a:gd name="T90" fmla="*/ 144281 w 175"/>
                <a:gd name="T91" fmla="*/ 13399 h 574"/>
                <a:gd name="T92" fmla="*/ 141464 w 175"/>
                <a:gd name="T93" fmla="*/ 14932 h 574"/>
                <a:gd name="T94" fmla="*/ 134540 w 175"/>
                <a:gd name="T95" fmla="*/ 16993 h 574"/>
                <a:gd name="T96" fmla="*/ 122866 w 175"/>
                <a:gd name="T97" fmla="*/ 19448 h 574"/>
                <a:gd name="T98" fmla="*/ 113486 w 175"/>
                <a:gd name="T99" fmla="*/ 20965 h 574"/>
                <a:gd name="T100" fmla="*/ 101434 w 175"/>
                <a:gd name="T101" fmla="*/ 22202 h 574"/>
                <a:gd name="T102" fmla="*/ 86066 w 175"/>
                <a:gd name="T103" fmla="*/ 23358 h 574"/>
                <a:gd name="T104" fmla="*/ 68754 w 175"/>
                <a:gd name="T105" fmla="*/ 23951 h 574"/>
                <a:gd name="T106" fmla="*/ 49971 w 175"/>
                <a:gd name="T107" fmla="*/ 23809 h 574"/>
                <a:gd name="T108" fmla="*/ 41652 w 175"/>
                <a:gd name="T109" fmla="*/ 23504 h 574"/>
                <a:gd name="T110" fmla="*/ 41652 w 175"/>
                <a:gd name="T111" fmla="*/ 23169 h 574"/>
                <a:gd name="T112" fmla="*/ 46683 w 175"/>
                <a:gd name="T113" fmla="*/ 22717 h 574"/>
                <a:gd name="T114" fmla="*/ 56413 w 175"/>
                <a:gd name="T115" fmla="*/ 23071 h 574"/>
                <a:gd name="T116" fmla="*/ 63770 w 175"/>
                <a:gd name="T117" fmla="*/ 2316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"/>
                <a:gd name="T178" fmla="*/ 0 h 574"/>
                <a:gd name="T179" fmla="*/ 175 w 175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" h="574">
                  <a:moveTo>
                    <a:pt x="79" y="552"/>
                  </a:moveTo>
                  <a:lnTo>
                    <a:pt x="79" y="552"/>
                  </a:lnTo>
                  <a:lnTo>
                    <a:pt x="83" y="550"/>
                  </a:lnTo>
                  <a:lnTo>
                    <a:pt x="88" y="546"/>
                  </a:lnTo>
                  <a:lnTo>
                    <a:pt x="93" y="540"/>
                  </a:lnTo>
                  <a:lnTo>
                    <a:pt x="99" y="532"/>
                  </a:lnTo>
                  <a:lnTo>
                    <a:pt x="105" y="522"/>
                  </a:lnTo>
                  <a:lnTo>
                    <a:pt x="111" y="510"/>
                  </a:lnTo>
                  <a:lnTo>
                    <a:pt x="117" y="496"/>
                  </a:lnTo>
                  <a:lnTo>
                    <a:pt x="123" y="480"/>
                  </a:lnTo>
                  <a:lnTo>
                    <a:pt x="129" y="463"/>
                  </a:lnTo>
                  <a:lnTo>
                    <a:pt x="135" y="444"/>
                  </a:lnTo>
                  <a:lnTo>
                    <a:pt x="140" y="424"/>
                  </a:lnTo>
                  <a:lnTo>
                    <a:pt x="145" y="401"/>
                  </a:lnTo>
                  <a:lnTo>
                    <a:pt x="149" y="378"/>
                  </a:lnTo>
                  <a:lnTo>
                    <a:pt x="153" y="353"/>
                  </a:lnTo>
                  <a:lnTo>
                    <a:pt x="155" y="327"/>
                  </a:lnTo>
                  <a:lnTo>
                    <a:pt x="157" y="300"/>
                  </a:lnTo>
                  <a:lnTo>
                    <a:pt x="157" y="272"/>
                  </a:lnTo>
                  <a:lnTo>
                    <a:pt x="157" y="245"/>
                  </a:lnTo>
                  <a:lnTo>
                    <a:pt x="156" y="220"/>
                  </a:lnTo>
                  <a:lnTo>
                    <a:pt x="155" y="195"/>
                  </a:lnTo>
                  <a:lnTo>
                    <a:pt x="153" y="172"/>
                  </a:lnTo>
                  <a:lnTo>
                    <a:pt x="150" y="150"/>
                  </a:lnTo>
                  <a:lnTo>
                    <a:pt x="147" y="129"/>
                  </a:lnTo>
                  <a:lnTo>
                    <a:pt x="143" y="110"/>
                  </a:lnTo>
                  <a:lnTo>
                    <a:pt x="139" y="92"/>
                  </a:lnTo>
                  <a:lnTo>
                    <a:pt x="135" y="77"/>
                  </a:lnTo>
                  <a:lnTo>
                    <a:pt x="130" y="63"/>
                  </a:lnTo>
                  <a:lnTo>
                    <a:pt x="126" y="50"/>
                  </a:lnTo>
                  <a:lnTo>
                    <a:pt x="121" y="40"/>
                  </a:lnTo>
                  <a:lnTo>
                    <a:pt x="116" y="32"/>
                  </a:lnTo>
                  <a:lnTo>
                    <a:pt x="112" y="26"/>
                  </a:lnTo>
                  <a:lnTo>
                    <a:pt x="107" y="22"/>
                  </a:lnTo>
                  <a:lnTo>
                    <a:pt x="103" y="21"/>
                  </a:lnTo>
                  <a:lnTo>
                    <a:pt x="97" y="21"/>
                  </a:lnTo>
                  <a:lnTo>
                    <a:pt x="92" y="24"/>
                  </a:lnTo>
                  <a:lnTo>
                    <a:pt x="87" y="29"/>
                  </a:lnTo>
                  <a:lnTo>
                    <a:pt x="82" y="35"/>
                  </a:lnTo>
                  <a:lnTo>
                    <a:pt x="77" y="43"/>
                  </a:lnTo>
                  <a:lnTo>
                    <a:pt x="71" y="53"/>
                  </a:lnTo>
                  <a:lnTo>
                    <a:pt x="66" y="64"/>
                  </a:lnTo>
                  <a:lnTo>
                    <a:pt x="61" y="75"/>
                  </a:lnTo>
                  <a:lnTo>
                    <a:pt x="56" y="87"/>
                  </a:lnTo>
                  <a:lnTo>
                    <a:pt x="51" y="100"/>
                  </a:lnTo>
                  <a:lnTo>
                    <a:pt x="47" y="113"/>
                  </a:lnTo>
                  <a:lnTo>
                    <a:pt x="43" y="127"/>
                  </a:lnTo>
                  <a:lnTo>
                    <a:pt x="40" y="140"/>
                  </a:lnTo>
                  <a:lnTo>
                    <a:pt x="37" y="153"/>
                  </a:lnTo>
                  <a:lnTo>
                    <a:pt x="35" y="166"/>
                  </a:lnTo>
                  <a:lnTo>
                    <a:pt x="33" y="176"/>
                  </a:lnTo>
                  <a:lnTo>
                    <a:pt x="31" y="187"/>
                  </a:lnTo>
                  <a:lnTo>
                    <a:pt x="29" y="198"/>
                  </a:lnTo>
                  <a:lnTo>
                    <a:pt x="27" y="210"/>
                  </a:lnTo>
                  <a:lnTo>
                    <a:pt x="25" y="224"/>
                  </a:lnTo>
                  <a:lnTo>
                    <a:pt x="23" y="238"/>
                  </a:lnTo>
                  <a:lnTo>
                    <a:pt x="21" y="253"/>
                  </a:lnTo>
                  <a:lnTo>
                    <a:pt x="20" y="270"/>
                  </a:lnTo>
                  <a:lnTo>
                    <a:pt x="19" y="287"/>
                  </a:lnTo>
                  <a:lnTo>
                    <a:pt x="17" y="307"/>
                  </a:lnTo>
                  <a:lnTo>
                    <a:pt x="17" y="327"/>
                  </a:lnTo>
                  <a:lnTo>
                    <a:pt x="17" y="349"/>
                  </a:lnTo>
                  <a:lnTo>
                    <a:pt x="17" y="372"/>
                  </a:lnTo>
                  <a:lnTo>
                    <a:pt x="18" y="397"/>
                  </a:lnTo>
                  <a:lnTo>
                    <a:pt x="19" y="423"/>
                  </a:lnTo>
                  <a:lnTo>
                    <a:pt x="21" y="451"/>
                  </a:lnTo>
                  <a:lnTo>
                    <a:pt x="21" y="452"/>
                  </a:lnTo>
                  <a:lnTo>
                    <a:pt x="22" y="454"/>
                  </a:lnTo>
                  <a:lnTo>
                    <a:pt x="23" y="458"/>
                  </a:lnTo>
                  <a:lnTo>
                    <a:pt x="24" y="462"/>
                  </a:lnTo>
                  <a:lnTo>
                    <a:pt x="25" y="468"/>
                  </a:lnTo>
                  <a:lnTo>
                    <a:pt x="26" y="475"/>
                  </a:lnTo>
                  <a:lnTo>
                    <a:pt x="28" y="482"/>
                  </a:lnTo>
                  <a:lnTo>
                    <a:pt x="30" y="489"/>
                  </a:lnTo>
                  <a:lnTo>
                    <a:pt x="33" y="497"/>
                  </a:lnTo>
                  <a:lnTo>
                    <a:pt x="36" y="505"/>
                  </a:lnTo>
                  <a:lnTo>
                    <a:pt x="39" y="513"/>
                  </a:lnTo>
                  <a:lnTo>
                    <a:pt x="43" y="521"/>
                  </a:lnTo>
                  <a:lnTo>
                    <a:pt x="47" y="528"/>
                  </a:lnTo>
                  <a:lnTo>
                    <a:pt x="51" y="535"/>
                  </a:lnTo>
                  <a:lnTo>
                    <a:pt x="56" y="541"/>
                  </a:lnTo>
                  <a:lnTo>
                    <a:pt x="62" y="547"/>
                  </a:lnTo>
                  <a:lnTo>
                    <a:pt x="63" y="548"/>
                  </a:lnTo>
                  <a:lnTo>
                    <a:pt x="64" y="550"/>
                  </a:lnTo>
                  <a:lnTo>
                    <a:pt x="66" y="552"/>
                  </a:lnTo>
                  <a:lnTo>
                    <a:pt x="67" y="554"/>
                  </a:lnTo>
                  <a:lnTo>
                    <a:pt x="68" y="557"/>
                  </a:lnTo>
                  <a:lnTo>
                    <a:pt x="68" y="559"/>
                  </a:lnTo>
                  <a:lnTo>
                    <a:pt x="68" y="562"/>
                  </a:lnTo>
                  <a:lnTo>
                    <a:pt x="67" y="566"/>
                  </a:lnTo>
                  <a:lnTo>
                    <a:pt x="64" y="568"/>
                  </a:lnTo>
                  <a:lnTo>
                    <a:pt x="61" y="569"/>
                  </a:lnTo>
                  <a:lnTo>
                    <a:pt x="57" y="567"/>
                  </a:lnTo>
                  <a:lnTo>
                    <a:pt x="56" y="566"/>
                  </a:lnTo>
                  <a:lnTo>
                    <a:pt x="54" y="565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5" y="556"/>
                  </a:lnTo>
                  <a:lnTo>
                    <a:pt x="41" y="551"/>
                  </a:lnTo>
                  <a:lnTo>
                    <a:pt x="38" y="546"/>
                  </a:lnTo>
                  <a:lnTo>
                    <a:pt x="34" y="540"/>
                  </a:lnTo>
                  <a:lnTo>
                    <a:pt x="30" y="533"/>
                  </a:lnTo>
                  <a:lnTo>
                    <a:pt x="26" y="525"/>
                  </a:lnTo>
                  <a:lnTo>
                    <a:pt x="22" y="516"/>
                  </a:lnTo>
                  <a:lnTo>
                    <a:pt x="19" y="506"/>
                  </a:lnTo>
                  <a:lnTo>
                    <a:pt x="15" y="494"/>
                  </a:lnTo>
                  <a:lnTo>
                    <a:pt x="12" y="482"/>
                  </a:lnTo>
                  <a:lnTo>
                    <a:pt x="9" y="468"/>
                  </a:lnTo>
                  <a:lnTo>
                    <a:pt x="7" y="453"/>
                  </a:lnTo>
                  <a:lnTo>
                    <a:pt x="5" y="440"/>
                  </a:lnTo>
                  <a:lnTo>
                    <a:pt x="4" y="427"/>
                  </a:lnTo>
                  <a:lnTo>
                    <a:pt x="3" y="414"/>
                  </a:lnTo>
                  <a:lnTo>
                    <a:pt x="2" y="402"/>
                  </a:lnTo>
                  <a:lnTo>
                    <a:pt x="1" y="390"/>
                  </a:lnTo>
                  <a:lnTo>
                    <a:pt x="0" y="377"/>
                  </a:lnTo>
                  <a:lnTo>
                    <a:pt x="0" y="366"/>
                  </a:lnTo>
                  <a:lnTo>
                    <a:pt x="0" y="355"/>
                  </a:lnTo>
                  <a:lnTo>
                    <a:pt x="0" y="345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19"/>
                  </a:lnTo>
                  <a:lnTo>
                    <a:pt x="0" y="313"/>
                  </a:lnTo>
                  <a:lnTo>
                    <a:pt x="1" y="307"/>
                  </a:lnTo>
                  <a:lnTo>
                    <a:pt x="1" y="302"/>
                  </a:lnTo>
                  <a:lnTo>
                    <a:pt x="1" y="298"/>
                  </a:lnTo>
                  <a:lnTo>
                    <a:pt x="1" y="294"/>
                  </a:lnTo>
                  <a:lnTo>
                    <a:pt x="1" y="288"/>
                  </a:lnTo>
                  <a:lnTo>
                    <a:pt x="2" y="279"/>
                  </a:lnTo>
                  <a:lnTo>
                    <a:pt x="3" y="269"/>
                  </a:lnTo>
                  <a:lnTo>
                    <a:pt x="4" y="256"/>
                  </a:lnTo>
                  <a:lnTo>
                    <a:pt x="5" y="242"/>
                  </a:lnTo>
                  <a:lnTo>
                    <a:pt x="8" y="226"/>
                  </a:lnTo>
                  <a:lnTo>
                    <a:pt x="10" y="209"/>
                  </a:lnTo>
                  <a:lnTo>
                    <a:pt x="13" y="191"/>
                  </a:lnTo>
                  <a:lnTo>
                    <a:pt x="17" y="172"/>
                  </a:lnTo>
                  <a:lnTo>
                    <a:pt x="21" y="152"/>
                  </a:lnTo>
                  <a:lnTo>
                    <a:pt x="26" y="132"/>
                  </a:lnTo>
                  <a:lnTo>
                    <a:pt x="31" y="111"/>
                  </a:lnTo>
                  <a:lnTo>
                    <a:pt x="38" y="90"/>
                  </a:lnTo>
                  <a:lnTo>
                    <a:pt x="45" y="70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61" y="33"/>
                  </a:lnTo>
                  <a:lnTo>
                    <a:pt x="67" y="24"/>
                  </a:lnTo>
                  <a:lnTo>
                    <a:pt x="75" y="16"/>
                  </a:lnTo>
                  <a:lnTo>
                    <a:pt x="82" y="8"/>
                  </a:lnTo>
                  <a:lnTo>
                    <a:pt x="91" y="3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14" y="4"/>
                  </a:lnTo>
                  <a:lnTo>
                    <a:pt x="118" y="7"/>
                  </a:lnTo>
                  <a:lnTo>
                    <a:pt x="122" y="12"/>
                  </a:lnTo>
                  <a:lnTo>
                    <a:pt x="126" y="17"/>
                  </a:lnTo>
                  <a:lnTo>
                    <a:pt x="130" y="23"/>
                  </a:lnTo>
                  <a:lnTo>
                    <a:pt x="134" y="30"/>
                  </a:lnTo>
                  <a:lnTo>
                    <a:pt x="138" y="38"/>
                  </a:lnTo>
                  <a:lnTo>
                    <a:pt x="141" y="47"/>
                  </a:lnTo>
                  <a:lnTo>
                    <a:pt x="145" y="57"/>
                  </a:lnTo>
                  <a:lnTo>
                    <a:pt x="149" y="68"/>
                  </a:lnTo>
                  <a:lnTo>
                    <a:pt x="152" y="79"/>
                  </a:lnTo>
                  <a:lnTo>
                    <a:pt x="155" y="92"/>
                  </a:lnTo>
                  <a:lnTo>
                    <a:pt x="159" y="106"/>
                  </a:lnTo>
                  <a:lnTo>
                    <a:pt x="161" y="121"/>
                  </a:lnTo>
                  <a:lnTo>
                    <a:pt x="164" y="137"/>
                  </a:lnTo>
                  <a:lnTo>
                    <a:pt x="165" y="142"/>
                  </a:lnTo>
                  <a:lnTo>
                    <a:pt x="165" y="148"/>
                  </a:lnTo>
                  <a:lnTo>
                    <a:pt x="166" y="156"/>
                  </a:lnTo>
                  <a:lnTo>
                    <a:pt x="167" y="164"/>
                  </a:lnTo>
                  <a:lnTo>
                    <a:pt x="168" y="173"/>
                  </a:lnTo>
                  <a:lnTo>
                    <a:pt x="169" y="183"/>
                  </a:lnTo>
                  <a:lnTo>
                    <a:pt x="170" y="194"/>
                  </a:lnTo>
                  <a:lnTo>
                    <a:pt x="171" y="205"/>
                  </a:lnTo>
                  <a:lnTo>
                    <a:pt x="172" y="216"/>
                  </a:lnTo>
                  <a:lnTo>
                    <a:pt x="172" y="229"/>
                  </a:lnTo>
                  <a:lnTo>
                    <a:pt x="173" y="241"/>
                  </a:lnTo>
                  <a:lnTo>
                    <a:pt x="173" y="253"/>
                  </a:lnTo>
                  <a:lnTo>
                    <a:pt x="174" y="265"/>
                  </a:lnTo>
                  <a:lnTo>
                    <a:pt x="174" y="277"/>
                  </a:lnTo>
                  <a:lnTo>
                    <a:pt x="174" y="289"/>
                  </a:lnTo>
                  <a:lnTo>
                    <a:pt x="173" y="301"/>
                  </a:lnTo>
                  <a:lnTo>
                    <a:pt x="173" y="307"/>
                  </a:lnTo>
                  <a:lnTo>
                    <a:pt x="173" y="313"/>
                  </a:lnTo>
                  <a:lnTo>
                    <a:pt x="172" y="320"/>
                  </a:lnTo>
                  <a:lnTo>
                    <a:pt x="171" y="328"/>
                  </a:lnTo>
                  <a:lnTo>
                    <a:pt x="171" y="337"/>
                  </a:lnTo>
                  <a:lnTo>
                    <a:pt x="170" y="347"/>
                  </a:lnTo>
                  <a:lnTo>
                    <a:pt x="169" y="357"/>
                  </a:lnTo>
                  <a:lnTo>
                    <a:pt x="167" y="369"/>
                  </a:lnTo>
                  <a:lnTo>
                    <a:pt x="165" y="380"/>
                  </a:lnTo>
                  <a:lnTo>
                    <a:pt x="163" y="393"/>
                  </a:lnTo>
                  <a:lnTo>
                    <a:pt x="161" y="406"/>
                  </a:lnTo>
                  <a:lnTo>
                    <a:pt x="158" y="420"/>
                  </a:lnTo>
                  <a:lnTo>
                    <a:pt x="155" y="435"/>
                  </a:lnTo>
                  <a:lnTo>
                    <a:pt x="151" y="449"/>
                  </a:lnTo>
                  <a:lnTo>
                    <a:pt x="147" y="465"/>
                  </a:lnTo>
                  <a:lnTo>
                    <a:pt x="142" y="481"/>
                  </a:lnTo>
                  <a:lnTo>
                    <a:pt x="140" y="487"/>
                  </a:lnTo>
                  <a:lnTo>
                    <a:pt x="138" y="494"/>
                  </a:lnTo>
                  <a:lnTo>
                    <a:pt x="135" y="501"/>
                  </a:lnTo>
                  <a:lnTo>
                    <a:pt x="132" y="509"/>
                  </a:lnTo>
                  <a:lnTo>
                    <a:pt x="128" y="516"/>
                  </a:lnTo>
                  <a:lnTo>
                    <a:pt x="125" y="524"/>
                  </a:lnTo>
                  <a:lnTo>
                    <a:pt x="121" y="531"/>
                  </a:lnTo>
                  <a:lnTo>
                    <a:pt x="117" y="538"/>
                  </a:lnTo>
                  <a:lnTo>
                    <a:pt x="112" y="545"/>
                  </a:lnTo>
                  <a:lnTo>
                    <a:pt x="108" y="552"/>
                  </a:lnTo>
                  <a:lnTo>
                    <a:pt x="103" y="558"/>
                  </a:lnTo>
                  <a:lnTo>
                    <a:pt x="98" y="563"/>
                  </a:lnTo>
                  <a:lnTo>
                    <a:pt x="93" y="567"/>
                  </a:lnTo>
                  <a:lnTo>
                    <a:pt x="88" y="570"/>
                  </a:lnTo>
                  <a:lnTo>
                    <a:pt x="82" y="572"/>
                  </a:lnTo>
                  <a:lnTo>
                    <a:pt x="77" y="573"/>
                  </a:lnTo>
                  <a:lnTo>
                    <a:pt x="71" y="572"/>
                  </a:lnTo>
                  <a:lnTo>
                    <a:pt x="65" y="571"/>
                  </a:lnTo>
                  <a:lnTo>
                    <a:pt x="60" y="569"/>
                  </a:lnTo>
                  <a:lnTo>
                    <a:pt x="56" y="567"/>
                  </a:lnTo>
                  <a:lnTo>
                    <a:pt x="53" y="565"/>
                  </a:lnTo>
                  <a:lnTo>
                    <a:pt x="51" y="563"/>
                  </a:lnTo>
                  <a:lnTo>
                    <a:pt x="50" y="561"/>
                  </a:lnTo>
                  <a:lnTo>
                    <a:pt x="49" y="561"/>
                  </a:lnTo>
                  <a:lnTo>
                    <a:pt x="49" y="560"/>
                  </a:lnTo>
                  <a:lnTo>
                    <a:pt x="50" y="557"/>
                  </a:lnTo>
                  <a:lnTo>
                    <a:pt x="50" y="554"/>
                  </a:lnTo>
                  <a:lnTo>
                    <a:pt x="51" y="550"/>
                  </a:lnTo>
                  <a:lnTo>
                    <a:pt x="53" y="547"/>
                  </a:lnTo>
                  <a:lnTo>
                    <a:pt x="54" y="544"/>
                  </a:lnTo>
                  <a:lnTo>
                    <a:pt x="56" y="543"/>
                  </a:lnTo>
                  <a:lnTo>
                    <a:pt x="59" y="544"/>
                  </a:lnTo>
                  <a:lnTo>
                    <a:pt x="62" y="547"/>
                  </a:lnTo>
                  <a:lnTo>
                    <a:pt x="65" y="549"/>
                  </a:lnTo>
                  <a:lnTo>
                    <a:pt x="67" y="551"/>
                  </a:lnTo>
                  <a:lnTo>
                    <a:pt x="70" y="552"/>
                  </a:lnTo>
                  <a:lnTo>
                    <a:pt x="72" y="552"/>
                  </a:lnTo>
                  <a:lnTo>
                    <a:pt x="73" y="553"/>
                  </a:lnTo>
                  <a:lnTo>
                    <a:pt x="76" y="553"/>
                  </a:lnTo>
                  <a:lnTo>
                    <a:pt x="79" y="5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1136">
              <a:extLst>
                <a:ext uri="{FF2B5EF4-FFF2-40B4-BE49-F238E27FC236}">
                  <a16:creationId xmlns:a16="http://schemas.microsoft.com/office/drawing/2014/main" id="{F2F00AF8-B0C7-4929-A036-DEC122E2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655"/>
              <a:ext cx="38" cy="30"/>
            </a:xfrm>
            <a:custGeom>
              <a:avLst/>
              <a:gdLst>
                <a:gd name="T0" fmla="*/ 12317 w 25"/>
                <a:gd name="T1" fmla="*/ 1 h 24"/>
                <a:gd name="T2" fmla="*/ 14086 w 25"/>
                <a:gd name="T3" fmla="*/ 119 h 24"/>
                <a:gd name="T4" fmla="*/ 14306 w 25"/>
                <a:gd name="T5" fmla="*/ 149 h 24"/>
                <a:gd name="T6" fmla="*/ 16978 w 25"/>
                <a:gd name="T7" fmla="*/ 233 h 24"/>
                <a:gd name="T8" fmla="*/ 18722 w 25"/>
                <a:gd name="T9" fmla="*/ 291 h 24"/>
                <a:gd name="T10" fmla="*/ 21411 w 25"/>
                <a:gd name="T11" fmla="*/ 305 h 24"/>
                <a:gd name="T12" fmla="*/ 21745 w 25"/>
                <a:gd name="T13" fmla="*/ 380 h 24"/>
                <a:gd name="T14" fmla="*/ 24481 w 25"/>
                <a:gd name="T15" fmla="*/ 455 h 24"/>
                <a:gd name="T16" fmla="*/ 26805 w 25"/>
                <a:gd name="T17" fmla="*/ 455 h 24"/>
                <a:gd name="T18" fmla="*/ 26805 w 25"/>
                <a:gd name="T19" fmla="*/ 529 h 24"/>
                <a:gd name="T20" fmla="*/ 28457 w 25"/>
                <a:gd name="T21" fmla="*/ 569 h 24"/>
                <a:gd name="T22" fmla="*/ 29643 w 25"/>
                <a:gd name="T23" fmla="*/ 685 h 24"/>
                <a:gd name="T24" fmla="*/ 29643 w 25"/>
                <a:gd name="T25" fmla="*/ 735 h 24"/>
                <a:gd name="T26" fmla="*/ 28457 w 25"/>
                <a:gd name="T27" fmla="*/ 930 h 24"/>
                <a:gd name="T28" fmla="*/ 26805 w 25"/>
                <a:gd name="T29" fmla="*/ 1008 h 24"/>
                <a:gd name="T30" fmla="*/ 25807 w 25"/>
                <a:gd name="T31" fmla="*/ 1024 h 24"/>
                <a:gd name="T32" fmla="*/ 21745 w 25"/>
                <a:gd name="T33" fmla="*/ 1024 h 24"/>
                <a:gd name="T34" fmla="*/ 18722 w 25"/>
                <a:gd name="T35" fmla="*/ 1008 h 24"/>
                <a:gd name="T36" fmla="*/ 14306 w 25"/>
                <a:gd name="T37" fmla="*/ 930 h 24"/>
                <a:gd name="T38" fmla="*/ 11170 w 25"/>
                <a:gd name="T39" fmla="*/ 826 h 24"/>
                <a:gd name="T40" fmla="*/ 9267 w 25"/>
                <a:gd name="T41" fmla="*/ 711 h 24"/>
                <a:gd name="T42" fmla="*/ 6192 w 25"/>
                <a:gd name="T43" fmla="*/ 661 h 24"/>
                <a:gd name="T44" fmla="*/ 4074 w 25"/>
                <a:gd name="T45" fmla="*/ 538 h 24"/>
                <a:gd name="T46" fmla="*/ 2680 w 25"/>
                <a:gd name="T47" fmla="*/ 455 h 24"/>
                <a:gd name="T48" fmla="*/ 1763 w 25"/>
                <a:gd name="T49" fmla="*/ 380 h 24"/>
                <a:gd name="T50" fmla="*/ 0 w 25"/>
                <a:gd name="T51" fmla="*/ 305 h 24"/>
                <a:gd name="T52" fmla="*/ 1763 w 25"/>
                <a:gd name="T53" fmla="*/ 291 h 24"/>
                <a:gd name="T54" fmla="*/ 2680 w 25"/>
                <a:gd name="T55" fmla="*/ 149 h 24"/>
                <a:gd name="T56" fmla="*/ 4074 w 25"/>
                <a:gd name="T57" fmla="*/ 119 h 24"/>
                <a:gd name="T58" fmla="*/ 6192 w 25"/>
                <a:gd name="T59" fmla="*/ 1 h 24"/>
                <a:gd name="T60" fmla="*/ 9267 w 25"/>
                <a:gd name="T61" fmla="*/ 0 h 24"/>
                <a:gd name="T62" fmla="*/ 11170 w 25"/>
                <a:gd name="T63" fmla="*/ 0 h 24"/>
                <a:gd name="T64" fmla="*/ 12317 w 25"/>
                <a:gd name="T65" fmla="*/ 1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4"/>
                <a:gd name="T101" fmla="*/ 25 w 25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4">
                  <a:moveTo>
                    <a:pt x="10" y="1"/>
                  </a:moveTo>
                  <a:lnTo>
                    <a:pt x="11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1137">
              <a:extLst>
                <a:ext uri="{FF2B5EF4-FFF2-40B4-BE49-F238E27FC236}">
                  <a16:creationId xmlns:a16="http://schemas.microsoft.com/office/drawing/2014/main" id="{12034D3D-3BFA-4127-8A76-F5822291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992"/>
              <a:ext cx="3" cy="8"/>
            </a:xfrm>
            <a:custGeom>
              <a:avLst/>
              <a:gdLst>
                <a:gd name="T0" fmla="*/ 0 w 2"/>
                <a:gd name="T1" fmla="*/ 56 h 7"/>
                <a:gd name="T2" fmla="*/ 1166 w 2"/>
                <a:gd name="T3" fmla="*/ 56 h 7"/>
                <a:gd name="T4" fmla="*/ 1166 w 2"/>
                <a:gd name="T5" fmla="*/ 43 h 7"/>
                <a:gd name="T6" fmla="*/ 1166 w 2"/>
                <a:gd name="T7" fmla="*/ 2 h 7"/>
                <a:gd name="T8" fmla="*/ 1166 w 2"/>
                <a:gd name="T9" fmla="*/ 0 h 7"/>
                <a:gd name="T10" fmla="*/ 0 w 2"/>
                <a:gd name="T11" fmla="*/ 5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0" y="6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6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1138">
              <a:extLst>
                <a:ext uri="{FF2B5EF4-FFF2-40B4-BE49-F238E27FC236}">
                  <a16:creationId xmlns:a16="http://schemas.microsoft.com/office/drawing/2014/main" id="{92B73F72-2D52-4C82-BBA8-1661B187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989"/>
              <a:ext cx="97" cy="101"/>
            </a:xfrm>
            <a:custGeom>
              <a:avLst/>
              <a:gdLst>
                <a:gd name="T0" fmla="*/ 8933 w 65"/>
                <a:gd name="T1" fmla="*/ 3430 h 81"/>
                <a:gd name="T2" fmla="*/ 8933 w 65"/>
                <a:gd name="T3" fmla="*/ 3430 h 81"/>
                <a:gd name="T4" fmla="*/ 13331 w 65"/>
                <a:gd name="T5" fmla="*/ 2865 h 81"/>
                <a:gd name="T6" fmla="*/ 17094 w 65"/>
                <a:gd name="T7" fmla="*/ 2348 h 81"/>
                <a:gd name="T8" fmla="*/ 22234 w 65"/>
                <a:gd name="T9" fmla="*/ 1883 h 81"/>
                <a:gd name="T10" fmla="*/ 26023 w 65"/>
                <a:gd name="T11" fmla="*/ 1510 h 81"/>
                <a:gd name="T12" fmla="*/ 29688 w 65"/>
                <a:gd name="T13" fmla="*/ 1222 h 81"/>
                <a:gd name="T14" fmla="*/ 33180 w 65"/>
                <a:gd name="T15" fmla="*/ 980 h 81"/>
                <a:gd name="T16" fmla="*/ 36384 w 65"/>
                <a:gd name="T17" fmla="*/ 804 h 81"/>
                <a:gd name="T18" fmla="*/ 39648 w 65"/>
                <a:gd name="T19" fmla="*/ 686 h 81"/>
                <a:gd name="T20" fmla="*/ 42125 w 65"/>
                <a:gd name="T21" fmla="*/ 565 h 81"/>
                <a:gd name="T22" fmla="*/ 44304 w 65"/>
                <a:gd name="T23" fmla="*/ 550 h 81"/>
                <a:gd name="T24" fmla="*/ 46976 w 65"/>
                <a:gd name="T25" fmla="*/ 517 h 81"/>
                <a:gd name="T26" fmla="*/ 49149 w 65"/>
                <a:gd name="T27" fmla="*/ 453 h 81"/>
                <a:gd name="T28" fmla="*/ 50764 w 65"/>
                <a:gd name="T29" fmla="*/ 453 h 81"/>
                <a:gd name="T30" fmla="*/ 52808 w 65"/>
                <a:gd name="T31" fmla="*/ 517 h 81"/>
                <a:gd name="T32" fmla="*/ 52961 w 65"/>
                <a:gd name="T33" fmla="*/ 517 h 81"/>
                <a:gd name="T34" fmla="*/ 54296 w 65"/>
                <a:gd name="T35" fmla="*/ 550 h 81"/>
                <a:gd name="T36" fmla="*/ 57952 w 65"/>
                <a:gd name="T37" fmla="*/ 2 h 81"/>
                <a:gd name="T38" fmla="*/ 56272 w 65"/>
                <a:gd name="T39" fmla="*/ 1 h 81"/>
                <a:gd name="T40" fmla="*/ 52961 w 65"/>
                <a:gd name="T41" fmla="*/ 0 h 81"/>
                <a:gd name="T42" fmla="*/ 51758 w 65"/>
                <a:gd name="T43" fmla="*/ 0 h 81"/>
                <a:gd name="T44" fmla="*/ 47809 w 65"/>
                <a:gd name="T45" fmla="*/ 0 h 81"/>
                <a:gd name="T46" fmla="*/ 44304 w 65"/>
                <a:gd name="T47" fmla="*/ 0 h 81"/>
                <a:gd name="T48" fmla="*/ 42125 w 65"/>
                <a:gd name="T49" fmla="*/ 1 h 81"/>
                <a:gd name="T50" fmla="*/ 38069 w 65"/>
                <a:gd name="T51" fmla="*/ 120 h 81"/>
                <a:gd name="T52" fmla="*/ 33180 w 65"/>
                <a:gd name="T53" fmla="*/ 291 h 81"/>
                <a:gd name="T54" fmla="*/ 30728 w 65"/>
                <a:gd name="T55" fmla="*/ 415 h 81"/>
                <a:gd name="T56" fmla="*/ 26023 w 65"/>
                <a:gd name="T57" fmla="*/ 686 h 81"/>
                <a:gd name="T58" fmla="*/ 22234 w 65"/>
                <a:gd name="T59" fmla="*/ 918 h 81"/>
                <a:gd name="T60" fmla="*/ 18132 w 65"/>
                <a:gd name="T61" fmla="*/ 1222 h 81"/>
                <a:gd name="T62" fmla="*/ 14789 w 65"/>
                <a:gd name="T63" fmla="*/ 1616 h 81"/>
                <a:gd name="T64" fmla="*/ 8933 w 65"/>
                <a:gd name="T65" fmla="*/ 2126 h 81"/>
                <a:gd name="T66" fmla="*/ 4011 w 65"/>
                <a:gd name="T67" fmla="*/ 2651 h 81"/>
                <a:gd name="T68" fmla="*/ 0 w 65"/>
                <a:gd name="T69" fmla="*/ 3212 h 81"/>
                <a:gd name="T70" fmla="*/ 8933 w 65"/>
                <a:gd name="T71" fmla="*/ 343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81"/>
                <a:gd name="T110" fmla="*/ 65 w 6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81">
                  <a:moveTo>
                    <a:pt x="10" y="80"/>
                  </a:moveTo>
                  <a:lnTo>
                    <a:pt x="10" y="80"/>
                  </a:lnTo>
                  <a:lnTo>
                    <a:pt x="15" y="67"/>
                  </a:lnTo>
                  <a:lnTo>
                    <a:pt x="19" y="55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3" y="29"/>
                  </a:lnTo>
                  <a:lnTo>
                    <a:pt x="37" y="23"/>
                  </a:lnTo>
                  <a:lnTo>
                    <a:pt x="40" y="19"/>
                  </a:lnTo>
                  <a:lnTo>
                    <a:pt x="44" y="16"/>
                  </a:lnTo>
                  <a:lnTo>
                    <a:pt x="47" y="14"/>
                  </a:lnTo>
                  <a:lnTo>
                    <a:pt x="49" y="13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3"/>
                  </a:lnTo>
                  <a:lnTo>
                    <a:pt x="64" y="2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2" y="3"/>
                  </a:lnTo>
                  <a:lnTo>
                    <a:pt x="37" y="7"/>
                  </a:lnTo>
                  <a:lnTo>
                    <a:pt x="34" y="10"/>
                  </a:lnTo>
                  <a:lnTo>
                    <a:pt x="29" y="16"/>
                  </a:lnTo>
                  <a:lnTo>
                    <a:pt x="25" y="22"/>
                  </a:lnTo>
                  <a:lnTo>
                    <a:pt x="20" y="29"/>
                  </a:lnTo>
                  <a:lnTo>
                    <a:pt x="16" y="38"/>
                  </a:lnTo>
                  <a:lnTo>
                    <a:pt x="10" y="50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10" y="8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1139">
              <a:extLst>
                <a:ext uri="{FF2B5EF4-FFF2-40B4-BE49-F238E27FC236}">
                  <a16:creationId xmlns:a16="http://schemas.microsoft.com/office/drawing/2014/main" id="{07762A02-68AC-4212-88C9-6EC1C5D6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91"/>
              <a:ext cx="64" cy="270"/>
            </a:xfrm>
            <a:custGeom>
              <a:avLst/>
              <a:gdLst>
                <a:gd name="T0" fmla="*/ 8641 w 43"/>
                <a:gd name="T1" fmla="*/ 8889 h 217"/>
                <a:gd name="T2" fmla="*/ 8641 w 43"/>
                <a:gd name="T3" fmla="*/ 8889 h 217"/>
                <a:gd name="T4" fmla="*/ 8641 w 43"/>
                <a:gd name="T5" fmla="*/ 8557 h 217"/>
                <a:gd name="T6" fmla="*/ 8641 w 43"/>
                <a:gd name="T7" fmla="*/ 8191 h 217"/>
                <a:gd name="T8" fmla="*/ 9417 w 43"/>
                <a:gd name="T9" fmla="*/ 7790 h 217"/>
                <a:gd name="T10" fmla="*/ 9417 w 43"/>
                <a:gd name="T11" fmla="*/ 7290 h 217"/>
                <a:gd name="T12" fmla="*/ 10469 w 43"/>
                <a:gd name="T13" fmla="*/ 6827 h 217"/>
                <a:gd name="T14" fmla="*/ 11100 w 43"/>
                <a:gd name="T15" fmla="*/ 6375 h 217"/>
                <a:gd name="T16" fmla="*/ 12861 w 43"/>
                <a:gd name="T17" fmla="*/ 5762 h 217"/>
                <a:gd name="T18" fmla="*/ 14448 w 43"/>
                <a:gd name="T19" fmla="*/ 5215 h 217"/>
                <a:gd name="T20" fmla="*/ 15582 w 43"/>
                <a:gd name="T21" fmla="*/ 4631 h 217"/>
                <a:gd name="T22" fmla="*/ 17603 w 43"/>
                <a:gd name="T23" fmla="*/ 4014 h 217"/>
                <a:gd name="T24" fmla="*/ 19876 w 43"/>
                <a:gd name="T25" fmla="*/ 3386 h 217"/>
                <a:gd name="T26" fmla="*/ 22591 w 43"/>
                <a:gd name="T27" fmla="*/ 2807 h 217"/>
                <a:gd name="T28" fmla="*/ 24871 w 43"/>
                <a:gd name="T29" fmla="*/ 2160 h 217"/>
                <a:gd name="T30" fmla="*/ 28490 w 43"/>
                <a:gd name="T31" fmla="*/ 1489 h 217"/>
                <a:gd name="T32" fmla="*/ 32006 w 43"/>
                <a:gd name="T33" fmla="*/ 845 h 217"/>
                <a:gd name="T34" fmla="*/ 36598 w 43"/>
                <a:gd name="T35" fmla="*/ 148 h 217"/>
                <a:gd name="T36" fmla="*/ 27761 w 43"/>
                <a:gd name="T37" fmla="*/ 0 h 217"/>
                <a:gd name="T38" fmla="*/ 24589 w 43"/>
                <a:gd name="T39" fmla="*/ 684 h 217"/>
                <a:gd name="T40" fmla="*/ 20861 w 43"/>
                <a:gd name="T41" fmla="*/ 1318 h 217"/>
                <a:gd name="T42" fmla="*/ 16521 w 43"/>
                <a:gd name="T43" fmla="*/ 2024 h 217"/>
                <a:gd name="T44" fmla="*/ 14448 w 43"/>
                <a:gd name="T45" fmla="*/ 2688 h 217"/>
                <a:gd name="T46" fmla="*/ 11889 w 43"/>
                <a:gd name="T47" fmla="*/ 3287 h 217"/>
                <a:gd name="T48" fmla="*/ 9417 w 43"/>
                <a:gd name="T49" fmla="*/ 3931 h 217"/>
                <a:gd name="T50" fmla="*/ 7458 w 43"/>
                <a:gd name="T51" fmla="*/ 4559 h 217"/>
                <a:gd name="T52" fmla="*/ 5806 w 43"/>
                <a:gd name="T53" fmla="*/ 5179 h 217"/>
                <a:gd name="T54" fmla="*/ 3901 w 43"/>
                <a:gd name="T55" fmla="*/ 5709 h 217"/>
                <a:gd name="T56" fmla="*/ 3367 w 43"/>
                <a:gd name="T57" fmla="*/ 6261 h 217"/>
                <a:gd name="T58" fmla="*/ 2262 w 43"/>
                <a:gd name="T59" fmla="*/ 6750 h 217"/>
                <a:gd name="T60" fmla="*/ 1520 w 43"/>
                <a:gd name="T61" fmla="*/ 7264 h 217"/>
                <a:gd name="T62" fmla="*/ 1 w 43"/>
                <a:gd name="T63" fmla="*/ 7732 h 217"/>
                <a:gd name="T64" fmla="*/ 1 w 43"/>
                <a:gd name="T65" fmla="*/ 8115 h 217"/>
                <a:gd name="T66" fmla="*/ 0 w 43"/>
                <a:gd name="T67" fmla="*/ 8494 h 217"/>
                <a:gd name="T68" fmla="*/ 0 w 43"/>
                <a:gd name="T69" fmla="*/ 8838 h 217"/>
                <a:gd name="T70" fmla="*/ 8641 w 43"/>
                <a:gd name="T71" fmla="*/ 8889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17"/>
                <a:gd name="T110" fmla="*/ 43 w 43"/>
                <a:gd name="T111" fmla="*/ 217 h 2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17">
                  <a:moveTo>
                    <a:pt x="10" y="216"/>
                  </a:moveTo>
                  <a:lnTo>
                    <a:pt x="10" y="216"/>
                  </a:lnTo>
                  <a:lnTo>
                    <a:pt x="10" y="208"/>
                  </a:lnTo>
                  <a:lnTo>
                    <a:pt x="10" y="199"/>
                  </a:lnTo>
                  <a:lnTo>
                    <a:pt x="11" y="190"/>
                  </a:lnTo>
                  <a:lnTo>
                    <a:pt x="11" y="178"/>
                  </a:lnTo>
                  <a:lnTo>
                    <a:pt x="12" y="166"/>
                  </a:lnTo>
                  <a:lnTo>
                    <a:pt x="13" y="155"/>
                  </a:lnTo>
                  <a:lnTo>
                    <a:pt x="15" y="141"/>
                  </a:lnTo>
                  <a:lnTo>
                    <a:pt x="17" y="127"/>
                  </a:lnTo>
                  <a:lnTo>
                    <a:pt x="18" y="113"/>
                  </a:lnTo>
                  <a:lnTo>
                    <a:pt x="20" y="98"/>
                  </a:lnTo>
                  <a:lnTo>
                    <a:pt x="23" y="83"/>
                  </a:lnTo>
                  <a:lnTo>
                    <a:pt x="26" y="68"/>
                  </a:lnTo>
                  <a:lnTo>
                    <a:pt x="29" y="52"/>
                  </a:lnTo>
                  <a:lnTo>
                    <a:pt x="33" y="36"/>
                  </a:lnTo>
                  <a:lnTo>
                    <a:pt x="37" y="20"/>
                  </a:lnTo>
                  <a:lnTo>
                    <a:pt x="42" y="4"/>
                  </a:lnTo>
                  <a:lnTo>
                    <a:pt x="32" y="0"/>
                  </a:lnTo>
                  <a:lnTo>
                    <a:pt x="28" y="17"/>
                  </a:lnTo>
                  <a:lnTo>
                    <a:pt x="24" y="32"/>
                  </a:lnTo>
                  <a:lnTo>
                    <a:pt x="19" y="49"/>
                  </a:lnTo>
                  <a:lnTo>
                    <a:pt x="17" y="65"/>
                  </a:lnTo>
                  <a:lnTo>
                    <a:pt x="14" y="80"/>
                  </a:lnTo>
                  <a:lnTo>
                    <a:pt x="11" y="96"/>
                  </a:lnTo>
                  <a:lnTo>
                    <a:pt x="9" y="111"/>
                  </a:lnTo>
                  <a:lnTo>
                    <a:pt x="7" y="126"/>
                  </a:lnTo>
                  <a:lnTo>
                    <a:pt x="5" y="139"/>
                  </a:lnTo>
                  <a:lnTo>
                    <a:pt x="4" y="153"/>
                  </a:lnTo>
                  <a:lnTo>
                    <a:pt x="3" y="165"/>
                  </a:lnTo>
                  <a:lnTo>
                    <a:pt x="2" y="177"/>
                  </a:lnTo>
                  <a:lnTo>
                    <a:pt x="1" y="189"/>
                  </a:lnTo>
                  <a:lnTo>
                    <a:pt x="1" y="198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10" y="216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1140">
              <a:extLst>
                <a:ext uri="{FF2B5EF4-FFF2-40B4-BE49-F238E27FC236}">
                  <a16:creationId xmlns:a16="http://schemas.microsoft.com/office/drawing/2014/main" id="{5FDB963F-DE82-439C-BCF1-4D5A522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3366"/>
              <a:ext cx="37" cy="242"/>
            </a:xfrm>
            <a:custGeom>
              <a:avLst/>
              <a:gdLst>
                <a:gd name="T0" fmla="*/ 18802 w 25"/>
                <a:gd name="T1" fmla="*/ 8067 h 194"/>
                <a:gd name="T2" fmla="*/ 18802 w 25"/>
                <a:gd name="T3" fmla="*/ 8067 h 194"/>
                <a:gd name="T4" fmla="*/ 16492 w 25"/>
                <a:gd name="T5" fmla="*/ 7647 h 194"/>
                <a:gd name="T6" fmla="*/ 14278 w 25"/>
                <a:gd name="T7" fmla="*/ 7224 h 194"/>
                <a:gd name="T8" fmla="*/ 12704 w 25"/>
                <a:gd name="T9" fmla="*/ 6705 h 194"/>
                <a:gd name="T10" fmla="*/ 11143 w 25"/>
                <a:gd name="T11" fmla="*/ 6130 h 194"/>
                <a:gd name="T12" fmla="*/ 9943 w 25"/>
                <a:gd name="T13" fmla="*/ 5565 h 194"/>
                <a:gd name="T14" fmla="*/ 9647 w 25"/>
                <a:gd name="T15" fmla="*/ 5007 h 194"/>
                <a:gd name="T16" fmla="*/ 8584 w 25"/>
                <a:gd name="T17" fmla="*/ 4461 h 194"/>
                <a:gd name="T18" fmla="*/ 8076 w 25"/>
                <a:gd name="T19" fmla="*/ 3862 h 194"/>
                <a:gd name="T20" fmla="*/ 8076 w 25"/>
                <a:gd name="T21" fmla="*/ 3309 h 194"/>
                <a:gd name="T22" fmla="*/ 8076 w 25"/>
                <a:gd name="T23" fmla="*/ 2769 h 194"/>
                <a:gd name="T24" fmla="*/ 8076 w 25"/>
                <a:gd name="T25" fmla="*/ 2220 h 194"/>
                <a:gd name="T26" fmla="*/ 8076 w 25"/>
                <a:gd name="T27" fmla="*/ 1705 h 194"/>
                <a:gd name="T28" fmla="*/ 8076 w 25"/>
                <a:gd name="T29" fmla="*/ 1214 h 194"/>
                <a:gd name="T30" fmla="*/ 8076 w 25"/>
                <a:gd name="T31" fmla="*/ 705 h 194"/>
                <a:gd name="T32" fmla="*/ 8076 w 25"/>
                <a:gd name="T33" fmla="*/ 363 h 194"/>
                <a:gd name="T34" fmla="*/ 8076 w 25"/>
                <a:gd name="T35" fmla="*/ 1 h 194"/>
                <a:gd name="T36" fmla="*/ 1400 w 25"/>
                <a:gd name="T37" fmla="*/ 0 h 194"/>
                <a:gd name="T38" fmla="*/ 1 w 25"/>
                <a:gd name="T39" fmla="*/ 363 h 194"/>
                <a:gd name="T40" fmla="*/ 1 w 25"/>
                <a:gd name="T41" fmla="*/ 705 h 194"/>
                <a:gd name="T42" fmla="*/ 0 w 25"/>
                <a:gd name="T43" fmla="*/ 1214 h 194"/>
                <a:gd name="T44" fmla="*/ 0 w 25"/>
                <a:gd name="T45" fmla="*/ 1705 h 194"/>
                <a:gd name="T46" fmla="*/ 0 w 25"/>
                <a:gd name="T47" fmla="*/ 2220 h 194"/>
                <a:gd name="T48" fmla="*/ 0 w 25"/>
                <a:gd name="T49" fmla="*/ 2769 h 194"/>
                <a:gd name="T50" fmla="*/ 1 w 25"/>
                <a:gd name="T51" fmla="*/ 3332 h 194"/>
                <a:gd name="T52" fmla="*/ 1400 w 25"/>
                <a:gd name="T53" fmla="*/ 3912 h 194"/>
                <a:gd name="T54" fmla="*/ 1400 w 25"/>
                <a:gd name="T55" fmla="*/ 4477 h 194"/>
                <a:gd name="T56" fmla="*/ 2072 w 25"/>
                <a:gd name="T57" fmla="*/ 5021 h 194"/>
                <a:gd name="T58" fmla="*/ 3067 w 25"/>
                <a:gd name="T59" fmla="*/ 5678 h 194"/>
                <a:gd name="T60" fmla="*/ 4539 w 25"/>
                <a:gd name="T61" fmla="*/ 6235 h 194"/>
                <a:gd name="T62" fmla="*/ 5457 w 25"/>
                <a:gd name="T63" fmla="*/ 6778 h 194"/>
                <a:gd name="T64" fmla="*/ 8076 w 25"/>
                <a:gd name="T65" fmla="*/ 7327 h 194"/>
                <a:gd name="T66" fmla="*/ 9647 w 25"/>
                <a:gd name="T67" fmla="*/ 7791 h 194"/>
                <a:gd name="T68" fmla="*/ 11952 w 25"/>
                <a:gd name="T69" fmla="*/ 8287 h 194"/>
                <a:gd name="T70" fmla="*/ 18802 w 25"/>
                <a:gd name="T71" fmla="*/ 8067 h 1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94"/>
                <a:gd name="T110" fmla="*/ 25 w 25"/>
                <a:gd name="T111" fmla="*/ 194 h 1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94">
                  <a:moveTo>
                    <a:pt x="24" y="188"/>
                  </a:moveTo>
                  <a:lnTo>
                    <a:pt x="24" y="188"/>
                  </a:lnTo>
                  <a:lnTo>
                    <a:pt x="21" y="178"/>
                  </a:lnTo>
                  <a:lnTo>
                    <a:pt x="18" y="168"/>
                  </a:lnTo>
                  <a:lnTo>
                    <a:pt x="16" y="156"/>
                  </a:lnTo>
                  <a:lnTo>
                    <a:pt x="14" y="143"/>
                  </a:lnTo>
                  <a:lnTo>
                    <a:pt x="13" y="130"/>
                  </a:lnTo>
                  <a:lnTo>
                    <a:pt x="12" y="117"/>
                  </a:lnTo>
                  <a:lnTo>
                    <a:pt x="11" y="104"/>
                  </a:lnTo>
                  <a:lnTo>
                    <a:pt x="10" y="90"/>
                  </a:lnTo>
                  <a:lnTo>
                    <a:pt x="10" y="77"/>
                  </a:lnTo>
                  <a:lnTo>
                    <a:pt x="10" y="64"/>
                  </a:lnTo>
                  <a:lnTo>
                    <a:pt x="10" y="51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10" y="1"/>
                  </a:lnTo>
                  <a:lnTo>
                    <a:pt x="2" y="0"/>
                  </a:lnTo>
                  <a:lnTo>
                    <a:pt x="1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1" y="78"/>
                  </a:lnTo>
                  <a:lnTo>
                    <a:pt x="2" y="91"/>
                  </a:lnTo>
                  <a:lnTo>
                    <a:pt x="2" y="105"/>
                  </a:lnTo>
                  <a:lnTo>
                    <a:pt x="3" y="118"/>
                  </a:lnTo>
                  <a:lnTo>
                    <a:pt x="4" y="132"/>
                  </a:lnTo>
                  <a:lnTo>
                    <a:pt x="6" y="145"/>
                  </a:lnTo>
                  <a:lnTo>
                    <a:pt x="7" y="158"/>
                  </a:lnTo>
                  <a:lnTo>
                    <a:pt x="10" y="171"/>
                  </a:lnTo>
                  <a:lnTo>
                    <a:pt x="12" y="182"/>
                  </a:lnTo>
                  <a:lnTo>
                    <a:pt x="15" y="193"/>
                  </a:lnTo>
                  <a:lnTo>
                    <a:pt x="24" y="188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1141">
              <a:extLst>
                <a:ext uri="{FF2B5EF4-FFF2-40B4-BE49-F238E27FC236}">
                  <a16:creationId xmlns:a16="http://schemas.microsoft.com/office/drawing/2014/main" id="{B12F7E8C-35AF-4776-BF12-2EA958B2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3608"/>
              <a:ext cx="94" cy="78"/>
            </a:xfrm>
            <a:custGeom>
              <a:avLst/>
              <a:gdLst>
                <a:gd name="T0" fmla="*/ 51230 w 63"/>
                <a:gd name="T1" fmla="*/ 1779 h 63"/>
                <a:gd name="T2" fmla="*/ 46782 w 63"/>
                <a:gd name="T3" fmla="*/ 1894 h 63"/>
                <a:gd name="T4" fmla="*/ 41994 w 63"/>
                <a:gd name="T5" fmla="*/ 1926 h 63"/>
                <a:gd name="T6" fmla="*/ 38439 w 63"/>
                <a:gd name="T7" fmla="*/ 1858 h 63"/>
                <a:gd name="T8" fmla="*/ 32855 w 63"/>
                <a:gd name="T9" fmla="*/ 1746 h 63"/>
                <a:gd name="T10" fmla="*/ 27015 w 63"/>
                <a:gd name="T11" fmla="*/ 1437 h 63"/>
                <a:gd name="T12" fmla="*/ 20564 w 63"/>
                <a:gd name="T13" fmla="*/ 1099 h 63"/>
                <a:gd name="T14" fmla="*/ 14758 w 63"/>
                <a:gd name="T15" fmla="*/ 605 h 63"/>
                <a:gd name="T16" fmla="*/ 8926 w 63"/>
                <a:gd name="T17" fmla="*/ 0 h 63"/>
                <a:gd name="T18" fmla="*/ 0 w 63"/>
                <a:gd name="T19" fmla="*/ 181 h 63"/>
                <a:gd name="T20" fmla="*/ 5982 w 63"/>
                <a:gd name="T21" fmla="*/ 820 h 63"/>
                <a:gd name="T22" fmla="*/ 13318 w 63"/>
                <a:gd name="T23" fmla="*/ 1361 h 63"/>
                <a:gd name="T24" fmla="*/ 20564 w 63"/>
                <a:gd name="T25" fmla="*/ 1759 h 63"/>
                <a:gd name="T26" fmla="*/ 28002 w 63"/>
                <a:gd name="T27" fmla="*/ 2069 h 63"/>
                <a:gd name="T28" fmla="*/ 34335 w 63"/>
                <a:gd name="T29" fmla="*/ 2272 h 63"/>
                <a:gd name="T30" fmla="*/ 41994 w 63"/>
                <a:gd name="T31" fmla="*/ 2345 h 63"/>
                <a:gd name="T32" fmla="*/ 49447 w 63"/>
                <a:gd name="T33" fmla="*/ 2300 h 63"/>
                <a:gd name="T34" fmla="*/ 56151 w 63"/>
                <a:gd name="T35" fmla="*/ 2162 h 63"/>
                <a:gd name="T36" fmla="*/ 51230 w 63"/>
                <a:gd name="T37" fmla="*/ 1779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63"/>
                <a:gd name="T59" fmla="*/ 63 w 63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63">
                  <a:moveTo>
                    <a:pt x="57" y="48"/>
                  </a:moveTo>
                  <a:lnTo>
                    <a:pt x="52" y="50"/>
                  </a:lnTo>
                  <a:lnTo>
                    <a:pt x="47" y="51"/>
                  </a:lnTo>
                  <a:lnTo>
                    <a:pt x="43" y="49"/>
                  </a:lnTo>
                  <a:lnTo>
                    <a:pt x="36" y="46"/>
                  </a:lnTo>
                  <a:lnTo>
                    <a:pt x="30" y="39"/>
                  </a:lnTo>
                  <a:lnTo>
                    <a:pt x="23" y="29"/>
                  </a:lnTo>
                  <a:lnTo>
                    <a:pt x="16" y="16"/>
                  </a:lnTo>
                  <a:lnTo>
                    <a:pt x="10" y="0"/>
                  </a:lnTo>
                  <a:lnTo>
                    <a:pt x="0" y="5"/>
                  </a:lnTo>
                  <a:lnTo>
                    <a:pt x="7" y="22"/>
                  </a:lnTo>
                  <a:lnTo>
                    <a:pt x="15" y="36"/>
                  </a:lnTo>
                  <a:lnTo>
                    <a:pt x="23" y="47"/>
                  </a:lnTo>
                  <a:lnTo>
                    <a:pt x="31" y="55"/>
                  </a:lnTo>
                  <a:lnTo>
                    <a:pt x="38" y="60"/>
                  </a:lnTo>
                  <a:lnTo>
                    <a:pt x="47" y="62"/>
                  </a:lnTo>
                  <a:lnTo>
                    <a:pt x="55" y="61"/>
                  </a:lnTo>
                  <a:lnTo>
                    <a:pt x="62" y="57"/>
                  </a:lnTo>
                  <a:lnTo>
                    <a:pt x="57" y="48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Freeform 1142">
              <a:extLst>
                <a:ext uri="{FF2B5EF4-FFF2-40B4-BE49-F238E27FC236}">
                  <a16:creationId xmlns:a16="http://schemas.microsoft.com/office/drawing/2014/main" id="{DA6F1F64-35DC-460F-AD27-39AD932A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3673"/>
              <a:ext cx="6" cy="7"/>
            </a:xfrm>
            <a:custGeom>
              <a:avLst/>
              <a:gdLst>
                <a:gd name="T0" fmla="*/ 1911 w 4"/>
                <a:gd name="T1" fmla="*/ 68 h 6"/>
                <a:gd name="T2" fmla="*/ 3482 w 4"/>
                <a:gd name="T3" fmla="*/ 55 h 6"/>
                <a:gd name="T4" fmla="*/ 3482 w 4"/>
                <a:gd name="T5" fmla="*/ 1 h 6"/>
                <a:gd name="T6" fmla="*/ 1166 w 4"/>
                <a:gd name="T7" fmla="*/ 0 h 6"/>
                <a:gd name="T8" fmla="*/ 0 w 4"/>
                <a:gd name="T9" fmla="*/ 0 h 6"/>
                <a:gd name="T10" fmla="*/ 1911 w 4"/>
                <a:gd name="T11" fmla="*/ 6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2" y="5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5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1143">
              <a:extLst>
                <a:ext uri="{FF2B5EF4-FFF2-40B4-BE49-F238E27FC236}">
                  <a16:creationId xmlns:a16="http://schemas.microsoft.com/office/drawing/2014/main" id="{E529DDCF-DC23-4B74-B26B-E78D7F9B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675"/>
              <a:ext cx="3" cy="6"/>
            </a:xfrm>
            <a:custGeom>
              <a:avLst/>
              <a:gdLst>
                <a:gd name="T0" fmla="*/ 1166 w 2"/>
                <a:gd name="T1" fmla="*/ 86 h 5"/>
                <a:gd name="T2" fmla="*/ 1166 w 2"/>
                <a:gd name="T3" fmla="*/ 2 h 5"/>
                <a:gd name="T4" fmla="*/ 1166 w 2"/>
                <a:gd name="T5" fmla="*/ 1 h 5"/>
                <a:gd name="T6" fmla="*/ 1166 w 2"/>
                <a:gd name="T7" fmla="*/ 0 h 5"/>
                <a:gd name="T8" fmla="*/ 0 w 2"/>
                <a:gd name="T9" fmla="*/ 0 h 5"/>
                <a:gd name="T10" fmla="*/ 1166 w 2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Freeform 1144">
              <a:extLst>
                <a:ext uri="{FF2B5EF4-FFF2-40B4-BE49-F238E27FC236}">
                  <a16:creationId xmlns:a16="http://schemas.microsoft.com/office/drawing/2014/main" id="{DBF088B4-E512-4269-9C62-B3243CDC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608"/>
              <a:ext cx="86" cy="77"/>
            </a:xfrm>
            <a:custGeom>
              <a:avLst/>
              <a:gdLst>
                <a:gd name="T0" fmla="*/ 0 w 58"/>
                <a:gd name="T1" fmla="*/ 184 h 62"/>
                <a:gd name="T2" fmla="*/ 0 w 58"/>
                <a:gd name="T3" fmla="*/ 184 h 62"/>
                <a:gd name="T4" fmla="*/ 4733 w 58"/>
                <a:gd name="T5" fmla="*/ 840 h 62"/>
                <a:gd name="T6" fmla="*/ 11413 w 58"/>
                <a:gd name="T7" fmla="*/ 1359 h 62"/>
                <a:gd name="T8" fmla="*/ 16923 w 58"/>
                <a:gd name="T9" fmla="*/ 1803 h 62"/>
                <a:gd name="T10" fmla="*/ 22879 w 58"/>
                <a:gd name="T11" fmla="*/ 2124 h 62"/>
                <a:gd name="T12" fmla="*/ 28346 w 58"/>
                <a:gd name="T13" fmla="*/ 2295 h 62"/>
                <a:gd name="T14" fmla="*/ 35026 w 58"/>
                <a:gd name="T15" fmla="*/ 2428 h 62"/>
                <a:gd name="T16" fmla="*/ 41676 w 58"/>
                <a:gd name="T17" fmla="*/ 2428 h 62"/>
                <a:gd name="T18" fmla="*/ 46379 w 58"/>
                <a:gd name="T19" fmla="*/ 2295 h 62"/>
                <a:gd name="T20" fmla="*/ 43056 w 58"/>
                <a:gd name="T21" fmla="*/ 1955 h 62"/>
                <a:gd name="T22" fmla="*/ 39599 w 58"/>
                <a:gd name="T23" fmla="*/ 2013 h 62"/>
                <a:gd name="T24" fmla="*/ 36479 w 58"/>
                <a:gd name="T25" fmla="*/ 2013 h 62"/>
                <a:gd name="T26" fmla="*/ 32002 w 58"/>
                <a:gd name="T27" fmla="*/ 1955 h 62"/>
                <a:gd name="T28" fmla="*/ 27344 w 58"/>
                <a:gd name="T29" fmla="*/ 1803 h 62"/>
                <a:gd name="T30" fmla="*/ 21583 w 58"/>
                <a:gd name="T31" fmla="*/ 1488 h 62"/>
                <a:gd name="T32" fmla="*/ 18011 w 58"/>
                <a:gd name="T33" fmla="*/ 1109 h 62"/>
                <a:gd name="T34" fmla="*/ 11413 w 58"/>
                <a:gd name="T35" fmla="*/ 657 h 62"/>
                <a:gd name="T36" fmla="*/ 6621 w 58"/>
                <a:gd name="T37" fmla="*/ 0 h 62"/>
                <a:gd name="T38" fmla="*/ 0 w 58"/>
                <a:gd name="T39" fmla="*/ 184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62"/>
                <a:gd name="T62" fmla="*/ 58 w 58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62">
                  <a:moveTo>
                    <a:pt x="0" y="5"/>
                  </a:moveTo>
                  <a:lnTo>
                    <a:pt x="0" y="5"/>
                  </a:lnTo>
                  <a:lnTo>
                    <a:pt x="6" y="21"/>
                  </a:lnTo>
                  <a:lnTo>
                    <a:pt x="14" y="34"/>
                  </a:lnTo>
                  <a:lnTo>
                    <a:pt x="21" y="45"/>
                  </a:lnTo>
                  <a:lnTo>
                    <a:pt x="28" y="53"/>
                  </a:lnTo>
                  <a:lnTo>
                    <a:pt x="35" y="58"/>
                  </a:lnTo>
                  <a:lnTo>
                    <a:pt x="43" y="61"/>
                  </a:lnTo>
                  <a:lnTo>
                    <a:pt x="51" y="61"/>
                  </a:lnTo>
                  <a:lnTo>
                    <a:pt x="57" y="58"/>
                  </a:lnTo>
                  <a:lnTo>
                    <a:pt x="53" y="49"/>
                  </a:lnTo>
                  <a:lnTo>
                    <a:pt x="49" y="51"/>
                  </a:lnTo>
                  <a:lnTo>
                    <a:pt x="45" y="51"/>
                  </a:lnTo>
                  <a:lnTo>
                    <a:pt x="40" y="49"/>
                  </a:lnTo>
                  <a:lnTo>
                    <a:pt x="34" y="45"/>
                  </a:lnTo>
                  <a:lnTo>
                    <a:pt x="27" y="38"/>
                  </a:lnTo>
                  <a:lnTo>
                    <a:pt x="22" y="28"/>
                  </a:lnTo>
                  <a:lnTo>
                    <a:pt x="14" y="16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Freeform 1145">
              <a:extLst>
                <a:ext uri="{FF2B5EF4-FFF2-40B4-BE49-F238E27FC236}">
                  <a16:creationId xmlns:a16="http://schemas.microsoft.com/office/drawing/2014/main" id="{FCFD5808-2EFF-4725-97F4-997D5FA0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366"/>
              <a:ext cx="34" cy="242"/>
            </a:xfrm>
            <a:custGeom>
              <a:avLst/>
              <a:gdLst>
                <a:gd name="T0" fmla="*/ 1 w 23"/>
                <a:gd name="T1" fmla="*/ 0 h 194"/>
                <a:gd name="T2" fmla="*/ 1 w 23"/>
                <a:gd name="T3" fmla="*/ 0 h 194"/>
                <a:gd name="T4" fmla="*/ 1 w 23"/>
                <a:gd name="T5" fmla="*/ 363 h 194"/>
                <a:gd name="T6" fmla="*/ 1 w 23"/>
                <a:gd name="T7" fmla="*/ 705 h 194"/>
                <a:gd name="T8" fmla="*/ 0 w 23"/>
                <a:gd name="T9" fmla="*/ 1214 h 194"/>
                <a:gd name="T10" fmla="*/ 0 w 23"/>
                <a:gd name="T11" fmla="*/ 1705 h 194"/>
                <a:gd name="T12" fmla="*/ 0 w 23"/>
                <a:gd name="T13" fmla="*/ 2220 h 194"/>
                <a:gd name="T14" fmla="*/ 0 w 23"/>
                <a:gd name="T15" fmla="*/ 2769 h 194"/>
                <a:gd name="T16" fmla="*/ 1 w 23"/>
                <a:gd name="T17" fmla="*/ 3332 h 194"/>
                <a:gd name="T18" fmla="*/ 1390 w 23"/>
                <a:gd name="T19" fmla="*/ 3912 h 194"/>
                <a:gd name="T20" fmla="*/ 1390 w 23"/>
                <a:gd name="T21" fmla="*/ 4477 h 194"/>
                <a:gd name="T22" fmla="*/ 1390 w 23"/>
                <a:gd name="T23" fmla="*/ 5021 h 194"/>
                <a:gd name="T24" fmla="*/ 3038 w 23"/>
                <a:gd name="T25" fmla="*/ 5678 h 194"/>
                <a:gd name="T26" fmla="*/ 4491 w 23"/>
                <a:gd name="T27" fmla="*/ 6235 h 194"/>
                <a:gd name="T28" fmla="*/ 5283 w 23"/>
                <a:gd name="T29" fmla="*/ 6778 h 194"/>
                <a:gd name="T30" fmla="*/ 6639 w 23"/>
                <a:gd name="T31" fmla="*/ 7327 h 194"/>
                <a:gd name="T32" fmla="*/ 9508 w 23"/>
                <a:gd name="T33" fmla="*/ 7791 h 194"/>
                <a:gd name="T34" fmla="*/ 11545 w 23"/>
                <a:gd name="T35" fmla="*/ 8287 h 194"/>
                <a:gd name="T36" fmla="*/ 17067 w 23"/>
                <a:gd name="T37" fmla="*/ 8067 h 194"/>
                <a:gd name="T38" fmla="*/ 14508 w 23"/>
                <a:gd name="T39" fmla="*/ 7647 h 194"/>
                <a:gd name="T40" fmla="*/ 13050 w 23"/>
                <a:gd name="T41" fmla="*/ 7224 h 194"/>
                <a:gd name="T42" fmla="*/ 11545 w 23"/>
                <a:gd name="T43" fmla="*/ 6705 h 194"/>
                <a:gd name="T44" fmla="*/ 9814 w 23"/>
                <a:gd name="T45" fmla="*/ 6130 h 194"/>
                <a:gd name="T46" fmla="*/ 9508 w 23"/>
                <a:gd name="T47" fmla="*/ 5565 h 194"/>
                <a:gd name="T48" fmla="*/ 7810 w 23"/>
                <a:gd name="T49" fmla="*/ 5007 h 194"/>
                <a:gd name="T50" fmla="*/ 6639 w 23"/>
                <a:gd name="T51" fmla="*/ 4461 h 194"/>
                <a:gd name="T52" fmla="*/ 6639 w 23"/>
                <a:gd name="T53" fmla="*/ 3862 h 194"/>
                <a:gd name="T54" fmla="*/ 6639 w 23"/>
                <a:gd name="T55" fmla="*/ 3309 h 194"/>
                <a:gd name="T56" fmla="*/ 6432 w 23"/>
                <a:gd name="T57" fmla="*/ 2769 h 194"/>
                <a:gd name="T58" fmla="*/ 6432 w 23"/>
                <a:gd name="T59" fmla="*/ 2220 h 194"/>
                <a:gd name="T60" fmla="*/ 6432 w 23"/>
                <a:gd name="T61" fmla="*/ 1705 h 194"/>
                <a:gd name="T62" fmla="*/ 6432 w 23"/>
                <a:gd name="T63" fmla="*/ 1214 h 194"/>
                <a:gd name="T64" fmla="*/ 6639 w 23"/>
                <a:gd name="T65" fmla="*/ 705 h 194"/>
                <a:gd name="T66" fmla="*/ 6639 w 23"/>
                <a:gd name="T67" fmla="*/ 363 h 194"/>
                <a:gd name="T68" fmla="*/ 6639 w 23"/>
                <a:gd name="T69" fmla="*/ 1 h 194"/>
                <a:gd name="T70" fmla="*/ 1 w 23"/>
                <a:gd name="T71" fmla="*/ 0 h 1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194"/>
                <a:gd name="T110" fmla="*/ 23 w 23"/>
                <a:gd name="T111" fmla="*/ 194 h 1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194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1" y="78"/>
                  </a:lnTo>
                  <a:lnTo>
                    <a:pt x="2" y="91"/>
                  </a:lnTo>
                  <a:lnTo>
                    <a:pt x="2" y="105"/>
                  </a:lnTo>
                  <a:lnTo>
                    <a:pt x="2" y="118"/>
                  </a:lnTo>
                  <a:lnTo>
                    <a:pt x="4" y="132"/>
                  </a:lnTo>
                  <a:lnTo>
                    <a:pt x="6" y="145"/>
                  </a:lnTo>
                  <a:lnTo>
                    <a:pt x="7" y="158"/>
                  </a:lnTo>
                  <a:lnTo>
                    <a:pt x="9" y="171"/>
                  </a:lnTo>
                  <a:lnTo>
                    <a:pt x="12" y="182"/>
                  </a:lnTo>
                  <a:lnTo>
                    <a:pt x="15" y="193"/>
                  </a:lnTo>
                  <a:lnTo>
                    <a:pt x="22" y="188"/>
                  </a:lnTo>
                  <a:lnTo>
                    <a:pt x="19" y="178"/>
                  </a:lnTo>
                  <a:lnTo>
                    <a:pt x="17" y="168"/>
                  </a:lnTo>
                  <a:lnTo>
                    <a:pt x="15" y="156"/>
                  </a:lnTo>
                  <a:lnTo>
                    <a:pt x="13" y="143"/>
                  </a:lnTo>
                  <a:lnTo>
                    <a:pt x="12" y="130"/>
                  </a:lnTo>
                  <a:lnTo>
                    <a:pt x="10" y="117"/>
                  </a:lnTo>
                  <a:lnTo>
                    <a:pt x="9" y="104"/>
                  </a:lnTo>
                  <a:lnTo>
                    <a:pt x="9" y="90"/>
                  </a:lnTo>
                  <a:lnTo>
                    <a:pt x="9" y="77"/>
                  </a:lnTo>
                  <a:lnTo>
                    <a:pt x="8" y="64"/>
                  </a:lnTo>
                  <a:lnTo>
                    <a:pt x="8" y="51"/>
                  </a:lnTo>
                  <a:lnTo>
                    <a:pt x="8" y="40"/>
                  </a:lnTo>
                  <a:lnTo>
                    <a:pt x="8" y="28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1"/>
                  </a:lnTo>
                  <a:lnTo>
                    <a:pt x="1" y="0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Freeform 1146">
              <a:extLst>
                <a:ext uri="{FF2B5EF4-FFF2-40B4-BE49-F238E27FC236}">
                  <a16:creationId xmlns:a16="http://schemas.microsoft.com/office/drawing/2014/main" id="{7864C42C-19F6-4E95-908A-6D86107E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91"/>
              <a:ext cx="62" cy="270"/>
            </a:xfrm>
            <a:custGeom>
              <a:avLst/>
              <a:gdLst>
                <a:gd name="T0" fmla="*/ 24670 w 42"/>
                <a:gd name="T1" fmla="*/ 0 h 217"/>
                <a:gd name="T2" fmla="*/ 24670 w 42"/>
                <a:gd name="T3" fmla="*/ 0 h 217"/>
                <a:gd name="T4" fmla="*/ 20974 w 42"/>
                <a:gd name="T5" fmla="*/ 684 h 217"/>
                <a:gd name="T6" fmla="*/ 17971 w 42"/>
                <a:gd name="T7" fmla="*/ 1318 h 217"/>
                <a:gd name="T8" fmla="*/ 15239 w 42"/>
                <a:gd name="T9" fmla="*/ 2024 h 217"/>
                <a:gd name="T10" fmla="*/ 12803 w 42"/>
                <a:gd name="T11" fmla="*/ 2642 h 217"/>
                <a:gd name="T12" fmla="*/ 10713 w 42"/>
                <a:gd name="T13" fmla="*/ 3287 h 217"/>
                <a:gd name="T14" fmla="*/ 8247 w 42"/>
                <a:gd name="T15" fmla="*/ 3898 h 217"/>
                <a:gd name="T16" fmla="*/ 7418 w 42"/>
                <a:gd name="T17" fmla="*/ 4559 h 217"/>
                <a:gd name="T18" fmla="*/ 5025 w 42"/>
                <a:gd name="T19" fmla="*/ 5129 h 217"/>
                <a:gd name="T20" fmla="*/ 3404 w 42"/>
                <a:gd name="T21" fmla="*/ 5709 h 217"/>
                <a:gd name="T22" fmla="*/ 2992 w 42"/>
                <a:gd name="T23" fmla="*/ 6261 h 217"/>
                <a:gd name="T24" fmla="*/ 2027 w 42"/>
                <a:gd name="T25" fmla="*/ 6750 h 217"/>
                <a:gd name="T26" fmla="*/ 1373 w 42"/>
                <a:gd name="T27" fmla="*/ 7264 h 217"/>
                <a:gd name="T28" fmla="*/ 1 w 42"/>
                <a:gd name="T29" fmla="*/ 7714 h 217"/>
                <a:gd name="T30" fmla="*/ 1 w 42"/>
                <a:gd name="T31" fmla="*/ 8115 h 217"/>
                <a:gd name="T32" fmla="*/ 1 w 42"/>
                <a:gd name="T33" fmla="*/ 8494 h 217"/>
                <a:gd name="T34" fmla="*/ 0 w 42"/>
                <a:gd name="T35" fmla="*/ 8838 h 217"/>
                <a:gd name="T36" fmla="*/ 6520 w 42"/>
                <a:gd name="T37" fmla="*/ 8889 h 217"/>
                <a:gd name="T38" fmla="*/ 7418 w 42"/>
                <a:gd name="T39" fmla="*/ 8557 h 217"/>
                <a:gd name="T40" fmla="*/ 7418 w 42"/>
                <a:gd name="T41" fmla="*/ 8191 h 217"/>
                <a:gd name="T42" fmla="*/ 7418 w 42"/>
                <a:gd name="T43" fmla="*/ 7732 h 217"/>
                <a:gd name="T44" fmla="*/ 7418 w 42"/>
                <a:gd name="T45" fmla="*/ 7290 h 217"/>
                <a:gd name="T46" fmla="*/ 9294 w 42"/>
                <a:gd name="T47" fmla="*/ 6827 h 217"/>
                <a:gd name="T48" fmla="*/ 9625 w 42"/>
                <a:gd name="T49" fmla="*/ 6332 h 217"/>
                <a:gd name="T50" fmla="*/ 10713 w 42"/>
                <a:gd name="T51" fmla="*/ 5742 h 217"/>
                <a:gd name="T52" fmla="*/ 12174 w 42"/>
                <a:gd name="T53" fmla="*/ 5215 h 217"/>
                <a:gd name="T54" fmla="*/ 13720 w 42"/>
                <a:gd name="T55" fmla="*/ 4631 h 217"/>
                <a:gd name="T56" fmla="*/ 15239 w 42"/>
                <a:gd name="T57" fmla="*/ 4005 h 217"/>
                <a:gd name="T58" fmla="*/ 17252 w 42"/>
                <a:gd name="T59" fmla="*/ 3368 h 217"/>
                <a:gd name="T60" fmla="*/ 18900 w 42"/>
                <a:gd name="T61" fmla="*/ 2721 h 217"/>
                <a:gd name="T62" fmla="*/ 21644 w 42"/>
                <a:gd name="T63" fmla="*/ 2160 h 217"/>
                <a:gd name="T64" fmla="*/ 23861 w 42"/>
                <a:gd name="T65" fmla="*/ 1457 h 217"/>
                <a:gd name="T66" fmla="*/ 27900 w 42"/>
                <a:gd name="T67" fmla="*/ 845 h 217"/>
                <a:gd name="T68" fmla="*/ 30962 w 42"/>
                <a:gd name="T69" fmla="*/ 148 h 217"/>
                <a:gd name="T70" fmla="*/ 24670 w 42"/>
                <a:gd name="T71" fmla="*/ 0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217"/>
                <a:gd name="T110" fmla="*/ 42 w 42"/>
                <a:gd name="T111" fmla="*/ 217 h 2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217">
                  <a:moveTo>
                    <a:pt x="33" y="0"/>
                  </a:moveTo>
                  <a:lnTo>
                    <a:pt x="33" y="0"/>
                  </a:lnTo>
                  <a:lnTo>
                    <a:pt x="28" y="17"/>
                  </a:lnTo>
                  <a:lnTo>
                    <a:pt x="24" y="32"/>
                  </a:lnTo>
                  <a:lnTo>
                    <a:pt x="20" y="49"/>
                  </a:lnTo>
                  <a:lnTo>
                    <a:pt x="17" y="64"/>
                  </a:lnTo>
                  <a:lnTo>
                    <a:pt x="14" y="80"/>
                  </a:lnTo>
                  <a:lnTo>
                    <a:pt x="11" y="95"/>
                  </a:lnTo>
                  <a:lnTo>
                    <a:pt x="10" y="111"/>
                  </a:lnTo>
                  <a:lnTo>
                    <a:pt x="7" y="125"/>
                  </a:lnTo>
                  <a:lnTo>
                    <a:pt x="5" y="139"/>
                  </a:lnTo>
                  <a:lnTo>
                    <a:pt x="4" y="153"/>
                  </a:lnTo>
                  <a:lnTo>
                    <a:pt x="3" y="165"/>
                  </a:lnTo>
                  <a:lnTo>
                    <a:pt x="2" y="177"/>
                  </a:lnTo>
                  <a:lnTo>
                    <a:pt x="1" y="188"/>
                  </a:lnTo>
                  <a:lnTo>
                    <a:pt x="1" y="198"/>
                  </a:lnTo>
                  <a:lnTo>
                    <a:pt x="1" y="207"/>
                  </a:lnTo>
                  <a:lnTo>
                    <a:pt x="0" y="215"/>
                  </a:lnTo>
                  <a:lnTo>
                    <a:pt x="9" y="216"/>
                  </a:lnTo>
                  <a:lnTo>
                    <a:pt x="10" y="208"/>
                  </a:lnTo>
                  <a:lnTo>
                    <a:pt x="10" y="199"/>
                  </a:lnTo>
                  <a:lnTo>
                    <a:pt x="10" y="189"/>
                  </a:lnTo>
                  <a:lnTo>
                    <a:pt x="10" y="178"/>
                  </a:lnTo>
                  <a:lnTo>
                    <a:pt x="12" y="166"/>
                  </a:lnTo>
                  <a:lnTo>
                    <a:pt x="13" y="154"/>
                  </a:lnTo>
                  <a:lnTo>
                    <a:pt x="14" y="140"/>
                  </a:lnTo>
                  <a:lnTo>
                    <a:pt x="16" y="127"/>
                  </a:lnTo>
                  <a:lnTo>
                    <a:pt x="18" y="113"/>
                  </a:lnTo>
                  <a:lnTo>
                    <a:pt x="20" y="97"/>
                  </a:lnTo>
                  <a:lnTo>
                    <a:pt x="23" y="82"/>
                  </a:lnTo>
                  <a:lnTo>
                    <a:pt x="25" y="67"/>
                  </a:lnTo>
                  <a:lnTo>
                    <a:pt x="29" y="52"/>
                  </a:lnTo>
                  <a:lnTo>
                    <a:pt x="32" y="35"/>
                  </a:lnTo>
                  <a:lnTo>
                    <a:pt x="37" y="20"/>
                  </a:lnTo>
                  <a:lnTo>
                    <a:pt x="41" y="4"/>
                  </a:lnTo>
                  <a:lnTo>
                    <a:pt x="33" y="0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Freeform 1147">
              <a:extLst>
                <a:ext uri="{FF2B5EF4-FFF2-40B4-BE49-F238E27FC236}">
                  <a16:creationId xmlns:a16="http://schemas.microsoft.com/office/drawing/2014/main" id="{F0124D70-9127-4F16-8278-4B6E389A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990"/>
              <a:ext cx="88" cy="100"/>
            </a:xfrm>
            <a:custGeom>
              <a:avLst/>
              <a:gdLst>
                <a:gd name="T0" fmla="*/ 52244 w 59"/>
                <a:gd name="T1" fmla="*/ 1 h 80"/>
                <a:gd name="T2" fmla="*/ 48985 w 59"/>
                <a:gd name="T3" fmla="*/ 1 h 80"/>
                <a:gd name="T4" fmla="*/ 48475 w 59"/>
                <a:gd name="T5" fmla="*/ 1 h 80"/>
                <a:gd name="T6" fmla="*/ 46649 w 59"/>
                <a:gd name="T7" fmla="*/ 0 h 80"/>
                <a:gd name="T8" fmla="*/ 43861 w 59"/>
                <a:gd name="T9" fmla="*/ 1 h 80"/>
                <a:gd name="T10" fmla="*/ 40155 w 59"/>
                <a:gd name="T11" fmla="*/ 110 h 80"/>
                <a:gd name="T12" fmla="*/ 38325 w 59"/>
                <a:gd name="T13" fmla="*/ 125 h 80"/>
                <a:gd name="T14" fmla="*/ 35027 w 59"/>
                <a:gd name="T15" fmla="*/ 233 h 80"/>
                <a:gd name="T16" fmla="*/ 30560 w 59"/>
                <a:gd name="T17" fmla="*/ 364 h 80"/>
                <a:gd name="T18" fmla="*/ 27921 w 59"/>
                <a:gd name="T19" fmla="*/ 538 h 80"/>
                <a:gd name="T20" fmla="*/ 23957 w 59"/>
                <a:gd name="T21" fmla="*/ 826 h 80"/>
                <a:gd name="T22" fmla="*/ 20489 w 59"/>
                <a:gd name="T23" fmla="*/ 1024 h 80"/>
                <a:gd name="T24" fmla="*/ 16062 w 59"/>
                <a:gd name="T25" fmla="*/ 1389 h 80"/>
                <a:gd name="T26" fmla="*/ 12551 w 59"/>
                <a:gd name="T27" fmla="*/ 1735 h 80"/>
                <a:gd name="T28" fmla="*/ 7641 w 59"/>
                <a:gd name="T29" fmla="*/ 2268 h 80"/>
                <a:gd name="T30" fmla="*/ 3984 w 59"/>
                <a:gd name="T31" fmla="*/ 2763 h 80"/>
                <a:gd name="T32" fmla="*/ 0 w 59"/>
                <a:gd name="T33" fmla="*/ 3343 h 80"/>
                <a:gd name="T34" fmla="*/ 7220 w 59"/>
                <a:gd name="T35" fmla="*/ 3524 h 80"/>
                <a:gd name="T36" fmla="*/ 11397 w 59"/>
                <a:gd name="T37" fmla="*/ 2976 h 80"/>
                <a:gd name="T38" fmla="*/ 14763 w 59"/>
                <a:gd name="T39" fmla="*/ 2454 h 80"/>
                <a:gd name="T40" fmla="*/ 20489 w 59"/>
                <a:gd name="T41" fmla="*/ 1999 h 80"/>
                <a:gd name="T42" fmla="*/ 23484 w 59"/>
                <a:gd name="T43" fmla="*/ 1600 h 80"/>
                <a:gd name="T44" fmla="*/ 26922 w 59"/>
                <a:gd name="T45" fmla="*/ 1368 h 80"/>
                <a:gd name="T46" fmla="*/ 30560 w 59"/>
                <a:gd name="T47" fmla="*/ 1100 h 80"/>
                <a:gd name="T48" fmla="*/ 32842 w 59"/>
                <a:gd name="T49" fmla="*/ 889 h 80"/>
                <a:gd name="T50" fmla="*/ 36718 w 59"/>
                <a:gd name="T51" fmla="*/ 711 h 80"/>
                <a:gd name="T52" fmla="*/ 38325 w 59"/>
                <a:gd name="T53" fmla="*/ 661 h 80"/>
                <a:gd name="T54" fmla="*/ 40155 w 59"/>
                <a:gd name="T55" fmla="*/ 569 h 80"/>
                <a:gd name="T56" fmla="*/ 43136 w 59"/>
                <a:gd name="T57" fmla="*/ 529 h 80"/>
                <a:gd name="T58" fmla="*/ 44965 w 59"/>
                <a:gd name="T59" fmla="*/ 529 h 80"/>
                <a:gd name="T60" fmla="*/ 46649 w 59"/>
                <a:gd name="T61" fmla="*/ 529 h 80"/>
                <a:gd name="T62" fmla="*/ 47574 w 59"/>
                <a:gd name="T63" fmla="*/ 529 h 80"/>
                <a:gd name="T64" fmla="*/ 48985 w 59"/>
                <a:gd name="T65" fmla="*/ 529 h 80"/>
                <a:gd name="T66" fmla="*/ 50084 w 59"/>
                <a:gd name="T67" fmla="*/ 538 h 80"/>
                <a:gd name="T68" fmla="*/ 52244 w 59"/>
                <a:gd name="T69" fmla="*/ 1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80"/>
                <a:gd name="T107" fmla="*/ 59 w 59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80">
                  <a:moveTo>
                    <a:pt x="58" y="1"/>
                  </a:moveTo>
                  <a:lnTo>
                    <a:pt x="55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39" y="5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31"/>
                  </a:lnTo>
                  <a:lnTo>
                    <a:pt x="14" y="39"/>
                  </a:lnTo>
                  <a:lnTo>
                    <a:pt x="9" y="50"/>
                  </a:lnTo>
                  <a:lnTo>
                    <a:pt x="5" y="62"/>
                  </a:lnTo>
                  <a:lnTo>
                    <a:pt x="0" y="75"/>
                  </a:lnTo>
                  <a:lnTo>
                    <a:pt x="8" y="79"/>
                  </a:lnTo>
                  <a:lnTo>
                    <a:pt x="13" y="66"/>
                  </a:lnTo>
                  <a:lnTo>
                    <a:pt x="17" y="55"/>
                  </a:lnTo>
                  <a:lnTo>
                    <a:pt x="23" y="45"/>
                  </a:lnTo>
                  <a:lnTo>
                    <a:pt x="26" y="36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7" y="20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45" y="13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8" y="1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Freeform 1148">
              <a:extLst>
                <a:ext uri="{FF2B5EF4-FFF2-40B4-BE49-F238E27FC236}">
                  <a16:creationId xmlns:a16="http://schemas.microsoft.com/office/drawing/2014/main" id="{C40BA900-A988-450F-9E0E-5A9EEE31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992"/>
              <a:ext cx="1" cy="8"/>
            </a:xfrm>
            <a:custGeom>
              <a:avLst/>
              <a:gdLst>
                <a:gd name="T0" fmla="*/ 0 w 1"/>
                <a:gd name="T1" fmla="*/ 56 h 7"/>
                <a:gd name="T2" fmla="*/ 0 w 1"/>
                <a:gd name="T3" fmla="*/ 56 h 7"/>
                <a:gd name="T4" fmla="*/ 0 w 1"/>
                <a:gd name="T5" fmla="*/ 43 h 7"/>
                <a:gd name="T6" fmla="*/ 0 w 1"/>
                <a:gd name="T7" fmla="*/ 2 h 7"/>
                <a:gd name="T8" fmla="*/ 0 w 1"/>
                <a:gd name="T9" fmla="*/ 0 h 7"/>
                <a:gd name="T10" fmla="*/ 0 w 1"/>
                <a:gd name="T11" fmla="*/ 5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D1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Freeform 1149">
              <a:extLst>
                <a:ext uri="{FF2B5EF4-FFF2-40B4-BE49-F238E27FC236}">
                  <a16:creationId xmlns:a16="http://schemas.microsoft.com/office/drawing/2014/main" id="{3B5C5FFE-CCC9-4F77-AD3F-8E303C43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3676"/>
              <a:ext cx="1" cy="5"/>
            </a:xfrm>
            <a:custGeom>
              <a:avLst/>
              <a:gdLst>
                <a:gd name="T0" fmla="*/ 0 w 1"/>
                <a:gd name="T1" fmla="*/ 125 h 4"/>
                <a:gd name="T2" fmla="*/ 0 w 1"/>
                <a:gd name="T3" fmla="*/ 110 h 4"/>
                <a:gd name="T4" fmla="*/ 0 w 1"/>
                <a:gd name="T5" fmla="*/ 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1150">
              <a:extLst>
                <a:ext uri="{FF2B5EF4-FFF2-40B4-BE49-F238E27FC236}">
                  <a16:creationId xmlns:a16="http://schemas.microsoft.com/office/drawing/2014/main" id="{E5F5D4FF-1136-4B97-9FCE-F30A1F74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608"/>
              <a:ext cx="81" cy="76"/>
            </a:xfrm>
            <a:custGeom>
              <a:avLst/>
              <a:gdLst>
                <a:gd name="T0" fmla="*/ 0 w 55"/>
                <a:gd name="T1" fmla="*/ 187 h 61"/>
                <a:gd name="T2" fmla="*/ 0 w 55"/>
                <a:gd name="T3" fmla="*/ 187 h 61"/>
                <a:gd name="T4" fmla="*/ 4885 w 55"/>
                <a:gd name="T5" fmla="*/ 852 h 61"/>
                <a:gd name="T6" fmla="*/ 10359 w 55"/>
                <a:gd name="T7" fmla="*/ 1405 h 61"/>
                <a:gd name="T8" fmla="*/ 15256 w 55"/>
                <a:gd name="T9" fmla="*/ 1792 h 61"/>
                <a:gd name="T10" fmla="*/ 19623 w 55"/>
                <a:gd name="T11" fmla="*/ 2180 h 61"/>
                <a:gd name="T12" fmla="*/ 24670 w 55"/>
                <a:gd name="T13" fmla="*/ 2344 h 61"/>
                <a:gd name="T14" fmla="*/ 29269 w 55"/>
                <a:gd name="T15" fmla="*/ 2499 h 61"/>
                <a:gd name="T16" fmla="*/ 33843 w 55"/>
                <a:gd name="T17" fmla="*/ 2538 h 61"/>
                <a:gd name="T18" fmla="*/ 39219 w 55"/>
                <a:gd name="T19" fmla="*/ 2431 h 61"/>
                <a:gd name="T20" fmla="*/ 36332 w 55"/>
                <a:gd name="T21" fmla="*/ 2098 h 61"/>
                <a:gd name="T22" fmla="*/ 33843 w 55"/>
                <a:gd name="T23" fmla="*/ 2180 h 61"/>
                <a:gd name="T24" fmla="*/ 30191 w 55"/>
                <a:gd name="T25" fmla="*/ 2180 h 61"/>
                <a:gd name="T26" fmla="*/ 27285 w 55"/>
                <a:gd name="T27" fmla="*/ 2053 h 61"/>
                <a:gd name="T28" fmla="*/ 22980 w 55"/>
                <a:gd name="T29" fmla="*/ 1881 h 61"/>
                <a:gd name="T30" fmla="*/ 18527 w 55"/>
                <a:gd name="T31" fmla="*/ 1536 h 61"/>
                <a:gd name="T32" fmla="*/ 14243 w 55"/>
                <a:gd name="T33" fmla="*/ 1199 h 61"/>
                <a:gd name="T34" fmla="*/ 10359 w 55"/>
                <a:gd name="T35" fmla="*/ 684 h 61"/>
                <a:gd name="T36" fmla="*/ 4885 w 55"/>
                <a:gd name="T37" fmla="*/ 0 h 61"/>
                <a:gd name="T38" fmla="*/ 0 w 55"/>
                <a:gd name="T39" fmla="*/ 187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61"/>
                <a:gd name="T62" fmla="*/ 55 w 55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61">
                  <a:moveTo>
                    <a:pt x="0" y="5"/>
                  </a:moveTo>
                  <a:lnTo>
                    <a:pt x="0" y="5"/>
                  </a:lnTo>
                  <a:lnTo>
                    <a:pt x="7" y="20"/>
                  </a:lnTo>
                  <a:lnTo>
                    <a:pt x="14" y="33"/>
                  </a:lnTo>
                  <a:lnTo>
                    <a:pt x="21" y="43"/>
                  </a:lnTo>
                  <a:lnTo>
                    <a:pt x="27" y="51"/>
                  </a:lnTo>
                  <a:lnTo>
                    <a:pt x="34" y="56"/>
                  </a:lnTo>
                  <a:lnTo>
                    <a:pt x="41" y="59"/>
                  </a:lnTo>
                  <a:lnTo>
                    <a:pt x="47" y="60"/>
                  </a:lnTo>
                  <a:lnTo>
                    <a:pt x="54" y="58"/>
                  </a:lnTo>
                  <a:lnTo>
                    <a:pt x="50" y="50"/>
                  </a:lnTo>
                  <a:lnTo>
                    <a:pt x="47" y="51"/>
                  </a:lnTo>
                  <a:lnTo>
                    <a:pt x="42" y="51"/>
                  </a:lnTo>
                  <a:lnTo>
                    <a:pt x="38" y="49"/>
                  </a:lnTo>
                  <a:lnTo>
                    <a:pt x="32" y="45"/>
                  </a:lnTo>
                  <a:lnTo>
                    <a:pt x="26" y="37"/>
                  </a:lnTo>
                  <a:lnTo>
                    <a:pt x="20" y="28"/>
                  </a:lnTo>
                  <a:lnTo>
                    <a:pt x="14" y="16"/>
                  </a:lnTo>
                  <a:lnTo>
                    <a:pt x="7" y="0"/>
                  </a:lnTo>
                  <a:lnTo>
                    <a:pt x="0" y="5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1151">
              <a:extLst>
                <a:ext uri="{FF2B5EF4-FFF2-40B4-BE49-F238E27FC236}">
                  <a16:creationId xmlns:a16="http://schemas.microsoft.com/office/drawing/2014/main" id="{9D7479DA-7112-4A90-B72D-87E443B4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368"/>
              <a:ext cx="31" cy="240"/>
            </a:xfrm>
            <a:custGeom>
              <a:avLst/>
              <a:gdLst>
                <a:gd name="T0" fmla="*/ 1 w 21"/>
                <a:gd name="T1" fmla="*/ 0 h 193"/>
                <a:gd name="T2" fmla="*/ 1 w 21"/>
                <a:gd name="T3" fmla="*/ 0 h 193"/>
                <a:gd name="T4" fmla="*/ 0 w 21"/>
                <a:gd name="T5" fmla="*/ 325 h 193"/>
                <a:gd name="T6" fmla="*/ 0 w 21"/>
                <a:gd name="T7" fmla="*/ 662 h 193"/>
                <a:gd name="T8" fmla="*/ 0 w 21"/>
                <a:gd name="T9" fmla="*/ 1112 h 193"/>
                <a:gd name="T10" fmla="*/ 0 w 21"/>
                <a:gd name="T11" fmla="*/ 1582 h 193"/>
                <a:gd name="T12" fmla="*/ 0 w 21"/>
                <a:gd name="T13" fmla="*/ 2023 h 193"/>
                <a:gd name="T14" fmla="*/ 0 w 21"/>
                <a:gd name="T15" fmla="*/ 2565 h 193"/>
                <a:gd name="T16" fmla="*/ 1 w 21"/>
                <a:gd name="T17" fmla="*/ 3129 h 193"/>
                <a:gd name="T18" fmla="*/ 1 w 21"/>
                <a:gd name="T19" fmla="*/ 3658 h 193"/>
                <a:gd name="T20" fmla="*/ 1373 w 21"/>
                <a:gd name="T21" fmla="*/ 4203 h 193"/>
                <a:gd name="T22" fmla="*/ 1373 w 21"/>
                <a:gd name="T23" fmla="*/ 4752 h 193"/>
                <a:gd name="T24" fmla="*/ 2992 w 21"/>
                <a:gd name="T25" fmla="*/ 5324 h 193"/>
                <a:gd name="T26" fmla="*/ 3404 w 21"/>
                <a:gd name="T27" fmla="*/ 5850 h 193"/>
                <a:gd name="T28" fmla="*/ 5025 w 21"/>
                <a:gd name="T29" fmla="*/ 6362 h 193"/>
                <a:gd name="T30" fmla="*/ 6296 w 21"/>
                <a:gd name="T31" fmla="*/ 6862 h 193"/>
                <a:gd name="T32" fmla="*/ 9294 w 21"/>
                <a:gd name="T33" fmla="*/ 7348 h 193"/>
                <a:gd name="T34" fmla="*/ 10713 w 21"/>
                <a:gd name="T35" fmla="*/ 7803 h 193"/>
                <a:gd name="T36" fmla="*/ 15239 w 21"/>
                <a:gd name="T37" fmla="*/ 7628 h 193"/>
                <a:gd name="T38" fmla="*/ 13720 w 21"/>
                <a:gd name="T39" fmla="*/ 7207 h 193"/>
                <a:gd name="T40" fmla="*/ 10950 w 21"/>
                <a:gd name="T41" fmla="*/ 6792 h 193"/>
                <a:gd name="T42" fmla="*/ 9625 w 21"/>
                <a:gd name="T43" fmla="*/ 6307 h 193"/>
                <a:gd name="T44" fmla="*/ 9294 w 21"/>
                <a:gd name="T45" fmla="*/ 5796 h 193"/>
                <a:gd name="T46" fmla="*/ 7418 w 21"/>
                <a:gd name="T47" fmla="*/ 5285 h 193"/>
                <a:gd name="T48" fmla="*/ 6296 w 21"/>
                <a:gd name="T49" fmla="*/ 4704 h 193"/>
                <a:gd name="T50" fmla="*/ 6296 w 21"/>
                <a:gd name="T51" fmla="*/ 4186 h 193"/>
                <a:gd name="T52" fmla="*/ 6296 w 21"/>
                <a:gd name="T53" fmla="*/ 3641 h 193"/>
                <a:gd name="T54" fmla="*/ 5025 w 21"/>
                <a:gd name="T55" fmla="*/ 3122 h 193"/>
                <a:gd name="T56" fmla="*/ 5025 w 21"/>
                <a:gd name="T57" fmla="*/ 2565 h 193"/>
                <a:gd name="T58" fmla="*/ 5025 w 21"/>
                <a:gd name="T59" fmla="*/ 2023 h 193"/>
                <a:gd name="T60" fmla="*/ 5025 w 21"/>
                <a:gd name="T61" fmla="*/ 1582 h 193"/>
                <a:gd name="T62" fmla="*/ 5025 w 21"/>
                <a:gd name="T63" fmla="*/ 1112 h 193"/>
                <a:gd name="T64" fmla="*/ 5025 w 21"/>
                <a:gd name="T65" fmla="*/ 662 h 193"/>
                <a:gd name="T66" fmla="*/ 5025 w 21"/>
                <a:gd name="T67" fmla="*/ 325 h 193"/>
                <a:gd name="T68" fmla="*/ 5025 w 21"/>
                <a:gd name="T69" fmla="*/ 0 h 193"/>
                <a:gd name="T70" fmla="*/ 1 w 21"/>
                <a:gd name="T71" fmla="*/ 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93"/>
                <a:gd name="T110" fmla="*/ 21 w 2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93">
                  <a:moveTo>
                    <a:pt x="1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" y="77"/>
                  </a:lnTo>
                  <a:lnTo>
                    <a:pt x="1" y="90"/>
                  </a:lnTo>
                  <a:lnTo>
                    <a:pt x="2" y="104"/>
                  </a:lnTo>
                  <a:lnTo>
                    <a:pt x="2" y="117"/>
                  </a:lnTo>
                  <a:lnTo>
                    <a:pt x="4" y="131"/>
                  </a:lnTo>
                  <a:lnTo>
                    <a:pt x="5" y="144"/>
                  </a:lnTo>
                  <a:lnTo>
                    <a:pt x="7" y="157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4" y="192"/>
                  </a:lnTo>
                  <a:lnTo>
                    <a:pt x="20" y="187"/>
                  </a:lnTo>
                  <a:lnTo>
                    <a:pt x="18" y="177"/>
                  </a:lnTo>
                  <a:lnTo>
                    <a:pt x="15" y="167"/>
                  </a:lnTo>
                  <a:lnTo>
                    <a:pt x="13" y="155"/>
                  </a:lnTo>
                  <a:lnTo>
                    <a:pt x="12" y="142"/>
                  </a:lnTo>
                  <a:lnTo>
                    <a:pt x="10" y="130"/>
                  </a:lnTo>
                  <a:lnTo>
                    <a:pt x="8" y="116"/>
                  </a:lnTo>
                  <a:lnTo>
                    <a:pt x="8" y="103"/>
                  </a:lnTo>
                  <a:lnTo>
                    <a:pt x="8" y="89"/>
                  </a:lnTo>
                  <a:lnTo>
                    <a:pt x="7" y="76"/>
                  </a:lnTo>
                  <a:lnTo>
                    <a:pt x="7" y="63"/>
                  </a:lnTo>
                  <a:lnTo>
                    <a:pt x="7" y="50"/>
                  </a:lnTo>
                  <a:lnTo>
                    <a:pt x="7" y="39"/>
                  </a:lnTo>
                  <a:lnTo>
                    <a:pt x="7" y="27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0"/>
                  </a:lnTo>
                  <a:lnTo>
                    <a:pt x="1" y="0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Freeform 1152">
              <a:extLst>
                <a:ext uri="{FF2B5EF4-FFF2-40B4-BE49-F238E27FC236}">
                  <a16:creationId xmlns:a16="http://schemas.microsoft.com/office/drawing/2014/main" id="{97EC88D1-BABC-473B-861D-379D9819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093"/>
              <a:ext cx="60" cy="268"/>
            </a:xfrm>
            <a:custGeom>
              <a:avLst/>
              <a:gdLst>
                <a:gd name="T0" fmla="*/ 20931 w 41"/>
                <a:gd name="T1" fmla="*/ 0 h 216"/>
                <a:gd name="T2" fmla="*/ 20931 w 41"/>
                <a:gd name="T3" fmla="*/ 0 h 216"/>
                <a:gd name="T4" fmla="*/ 18253 w 41"/>
                <a:gd name="T5" fmla="*/ 619 h 216"/>
                <a:gd name="T6" fmla="*/ 15168 w 41"/>
                <a:gd name="T7" fmla="*/ 1182 h 216"/>
                <a:gd name="T8" fmla="*/ 12530 w 41"/>
                <a:gd name="T9" fmla="*/ 1878 h 216"/>
                <a:gd name="T10" fmla="*/ 11211 w 41"/>
                <a:gd name="T11" fmla="*/ 2468 h 216"/>
                <a:gd name="T12" fmla="*/ 8562 w 41"/>
                <a:gd name="T13" fmla="*/ 3088 h 216"/>
                <a:gd name="T14" fmla="*/ 7083 w 41"/>
                <a:gd name="T15" fmla="*/ 3691 h 216"/>
                <a:gd name="T16" fmla="*/ 5824 w 41"/>
                <a:gd name="T17" fmla="*/ 4263 h 216"/>
                <a:gd name="T18" fmla="*/ 5431 w 41"/>
                <a:gd name="T19" fmla="*/ 4854 h 216"/>
                <a:gd name="T20" fmla="*/ 3119 w 41"/>
                <a:gd name="T21" fmla="*/ 5382 h 216"/>
                <a:gd name="T22" fmla="*/ 2720 w 41"/>
                <a:gd name="T23" fmla="*/ 5973 h 216"/>
                <a:gd name="T24" fmla="*/ 1859 w 41"/>
                <a:gd name="T25" fmla="*/ 6369 h 216"/>
                <a:gd name="T26" fmla="*/ 1859 w 41"/>
                <a:gd name="T27" fmla="*/ 6863 h 216"/>
                <a:gd name="T28" fmla="*/ 1270 w 41"/>
                <a:gd name="T29" fmla="*/ 7317 h 216"/>
                <a:gd name="T30" fmla="*/ 1 w 41"/>
                <a:gd name="T31" fmla="*/ 7701 h 216"/>
                <a:gd name="T32" fmla="*/ 0 w 41"/>
                <a:gd name="T33" fmla="*/ 8093 h 216"/>
                <a:gd name="T34" fmla="*/ 0 w 41"/>
                <a:gd name="T35" fmla="*/ 8420 h 216"/>
                <a:gd name="T36" fmla="*/ 4564 w 41"/>
                <a:gd name="T37" fmla="*/ 8420 h 216"/>
                <a:gd name="T38" fmla="*/ 5431 w 41"/>
                <a:gd name="T39" fmla="*/ 8109 h 216"/>
                <a:gd name="T40" fmla="*/ 5431 w 41"/>
                <a:gd name="T41" fmla="*/ 7746 h 216"/>
                <a:gd name="T42" fmla="*/ 5824 w 41"/>
                <a:gd name="T43" fmla="*/ 7353 h 216"/>
                <a:gd name="T44" fmla="*/ 6679 w 41"/>
                <a:gd name="T45" fmla="*/ 6952 h 216"/>
                <a:gd name="T46" fmla="*/ 6679 w 41"/>
                <a:gd name="T47" fmla="*/ 6399 h 216"/>
                <a:gd name="T48" fmla="*/ 7083 w 41"/>
                <a:gd name="T49" fmla="*/ 6019 h 216"/>
                <a:gd name="T50" fmla="*/ 8523 w 41"/>
                <a:gd name="T51" fmla="*/ 5421 h 216"/>
                <a:gd name="T52" fmla="*/ 9774 w 41"/>
                <a:gd name="T53" fmla="*/ 4871 h 216"/>
                <a:gd name="T54" fmla="*/ 11211 w 41"/>
                <a:gd name="T55" fmla="*/ 4338 h 216"/>
                <a:gd name="T56" fmla="*/ 11631 w 41"/>
                <a:gd name="T57" fmla="*/ 3772 h 216"/>
                <a:gd name="T58" fmla="*/ 13699 w 41"/>
                <a:gd name="T59" fmla="*/ 3164 h 216"/>
                <a:gd name="T60" fmla="*/ 15540 w 41"/>
                <a:gd name="T61" fmla="*/ 2550 h 216"/>
                <a:gd name="T62" fmla="*/ 17745 w 41"/>
                <a:gd name="T63" fmla="*/ 1975 h 216"/>
                <a:gd name="T64" fmla="*/ 20047 w 41"/>
                <a:gd name="T65" fmla="*/ 1335 h 216"/>
                <a:gd name="T66" fmla="*/ 23508 w 41"/>
                <a:gd name="T67" fmla="*/ 699 h 216"/>
                <a:gd name="T68" fmla="*/ 25968 w 41"/>
                <a:gd name="T69" fmla="*/ 119 h 216"/>
                <a:gd name="T70" fmla="*/ 20931 w 41"/>
                <a:gd name="T71" fmla="*/ 0 h 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216"/>
                <a:gd name="T110" fmla="*/ 41 w 41"/>
                <a:gd name="T111" fmla="*/ 216 h 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216">
                  <a:moveTo>
                    <a:pt x="32" y="0"/>
                  </a:moveTo>
                  <a:lnTo>
                    <a:pt x="32" y="0"/>
                  </a:lnTo>
                  <a:lnTo>
                    <a:pt x="28" y="16"/>
                  </a:lnTo>
                  <a:lnTo>
                    <a:pt x="23" y="31"/>
                  </a:lnTo>
                  <a:lnTo>
                    <a:pt x="20" y="48"/>
                  </a:lnTo>
                  <a:lnTo>
                    <a:pt x="17" y="63"/>
                  </a:lnTo>
                  <a:lnTo>
                    <a:pt x="14" y="79"/>
                  </a:lnTo>
                  <a:lnTo>
                    <a:pt x="11" y="94"/>
                  </a:lnTo>
                  <a:lnTo>
                    <a:pt x="9" y="109"/>
                  </a:lnTo>
                  <a:lnTo>
                    <a:pt x="8" y="124"/>
                  </a:lnTo>
                  <a:lnTo>
                    <a:pt x="5" y="138"/>
                  </a:lnTo>
                  <a:lnTo>
                    <a:pt x="4" y="152"/>
                  </a:lnTo>
                  <a:lnTo>
                    <a:pt x="3" y="163"/>
                  </a:lnTo>
                  <a:lnTo>
                    <a:pt x="3" y="176"/>
                  </a:lnTo>
                  <a:lnTo>
                    <a:pt x="2" y="187"/>
                  </a:lnTo>
                  <a:lnTo>
                    <a:pt x="1" y="197"/>
                  </a:lnTo>
                  <a:lnTo>
                    <a:pt x="0" y="206"/>
                  </a:lnTo>
                  <a:lnTo>
                    <a:pt x="0" y="215"/>
                  </a:lnTo>
                  <a:lnTo>
                    <a:pt x="7" y="215"/>
                  </a:lnTo>
                  <a:lnTo>
                    <a:pt x="8" y="207"/>
                  </a:lnTo>
                  <a:lnTo>
                    <a:pt x="8" y="198"/>
                  </a:lnTo>
                  <a:lnTo>
                    <a:pt x="9" y="188"/>
                  </a:lnTo>
                  <a:lnTo>
                    <a:pt x="10" y="177"/>
                  </a:lnTo>
                  <a:lnTo>
                    <a:pt x="10" y="164"/>
                  </a:lnTo>
                  <a:lnTo>
                    <a:pt x="11" y="153"/>
                  </a:lnTo>
                  <a:lnTo>
                    <a:pt x="13" y="139"/>
                  </a:lnTo>
                  <a:lnTo>
                    <a:pt x="15" y="125"/>
                  </a:lnTo>
                  <a:lnTo>
                    <a:pt x="17" y="111"/>
                  </a:lnTo>
                  <a:lnTo>
                    <a:pt x="18" y="96"/>
                  </a:lnTo>
                  <a:lnTo>
                    <a:pt x="21" y="81"/>
                  </a:lnTo>
                  <a:lnTo>
                    <a:pt x="24" y="65"/>
                  </a:lnTo>
                  <a:lnTo>
                    <a:pt x="27" y="50"/>
                  </a:lnTo>
                  <a:lnTo>
                    <a:pt x="31" y="34"/>
                  </a:lnTo>
                  <a:lnTo>
                    <a:pt x="36" y="18"/>
                  </a:lnTo>
                  <a:lnTo>
                    <a:pt x="40" y="3"/>
                  </a:lnTo>
                  <a:lnTo>
                    <a:pt x="32" y="0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1153">
              <a:extLst>
                <a:ext uri="{FF2B5EF4-FFF2-40B4-BE49-F238E27FC236}">
                  <a16:creationId xmlns:a16="http://schemas.microsoft.com/office/drawing/2014/main" id="{0AA27F87-81B5-477D-ABBE-A85823BBB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993"/>
              <a:ext cx="81" cy="97"/>
            </a:xfrm>
            <a:custGeom>
              <a:avLst/>
              <a:gdLst>
                <a:gd name="T0" fmla="*/ 52596 w 54"/>
                <a:gd name="T1" fmla="*/ 0 h 78"/>
                <a:gd name="T2" fmla="*/ 48450 w 54"/>
                <a:gd name="T3" fmla="*/ 0 h 78"/>
                <a:gd name="T4" fmla="*/ 44834 w 54"/>
                <a:gd name="T5" fmla="*/ 1 h 78"/>
                <a:gd name="T6" fmla="*/ 39225 w 54"/>
                <a:gd name="T7" fmla="*/ 148 h 78"/>
                <a:gd name="T8" fmla="*/ 31509 w 54"/>
                <a:gd name="T9" fmla="*/ 354 h 78"/>
                <a:gd name="T10" fmla="*/ 24920 w 54"/>
                <a:gd name="T11" fmla="*/ 724 h 78"/>
                <a:gd name="T12" fmla="*/ 18206 w 54"/>
                <a:gd name="T13" fmla="*/ 1306 h 78"/>
                <a:gd name="T14" fmla="*/ 9368 w 54"/>
                <a:gd name="T15" fmla="*/ 2020 h 78"/>
                <a:gd name="T16" fmla="*/ 0 w 54"/>
                <a:gd name="T17" fmla="*/ 3016 h 78"/>
                <a:gd name="T18" fmla="*/ 8091 w 54"/>
                <a:gd name="T19" fmla="*/ 3129 h 78"/>
                <a:gd name="T20" fmla="*/ 17159 w 54"/>
                <a:gd name="T21" fmla="*/ 2158 h 78"/>
                <a:gd name="T22" fmla="*/ 23846 w 54"/>
                <a:gd name="T23" fmla="*/ 1454 h 78"/>
                <a:gd name="T24" fmla="*/ 31467 w 54"/>
                <a:gd name="T25" fmla="*/ 956 h 78"/>
                <a:gd name="T26" fmla="*/ 37835 w 54"/>
                <a:gd name="T27" fmla="*/ 662 h 78"/>
                <a:gd name="T28" fmla="*/ 43052 w 54"/>
                <a:gd name="T29" fmla="*/ 440 h 78"/>
                <a:gd name="T30" fmla="*/ 47201 w 54"/>
                <a:gd name="T31" fmla="*/ 354 h 78"/>
                <a:gd name="T32" fmla="*/ 48450 w 54"/>
                <a:gd name="T33" fmla="*/ 354 h 78"/>
                <a:gd name="T34" fmla="*/ 51353 w 54"/>
                <a:gd name="T35" fmla="*/ 354 h 78"/>
                <a:gd name="T36" fmla="*/ 52596 w 54"/>
                <a:gd name="T37" fmla="*/ 0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78"/>
                <a:gd name="T59" fmla="*/ 54 w 54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78">
                  <a:moveTo>
                    <a:pt x="53" y="0"/>
                  </a:moveTo>
                  <a:lnTo>
                    <a:pt x="49" y="0"/>
                  </a:lnTo>
                  <a:lnTo>
                    <a:pt x="45" y="1"/>
                  </a:lnTo>
                  <a:lnTo>
                    <a:pt x="39" y="4"/>
                  </a:lnTo>
                  <a:lnTo>
                    <a:pt x="32" y="9"/>
                  </a:lnTo>
                  <a:lnTo>
                    <a:pt x="25" y="18"/>
                  </a:lnTo>
                  <a:lnTo>
                    <a:pt x="18" y="31"/>
                  </a:lnTo>
                  <a:lnTo>
                    <a:pt x="9" y="49"/>
                  </a:lnTo>
                  <a:lnTo>
                    <a:pt x="0" y="74"/>
                  </a:lnTo>
                  <a:lnTo>
                    <a:pt x="8" y="77"/>
                  </a:lnTo>
                  <a:lnTo>
                    <a:pt x="17" y="53"/>
                  </a:lnTo>
                  <a:lnTo>
                    <a:pt x="24" y="35"/>
                  </a:lnTo>
                  <a:lnTo>
                    <a:pt x="31" y="23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52" y="9"/>
                  </a:lnTo>
                  <a:lnTo>
                    <a:pt x="53" y="0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1154">
              <a:extLst>
                <a:ext uri="{FF2B5EF4-FFF2-40B4-BE49-F238E27FC236}">
                  <a16:creationId xmlns:a16="http://schemas.microsoft.com/office/drawing/2014/main" id="{A5A92BD2-2A7A-4E13-9510-3355E1E4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993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0 w 3"/>
                <a:gd name="T3" fmla="*/ 86 h 5"/>
                <a:gd name="T4" fmla="*/ 0 w 3"/>
                <a:gd name="T5" fmla="*/ 2 h 5"/>
                <a:gd name="T6" fmla="*/ 0 w 3"/>
                <a:gd name="T7" fmla="*/ 1 h 5"/>
                <a:gd name="T8" fmla="*/ 1 w 3"/>
                <a:gd name="T9" fmla="*/ 0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4"/>
                  </a:lnTo>
                </a:path>
              </a:pathLst>
            </a:custGeom>
            <a:solidFill>
              <a:srgbClr val="D6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Freeform 1155">
              <a:extLst>
                <a:ext uri="{FF2B5EF4-FFF2-40B4-BE49-F238E27FC236}">
                  <a16:creationId xmlns:a16="http://schemas.microsoft.com/office/drawing/2014/main" id="{0E949234-A57C-4488-A5BC-C7A814A7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679"/>
              <a:ext cx="4" cy="4"/>
            </a:xfrm>
            <a:custGeom>
              <a:avLst/>
              <a:gdLst>
                <a:gd name="T0" fmla="*/ 1 w 3"/>
                <a:gd name="T1" fmla="*/ 276 h 3"/>
                <a:gd name="T2" fmla="*/ 0 w 3"/>
                <a:gd name="T3" fmla="*/ 276 h 3"/>
                <a:gd name="T4" fmla="*/ 0 w 3"/>
                <a:gd name="T5" fmla="*/ 1 h 3"/>
                <a:gd name="T6" fmla="*/ 0 w 3"/>
                <a:gd name="T7" fmla="*/ 0 h 3"/>
                <a:gd name="T8" fmla="*/ 276 w 3"/>
                <a:gd name="T9" fmla="*/ 0 h 3"/>
                <a:gd name="T10" fmla="*/ 1 w 3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Freeform 1156">
              <a:extLst>
                <a:ext uri="{FF2B5EF4-FFF2-40B4-BE49-F238E27FC236}">
                  <a16:creationId xmlns:a16="http://schemas.microsoft.com/office/drawing/2014/main" id="{2BBAC6B5-FEDE-4D85-8FD7-0C794CBA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609"/>
              <a:ext cx="73" cy="74"/>
            </a:xfrm>
            <a:custGeom>
              <a:avLst/>
              <a:gdLst>
                <a:gd name="T0" fmla="*/ 0 w 49"/>
                <a:gd name="T1" fmla="*/ 153 h 59"/>
                <a:gd name="T2" fmla="*/ 0 w 49"/>
                <a:gd name="T3" fmla="*/ 153 h 59"/>
                <a:gd name="T4" fmla="*/ 5065 w 49"/>
                <a:gd name="T5" fmla="*/ 845 h 59"/>
                <a:gd name="T6" fmla="*/ 10652 w 49"/>
                <a:gd name="T7" fmla="*/ 1475 h 59"/>
                <a:gd name="T8" fmla="*/ 16748 w 49"/>
                <a:gd name="T9" fmla="*/ 1895 h 59"/>
                <a:gd name="T10" fmla="*/ 21757 w 49"/>
                <a:gd name="T11" fmla="*/ 2241 h 59"/>
                <a:gd name="T12" fmla="*/ 26550 w 49"/>
                <a:gd name="T13" fmla="*/ 2465 h 59"/>
                <a:gd name="T14" fmla="*/ 32413 w 49"/>
                <a:gd name="T15" fmla="*/ 2623 h 59"/>
                <a:gd name="T16" fmla="*/ 37807 w 49"/>
                <a:gd name="T17" fmla="*/ 2746 h 59"/>
                <a:gd name="T18" fmla="*/ 42228 w 49"/>
                <a:gd name="T19" fmla="*/ 2746 h 59"/>
                <a:gd name="T20" fmla="*/ 41114 w 49"/>
                <a:gd name="T21" fmla="*/ 2383 h 59"/>
                <a:gd name="T22" fmla="*/ 38839 w 49"/>
                <a:gd name="T23" fmla="*/ 2383 h 59"/>
                <a:gd name="T24" fmla="*/ 34087 w 49"/>
                <a:gd name="T25" fmla="*/ 2320 h 59"/>
                <a:gd name="T26" fmla="*/ 30474 w 49"/>
                <a:gd name="T27" fmla="*/ 2233 h 59"/>
                <a:gd name="T28" fmla="*/ 25377 w 49"/>
                <a:gd name="T29" fmla="*/ 2034 h 59"/>
                <a:gd name="T30" fmla="*/ 21158 w 49"/>
                <a:gd name="T31" fmla="*/ 1658 h 59"/>
                <a:gd name="T32" fmla="*/ 15869 w 49"/>
                <a:gd name="T33" fmla="*/ 1208 h 59"/>
                <a:gd name="T34" fmla="*/ 10652 w 49"/>
                <a:gd name="T35" fmla="*/ 722 h 59"/>
                <a:gd name="T36" fmla="*/ 5065 w 49"/>
                <a:gd name="T37" fmla="*/ 0 h 59"/>
                <a:gd name="T38" fmla="*/ 0 w 49"/>
                <a:gd name="T39" fmla="*/ 153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"/>
                <a:gd name="T61" fmla="*/ 0 h 59"/>
                <a:gd name="T62" fmla="*/ 49 w 49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" h="59">
                  <a:moveTo>
                    <a:pt x="0" y="3"/>
                  </a:moveTo>
                  <a:lnTo>
                    <a:pt x="0" y="3"/>
                  </a:lnTo>
                  <a:lnTo>
                    <a:pt x="6" y="18"/>
                  </a:lnTo>
                  <a:lnTo>
                    <a:pt x="12" y="31"/>
                  </a:lnTo>
                  <a:lnTo>
                    <a:pt x="19" y="40"/>
                  </a:lnTo>
                  <a:lnTo>
                    <a:pt x="25" y="48"/>
                  </a:lnTo>
                  <a:lnTo>
                    <a:pt x="30" y="53"/>
                  </a:lnTo>
                  <a:lnTo>
                    <a:pt x="37" y="56"/>
                  </a:lnTo>
                  <a:lnTo>
                    <a:pt x="43" y="58"/>
                  </a:lnTo>
                  <a:lnTo>
                    <a:pt x="48" y="58"/>
                  </a:lnTo>
                  <a:lnTo>
                    <a:pt x="47" y="51"/>
                  </a:lnTo>
                  <a:lnTo>
                    <a:pt x="44" y="51"/>
                  </a:lnTo>
                  <a:lnTo>
                    <a:pt x="39" y="49"/>
                  </a:lnTo>
                  <a:lnTo>
                    <a:pt x="35" y="47"/>
                  </a:lnTo>
                  <a:lnTo>
                    <a:pt x="29" y="43"/>
                  </a:lnTo>
                  <a:lnTo>
                    <a:pt x="24" y="35"/>
                  </a:lnTo>
                  <a:lnTo>
                    <a:pt x="18" y="26"/>
                  </a:lnTo>
                  <a:lnTo>
                    <a:pt x="12" y="15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1157">
              <a:extLst>
                <a:ext uri="{FF2B5EF4-FFF2-40B4-BE49-F238E27FC236}">
                  <a16:creationId xmlns:a16="http://schemas.microsoft.com/office/drawing/2014/main" id="{3D2821F7-BACF-4F28-A41A-3EF96EE2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368"/>
              <a:ext cx="31" cy="239"/>
            </a:xfrm>
            <a:custGeom>
              <a:avLst/>
              <a:gdLst>
                <a:gd name="T0" fmla="*/ 1 w 21"/>
                <a:gd name="T1" fmla="*/ 0 h 192"/>
                <a:gd name="T2" fmla="*/ 1 w 21"/>
                <a:gd name="T3" fmla="*/ 0 h 192"/>
                <a:gd name="T4" fmla="*/ 1 w 21"/>
                <a:gd name="T5" fmla="*/ 330 h 192"/>
                <a:gd name="T6" fmla="*/ 1 w 21"/>
                <a:gd name="T7" fmla="*/ 683 h 192"/>
                <a:gd name="T8" fmla="*/ 0 w 21"/>
                <a:gd name="T9" fmla="*/ 1125 h 192"/>
                <a:gd name="T10" fmla="*/ 0 w 21"/>
                <a:gd name="T11" fmla="*/ 1639 h 192"/>
                <a:gd name="T12" fmla="*/ 0 w 21"/>
                <a:gd name="T13" fmla="*/ 2050 h 192"/>
                <a:gd name="T14" fmla="*/ 0 w 21"/>
                <a:gd name="T15" fmla="*/ 2599 h 192"/>
                <a:gd name="T16" fmla="*/ 1 w 21"/>
                <a:gd name="T17" fmla="*/ 3177 h 192"/>
                <a:gd name="T18" fmla="*/ 1373 w 21"/>
                <a:gd name="T19" fmla="*/ 3721 h 192"/>
                <a:gd name="T20" fmla="*/ 1373 w 21"/>
                <a:gd name="T21" fmla="*/ 4285 h 192"/>
                <a:gd name="T22" fmla="*/ 2027 w 21"/>
                <a:gd name="T23" fmla="*/ 4867 h 192"/>
                <a:gd name="T24" fmla="*/ 2992 w 21"/>
                <a:gd name="T25" fmla="*/ 5424 h 192"/>
                <a:gd name="T26" fmla="*/ 3404 w 21"/>
                <a:gd name="T27" fmla="*/ 5918 h 192"/>
                <a:gd name="T28" fmla="*/ 5025 w 21"/>
                <a:gd name="T29" fmla="*/ 6484 h 192"/>
                <a:gd name="T30" fmla="*/ 6520 w 21"/>
                <a:gd name="T31" fmla="*/ 6967 h 192"/>
                <a:gd name="T32" fmla="*/ 9294 w 21"/>
                <a:gd name="T33" fmla="*/ 7446 h 192"/>
                <a:gd name="T34" fmla="*/ 10950 w 21"/>
                <a:gd name="T35" fmla="*/ 7888 h 192"/>
                <a:gd name="T36" fmla="*/ 15239 w 21"/>
                <a:gd name="T37" fmla="*/ 7768 h 192"/>
                <a:gd name="T38" fmla="*/ 12803 w 21"/>
                <a:gd name="T39" fmla="*/ 7304 h 192"/>
                <a:gd name="T40" fmla="*/ 10950 w 21"/>
                <a:gd name="T41" fmla="*/ 6901 h 192"/>
                <a:gd name="T42" fmla="*/ 9294 w 21"/>
                <a:gd name="T43" fmla="*/ 6412 h 192"/>
                <a:gd name="T44" fmla="*/ 9294 w 21"/>
                <a:gd name="T45" fmla="*/ 5918 h 192"/>
                <a:gd name="T46" fmla="*/ 6520 w 21"/>
                <a:gd name="T47" fmla="*/ 5368 h 192"/>
                <a:gd name="T48" fmla="*/ 6296 w 21"/>
                <a:gd name="T49" fmla="*/ 4799 h 192"/>
                <a:gd name="T50" fmla="*/ 6296 w 21"/>
                <a:gd name="T51" fmla="*/ 4236 h 192"/>
                <a:gd name="T52" fmla="*/ 5025 w 21"/>
                <a:gd name="T53" fmla="*/ 3685 h 192"/>
                <a:gd name="T54" fmla="*/ 4417 w 21"/>
                <a:gd name="T55" fmla="*/ 3177 h 192"/>
                <a:gd name="T56" fmla="*/ 4417 w 21"/>
                <a:gd name="T57" fmla="*/ 2599 h 192"/>
                <a:gd name="T58" fmla="*/ 4417 w 21"/>
                <a:gd name="T59" fmla="*/ 2050 h 192"/>
                <a:gd name="T60" fmla="*/ 4417 w 21"/>
                <a:gd name="T61" fmla="*/ 1639 h 192"/>
                <a:gd name="T62" fmla="*/ 4417 w 21"/>
                <a:gd name="T63" fmla="*/ 1125 h 192"/>
                <a:gd name="T64" fmla="*/ 5025 w 21"/>
                <a:gd name="T65" fmla="*/ 683 h 192"/>
                <a:gd name="T66" fmla="*/ 5025 w 21"/>
                <a:gd name="T67" fmla="*/ 330 h 192"/>
                <a:gd name="T68" fmla="*/ 5025 w 21"/>
                <a:gd name="T69" fmla="*/ 0 h 192"/>
                <a:gd name="T70" fmla="*/ 1 w 21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192"/>
                <a:gd name="T110" fmla="*/ 21 w 21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192">
                  <a:moveTo>
                    <a:pt x="1" y="0"/>
                  </a:moveTo>
                  <a:lnTo>
                    <a:pt x="1" y="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" y="77"/>
                  </a:lnTo>
                  <a:lnTo>
                    <a:pt x="2" y="90"/>
                  </a:lnTo>
                  <a:lnTo>
                    <a:pt x="2" y="104"/>
                  </a:lnTo>
                  <a:lnTo>
                    <a:pt x="3" y="117"/>
                  </a:lnTo>
                  <a:lnTo>
                    <a:pt x="4" y="131"/>
                  </a:lnTo>
                  <a:lnTo>
                    <a:pt x="5" y="143"/>
                  </a:lnTo>
                  <a:lnTo>
                    <a:pt x="7" y="157"/>
                  </a:lnTo>
                  <a:lnTo>
                    <a:pt x="9" y="169"/>
                  </a:lnTo>
                  <a:lnTo>
                    <a:pt x="12" y="180"/>
                  </a:lnTo>
                  <a:lnTo>
                    <a:pt x="15" y="191"/>
                  </a:lnTo>
                  <a:lnTo>
                    <a:pt x="20" y="188"/>
                  </a:lnTo>
                  <a:lnTo>
                    <a:pt x="17" y="177"/>
                  </a:lnTo>
                  <a:lnTo>
                    <a:pt x="15" y="167"/>
                  </a:lnTo>
                  <a:lnTo>
                    <a:pt x="12" y="155"/>
                  </a:lnTo>
                  <a:lnTo>
                    <a:pt x="12" y="143"/>
                  </a:lnTo>
                  <a:lnTo>
                    <a:pt x="9" y="130"/>
                  </a:lnTo>
                  <a:lnTo>
                    <a:pt x="8" y="116"/>
                  </a:lnTo>
                  <a:lnTo>
                    <a:pt x="8" y="103"/>
                  </a:lnTo>
                  <a:lnTo>
                    <a:pt x="7" y="89"/>
                  </a:lnTo>
                  <a:lnTo>
                    <a:pt x="6" y="77"/>
                  </a:lnTo>
                  <a:lnTo>
                    <a:pt x="6" y="63"/>
                  </a:lnTo>
                  <a:lnTo>
                    <a:pt x="6" y="50"/>
                  </a:lnTo>
                  <a:lnTo>
                    <a:pt x="6" y="39"/>
                  </a:lnTo>
                  <a:lnTo>
                    <a:pt x="6" y="27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0"/>
                  </a:lnTo>
                  <a:lnTo>
                    <a:pt x="1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1158">
              <a:extLst>
                <a:ext uri="{FF2B5EF4-FFF2-40B4-BE49-F238E27FC236}">
                  <a16:creationId xmlns:a16="http://schemas.microsoft.com/office/drawing/2014/main" id="{3FEC5FA1-0698-4B8F-BCED-EAFB5856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093"/>
              <a:ext cx="59" cy="268"/>
            </a:xfrm>
            <a:custGeom>
              <a:avLst/>
              <a:gdLst>
                <a:gd name="T0" fmla="*/ 24343 w 40"/>
                <a:gd name="T1" fmla="*/ 0 h 216"/>
                <a:gd name="T2" fmla="*/ 24343 w 40"/>
                <a:gd name="T3" fmla="*/ 0 h 216"/>
                <a:gd name="T4" fmla="*/ 21445 w 40"/>
                <a:gd name="T5" fmla="*/ 619 h 216"/>
                <a:gd name="T6" fmla="*/ 17868 w 40"/>
                <a:gd name="T7" fmla="*/ 1182 h 216"/>
                <a:gd name="T8" fmla="*/ 15606 w 40"/>
                <a:gd name="T9" fmla="*/ 1878 h 216"/>
                <a:gd name="T10" fmla="*/ 12686 w 40"/>
                <a:gd name="T11" fmla="*/ 2468 h 216"/>
                <a:gd name="T12" fmla="*/ 10580 w 40"/>
                <a:gd name="T13" fmla="*/ 3062 h 216"/>
                <a:gd name="T14" fmla="*/ 9235 w 40"/>
                <a:gd name="T15" fmla="*/ 3640 h 216"/>
                <a:gd name="T16" fmla="*/ 7304 w 40"/>
                <a:gd name="T17" fmla="*/ 4263 h 216"/>
                <a:gd name="T18" fmla="*/ 6261 w 40"/>
                <a:gd name="T19" fmla="*/ 4854 h 216"/>
                <a:gd name="T20" fmla="*/ 4332 w 40"/>
                <a:gd name="T21" fmla="*/ 5382 h 216"/>
                <a:gd name="T22" fmla="*/ 2912 w 40"/>
                <a:gd name="T23" fmla="*/ 5897 h 216"/>
                <a:gd name="T24" fmla="*/ 1991 w 40"/>
                <a:gd name="T25" fmla="*/ 6369 h 216"/>
                <a:gd name="T26" fmla="*/ 1991 w 40"/>
                <a:gd name="T27" fmla="*/ 6863 h 216"/>
                <a:gd name="T28" fmla="*/ 1350 w 40"/>
                <a:gd name="T29" fmla="*/ 7317 h 216"/>
                <a:gd name="T30" fmla="*/ 1 w 40"/>
                <a:gd name="T31" fmla="*/ 7701 h 216"/>
                <a:gd name="T32" fmla="*/ 1 w 40"/>
                <a:gd name="T33" fmla="*/ 8109 h 216"/>
                <a:gd name="T34" fmla="*/ 0 w 40"/>
                <a:gd name="T35" fmla="*/ 8420 h 216"/>
                <a:gd name="T36" fmla="*/ 4952 w 40"/>
                <a:gd name="T37" fmla="*/ 8420 h 216"/>
                <a:gd name="T38" fmla="*/ 4952 w 40"/>
                <a:gd name="T39" fmla="*/ 8109 h 216"/>
                <a:gd name="T40" fmla="*/ 6261 w 40"/>
                <a:gd name="T41" fmla="*/ 7746 h 216"/>
                <a:gd name="T42" fmla="*/ 6335 w 40"/>
                <a:gd name="T43" fmla="*/ 7353 h 216"/>
                <a:gd name="T44" fmla="*/ 6335 w 40"/>
                <a:gd name="T45" fmla="*/ 6952 h 216"/>
                <a:gd name="T46" fmla="*/ 7304 w 40"/>
                <a:gd name="T47" fmla="*/ 6399 h 216"/>
                <a:gd name="T48" fmla="*/ 8213 w 40"/>
                <a:gd name="T49" fmla="*/ 5973 h 216"/>
                <a:gd name="T50" fmla="*/ 9235 w 40"/>
                <a:gd name="T51" fmla="*/ 5421 h 216"/>
                <a:gd name="T52" fmla="*/ 10580 w 40"/>
                <a:gd name="T53" fmla="*/ 4871 h 216"/>
                <a:gd name="T54" fmla="*/ 12114 w 40"/>
                <a:gd name="T55" fmla="*/ 4314 h 216"/>
                <a:gd name="T56" fmla="*/ 13622 w 40"/>
                <a:gd name="T57" fmla="*/ 3710 h 216"/>
                <a:gd name="T58" fmla="*/ 15606 w 40"/>
                <a:gd name="T59" fmla="*/ 3151 h 216"/>
                <a:gd name="T60" fmla="*/ 17039 w 40"/>
                <a:gd name="T61" fmla="*/ 2550 h 216"/>
                <a:gd name="T62" fmla="*/ 20092 w 40"/>
                <a:gd name="T63" fmla="*/ 1975 h 216"/>
                <a:gd name="T64" fmla="*/ 22132 w 40"/>
                <a:gd name="T65" fmla="*/ 1335 h 216"/>
                <a:gd name="T66" fmla="*/ 26355 w 40"/>
                <a:gd name="T67" fmla="*/ 699 h 216"/>
                <a:gd name="T68" fmla="*/ 29239 w 40"/>
                <a:gd name="T69" fmla="*/ 119 h 216"/>
                <a:gd name="T70" fmla="*/ 24343 w 40"/>
                <a:gd name="T71" fmla="*/ 0 h 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216"/>
                <a:gd name="T110" fmla="*/ 40 w 40"/>
                <a:gd name="T111" fmla="*/ 216 h 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216">
                  <a:moveTo>
                    <a:pt x="33" y="0"/>
                  </a:moveTo>
                  <a:lnTo>
                    <a:pt x="33" y="0"/>
                  </a:lnTo>
                  <a:lnTo>
                    <a:pt x="29" y="16"/>
                  </a:lnTo>
                  <a:lnTo>
                    <a:pt x="24" y="31"/>
                  </a:lnTo>
                  <a:lnTo>
                    <a:pt x="21" y="48"/>
                  </a:lnTo>
                  <a:lnTo>
                    <a:pt x="17" y="63"/>
                  </a:lnTo>
                  <a:lnTo>
                    <a:pt x="14" y="78"/>
                  </a:lnTo>
                  <a:lnTo>
                    <a:pt x="12" y="93"/>
                  </a:lnTo>
                  <a:lnTo>
                    <a:pt x="10" y="109"/>
                  </a:lnTo>
                  <a:lnTo>
                    <a:pt x="8" y="124"/>
                  </a:lnTo>
                  <a:lnTo>
                    <a:pt x="6" y="138"/>
                  </a:lnTo>
                  <a:lnTo>
                    <a:pt x="4" y="151"/>
                  </a:lnTo>
                  <a:lnTo>
                    <a:pt x="3" y="163"/>
                  </a:lnTo>
                  <a:lnTo>
                    <a:pt x="3" y="176"/>
                  </a:lnTo>
                  <a:lnTo>
                    <a:pt x="2" y="187"/>
                  </a:lnTo>
                  <a:lnTo>
                    <a:pt x="1" y="197"/>
                  </a:lnTo>
                  <a:lnTo>
                    <a:pt x="1" y="207"/>
                  </a:lnTo>
                  <a:lnTo>
                    <a:pt x="0" y="215"/>
                  </a:lnTo>
                  <a:lnTo>
                    <a:pt x="7" y="215"/>
                  </a:lnTo>
                  <a:lnTo>
                    <a:pt x="7" y="207"/>
                  </a:lnTo>
                  <a:lnTo>
                    <a:pt x="8" y="198"/>
                  </a:lnTo>
                  <a:lnTo>
                    <a:pt x="9" y="188"/>
                  </a:lnTo>
                  <a:lnTo>
                    <a:pt x="9" y="177"/>
                  </a:lnTo>
                  <a:lnTo>
                    <a:pt x="10" y="164"/>
                  </a:lnTo>
                  <a:lnTo>
                    <a:pt x="11" y="152"/>
                  </a:lnTo>
                  <a:lnTo>
                    <a:pt x="12" y="139"/>
                  </a:lnTo>
                  <a:lnTo>
                    <a:pt x="14" y="125"/>
                  </a:lnTo>
                  <a:lnTo>
                    <a:pt x="16" y="110"/>
                  </a:lnTo>
                  <a:lnTo>
                    <a:pt x="18" y="95"/>
                  </a:lnTo>
                  <a:lnTo>
                    <a:pt x="21" y="80"/>
                  </a:lnTo>
                  <a:lnTo>
                    <a:pt x="23" y="65"/>
                  </a:lnTo>
                  <a:lnTo>
                    <a:pt x="27" y="50"/>
                  </a:lnTo>
                  <a:lnTo>
                    <a:pt x="30" y="34"/>
                  </a:lnTo>
                  <a:lnTo>
                    <a:pt x="35" y="18"/>
                  </a:lnTo>
                  <a:lnTo>
                    <a:pt x="39" y="3"/>
                  </a:lnTo>
                  <a:lnTo>
                    <a:pt x="33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1159">
              <a:extLst>
                <a:ext uri="{FF2B5EF4-FFF2-40B4-BE49-F238E27FC236}">
                  <a16:creationId xmlns:a16="http://schemas.microsoft.com/office/drawing/2014/main" id="{54F80C79-2DC2-4036-B3A1-A20DCB2B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994"/>
              <a:ext cx="73" cy="96"/>
            </a:xfrm>
            <a:custGeom>
              <a:avLst/>
              <a:gdLst>
                <a:gd name="T0" fmla="*/ 40670 w 49"/>
                <a:gd name="T1" fmla="*/ 0 h 77"/>
                <a:gd name="T2" fmla="*/ 38839 w 49"/>
                <a:gd name="T3" fmla="*/ 0 h 77"/>
                <a:gd name="T4" fmla="*/ 35222 w 49"/>
                <a:gd name="T5" fmla="*/ 2 h 77"/>
                <a:gd name="T6" fmla="*/ 31521 w 49"/>
                <a:gd name="T7" fmla="*/ 233 h 77"/>
                <a:gd name="T8" fmla="*/ 26550 w 49"/>
                <a:gd name="T9" fmla="*/ 451 h 77"/>
                <a:gd name="T10" fmla="*/ 20021 w 49"/>
                <a:gd name="T11" fmla="*/ 804 h 77"/>
                <a:gd name="T12" fmla="*/ 14202 w 49"/>
                <a:gd name="T13" fmla="*/ 1359 h 77"/>
                <a:gd name="T14" fmla="*/ 7150 w 49"/>
                <a:gd name="T15" fmla="*/ 2112 h 77"/>
                <a:gd name="T16" fmla="*/ 0 w 49"/>
                <a:gd name="T17" fmla="*/ 3092 h 77"/>
                <a:gd name="T18" fmla="*/ 5065 w 49"/>
                <a:gd name="T19" fmla="*/ 3212 h 77"/>
                <a:gd name="T20" fmla="*/ 12975 w 49"/>
                <a:gd name="T21" fmla="*/ 2294 h 77"/>
                <a:gd name="T22" fmla="*/ 19330 w 49"/>
                <a:gd name="T23" fmla="*/ 1522 h 77"/>
                <a:gd name="T24" fmla="*/ 25377 w 49"/>
                <a:gd name="T25" fmla="*/ 1002 h 77"/>
                <a:gd name="T26" fmla="*/ 30474 w 49"/>
                <a:gd name="T27" fmla="*/ 701 h 77"/>
                <a:gd name="T28" fmla="*/ 34087 w 49"/>
                <a:gd name="T29" fmla="*/ 517 h 77"/>
                <a:gd name="T30" fmla="*/ 38839 w 49"/>
                <a:gd name="T31" fmla="*/ 362 h 77"/>
                <a:gd name="T32" fmla="*/ 39554 w 49"/>
                <a:gd name="T33" fmla="*/ 333 h 77"/>
                <a:gd name="T34" fmla="*/ 42228 w 49"/>
                <a:gd name="T35" fmla="*/ 290 h 77"/>
                <a:gd name="T36" fmla="*/ 40670 w 49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77"/>
                <a:gd name="T59" fmla="*/ 49 w 49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77">
                  <a:moveTo>
                    <a:pt x="46" y="0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16" y="32"/>
                  </a:lnTo>
                  <a:lnTo>
                    <a:pt x="8" y="5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15" y="54"/>
                  </a:lnTo>
                  <a:lnTo>
                    <a:pt x="22" y="36"/>
                  </a:lnTo>
                  <a:lnTo>
                    <a:pt x="29" y="24"/>
                  </a:lnTo>
                  <a:lnTo>
                    <a:pt x="35" y="17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6" y="0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1160">
              <a:extLst>
                <a:ext uri="{FF2B5EF4-FFF2-40B4-BE49-F238E27FC236}">
                  <a16:creationId xmlns:a16="http://schemas.microsoft.com/office/drawing/2014/main" id="{7E1B8DA7-2D4B-49B8-B463-7B56E5F18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994"/>
              <a:ext cx="3" cy="4"/>
            </a:xfrm>
            <a:custGeom>
              <a:avLst/>
              <a:gdLst>
                <a:gd name="T0" fmla="*/ 1166 w 2"/>
                <a:gd name="T1" fmla="*/ 276 h 3"/>
                <a:gd name="T2" fmla="*/ 0 w 2"/>
                <a:gd name="T3" fmla="*/ 276 h 3"/>
                <a:gd name="T4" fmla="*/ 0 w 2"/>
                <a:gd name="T5" fmla="*/ 1 h 3"/>
                <a:gd name="T6" fmla="*/ 0 w 2"/>
                <a:gd name="T7" fmla="*/ 0 h 3"/>
                <a:gd name="T8" fmla="*/ 1166 w 2"/>
                <a:gd name="T9" fmla="*/ 0 h 3"/>
                <a:gd name="T10" fmla="*/ 1166 w 2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</a:path>
              </a:pathLst>
            </a:custGeom>
            <a:solidFill>
              <a:srgbClr val="D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1161">
              <a:extLst>
                <a:ext uri="{FF2B5EF4-FFF2-40B4-BE49-F238E27FC236}">
                  <a16:creationId xmlns:a16="http://schemas.microsoft.com/office/drawing/2014/main" id="{A79C0E1E-3DC4-46D8-8AE1-1065FE9A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94"/>
              <a:ext cx="3" cy="3"/>
            </a:xfrm>
            <a:custGeom>
              <a:avLst/>
              <a:gdLst>
                <a:gd name="T0" fmla="*/ 0 w 2"/>
                <a:gd name="T1" fmla="*/ 1166 h 2"/>
                <a:gd name="T2" fmla="*/ 0 w 2"/>
                <a:gd name="T3" fmla="*/ 1166 h 2"/>
                <a:gd name="T4" fmla="*/ 0 w 2"/>
                <a:gd name="T5" fmla="*/ 0 h 2"/>
                <a:gd name="T6" fmla="*/ 0 w 2"/>
                <a:gd name="T7" fmla="*/ 0 h 2"/>
                <a:gd name="T8" fmla="*/ 1166 w 2"/>
                <a:gd name="T9" fmla="*/ 0 h 2"/>
                <a:gd name="T10" fmla="*/ 0 w 2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Freeform 1162">
              <a:extLst>
                <a:ext uri="{FF2B5EF4-FFF2-40B4-BE49-F238E27FC236}">
                  <a16:creationId xmlns:a16="http://schemas.microsoft.com/office/drawing/2014/main" id="{5C569F16-BAA3-42DE-923F-EA0F88C7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995"/>
              <a:ext cx="68" cy="95"/>
            </a:xfrm>
            <a:custGeom>
              <a:avLst/>
              <a:gdLst>
                <a:gd name="T0" fmla="*/ 4491 w 46"/>
                <a:gd name="T1" fmla="*/ 3343 h 76"/>
                <a:gd name="T2" fmla="*/ 4491 w 46"/>
                <a:gd name="T3" fmla="*/ 3343 h 76"/>
                <a:gd name="T4" fmla="*/ 9814 w 46"/>
                <a:gd name="T5" fmla="*/ 2381 h 76"/>
                <a:gd name="T6" fmla="*/ 15445 w 46"/>
                <a:gd name="T7" fmla="*/ 1600 h 76"/>
                <a:gd name="T8" fmla="*/ 19829 w 46"/>
                <a:gd name="T9" fmla="*/ 1111 h 76"/>
                <a:gd name="T10" fmla="*/ 24311 w 46"/>
                <a:gd name="T11" fmla="*/ 720 h 76"/>
                <a:gd name="T12" fmla="*/ 27290 w 46"/>
                <a:gd name="T13" fmla="*/ 538 h 76"/>
                <a:gd name="T14" fmla="*/ 30714 w 46"/>
                <a:gd name="T15" fmla="*/ 380 h 76"/>
                <a:gd name="T16" fmla="*/ 32328 w 46"/>
                <a:gd name="T17" fmla="*/ 305 h 76"/>
                <a:gd name="T18" fmla="*/ 34804 w 46"/>
                <a:gd name="T19" fmla="*/ 280 h 76"/>
                <a:gd name="T20" fmla="*/ 31704 w 46"/>
                <a:gd name="T21" fmla="*/ 0 h 76"/>
                <a:gd name="T22" fmla="*/ 30714 w 46"/>
                <a:gd name="T23" fmla="*/ 110 h 76"/>
                <a:gd name="T24" fmla="*/ 27290 w 46"/>
                <a:gd name="T25" fmla="*/ 173 h 76"/>
                <a:gd name="T26" fmla="*/ 25229 w 46"/>
                <a:gd name="T27" fmla="*/ 305 h 76"/>
                <a:gd name="T28" fmla="*/ 21447 w 46"/>
                <a:gd name="T29" fmla="*/ 538 h 76"/>
                <a:gd name="T30" fmla="*/ 17067 w 46"/>
                <a:gd name="T31" fmla="*/ 930 h 76"/>
                <a:gd name="T32" fmla="*/ 12482 w 46"/>
                <a:gd name="T33" fmla="*/ 1454 h 76"/>
                <a:gd name="T34" fmla="*/ 6639 w 46"/>
                <a:gd name="T35" fmla="*/ 2268 h 76"/>
                <a:gd name="T36" fmla="*/ 0 w 46"/>
                <a:gd name="T37" fmla="*/ 3210 h 76"/>
                <a:gd name="T38" fmla="*/ 4491 w 46"/>
                <a:gd name="T39" fmla="*/ 334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76"/>
                <a:gd name="T62" fmla="*/ 46 w 46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76">
                  <a:moveTo>
                    <a:pt x="6" y="75"/>
                  </a:moveTo>
                  <a:lnTo>
                    <a:pt x="6" y="75"/>
                  </a:lnTo>
                  <a:lnTo>
                    <a:pt x="13" y="53"/>
                  </a:lnTo>
                  <a:lnTo>
                    <a:pt x="20" y="36"/>
                  </a:lnTo>
                  <a:lnTo>
                    <a:pt x="26" y="25"/>
                  </a:lnTo>
                  <a:lnTo>
                    <a:pt x="32" y="17"/>
                  </a:lnTo>
                  <a:lnTo>
                    <a:pt x="36" y="12"/>
                  </a:lnTo>
                  <a:lnTo>
                    <a:pt x="40" y="9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1" y="0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3" y="7"/>
                  </a:lnTo>
                  <a:lnTo>
                    <a:pt x="28" y="12"/>
                  </a:lnTo>
                  <a:lnTo>
                    <a:pt x="22" y="21"/>
                  </a:lnTo>
                  <a:lnTo>
                    <a:pt x="16" y="33"/>
                  </a:lnTo>
                  <a:lnTo>
                    <a:pt x="9" y="50"/>
                  </a:lnTo>
                  <a:lnTo>
                    <a:pt x="0" y="72"/>
                  </a:lnTo>
                  <a:lnTo>
                    <a:pt x="6" y="75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Freeform 1163">
              <a:extLst>
                <a:ext uri="{FF2B5EF4-FFF2-40B4-BE49-F238E27FC236}">
                  <a16:creationId xmlns:a16="http://schemas.microsoft.com/office/drawing/2014/main" id="{5220F514-0217-4D4A-BE38-4AB3709C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093"/>
              <a:ext cx="58" cy="268"/>
            </a:xfrm>
            <a:custGeom>
              <a:avLst/>
              <a:gdLst>
                <a:gd name="T0" fmla="*/ 3868 w 39"/>
                <a:gd name="T1" fmla="*/ 8420 h 216"/>
                <a:gd name="T2" fmla="*/ 3868 w 39"/>
                <a:gd name="T3" fmla="*/ 8420 h 216"/>
                <a:gd name="T4" fmla="*/ 4881 w 39"/>
                <a:gd name="T5" fmla="*/ 8109 h 216"/>
                <a:gd name="T6" fmla="*/ 4881 w 39"/>
                <a:gd name="T7" fmla="*/ 7701 h 216"/>
                <a:gd name="T8" fmla="*/ 5752 w 39"/>
                <a:gd name="T9" fmla="*/ 7353 h 216"/>
                <a:gd name="T10" fmla="*/ 6929 w 39"/>
                <a:gd name="T11" fmla="*/ 6952 h 216"/>
                <a:gd name="T12" fmla="*/ 7259 w 39"/>
                <a:gd name="T13" fmla="*/ 6399 h 216"/>
                <a:gd name="T14" fmla="*/ 8554 w 39"/>
                <a:gd name="T15" fmla="*/ 5973 h 216"/>
                <a:gd name="T16" fmla="*/ 9348 w 39"/>
                <a:gd name="T17" fmla="*/ 5382 h 216"/>
                <a:gd name="T18" fmla="*/ 10795 w 39"/>
                <a:gd name="T19" fmla="*/ 4854 h 216"/>
                <a:gd name="T20" fmla="*/ 12721 w 39"/>
                <a:gd name="T21" fmla="*/ 4263 h 216"/>
                <a:gd name="T22" fmla="*/ 13902 w 39"/>
                <a:gd name="T23" fmla="*/ 3691 h 216"/>
                <a:gd name="T24" fmla="*/ 17473 w 39"/>
                <a:gd name="T25" fmla="*/ 3151 h 216"/>
                <a:gd name="T26" fmla="*/ 18918 w 39"/>
                <a:gd name="T27" fmla="*/ 2489 h 216"/>
                <a:gd name="T28" fmla="*/ 22291 w 39"/>
                <a:gd name="T29" fmla="*/ 1933 h 216"/>
                <a:gd name="T30" fmla="*/ 24547 w 39"/>
                <a:gd name="T31" fmla="*/ 1292 h 216"/>
                <a:gd name="T32" fmla="*/ 29228 w 39"/>
                <a:gd name="T33" fmla="*/ 699 h 216"/>
                <a:gd name="T34" fmla="*/ 32495 w 39"/>
                <a:gd name="T35" fmla="*/ 119 h 216"/>
                <a:gd name="T36" fmla="*/ 27471 w 39"/>
                <a:gd name="T37" fmla="*/ 0 h 216"/>
                <a:gd name="T38" fmla="*/ 23875 w 39"/>
                <a:gd name="T39" fmla="*/ 619 h 216"/>
                <a:gd name="T40" fmla="*/ 20675 w 39"/>
                <a:gd name="T41" fmla="*/ 1182 h 216"/>
                <a:gd name="T42" fmla="*/ 17473 w 39"/>
                <a:gd name="T43" fmla="*/ 1820 h 216"/>
                <a:gd name="T44" fmla="*/ 13902 w 39"/>
                <a:gd name="T45" fmla="*/ 2450 h 216"/>
                <a:gd name="T46" fmla="*/ 11823 w 39"/>
                <a:gd name="T47" fmla="*/ 3062 h 216"/>
                <a:gd name="T48" fmla="*/ 9348 w 39"/>
                <a:gd name="T49" fmla="*/ 3640 h 216"/>
                <a:gd name="T50" fmla="*/ 8554 w 39"/>
                <a:gd name="T51" fmla="*/ 4237 h 216"/>
                <a:gd name="T52" fmla="*/ 6929 w 39"/>
                <a:gd name="T53" fmla="*/ 4851 h 216"/>
                <a:gd name="T54" fmla="*/ 4881 w 39"/>
                <a:gd name="T55" fmla="*/ 5362 h 216"/>
                <a:gd name="T56" fmla="*/ 3282 w 39"/>
                <a:gd name="T57" fmla="*/ 5897 h 216"/>
                <a:gd name="T58" fmla="*/ 2207 w 39"/>
                <a:gd name="T59" fmla="*/ 6369 h 216"/>
                <a:gd name="T60" fmla="*/ 2207 w 39"/>
                <a:gd name="T61" fmla="*/ 6863 h 216"/>
                <a:gd name="T62" fmla="*/ 1484 w 39"/>
                <a:gd name="T63" fmla="*/ 7317 h 216"/>
                <a:gd name="T64" fmla="*/ 1 w 39"/>
                <a:gd name="T65" fmla="*/ 7701 h 216"/>
                <a:gd name="T66" fmla="*/ 0 w 39"/>
                <a:gd name="T67" fmla="*/ 8109 h 216"/>
                <a:gd name="T68" fmla="*/ 0 w 39"/>
                <a:gd name="T69" fmla="*/ 8420 h 216"/>
                <a:gd name="T70" fmla="*/ 3868 w 39"/>
                <a:gd name="T71" fmla="*/ 8420 h 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216"/>
                <a:gd name="T110" fmla="*/ 39 w 39"/>
                <a:gd name="T111" fmla="*/ 216 h 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216">
                  <a:moveTo>
                    <a:pt x="5" y="215"/>
                  </a:moveTo>
                  <a:lnTo>
                    <a:pt x="5" y="215"/>
                  </a:lnTo>
                  <a:lnTo>
                    <a:pt x="6" y="207"/>
                  </a:lnTo>
                  <a:lnTo>
                    <a:pt x="6" y="197"/>
                  </a:lnTo>
                  <a:lnTo>
                    <a:pt x="7" y="188"/>
                  </a:lnTo>
                  <a:lnTo>
                    <a:pt x="8" y="177"/>
                  </a:lnTo>
                  <a:lnTo>
                    <a:pt x="9" y="164"/>
                  </a:lnTo>
                  <a:lnTo>
                    <a:pt x="10" y="152"/>
                  </a:lnTo>
                  <a:lnTo>
                    <a:pt x="11" y="138"/>
                  </a:lnTo>
                  <a:lnTo>
                    <a:pt x="13" y="124"/>
                  </a:lnTo>
                  <a:lnTo>
                    <a:pt x="15" y="109"/>
                  </a:lnTo>
                  <a:lnTo>
                    <a:pt x="16" y="94"/>
                  </a:lnTo>
                  <a:lnTo>
                    <a:pt x="20" y="80"/>
                  </a:lnTo>
                  <a:lnTo>
                    <a:pt x="22" y="64"/>
                  </a:lnTo>
                  <a:lnTo>
                    <a:pt x="26" y="49"/>
                  </a:lnTo>
                  <a:lnTo>
                    <a:pt x="29" y="33"/>
                  </a:lnTo>
                  <a:lnTo>
                    <a:pt x="34" y="18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28" y="16"/>
                  </a:lnTo>
                  <a:lnTo>
                    <a:pt x="24" y="31"/>
                  </a:lnTo>
                  <a:lnTo>
                    <a:pt x="20" y="47"/>
                  </a:lnTo>
                  <a:lnTo>
                    <a:pt x="16" y="62"/>
                  </a:lnTo>
                  <a:lnTo>
                    <a:pt x="14" y="78"/>
                  </a:lnTo>
                  <a:lnTo>
                    <a:pt x="11" y="93"/>
                  </a:lnTo>
                  <a:lnTo>
                    <a:pt x="10" y="108"/>
                  </a:lnTo>
                  <a:lnTo>
                    <a:pt x="8" y="123"/>
                  </a:lnTo>
                  <a:lnTo>
                    <a:pt x="6" y="137"/>
                  </a:lnTo>
                  <a:lnTo>
                    <a:pt x="4" y="151"/>
                  </a:lnTo>
                  <a:lnTo>
                    <a:pt x="3" y="163"/>
                  </a:lnTo>
                  <a:lnTo>
                    <a:pt x="3" y="176"/>
                  </a:lnTo>
                  <a:lnTo>
                    <a:pt x="2" y="187"/>
                  </a:lnTo>
                  <a:lnTo>
                    <a:pt x="1" y="197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5" y="215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1164">
              <a:extLst>
                <a:ext uri="{FF2B5EF4-FFF2-40B4-BE49-F238E27FC236}">
                  <a16:creationId xmlns:a16="http://schemas.microsoft.com/office/drawing/2014/main" id="{CA4DDE0C-0A79-4D29-8371-E9AF6B18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368"/>
              <a:ext cx="28" cy="239"/>
            </a:xfrm>
            <a:custGeom>
              <a:avLst/>
              <a:gdLst>
                <a:gd name="T0" fmla="*/ 13474 w 19"/>
                <a:gd name="T1" fmla="*/ 7768 h 192"/>
                <a:gd name="T2" fmla="*/ 13474 w 19"/>
                <a:gd name="T3" fmla="*/ 7768 h 192"/>
                <a:gd name="T4" fmla="*/ 11890 w 19"/>
                <a:gd name="T5" fmla="*/ 7367 h 192"/>
                <a:gd name="T6" fmla="*/ 10507 w 19"/>
                <a:gd name="T7" fmla="*/ 6901 h 192"/>
                <a:gd name="T8" fmla="*/ 8068 w 19"/>
                <a:gd name="T9" fmla="*/ 6412 h 192"/>
                <a:gd name="T10" fmla="*/ 7245 w 19"/>
                <a:gd name="T11" fmla="*/ 5918 h 192"/>
                <a:gd name="T12" fmla="*/ 6204 w 19"/>
                <a:gd name="T13" fmla="*/ 5368 h 192"/>
                <a:gd name="T14" fmla="*/ 6204 w 19"/>
                <a:gd name="T15" fmla="*/ 4799 h 192"/>
                <a:gd name="T16" fmla="*/ 4916 w 19"/>
                <a:gd name="T17" fmla="*/ 4236 h 192"/>
                <a:gd name="T18" fmla="*/ 4272 w 19"/>
                <a:gd name="T19" fmla="*/ 3685 h 192"/>
                <a:gd name="T20" fmla="*/ 3336 w 19"/>
                <a:gd name="T21" fmla="*/ 3177 h 192"/>
                <a:gd name="T22" fmla="*/ 3336 w 19"/>
                <a:gd name="T23" fmla="*/ 2599 h 192"/>
                <a:gd name="T24" fmla="*/ 3336 w 19"/>
                <a:gd name="T25" fmla="*/ 2050 h 192"/>
                <a:gd name="T26" fmla="*/ 3336 w 19"/>
                <a:gd name="T27" fmla="*/ 1639 h 192"/>
                <a:gd name="T28" fmla="*/ 3336 w 19"/>
                <a:gd name="T29" fmla="*/ 1125 h 192"/>
                <a:gd name="T30" fmla="*/ 3336 w 19"/>
                <a:gd name="T31" fmla="*/ 683 h 192"/>
                <a:gd name="T32" fmla="*/ 3336 w 19"/>
                <a:gd name="T33" fmla="*/ 330 h 192"/>
                <a:gd name="T34" fmla="*/ 3336 w 19"/>
                <a:gd name="T35" fmla="*/ 0 h 192"/>
                <a:gd name="T36" fmla="*/ 1 w 19"/>
                <a:gd name="T37" fmla="*/ 0 h 192"/>
                <a:gd name="T38" fmla="*/ 0 w 19"/>
                <a:gd name="T39" fmla="*/ 330 h 192"/>
                <a:gd name="T40" fmla="*/ 0 w 19"/>
                <a:gd name="T41" fmla="*/ 683 h 192"/>
                <a:gd name="T42" fmla="*/ 0 w 19"/>
                <a:gd name="T43" fmla="*/ 1125 h 192"/>
                <a:gd name="T44" fmla="*/ 0 w 19"/>
                <a:gd name="T45" fmla="*/ 1639 h 192"/>
                <a:gd name="T46" fmla="*/ 0 w 19"/>
                <a:gd name="T47" fmla="*/ 2050 h 192"/>
                <a:gd name="T48" fmla="*/ 0 w 19"/>
                <a:gd name="T49" fmla="*/ 2599 h 192"/>
                <a:gd name="T50" fmla="*/ 0 w 19"/>
                <a:gd name="T51" fmla="*/ 3177 h 192"/>
                <a:gd name="T52" fmla="*/ 1 w 19"/>
                <a:gd name="T53" fmla="*/ 3685 h 192"/>
                <a:gd name="T54" fmla="*/ 1335 w 19"/>
                <a:gd name="T55" fmla="*/ 4236 h 192"/>
                <a:gd name="T56" fmla="*/ 1335 w 19"/>
                <a:gd name="T57" fmla="*/ 4867 h 192"/>
                <a:gd name="T58" fmla="*/ 2899 w 19"/>
                <a:gd name="T59" fmla="*/ 5424 h 192"/>
                <a:gd name="T60" fmla="*/ 3336 w 19"/>
                <a:gd name="T61" fmla="*/ 5918 h 192"/>
                <a:gd name="T62" fmla="*/ 4916 w 19"/>
                <a:gd name="T63" fmla="*/ 6424 h 192"/>
                <a:gd name="T64" fmla="*/ 6204 w 19"/>
                <a:gd name="T65" fmla="*/ 6967 h 192"/>
                <a:gd name="T66" fmla="*/ 8068 w 19"/>
                <a:gd name="T67" fmla="*/ 7446 h 192"/>
                <a:gd name="T68" fmla="*/ 10507 w 19"/>
                <a:gd name="T69" fmla="*/ 7888 h 192"/>
                <a:gd name="T70" fmla="*/ 13474 w 19"/>
                <a:gd name="T71" fmla="*/ 7768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192"/>
                <a:gd name="T110" fmla="*/ 19 w 19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192">
                  <a:moveTo>
                    <a:pt x="18" y="188"/>
                  </a:moveTo>
                  <a:lnTo>
                    <a:pt x="18" y="188"/>
                  </a:lnTo>
                  <a:lnTo>
                    <a:pt x="16" y="178"/>
                  </a:lnTo>
                  <a:lnTo>
                    <a:pt x="14" y="167"/>
                  </a:lnTo>
                  <a:lnTo>
                    <a:pt x="11" y="155"/>
                  </a:lnTo>
                  <a:lnTo>
                    <a:pt x="10" y="143"/>
                  </a:lnTo>
                  <a:lnTo>
                    <a:pt x="8" y="130"/>
                  </a:lnTo>
                  <a:lnTo>
                    <a:pt x="8" y="116"/>
                  </a:lnTo>
                  <a:lnTo>
                    <a:pt x="7" y="103"/>
                  </a:lnTo>
                  <a:lnTo>
                    <a:pt x="6" y="89"/>
                  </a:lnTo>
                  <a:lnTo>
                    <a:pt x="5" y="77"/>
                  </a:lnTo>
                  <a:lnTo>
                    <a:pt x="5" y="63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27"/>
                  </a:lnTo>
                  <a:lnTo>
                    <a:pt x="5" y="16"/>
                  </a:lnTo>
                  <a:lnTo>
                    <a:pt x="5" y="8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" y="89"/>
                  </a:lnTo>
                  <a:lnTo>
                    <a:pt x="2" y="103"/>
                  </a:lnTo>
                  <a:lnTo>
                    <a:pt x="2" y="117"/>
                  </a:lnTo>
                  <a:lnTo>
                    <a:pt x="4" y="131"/>
                  </a:lnTo>
                  <a:lnTo>
                    <a:pt x="5" y="143"/>
                  </a:lnTo>
                  <a:lnTo>
                    <a:pt x="7" y="156"/>
                  </a:lnTo>
                  <a:lnTo>
                    <a:pt x="8" y="169"/>
                  </a:lnTo>
                  <a:lnTo>
                    <a:pt x="11" y="180"/>
                  </a:lnTo>
                  <a:lnTo>
                    <a:pt x="14" y="191"/>
                  </a:lnTo>
                  <a:lnTo>
                    <a:pt x="18" y="188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Freeform 1165">
              <a:extLst>
                <a:ext uri="{FF2B5EF4-FFF2-40B4-BE49-F238E27FC236}">
                  <a16:creationId xmlns:a16="http://schemas.microsoft.com/office/drawing/2014/main" id="{B4AD751B-ABF9-4DF0-97E9-C5B169F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609"/>
              <a:ext cx="65" cy="74"/>
            </a:xfrm>
            <a:custGeom>
              <a:avLst/>
              <a:gdLst>
                <a:gd name="T0" fmla="*/ 33078 w 44"/>
                <a:gd name="T1" fmla="*/ 2455 h 59"/>
                <a:gd name="T2" fmla="*/ 30472 w 44"/>
                <a:gd name="T3" fmla="*/ 2383 h 59"/>
                <a:gd name="T4" fmla="*/ 27152 w 44"/>
                <a:gd name="T5" fmla="*/ 2377 h 59"/>
                <a:gd name="T6" fmla="*/ 24060 w 44"/>
                <a:gd name="T7" fmla="*/ 2189 h 59"/>
                <a:gd name="T8" fmla="*/ 19637 w 44"/>
                <a:gd name="T9" fmla="*/ 1965 h 59"/>
                <a:gd name="T10" fmla="*/ 16055 w 44"/>
                <a:gd name="T11" fmla="*/ 1622 h 59"/>
                <a:gd name="T12" fmla="*/ 12264 w 44"/>
                <a:gd name="T13" fmla="*/ 1176 h 59"/>
                <a:gd name="T14" fmla="*/ 8302 w 44"/>
                <a:gd name="T15" fmla="*/ 722 h 59"/>
                <a:gd name="T16" fmla="*/ 3012 w 44"/>
                <a:gd name="T17" fmla="*/ 0 h 59"/>
                <a:gd name="T18" fmla="*/ 0 w 44"/>
                <a:gd name="T19" fmla="*/ 153 h 59"/>
                <a:gd name="T20" fmla="*/ 3566 w 44"/>
                <a:gd name="T21" fmla="*/ 768 h 59"/>
                <a:gd name="T22" fmla="*/ 8302 w 44"/>
                <a:gd name="T23" fmla="*/ 1329 h 59"/>
                <a:gd name="T24" fmla="*/ 12931 w 44"/>
                <a:gd name="T25" fmla="*/ 1850 h 59"/>
                <a:gd name="T26" fmla="*/ 17426 w 44"/>
                <a:gd name="T27" fmla="*/ 2189 h 59"/>
                <a:gd name="T28" fmla="*/ 21194 w 44"/>
                <a:gd name="T29" fmla="*/ 2455 h 59"/>
                <a:gd name="T30" fmla="*/ 25089 w 44"/>
                <a:gd name="T31" fmla="*/ 2609 h 59"/>
                <a:gd name="T32" fmla="*/ 30046 w 44"/>
                <a:gd name="T33" fmla="*/ 2665 h 59"/>
                <a:gd name="T34" fmla="*/ 33078 w 44"/>
                <a:gd name="T35" fmla="*/ 2746 h 59"/>
                <a:gd name="T36" fmla="*/ 33078 w 44"/>
                <a:gd name="T37" fmla="*/ 2455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59"/>
                <a:gd name="T59" fmla="*/ 44 w 4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59">
                  <a:moveTo>
                    <a:pt x="43" y="52"/>
                  </a:moveTo>
                  <a:lnTo>
                    <a:pt x="40" y="51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6" y="42"/>
                  </a:lnTo>
                  <a:lnTo>
                    <a:pt x="21" y="34"/>
                  </a:lnTo>
                  <a:lnTo>
                    <a:pt x="16" y="25"/>
                  </a:lnTo>
                  <a:lnTo>
                    <a:pt x="11" y="15"/>
                  </a:lnTo>
                  <a:lnTo>
                    <a:pt x="4" y="0"/>
                  </a:lnTo>
                  <a:lnTo>
                    <a:pt x="0" y="3"/>
                  </a:lnTo>
                  <a:lnTo>
                    <a:pt x="5" y="17"/>
                  </a:lnTo>
                  <a:lnTo>
                    <a:pt x="11" y="29"/>
                  </a:lnTo>
                  <a:lnTo>
                    <a:pt x="17" y="39"/>
                  </a:lnTo>
                  <a:lnTo>
                    <a:pt x="23" y="46"/>
                  </a:lnTo>
                  <a:lnTo>
                    <a:pt x="28" y="52"/>
                  </a:lnTo>
                  <a:lnTo>
                    <a:pt x="33" y="55"/>
                  </a:lnTo>
                  <a:lnTo>
                    <a:pt x="39" y="57"/>
                  </a:lnTo>
                  <a:lnTo>
                    <a:pt x="43" y="58"/>
                  </a:lnTo>
                  <a:lnTo>
                    <a:pt x="43" y="52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Freeform 1166">
              <a:extLst>
                <a:ext uri="{FF2B5EF4-FFF2-40B4-BE49-F238E27FC236}">
                  <a16:creationId xmlns:a16="http://schemas.microsoft.com/office/drawing/2014/main" id="{CF9648D3-6C9A-412B-9A18-7110E657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3680"/>
              <a:ext cx="4" cy="3"/>
            </a:xfrm>
            <a:custGeom>
              <a:avLst/>
              <a:gdLst>
                <a:gd name="T0" fmla="*/ 276 w 3"/>
                <a:gd name="T1" fmla="*/ 1166 h 2"/>
                <a:gd name="T2" fmla="*/ 0 w 3"/>
                <a:gd name="T3" fmla="*/ 1166 h 2"/>
                <a:gd name="T4" fmla="*/ 0 w 3"/>
                <a:gd name="T5" fmla="*/ 1166 h 2"/>
                <a:gd name="T6" fmla="*/ 0 w 3"/>
                <a:gd name="T7" fmla="*/ 0 h 2"/>
                <a:gd name="T8" fmla="*/ 276 w 3"/>
                <a:gd name="T9" fmla="*/ 0 h 2"/>
                <a:gd name="T10" fmla="*/ 276 w 3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E0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Freeform 1167">
              <a:extLst>
                <a:ext uri="{FF2B5EF4-FFF2-40B4-BE49-F238E27FC236}">
                  <a16:creationId xmlns:a16="http://schemas.microsoft.com/office/drawing/2014/main" id="{2249E955-1DB1-4651-B640-40257666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679"/>
              <a:ext cx="8" cy="2"/>
            </a:xfrm>
            <a:custGeom>
              <a:avLst/>
              <a:gdLst>
                <a:gd name="T0" fmla="*/ 11763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0 w 5"/>
                <a:gd name="T7" fmla="*/ 1 h 2"/>
                <a:gd name="T8" fmla="*/ 5939 w 5"/>
                <a:gd name="T9" fmla="*/ 1 h 2"/>
                <a:gd name="T10" fmla="*/ 11763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Freeform 1168">
              <a:extLst>
                <a:ext uri="{FF2B5EF4-FFF2-40B4-BE49-F238E27FC236}">
                  <a16:creationId xmlns:a16="http://schemas.microsoft.com/office/drawing/2014/main" id="{CBEAAE6B-92EA-4753-AD84-0880BF11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609"/>
              <a:ext cx="62" cy="71"/>
            </a:xfrm>
            <a:custGeom>
              <a:avLst/>
              <a:gdLst>
                <a:gd name="T0" fmla="*/ 0 w 42"/>
                <a:gd name="T1" fmla="*/ 120 h 57"/>
                <a:gd name="T2" fmla="*/ 0 w 42"/>
                <a:gd name="T3" fmla="*/ 120 h 57"/>
                <a:gd name="T4" fmla="*/ 3404 w 42"/>
                <a:gd name="T5" fmla="*/ 684 h 57"/>
                <a:gd name="T6" fmla="*/ 8247 w 42"/>
                <a:gd name="T7" fmla="*/ 1198 h 57"/>
                <a:gd name="T8" fmla="*/ 12803 w 42"/>
                <a:gd name="T9" fmla="*/ 1536 h 57"/>
                <a:gd name="T10" fmla="*/ 16164 w 42"/>
                <a:gd name="T11" fmla="*/ 1858 h 57"/>
                <a:gd name="T12" fmla="*/ 20253 w 42"/>
                <a:gd name="T13" fmla="*/ 2085 h 57"/>
                <a:gd name="T14" fmla="*/ 23344 w 42"/>
                <a:gd name="T15" fmla="*/ 2200 h 57"/>
                <a:gd name="T16" fmla="*/ 26939 w 42"/>
                <a:gd name="T17" fmla="*/ 2314 h 57"/>
                <a:gd name="T18" fmla="*/ 29897 w 42"/>
                <a:gd name="T19" fmla="*/ 2343 h 57"/>
                <a:gd name="T20" fmla="*/ 30962 w 42"/>
                <a:gd name="T21" fmla="*/ 2174 h 57"/>
                <a:gd name="T22" fmla="*/ 28798 w 42"/>
                <a:gd name="T23" fmla="*/ 2174 h 57"/>
                <a:gd name="T24" fmla="*/ 25467 w 42"/>
                <a:gd name="T25" fmla="*/ 2052 h 57"/>
                <a:gd name="T26" fmla="*/ 22496 w 42"/>
                <a:gd name="T27" fmla="*/ 1913 h 57"/>
                <a:gd name="T28" fmla="*/ 18900 w 42"/>
                <a:gd name="T29" fmla="*/ 1745 h 57"/>
                <a:gd name="T30" fmla="*/ 15239 w 42"/>
                <a:gd name="T31" fmla="*/ 1415 h 57"/>
                <a:gd name="T32" fmla="*/ 10950 w 42"/>
                <a:gd name="T33" fmla="*/ 1061 h 57"/>
                <a:gd name="T34" fmla="*/ 7418 w 42"/>
                <a:gd name="T35" fmla="*/ 558 h 57"/>
                <a:gd name="T36" fmla="*/ 2992 w 42"/>
                <a:gd name="T37" fmla="*/ 0 h 57"/>
                <a:gd name="T38" fmla="*/ 0 w 42"/>
                <a:gd name="T39" fmla="*/ 120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57"/>
                <a:gd name="T62" fmla="*/ 42 w 42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57">
                  <a:moveTo>
                    <a:pt x="0" y="3"/>
                  </a:moveTo>
                  <a:lnTo>
                    <a:pt x="0" y="3"/>
                  </a:lnTo>
                  <a:lnTo>
                    <a:pt x="5" y="16"/>
                  </a:lnTo>
                  <a:lnTo>
                    <a:pt x="11" y="28"/>
                  </a:lnTo>
                  <a:lnTo>
                    <a:pt x="17" y="37"/>
                  </a:lnTo>
                  <a:lnTo>
                    <a:pt x="22" y="44"/>
                  </a:lnTo>
                  <a:lnTo>
                    <a:pt x="27" y="50"/>
                  </a:lnTo>
                  <a:lnTo>
                    <a:pt x="31" y="53"/>
                  </a:lnTo>
                  <a:lnTo>
                    <a:pt x="36" y="55"/>
                  </a:lnTo>
                  <a:lnTo>
                    <a:pt x="40" y="56"/>
                  </a:lnTo>
                  <a:lnTo>
                    <a:pt x="41" y="51"/>
                  </a:lnTo>
                  <a:lnTo>
                    <a:pt x="38" y="51"/>
                  </a:lnTo>
                  <a:lnTo>
                    <a:pt x="34" y="49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20" y="34"/>
                  </a:lnTo>
                  <a:lnTo>
                    <a:pt x="15" y="25"/>
                  </a:lnTo>
                  <a:lnTo>
                    <a:pt x="10" y="14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Freeform 1169">
              <a:extLst>
                <a:ext uri="{FF2B5EF4-FFF2-40B4-BE49-F238E27FC236}">
                  <a16:creationId xmlns:a16="http://schemas.microsoft.com/office/drawing/2014/main" id="{5D131B1B-DDE6-4CBB-B284-E5847E3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368"/>
              <a:ext cx="28" cy="239"/>
            </a:xfrm>
            <a:custGeom>
              <a:avLst/>
              <a:gdLst>
                <a:gd name="T0" fmla="*/ 1335 w 19"/>
                <a:gd name="T1" fmla="*/ 0 h 192"/>
                <a:gd name="T2" fmla="*/ 1335 w 19"/>
                <a:gd name="T3" fmla="*/ 0 h 192"/>
                <a:gd name="T4" fmla="*/ 1 w 19"/>
                <a:gd name="T5" fmla="*/ 330 h 192"/>
                <a:gd name="T6" fmla="*/ 1 w 19"/>
                <a:gd name="T7" fmla="*/ 683 h 192"/>
                <a:gd name="T8" fmla="*/ 0 w 19"/>
                <a:gd name="T9" fmla="*/ 1125 h 192"/>
                <a:gd name="T10" fmla="*/ 0 w 19"/>
                <a:gd name="T11" fmla="*/ 1639 h 192"/>
                <a:gd name="T12" fmla="*/ 0 w 19"/>
                <a:gd name="T13" fmla="*/ 2050 h 192"/>
                <a:gd name="T14" fmla="*/ 0 w 19"/>
                <a:gd name="T15" fmla="*/ 2599 h 192"/>
                <a:gd name="T16" fmla="*/ 1 w 19"/>
                <a:gd name="T17" fmla="*/ 3177 h 192"/>
                <a:gd name="T18" fmla="*/ 1335 w 19"/>
                <a:gd name="T19" fmla="*/ 3685 h 192"/>
                <a:gd name="T20" fmla="*/ 1335 w 19"/>
                <a:gd name="T21" fmla="*/ 4236 h 192"/>
                <a:gd name="T22" fmla="*/ 1967 w 19"/>
                <a:gd name="T23" fmla="*/ 4799 h 192"/>
                <a:gd name="T24" fmla="*/ 2899 w 19"/>
                <a:gd name="T25" fmla="*/ 5424 h 192"/>
                <a:gd name="T26" fmla="*/ 4272 w 19"/>
                <a:gd name="T27" fmla="*/ 5918 h 192"/>
                <a:gd name="T28" fmla="*/ 6204 w 19"/>
                <a:gd name="T29" fmla="*/ 6424 h 192"/>
                <a:gd name="T30" fmla="*/ 6296 w 19"/>
                <a:gd name="T31" fmla="*/ 6967 h 192"/>
                <a:gd name="T32" fmla="*/ 8068 w 19"/>
                <a:gd name="T33" fmla="*/ 7446 h 192"/>
                <a:gd name="T34" fmla="*/ 10507 w 19"/>
                <a:gd name="T35" fmla="*/ 7888 h 192"/>
                <a:gd name="T36" fmla="*/ 13474 w 19"/>
                <a:gd name="T37" fmla="*/ 7768 h 192"/>
                <a:gd name="T38" fmla="*/ 10677 w 19"/>
                <a:gd name="T39" fmla="*/ 7367 h 192"/>
                <a:gd name="T40" fmla="*/ 9278 w 19"/>
                <a:gd name="T41" fmla="*/ 6945 h 192"/>
                <a:gd name="T42" fmla="*/ 8068 w 19"/>
                <a:gd name="T43" fmla="*/ 6412 h 192"/>
                <a:gd name="T44" fmla="*/ 6296 w 19"/>
                <a:gd name="T45" fmla="*/ 5918 h 192"/>
                <a:gd name="T46" fmla="*/ 6204 w 19"/>
                <a:gd name="T47" fmla="*/ 5368 h 192"/>
                <a:gd name="T48" fmla="*/ 4916 w 19"/>
                <a:gd name="T49" fmla="*/ 4799 h 192"/>
                <a:gd name="T50" fmla="*/ 4272 w 19"/>
                <a:gd name="T51" fmla="*/ 4236 h 192"/>
                <a:gd name="T52" fmla="*/ 3336 w 19"/>
                <a:gd name="T53" fmla="*/ 3685 h 192"/>
                <a:gd name="T54" fmla="*/ 3336 w 19"/>
                <a:gd name="T55" fmla="*/ 3177 h 192"/>
                <a:gd name="T56" fmla="*/ 3336 w 19"/>
                <a:gd name="T57" fmla="*/ 2599 h 192"/>
                <a:gd name="T58" fmla="*/ 3336 w 19"/>
                <a:gd name="T59" fmla="*/ 2050 h 192"/>
                <a:gd name="T60" fmla="*/ 3336 w 19"/>
                <a:gd name="T61" fmla="*/ 1639 h 192"/>
                <a:gd name="T62" fmla="*/ 3336 w 19"/>
                <a:gd name="T63" fmla="*/ 1125 h 192"/>
                <a:gd name="T64" fmla="*/ 3336 w 19"/>
                <a:gd name="T65" fmla="*/ 683 h 192"/>
                <a:gd name="T66" fmla="*/ 3336 w 19"/>
                <a:gd name="T67" fmla="*/ 330 h 192"/>
                <a:gd name="T68" fmla="*/ 3336 w 19"/>
                <a:gd name="T69" fmla="*/ 0 h 192"/>
                <a:gd name="T70" fmla="*/ 1335 w 19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192"/>
                <a:gd name="T110" fmla="*/ 19 w 19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192">
                  <a:moveTo>
                    <a:pt x="2" y="0"/>
                  </a:moveTo>
                  <a:lnTo>
                    <a:pt x="2" y="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" y="77"/>
                  </a:lnTo>
                  <a:lnTo>
                    <a:pt x="2" y="89"/>
                  </a:lnTo>
                  <a:lnTo>
                    <a:pt x="2" y="103"/>
                  </a:lnTo>
                  <a:lnTo>
                    <a:pt x="3" y="116"/>
                  </a:lnTo>
                  <a:lnTo>
                    <a:pt x="4" y="131"/>
                  </a:lnTo>
                  <a:lnTo>
                    <a:pt x="6" y="143"/>
                  </a:lnTo>
                  <a:lnTo>
                    <a:pt x="8" y="156"/>
                  </a:lnTo>
                  <a:lnTo>
                    <a:pt x="9" y="169"/>
                  </a:lnTo>
                  <a:lnTo>
                    <a:pt x="11" y="180"/>
                  </a:lnTo>
                  <a:lnTo>
                    <a:pt x="14" y="191"/>
                  </a:lnTo>
                  <a:lnTo>
                    <a:pt x="18" y="188"/>
                  </a:lnTo>
                  <a:lnTo>
                    <a:pt x="15" y="178"/>
                  </a:lnTo>
                  <a:lnTo>
                    <a:pt x="13" y="168"/>
                  </a:lnTo>
                  <a:lnTo>
                    <a:pt x="11" y="155"/>
                  </a:lnTo>
                  <a:lnTo>
                    <a:pt x="9" y="143"/>
                  </a:lnTo>
                  <a:lnTo>
                    <a:pt x="8" y="130"/>
                  </a:lnTo>
                  <a:lnTo>
                    <a:pt x="7" y="116"/>
                  </a:lnTo>
                  <a:lnTo>
                    <a:pt x="6" y="103"/>
                  </a:lnTo>
                  <a:lnTo>
                    <a:pt x="5" y="89"/>
                  </a:lnTo>
                  <a:lnTo>
                    <a:pt x="5" y="77"/>
                  </a:lnTo>
                  <a:lnTo>
                    <a:pt x="5" y="63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27"/>
                  </a:lnTo>
                  <a:lnTo>
                    <a:pt x="5" y="16"/>
                  </a:lnTo>
                  <a:lnTo>
                    <a:pt x="5" y="8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Freeform 1170">
              <a:extLst>
                <a:ext uri="{FF2B5EF4-FFF2-40B4-BE49-F238E27FC236}">
                  <a16:creationId xmlns:a16="http://schemas.microsoft.com/office/drawing/2014/main" id="{44A902EC-7F3C-424D-8DBF-AAE09202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093"/>
              <a:ext cx="55" cy="268"/>
            </a:xfrm>
            <a:custGeom>
              <a:avLst/>
              <a:gdLst>
                <a:gd name="T0" fmla="*/ 27329 w 37"/>
                <a:gd name="T1" fmla="*/ 0 h 216"/>
                <a:gd name="T2" fmla="*/ 27329 w 37"/>
                <a:gd name="T3" fmla="*/ 0 h 216"/>
                <a:gd name="T4" fmla="*/ 22724 w 37"/>
                <a:gd name="T5" fmla="*/ 619 h 216"/>
                <a:gd name="T6" fmla="*/ 20598 w 37"/>
                <a:gd name="T7" fmla="*/ 1182 h 216"/>
                <a:gd name="T8" fmla="*/ 17338 w 37"/>
                <a:gd name="T9" fmla="*/ 1820 h 216"/>
                <a:gd name="T10" fmla="*/ 13857 w 37"/>
                <a:gd name="T11" fmla="*/ 2450 h 216"/>
                <a:gd name="T12" fmla="*/ 11728 w 37"/>
                <a:gd name="T13" fmla="*/ 3062 h 216"/>
                <a:gd name="T14" fmla="*/ 9322 w 37"/>
                <a:gd name="T15" fmla="*/ 3640 h 216"/>
                <a:gd name="T16" fmla="*/ 7217 w 37"/>
                <a:gd name="T17" fmla="*/ 4237 h 216"/>
                <a:gd name="T18" fmla="*/ 5741 w 37"/>
                <a:gd name="T19" fmla="*/ 4851 h 216"/>
                <a:gd name="T20" fmla="*/ 4855 w 37"/>
                <a:gd name="T21" fmla="*/ 5362 h 216"/>
                <a:gd name="T22" fmla="*/ 3266 w 37"/>
                <a:gd name="T23" fmla="*/ 5897 h 216"/>
                <a:gd name="T24" fmla="*/ 2197 w 37"/>
                <a:gd name="T25" fmla="*/ 6369 h 216"/>
                <a:gd name="T26" fmla="*/ 2197 w 37"/>
                <a:gd name="T27" fmla="*/ 6863 h 216"/>
                <a:gd name="T28" fmla="*/ 1478 w 37"/>
                <a:gd name="T29" fmla="*/ 7353 h 216"/>
                <a:gd name="T30" fmla="*/ 1 w 37"/>
                <a:gd name="T31" fmla="*/ 7701 h 216"/>
                <a:gd name="T32" fmla="*/ 0 w 37"/>
                <a:gd name="T33" fmla="*/ 8109 h 216"/>
                <a:gd name="T34" fmla="*/ 0 w 37"/>
                <a:gd name="T35" fmla="*/ 8420 h 216"/>
                <a:gd name="T36" fmla="*/ 2197 w 37"/>
                <a:gd name="T37" fmla="*/ 8420 h 216"/>
                <a:gd name="T38" fmla="*/ 3266 w 37"/>
                <a:gd name="T39" fmla="*/ 8109 h 216"/>
                <a:gd name="T40" fmla="*/ 3266 w 37"/>
                <a:gd name="T41" fmla="*/ 7701 h 216"/>
                <a:gd name="T42" fmla="*/ 3862 w 37"/>
                <a:gd name="T43" fmla="*/ 7353 h 216"/>
                <a:gd name="T44" fmla="*/ 4855 w 37"/>
                <a:gd name="T45" fmla="*/ 6863 h 216"/>
                <a:gd name="T46" fmla="*/ 5741 w 37"/>
                <a:gd name="T47" fmla="*/ 6399 h 216"/>
                <a:gd name="T48" fmla="*/ 6918 w 37"/>
                <a:gd name="T49" fmla="*/ 5973 h 216"/>
                <a:gd name="T50" fmla="*/ 7217 w 37"/>
                <a:gd name="T51" fmla="*/ 5382 h 216"/>
                <a:gd name="T52" fmla="*/ 9322 w 37"/>
                <a:gd name="T53" fmla="*/ 4854 h 216"/>
                <a:gd name="T54" fmla="*/ 10728 w 37"/>
                <a:gd name="T55" fmla="*/ 4263 h 216"/>
                <a:gd name="T56" fmla="*/ 12686 w 37"/>
                <a:gd name="T57" fmla="*/ 3691 h 216"/>
                <a:gd name="T58" fmla="*/ 15287 w 37"/>
                <a:gd name="T59" fmla="*/ 3088 h 216"/>
                <a:gd name="T60" fmla="*/ 17434 w 37"/>
                <a:gd name="T61" fmla="*/ 2468 h 216"/>
                <a:gd name="T62" fmla="*/ 20598 w 37"/>
                <a:gd name="T63" fmla="*/ 1933 h 216"/>
                <a:gd name="T64" fmla="*/ 22724 w 37"/>
                <a:gd name="T65" fmla="*/ 1292 h 216"/>
                <a:gd name="T66" fmla="*/ 27329 w 37"/>
                <a:gd name="T67" fmla="*/ 699 h 216"/>
                <a:gd name="T68" fmla="*/ 30619 w 37"/>
                <a:gd name="T69" fmla="*/ 2 h 216"/>
                <a:gd name="T70" fmla="*/ 27329 w 37"/>
                <a:gd name="T71" fmla="*/ 0 h 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16"/>
                <a:gd name="T110" fmla="*/ 37 w 37"/>
                <a:gd name="T111" fmla="*/ 216 h 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16">
                  <a:moveTo>
                    <a:pt x="32" y="0"/>
                  </a:moveTo>
                  <a:lnTo>
                    <a:pt x="32" y="0"/>
                  </a:lnTo>
                  <a:lnTo>
                    <a:pt x="27" y="16"/>
                  </a:lnTo>
                  <a:lnTo>
                    <a:pt x="24" y="31"/>
                  </a:lnTo>
                  <a:lnTo>
                    <a:pt x="20" y="47"/>
                  </a:lnTo>
                  <a:lnTo>
                    <a:pt x="16" y="62"/>
                  </a:lnTo>
                  <a:lnTo>
                    <a:pt x="14" y="78"/>
                  </a:lnTo>
                  <a:lnTo>
                    <a:pt x="11" y="93"/>
                  </a:lnTo>
                  <a:lnTo>
                    <a:pt x="9" y="108"/>
                  </a:lnTo>
                  <a:lnTo>
                    <a:pt x="7" y="123"/>
                  </a:lnTo>
                  <a:lnTo>
                    <a:pt x="6" y="137"/>
                  </a:lnTo>
                  <a:lnTo>
                    <a:pt x="4" y="151"/>
                  </a:lnTo>
                  <a:lnTo>
                    <a:pt x="3" y="163"/>
                  </a:lnTo>
                  <a:lnTo>
                    <a:pt x="3" y="176"/>
                  </a:lnTo>
                  <a:lnTo>
                    <a:pt x="2" y="188"/>
                  </a:lnTo>
                  <a:lnTo>
                    <a:pt x="1" y="197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3" y="215"/>
                  </a:lnTo>
                  <a:lnTo>
                    <a:pt x="4" y="207"/>
                  </a:lnTo>
                  <a:lnTo>
                    <a:pt x="4" y="197"/>
                  </a:lnTo>
                  <a:lnTo>
                    <a:pt x="5" y="188"/>
                  </a:lnTo>
                  <a:lnTo>
                    <a:pt x="6" y="176"/>
                  </a:lnTo>
                  <a:lnTo>
                    <a:pt x="7" y="164"/>
                  </a:lnTo>
                  <a:lnTo>
                    <a:pt x="8" y="152"/>
                  </a:lnTo>
                  <a:lnTo>
                    <a:pt x="9" y="138"/>
                  </a:lnTo>
                  <a:lnTo>
                    <a:pt x="11" y="124"/>
                  </a:lnTo>
                  <a:lnTo>
                    <a:pt x="13" y="109"/>
                  </a:lnTo>
                  <a:lnTo>
                    <a:pt x="15" y="94"/>
                  </a:lnTo>
                  <a:lnTo>
                    <a:pt x="18" y="79"/>
                  </a:lnTo>
                  <a:lnTo>
                    <a:pt x="21" y="63"/>
                  </a:lnTo>
                  <a:lnTo>
                    <a:pt x="24" y="49"/>
                  </a:lnTo>
                  <a:lnTo>
                    <a:pt x="27" y="33"/>
                  </a:lnTo>
                  <a:lnTo>
                    <a:pt x="32" y="18"/>
                  </a:lnTo>
                  <a:lnTo>
                    <a:pt x="36" y="2"/>
                  </a:lnTo>
                  <a:lnTo>
                    <a:pt x="32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1171">
              <a:extLst>
                <a:ext uri="{FF2B5EF4-FFF2-40B4-BE49-F238E27FC236}">
                  <a16:creationId xmlns:a16="http://schemas.microsoft.com/office/drawing/2014/main" id="{C507325B-27A5-4F52-837B-3F61541D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999"/>
              <a:ext cx="63" cy="90"/>
            </a:xfrm>
            <a:custGeom>
              <a:avLst/>
              <a:gdLst>
                <a:gd name="T0" fmla="*/ 37835 w 42"/>
                <a:gd name="T1" fmla="*/ 0 h 72"/>
                <a:gd name="T2" fmla="*/ 36813 w 42"/>
                <a:gd name="T3" fmla="*/ 1 h 72"/>
                <a:gd name="T4" fmla="*/ 33926 w 42"/>
                <a:gd name="T5" fmla="*/ 125 h 72"/>
                <a:gd name="T6" fmla="*/ 31163 w 42"/>
                <a:gd name="T7" fmla="*/ 280 h 72"/>
                <a:gd name="T8" fmla="*/ 25739 w 42"/>
                <a:gd name="T9" fmla="*/ 529 h 72"/>
                <a:gd name="T10" fmla="*/ 19682 w 42"/>
                <a:gd name="T11" fmla="*/ 889 h 72"/>
                <a:gd name="T12" fmla="*/ 15443 w 42"/>
                <a:gd name="T13" fmla="*/ 1389 h 72"/>
                <a:gd name="T14" fmla="*/ 7835 w 42"/>
                <a:gd name="T15" fmla="*/ 2170 h 72"/>
                <a:gd name="T16" fmla="*/ 0 w 42"/>
                <a:gd name="T17" fmla="*/ 3073 h 72"/>
                <a:gd name="T18" fmla="*/ 4163 w 42"/>
                <a:gd name="T19" fmla="*/ 3163 h 72"/>
                <a:gd name="T20" fmla="*/ 11439 w 42"/>
                <a:gd name="T21" fmla="*/ 2273 h 72"/>
                <a:gd name="T22" fmla="*/ 18135 w 42"/>
                <a:gd name="T23" fmla="*/ 1525 h 72"/>
                <a:gd name="T24" fmla="*/ 23691 w 42"/>
                <a:gd name="T25" fmla="*/ 1024 h 72"/>
                <a:gd name="T26" fmla="*/ 28844 w 42"/>
                <a:gd name="T27" fmla="*/ 666 h 72"/>
                <a:gd name="T28" fmla="*/ 32846 w 42"/>
                <a:gd name="T29" fmla="*/ 455 h 72"/>
                <a:gd name="T30" fmla="*/ 36813 w 42"/>
                <a:gd name="T31" fmla="*/ 280 h 72"/>
                <a:gd name="T32" fmla="*/ 38912 w 42"/>
                <a:gd name="T33" fmla="*/ 280 h 72"/>
                <a:gd name="T34" fmla="*/ 40661 w 42"/>
                <a:gd name="T35" fmla="*/ 231 h 72"/>
                <a:gd name="T36" fmla="*/ 37835 w 42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72"/>
                <a:gd name="T59" fmla="*/ 42 w 42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72">
                  <a:moveTo>
                    <a:pt x="38" y="0"/>
                  </a:moveTo>
                  <a:lnTo>
                    <a:pt x="37" y="1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6" y="11"/>
                  </a:lnTo>
                  <a:lnTo>
                    <a:pt x="20" y="20"/>
                  </a:lnTo>
                  <a:lnTo>
                    <a:pt x="15" y="31"/>
                  </a:lnTo>
                  <a:lnTo>
                    <a:pt x="8" y="49"/>
                  </a:lnTo>
                  <a:lnTo>
                    <a:pt x="0" y="69"/>
                  </a:lnTo>
                  <a:lnTo>
                    <a:pt x="4" y="71"/>
                  </a:lnTo>
                  <a:lnTo>
                    <a:pt x="11" y="51"/>
                  </a:lnTo>
                  <a:lnTo>
                    <a:pt x="18" y="34"/>
                  </a:lnTo>
                  <a:lnTo>
                    <a:pt x="24" y="23"/>
                  </a:lnTo>
                  <a:lnTo>
                    <a:pt x="29" y="15"/>
                  </a:lnTo>
                  <a:lnTo>
                    <a:pt x="33" y="10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38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Freeform 1172">
              <a:extLst>
                <a:ext uri="{FF2B5EF4-FFF2-40B4-BE49-F238E27FC236}">
                  <a16:creationId xmlns:a16="http://schemas.microsoft.com/office/drawing/2014/main" id="{D86BE7B1-821A-4D4D-AB70-09016193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998"/>
              <a:ext cx="4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276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E8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1173">
              <a:extLst>
                <a:ext uri="{FF2B5EF4-FFF2-40B4-BE49-F238E27FC236}">
                  <a16:creationId xmlns:a16="http://schemas.microsoft.com/office/drawing/2014/main" id="{93C23C0F-3A6B-47E0-BFF6-78258B47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3678"/>
              <a:ext cx="7" cy="3"/>
            </a:xfrm>
            <a:custGeom>
              <a:avLst/>
              <a:gdLst>
                <a:gd name="T0" fmla="*/ 1182 w 5"/>
                <a:gd name="T1" fmla="*/ 0 h 3"/>
                <a:gd name="T2" fmla="*/ 603 w 5"/>
                <a:gd name="T3" fmla="*/ 0 h 3"/>
                <a:gd name="T4" fmla="*/ 0 w 5"/>
                <a:gd name="T5" fmla="*/ 1 h 3"/>
                <a:gd name="T6" fmla="*/ 0 w 5"/>
                <a:gd name="T7" fmla="*/ 1 h 3"/>
                <a:gd name="T8" fmla="*/ 1182 w 5"/>
                <a:gd name="T9" fmla="*/ 2 h 3"/>
                <a:gd name="T10" fmla="*/ 1182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1174">
              <a:extLst>
                <a:ext uri="{FF2B5EF4-FFF2-40B4-BE49-F238E27FC236}">
                  <a16:creationId xmlns:a16="http://schemas.microsoft.com/office/drawing/2014/main" id="{3DC0616F-F6F1-47F9-B9C7-EEFEE27D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609"/>
              <a:ext cx="55" cy="70"/>
            </a:xfrm>
            <a:custGeom>
              <a:avLst/>
              <a:gdLst>
                <a:gd name="T0" fmla="*/ 0 w 37"/>
                <a:gd name="T1" fmla="*/ 149 h 56"/>
                <a:gd name="T2" fmla="*/ 0 w 37"/>
                <a:gd name="T3" fmla="*/ 149 h 56"/>
                <a:gd name="T4" fmla="*/ 3266 w 37"/>
                <a:gd name="T5" fmla="*/ 685 h 56"/>
                <a:gd name="T6" fmla="*/ 8534 w 37"/>
                <a:gd name="T7" fmla="*/ 1163 h 56"/>
                <a:gd name="T8" fmla="*/ 12686 w 37"/>
                <a:gd name="T9" fmla="*/ 1575 h 56"/>
                <a:gd name="T10" fmla="*/ 17434 w 37"/>
                <a:gd name="T11" fmla="*/ 1905 h 56"/>
                <a:gd name="T12" fmla="*/ 21066 w 37"/>
                <a:gd name="T13" fmla="*/ 2139 h 56"/>
                <a:gd name="T14" fmla="*/ 24456 w 37"/>
                <a:gd name="T15" fmla="*/ 2273 h 56"/>
                <a:gd name="T16" fmla="*/ 28032 w 37"/>
                <a:gd name="T17" fmla="*/ 2424 h 56"/>
                <a:gd name="T18" fmla="*/ 30619 w 37"/>
                <a:gd name="T19" fmla="*/ 2461 h 56"/>
                <a:gd name="T20" fmla="*/ 30619 w 37"/>
                <a:gd name="T21" fmla="*/ 2273 h 56"/>
                <a:gd name="T22" fmla="*/ 29119 w 37"/>
                <a:gd name="T23" fmla="*/ 2268 h 56"/>
                <a:gd name="T24" fmla="*/ 25915 w 37"/>
                <a:gd name="T25" fmla="*/ 2170 h 56"/>
                <a:gd name="T26" fmla="*/ 22724 w 37"/>
                <a:gd name="T27" fmla="*/ 2018 h 56"/>
                <a:gd name="T28" fmla="*/ 18858 w 37"/>
                <a:gd name="T29" fmla="*/ 1814 h 56"/>
                <a:gd name="T30" fmla="*/ 15287 w 37"/>
                <a:gd name="T31" fmla="*/ 1454 h 56"/>
                <a:gd name="T32" fmla="*/ 10728 w 37"/>
                <a:gd name="T33" fmla="*/ 1100 h 56"/>
                <a:gd name="T34" fmla="*/ 6918 w 37"/>
                <a:gd name="T35" fmla="*/ 661 h 56"/>
                <a:gd name="T36" fmla="*/ 2197 w 37"/>
                <a:gd name="T37" fmla="*/ 0 h 56"/>
                <a:gd name="T38" fmla="*/ 0 w 37"/>
                <a:gd name="T39" fmla="*/ 149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56"/>
                <a:gd name="T62" fmla="*/ 37 w 37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56">
                  <a:moveTo>
                    <a:pt x="0" y="3"/>
                  </a:moveTo>
                  <a:lnTo>
                    <a:pt x="0" y="3"/>
                  </a:lnTo>
                  <a:lnTo>
                    <a:pt x="4" y="15"/>
                  </a:lnTo>
                  <a:lnTo>
                    <a:pt x="10" y="26"/>
                  </a:lnTo>
                  <a:lnTo>
                    <a:pt x="15" y="35"/>
                  </a:lnTo>
                  <a:lnTo>
                    <a:pt x="21" y="42"/>
                  </a:lnTo>
                  <a:lnTo>
                    <a:pt x="25" y="48"/>
                  </a:lnTo>
                  <a:lnTo>
                    <a:pt x="29" y="51"/>
                  </a:lnTo>
                  <a:lnTo>
                    <a:pt x="33" y="54"/>
                  </a:lnTo>
                  <a:lnTo>
                    <a:pt x="36" y="55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7" y="45"/>
                  </a:lnTo>
                  <a:lnTo>
                    <a:pt x="22" y="40"/>
                  </a:lnTo>
                  <a:lnTo>
                    <a:pt x="18" y="33"/>
                  </a:lnTo>
                  <a:lnTo>
                    <a:pt x="13" y="24"/>
                  </a:lnTo>
                  <a:lnTo>
                    <a:pt x="8" y="14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1175">
              <a:extLst>
                <a:ext uri="{FF2B5EF4-FFF2-40B4-BE49-F238E27FC236}">
                  <a16:creationId xmlns:a16="http://schemas.microsoft.com/office/drawing/2014/main" id="{966B6DC4-042E-4489-A5C0-4F54B3AE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368"/>
              <a:ext cx="25" cy="239"/>
            </a:xfrm>
            <a:custGeom>
              <a:avLst/>
              <a:gdLst>
                <a:gd name="T0" fmla="*/ 1 w 17"/>
                <a:gd name="T1" fmla="*/ 0 h 192"/>
                <a:gd name="T2" fmla="*/ 1 w 17"/>
                <a:gd name="T3" fmla="*/ 0 h 192"/>
                <a:gd name="T4" fmla="*/ 1 w 17"/>
                <a:gd name="T5" fmla="*/ 330 h 192"/>
                <a:gd name="T6" fmla="*/ 1 w 17"/>
                <a:gd name="T7" fmla="*/ 683 h 192"/>
                <a:gd name="T8" fmla="*/ 0 w 17"/>
                <a:gd name="T9" fmla="*/ 1125 h 192"/>
                <a:gd name="T10" fmla="*/ 0 w 17"/>
                <a:gd name="T11" fmla="*/ 1639 h 192"/>
                <a:gd name="T12" fmla="*/ 0 w 17"/>
                <a:gd name="T13" fmla="*/ 2050 h 192"/>
                <a:gd name="T14" fmla="*/ 0 w 17"/>
                <a:gd name="T15" fmla="*/ 2599 h 192"/>
                <a:gd name="T16" fmla="*/ 1 w 17"/>
                <a:gd name="T17" fmla="*/ 3177 h 192"/>
                <a:gd name="T18" fmla="*/ 1 w 17"/>
                <a:gd name="T19" fmla="*/ 3685 h 192"/>
                <a:gd name="T20" fmla="*/ 1304 w 17"/>
                <a:gd name="T21" fmla="*/ 4236 h 192"/>
                <a:gd name="T22" fmla="*/ 1918 w 17"/>
                <a:gd name="T23" fmla="*/ 4799 h 192"/>
                <a:gd name="T24" fmla="*/ 2821 w 17"/>
                <a:gd name="T25" fmla="*/ 5424 h 192"/>
                <a:gd name="T26" fmla="*/ 3259 w 17"/>
                <a:gd name="T27" fmla="*/ 5918 h 192"/>
                <a:gd name="T28" fmla="*/ 4793 w 17"/>
                <a:gd name="T29" fmla="*/ 6424 h 192"/>
                <a:gd name="T30" fmla="*/ 6101 w 17"/>
                <a:gd name="T31" fmla="*/ 6967 h 192"/>
                <a:gd name="T32" fmla="*/ 7656 w 17"/>
                <a:gd name="T33" fmla="*/ 7436 h 192"/>
                <a:gd name="T34" fmla="*/ 10234 w 17"/>
                <a:gd name="T35" fmla="*/ 7888 h 192"/>
                <a:gd name="T36" fmla="*/ 11259 w 17"/>
                <a:gd name="T37" fmla="*/ 7768 h 192"/>
                <a:gd name="T38" fmla="*/ 10234 w 17"/>
                <a:gd name="T39" fmla="*/ 7367 h 192"/>
                <a:gd name="T40" fmla="*/ 7656 w 17"/>
                <a:gd name="T41" fmla="*/ 6945 h 192"/>
                <a:gd name="T42" fmla="*/ 6101 w 17"/>
                <a:gd name="T43" fmla="*/ 6412 h 192"/>
                <a:gd name="T44" fmla="*/ 5725 w 17"/>
                <a:gd name="T45" fmla="*/ 5918 h 192"/>
                <a:gd name="T46" fmla="*/ 4793 w 17"/>
                <a:gd name="T47" fmla="*/ 5368 h 192"/>
                <a:gd name="T48" fmla="*/ 3259 w 17"/>
                <a:gd name="T49" fmla="*/ 4799 h 192"/>
                <a:gd name="T50" fmla="*/ 2821 w 17"/>
                <a:gd name="T51" fmla="*/ 4236 h 192"/>
                <a:gd name="T52" fmla="*/ 2821 w 17"/>
                <a:gd name="T53" fmla="*/ 3685 h 192"/>
                <a:gd name="T54" fmla="*/ 1918 w 17"/>
                <a:gd name="T55" fmla="*/ 3177 h 192"/>
                <a:gd name="T56" fmla="*/ 1918 w 17"/>
                <a:gd name="T57" fmla="*/ 2599 h 192"/>
                <a:gd name="T58" fmla="*/ 1918 w 17"/>
                <a:gd name="T59" fmla="*/ 2050 h 192"/>
                <a:gd name="T60" fmla="*/ 1918 w 17"/>
                <a:gd name="T61" fmla="*/ 1639 h 192"/>
                <a:gd name="T62" fmla="*/ 1918 w 17"/>
                <a:gd name="T63" fmla="*/ 1125 h 192"/>
                <a:gd name="T64" fmla="*/ 1918 w 17"/>
                <a:gd name="T65" fmla="*/ 683 h 192"/>
                <a:gd name="T66" fmla="*/ 1918 w 17"/>
                <a:gd name="T67" fmla="*/ 330 h 192"/>
                <a:gd name="T68" fmla="*/ 2821 w 17"/>
                <a:gd name="T69" fmla="*/ 0 h 192"/>
                <a:gd name="T70" fmla="*/ 1 w 17"/>
                <a:gd name="T71" fmla="*/ 0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"/>
                <a:gd name="T109" fmla="*/ 0 h 192"/>
                <a:gd name="T110" fmla="*/ 17 w 17"/>
                <a:gd name="T111" fmla="*/ 192 h 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" h="192">
                  <a:moveTo>
                    <a:pt x="1" y="0"/>
                  </a:moveTo>
                  <a:lnTo>
                    <a:pt x="1" y="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" y="77"/>
                  </a:lnTo>
                  <a:lnTo>
                    <a:pt x="1" y="89"/>
                  </a:lnTo>
                  <a:lnTo>
                    <a:pt x="2" y="103"/>
                  </a:lnTo>
                  <a:lnTo>
                    <a:pt x="3" y="116"/>
                  </a:lnTo>
                  <a:lnTo>
                    <a:pt x="4" y="131"/>
                  </a:lnTo>
                  <a:lnTo>
                    <a:pt x="5" y="143"/>
                  </a:lnTo>
                  <a:lnTo>
                    <a:pt x="7" y="156"/>
                  </a:lnTo>
                  <a:lnTo>
                    <a:pt x="9" y="169"/>
                  </a:lnTo>
                  <a:lnTo>
                    <a:pt x="11" y="179"/>
                  </a:lnTo>
                  <a:lnTo>
                    <a:pt x="14" y="191"/>
                  </a:lnTo>
                  <a:lnTo>
                    <a:pt x="16" y="188"/>
                  </a:lnTo>
                  <a:lnTo>
                    <a:pt x="14" y="178"/>
                  </a:lnTo>
                  <a:lnTo>
                    <a:pt x="11" y="168"/>
                  </a:lnTo>
                  <a:lnTo>
                    <a:pt x="9" y="155"/>
                  </a:lnTo>
                  <a:lnTo>
                    <a:pt x="8" y="143"/>
                  </a:lnTo>
                  <a:lnTo>
                    <a:pt x="7" y="130"/>
                  </a:lnTo>
                  <a:lnTo>
                    <a:pt x="5" y="116"/>
                  </a:lnTo>
                  <a:lnTo>
                    <a:pt x="4" y="103"/>
                  </a:lnTo>
                  <a:lnTo>
                    <a:pt x="4" y="89"/>
                  </a:lnTo>
                  <a:lnTo>
                    <a:pt x="3" y="77"/>
                  </a:lnTo>
                  <a:lnTo>
                    <a:pt x="3" y="63"/>
                  </a:lnTo>
                  <a:lnTo>
                    <a:pt x="3" y="50"/>
                  </a:lnTo>
                  <a:lnTo>
                    <a:pt x="3" y="39"/>
                  </a:lnTo>
                  <a:lnTo>
                    <a:pt x="3" y="27"/>
                  </a:lnTo>
                  <a:lnTo>
                    <a:pt x="3" y="16"/>
                  </a:lnTo>
                  <a:lnTo>
                    <a:pt x="3" y="8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1176">
              <a:extLst>
                <a:ext uri="{FF2B5EF4-FFF2-40B4-BE49-F238E27FC236}">
                  <a16:creationId xmlns:a16="http://schemas.microsoft.com/office/drawing/2014/main" id="{35691F1B-5B58-4751-AF81-F2B9D49E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094"/>
              <a:ext cx="54" cy="267"/>
            </a:xfrm>
            <a:custGeom>
              <a:avLst/>
              <a:gdLst>
                <a:gd name="T0" fmla="*/ 31509 w 36"/>
                <a:gd name="T1" fmla="*/ 0 h 215"/>
                <a:gd name="T2" fmla="*/ 31509 w 36"/>
                <a:gd name="T3" fmla="*/ 0 h 215"/>
                <a:gd name="T4" fmla="*/ 27518 w 36"/>
                <a:gd name="T5" fmla="*/ 618 h 215"/>
                <a:gd name="T6" fmla="*/ 23468 w 36"/>
                <a:gd name="T7" fmla="*/ 1183 h 215"/>
                <a:gd name="T8" fmla="*/ 19542 w 36"/>
                <a:gd name="T9" fmla="*/ 1824 h 215"/>
                <a:gd name="T10" fmla="*/ 16907 w 36"/>
                <a:gd name="T11" fmla="*/ 2386 h 215"/>
                <a:gd name="T12" fmla="*/ 15371 w 36"/>
                <a:gd name="T13" fmla="*/ 3012 h 215"/>
                <a:gd name="T14" fmla="*/ 11691 w 36"/>
                <a:gd name="T15" fmla="*/ 3610 h 215"/>
                <a:gd name="T16" fmla="*/ 9018 w 36"/>
                <a:gd name="T17" fmla="*/ 4217 h 215"/>
                <a:gd name="T18" fmla="*/ 7835 w 36"/>
                <a:gd name="T19" fmla="*/ 4790 h 215"/>
                <a:gd name="T20" fmla="*/ 6012 w 36"/>
                <a:gd name="T21" fmla="*/ 5387 h 215"/>
                <a:gd name="T22" fmla="*/ 4008 w 36"/>
                <a:gd name="T23" fmla="*/ 5947 h 215"/>
                <a:gd name="T24" fmla="*/ 3482 w 36"/>
                <a:gd name="T25" fmla="*/ 6435 h 215"/>
                <a:gd name="T26" fmla="*/ 3482 w 36"/>
                <a:gd name="T27" fmla="*/ 6936 h 215"/>
                <a:gd name="T28" fmla="*/ 1943 w 36"/>
                <a:gd name="T29" fmla="*/ 7388 h 215"/>
                <a:gd name="T30" fmla="*/ 1227 w 36"/>
                <a:gd name="T31" fmla="*/ 7791 h 215"/>
                <a:gd name="T32" fmla="*/ 1227 w 36"/>
                <a:gd name="T33" fmla="*/ 8214 h 215"/>
                <a:gd name="T34" fmla="*/ 0 w 36"/>
                <a:gd name="T35" fmla="*/ 8510 h 215"/>
                <a:gd name="T36" fmla="*/ 3482 w 36"/>
                <a:gd name="T37" fmla="*/ 8510 h 215"/>
                <a:gd name="T38" fmla="*/ 3482 w 36"/>
                <a:gd name="T39" fmla="*/ 8214 h 215"/>
                <a:gd name="T40" fmla="*/ 4008 w 36"/>
                <a:gd name="T41" fmla="*/ 7791 h 215"/>
                <a:gd name="T42" fmla="*/ 5223 w 36"/>
                <a:gd name="T43" fmla="*/ 7388 h 215"/>
                <a:gd name="T44" fmla="*/ 6012 w 36"/>
                <a:gd name="T45" fmla="*/ 6936 h 215"/>
                <a:gd name="T46" fmla="*/ 7592 w 36"/>
                <a:gd name="T47" fmla="*/ 6435 h 215"/>
                <a:gd name="T48" fmla="*/ 7835 w 36"/>
                <a:gd name="T49" fmla="*/ 5949 h 215"/>
                <a:gd name="T50" fmla="*/ 9018 w 36"/>
                <a:gd name="T51" fmla="*/ 5408 h 215"/>
                <a:gd name="T52" fmla="*/ 11237 w 36"/>
                <a:gd name="T53" fmla="*/ 4884 h 215"/>
                <a:gd name="T54" fmla="*/ 13080 w 36"/>
                <a:gd name="T55" fmla="*/ 4261 h 215"/>
                <a:gd name="T56" fmla="*/ 15371 w 36"/>
                <a:gd name="T57" fmla="*/ 3667 h 215"/>
                <a:gd name="T58" fmla="*/ 16907 w 36"/>
                <a:gd name="T59" fmla="*/ 3079 h 215"/>
                <a:gd name="T60" fmla="*/ 19542 w 36"/>
                <a:gd name="T61" fmla="*/ 2425 h 215"/>
                <a:gd name="T62" fmla="*/ 23468 w 36"/>
                <a:gd name="T63" fmla="*/ 1848 h 215"/>
                <a:gd name="T64" fmla="*/ 27126 w 36"/>
                <a:gd name="T65" fmla="*/ 1198 h 215"/>
                <a:gd name="T66" fmla="*/ 31163 w 36"/>
                <a:gd name="T67" fmla="*/ 626 h 215"/>
                <a:gd name="T68" fmla="*/ 35064 w 36"/>
                <a:gd name="T69" fmla="*/ 1 h 215"/>
                <a:gd name="T70" fmla="*/ 31509 w 36"/>
                <a:gd name="T71" fmla="*/ 0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15"/>
                <a:gd name="T110" fmla="*/ 36 w 36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15">
                  <a:moveTo>
                    <a:pt x="32" y="0"/>
                  </a:moveTo>
                  <a:lnTo>
                    <a:pt x="32" y="0"/>
                  </a:lnTo>
                  <a:lnTo>
                    <a:pt x="28" y="15"/>
                  </a:lnTo>
                  <a:lnTo>
                    <a:pt x="24" y="30"/>
                  </a:lnTo>
                  <a:lnTo>
                    <a:pt x="20" y="46"/>
                  </a:lnTo>
                  <a:lnTo>
                    <a:pt x="17" y="60"/>
                  </a:lnTo>
                  <a:lnTo>
                    <a:pt x="15" y="76"/>
                  </a:lnTo>
                  <a:lnTo>
                    <a:pt x="12" y="91"/>
                  </a:lnTo>
                  <a:lnTo>
                    <a:pt x="9" y="106"/>
                  </a:lnTo>
                  <a:lnTo>
                    <a:pt x="8" y="121"/>
                  </a:lnTo>
                  <a:lnTo>
                    <a:pt x="6" y="135"/>
                  </a:lnTo>
                  <a:lnTo>
                    <a:pt x="4" y="149"/>
                  </a:lnTo>
                  <a:lnTo>
                    <a:pt x="3" y="162"/>
                  </a:lnTo>
                  <a:lnTo>
                    <a:pt x="3" y="175"/>
                  </a:lnTo>
                  <a:lnTo>
                    <a:pt x="2" y="186"/>
                  </a:lnTo>
                  <a:lnTo>
                    <a:pt x="1" y="196"/>
                  </a:lnTo>
                  <a:lnTo>
                    <a:pt x="1" y="206"/>
                  </a:lnTo>
                  <a:lnTo>
                    <a:pt x="0" y="214"/>
                  </a:lnTo>
                  <a:lnTo>
                    <a:pt x="3" y="214"/>
                  </a:lnTo>
                  <a:lnTo>
                    <a:pt x="3" y="206"/>
                  </a:lnTo>
                  <a:lnTo>
                    <a:pt x="4" y="196"/>
                  </a:lnTo>
                  <a:lnTo>
                    <a:pt x="5" y="186"/>
                  </a:lnTo>
                  <a:lnTo>
                    <a:pt x="6" y="175"/>
                  </a:lnTo>
                  <a:lnTo>
                    <a:pt x="7" y="162"/>
                  </a:lnTo>
                  <a:lnTo>
                    <a:pt x="8" y="150"/>
                  </a:lnTo>
                  <a:lnTo>
                    <a:pt x="9" y="136"/>
                  </a:lnTo>
                  <a:lnTo>
                    <a:pt x="11" y="122"/>
                  </a:lnTo>
                  <a:lnTo>
                    <a:pt x="13" y="107"/>
                  </a:lnTo>
                  <a:lnTo>
                    <a:pt x="15" y="92"/>
                  </a:lnTo>
                  <a:lnTo>
                    <a:pt x="17" y="77"/>
                  </a:lnTo>
                  <a:lnTo>
                    <a:pt x="20" y="61"/>
                  </a:lnTo>
                  <a:lnTo>
                    <a:pt x="24" y="47"/>
                  </a:lnTo>
                  <a:lnTo>
                    <a:pt x="27" y="31"/>
                  </a:lnTo>
                  <a:lnTo>
                    <a:pt x="31" y="16"/>
                  </a:lnTo>
                  <a:lnTo>
                    <a:pt x="35" y="1"/>
                  </a:lnTo>
                  <a:lnTo>
                    <a:pt x="32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1177">
              <a:extLst>
                <a:ext uri="{FF2B5EF4-FFF2-40B4-BE49-F238E27FC236}">
                  <a16:creationId xmlns:a16="http://schemas.microsoft.com/office/drawing/2014/main" id="{50792DBC-2897-4621-968F-048831EE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3003"/>
              <a:ext cx="56" cy="86"/>
            </a:xfrm>
            <a:custGeom>
              <a:avLst/>
              <a:gdLst>
                <a:gd name="T0" fmla="*/ 25822 w 38"/>
                <a:gd name="T1" fmla="*/ 0 h 69"/>
                <a:gd name="T2" fmla="*/ 24826 w 38"/>
                <a:gd name="T3" fmla="*/ 1 h 69"/>
                <a:gd name="T4" fmla="*/ 23188 w 38"/>
                <a:gd name="T5" fmla="*/ 120 h 69"/>
                <a:gd name="T6" fmla="*/ 20150 w 38"/>
                <a:gd name="T7" fmla="*/ 233 h 69"/>
                <a:gd name="T8" fmla="*/ 17522 w 38"/>
                <a:gd name="T9" fmla="*/ 450 h 69"/>
                <a:gd name="T10" fmla="*/ 14379 w 38"/>
                <a:gd name="T11" fmla="*/ 733 h 69"/>
                <a:gd name="T12" fmla="*/ 10507 w 38"/>
                <a:gd name="T13" fmla="*/ 1235 h 69"/>
                <a:gd name="T14" fmla="*/ 4916 w 38"/>
                <a:gd name="T15" fmla="*/ 1918 h 69"/>
                <a:gd name="T16" fmla="*/ 0 w 38"/>
                <a:gd name="T17" fmla="*/ 2858 h 69"/>
                <a:gd name="T18" fmla="*/ 1967 w 38"/>
                <a:gd name="T19" fmla="*/ 2893 h 69"/>
                <a:gd name="T20" fmla="*/ 7245 w 38"/>
                <a:gd name="T21" fmla="*/ 2042 h 69"/>
                <a:gd name="T22" fmla="*/ 11890 w 38"/>
                <a:gd name="T23" fmla="*/ 1354 h 69"/>
                <a:gd name="T24" fmla="*/ 15735 w 38"/>
                <a:gd name="T25" fmla="*/ 855 h 69"/>
                <a:gd name="T26" fmla="*/ 19856 w 38"/>
                <a:gd name="T27" fmla="*/ 550 h 69"/>
                <a:gd name="T28" fmla="*/ 22819 w 38"/>
                <a:gd name="T29" fmla="*/ 330 h 69"/>
                <a:gd name="T30" fmla="*/ 24826 w 38"/>
                <a:gd name="T31" fmla="*/ 233 h 69"/>
                <a:gd name="T32" fmla="*/ 25822 w 38"/>
                <a:gd name="T33" fmla="*/ 150 h 69"/>
                <a:gd name="T34" fmla="*/ 27054 w 38"/>
                <a:gd name="T35" fmla="*/ 120 h 69"/>
                <a:gd name="T36" fmla="*/ 25822 w 38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69"/>
                <a:gd name="T59" fmla="*/ 38 w 38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69">
                  <a:moveTo>
                    <a:pt x="35" y="0"/>
                  </a:moveTo>
                  <a:lnTo>
                    <a:pt x="34" y="1"/>
                  </a:lnTo>
                  <a:lnTo>
                    <a:pt x="32" y="3"/>
                  </a:lnTo>
                  <a:lnTo>
                    <a:pt x="28" y="6"/>
                  </a:lnTo>
                  <a:lnTo>
                    <a:pt x="24" y="11"/>
                  </a:lnTo>
                  <a:lnTo>
                    <a:pt x="20" y="18"/>
                  </a:lnTo>
                  <a:lnTo>
                    <a:pt x="14" y="30"/>
                  </a:lnTo>
                  <a:lnTo>
                    <a:pt x="7" y="46"/>
                  </a:lnTo>
                  <a:lnTo>
                    <a:pt x="0" y="67"/>
                  </a:lnTo>
                  <a:lnTo>
                    <a:pt x="3" y="68"/>
                  </a:lnTo>
                  <a:lnTo>
                    <a:pt x="10" y="48"/>
                  </a:lnTo>
                  <a:lnTo>
                    <a:pt x="16" y="32"/>
                  </a:lnTo>
                  <a:lnTo>
                    <a:pt x="22" y="20"/>
                  </a:lnTo>
                  <a:lnTo>
                    <a:pt x="27" y="13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7" y="3"/>
                  </a:lnTo>
                  <a:lnTo>
                    <a:pt x="35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1178">
              <a:extLst>
                <a:ext uri="{FF2B5EF4-FFF2-40B4-BE49-F238E27FC236}">
                  <a16:creationId xmlns:a16="http://schemas.microsoft.com/office/drawing/2014/main" id="{C0F13956-81B0-45A6-A013-CB9B77D08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999"/>
              <a:ext cx="6" cy="5"/>
            </a:xfrm>
            <a:custGeom>
              <a:avLst/>
              <a:gdLst>
                <a:gd name="T0" fmla="*/ 1166 w 4"/>
                <a:gd name="T1" fmla="*/ 0 h 4"/>
                <a:gd name="T2" fmla="*/ 0 w 4"/>
                <a:gd name="T3" fmla="*/ 1 h 4"/>
                <a:gd name="T4" fmla="*/ 1166 w 4"/>
                <a:gd name="T5" fmla="*/ 125 h 4"/>
                <a:gd name="T6" fmla="*/ 1911 w 4"/>
                <a:gd name="T7" fmla="*/ 125 h 4"/>
                <a:gd name="T8" fmla="*/ 3482 w 4"/>
                <a:gd name="T9" fmla="*/ 125 h 4"/>
                <a:gd name="T10" fmla="*/ 1166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1" y="0"/>
                  </a:lnTo>
                </a:path>
              </a:pathLst>
            </a:custGeom>
            <a:solidFill>
              <a:srgbClr val="F0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Freeform 1179">
              <a:extLst>
                <a:ext uri="{FF2B5EF4-FFF2-40B4-BE49-F238E27FC236}">
                  <a16:creationId xmlns:a16="http://schemas.microsoft.com/office/drawing/2014/main" id="{E02EAD46-D83E-4BD1-AD59-BDF579E86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007"/>
              <a:ext cx="114" cy="674"/>
            </a:xfrm>
            <a:custGeom>
              <a:avLst/>
              <a:gdLst>
                <a:gd name="T0" fmla="*/ 44102 w 77"/>
                <a:gd name="T1" fmla="*/ 22016 h 542"/>
                <a:gd name="T2" fmla="*/ 44102 w 77"/>
                <a:gd name="T3" fmla="*/ 22016 h 542"/>
                <a:gd name="T4" fmla="*/ 41346 w 77"/>
                <a:gd name="T5" fmla="*/ 21996 h 542"/>
                <a:gd name="T6" fmla="*/ 39617 w 77"/>
                <a:gd name="T7" fmla="*/ 21889 h 542"/>
                <a:gd name="T8" fmla="*/ 36474 w 77"/>
                <a:gd name="T9" fmla="*/ 21720 h 542"/>
                <a:gd name="T10" fmla="*/ 32416 w 77"/>
                <a:gd name="T11" fmla="*/ 21487 h 542"/>
                <a:gd name="T12" fmla="*/ 27927 w 77"/>
                <a:gd name="T13" fmla="*/ 21170 h 542"/>
                <a:gd name="T14" fmla="*/ 23259 w 77"/>
                <a:gd name="T15" fmla="*/ 20761 h 542"/>
                <a:gd name="T16" fmla="*/ 18863 w 77"/>
                <a:gd name="T17" fmla="*/ 20326 h 542"/>
                <a:gd name="T18" fmla="*/ 14311 w 77"/>
                <a:gd name="T19" fmla="*/ 19747 h 542"/>
                <a:gd name="T20" fmla="*/ 12007 w 77"/>
                <a:gd name="T21" fmla="*/ 19330 h 542"/>
                <a:gd name="T22" fmla="*/ 9666 w 77"/>
                <a:gd name="T23" fmla="*/ 18831 h 542"/>
                <a:gd name="T24" fmla="*/ 6747 w 77"/>
                <a:gd name="T25" fmla="*/ 18342 h 542"/>
                <a:gd name="T26" fmla="*/ 5478 w 77"/>
                <a:gd name="T27" fmla="*/ 17745 h 542"/>
                <a:gd name="T28" fmla="*/ 3700 w 77"/>
                <a:gd name="T29" fmla="*/ 17237 h 542"/>
                <a:gd name="T30" fmla="*/ 2079 w 77"/>
                <a:gd name="T31" fmla="*/ 16670 h 542"/>
                <a:gd name="T32" fmla="*/ 1404 w 77"/>
                <a:gd name="T33" fmla="*/ 16083 h 542"/>
                <a:gd name="T34" fmla="*/ 1404 w 77"/>
                <a:gd name="T35" fmla="*/ 15544 h 542"/>
                <a:gd name="T36" fmla="*/ 1 w 77"/>
                <a:gd name="T37" fmla="*/ 15005 h 542"/>
                <a:gd name="T38" fmla="*/ 0 w 77"/>
                <a:gd name="T39" fmla="*/ 14394 h 542"/>
                <a:gd name="T40" fmla="*/ 0 w 77"/>
                <a:gd name="T41" fmla="*/ 13905 h 542"/>
                <a:gd name="T42" fmla="*/ 0 w 77"/>
                <a:gd name="T43" fmla="*/ 13405 h 542"/>
                <a:gd name="T44" fmla="*/ 0 w 77"/>
                <a:gd name="T45" fmla="*/ 12920 h 542"/>
                <a:gd name="T46" fmla="*/ 1 w 77"/>
                <a:gd name="T47" fmla="*/ 12500 h 542"/>
                <a:gd name="T48" fmla="*/ 1 w 77"/>
                <a:gd name="T49" fmla="*/ 12128 h 542"/>
                <a:gd name="T50" fmla="*/ 1 w 77"/>
                <a:gd name="T51" fmla="*/ 11796 h 542"/>
                <a:gd name="T52" fmla="*/ 1404 w 77"/>
                <a:gd name="T53" fmla="*/ 11465 h 542"/>
                <a:gd name="T54" fmla="*/ 1404 w 77"/>
                <a:gd name="T55" fmla="*/ 11040 h 542"/>
                <a:gd name="T56" fmla="*/ 2079 w 77"/>
                <a:gd name="T57" fmla="*/ 10611 h 542"/>
                <a:gd name="T58" fmla="*/ 3078 w 77"/>
                <a:gd name="T59" fmla="*/ 10163 h 542"/>
                <a:gd name="T60" fmla="*/ 3700 w 77"/>
                <a:gd name="T61" fmla="*/ 9646 h 542"/>
                <a:gd name="T62" fmla="*/ 5478 w 77"/>
                <a:gd name="T63" fmla="*/ 9047 h 542"/>
                <a:gd name="T64" fmla="*/ 6529 w 77"/>
                <a:gd name="T65" fmla="*/ 8500 h 542"/>
                <a:gd name="T66" fmla="*/ 8110 w 77"/>
                <a:gd name="T67" fmla="*/ 7892 h 542"/>
                <a:gd name="T68" fmla="*/ 9666 w 77"/>
                <a:gd name="T69" fmla="*/ 7275 h 542"/>
                <a:gd name="T70" fmla="*/ 12007 w 77"/>
                <a:gd name="T71" fmla="*/ 6685 h 542"/>
                <a:gd name="T72" fmla="*/ 14311 w 77"/>
                <a:gd name="T73" fmla="*/ 6018 h 542"/>
                <a:gd name="T74" fmla="*/ 16640 w 77"/>
                <a:gd name="T75" fmla="*/ 5376 h 542"/>
                <a:gd name="T76" fmla="*/ 19789 w 77"/>
                <a:gd name="T77" fmla="*/ 4752 h 542"/>
                <a:gd name="T78" fmla="*/ 23124 w 77"/>
                <a:gd name="T79" fmla="*/ 4114 h 542"/>
                <a:gd name="T80" fmla="*/ 26319 w 77"/>
                <a:gd name="T81" fmla="*/ 3479 h 542"/>
                <a:gd name="T82" fmla="*/ 29788 w 77"/>
                <a:gd name="T83" fmla="*/ 2844 h 542"/>
                <a:gd name="T84" fmla="*/ 37473 w 77"/>
                <a:gd name="T85" fmla="*/ 2020 h 542"/>
                <a:gd name="T86" fmla="*/ 42454 w 77"/>
                <a:gd name="T87" fmla="*/ 1308 h 542"/>
                <a:gd name="T88" fmla="*/ 47505 w 77"/>
                <a:gd name="T89" fmla="*/ 823 h 542"/>
                <a:gd name="T90" fmla="*/ 50982 w 77"/>
                <a:gd name="T91" fmla="*/ 440 h 542"/>
                <a:gd name="T92" fmla="*/ 54547 w 77"/>
                <a:gd name="T93" fmla="*/ 229 h 542"/>
                <a:gd name="T94" fmla="*/ 57690 w 77"/>
                <a:gd name="T95" fmla="*/ 119 h 542"/>
                <a:gd name="T96" fmla="*/ 59092 w 77"/>
                <a:gd name="T97" fmla="*/ 1 h 542"/>
                <a:gd name="T98" fmla="*/ 60040 w 77"/>
                <a:gd name="T99" fmla="*/ 0 h 5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"/>
                <a:gd name="T151" fmla="*/ 0 h 542"/>
                <a:gd name="T152" fmla="*/ 77 w 77"/>
                <a:gd name="T153" fmla="*/ 542 h 5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" h="542">
                  <a:moveTo>
                    <a:pt x="56" y="541"/>
                  </a:moveTo>
                  <a:lnTo>
                    <a:pt x="56" y="541"/>
                  </a:lnTo>
                  <a:lnTo>
                    <a:pt x="53" y="540"/>
                  </a:lnTo>
                  <a:lnTo>
                    <a:pt x="50" y="538"/>
                  </a:lnTo>
                  <a:lnTo>
                    <a:pt x="46" y="534"/>
                  </a:lnTo>
                  <a:lnTo>
                    <a:pt x="41" y="528"/>
                  </a:lnTo>
                  <a:lnTo>
                    <a:pt x="36" y="520"/>
                  </a:lnTo>
                  <a:lnTo>
                    <a:pt x="30" y="511"/>
                  </a:lnTo>
                  <a:lnTo>
                    <a:pt x="24" y="500"/>
                  </a:lnTo>
                  <a:lnTo>
                    <a:pt x="18" y="486"/>
                  </a:lnTo>
                  <a:lnTo>
                    <a:pt x="15" y="475"/>
                  </a:lnTo>
                  <a:lnTo>
                    <a:pt x="12" y="463"/>
                  </a:lnTo>
                  <a:lnTo>
                    <a:pt x="9" y="451"/>
                  </a:lnTo>
                  <a:lnTo>
                    <a:pt x="7" y="437"/>
                  </a:lnTo>
                  <a:lnTo>
                    <a:pt x="5" y="424"/>
                  </a:lnTo>
                  <a:lnTo>
                    <a:pt x="3" y="410"/>
                  </a:lnTo>
                  <a:lnTo>
                    <a:pt x="2" y="396"/>
                  </a:lnTo>
                  <a:lnTo>
                    <a:pt x="2" y="382"/>
                  </a:lnTo>
                  <a:lnTo>
                    <a:pt x="1" y="369"/>
                  </a:lnTo>
                  <a:lnTo>
                    <a:pt x="0" y="355"/>
                  </a:lnTo>
                  <a:lnTo>
                    <a:pt x="0" y="342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1" y="307"/>
                  </a:lnTo>
                  <a:lnTo>
                    <a:pt x="1" y="298"/>
                  </a:lnTo>
                  <a:lnTo>
                    <a:pt x="1" y="290"/>
                  </a:lnTo>
                  <a:lnTo>
                    <a:pt x="2" y="282"/>
                  </a:lnTo>
                  <a:lnTo>
                    <a:pt x="2" y="272"/>
                  </a:lnTo>
                  <a:lnTo>
                    <a:pt x="3" y="261"/>
                  </a:lnTo>
                  <a:lnTo>
                    <a:pt x="4" y="250"/>
                  </a:lnTo>
                  <a:lnTo>
                    <a:pt x="5" y="237"/>
                  </a:lnTo>
                  <a:lnTo>
                    <a:pt x="7" y="223"/>
                  </a:lnTo>
                  <a:lnTo>
                    <a:pt x="8" y="209"/>
                  </a:lnTo>
                  <a:lnTo>
                    <a:pt x="10" y="194"/>
                  </a:lnTo>
                  <a:lnTo>
                    <a:pt x="12" y="179"/>
                  </a:lnTo>
                  <a:lnTo>
                    <a:pt x="15" y="164"/>
                  </a:lnTo>
                  <a:lnTo>
                    <a:pt x="18" y="148"/>
                  </a:lnTo>
                  <a:lnTo>
                    <a:pt x="21" y="132"/>
                  </a:lnTo>
                  <a:lnTo>
                    <a:pt x="25" y="117"/>
                  </a:lnTo>
                  <a:lnTo>
                    <a:pt x="29" y="101"/>
                  </a:lnTo>
                  <a:lnTo>
                    <a:pt x="33" y="86"/>
                  </a:lnTo>
                  <a:lnTo>
                    <a:pt x="38" y="70"/>
                  </a:lnTo>
                  <a:lnTo>
                    <a:pt x="47" y="49"/>
                  </a:lnTo>
                  <a:lnTo>
                    <a:pt x="54" y="32"/>
                  </a:lnTo>
                  <a:lnTo>
                    <a:pt x="60" y="20"/>
                  </a:lnTo>
                  <a:lnTo>
                    <a:pt x="65" y="11"/>
                  </a:lnTo>
                  <a:lnTo>
                    <a:pt x="69" y="6"/>
                  </a:lnTo>
                  <a:lnTo>
                    <a:pt x="73" y="3"/>
                  </a:lnTo>
                  <a:lnTo>
                    <a:pt x="75" y="1"/>
                  </a:lnTo>
                  <a:lnTo>
                    <a:pt x="76" y="0"/>
                  </a:lnTo>
                </a:path>
              </a:pathLst>
            </a:custGeom>
            <a:noFill/>
            <a:ln w="12700" cap="rnd" cmpd="sng">
              <a:solidFill>
                <a:srgbClr val="F7FAF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1180">
              <a:extLst>
                <a:ext uri="{FF2B5EF4-FFF2-40B4-BE49-F238E27FC236}">
                  <a16:creationId xmlns:a16="http://schemas.microsoft.com/office/drawing/2014/main" id="{7373A158-DC40-4182-9A4E-A8EC4F1FC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009"/>
              <a:ext cx="111" cy="671"/>
            </a:xfrm>
            <a:custGeom>
              <a:avLst/>
              <a:gdLst>
                <a:gd name="T0" fmla="*/ 58284 w 75"/>
                <a:gd name="T1" fmla="*/ 0 h 539"/>
                <a:gd name="T2" fmla="*/ 58284 w 75"/>
                <a:gd name="T3" fmla="*/ 0 h 539"/>
                <a:gd name="T4" fmla="*/ 57344 w 75"/>
                <a:gd name="T5" fmla="*/ 1 h 539"/>
                <a:gd name="T6" fmla="*/ 55444 w 75"/>
                <a:gd name="T7" fmla="*/ 120 h 539"/>
                <a:gd name="T8" fmla="*/ 53464 w 75"/>
                <a:gd name="T9" fmla="*/ 230 h 539"/>
                <a:gd name="T10" fmla="*/ 50416 w 75"/>
                <a:gd name="T11" fmla="*/ 443 h 539"/>
                <a:gd name="T12" fmla="*/ 46286 w 75"/>
                <a:gd name="T13" fmla="*/ 793 h 539"/>
                <a:gd name="T14" fmla="*/ 41184 w 75"/>
                <a:gd name="T15" fmla="*/ 1317 h 539"/>
                <a:gd name="T16" fmla="*/ 37265 w 75"/>
                <a:gd name="T17" fmla="*/ 1962 h 539"/>
                <a:gd name="T18" fmla="*/ 29717 w 75"/>
                <a:gd name="T19" fmla="*/ 2822 h 539"/>
                <a:gd name="T20" fmla="*/ 26180 w 75"/>
                <a:gd name="T21" fmla="*/ 3404 h 539"/>
                <a:gd name="T22" fmla="*/ 23017 w 75"/>
                <a:gd name="T23" fmla="*/ 4055 h 539"/>
                <a:gd name="T24" fmla="*/ 19613 w 75"/>
                <a:gd name="T25" fmla="*/ 4728 h 539"/>
                <a:gd name="T26" fmla="*/ 16492 w 75"/>
                <a:gd name="T27" fmla="*/ 5372 h 539"/>
                <a:gd name="T28" fmla="*/ 14278 w 75"/>
                <a:gd name="T29" fmla="*/ 6012 h 539"/>
                <a:gd name="T30" fmla="*/ 11952 w 75"/>
                <a:gd name="T31" fmla="*/ 6675 h 539"/>
                <a:gd name="T32" fmla="*/ 9647 w 75"/>
                <a:gd name="T33" fmla="*/ 7327 h 539"/>
                <a:gd name="T34" fmla="*/ 8076 w 75"/>
                <a:gd name="T35" fmla="*/ 7965 h 539"/>
                <a:gd name="T36" fmla="*/ 6518 w 75"/>
                <a:gd name="T37" fmla="*/ 8592 h 539"/>
                <a:gd name="T38" fmla="*/ 5457 w 75"/>
                <a:gd name="T39" fmla="*/ 9146 h 539"/>
                <a:gd name="T40" fmla="*/ 3687 w 75"/>
                <a:gd name="T41" fmla="*/ 9672 h 539"/>
                <a:gd name="T42" fmla="*/ 3067 w 75"/>
                <a:gd name="T43" fmla="*/ 10289 h 539"/>
                <a:gd name="T44" fmla="*/ 2072 w 75"/>
                <a:gd name="T45" fmla="*/ 10709 h 539"/>
                <a:gd name="T46" fmla="*/ 1400 w 75"/>
                <a:gd name="T47" fmla="*/ 11144 h 539"/>
                <a:gd name="T48" fmla="*/ 1400 w 75"/>
                <a:gd name="T49" fmla="*/ 11599 h 539"/>
                <a:gd name="T50" fmla="*/ 1 w 75"/>
                <a:gd name="T51" fmla="*/ 11936 h 539"/>
                <a:gd name="T52" fmla="*/ 1 w 75"/>
                <a:gd name="T53" fmla="*/ 12235 h 539"/>
                <a:gd name="T54" fmla="*/ 1 w 75"/>
                <a:gd name="T55" fmla="*/ 12658 h 539"/>
                <a:gd name="T56" fmla="*/ 0 w 75"/>
                <a:gd name="T57" fmla="*/ 13075 h 539"/>
                <a:gd name="T58" fmla="*/ 0 w 75"/>
                <a:gd name="T59" fmla="*/ 13576 h 539"/>
                <a:gd name="T60" fmla="*/ 0 w 75"/>
                <a:gd name="T61" fmla="*/ 14086 h 539"/>
                <a:gd name="T62" fmla="*/ 0 w 75"/>
                <a:gd name="T63" fmla="*/ 14635 h 539"/>
                <a:gd name="T64" fmla="*/ 1 w 75"/>
                <a:gd name="T65" fmla="*/ 15213 h 539"/>
                <a:gd name="T66" fmla="*/ 1400 w 75"/>
                <a:gd name="T67" fmla="*/ 15758 h 539"/>
                <a:gd name="T68" fmla="*/ 1400 w 75"/>
                <a:gd name="T69" fmla="*/ 16297 h 539"/>
                <a:gd name="T70" fmla="*/ 2072 w 75"/>
                <a:gd name="T71" fmla="*/ 16901 h 539"/>
                <a:gd name="T72" fmla="*/ 3687 w 75"/>
                <a:gd name="T73" fmla="*/ 17475 h 539"/>
                <a:gd name="T74" fmla="*/ 5457 w 75"/>
                <a:gd name="T75" fmla="*/ 18037 h 539"/>
                <a:gd name="T76" fmla="*/ 6718 w 75"/>
                <a:gd name="T77" fmla="*/ 18593 h 539"/>
                <a:gd name="T78" fmla="*/ 9647 w 75"/>
                <a:gd name="T79" fmla="*/ 19098 h 539"/>
                <a:gd name="T80" fmla="*/ 11952 w 75"/>
                <a:gd name="T81" fmla="*/ 19617 h 539"/>
                <a:gd name="T82" fmla="*/ 14278 w 75"/>
                <a:gd name="T83" fmla="*/ 20075 h 539"/>
                <a:gd name="T84" fmla="*/ 18802 w 75"/>
                <a:gd name="T85" fmla="*/ 20617 h 539"/>
                <a:gd name="T86" fmla="*/ 23017 w 75"/>
                <a:gd name="T87" fmla="*/ 21040 h 539"/>
                <a:gd name="T88" fmla="*/ 27617 w 75"/>
                <a:gd name="T89" fmla="*/ 21427 h 539"/>
                <a:gd name="T90" fmla="*/ 31274 w 75"/>
                <a:gd name="T91" fmla="*/ 21755 h 539"/>
                <a:gd name="T92" fmla="*/ 34348 w 75"/>
                <a:gd name="T93" fmla="*/ 21966 h 539"/>
                <a:gd name="T94" fmla="*/ 37462 w 75"/>
                <a:gd name="T95" fmla="*/ 22124 h 539"/>
                <a:gd name="T96" fmla="*/ 39800 w 75"/>
                <a:gd name="T97" fmla="*/ 22265 h 539"/>
                <a:gd name="T98" fmla="*/ 41184 w 75"/>
                <a:gd name="T99" fmla="*/ 22280 h 5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539"/>
                <a:gd name="T152" fmla="*/ 75 w 75"/>
                <a:gd name="T153" fmla="*/ 539 h 5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539">
                  <a:moveTo>
                    <a:pt x="74" y="0"/>
                  </a:moveTo>
                  <a:lnTo>
                    <a:pt x="74" y="0"/>
                  </a:lnTo>
                  <a:lnTo>
                    <a:pt x="73" y="1"/>
                  </a:lnTo>
                  <a:lnTo>
                    <a:pt x="71" y="3"/>
                  </a:lnTo>
                  <a:lnTo>
                    <a:pt x="68" y="6"/>
                  </a:lnTo>
                  <a:lnTo>
                    <a:pt x="64" y="11"/>
                  </a:lnTo>
                  <a:lnTo>
                    <a:pt x="59" y="19"/>
                  </a:lnTo>
                  <a:lnTo>
                    <a:pt x="53" y="31"/>
                  </a:lnTo>
                  <a:lnTo>
                    <a:pt x="47" y="47"/>
                  </a:lnTo>
                  <a:lnTo>
                    <a:pt x="38" y="68"/>
                  </a:lnTo>
                  <a:lnTo>
                    <a:pt x="33" y="83"/>
                  </a:lnTo>
                  <a:lnTo>
                    <a:pt x="29" y="98"/>
                  </a:lnTo>
                  <a:lnTo>
                    <a:pt x="25" y="114"/>
                  </a:lnTo>
                  <a:lnTo>
                    <a:pt x="21" y="130"/>
                  </a:lnTo>
                  <a:lnTo>
                    <a:pt x="18" y="145"/>
                  </a:lnTo>
                  <a:lnTo>
                    <a:pt x="15" y="161"/>
                  </a:lnTo>
                  <a:lnTo>
                    <a:pt x="12" y="177"/>
                  </a:lnTo>
                  <a:lnTo>
                    <a:pt x="10" y="192"/>
                  </a:lnTo>
                  <a:lnTo>
                    <a:pt x="8" y="207"/>
                  </a:lnTo>
                  <a:lnTo>
                    <a:pt x="7" y="221"/>
                  </a:lnTo>
                  <a:lnTo>
                    <a:pt x="5" y="234"/>
                  </a:lnTo>
                  <a:lnTo>
                    <a:pt x="4" y="248"/>
                  </a:lnTo>
                  <a:lnTo>
                    <a:pt x="3" y="259"/>
                  </a:lnTo>
                  <a:lnTo>
                    <a:pt x="2" y="270"/>
                  </a:lnTo>
                  <a:lnTo>
                    <a:pt x="2" y="280"/>
                  </a:lnTo>
                  <a:lnTo>
                    <a:pt x="1" y="288"/>
                  </a:lnTo>
                  <a:lnTo>
                    <a:pt x="1" y="296"/>
                  </a:lnTo>
                  <a:lnTo>
                    <a:pt x="1" y="305"/>
                  </a:lnTo>
                  <a:lnTo>
                    <a:pt x="0" y="316"/>
                  </a:lnTo>
                  <a:lnTo>
                    <a:pt x="0" y="328"/>
                  </a:lnTo>
                  <a:lnTo>
                    <a:pt x="0" y="340"/>
                  </a:lnTo>
                  <a:lnTo>
                    <a:pt x="0" y="353"/>
                  </a:lnTo>
                  <a:lnTo>
                    <a:pt x="1" y="367"/>
                  </a:lnTo>
                  <a:lnTo>
                    <a:pt x="2" y="380"/>
                  </a:lnTo>
                  <a:lnTo>
                    <a:pt x="2" y="394"/>
                  </a:lnTo>
                  <a:lnTo>
                    <a:pt x="3" y="408"/>
                  </a:lnTo>
                  <a:lnTo>
                    <a:pt x="5" y="422"/>
                  </a:lnTo>
                  <a:lnTo>
                    <a:pt x="7" y="435"/>
                  </a:lnTo>
                  <a:lnTo>
                    <a:pt x="9" y="449"/>
                  </a:lnTo>
                  <a:lnTo>
                    <a:pt x="12" y="461"/>
                  </a:lnTo>
                  <a:lnTo>
                    <a:pt x="15" y="473"/>
                  </a:lnTo>
                  <a:lnTo>
                    <a:pt x="18" y="484"/>
                  </a:lnTo>
                  <a:lnTo>
                    <a:pt x="24" y="497"/>
                  </a:lnTo>
                  <a:lnTo>
                    <a:pt x="29" y="508"/>
                  </a:lnTo>
                  <a:lnTo>
                    <a:pt x="35" y="517"/>
                  </a:lnTo>
                  <a:lnTo>
                    <a:pt x="40" y="525"/>
                  </a:lnTo>
                  <a:lnTo>
                    <a:pt x="44" y="530"/>
                  </a:lnTo>
                  <a:lnTo>
                    <a:pt x="48" y="534"/>
                  </a:lnTo>
                  <a:lnTo>
                    <a:pt x="51" y="537"/>
                  </a:lnTo>
                  <a:lnTo>
                    <a:pt x="53" y="53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1181">
              <a:extLst>
                <a:ext uri="{FF2B5EF4-FFF2-40B4-BE49-F238E27FC236}">
                  <a16:creationId xmlns:a16="http://schemas.microsoft.com/office/drawing/2014/main" id="{C35177BC-D541-42DD-A248-B83689918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19"/>
              <a:ext cx="9" cy="5"/>
            </a:xfrm>
            <a:custGeom>
              <a:avLst/>
              <a:gdLst>
                <a:gd name="T0" fmla="*/ 5223 w 6"/>
                <a:gd name="T1" fmla="*/ 1 h 4"/>
                <a:gd name="T2" fmla="*/ 4163 w 6"/>
                <a:gd name="T3" fmla="*/ 0 h 4"/>
                <a:gd name="T4" fmla="*/ 4163 w 6"/>
                <a:gd name="T5" fmla="*/ 0 h 4"/>
                <a:gd name="T6" fmla="*/ 2397 w 6"/>
                <a:gd name="T7" fmla="*/ 0 h 4"/>
                <a:gd name="T8" fmla="*/ 1547 w 6"/>
                <a:gd name="T9" fmla="*/ 0 h 4"/>
                <a:gd name="T10" fmla="*/ 1547 w 6"/>
                <a:gd name="T11" fmla="*/ 1 h 4"/>
                <a:gd name="T12" fmla="*/ 0 w 6"/>
                <a:gd name="T13" fmla="*/ 1 h 4"/>
                <a:gd name="T14" fmla="*/ 0 w 6"/>
                <a:gd name="T15" fmla="*/ 110 h 4"/>
                <a:gd name="T16" fmla="*/ 0 w 6"/>
                <a:gd name="T17" fmla="*/ 125 h 4"/>
                <a:gd name="T18" fmla="*/ 5223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5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5" y="1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1182">
              <a:extLst>
                <a:ext uri="{FF2B5EF4-FFF2-40B4-BE49-F238E27FC236}">
                  <a16:creationId xmlns:a16="http://schemas.microsoft.com/office/drawing/2014/main" id="{41DB2698-2D2F-4223-9BA8-77C67A852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023"/>
              <a:ext cx="34" cy="53"/>
            </a:xfrm>
            <a:custGeom>
              <a:avLst/>
              <a:gdLst>
                <a:gd name="T0" fmla="*/ 17067 w 23"/>
                <a:gd name="T1" fmla="*/ 1361 h 43"/>
                <a:gd name="T2" fmla="*/ 17067 w 23"/>
                <a:gd name="T3" fmla="*/ 1361 h 43"/>
                <a:gd name="T4" fmla="*/ 15445 w 23"/>
                <a:gd name="T5" fmla="*/ 1210 h 43"/>
                <a:gd name="T6" fmla="*/ 14508 w 23"/>
                <a:gd name="T7" fmla="*/ 1054 h 43"/>
                <a:gd name="T8" fmla="*/ 14055 w 23"/>
                <a:gd name="T9" fmla="*/ 871 h 43"/>
                <a:gd name="T10" fmla="*/ 12482 w 23"/>
                <a:gd name="T11" fmla="*/ 707 h 43"/>
                <a:gd name="T12" fmla="*/ 10955 w 23"/>
                <a:gd name="T13" fmla="*/ 509 h 43"/>
                <a:gd name="T14" fmla="*/ 9508 w 23"/>
                <a:gd name="T15" fmla="*/ 335 h 43"/>
                <a:gd name="T16" fmla="*/ 7810 w 23"/>
                <a:gd name="T17" fmla="*/ 137 h 43"/>
                <a:gd name="T18" fmla="*/ 6432 w 23"/>
                <a:gd name="T19" fmla="*/ 0 h 43"/>
                <a:gd name="T20" fmla="*/ 0 w 23"/>
                <a:gd name="T21" fmla="*/ 169 h 43"/>
                <a:gd name="T22" fmla="*/ 1390 w 23"/>
                <a:gd name="T23" fmla="*/ 335 h 43"/>
                <a:gd name="T24" fmla="*/ 3038 w 23"/>
                <a:gd name="T25" fmla="*/ 479 h 43"/>
                <a:gd name="T26" fmla="*/ 4491 w 23"/>
                <a:gd name="T27" fmla="*/ 647 h 43"/>
                <a:gd name="T28" fmla="*/ 6432 w 23"/>
                <a:gd name="T29" fmla="*/ 871 h 43"/>
                <a:gd name="T30" fmla="*/ 6639 w 23"/>
                <a:gd name="T31" fmla="*/ 1014 h 43"/>
                <a:gd name="T32" fmla="*/ 7810 w 23"/>
                <a:gd name="T33" fmla="*/ 1175 h 43"/>
                <a:gd name="T34" fmla="*/ 9508 w 23"/>
                <a:gd name="T35" fmla="*/ 1361 h 43"/>
                <a:gd name="T36" fmla="*/ 9814 w 23"/>
                <a:gd name="T37" fmla="*/ 1468 h 43"/>
                <a:gd name="T38" fmla="*/ 17067 w 23"/>
                <a:gd name="T39" fmla="*/ 136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43"/>
                <a:gd name="T62" fmla="*/ 23 w 2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43">
                  <a:moveTo>
                    <a:pt x="22" y="39"/>
                  </a:moveTo>
                  <a:lnTo>
                    <a:pt x="22" y="39"/>
                  </a:lnTo>
                  <a:lnTo>
                    <a:pt x="20" y="35"/>
                  </a:lnTo>
                  <a:lnTo>
                    <a:pt x="19" y="30"/>
                  </a:lnTo>
                  <a:lnTo>
                    <a:pt x="18" y="25"/>
                  </a:lnTo>
                  <a:lnTo>
                    <a:pt x="16" y="20"/>
                  </a:lnTo>
                  <a:lnTo>
                    <a:pt x="14" y="15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9"/>
                  </a:lnTo>
                  <a:lnTo>
                    <a:pt x="8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22" y="39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1183">
              <a:extLst>
                <a:ext uri="{FF2B5EF4-FFF2-40B4-BE49-F238E27FC236}">
                  <a16:creationId xmlns:a16="http://schemas.microsoft.com/office/drawing/2014/main" id="{FBC3F641-B52C-4211-A7C0-2D940350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079"/>
              <a:ext cx="40" cy="244"/>
            </a:xfrm>
            <a:custGeom>
              <a:avLst/>
              <a:gdLst>
                <a:gd name="T0" fmla="*/ 21050 w 27"/>
                <a:gd name="T1" fmla="*/ 8098 h 196"/>
                <a:gd name="T2" fmla="*/ 21050 w 27"/>
                <a:gd name="T3" fmla="*/ 8098 h 196"/>
                <a:gd name="T4" fmla="*/ 21050 w 27"/>
                <a:gd name="T5" fmla="*/ 7327 h 196"/>
                <a:gd name="T6" fmla="*/ 21050 w 27"/>
                <a:gd name="T7" fmla="*/ 6561 h 196"/>
                <a:gd name="T8" fmla="*/ 19910 w 27"/>
                <a:gd name="T9" fmla="*/ 5776 h 196"/>
                <a:gd name="T10" fmla="*/ 19281 w 27"/>
                <a:gd name="T11" fmla="*/ 5048 h 196"/>
                <a:gd name="T12" fmla="*/ 18187 w 27"/>
                <a:gd name="T13" fmla="*/ 4453 h 196"/>
                <a:gd name="T14" fmla="*/ 17870 w 27"/>
                <a:gd name="T15" fmla="*/ 3723 h 196"/>
                <a:gd name="T16" fmla="*/ 15849 w 27"/>
                <a:gd name="T17" fmla="*/ 3177 h 196"/>
                <a:gd name="T18" fmla="*/ 14870 w 27"/>
                <a:gd name="T19" fmla="*/ 2664 h 196"/>
                <a:gd name="T20" fmla="*/ 13439 w 27"/>
                <a:gd name="T21" fmla="*/ 2088 h 196"/>
                <a:gd name="T22" fmla="*/ 12062 w 27"/>
                <a:gd name="T23" fmla="*/ 1647 h 196"/>
                <a:gd name="T24" fmla="*/ 11292 w 27"/>
                <a:gd name="T25" fmla="*/ 1229 h 196"/>
                <a:gd name="T26" fmla="*/ 10037 w 27"/>
                <a:gd name="T27" fmla="*/ 854 h 196"/>
                <a:gd name="T28" fmla="*/ 8785 w 27"/>
                <a:gd name="T29" fmla="*/ 551 h 196"/>
                <a:gd name="T30" fmla="*/ 8142 w 27"/>
                <a:gd name="T31" fmla="*/ 330 h 196"/>
                <a:gd name="T32" fmla="*/ 6775 w 27"/>
                <a:gd name="T33" fmla="*/ 120 h 196"/>
                <a:gd name="T34" fmla="*/ 6775 w 27"/>
                <a:gd name="T35" fmla="*/ 0 h 196"/>
                <a:gd name="T36" fmla="*/ 0 w 27"/>
                <a:gd name="T37" fmla="*/ 120 h 196"/>
                <a:gd name="T38" fmla="*/ 1 w 27"/>
                <a:gd name="T39" fmla="*/ 230 h 196"/>
                <a:gd name="T40" fmla="*/ 1 w 27"/>
                <a:gd name="T41" fmla="*/ 443 h 196"/>
                <a:gd name="T42" fmla="*/ 1407 w 27"/>
                <a:gd name="T43" fmla="*/ 686 h 196"/>
                <a:gd name="T44" fmla="*/ 3087 w 27"/>
                <a:gd name="T45" fmla="*/ 987 h 196"/>
                <a:gd name="T46" fmla="*/ 3710 w 27"/>
                <a:gd name="T47" fmla="*/ 1347 h 196"/>
                <a:gd name="T48" fmla="*/ 5496 w 27"/>
                <a:gd name="T49" fmla="*/ 1747 h 196"/>
                <a:gd name="T50" fmla="*/ 6564 w 27"/>
                <a:gd name="T51" fmla="*/ 2194 h 196"/>
                <a:gd name="T52" fmla="*/ 8142 w 27"/>
                <a:gd name="T53" fmla="*/ 2731 h 196"/>
                <a:gd name="T54" fmla="*/ 8785 w 27"/>
                <a:gd name="T55" fmla="*/ 3257 h 196"/>
                <a:gd name="T56" fmla="*/ 10037 w 27"/>
                <a:gd name="T57" fmla="*/ 3834 h 196"/>
                <a:gd name="T58" fmla="*/ 11292 w 27"/>
                <a:gd name="T59" fmla="*/ 4459 h 196"/>
                <a:gd name="T60" fmla="*/ 12062 w 27"/>
                <a:gd name="T61" fmla="*/ 5088 h 196"/>
                <a:gd name="T62" fmla="*/ 13015 w 27"/>
                <a:gd name="T63" fmla="*/ 5865 h 196"/>
                <a:gd name="T64" fmla="*/ 13439 w 27"/>
                <a:gd name="T65" fmla="*/ 6561 h 196"/>
                <a:gd name="T66" fmla="*/ 13439 w 27"/>
                <a:gd name="T67" fmla="*/ 7327 h 196"/>
                <a:gd name="T68" fmla="*/ 13439 w 27"/>
                <a:gd name="T69" fmla="*/ 8098 h 196"/>
                <a:gd name="T70" fmla="*/ 21050 w 27"/>
                <a:gd name="T71" fmla="*/ 8098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96"/>
                <a:gd name="T110" fmla="*/ 27 w 27"/>
                <a:gd name="T111" fmla="*/ 196 h 1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96">
                  <a:moveTo>
                    <a:pt x="26" y="195"/>
                  </a:moveTo>
                  <a:lnTo>
                    <a:pt x="26" y="195"/>
                  </a:lnTo>
                  <a:lnTo>
                    <a:pt x="26" y="177"/>
                  </a:lnTo>
                  <a:lnTo>
                    <a:pt x="26" y="158"/>
                  </a:lnTo>
                  <a:lnTo>
                    <a:pt x="25" y="140"/>
                  </a:lnTo>
                  <a:lnTo>
                    <a:pt x="24" y="122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0" y="77"/>
                  </a:lnTo>
                  <a:lnTo>
                    <a:pt x="19" y="64"/>
                  </a:lnTo>
                  <a:lnTo>
                    <a:pt x="17" y="51"/>
                  </a:lnTo>
                  <a:lnTo>
                    <a:pt x="15" y="40"/>
                  </a:lnTo>
                  <a:lnTo>
                    <a:pt x="14" y="30"/>
                  </a:lnTo>
                  <a:lnTo>
                    <a:pt x="13" y="21"/>
                  </a:lnTo>
                  <a:lnTo>
                    <a:pt x="11" y="14"/>
                  </a:lnTo>
                  <a:lnTo>
                    <a:pt x="10" y="8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5" y="33"/>
                  </a:lnTo>
                  <a:lnTo>
                    <a:pt x="7" y="42"/>
                  </a:lnTo>
                  <a:lnTo>
                    <a:pt x="8" y="53"/>
                  </a:lnTo>
                  <a:lnTo>
                    <a:pt x="10" y="66"/>
                  </a:lnTo>
                  <a:lnTo>
                    <a:pt x="11" y="79"/>
                  </a:lnTo>
                  <a:lnTo>
                    <a:pt x="13" y="92"/>
                  </a:lnTo>
                  <a:lnTo>
                    <a:pt x="14" y="108"/>
                  </a:lnTo>
                  <a:lnTo>
                    <a:pt x="15" y="123"/>
                  </a:lnTo>
                  <a:lnTo>
                    <a:pt x="16" y="141"/>
                  </a:lnTo>
                  <a:lnTo>
                    <a:pt x="17" y="158"/>
                  </a:lnTo>
                  <a:lnTo>
                    <a:pt x="17" y="177"/>
                  </a:lnTo>
                  <a:lnTo>
                    <a:pt x="17" y="195"/>
                  </a:lnTo>
                  <a:lnTo>
                    <a:pt x="26" y="195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1184">
              <a:extLst>
                <a:ext uri="{FF2B5EF4-FFF2-40B4-BE49-F238E27FC236}">
                  <a16:creationId xmlns:a16="http://schemas.microsoft.com/office/drawing/2014/main" id="{F9141C0F-99C2-4FEC-B92D-761F0FBF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3329"/>
              <a:ext cx="61" cy="260"/>
            </a:xfrm>
            <a:custGeom>
              <a:avLst/>
              <a:gdLst>
                <a:gd name="T0" fmla="*/ 8608 w 41"/>
                <a:gd name="T1" fmla="*/ 8538 h 209"/>
                <a:gd name="T2" fmla="*/ 7292 w 41"/>
                <a:gd name="T3" fmla="*/ 8538 h 209"/>
                <a:gd name="T4" fmla="*/ 12807 w 41"/>
                <a:gd name="T5" fmla="*/ 7835 h 209"/>
                <a:gd name="T6" fmla="*/ 16141 w 41"/>
                <a:gd name="T7" fmla="*/ 7243 h 209"/>
                <a:gd name="T8" fmla="*/ 19748 w 41"/>
                <a:gd name="T9" fmla="*/ 6593 h 209"/>
                <a:gd name="T10" fmla="*/ 22353 w 41"/>
                <a:gd name="T11" fmla="*/ 5970 h 209"/>
                <a:gd name="T12" fmla="*/ 24657 w 41"/>
                <a:gd name="T13" fmla="*/ 5387 h 209"/>
                <a:gd name="T14" fmla="*/ 26269 w 41"/>
                <a:gd name="T15" fmla="*/ 4799 h 209"/>
                <a:gd name="T16" fmla="*/ 29381 w 41"/>
                <a:gd name="T17" fmla="*/ 4180 h 209"/>
                <a:gd name="T18" fmla="*/ 30924 w 41"/>
                <a:gd name="T19" fmla="*/ 3590 h 209"/>
                <a:gd name="T20" fmla="*/ 31902 w 41"/>
                <a:gd name="T21" fmla="*/ 3063 h 209"/>
                <a:gd name="T22" fmla="*/ 31902 w 41"/>
                <a:gd name="T23" fmla="*/ 2535 h 209"/>
                <a:gd name="T24" fmla="*/ 32726 w 41"/>
                <a:gd name="T25" fmla="*/ 2038 h 209"/>
                <a:gd name="T26" fmla="*/ 33257 w 41"/>
                <a:gd name="T27" fmla="*/ 1530 h 209"/>
                <a:gd name="T28" fmla="*/ 34339 w 41"/>
                <a:gd name="T29" fmla="*/ 1121 h 209"/>
                <a:gd name="T30" fmla="*/ 34339 w 41"/>
                <a:gd name="T31" fmla="*/ 684 h 209"/>
                <a:gd name="T32" fmla="*/ 34339 w 41"/>
                <a:gd name="T33" fmla="*/ 325 h 209"/>
                <a:gd name="T34" fmla="*/ 34339 w 41"/>
                <a:gd name="T35" fmla="*/ 0 h 209"/>
                <a:gd name="T36" fmla="*/ 26127 w 41"/>
                <a:gd name="T37" fmla="*/ 0 h 209"/>
                <a:gd name="T38" fmla="*/ 26127 w 41"/>
                <a:gd name="T39" fmla="*/ 325 h 209"/>
                <a:gd name="T40" fmla="*/ 26127 w 41"/>
                <a:gd name="T41" fmla="*/ 684 h 209"/>
                <a:gd name="T42" fmla="*/ 26127 w 41"/>
                <a:gd name="T43" fmla="*/ 1059 h 209"/>
                <a:gd name="T44" fmla="*/ 26127 w 41"/>
                <a:gd name="T45" fmla="*/ 1499 h 209"/>
                <a:gd name="T46" fmla="*/ 24657 w 41"/>
                <a:gd name="T47" fmla="*/ 2023 h 209"/>
                <a:gd name="T48" fmla="*/ 24015 w 41"/>
                <a:gd name="T49" fmla="*/ 2517 h 209"/>
                <a:gd name="T50" fmla="*/ 23080 w 41"/>
                <a:gd name="T51" fmla="*/ 3024 h 209"/>
                <a:gd name="T52" fmla="*/ 22353 w 41"/>
                <a:gd name="T53" fmla="*/ 3565 h 209"/>
                <a:gd name="T54" fmla="*/ 20785 w 41"/>
                <a:gd name="T55" fmla="*/ 4070 h 209"/>
                <a:gd name="T56" fmla="*/ 19054 w 41"/>
                <a:gd name="T57" fmla="*/ 4700 h 209"/>
                <a:gd name="T58" fmla="*/ 16141 w 41"/>
                <a:gd name="T59" fmla="*/ 5239 h 209"/>
                <a:gd name="T60" fmla="*/ 14412 w 41"/>
                <a:gd name="T61" fmla="*/ 5847 h 209"/>
                <a:gd name="T62" fmla="*/ 10849 w 41"/>
                <a:gd name="T63" fmla="*/ 6469 h 209"/>
                <a:gd name="T64" fmla="*/ 8608 w 41"/>
                <a:gd name="T65" fmla="*/ 7054 h 209"/>
                <a:gd name="T66" fmla="*/ 3889 w 41"/>
                <a:gd name="T67" fmla="*/ 7717 h 209"/>
                <a:gd name="T68" fmla="*/ 0 w 41"/>
                <a:gd name="T69" fmla="*/ 8337 h 209"/>
                <a:gd name="T70" fmla="*/ 8608 w 41"/>
                <a:gd name="T71" fmla="*/ 8538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209"/>
                <a:gd name="T110" fmla="*/ 41 w 41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209">
                  <a:moveTo>
                    <a:pt x="10" y="208"/>
                  </a:moveTo>
                  <a:lnTo>
                    <a:pt x="9" y="208"/>
                  </a:lnTo>
                  <a:lnTo>
                    <a:pt x="15" y="192"/>
                  </a:lnTo>
                  <a:lnTo>
                    <a:pt x="19" y="177"/>
                  </a:lnTo>
                  <a:lnTo>
                    <a:pt x="23" y="161"/>
                  </a:lnTo>
                  <a:lnTo>
                    <a:pt x="26" y="146"/>
                  </a:lnTo>
                  <a:lnTo>
                    <a:pt x="29" y="131"/>
                  </a:lnTo>
                  <a:lnTo>
                    <a:pt x="31" y="117"/>
                  </a:lnTo>
                  <a:lnTo>
                    <a:pt x="34" y="102"/>
                  </a:lnTo>
                  <a:lnTo>
                    <a:pt x="36" y="88"/>
                  </a:lnTo>
                  <a:lnTo>
                    <a:pt x="37" y="75"/>
                  </a:lnTo>
                  <a:lnTo>
                    <a:pt x="37" y="62"/>
                  </a:lnTo>
                  <a:lnTo>
                    <a:pt x="38" y="50"/>
                  </a:lnTo>
                  <a:lnTo>
                    <a:pt x="39" y="38"/>
                  </a:lnTo>
                  <a:lnTo>
                    <a:pt x="40" y="27"/>
                  </a:lnTo>
                  <a:lnTo>
                    <a:pt x="40" y="17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30" y="17"/>
                  </a:lnTo>
                  <a:lnTo>
                    <a:pt x="30" y="26"/>
                  </a:lnTo>
                  <a:lnTo>
                    <a:pt x="30" y="37"/>
                  </a:lnTo>
                  <a:lnTo>
                    <a:pt x="29" y="49"/>
                  </a:lnTo>
                  <a:lnTo>
                    <a:pt x="28" y="61"/>
                  </a:lnTo>
                  <a:lnTo>
                    <a:pt x="27" y="74"/>
                  </a:lnTo>
                  <a:lnTo>
                    <a:pt x="26" y="87"/>
                  </a:lnTo>
                  <a:lnTo>
                    <a:pt x="24" y="100"/>
                  </a:lnTo>
                  <a:lnTo>
                    <a:pt x="22" y="115"/>
                  </a:lnTo>
                  <a:lnTo>
                    <a:pt x="19" y="128"/>
                  </a:lnTo>
                  <a:lnTo>
                    <a:pt x="17" y="143"/>
                  </a:lnTo>
                  <a:lnTo>
                    <a:pt x="13" y="158"/>
                  </a:lnTo>
                  <a:lnTo>
                    <a:pt x="10" y="173"/>
                  </a:lnTo>
                  <a:lnTo>
                    <a:pt x="5" y="189"/>
                  </a:lnTo>
                  <a:lnTo>
                    <a:pt x="0" y="203"/>
                  </a:lnTo>
                  <a:lnTo>
                    <a:pt x="10" y="208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1185">
              <a:extLst>
                <a:ext uri="{FF2B5EF4-FFF2-40B4-BE49-F238E27FC236}">
                  <a16:creationId xmlns:a16="http://schemas.microsoft.com/office/drawing/2014/main" id="{E52BC07F-0914-4FFF-A3C8-52E47F99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3589"/>
              <a:ext cx="50" cy="72"/>
            </a:xfrm>
            <a:custGeom>
              <a:avLst/>
              <a:gdLst>
                <a:gd name="T0" fmla="*/ 4149 w 34"/>
                <a:gd name="T1" fmla="*/ 2259 h 58"/>
                <a:gd name="T2" fmla="*/ 8419 w 34"/>
                <a:gd name="T3" fmla="*/ 2000 h 58"/>
                <a:gd name="T4" fmla="*/ 11259 w 34"/>
                <a:gd name="T5" fmla="*/ 1704 h 58"/>
                <a:gd name="T6" fmla="*/ 13997 w 34"/>
                <a:gd name="T7" fmla="*/ 1339 h 58"/>
                <a:gd name="T8" fmla="*/ 17478 w 34"/>
                <a:gd name="T9" fmla="*/ 957 h 58"/>
                <a:gd name="T10" fmla="*/ 19403 w 34"/>
                <a:gd name="T11" fmla="*/ 672 h 58"/>
                <a:gd name="T12" fmla="*/ 21146 w 34"/>
                <a:gd name="T13" fmla="*/ 400 h 58"/>
                <a:gd name="T14" fmla="*/ 22418 w 34"/>
                <a:gd name="T15" fmla="*/ 228 h 58"/>
                <a:gd name="T16" fmla="*/ 23446 w 34"/>
                <a:gd name="T17" fmla="*/ 184 h 58"/>
                <a:gd name="T18" fmla="*/ 16557 w 34"/>
                <a:gd name="T19" fmla="*/ 0 h 58"/>
                <a:gd name="T20" fmla="*/ 16375 w 34"/>
                <a:gd name="T21" fmla="*/ 2 h 58"/>
                <a:gd name="T22" fmla="*/ 15050 w 34"/>
                <a:gd name="T23" fmla="*/ 184 h 58"/>
                <a:gd name="T24" fmla="*/ 13194 w 34"/>
                <a:gd name="T25" fmla="*/ 500 h 58"/>
                <a:gd name="T26" fmla="*/ 11259 w 34"/>
                <a:gd name="T27" fmla="*/ 771 h 58"/>
                <a:gd name="T28" fmla="*/ 8419 w 34"/>
                <a:gd name="T29" fmla="*/ 1163 h 58"/>
                <a:gd name="T30" fmla="*/ 5725 w 34"/>
                <a:gd name="T31" fmla="*/ 1444 h 58"/>
                <a:gd name="T32" fmla="*/ 2821 w 34"/>
                <a:gd name="T33" fmla="*/ 1704 h 58"/>
                <a:gd name="T34" fmla="*/ 0 w 34"/>
                <a:gd name="T35" fmla="*/ 1940 h 58"/>
                <a:gd name="T36" fmla="*/ 4149 w 34"/>
                <a:gd name="T37" fmla="*/ 2259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8"/>
                <a:gd name="T59" fmla="*/ 34 w 34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8">
                  <a:moveTo>
                    <a:pt x="6" y="57"/>
                  </a:moveTo>
                  <a:lnTo>
                    <a:pt x="12" y="51"/>
                  </a:lnTo>
                  <a:lnTo>
                    <a:pt x="16" y="43"/>
                  </a:lnTo>
                  <a:lnTo>
                    <a:pt x="20" y="34"/>
                  </a:lnTo>
                  <a:lnTo>
                    <a:pt x="25" y="25"/>
                  </a:lnTo>
                  <a:lnTo>
                    <a:pt x="28" y="17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19" y="13"/>
                  </a:lnTo>
                  <a:lnTo>
                    <a:pt x="16" y="20"/>
                  </a:lnTo>
                  <a:lnTo>
                    <a:pt x="12" y="29"/>
                  </a:lnTo>
                  <a:lnTo>
                    <a:pt x="8" y="36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6" y="57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1186">
              <a:extLst>
                <a:ext uri="{FF2B5EF4-FFF2-40B4-BE49-F238E27FC236}">
                  <a16:creationId xmlns:a16="http://schemas.microsoft.com/office/drawing/2014/main" id="{5097A0D9-EBB6-4823-978B-A18BC147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656"/>
              <a:ext cx="6" cy="8"/>
            </a:xfrm>
            <a:custGeom>
              <a:avLst/>
              <a:gdLst>
                <a:gd name="T0" fmla="*/ 1166 w 4"/>
                <a:gd name="T1" fmla="*/ 0 h 6"/>
                <a:gd name="T2" fmla="*/ 0 w 4"/>
                <a:gd name="T3" fmla="*/ 276 h 6"/>
                <a:gd name="T4" fmla="*/ 1166 w 4"/>
                <a:gd name="T5" fmla="*/ 491 h 6"/>
                <a:gd name="T6" fmla="*/ 1911 w 4"/>
                <a:gd name="T7" fmla="*/ 655 h 6"/>
                <a:gd name="T8" fmla="*/ 3482 w 4"/>
                <a:gd name="T9" fmla="*/ 491 h 6"/>
                <a:gd name="T10" fmla="*/ 1166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4"/>
                  </a:lnTo>
                  <a:lnTo>
                    <a:pt x="1" y="0"/>
                  </a:lnTo>
                </a:path>
              </a:pathLst>
            </a:custGeom>
            <a:solidFill>
              <a:srgbClr val="CC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1187">
              <a:extLst>
                <a:ext uri="{FF2B5EF4-FFF2-40B4-BE49-F238E27FC236}">
                  <a16:creationId xmlns:a16="http://schemas.microsoft.com/office/drawing/2014/main" id="{89830549-CAB5-453A-9352-B45EE99A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3651"/>
              <a:ext cx="6" cy="7"/>
            </a:xfrm>
            <a:custGeom>
              <a:avLst/>
              <a:gdLst>
                <a:gd name="T0" fmla="*/ 1166 w 4"/>
                <a:gd name="T1" fmla="*/ 0 h 5"/>
                <a:gd name="T2" fmla="*/ 0 w 4"/>
                <a:gd name="T3" fmla="*/ 603 h 5"/>
                <a:gd name="T4" fmla="*/ 1166 w 4"/>
                <a:gd name="T5" fmla="*/ 844 h 5"/>
                <a:gd name="T6" fmla="*/ 1911 w 4"/>
                <a:gd name="T7" fmla="*/ 1182 h 5"/>
                <a:gd name="T8" fmla="*/ 3482 w 4"/>
                <a:gd name="T9" fmla="*/ 844 h 5"/>
                <a:gd name="T10" fmla="*/ 1166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1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1188">
              <a:extLst>
                <a:ext uri="{FF2B5EF4-FFF2-40B4-BE49-F238E27FC236}">
                  <a16:creationId xmlns:a16="http://schemas.microsoft.com/office/drawing/2014/main" id="{CEACF5F6-E6E0-44FF-B679-4D418C5E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589"/>
              <a:ext cx="45" cy="66"/>
            </a:xfrm>
            <a:custGeom>
              <a:avLst/>
              <a:gdLst>
                <a:gd name="T0" fmla="*/ 21078 w 30"/>
                <a:gd name="T1" fmla="*/ 0 h 53"/>
                <a:gd name="T2" fmla="*/ 21078 w 30"/>
                <a:gd name="T3" fmla="*/ 0 h 53"/>
                <a:gd name="T4" fmla="*/ 21078 w 30"/>
                <a:gd name="T5" fmla="*/ 2 h 53"/>
                <a:gd name="T6" fmla="*/ 19926 w 30"/>
                <a:gd name="T7" fmla="*/ 186 h 53"/>
                <a:gd name="T8" fmla="*/ 17433 w 30"/>
                <a:gd name="T9" fmla="*/ 448 h 53"/>
                <a:gd name="T10" fmla="*/ 14004 w 30"/>
                <a:gd name="T11" fmla="*/ 732 h 53"/>
                <a:gd name="T12" fmla="*/ 11622 w 30"/>
                <a:gd name="T13" fmla="*/ 1061 h 53"/>
                <a:gd name="T14" fmla="*/ 7748 w 30"/>
                <a:gd name="T15" fmla="*/ 1400 h 53"/>
                <a:gd name="T16" fmla="*/ 3596 w 30"/>
                <a:gd name="T17" fmla="*/ 1645 h 53"/>
                <a:gd name="T18" fmla="*/ 0 w 30"/>
                <a:gd name="T19" fmla="*/ 1869 h 53"/>
                <a:gd name="T20" fmla="*/ 6245 w 30"/>
                <a:gd name="T21" fmla="*/ 2194 h 53"/>
                <a:gd name="T22" fmla="*/ 11622 w 30"/>
                <a:gd name="T23" fmla="*/ 1910 h 53"/>
                <a:gd name="T24" fmla="*/ 15584 w 30"/>
                <a:gd name="T25" fmla="*/ 1645 h 53"/>
                <a:gd name="T26" fmla="*/ 18206 w 30"/>
                <a:gd name="T27" fmla="*/ 1232 h 53"/>
                <a:gd name="T28" fmla="*/ 22140 w 30"/>
                <a:gd name="T29" fmla="*/ 912 h 53"/>
                <a:gd name="T30" fmla="*/ 25223 w 30"/>
                <a:gd name="T31" fmla="*/ 684 h 53"/>
                <a:gd name="T32" fmla="*/ 27309 w 30"/>
                <a:gd name="T33" fmla="*/ 411 h 53"/>
                <a:gd name="T34" fmla="*/ 29070 w 30"/>
                <a:gd name="T35" fmla="*/ 186 h 53"/>
                <a:gd name="T36" fmla="*/ 29070 w 30"/>
                <a:gd name="T37" fmla="*/ 149 h 53"/>
                <a:gd name="T38" fmla="*/ 29070 w 30"/>
                <a:gd name="T39" fmla="*/ 149 h 53"/>
                <a:gd name="T40" fmla="*/ 21078 w 30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53"/>
                <a:gd name="T65" fmla="*/ 30 w 30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53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4" y="18"/>
                  </a:lnTo>
                  <a:lnTo>
                    <a:pt x="11" y="25"/>
                  </a:lnTo>
                  <a:lnTo>
                    <a:pt x="7" y="33"/>
                  </a:lnTo>
                  <a:lnTo>
                    <a:pt x="3" y="39"/>
                  </a:lnTo>
                  <a:lnTo>
                    <a:pt x="0" y="45"/>
                  </a:lnTo>
                  <a:lnTo>
                    <a:pt x="6" y="52"/>
                  </a:lnTo>
                  <a:lnTo>
                    <a:pt x="11" y="46"/>
                  </a:lnTo>
                  <a:lnTo>
                    <a:pt x="15" y="39"/>
                  </a:lnTo>
                  <a:lnTo>
                    <a:pt x="18" y="30"/>
                  </a:lnTo>
                  <a:lnTo>
                    <a:pt x="22" y="22"/>
                  </a:lnTo>
                  <a:lnTo>
                    <a:pt x="25" y="16"/>
                  </a:lnTo>
                  <a:lnTo>
                    <a:pt x="27" y="10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1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Freeform 1189">
              <a:extLst>
                <a:ext uri="{FF2B5EF4-FFF2-40B4-BE49-F238E27FC236}">
                  <a16:creationId xmlns:a16="http://schemas.microsoft.com/office/drawing/2014/main" id="{3B0FC52F-F099-4FC4-9D13-F0AEEF8A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3329"/>
              <a:ext cx="61" cy="260"/>
            </a:xfrm>
            <a:custGeom>
              <a:avLst/>
              <a:gdLst>
                <a:gd name="T0" fmla="*/ 26127 w 41"/>
                <a:gd name="T1" fmla="*/ 0 h 209"/>
                <a:gd name="T2" fmla="*/ 26127 w 41"/>
                <a:gd name="T3" fmla="*/ 0 h 209"/>
                <a:gd name="T4" fmla="*/ 26127 w 41"/>
                <a:gd name="T5" fmla="*/ 325 h 209"/>
                <a:gd name="T6" fmla="*/ 26127 w 41"/>
                <a:gd name="T7" fmla="*/ 684 h 209"/>
                <a:gd name="T8" fmla="*/ 26127 w 41"/>
                <a:gd name="T9" fmla="*/ 1059 h 209"/>
                <a:gd name="T10" fmla="*/ 26127 w 41"/>
                <a:gd name="T11" fmla="*/ 1499 h 209"/>
                <a:gd name="T12" fmla="*/ 26127 w 41"/>
                <a:gd name="T13" fmla="*/ 2023 h 209"/>
                <a:gd name="T14" fmla="*/ 24657 w 41"/>
                <a:gd name="T15" fmla="*/ 2517 h 209"/>
                <a:gd name="T16" fmla="*/ 24015 w 41"/>
                <a:gd name="T17" fmla="*/ 3024 h 209"/>
                <a:gd name="T18" fmla="*/ 22353 w 41"/>
                <a:gd name="T19" fmla="*/ 3565 h 209"/>
                <a:gd name="T20" fmla="*/ 20785 w 41"/>
                <a:gd name="T21" fmla="*/ 4070 h 209"/>
                <a:gd name="T22" fmla="*/ 19748 w 41"/>
                <a:gd name="T23" fmla="*/ 4700 h 209"/>
                <a:gd name="T24" fmla="*/ 17561 w 41"/>
                <a:gd name="T25" fmla="*/ 5239 h 209"/>
                <a:gd name="T26" fmla="*/ 14412 w 41"/>
                <a:gd name="T27" fmla="*/ 5847 h 209"/>
                <a:gd name="T28" fmla="*/ 10849 w 41"/>
                <a:gd name="T29" fmla="*/ 6469 h 209"/>
                <a:gd name="T30" fmla="*/ 8608 w 41"/>
                <a:gd name="T31" fmla="*/ 7054 h 209"/>
                <a:gd name="T32" fmla="*/ 3889 w 41"/>
                <a:gd name="T33" fmla="*/ 7717 h 209"/>
                <a:gd name="T34" fmla="*/ 0 w 41"/>
                <a:gd name="T35" fmla="*/ 8337 h 209"/>
                <a:gd name="T36" fmla="*/ 7292 w 41"/>
                <a:gd name="T37" fmla="*/ 8538 h 209"/>
                <a:gd name="T38" fmla="*/ 11867 w 41"/>
                <a:gd name="T39" fmla="*/ 7835 h 209"/>
                <a:gd name="T40" fmla="*/ 15513 w 41"/>
                <a:gd name="T41" fmla="*/ 7243 h 209"/>
                <a:gd name="T42" fmla="*/ 19054 w 41"/>
                <a:gd name="T43" fmla="*/ 6593 h 209"/>
                <a:gd name="T44" fmla="*/ 22353 w 41"/>
                <a:gd name="T45" fmla="*/ 5970 h 209"/>
                <a:gd name="T46" fmla="*/ 24657 w 41"/>
                <a:gd name="T47" fmla="*/ 5387 h 209"/>
                <a:gd name="T48" fmla="*/ 26269 w 41"/>
                <a:gd name="T49" fmla="*/ 4799 h 209"/>
                <a:gd name="T50" fmla="*/ 28349 w 41"/>
                <a:gd name="T51" fmla="*/ 4180 h 209"/>
                <a:gd name="T52" fmla="*/ 29869 w 41"/>
                <a:gd name="T53" fmla="*/ 3590 h 209"/>
                <a:gd name="T54" fmla="*/ 31902 w 41"/>
                <a:gd name="T55" fmla="*/ 3063 h 209"/>
                <a:gd name="T56" fmla="*/ 31902 w 41"/>
                <a:gd name="T57" fmla="*/ 2535 h 209"/>
                <a:gd name="T58" fmla="*/ 32726 w 41"/>
                <a:gd name="T59" fmla="*/ 2038 h 209"/>
                <a:gd name="T60" fmla="*/ 33257 w 41"/>
                <a:gd name="T61" fmla="*/ 1530 h 209"/>
                <a:gd name="T62" fmla="*/ 33257 w 41"/>
                <a:gd name="T63" fmla="*/ 1121 h 209"/>
                <a:gd name="T64" fmla="*/ 34339 w 41"/>
                <a:gd name="T65" fmla="*/ 684 h 209"/>
                <a:gd name="T66" fmla="*/ 34339 w 41"/>
                <a:gd name="T67" fmla="*/ 325 h 209"/>
                <a:gd name="T68" fmla="*/ 34339 w 41"/>
                <a:gd name="T69" fmla="*/ 0 h 209"/>
                <a:gd name="T70" fmla="*/ 26127 w 41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209"/>
                <a:gd name="T110" fmla="*/ 41 w 41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209">
                  <a:moveTo>
                    <a:pt x="30" y="0"/>
                  </a:moveTo>
                  <a:lnTo>
                    <a:pt x="30" y="0"/>
                  </a:lnTo>
                  <a:lnTo>
                    <a:pt x="30" y="8"/>
                  </a:lnTo>
                  <a:lnTo>
                    <a:pt x="30" y="17"/>
                  </a:lnTo>
                  <a:lnTo>
                    <a:pt x="30" y="26"/>
                  </a:lnTo>
                  <a:lnTo>
                    <a:pt x="30" y="37"/>
                  </a:lnTo>
                  <a:lnTo>
                    <a:pt x="30" y="49"/>
                  </a:lnTo>
                  <a:lnTo>
                    <a:pt x="29" y="61"/>
                  </a:lnTo>
                  <a:lnTo>
                    <a:pt x="28" y="74"/>
                  </a:lnTo>
                  <a:lnTo>
                    <a:pt x="26" y="87"/>
                  </a:lnTo>
                  <a:lnTo>
                    <a:pt x="24" y="100"/>
                  </a:lnTo>
                  <a:lnTo>
                    <a:pt x="23" y="115"/>
                  </a:lnTo>
                  <a:lnTo>
                    <a:pt x="20" y="128"/>
                  </a:lnTo>
                  <a:lnTo>
                    <a:pt x="17" y="143"/>
                  </a:lnTo>
                  <a:lnTo>
                    <a:pt x="13" y="158"/>
                  </a:lnTo>
                  <a:lnTo>
                    <a:pt x="10" y="173"/>
                  </a:lnTo>
                  <a:lnTo>
                    <a:pt x="5" y="189"/>
                  </a:lnTo>
                  <a:lnTo>
                    <a:pt x="0" y="203"/>
                  </a:lnTo>
                  <a:lnTo>
                    <a:pt x="9" y="208"/>
                  </a:lnTo>
                  <a:lnTo>
                    <a:pt x="14" y="192"/>
                  </a:lnTo>
                  <a:lnTo>
                    <a:pt x="18" y="177"/>
                  </a:lnTo>
                  <a:lnTo>
                    <a:pt x="22" y="161"/>
                  </a:lnTo>
                  <a:lnTo>
                    <a:pt x="26" y="146"/>
                  </a:lnTo>
                  <a:lnTo>
                    <a:pt x="29" y="131"/>
                  </a:lnTo>
                  <a:lnTo>
                    <a:pt x="31" y="117"/>
                  </a:lnTo>
                  <a:lnTo>
                    <a:pt x="33" y="102"/>
                  </a:lnTo>
                  <a:lnTo>
                    <a:pt x="35" y="88"/>
                  </a:lnTo>
                  <a:lnTo>
                    <a:pt x="37" y="75"/>
                  </a:lnTo>
                  <a:lnTo>
                    <a:pt x="37" y="62"/>
                  </a:lnTo>
                  <a:lnTo>
                    <a:pt x="38" y="50"/>
                  </a:lnTo>
                  <a:lnTo>
                    <a:pt x="39" y="38"/>
                  </a:lnTo>
                  <a:lnTo>
                    <a:pt x="39" y="27"/>
                  </a:lnTo>
                  <a:lnTo>
                    <a:pt x="40" y="17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0" y="0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1190">
              <a:extLst>
                <a:ext uri="{FF2B5EF4-FFF2-40B4-BE49-F238E27FC236}">
                  <a16:creationId xmlns:a16="http://schemas.microsoft.com/office/drawing/2014/main" id="{C1DB9294-146C-490F-BA1E-95B9F319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079"/>
              <a:ext cx="40" cy="244"/>
            </a:xfrm>
            <a:custGeom>
              <a:avLst/>
              <a:gdLst>
                <a:gd name="T0" fmla="*/ 0 w 27"/>
                <a:gd name="T1" fmla="*/ 120 h 196"/>
                <a:gd name="T2" fmla="*/ 0 w 27"/>
                <a:gd name="T3" fmla="*/ 120 h 196"/>
                <a:gd name="T4" fmla="*/ 1 w 27"/>
                <a:gd name="T5" fmla="*/ 230 h 196"/>
                <a:gd name="T6" fmla="*/ 1407 w 27"/>
                <a:gd name="T7" fmla="*/ 443 h 196"/>
                <a:gd name="T8" fmla="*/ 1407 w 27"/>
                <a:gd name="T9" fmla="*/ 686 h 196"/>
                <a:gd name="T10" fmla="*/ 3087 w 27"/>
                <a:gd name="T11" fmla="*/ 987 h 196"/>
                <a:gd name="T12" fmla="*/ 4573 w 27"/>
                <a:gd name="T13" fmla="*/ 1323 h 196"/>
                <a:gd name="T14" fmla="*/ 5496 w 27"/>
                <a:gd name="T15" fmla="*/ 1747 h 196"/>
                <a:gd name="T16" fmla="*/ 6775 w 27"/>
                <a:gd name="T17" fmla="*/ 2194 h 196"/>
                <a:gd name="T18" fmla="*/ 8142 w 27"/>
                <a:gd name="T19" fmla="*/ 2731 h 196"/>
                <a:gd name="T20" fmla="*/ 8785 w 27"/>
                <a:gd name="T21" fmla="*/ 3257 h 196"/>
                <a:gd name="T22" fmla="*/ 10037 w 27"/>
                <a:gd name="T23" fmla="*/ 3834 h 196"/>
                <a:gd name="T24" fmla="*/ 12062 w 27"/>
                <a:gd name="T25" fmla="*/ 4459 h 196"/>
                <a:gd name="T26" fmla="*/ 12062 w 27"/>
                <a:gd name="T27" fmla="*/ 5088 h 196"/>
                <a:gd name="T28" fmla="*/ 13015 w 27"/>
                <a:gd name="T29" fmla="*/ 5865 h 196"/>
                <a:gd name="T30" fmla="*/ 13439 w 27"/>
                <a:gd name="T31" fmla="*/ 6561 h 196"/>
                <a:gd name="T32" fmla="*/ 13439 w 27"/>
                <a:gd name="T33" fmla="*/ 7327 h 196"/>
                <a:gd name="T34" fmla="*/ 13439 w 27"/>
                <a:gd name="T35" fmla="*/ 8098 h 196"/>
                <a:gd name="T36" fmla="*/ 21050 w 27"/>
                <a:gd name="T37" fmla="*/ 8098 h 196"/>
                <a:gd name="T38" fmla="*/ 21050 w 27"/>
                <a:gd name="T39" fmla="*/ 7327 h 196"/>
                <a:gd name="T40" fmla="*/ 19910 w 27"/>
                <a:gd name="T41" fmla="*/ 6561 h 196"/>
                <a:gd name="T42" fmla="*/ 19281 w 27"/>
                <a:gd name="T43" fmla="*/ 5776 h 196"/>
                <a:gd name="T44" fmla="*/ 19281 w 27"/>
                <a:gd name="T45" fmla="*/ 5048 h 196"/>
                <a:gd name="T46" fmla="*/ 18187 w 27"/>
                <a:gd name="T47" fmla="*/ 4453 h 196"/>
                <a:gd name="T48" fmla="*/ 16729 w 27"/>
                <a:gd name="T49" fmla="*/ 3723 h 196"/>
                <a:gd name="T50" fmla="*/ 15849 w 27"/>
                <a:gd name="T51" fmla="*/ 3177 h 196"/>
                <a:gd name="T52" fmla="*/ 14406 w 27"/>
                <a:gd name="T53" fmla="*/ 2664 h 196"/>
                <a:gd name="T54" fmla="*/ 13439 w 27"/>
                <a:gd name="T55" fmla="*/ 2088 h 196"/>
                <a:gd name="T56" fmla="*/ 12062 w 27"/>
                <a:gd name="T57" fmla="*/ 1647 h 196"/>
                <a:gd name="T58" fmla="*/ 11292 w 27"/>
                <a:gd name="T59" fmla="*/ 1229 h 196"/>
                <a:gd name="T60" fmla="*/ 9724 w 27"/>
                <a:gd name="T61" fmla="*/ 854 h 196"/>
                <a:gd name="T62" fmla="*/ 8785 w 27"/>
                <a:gd name="T63" fmla="*/ 551 h 196"/>
                <a:gd name="T64" fmla="*/ 8142 w 27"/>
                <a:gd name="T65" fmla="*/ 330 h 196"/>
                <a:gd name="T66" fmla="*/ 6775 w 27"/>
                <a:gd name="T67" fmla="*/ 120 h 196"/>
                <a:gd name="T68" fmla="*/ 6564 w 27"/>
                <a:gd name="T69" fmla="*/ 0 h 196"/>
                <a:gd name="T70" fmla="*/ 0 w 27"/>
                <a:gd name="T71" fmla="*/ 120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"/>
                <a:gd name="T109" fmla="*/ 0 h 196"/>
                <a:gd name="T110" fmla="*/ 27 w 27"/>
                <a:gd name="T111" fmla="*/ 196 h 1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" h="196">
                  <a:moveTo>
                    <a:pt x="0" y="3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6" y="32"/>
                  </a:lnTo>
                  <a:lnTo>
                    <a:pt x="7" y="42"/>
                  </a:lnTo>
                  <a:lnTo>
                    <a:pt x="9" y="53"/>
                  </a:lnTo>
                  <a:lnTo>
                    <a:pt x="10" y="66"/>
                  </a:lnTo>
                  <a:lnTo>
                    <a:pt x="11" y="79"/>
                  </a:lnTo>
                  <a:lnTo>
                    <a:pt x="13" y="92"/>
                  </a:lnTo>
                  <a:lnTo>
                    <a:pt x="15" y="108"/>
                  </a:lnTo>
                  <a:lnTo>
                    <a:pt x="15" y="123"/>
                  </a:lnTo>
                  <a:lnTo>
                    <a:pt x="16" y="141"/>
                  </a:lnTo>
                  <a:lnTo>
                    <a:pt x="17" y="158"/>
                  </a:lnTo>
                  <a:lnTo>
                    <a:pt x="17" y="177"/>
                  </a:lnTo>
                  <a:lnTo>
                    <a:pt x="17" y="195"/>
                  </a:lnTo>
                  <a:lnTo>
                    <a:pt x="26" y="195"/>
                  </a:lnTo>
                  <a:lnTo>
                    <a:pt x="26" y="177"/>
                  </a:lnTo>
                  <a:lnTo>
                    <a:pt x="25" y="158"/>
                  </a:lnTo>
                  <a:lnTo>
                    <a:pt x="24" y="140"/>
                  </a:lnTo>
                  <a:lnTo>
                    <a:pt x="24" y="122"/>
                  </a:lnTo>
                  <a:lnTo>
                    <a:pt x="23" y="107"/>
                  </a:lnTo>
                  <a:lnTo>
                    <a:pt x="21" y="90"/>
                  </a:lnTo>
                  <a:lnTo>
                    <a:pt x="20" y="77"/>
                  </a:lnTo>
                  <a:lnTo>
                    <a:pt x="18" y="64"/>
                  </a:lnTo>
                  <a:lnTo>
                    <a:pt x="17" y="51"/>
                  </a:lnTo>
                  <a:lnTo>
                    <a:pt x="15" y="40"/>
                  </a:lnTo>
                  <a:lnTo>
                    <a:pt x="14" y="30"/>
                  </a:lnTo>
                  <a:lnTo>
                    <a:pt x="12" y="21"/>
                  </a:lnTo>
                  <a:lnTo>
                    <a:pt x="11" y="14"/>
                  </a:lnTo>
                  <a:lnTo>
                    <a:pt x="10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1191">
              <a:extLst>
                <a:ext uri="{FF2B5EF4-FFF2-40B4-BE49-F238E27FC236}">
                  <a16:creationId xmlns:a16="http://schemas.microsoft.com/office/drawing/2014/main" id="{CF9C6264-1403-4A4F-A862-C9290CFE9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3028"/>
              <a:ext cx="29" cy="48"/>
            </a:xfrm>
            <a:custGeom>
              <a:avLst/>
              <a:gdLst>
                <a:gd name="T0" fmla="*/ 0 w 20"/>
                <a:gd name="T1" fmla="*/ 137 h 39"/>
                <a:gd name="T2" fmla="*/ 1159 w 20"/>
                <a:gd name="T3" fmla="*/ 267 h 39"/>
                <a:gd name="T4" fmla="*/ 2437 w 20"/>
                <a:gd name="T5" fmla="*/ 405 h 39"/>
                <a:gd name="T6" fmla="*/ 2751 w 20"/>
                <a:gd name="T7" fmla="*/ 588 h 39"/>
                <a:gd name="T8" fmla="*/ 3534 w 20"/>
                <a:gd name="T9" fmla="*/ 724 h 39"/>
                <a:gd name="T10" fmla="*/ 4470 w 20"/>
                <a:gd name="T11" fmla="*/ 891 h 39"/>
                <a:gd name="T12" fmla="*/ 5124 w 20"/>
                <a:gd name="T13" fmla="*/ 1036 h 39"/>
                <a:gd name="T14" fmla="*/ 6091 w 20"/>
                <a:gd name="T15" fmla="*/ 1170 h 39"/>
                <a:gd name="T16" fmla="*/ 6091 w 20"/>
                <a:gd name="T17" fmla="*/ 1294 h 39"/>
                <a:gd name="T18" fmla="*/ 10774 w 20"/>
                <a:gd name="T19" fmla="*/ 1186 h 39"/>
                <a:gd name="T20" fmla="*/ 10031 w 20"/>
                <a:gd name="T21" fmla="*/ 1051 h 39"/>
                <a:gd name="T22" fmla="*/ 9399 w 20"/>
                <a:gd name="T23" fmla="*/ 928 h 39"/>
                <a:gd name="T24" fmla="*/ 8832 w 20"/>
                <a:gd name="T25" fmla="*/ 754 h 39"/>
                <a:gd name="T26" fmla="*/ 7662 w 20"/>
                <a:gd name="T27" fmla="*/ 588 h 39"/>
                <a:gd name="T28" fmla="*/ 6482 w 20"/>
                <a:gd name="T29" fmla="*/ 405 h 39"/>
                <a:gd name="T30" fmla="*/ 6091 w 20"/>
                <a:gd name="T31" fmla="*/ 267 h 39"/>
                <a:gd name="T32" fmla="*/ 4470 w 20"/>
                <a:gd name="T33" fmla="*/ 111 h 39"/>
                <a:gd name="T34" fmla="*/ 3989 w 20"/>
                <a:gd name="T35" fmla="*/ 0 h 39"/>
                <a:gd name="T36" fmla="*/ 0 w 20"/>
                <a:gd name="T37" fmla="*/ 13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39"/>
                <a:gd name="T59" fmla="*/ 20 w 20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39">
                  <a:moveTo>
                    <a:pt x="0" y="4"/>
                  </a:moveTo>
                  <a:lnTo>
                    <a:pt x="2" y="8"/>
                  </a:lnTo>
                  <a:lnTo>
                    <a:pt x="4" y="12"/>
                  </a:lnTo>
                  <a:lnTo>
                    <a:pt x="5" y="17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9" y="35"/>
                  </a:lnTo>
                  <a:lnTo>
                    <a:pt x="18" y="31"/>
                  </a:lnTo>
                  <a:lnTo>
                    <a:pt x="17" y="27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1192">
              <a:extLst>
                <a:ext uri="{FF2B5EF4-FFF2-40B4-BE49-F238E27FC236}">
                  <a16:creationId xmlns:a16="http://schemas.microsoft.com/office/drawing/2014/main" id="{DA4D6F8B-030D-46B7-8770-FB891778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3024"/>
              <a:ext cx="6" cy="4"/>
            </a:xfrm>
            <a:custGeom>
              <a:avLst/>
              <a:gdLst>
                <a:gd name="T0" fmla="*/ 3482 w 4"/>
                <a:gd name="T1" fmla="*/ 1 h 3"/>
                <a:gd name="T2" fmla="*/ 1911 w 4"/>
                <a:gd name="T3" fmla="*/ 0 h 3"/>
                <a:gd name="T4" fmla="*/ 1166 w 4"/>
                <a:gd name="T5" fmla="*/ 0 h 3"/>
                <a:gd name="T6" fmla="*/ 0 w 4"/>
                <a:gd name="T7" fmla="*/ 1 h 3"/>
                <a:gd name="T8" fmla="*/ 0 w 4"/>
                <a:gd name="T9" fmla="*/ 276 h 3"/>
                <a:gd name="T10" fmla="*/ 3482 w 4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</a:path>
              </a:pathLst>
            </a:custGeom>
            <a:solidFill>
              <a:srgbClr val="B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Freeform 1193">
              <a:extLst>
                <a:ext uri="{FF2B5EF4-FFF2-40B4-BE49-F238E27FC236}">
                  <a16:creationId xmlns:a16="http://schemas.microsoft.com/office/drawing/2014/main" id="{110DA7D6-3C6C-4CF2-86A4-CCD1F163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3647"/>
              <a:ext cx="5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6147 w 3"/>
                <a:gd name="T5" fmla="*/ 2 h 3"/>
                <a:gd name="T6" fmla="*/ 6147 w 3"/>
                <a:gd name="T7" fmla="*/ 2 h 3"/>
                <a:gd name="T8" fmla="*/ 10245 w 3"/>
                <a:gd name="T9" fmla="*/ 2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1194">
              <a:extLst>
                <a:ext uri="{FF2B5EF4-FFF2-40B4-BE49-F238E27FC236}">
                  <a16:creationId xmlns:a16="http://schemas.microsoft.com/office/drawing/2014/main" id="{3EBB821F-208E-443A-B626-C1433F441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3589"/>
              <a:ext cx="40" cy="60"/>
            </a:xfrm>
            <a:custGeom>
              <a:avLst/>
              <a:gdLst>
                <a:gd name="T0" fmla="*/ 14870 w 27"/>
                <a:gd name="T1" fmla="*/ 0 h 48"/>
                <a:gd name="T2" fmla="*/ 14870 w 27"/>
                <a:gd name="T3" fmla="*/ 0 h 48"/>
                <a:gd name="T4" fmla="*/ 14406 w 27"/>
                <a:gd name="T5" fmla="*/ 119 h 48"/>
                <a:gd name="T6" fmla="*/ 13439 w 27"/>
                <a:gd name="T7" fmla="*/ 233 h 48"/>
                <a:gd name="T8" fmla="*/ 12062 w 27"/>
                <a:gd name="T9" fmla="*/ 455 h 48"/>
                <a:gd name="T10" fmla="*/ 10037 w 27"/>
                <a:gd name="T11" fmla="*/ 711 h 48"/>
                <a:gd name="T12" fmla="*/ 8142 w 27"/>
                <a:gd name="T13" fmla="*/ 1024 h 48"/>
                <a:gd name="T14" fmla="*/ 5496 w 27"/>
                <a:gd name="T15" fmla="*/ 1291 h 48"/>
                <a:gd name="T16" fmla="*/ 2084 w 27"/>
                <a:gd name="T17" fmla="*/ 1575 h 48"/>
                <a:gd name="T18" fmla="*/ 0 w 27"/>
                <a:gd name="T19" fmla="*/ 1818 h 48"/>
                <a:gd name="T20" fmla="*/ 4573 w 27"/>
                <a:gd name="T21" fmla="*/ 2101 h 48"/>
                <a:gd name="T22" fmla="*/ 6775 w 27"/>
                <a:gd name="T23" fmla="*/ 1818 h 48"/>
                <a:gd name="T24" fmla="*/ 10037 w 27"/>
                <a:gd name="T25" fmla="*/ 1575 h 48"/>
                <a:gd name="T26" fmla="*/ 13015 w 27"/>
                <a:gd name="T27" fmla="*/ 1220 h 48"/>
                <a:gd name="T28" fmla="*/ 15849 w 27"/>
                <a:gd name="T29" fmla="*/ 889 h 48"/>
                <a:gd name="T30" fmla="*/ 17870 w 27"/>
                <a:gd name="T31" fmla="*/ 661 h 48"/>
                <a:gd name="T32" fmla="*/ 19281 w 27"/>
                <a:gd name="T33" fmla="*/ 380 h 48"/>
                <a:gd name="T34" fmla="*/ 21050 w 27"/>
                <a:gd name="T35" fmla="*/ 233 h 48"/>
                <a:gd name="T36" fmla="*/ 21050 w 27"/>
                <a:gd name="T37" fmla="*/ 186 h 48"/>
                <a:gd name="T38" fmla="*/ 14870 w 27"/>
                <a:gd name="T39" fmla="*/ 0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8"/>
                <a:gd name="T62" fmla="*/ 27 w 27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8">
                  <a:moveTo>
                    <a:pt x="19" y="0"/>
                  </a:moveTo>
                  <a:lnTo>
                    <a:pt x="19" y="0"/>
                  </a:lnTo>
                  <a:lnTo>
                    <a:pt x="18" y="2"/>
                  </a:lnTo>
                  <a:lnTo>
                    <a:pt x="17" y="5"/>
                  </a:lnTo>
                  <a:lnTo>
                    <a:pt x="15" y="10"/>
                  </a:lnTo>
                  <a:lnTo>
                    <a:pt x="13" y="16"/>
                  </a:lnTo>
                  <a:lnTo>
                    <a:pt x="10" y="23"/>
                  </a:lnTo>
                  <a:lnTo>
                    <a:pt x="7" y="29"/>
                  </a:lnTo>
                  <a:lnTo>
                    <a:pt x="3" y="35"/>
                  </a:lnTo>
                  <a:lnTo>
                    <a:pt x="0" y="41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20" y="20"/>
                  </a:lnTo>
                  <a:lnTo>
                    <a:pt x="22" y="14"/>
                  </a:lnTo>
                  <a:lnTo>
                    <a:pt x="24" y="9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19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Freeform 1195">
              <a:extLst>
                <a:ext uri="{FF2B5EF4-FFF2-40B4-BE49-F238E27FC236}">
                  <a16:creationId xmlns:a16="http://schemas.microsoft.com/office/drawing/2014/main" id="{0A4A00C2-C8AF-416D-B236-91D7A338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329"/>
              <a:ext cx="59" cy="259"/>
            </a:xfrm>
            <a:custGeom>
              <a:avLst/>
              <a:gdLst>
                <a:gd name="T0" fmla="*/ 22132 w 40"/>
                <a:gd name="T1" fmla="*/ 0 h 208"/>
                <a:gd name="T2" fmla="*/ 21445 w 40"/>
                <a:gd name="T3" fmla="*/ 0 h 208"/>
                <a:gd name="T4" fmla="*/ 21445 w 40"/>
                <a:gd name="T5" fmla="*/ 330 h 208"/>
                <a:gd name="T6" fmla="*/ 21445 w 40"/>
                <a:gd name="T7" fmla="*/ 695 h 208"/>
                <a:gd name="T8" fmla="*/ 21445 w 40"/>
                <a:gd name="T9" fmla="*/ 1127 h 208"/>
                <a:gd name="T10" fmla="*/ 21445 w 40"/>
                <a:gd name="T11" fmla="*/ 1533 h 208"/>
                <a:gd name="T12" fmla="*/ 21445 w 40"/>
                <a:gd name="T13" fmla="*/ 2048 h 208"/>
                <a:gd name="T14" fmla="*/ 20328 w 40"/>
                <a:gd name="T15" fmla="*/ 2550 h 208"/>
                <a:gd name="T16" fmla="*/ 20092 w 40"/>
                <a:gd name="T17" fmla="*/ 3086 h 208"/>
                <a:gd name="T18" fmla="*/ 18712 w 40"/>
                <a:gd name="T19" fmla="*/ 3581 h 208"/>
                <a:gd name="T20" fmla="*/ 17868 w 40"/>
                <a:gd name="T21" fmla="*/ 4190 h 208"/>
                <a:gd name="T22" fmla="*/ 15890 w 40"/>
                <a:gd name="T23" fmla="*/ 4785 h 208"/>
                <a:gd name="T24" fmla="*/ 13782 w 40"/>
                <a:gd name="T25" fmla="*/ 5333 h 208"/>
                <a:gd name="T26" fmla="*/ 12114 w 40"/>
                <a:gd name="T27" fmla="*/ 5958 h 208"/>
                <a:gd name="T28" fmla="*/ 9344 w 40"/>
                <a:gd name="T29" fmla="*/ 6570 h 208"/>
                <a:gd name="T30" fmla="*/ 7304 w 40"/>
                <a:gd name="T31" fmla="*/ 7195 h 208"/>
                <a:gd name="T32" fmla="*/ 3357 w 40"/>
                <a:gd name="T33" fmla="*/ 7860 h 208"/>
                <a:gd name="T34" fmla="*/ 0 w 40"/>
                <a:gd name="T35" fmla="*/ 8449 h 208"/>
                <a:gd name="T36" fmla="*/ 6261 w 40"/>
                <a:gd name="T37" fmla="*/ 8608 h 208"/>
                <a:gd name="T38" fmla="*/ 9344 w 40"/>
                <a:gd name="T39" fmla="*/ 7993 h 208"/>
                <a:gd name="T40" fmla="*/ 12686 w 40"/>
                <a:gd name="T41" fmla="*/ 7314 h 208"/>
                <a:gd name="T42" fmla="*/ 15606 w 40"/>
                <a:gd name="T43" fmla="*/ 6688 h 208"/>
                <a:gd name="T44" fmla="*/ 17868 w 40"/>
                <a:gd name="T45" fmla="*/ 6079 h 208"/>
                <a:gd name="T46" fmla="*/ 20092 w 40"/>
                <a:gd name="T47" fmla="*/ 5432 h 208"/>
                <a:gd name="T48" fmla="*/ 21445 w 40"/>
                <a:gd name="T49" fmla="*/ 4882 h 208"/>
                <a:gd name="T50" fmla="*/ 23438 w 40"/>
                <a:gd name="T51" fmla="*/ 4237 h 208"/>
                <a:gd name="T52" fmla="*/ 25133 w 40"/>
                <a:gd name="T53" fmla="*/ 3606 h 208"/>
                <a:gd name="T54" fmla="*/ 26355 w 40"/>
                <a:gd name="T55" fmla="*/ 3104 h 208"/>
                <a:gd name="T56" fmla="*/ 26603 w 40"/>
                <a:gd name="T57" fmla="*/ 2589 h 208"/>
                <a:gd name="T58" fmla="*/ 26603 w 40"/>
                <a:gd name="T59" fmla="*/ 2079 h 208"/>
                <a:gd name="T60" fmla="*/ 27600 w 40"/>
                <a:gd name="T61" fmla="*/ 1576 h 208"/>
                <a:gd name="T62" fmla="*/ 28118 w 40"/>
                <a:gd name="T63" fmla="*/ 1127 h 208"/>
                <a:gd name="T64" fmla="*/ 29239 w 40"/>
                <a:gd name="T65" fmla="*/ 695 h 208"/>
                <a:gd name="T66" fmla="*/ 29239 w 40"/>
                <a:gd name="T67" fmla="*/ 330 h 208"/>
                <a:gd name="T68" fmla="*/ 29239 w 40"/>
                <a:gd name="T69" fmla="*/ 0 h 208"/>
                <a:gd name="T70" fmla="*/ 28118 w 40"/>
                <a:gd name="T71" fmla="*/ 0 h 208"/>
                <a:gd name="T72" fmla="*/ 22132 w 40"/>
                <a:gd name="T73" fmla="*/ 0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208"/>
                <a:gd name="T113" fmla="*/ 40 w 40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208">
                  <a:moveTo>
                    <a:pt x="3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29" y="17"/>
                  </a:lnTo>
                  <a:lnTo>
                    <a:pt x="29" y="27"/>
                  </a:lnTo>
                  <a:lnTo>
                    <a:pt x="29" y="37"/>
                  </a:lnTo>
                  <a:lnTo>
                    <a:pt x="29" y="49"/>
                  </a:lnTo>
                  <a:lnTo>
                    <a:pt x="28" y="61"/>
                  </a:lnTo>
                  <a:lnTo>
                    <a:pt x="27" y="74"/>
                  </a:lnTo>
                  <a:lnTo>
                    <a:pt x="25" y="86"/>
                  </a:lnTo>
                  <a:lnTo>
                    <a:pt x="24" y="100"/>
                  </a:lnTo>
                  <a:lnTo>
                    <a:pt x="22" y="115"/>
                  </a:lnTo>
                  <a:lnTo>
                    <a:pt x="19" y="128"/>
                  </a:lnTo>
                  <a:lnTo>
                    <a:pt x="16" y="143"/>
                  </a:lnTo>
                  <a:lnTo>
                    <a:pt x="13" y="158"/>
                  </a:lnTo>
                  <a:lnTo>
                    <a:pt x="10" y="173"/>
                  </a:lnTo>
                  <a:lnTo>
                    <a:pt x="5" y="189"/>
                  </a:lnTo>
                  <a:lnTo>
                    <a:pt x="0" y="203"/>
                  </a:lnTo>
                  <a:lnTo>
                    <a:pt x="8" y="207"/>
                  </a:lnTo>
                  <a:lnTo>
                    <a:pt x="13" y="192"/>
                  </a:lnTo>
                  <a:lnTo>
                    <a:pt x="17" y="176"/>
                  </a:lnTo>
                  <a:lnTo>
                    <a:pt x="21" y="161"/>
                  </a:lnTo>
                  <a:lnTo>
                    <a:pt x="24" y="146"/>
                  </a:lnTo>
                  <a:lnTo>
                    <a:pt x="27" y="130"/>
                  </a:lnTo>
                  <a:lnTo>
                    <a:pt x="29" y="117"/>
                  </a:lnTo>
                  <a:lnTo>
                    <a:pt x="32" y="102"/>
                  </a:lnTo>
                  <a:lnTo>
                    <a:pt x="34" y="87"/>
                  </a:lnTo>
                  <a:lnTo>
                    <a:pt x="35" y="75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7" y="38"/>
                  </a:lnTo>
                  <a:lnTo>
                    <a:pt x="38" y="27"/>
                  </a:lnTo>
                  <a:lnTo>
                    <a:pt x="39" y="17"/>
                  </a:lnTo>
                  <a:lnTo>
                    <a:pt x="39" y="8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0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Freeform 1196">
              <a:extLst>
                <a:ext uri="{FF2B5EF4-FFF2-40B4-BE49-F238E27FC236}">
                  <a16:creationId xmlns:a16="http://schemas.microsoft.com/office/drawing/2014/main" id="{AD9F2010-C498-4707-9B90-0871CF33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079"/>
              <a:ext cx="38" cy="244"/>
            </a:xfrm>
            <a:custGeom>
              <a:avLst/>
              <a:gdLst>
                <a:gd name="T0" fmla="*/ 0 w 26"/>
                <a:gd name="T1" fmla="*/ 120 h 196"/>
                <a:gd name="T2" fmla="*/ 0 w 26"/>
                <a:gd name="T3" fmla="*/ 120 h 196"/>
                <a:gd name="T4" fmla="*/ 0 w 26"/>
                <a:gd name="T5" fmla="*/ 230 h 196"/>
                <a:gd name="T6" fmla="*/ 1 w 26"/>
                <a:gd name="T7" fmla="*/ 443 h 196"/>
                <a:gd name="T8" fmla="*/ 1258 w 26"/>
                <a:gd name="T9" fmla="*/ 686 h 196"/>
                <a:gd name="T10" fmla="*/ 2688 w 26"/>
                <a:gd name="T11" fmla="*/ 987 h 196"/>
                <a:gd name="T12" fmla="*/ 3082 w 26"/>
                <a:gd name="T13" fmla="*/ 1323 h 196"/>
                <a:gd name="T14" fmla="*/ 3929 w 26"/>
                <a:gd name="T15" fmla="*/ 1747 h 196"/>
                <a:gd name="T16" fmla="*/ 5330 w 26"/>
                <a:gd name="T17" fmla="*/ 2194 h 196"/>
                <a:gd name="T18" fmla="*/ 6583 w 26"/>
                <a:gd name="T19" fmla="*/ 2731 h 196"/>
                <a:gd name="T20" fmla="*/ 6941 w 26"/>
                <a:gd name="T21" fmla="*/ 3257 h 196"/>
                <a:gd name="T22" fmla="*/ 7790 w 26"/>
                <a:gd name="T23" fmla="*/ 3834 h 196"/>
                <a:gd name="T24" fmla="*/ 8451 w 26"/>
                <a:gd name="T25" fmla="*/ 4459 h 196"/>
                <a:gd name="T26" fmla="*/ 9621 w 26"/>
                <a:gd name="T27" fmla="*/ 5088 h 196"/>
                <a:gd name="T28" fmla="*/ 10145 w 26"/>
                <a:gd name="T29" fmla="*/ 5865 h 196"/>
                <a:gd name="T30" fmla="*/ 10145 w 26"/>
                <a:gd name="T31" fmla="*/ 6561 h 196"/>
                <a:gd name="T32" fmla="*/ 10145 w 26"/>
                <a:gd name="T33" fmla="*/ 7327 h 196"/>
                <a:gd name="T34" fmla="*/ 10956 w 26"/>
                <a:gd name="T35" fmla="*/ 8098 h 196"/>
                <a:gd name="T36" fmla="*/ 15245 w 26"/>
                <a:gd name="T37" fmla="*/ 8098 h 196"/>
                <a:gd name="T38" fmla="*/ 16013 w 26"/>
                <a:gd name="T39" fmla="*/ 7327 h 196"/>
                <a:gd name="T40" fmla="*/ 15245 w 26"/>
                <a:gd name="T41" fmla="*/ 6561 h 196"/>
                <a:gd name="T42" fmla="*/ 14827 w 26"/>
                <a:gd name="T43" fmla="*/ 5776 h 196"/>
                <a:gd name="T44" fmla="*/ 14827 w 26"/>
                <a:gd name="T45" fmla="*/ 5048 h 196"/>
                <a:gd name="T46" fmla="*/ 13325 w 26"/>
                <a:gd name="T47" fmla="*/ 4453 h 196"/>
                <a:gd name="T48" fmla="*/ 12351 w 26"/>
                <a:gd name="T49" fmla="*/ 3784 h 196"/>
                <a:gd name="T50" fmla="*/ 12265 w 26"/>
                <a:gd name="T51" fmla="*/ 3235 h 196"/>
                <a:gd name="T52" fmla="*/ 10956 w 26"/>
                <a:gd name="T53" fmla="*/ 2664 h 196"/>
                <a:gd name="T54" fmla="*/ 9621 w 26"/>
                <a:gd name="T55" fmla="*/ 2088 h 196"/>
                <a:gd name="T56" fmla="*/ 8451 w 26"/>
                <a:gd name="T57" fmla="*/ 1647 h 196"/>
                <a:gd name="T58" fmla="*/ 7790 w 26"/>
                <a:gd name="T59" fmla="*/ 1229 h 196"/>
                <a:gd name="T60" fmla="*/ 6941 w 26"/>
                <a:gd name="T61" fmla="*/ 854 h 196"/>
                <a:gd name="T62" fmla="*/ 6583 w 26"/>
                <a:gd name="T63" fmla="*/ 551 h 196"/>
                <a:gd name="T64" fmla="*/ 5330 w 26"/>
                <a:gd name="T65" fmla="*/ 356 h 196"/>
                <a:gd name="T66" fmla="*/ 5330 w 26"/>
                <a:gd name="T67" fmla="*/ 120 h 196"/>
                <a:gd name="T68" fmla="*/ 4504 w 26"/>
                <a:gd name="T69" fmla="*/ 0 h 196"/>
                <a:gd name="T70" fmla="*/ 0 w 26"/>
                <a:gd name="T71" fmla="*/ 120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96"/>
                <a:gd name="T110" fmla="*/ 26 w 26"/>
                <a:gd name="T111" fmla="*/ 196 h 1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96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5" y="32"/>
                  </a:lnTo>
                  <a:lnTo>
                    <a:pt x="6" y="42"/>
                  </a:lnTo>
                  <a:lnTo>
                    <a:pt x="8" y="53"/>
                  </a:lnTo>
                  <a:lnTo>
                    <a:pt x="10" y="66"/>
                  </a:lnTo>
                  <a:lnTo>
                    <a:pt x="11" y="79"/>
                  </a:lnTo>
                  <a:lnTo>
                    <a:pt x="12" y="92"/>
                  </a:lnTo>
                  <a:lnTo>
                    <a:pt x="14" y="108"/>
                  </a:lnTo>
                  <a:lnTo>
                    <a:pt x="15" y="123"/>
                  </a:lnTo>
                  <a:lnTo>
                    <a:pt x="16" y="141"/>
                  </a:lnTo>
                  <a:lnTo>
                    <a:pt x="16" y="158"/>
                  </a:lnTo>
                  <a:lnTo>
                    <a:pt x="16" y="177"/>
                  </a:lnTo>
                  <a:lnTo>
                    <a:pt x="17" y="195"/>
                  </a:lnTo>
                  <a:lnTo>
                    <a:pt x="24" y="195"/>
                  </a:lnTo>
                  <a:lnTo>
                    <a:pt x="25" y="177"/>
                  </a:lnTo>
                  <a:lnTo>
                    <a:pt x="24" y="158"/>
                  </a:lnTo>
                  <a:lnTo>
                    <a:pt x="23" y="140"/>
                  </a:lnTo>
                  <a:lnTo>
                    <a:pt x="23" y="122"/>
                  </a:lnTo>
                  <a:lnTo>
                    <a:pt x="21" y="107"/>
                  </a:lnTo>
                  <a:lnTo>
                    <a:pt x="20" y="91"/>
                  </a:lnTo>
                  <a:lnTo>
                    <a:pt x="19" y="78"/>
                  </a:lnTo>
                  <a:lnTo>
                    <a:pt x="17" y="64"/>
                  </a:lnTo>
                  <a:lnTo>
                    <a:pt x="15" y="51"/>
                  </a:lnTo>
                  <a:lnTo>
                    <a:pt x="14" y="40"/>
                  </a:lnTo>
                  <a:lnTo>
                    <a:pt x="12" y="30"/>
                  </a:lnTo>
                  <a:lnTo>
                    <a:pt x="11" y="21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4" name="Freeform 1197">
              <a:extLst>
                <a:ext uri="{FF2B5EF4-FFF2-40B4-BE49-F238E27FC236}">
                  <a16:creationId xmlns:a16="http://schemas.microsoft.com/office/drawing/2014/main" id="{AAE229EB-9CDE-49E8-93AF-A54E1E81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032"/>
              <a:ext cx="26" cy="44"/>
            </a:xfrm>
            <a:custGeom>
              <a:avLst/>
              <a:gdLst>
                <a:gd name="T0" fmla="*/ 0 w 18"/>
                <a:gd name="T1" fmla="*/ 119 h 36"/>
                <a:gd name="T2" fmla="*/ 1 w 18"/>
                <a:gd name="T3" fmla="*/ 243 h 36"/>
                <a:gd name="T4" fmla="*/ 1531 w 18"/>
                <a:gd name="T5" fmla="*/ 323 h 36"/>
                <a:gd name="T6" fmla="*/ 2211 w 18"/>
                <a:gd name="T7" fmla="*/ 444 h 36"/>
                <a:gd name="T8" fmla="*/ 3194 w 18"/>
                <a:gd name="T9" fmla="*/ 590 h 36"/>
                <a:gd name="T10" fmla="*/ 3457 w 18"/>
                <a:gd name="T11" fmla="*/ 692 h 36"/>
                <a:gd name="T12" fmla="*/ 4258 w 18"/>
                <a:gd name="T13" fmla="*/ 812 h 36"/>
                <a:gd name="T14" fmla="*/ 4614 w 18"/>
                <a:gd name="T15" fmla="*/ 913 h 36"/>
                <a:gd name="T16" fmla="*/ 4993 w 18"/>
                <a:gd name="T17" fmla="*/ 1077 h 36"/>
                <a:gd name="T18" fmla="*/ 8883 w 18"/>
                <a:gd name="T19" fmla="*/ 984 h 36"/>
                <a:gd name="T20" fmla="*/ 8200 w 18"/>
                <a:gd name="T21" fmla="*/ 846 h 36"/>
                <a:gd name="T22" fmla="*/ 7826 w 18"/>
                <a:gd name="T23" fmla="*/ 721 h 36"/>
                <a:gd name="T24" fmla="*/ 6665 w 18"/>
                <a:gd name="T25" fmla="*/ 590 h 36"/>
                <a:gd name="T26" fmla="*/ 6665 w 18"/>
                <a:gd name="T27" fmla="*/ 483 h 36"/>
                <a:gd name="T28" fmla="*/ 4993 w 18"/>
                <a:gd name="T29" fmla="*/ 323 h 36"/>
                <a:gd name="T30" fmla="*/ 4614 w 18"/>
                <a:gd name="T31" fmla="*/ 243 h 36"/>
                <a:gd name="T32" fmla="*/ 3457 w 18"/>
                <a:gd name="T33" fmla="*/ 119 h 36"/>
                <a:gd name="T34" fmla="*/ 3457 w 18"/>
                <a:gd name="T35" fmla="*/ 0 h 36"/>
                <a:gd name="T36" fmla="*/ 0 w 18"/>
                <a:gd name="T37" fmla="*/ 119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36"/>
                <a:gd name="T59" fmla="*/ 18 w 18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36">
                  <a:moveTo>
                    <a:pt x="0" y="4"/>
                  </a:moveTo>
                  <a:lnTo>
                    <a:pt x="1" y="8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7" y="23"/>
                  </a:lnTo>
                  <a:lnTo>
                    <a:pt x="8" y="27"/>
                  </a:lnTo>
                  <a:lnTo>
                    <a:pt x="9" y="31"/>
                  </a:lnTo>
                  <a:lnTo>
                    <a:pt x="10" y="35"/>
                  </a:lnTo>
                  <a:lnTo>
                    <a:pt x="17" y="32"/>
                  </a:lnTo>
                  <a:lnTo>
                    <a:pt x="16" y="28"/>
                  </a:lnTo>
                  <a:lnTo>
                    <a:pt x="15" y="24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Freeform 1198">
              <a:extLst>
                <a:ext uri="{FF2B5EF4-FFF2-40B4-BE49-F238E27FC236}">
                  <a16:creationId xmlns:a16="http://schemas.microsoft.com/office/drawing/2014/main" id="{EB8EE29D-75EB-4B3A-9095-C4F6F752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029"/>
              <a:ext cx="6" cy="3"/>
            </a:xfrm>
            <a:custGeom>
              <a:avLst/>
              <a:gdLst>
                <a:gd name="T0" fmla="*/ 3482 w 4"/>
                <a:gd name="T1" fmla="*/ 0 h 2"/>
                <a:gd name="T2" fmla="*/ 1911 w 4"/>
                <a:gd name="T3" fmla="*/ 0 h 2"/>
                <a:gd name="T4" fmla="*/ 1166 w 4"/>
                <a:gd name="T5" fmla="*/ 0 h 2"/>
                <a:gd name="T6" fmla="*/ 0 w 4"/>
                <a:gd name="T7" fmla="*/ 0 h 2"/>
                <a:gd name="T8" fmla="*/ 0 w 4"/>
                <a:gd name="T9" fmla="*/ 1166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rgbClr val="B3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Freeform 1199">
              <a:extLst>
                <a:ext uri="{FF2B5EF4-FFF2-40B4-BE49-F238E27FC236}">
                  <a16:creationId xmlns:a16="http://schemas.microsoft.com/office/drawing/2014/main" id="{E0290338-F77C-4C68-8FE8-ED882BD88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3640"/>
              <a:ext cx="4" cy="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1 w 3"/>
                <a:gd name="T5" fmla="*/ 276 h 3"/>
                <a:gd name="T6" fmla="*/ 1 w 3"/>
                <a:gd name="T7" fmla="*/ 276 h 3"/>
                <a:gd name="T8" fmla="*/ 276 w 3"/>
                <a:gd name="T9" fmla="*/ 276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Freeform 1200">
              <a:extLst>
                <a:ext uri="{FF2B5EF4-FFF2-40B4-BE49-F238E27FC236}">
                  <a16:creationId xmlns:a16="http://schemas.microsoft.com/office/drawing/2014/main" id="{84AC6948-3ACE-44A1-AD28-3C3BAB4C0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589"/>
              <a:ext cx="36" cy="53"/>
            </a:xfrm>
            <a:custGeom>
              <a:avLst/>
              <a:gdLst>
                <a:gd name="T0" fmla="*/ 15897 w 24"/>
                <a:gd name="T1" fmla="*/ 0 h 42"/>
                <a:gd name="T2" fmla="*/ 15897 w 24"/>
                <a:gd name="T3" fmla="*/ 0 h 42"/>
                <a:gd name="T4" fmla="*/ 15897 w 24"/>
                <a:gd name="T5" fmla="*/ 1 h 42"/>
                <a:gd name="T6" fmla="*/ 14004 w 24"/>
                <a:gd name="T7" fmla="*/ 202 h 42"/>
                <a:gd name="T8" fmla="*/ 13284 w 24"/>
                <a:gd name="T9" fmla="*/ 474 h 42"/>
                <a:gd name="T10" fmla="*/ 11439 w 24"/>
                <a:gd name="T11" fmla="*/ 755 h 42"/>
                <a:gd name="T12" fmla="*/ 9368 w 24"/>
                <a:gd name="T13" fmla="*/ 1027 h 42"/>
                <a:gd name="T14" fmla="*/ 6245 w 24"/>
                <a:gd name="T15" fmla="*/ 1382 h 42"/>
                <a:gd name="T16" fmla="*/ 3482 w 24"/>
                <a:gd name="T17" fmla="*/ 1599 h 42"/>
                <a:gd name="T18" fmla="*/ 0 w 24"/>
                <a:gd name="T19" fmla="*/ 1874 h 42"/>
                <a:gd name="T20" fmla="*/ 6245 w 24"/>
                <a:gd name="T21" fmla="*/ 2160 h 42"/>
                <a:gd name="T22" fmla="*/ 9368 w 24"/>
                <a:gd name="T23" fmla="*/ 1874 h 42"/>
                <a:gd name="T24" fmla="*/ 11691 w 24"/>
                <a:gd name="T25" fmla="*/ 1599 h 42"/>
                <a:gd name="T26" fmla="*/ 14004 w 24"/>
                <a:gd name="T27" fmla="*/ 1248 h 42"/>
                <a:gd name="T28" fmla="*/ 17159 w 24"/>
                <a:gd name="T29" fmla="*/ 953 h 42"/>
                <a:gd name="T30" fmla="*/ 19926 w 24"/>
                <a:gd name="T31" fmla="*/ 621 h 42"/>
                <a:gd name="T32" fmla="*/ 21078 w 24"/>
                <a:gd name="T33" fmla="*/ 406 h 42"/>
                <a:gd name="T34" fmla="*/ 22004 w 24"/>
                <a:gd name="T35" fmla="*/ 202 h 42"/>
                <a:gd name="T36" fmla="*/ 23126 w 24"/>
                <a:gd name="T37" fmla="*/ 160 h 42"/>
                <a:gd name="T38" fmla="*/ 15897 w 24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42"/>
                <a:gd name="T62" fmla="*/ 24 w 24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42">
                  <a:moveTo>
                    <a:pt x="16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4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31"/>
                  </a:lnTo>
                  <a:lnTo>
                    <a:pt x="0" y="3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4" y="24"/>
                  </a:lnTo>
                  <a:lnTo>
                    <a:pt x="17" y="18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16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8" name="Freeform 1201">
              <a:extLst>
                <a:ext uri="{FF2B5EF4-FFF2-40B4-BE49-F238E27FC236}">
                  <a16:creationId xmlns:a16="http://schemas.microsoft.com/office/drawing/2014/main" id="{16FCCD6F-C0F8-4D85-A740-C10AF13A1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329"/>
              <a:ext cx="58" cy="259"/>
            </a:xfrm>
            <a:custGeom>
              <a:avLst/>
              <a:gdLst>
                <a:gd name="T0" fmla="*/ 25985 w 39"/>
                <a:gd name="T1" fmla="*/ 0 h 208"/>
                <a:gd name="T2" fmla="*/ 25985 w 39"/>
                <a:gd name="T3" fmla="*/ 0 h 208"/>
                <a:gd name="T4" fmla="*/ 25985 w 39"/>
                <a:gd name="T5" fmla="*/ 330 h 208"/>
                <a:gd name="T6" fmla="*/ 25985 w 39"/>
                <a:gd name="T7" fmla="*/ 695 h 208"/>
                <a:gd name="T8" fmla="*/ 25985 w 39"/>
                <a:gd name="T9" fmla="*/ 1127 h 208"/>
                <a:gd name="T10" fmla="*/ 24547 w 39"/>
                <a:gd name="T11" fmla="*/ 1533 h 208"/>
                <a:gd name="T12" fmla="*/ 24547 w 39"/>
                <a:gd name="T13" fmla="*/ 2048 h 208"/>
                <a:gd name="T14" fmla="*/ 24547 w 39"/>
                <a:gd name="T15" fmla="*/ 2550 h 208"/>
                <a:gd name="T16" fmla="*/ 23875 w 39"/>
                <a:gd name="T17" fmla="*/ 3086 h 208"/>
                <a:gd name="T18" fmla="*/ 22291 w 39"/>
                <a:gd name="T19" fmla="*/ 3581 h 208"/>
                <a:gd name="T20" fmla="*/ 20675 w 39"/>
                <a:gd name="T21" fmla="*/ 4199 h 208"/>
                <a:gd name="T22" fmla="*/ 18918 w 39"/>
                <a:gd name="T23" fmla="*/ 4785 h 208"/>
                <a:gd name="T24" fmla="*/ 17473 w 39"/>
                <a:gd name="T25" fmla="*/ 5333 h 208"/>
                <a:gd name="T26" fmla="*/ 13902 w 39"/>
                <a:gd name="T27" fmla="*/ 5993 h 208"/>
                <a:gd name="T28" fmla="*/ 10795 w 39"/>
                <a:gd name="T29" fmla="*/ 6570 h 208"/>
                <a:gd name="T30" fmla="*/ 8554 w 39"/>
                <a:gd name="T31" fmla="*/ 7195 h 208"/>
                <a:gd name="T32" fmla="*/ 3868 w 39"/>
                <a:gd name="T33" fmla="*/ 7860 h 208"/>
                <a:gd name="T34" fmla="*/ 0 w 39"/>
                <a:gd name="T35" fmla="*/ 8449 h 208"/>
                <a:gd name="T36" fmla="*/ 6929 w 39"/>
                <a:gd name="T37" fmla="*/ 8608 h 208"/>
                <a:gd name="T38" fmla="*/ 10305 w 39"/>
                <a:gd name="T39" fmla="*/ 7948 h 208"/>
                <a:gd name="T40" fmla="*/ 13902 w 39"/>
                <a:gd name="T41" fmla="*/ 7314 h 208"/>
                <a:gd name="T42" fmla="*/ 17583 w 39"/>
                <a:gd name="T43" fmla="*/ 6688 h 208"/>
                <a:gd name="T44" fmla="*/ 20675 w 39"/>
                <a:gd name="T45" fmla="*/ 6079 h 208"/>
                <a:gd name="T46" fmla="*/ 22791 w 39"/>
                <a:gd name="T47" fmla="*/ 5432 h 208"/>
                <a:gd name="T48" fmla="*/ 24547 w 39"/>
                <a:gd name="T49" fmla="*/ 4882 h 208"/>
                <a:gd name="T50" fmla="*/ 26149 w 39"/>
                <a:gd name="T51" fmla="*/ 4237 h 208"/>
                <a:gd name="T52" fmla="*/ 28134 w 39"/>
                <a:gd name="T53" fmla="*/ 3606 h 208"/>
                <a:gd name="T54" fmla="*/ 29758 w 39"/>
                <a:gd name="T55" fmla="*/ 3104 h 208"/>
                <a:gd name="T56" fmla="*/ 29758 w 39"/>
                <a:gd name="T57" fmla="*/ 2589 h 208"/>
                <a:gd name="T58" fmla="*/ 30747 w 39"/>
                <a:gd name="T59" fmla="*/ 2079 h 208"/>
                <a:gd name="T60" fmla="*/ 31488 w 39"/>
                <a:gd name="T61" fmla="*/ 1576 h 208"/>
                <a:gd name="T62" fmla="*/ 31488 w 39"/>
                <a:gd name="T63" fmla="*/ 1127 h 208"/>
                <a:gd name="T64" fmla="*/ 32495 w 39"/>
                <a:gd name="T65" fmla="*/ 695 h 208"/>
                <a:gd name="T66" fmla="*/ 32495 w 39"/>
                <a:gd name="T67" fmla="*/ 330 h 208"/>
                <a:gd name="T68" fmla="*/ 32495 w 39"/>
                <a:gd name="T69" fmla="*/ 0 h 208"/>
                <a:gd name="T70" fmla="*/ 25985 w 39"/>
                <a:gd name="T71" fmla="*/ 0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208"/>
                <a:gd name="T110" fmla="*/ 39 w 39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208">
                  <a:moveTo>
                    <a:pt x="30" y="0"/>
                  </a:moveTo>
                  <a:lnTo>
                    <a:pt x="30" y="0"/>
                  </a:lnTo>
                  <a:lnTo>
                    <a:pt x="30" y="8"/>
                  </a:lnTo>
                  <a:lnTo>
                    <a:pt x="30" y="17"/>
                  </a:lnTo>
                  <a:lnTo>
                    <a:pt x="30" y="27"/>
                  </a:lnTo>
                  <a:lnTo>
                    <a:pt x="29" y="37"/>
                  </a:lnTo>
                  <a:lnTo>
                    <a:pt x="29" y="49"/>
                  </a:lnTo>
                  <a:lnTo>
                    <a:pt x="29" y="61"/>
                  </a:lnTo>
                  <a:lnTo>
                    <a:pt x="28" y="74"/>
                  </a:lnTo>
                  <a:lnTo>
                    <a:pt x="26" y="86"/>
                  </a:lnTo>
                  <a:lnTo>
                    <a:pt x="24" y="101"/>
                  </a:lnTo>
                  <a:lnTo>
                    <a:pt x="22" y="115"/>
                  </a:lnTo>
                  <a:lnTo>
                    <a:pt x="20" y="128"/>
                  </a:lnTo>
                  <a:lnTo>
                    <a:pt x="16" y="144"/>
                  </a:lnTo>
                  <a:lnTo>
                    <a:pt x="13" y="158"/>
                  </a:lnTo>
                  <a:lnTo>
                    <a:pt x="10" y="173"/>
                  </a:lnTo>
                  <a:lnTo>
                    <a:pt x="5" y="189"/>
                  </a:lnTo>
                  <a:lnTo>
                    <a:pt x="0" y="203"/>
                  </a:lnTo>
                  <a:lnTo>
                    <a:pt x="8" y="207"/>
                  </a:lnTo>
                  <a:lnTo>
                    <a:pt x="12" y="191"/>
                  </a:lnTo>
                  <a:lnTo>
                    <a:pt x="16" y="176"/>
                  </a:lnTo>
                  <a:lnTo>
                    <a:pt x="21" y="161"/>
                  </a:lnTo>
                  <a:lnTo>
                    <a:pt x="24" y="146"/>
                  </a:lnTo>
                  <a:lnTo>
                    <a:pt x="27" y="130"/>
                  </a:lnTo>
                  <a:lnTo>
                    <a:pt x="29" y="117"/>
                  </a:lnTo>
                  <a:lnTo>
                    <a:pt x="31" y="102"/>
                  </a:lnTo>
                  <a:lnTo>
                    <a:pt x="33" y="87"/>
                  </a:lnTo>
                  <a:lnTo>
                    <a:pt x="35" y="75"/>
                  </a:lnTo>
                  <a:lnTo>
                    <a:pt x="35" y="62"/>
                  </a:lnTo>
                  <a:lnTo>
                    <a:pt x="36" y="50"/>
                  </a:lnTo>
                  <a:lnTo>
                    <a:pt x="37" y="38"/>
                  </a:lnTo>
                  <a:lnTo>
                    <a:pt x="37" y="27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30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Freeform 1202">
              <a:extLst>
                <a:ext uri="{FF2B5EF4-FFF2-40B4-BE49-F238E27FC236}">
                  <a16:creationId xmlns:a16="http://schemas.microsoft.com/office/drawing/2014/main" id="{CA539BA8-7714-4FEC-A015-59D7A31F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080"/>
              <a:ext cx="37" cy="243"/>
            </a:xfrm>
            <a:custGeom>
              <a:avLst/>
              <a:gdLst>
                <a:gd name="T0" fmla="*/ 0 w 25"/>
                <a:gd name="T1" fmla="*/ 2 h 195"/>
                <a:gd name="T2" fmla="*/ 0 w 25"/>
                <a:gd name="T3" fmla="*/ 2 h 195"/>
                <a:gd name="T4" fmla="*/ 1 w 25"/>
                <a:gd name="T5" fmla="*/ 187 h 195"/>
                <a:gd name="T6" fmla="*/ 1400 w 25"/>
                <a:gd name="T7" fmla="*/ 411 h 195"/>
                <a:gd name="T8" fmla="*/ 1400 w 25"/>
                <a:gd name="T9" fmla="*/ 685 h 195"/>
                <a:gd name="T10" fmla="*/ 3067 w 25"/>
                <a:gd name="T11" fmla="*/ 973 h 195"/>
                <a:gd name="T12" fmla="*/ 4539 w 25"/>
                <a:gd name="T13" fmla="*/ 1326 h 195"/>
                <a:gd name="T14" fmla="*/ 5457 w 25"/>
                <a:gd name="T15" fmla="*/ 1755 h 195"/>
                <a:gd name="T16" fmla="*/ 6518 w 25"/>
                <a:gd name="T17" fmla="*/ 2202 h 195"/>
                <a:gd name="T18" fmla="*/ 8076 w 25"/>
                <a:gd name="T19" fmla="*/ 2725 h 195"/>
                <a:gd name="T20" fmla="*/ 8584 w 25"/>
                <a:gd name="T21" fmla="*/ 3292 h 195"/>
                <a:gd name="T22" fmla="*/ 9943 w 25"/>
                <a:gd name="T23" fmla="*/ 3829 h 195"/>
                <a:gd name="T24" fmla="*/ 11143 w 25"/>
                <a:gd name="T25" fmla="*/ 4515 h 195"/>
                <a:gd name="T26" fmla="*/ 11952 w 25"/>
                <a:gd name="T27" fmla="*/ 5130 h 195"/>
                <a:gd name="T28" fmla="*/ 12704 w 25"/>
                <a:gd name="T29" fmla="*/ 5862 h 195"/>
                <a:gd name="T30" fmla="*/ 13252 w 25"/>
                <a:gd name="T31" fmla="*/ 6617 h 195"/>
                <a:gd name="T32" fmla="*/ 13252 w 25"/>
                <a:gd name="T33" fmla="*/ 7411 h 195"/>
                <a:gd name="T34" fmla="*/ 13252 w 25"/>
                <a:gd name="T35" fmla="*/ 8190 h 195"/>
                <a:gd name="T36" fmla="*/ 18802 w 25"/>
                <a:gd name="T37" fmla="*/ 8190 h 195"/>
                <a:gd name="T38" fmla="*/ 18802 w 25"/>
                <a:gd name="T39" fmla="*/ 7411 h 195"/>
                <a:gd name="T40" fmla="*/ 17979 w 25"/>
                <a:gd name="T41" fmla="*/ 6617 h 195"/>
                <a:gd name="T42" fmla="*/ 17689 w 25"/>
                <a:gd name="T43" fmla="*/ 5857 h 195"/>
                <a:gd name="T44" fmla="*/ 17689 w 25"/>
                <a:gd name="T45" fmla="*/ 5112 h 195"/>
                <a:gd name="T46" fmla="*/ 16492 w 25"/>
                <a:gd name="T47" fmla="*/ 4441 h 195"/>
                <a:gd name="T48" fmla="*/ 14716 w 25"/>
                <a:gd name="T49" fmla="*/ 3775 h 195"/>
                <a:gd name="T50" fmla="*/ 14278 w 25"/>
                <a:gd name="T51" fmla="*/ 3261 h 195"/>
                <a:gd name="T52" fmla="*/ 12704 w 25"/>
                <a:gd name="T53" fmla="*/ 2651 h 195"/>
                <a:gd name="T54" fmla="*/ 11952 w 25"/>
                <a:gd name="T55" fmla="*/ 2100 h 195"/>
                <a:gd name="T56" fmla="*/ 11143 w 25"/>
                <a:gd name="T57" fmla="*/ 1652 h 195"/>
                <a:gd name="T58" fmla="*/ 9647 w 25"/>
                <a:gd name="T59" fmla="*/ 1213 h 195"/>
                <a:gd name="T60" fmla="*/ 8076 w 25"/>
                <a:gd name="T61" fmla="*/ 871 h 195"/>
                <a:gd name="T62" fmla="*/ 6718 w 25"/>
                <a:gd name="T63" fmla="*/ 561 h 195"/>
                <a:gd name="T64" fmla="*/ 6518 w 25"/>
                <a:gd name="T65" fmla="*/ 330 h 195"/>
                <a:gd name="T66" fmla="*/ 5457 w 25"/>
                <a:gd name="T67" fmla="*/ 120 h 195"/>
                <a:gd name="T68" fmla="*/ 4539 w 25"/>
                <a:gd name="T69" fmla="*/ 0 h 195"/>
                <a:gd name="T70" fmla="*/ 0 w 25"/>
                <a:gd name="T71" fmla="*/ 2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95"/>
                <a:gd name="T110" fmla="*/ 25 w 25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95">
                  <a:moveTo>
                    <a:pt x="0" y="2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41"/>
                  </a:lnTo>
                  <a:lnTo>
                    <a:pt x="8" y="52"/>
                  </a:lnTo>
                  <a:lnTo>
                    <a:pt x="10" y="64"/>
                  </a:lnTo>
                  <a:lnTo>
                    <a:pt x="11" y="78"/>
                  </a:lnTo>
                  <a:lnTo>
                    <a:pt x="13" y="91"/>
                  </a:lnTo>
                  <a:lnTo>
                    <a:pt x="14" y="107"/>
                  </a:lnTo>
                  <a:lnTo>
                    <a:pt x="15" y="122"/>
                  </a:lnTo>
                  <a:lnTo>
                    <a:pt x="16" y="140"/>
                  </a:lnTo>
                  <a:lnTo>
                    <a:pt x="17" y="157"/>
                  </a:lnTo>
                  <a:lnTo>
                    <a:pt x="17" y="176"/>
                  </a:lnTo>
                  <a:lnTo>
                    <a:pt x="17" y="194"/>
                  </a:lnTo>
                  <a:lnTo>
                    <a:pt x="24" y="194"/>
                  </a:lnTo>
                  <a:lnTo>
                    <a:pt x="24" y="176"/>
                  </a:lnTo>
                  <a:lnTo>
                    <a:pt x="23" y="157"/>
                  </a:lnTo>
                  <a:lnTo>
                    <a:pt x="22" y="139"/>
                  </a:lnTo>
                  <a:lnTo>
                    <a:pt x="22" y="121"/>
                  </a:lnTo>
                  <a:lnTo>
                    <a:pt x="21" y="106"/>
                  </a:lnTo>
                  <a:lnTo>
                    <a:pt x="19" y="90"/>
                  </a:lnTo>
                  <a:lnTo>
                    <a:pt x="18" y="77"/>
                  </a:lnTo>
                  <a:lnTo>
                    <a:pt x="16" y="63"/>
                  </a:lnTo>
                  <a:lnTo>
                    <a:pt x="15" y="50"/>
                  </a:lnTo>
                  <a:lnTo>
                    <a:pt x="14" y="39"/>
                  </a:lnTo>
                  <a:lnTo>
                    <a:pt x="12" y="29"/>
                  </a:lnTo>
                  <a:lnTo>
                    <a:pt x="10" y="21"/>
                  </a:lnTo>
                  <a:lnTo>
                    <a:pt x="9" y="14"/>
                  </a:lnTo>
                  <a:lnTo>
                    <a:pt x="8" y="8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0" name="Freeform 1203">
              <a:extLst>
                <a:ext uri="{FF2B5EF4-FFF2-40B4-BE49-F238E27FC236}">
                  <a16:creationId xmlns:a16="http://schemas.microsoft.com/office/drawing/2014/main" id="{E432192D-38B3-41BF-A05C-C71F4857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37"/>
              <a:ext cx="22" cy="39"/>
            </a:xfrm>
            <a:custGeom>
              <a:avLst/>
              <a:gdLst>
                <a:gd name="T0" fmla="*/ 0 w 15"/>
                <a:gd name="T1" fmla="*/ 115 h 32"/>
                <a:gd name="T2" fmla="*/ 1 w 15"/>
                <a:gd name="T3" fmla="*/ 208 h 32"/>
                <a:gd name="T4" fmla="*/ 1280 w 15"/>
                <a:gd name="T5" fmla="*/ 291 h 32"/>
                <a:gd name="T6" fmla="*/ 2753 w 15"/>
                <a:gd name="T7" fmla="*/ 378 h 32"/>
                <a:gd name="T8" fmla="*/ 3162 w 15"/>
                <a:gd name="T9" fmla="*/ 514 h 32"/>
                <a:gd name="T10" fmla="*/ 4038 w 15"/>
                <a:gd name="T11" fmla="*/ 536 h 32"/>
                <a:gd name="T12" fmla="*/ 4038 w 15"/>
                <a:gd name="T13" fmla="*/ 653 h 32"/>
                <a:gd name="T14" fmla="*/ 5516 w 15"/>
                <a:gd name="T15" fmla="*/ 785 h 32"/>
                <a:gd name="T16" fmla="*/ 5516 w 15"/>
                <a:gd name="T17" fmla="*/ 895 h 32"/>
                <a:gd name="T18" fmla="*/ 9574 w 15"/>
                <a:gd name="T19" fmla="*/ 835 h 32"/>
                <a:gd name="T20" fmla="*/ 8686 w 15"/>
                <a:gd name="T21" fmla="*/ 685 h 32"/>
                <a:gd name="T22" fmla="*/ 8090 w 15"/>
                <a:gd name="T23" fmla="*/ 626 h 32"/>
                <a:gd name="T24" fmla="*/ 7215 w 15"/>
                <a:gd name="T25" fmla="*/ 514 h 32"/>
                <a:gd name="T26" fmla="*/ 7215 w 15"/>
                <a:gd name="T27" fmla="*/ 378 h 32"/>
                <a:gd name="T28" fmla="*/ 5516 w 15"/>
                <a:gd name="T29" fmla="*/ 291 h 32"/>
                <a:gd name="T30" fmla="*/ 5516 w 15"/>
                <a:gd name="T31" fmla="*/ 171 h 32"/>
                <a:gd name="T32" fmla="*/ 4038 w 15"/>
                <a:gd name="T33" fmla="*/ 94 h 32"/>
                <a:gd name="T34" fmla="*/ 3162 w 15"/>
                <a:gd name="T35" fmla="*/ 0 h 32"/>
                <a:gd name="T36" fmla="*/ 0 w 15"/>
                <a:gd name="T37" fmla="*/ 115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32"/>
                <a:gd name="T59" fmla="*/ 15 w 15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32">
                  <a:moveTo>
                    <a:pt x="0" y="4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1" name="Freeform 1204">
              <a:extLst>
                <a:ext uri="{FF2B5EF4-FFF2-40B4-BE49-F238E27FC236}">
                  <a16:creationId xmlns:a16="http://schemas.microsoft.com/office/drawing/2014/main" id="{C7463758-972C-4267-9489-E82190301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34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1166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A5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2" name="Freeform 1205">
              <a:extLst>
                <a:ext uri="{FF2B5EF4-FFF2-40B4-BE49-F238E27FC236}">
                  <a16:creationId xmlns:a16="http://schemas.microsoft.com/office/drawing/2014/main" id="{A69A79D0-1FF8-4989-8EDF-469117540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635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1166 h 2"/>
                <a:gd name="T6" fmla="*/ 1166 w 2"/>
                <a:gd name="T7" fmla="*/ 1166 h 2"/>
                <a:gd name="T8" fmla="*/ 1166 w 2"/>
                <a:gd name="T9" fmla="*/ 1166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1206">
              <a:extLst>
                <a:ext uri="{FF2B5EF4-FFF2-40B4-BE49-F238E27FC236}">
                  <a16:creationId xmlns:a16="http://schemas.microsoft.com/office/drawing/2014/main" id="{CB27BDDE-4C14-45F2-8549-1339DB319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589"/>
              <a:ext cx="30" cy="48"/>
            </a:xfrm>
            <a:custGeom>
              <a:avLst/>
              <a:gdLst>
                <a:gd name="T0" fmla="*/ 14004 w 20"/>
                <a:gd name="T1" fmla="*/ 0 h 38"/>
                <a:gd name="T2" fmla="*/ 14004 w 20"/>
                <a:gd name="T3" fmla="*/ 1 h 38"/>
                <a:gd name="T4" fmla="*/ 13080 w 20"/>
                <a:gd name="T5" fmla="*/ 129 h 38"/>
                <a:gd name="T6" fmla="*/ 11691 w 20"/>
                <a:gd name="T7" fmla="*/ 206 h 38"/>
                <a:gd name="T8" fmla="*/ 11439 w 20"/>
                <a:gd name="T9" fmla="*/ 414 h 38"/>
                <a:gd name="T10" fmla="*/ 9018 w 20"/>
                <a:gd name="T11" fmla="*/ 630 h 38"/>
                <a:gd name="T12" fmla="*/ 7626 w 20"/>
                <a:gd name="T13" fmla="*/ 988 h 38"/>
                <a:gd name="T14" fmla="*/ 5223 w 20"/>
                <a:gd name="T15" fmla="*/ 1182 h 38"/>
                <a:gd name="T16" fmla="*/ 2367 w 20"/>
                <a:gd name="T17" fmla="*/ 1493 h 38"/>
                <a:gd name="T18" fmla="*/ 0 w 20"/>
                <a:gd name="T19" fmla="*/ 1684 h 38"/>
                <a:gd name="T20" fmla="*/ 5223 w 20"/>
                <a:gd name="T21" fmla="*/ 1991 h 38"/>
                <a:gd name="T22" fmla="*/ 7835 w 20"/>
                <a:gd name="T23" fmla="*/ 1684 h 38"/>
                <a:gd name="T24" fmla="*/ 11439 w 20"/>
                <a:gd name="T25" fmla="*/ 1425 h 38"/>
                <a:gd name="T26" fmla="*/ 11691 w 20"/>
                <a:gd name="T27" fmla="*/ 1182 h 38"/>
                <a:gd name="T28" fmla="*/ 15443 w 20"/>
                <a:gd name="T29" fmla="*/ 835 h 38"/>
                <a:gd name="T30" fmla="*/ 17159 w 20"/>
                <a:gd name="T31" fmla="*/ 619 h 38"/>
                <a:gd name="T32" fmla="*/ 17676 w 20"/>
                <a:gd name="T33" fmla="*/ 388 h 38"/>
                <a:gd name="T34" fmla="*/ 19209 w 20"/>
                <a:gd name="T35" fmla="*/ 206 h 38"/>
                <a:gd name="T36" fmla="*/ 19209 w 20"/>
                <a:gd name="T37" fmla="*/ 163 h 38"/>
                <a:gd name="T38" fmla="*/ 14004 w 20"/>
                <a:gd name="T39" fmla="*/ 0 h 38"/>
                <a:gd name="T40" fmla="*/ 14004 w 20"/>
                <a:gd name="T41" fmla="*/ 1 h 38"/>
                <a:gd name="T42" fmla="*/ 14004 w 20"/>
                <a:gd name="T43" fmla="*/ 0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38"/>
                <a:gd name="T68" fmla="*/ 20 w 20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38">
                  <a:moveTo>
                    <a:pt x="14" y="0"/>
                  </a:moveTo>
                  <a:lnTo>
                    <a:pt x="14" y="1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5" y="37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2" y="22"/>
                  </a:lnTo>
                  <a:lnTo>
                    <a:pt x="15" y="16"/>
                  </a:lnTo>
                  <a:lnTo>
                    <a:pt x="17" y="11"/>
                  </a:lnTo>
                  <a:lnTo>
                    <a:pt x="18" y="7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Freeform 1207">
              <a:extLst>
                <a:ext uri="{FF2B5EF4-FFF2-40B4-BE49-F238E27FC236}">
                  <a16:creationId xmlns:a16="http://schemas.microsoft.com/office/drawing/2014/main" id="{50C3E572-9980-4804-9700-EC858241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29"/>
              <a:ext cx="57" cy="259"/>
            </a:xfrm>
            <a:custGeom>
              <a:avLst/>
              <a:gdLst>
                <a:gd name="T0" fmla="*/ 28844 w 38"/>
                <a:gd name="T1" fmla="*/ 0 h 208"/>
                <a:gd name="T2" fmla="*/ 28844 w 38"/>
                <a:gd name="T3" fmla="*/ 0 h 208"/>
                <a:gd name="T4" fmla="*/ 28844 w 38"/>
                <a:gd name="T5" fmla="*/ 330 h 208"/>
                <a:gd name="T6" fmla="*/ 28844 w 38"/>
                <a:gd name="T7" fmla="*/ 695 h 208"/>
                <a:gd name="T8" fmla="*/ 28844 w 38"/>
                <a:gd name="T9" fmla="*/ 1127 h 208"/>
                <a:gd name="T10" fmla="*/ 27518 w 38"/>
                <a:gd name="T11" fmla="*/ 1533 h 208"/>
                <a:gd name="T12" fmla="*/ 27518 w 38"/>
                <a:gd name="T13" fmla="*/ 2048 h 208"/>
                <a:gd name="T14" fmla="*/ 27518 w 38"/>
                <a:gd name="T15" fmla="*/ 2550 h 208"/>
                <a:gd name="T16" fmla="*/ 27126 w 38"/>
                <a:gd name="T17" fmla="*/ 3086 h 208"/>
                <a:gd name="T18" fmla="*/ 24696 w 38"/>
                <a:gd name="T19" fmla="*/ 3581 h 208"/>
                <a:gd name="T20" fmla="*/ 22964 w 38"/>
                <a:gd name="T21" fmla="*/ 4199 h 208"/>
                <a:gd name="T22" fmla="*/ 21932 w 38"/>
                <a:gd name="T23" fmla="*/ 4785 h 208"/>
                <a:gd name="T24" fmla="*/ 19209 w 38"/>
                <a:gd name="T25" fmla="*/ 5333 h 208"/>
                <a:gd name="T26" fmla="*/ 15371 w 38"/>
                <a:gd name="T27" fmla="*/ 5993 h 208"/>
                <a:gd name="T28" fmla="*/ 11691 w 38"/>
                <a:gd name="T29" fmla="*/ 6570 h 208"/>
                <a:gd name="T30" fmla="*/ 9018 w 38"/>
                <a:gd name="T31" fmla="*/ 7195 h 208"/>
                <a:gd name="T32" fmla="*/ 5223 w 38"/>
                <a:gd name="T33" fmla="*/ 7860 h 208"/>
                <a:gd name="T34" fmla="*/ 0 w 38"/>
                <a:gd name="T35" fmla="*/ 8449 h 208"/>
                <a:gd name="T36" fmla="*/ 6012 w 38"/>
                <a:gd name="T37" fmla="*/ 8608 h 208"/>
                <a:gd name="T38" fmla="*/ 11237 w 38"/>
                <a:gd name="T39" fmla="*/ 7948 h 208"/>
                <a:gd name="T40" fmla="*/ 15371 w 38"/>
                <a:gd name="T41" fmla="*/ 7314 h 208"/>
                <a:gd name="T42" fmla="*/ 19682 w 38"/>
                <a:gd name="T43" fmla="*/ 6648 h 208"/>
                <a:gd name="T44" fmla="*/ 22964 w 38"/>
                <a:gd name="T45" fmla="*/ 6079 h 208"/>
                <a:gd name="T46" fmla="*/ 25739 w 38"/>
                <a:gd name="T47" fmla="*/ 5432 h 208"/>
                <a:gd name="T48" fmla="*/ 27518 w 38"/>
                <a:gd name="T49" fmla="*/ 4882 h 208"/>
                <a:gd name="T50" fmla="*/ 29735 w 38"/>
                <a:gd name="T51" fmla="*/ 4237 h 208"/>
                <a:gd name="T52" fmla="*/ 31509 w 38"/>
                <a:gd name="T53" fmla="*/ 3606 h 208"/>
                <a:gd name="T54" fmla="*/ 33533 w 38"/>
                <a:gd name="T55" fmla="*/ 3104 h 208"/>
                <a:gd name="T56" fmla="*/ 33533 w 38"/>
                <a:gd name="T57" fmla="*/ 2589 h 208"/>
                <a:gd name="T58" fmla="*/ 35064 w 38"/>
                <a:gd name="T59" fmla="*/ 2079 h 208"/>
                <a:gd name="T60" fmla="*/ 35222 w 38"/>
                <a:gd name="T61" fmla="*/ 1576 h 208"/>
                <a:gd name="T62" fmla="*/ 35222 w 38"/>
                <a:gd name="T63" fmla="*/ 1127 h 208"/>
                <a:gd name="T64" fmla="*/ 36813 w 38"/>
                <a:gd name="T65" fmla="*/ 695 h 208"/>
                <a:gd name="T66" fmla="*/ 36813 w 38"/>
                <a:gd name="T67" fmla="*/ 330 h 208"/>
                <a:gd name="T68" fmla="*/ 36813 w 38"/>
                <a:gd name="T69" fmla="*/ 0 h 208"/>
                <a:gd name="T70" fmla="*/ 28844 w 38"/>
                <a:gd name="T71" fmla="*/ 0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208"/>
                <a:gd name="T110" fmla="*/ 38 w 38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208">
                  <a:moveTo>
                    <a:pt x="29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29" y="17"/>
                  </a:lnTo>
                  <a:lnTo>
                    <a:pt x="29" y="27"/>
                  </a:lnTo>
                  <a:lnTo>
                    <a:pt x="28" y="37"/>
                  </a:lnTo>
                  <a:lnTo>
                    <a:pt x="28" y="49"/>
                  </a:lnTo>
                  <a:lnTo>
                    <a:pt x="28" y="61"/>
                  </a:lnTo>
                  <a:lnTo>
                    <a:pt x="27" y="74"/>
                  </a:lnTo>
                  <a:lnTo>
                    <a:pt x="25" y="86"/>
                  </a:lnTo>
                  <a:lnTo>
                    <a:pt x="23" y="101"/>
                  </a:lnTo>
                  <a:lnTo>
                    <a:pt x="22" y="115"/>
                  </a:lnTo>
                  <a:lnTo>
                    <a:pt x="19" y="128"/>
                  </a:lnTo>
                  <a:lnTo>
                    <a:pt x="15" y="144"/>
                  </a:lnTo>
                  <a:lnTo>
                    <a:pt x="12" y="158"/>
                  </a:lnTo>
                  <a:lnTo>
                    <a:pt x="9" y="173"/>
                  </a:lnTo>
                  <a:lnTo>
                    <a:pt x="5" y="189"/>
                  </a:lnTo>
                  <a:lnTo>
                    <a:pt x="0" y="203"/>
                  </a:lnTo>
                  <a:lnTo>
                    <a:pt x="6" y="207"/>
                  </a:lnTo>
                  <a:lnTo>
                    <a:pt x="11" y="191"/>
                  </a:lnTo>
                  <a:lnTo>
                    <a:pt x="15" y="176"/>
                  </a:lnTo>
                  <a:lnTo>
                    <a:pt x="20" y="160"/>
                  </a:lnTo>
                  <a:lnTo>
                    <a:pt x="23" y="146"/>
                  </a:lnTo>
                  <a:lnTo>
                    <a:pt x="26" y="130"/>
                  </a:lnTo>
                  <a:lnTo>
                    <a:pt x="28" y="117"/>
                  </a:lnTo>
                  <a:lnTo>
                    <a:pt x="30" y="102"/>
                  </a:lnTo>
                  <a:lnTo>
                    <a:pt x="32" y="87"/>
                  </a:lnTo>
                  <a:lnTo>
                    <a:pt x="34" y="75"/>
                  </a:lnTo>
                  <a:lnTo>
                    <a:pt x="34" y="62"/>
                  </a:lnTo>
                  <a:lnTo>
                    <a:pt x="35" y="50"/>
                  </a:lnTo>
                  <a:lnTo>
                    <a:pt x="36" y="38"/>
                  </a:lnTo>
                  <a:lnTo>
                    <a:pt x="36" y="2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29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5" name="Freeform 1208">
              <a:extLst>
                <a:ext uri="{FF2B5EF4-FFF2-40B4-BE49-F238E27FC236}">
                  <a16:creationId xmlns:a16="http://schemas.microsoft.com/office/drawing/2014/main" id="{9B9021AA-CE63-477D-87E6-DE5F42F4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080"/>
              <a:ext cx="37" cy="243"/>
            </a:xfrm>
            <a:custGeom>
              <a:avLst/>
              <a:gdLst>
                <a:gd name="T0" fmla="*/ 0 w 25"/>
                <a:gd name="T1" fmla="*/ 2 h 195"/>
                <a:gd name="T2" fmla="*/ 0 w 25"/>
                <a:gd name="T3" fmla="*/ 2 h 195"/>
                <a:gd name="T4" fmla="*/ 1 w 25"/>
                <a:gd name="T5" fmla="*/ 187 h 195"/>
                <a:gd name="T6" fmla="*/ 1400 w 25"/>
                <a:gd name="T7" fmla="*/ 411 h 195"/>
                <a:gd name="T8" fmla="*/ 1400 w 25"/>
                <a:gd name="T9" fmla="*/ 685 h 195"/>
                <a:gd name="T10" fmla="*/ 3067 w 25"/>
                <a:gd name="T11" fmla="*/ 973 h 195"/>
                <a:gd name="T12" fmla="*/ 4539 w 25"/>
                <a:gd name="T13" fmla="*/ 1326 h 195"/>
                <a:gd name="T14" fmla="*/ 5457 w 25"/>
                <a:gd name="T15" fmla="*/ 1755 h 195"/>
                <a:gd name="T16" fmla="*/ 6518 w 25"/>
                <a:gd name="T17" fmla="*/ 2187 h 195"/>
                <a:gd name="T18" fmla="*/ 8076 w 25"/>
                <a:gd name="T19" fmla="*/ 2725 h 195"/>
                <a:gd name="T20" fmla="*/ 8584 w 25"/>
                <a:gd name="T21" fmla="*/ 3292 h 195"/>
                <a:gd name="T22" fmla="*/ 9943 w 25"/>
                <a:gd name="T23" fmla="*/ 3829 h 195"/>
                <a:gd name="T24" fmla="*/ 11143 w 25"/>
                <a:gd name="T25" fmla="*/ 4515 h 195"/>
                <a:gd name="T26" fmla="*/ 11952 w 25"/>
                <a:gd name="T27" fmla="*/ 5130 h 195"/>
                <a:gd name="T28" fmla="*/ 12704 w 25"/>
                <a:gd name="T29" fmla="*/ 5862 h 195"/>
                <a:gd name="T30" fmla="*/ 13252 w 25"/>
                <a:gd name="T31" fmla="*/ 6617 h 195"/>
                <a:gd name="T32" fmla="*/ 13252 w 25"/>
                <a:gd name="T33" fmla="*/ 7411 h 195"/>
                <a:gd name="T34" fmla="*/ 13252 w 25"/>
                <a:gd name="T35" fmla="*/ 8190 h 195"/>
                <a:gd name="T36" fmla="*/ 18802 w 25"/>
                <a:gd name="T37" fmla="*/ 8190 h 195"/>
                <a:gd name="T38" fmla="*/ 18802 w 25"/>
                <a:gd name="T39" fmla="*/ 7411 h 195"/>
                <a:gd name="T40" fmla="*/ 17979 w 25"/>
                <a:gd name="T41" fmla="*/ 6617 h 195"/>
                <a:gd name="T42" fmla="*/ 17689 w 25"/>
                <a:gd name="T43" fmla="*/ 5862 h 195"/>
                <a:gd name="T44" fmla="*/ 17689 w 25"/>
                <a:gd name="T45" fmla="*/ 5112 h 195"/>
                <a:gd name="T46" fmla="*/ 16492 w 25"/>
                <a:gd name="T47" fmla="*/ 4441 h 195"/>
                <a:gd name="T48" fmla="*/ 14716 w 25"/>
                <a:gd name="T49" fmla="*/ 3775 h 195"/>
                <a:gd name="T50" fmla="*/ 14278 w 25"/>
                <a:gd name="T51" fmla="*/ 3261 h 195"/>
                <a:gd name="T52" fmla="*/ 12704 w 25"/>
                <a:gd name="T53" fmla="*/ 2651 h 195"/>
                <a:gd name="T54" fmla="*/ 11952 w 25"/>
                <a:gd name="T55" fmla="*/ 2100 h 195"/>
                <a:gd name="T56" fmla="*/ 11143 w 25"/>
                <a:gd name="T57" fmla="*/ 1652 h 195"/>
                <a:gd name="T58" fmla="*/ 9647 w 25"/>
                <a:gd name="T59" fmla="*/ 1213 h 195"/>
                <a:gd name="T60" fmla="*/ 8076 w 25"/>
                <a:gd name="T61" fmla="*/ 871 h 195"/>
                <a:gd name="T62" fmla="*/ 6718 w 25"/>
                <a:gd name="T63" fmla="*/ 561 h 195"/>
                <a:gd name="T64" fmla="*/ 6518 w 25"/>
                <a:gd name="T65" fmla="*/ 330 h 195"/>
                <a:gd name="T66" fmla="*/ 5457 w 25"/>
                <a:gd name="T67" fmla="*/ 120 h 195"/>
                <a:gd name="T68" fmla="*/ 4539 w 25"/>
                <a:gd name="T69" fmla="*/ 0 h 195"/>
                <a:gd name="T70" fmla="*/ 0 w 25"/>
                <a:gd name="T71" fmla="*/ 2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"/>
                <a:gd name="T109" fmla="*/ 0 h 195"/>
                <a:gd name="T110" fmla="*/ 25 w 25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" h="195">
                  <a:moveTo>
                    <a:pt x="0" y="2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41"/>
                  </a:lnTo>
                  <a:lnTo>
                    <a:pt x="8" y="51"/>
                  </a:lnTo>
                  <a:lnTo>
                    <a:pt x="10" y="64"/>
                  </a:lnTo>
                  <a:lnTo>
                    <a:pt x="11" y="78"/>
                  </a:lnTo>
                  <a:lnTo>
                    <a:pt x="13" y="91"/>
                  </a:lnTo>
                  <a:lnTo>
                    <a:pt x="14" y="107"/>
                  </a:lnTo>
                  <a:lnTo>
                    <a:pt x="15" y="122"/>
                  </a:lnTo>
                  <a:lnTo>
                    <a:pt x="16" y="140"/>
                  </a:lnTo>
                  <a:lnTo>
                    <a:pt x="17" y="157"/>
                  </a:lnTo>
                  <a:lnTo>
                    <a:pt x="17" y="176"/>
                  </a:lnTo>
                  <a:lnTo>
                    <a:pt x="17" y="194"/>
                  </a:lnTo>
                  <a:lnTo>
                    <a:pt x="24" y="194"/>
                  </a:lnTo>
                  <a:lnTo>
                    <a:pt x="24" y="176"/>
                  </a:lnTo>
                  <a:lnTo>
                    <a:pt x="23" y="157"/>
                  </a:lnTo>
                  <a:lnTo>
                    <a:pt x="22" y="140"/>
                  </a:lnTo>
                  <a:lnTo>
                    <a:pt x="22" y="121"/>
                  </a:lnTo>
                  <a:lnTo>
                    <a:pt x="21" y="106"/>
                  </a:lnTo>
                  <a:lnTo>
                    <a:pt x="19" y="90"/>
                  </a:lnTo>
                  <a:lnTo>
                    <a:pt x="18" y="77"/>
                  </a:lnTo>
                  <a:lnTo>
                    <a:pt x="16" y="63"/>
                  </a:lnTo>
                  <a:lnTo>
                    <a:pt x="15" y="50"/>
                  </a:lnTo>
                  <a:lnTo>
                    <a:pt x="14" y="39"/>
                  </a:lnTo>
                  <a:lnTo>
                    <a:pt x="12" y="29"/>
                  </a:lnTo>
                  <a:lnTo>
                    <a:pt x="10" y="21"/>
                  </a:lnTo>
                  <a:lnTo>
                    <a:pt x="9" y="14"/>
                  </a:lnTo>
                  <a:lnTo>
                    <a:pt x="8" y="8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Freeform 1209">
              <a:extLst>
                <a:ext uri="{FF2B5EF4-FFF2-40B4-BE49-F238E27FC236}">
                  <a16:creationId xmlns:a16="http://schemas.microsoft.com/office/drawing/2014/main" id="{7EF20A35-C0E3-4550-9EDA-16D9725B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040"/>
              <a:ext cx="21" cy="36"/>
            </a:xfrm>
            <a:custGeom>
              <a:avLst/>
              <a:gdLst>
                <a:gd name="T0" fmla="*/ 0 w 14"/>
                <a:gd name="T1" fmla="*/ 119 h 29"/>
                <a:gd name="T2" fmla="*/ 1598 w 14"/>
                <a:gd name="T3" fmla="*/ 283 h 29"/>
                <a:gd name="T4" fmla="*/ 2397 w 14"/>
                <a:gd name="T5" fmla="*/ 351 h 29"/>
                <a:gd name="T6" fmla="*/ 3596 w 14"/>
                <a:gd name="T7" fmla="*/ 497 h 29"/>
                <a:gd name="T8" fmla="*/ 4163 w 14"/>
                <a:gd name="T9" fmla="*/ 541 h 29"/>
                <a:gd name="T10" fmla="*/ 5394 w 14"/>
                <a:gd name="T11" fmla="*/ 672 h 29"/>
                <a:gd name="T12" fmla="*/ 6245 w 14"/>
                <a:gd name="T13" fmla="*/ 834 h 29"/>
                <a:gd name="T14" fmla="*/ 7626 w 14"/>
                <a:gd name="T15" fmla="*/ 957 h 29"/>
                <a:gd name="T16" fmla="*/ 8091 w 14"/>
                <a:gd name="T17" fmla="*/ 1106 h 29"/>
                <a:gd name="T18" fmla="*/ 13284 w 14"/>
                <a:gd name="T19" fmla="*/ 1035 h 29"/>
                <a:gd name="T20" fmla="*/ 12137 w 14"/>
                <a:gd name="T21" fmla="*/ 869 h 29"/>
                <a:gd name="T22" fmla="*/ 11439 w 14"/>
                <a:gd name="T23" fmla="*/ 700 h 29"/>
                <a:gd name="T24" fmla="*/ 10389 w 14"/>
                <a:gd name="T25" fmla="*/ 617 h 29"/>
                <a:gd name="T26" fmla="*/ 9368 w 14"/>
                <a:gd name="T27" fmla="*/ 497 h 29"/>
                <a:gd name="T28" fmla="*/ 8091 w 14"/>
                <a:gd name="T29" fmla="*/ 322 h 29"/>
                <a:gd name="T30" fmla="*/ 8091 w 14"/>
                <a:gd name="T31" fmla="*/ 184 h 29"/>
                <a:gd name="T32" fmla="*/ 6245 w 14"/>
                <a:gd name="T33" fmla="*/ 2 h 29"/>
                <a:gd name="T34" fmla="*/ 5394 w 14"/>
                <a:gd name="T35" fmla="*/ 0 h 29"/>
                <a:gd name="T36" fmla="*/ 0 w 14"/>
                <a:gd name="T37" fmla="*/ 1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9"/>
                <a:gd name="T59" fmla="*/ 14 w 14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9">
                  <a:moveTo>
                    <a:pt x="0" y="3"/>
                  </a:moveTo>
                  <a:lnTo>
                    <a:pt x="1" y="7"/>
                  </a:lnTo>
                  <a:lnTo>
                    <a:pt x="2" y="9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8" y="28"/>
                  </a:lnTo>
                  <a:lnTo>
                    <a:pt x="13" y="26"/>
                  </a:lnTo>
                  <a:lnTo>
                    <a:pt x="12" y="22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9" y="12"/>
                  </a:lnTo>
                  <a:lnTo>
                    <a:pt x="8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7" name="Freeform 1210">
              <a:extLst>
                <a:ext uri="{FF2B5EF4-FFF2-40B4-BE49-F238E27FC236}">
                  <a16:creationId xmlns:a16="http://schemas.microsoft.com/office/drawing/2014/main" id="{95FE98FE-B3C7-4944-BBCC-2B7FD79D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038"/>
              <a:ext cx="5" cy="1"/>
            </a:xfrm>
            <a:custGeom>
              <a:avLst/>
              <a:gdLst>
                <a:gd name="T0" fmla="*/ 10245 w 3"/>
                <a:gd name="T1" fmla="*/ 0 h 1"/>
                <a:gd name="T2" fmla="*/ 10245 w 3"/>
                <a:gd name="T3" fmla="*/ 0 h 1"/>
                <a:gd name="T4" fmla="*/ 6147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10245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99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8" name="Freeform 1211">
              <a:extLst>
                <a:ext uri="{FF2B5EF4-FFF2-40B4-BE49-F238E27FC236}">
                  <a16:creationId xmlns:a16="http://schemas.microsoft.com/office/drawing/2014/main" id="{701BBD39-B4AF-44A5-A228-31186E38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630"/>
              <a:ext cx="3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166 w 2"/>
                <a:gd name="T7" fmla="*/ 0 h 1"/>
                <a:gd name="T8" fmla="*/ 1166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9" name="Freeform 1212">
              <a:extLst>
                <a:ext uri="{FF2B5EF4-FFF2-40B4-BE49-F238E27FC236}">
                  <a16:creationId xmlns:a16="http://schemas.microsoft.com/office/drawing/2014/main" id="{01030ECC-19AC-47A5-ABA6-BCDC9E2A0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590"/>
              <a:ext cx="25" cy="39"/>
            </a:xfrm>
            <a:custGeom>
              <a:avLst/>
              <a:gdLst>
                <a:gd name="T0" fmla="*/ 7656 w 17"/>
                <a:gd name="T1" fmla="*/ 0 h 31"/>
                <a:gd name="T2" fmla="*/ 7656 w 17"/>
                <a:gd name="T3" fmla="*/ 0 h 31"/>
                <a:gd name="T4" fmla="*/ 7656 w 17"/>
                <a:gd name="T5" fmla="*/ 1 h 31"/>
                <a:gd name="T6" fmla="*/ 7049 w 17"/>
                <a:gd name="T7" fmla="*/ 155 h 31"/>
                <a:gd name="T8" fmla="*/ 6101 w 17"/>
                <a:gd name="T9" fmla="*/ 308 h 31"/>
                <a:gd name="T10" fmla="*/ 5725 w 17"/>
                <a:gd name="T11" fmla="*/ 449 h 31"/>
                <a:gd name="T12" fmla="*/ 4149 w 17"/>
                <a:gd name="T13" fmla="*/ 613 h 31"/>
                <a:gd name="T14" fmla="*/ 2821 w 17"/>
                <a:gd name="T15" fmla="*/ 894 h 31"/>
                <a:gd name="T16" fmla="*/ 1304 w 17"/>
                <a:gd name="T17" fmla="*/ 1125 h 31"/>
                <a:gd name="T18" fmla="*/ 0 w 17"/>
                <a:gd name="T19" fmla="*/ 1349 h 31"/>
                <a:gd name="T20" fmla="*/ 3259 w 17"/>
                <a:gd name="T21" fmla="*/ 1466 h 31"/>
                <a:gd name="T22" fmla="*/ 4793 w 17"/>
                <a:gd name="T23" fmla="*/ 1318 h 31"/>
                <a:gd name="T24" fmla="*/ 6101 w 17"/>
                <a:gd name="T25" fmla="*/ 1078 h 31"/>
                <a:gd name="T26" fmla="*/ 7656 w 17"/>
                <a:gd name="T27" fmla="*/ 833 h 31"/>
                <a:gd name="T28" fmla="*/ 8419 w 17"/>
                <a:gd name="T29" fmla="*/ 585 h 31"/>
                <a:gd name="T30" fmla="*/ 10234 w 17"/>
                <a:gd name="T31" fmla="*/ 387 h 31"/>
                <a:gd name="T32" fmla="*/ 10366 w 17"/>
                <a:gd name="T33" fmla="*/ 245 h 31"/>
                <a:gd name="T34" fmla="*/ 10366 w 17"/>
                <a:gd name="T35" fmla="*/ 155 h 31"/>
                <a:gd name="T36" fmla="*/ 11259 w 17"/>
                <a:gd name="T37" fmla="*/ 155 h 31"/>
                <a:gd name="T38" fmla="*/ 7656 w 17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31"/>
                <a:gd name="T62" fmla="*/ 17 w 17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31">
                  <a:moveTo>
                    <a:pt x="11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5" y="30"/>
                  </a:lnTo>
                  <a:lnTo>
                    <a:pt x="7" y="26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1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Freeform 1213">
              <a:extLst>
                <a:ext uri="{FF2B5EF4-FFF2-40B4-BE49-F238E27FC236}">
                  <a16:creationId xmlns:a16="http://schemas.microsoft.com/office/drawing/2014/main" id="{A122E539-C4C9-4017-8413-2918553F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29"/>
              <a:ext cx="55" cy="259"/>
            </a:xfrm>
            <a:custGeom>
              <a:avLst/>
              <a:gdLst>
                <a:gd name="T0" fmla="*/ 25773 w 37"/>
                <a:gd name="T1" fmla="*/ 0 h 208"/>
                <a:gd name="T2" fmla="*/ 25773 w 37"/>
                <a:gd name="T3" fmla="*/ 0 h 208"/>
                <a:gd name="T4" fmla="*/ 25773 w 37"/>
                <a:gd name="T5" fmla="*/ 330 h 208"/>
                <a:gd name="T6" fmla="*/ 25773 w 37"/>
                <a:gd name="T7" fmla="*/ 695 h 208"/>
                <a:gd name="T8" fmla="*/ 24456 w 37"/>
                <a:gd name="T9" fmla="*/ 1127 h 208"/>
                <a:gd name="T10" fmla="*/ 24456 w 37"/>
                <a:gd name="T11" fmla="*/ 1533 h 208"/>
                <a:gd name="T12" fmla="*/ 23705 w 37"/>
                <a:gd name="T13" fmla="*/ 2048 h 208"/>
                <a:gd name="T14" fmla="*/ 22724 w 37"/>
                <a:gd name="T15" fmla="*/ 2550 h 208"/>
                <a:gd name="T16" fmla="*/ 22724 w 37"/>
                <a:gd name="T17" fmla="*/ 3086 h 208"/>
                <a:gd name="T18" fmla="*/ 21066 w 37"/>
                <a:gd name="T19" fmla="*/ 3581 h 208"/>
                <a:gd name="T20" fmla="*/ 20598 w 37"/>
                <a:gd name="T21" fmla="*/ 4199 h 208"/>
                <a:gd name="T22" fmla="*/ 17434 w 37"/>
                <a:gd name="T23" fmla="*/ 4785 h 208"/>
                <a:gd name="T24" fmla="*/ 15947 w 37"/>
                <a:gd name="T25" fmla="*/ 5333 h 208"/>
                <a:gd name="T26" fmla="*/ 13857 w 37"/>
                <a:gd name="T27" fmla="*/ 5993 h 208"/>
                <a:gd name="T28" fmla="*/ 10728 w 37"/>
                <a:gd name="T29" fmla="*/ 6570 h 208"/>
                <a:gd name="T30" fmla="*/ 7217 w 37"/>
                <a:gd name="T31" fmla="*/ 7232 h 208"/>
                <a:gd name="T32" fmla="*/ 3862 w 37"/>
                <a:gd name="T33" fmla="*/ 7860 h 208"/>
                <a:gd name="T34" fmla="*/ 0 w 37"/>
                <a:gd name="T35" fmla="*/ 8459 h 208"/>
                <a:gd name="T36" fmla="*/ 4855 w 37"/>
                <a:gd name="T37" fmla="*/ 8608 h 208"/>
                <a:gd name="T38" fmla="*/ 9322 w 37"/>
                <a:gd name="T39" fmla="*/ 7948 h 208"/>
                <a:gd name="T40" fmla="*/ 12686 w 37"/>
                <a:gd name="T41" fmla="*/ 7314 h 208"/>
                <a:gd name="T42" fmla="*/ 15947 w 37"/>
                <a:gd name="T43" fmla="*/ 6648 h 208"/>
                <a:gd name="T44" fmla="*/ 18858 w 37"/>
                <a:gd name="T45" fmla="*/ 6079 h 208"/>
                <a:gd name="T46" fmla="*/ 21066 w 37"/>
                <a:gd name="T47" fmla="*/ 5432 h 208"/>
                <a:gd name="T48" fmla="*/ 23705 w 37"/>
                <a:gd name="T49" fmla="*/ 4882 h 208"/>
                <a:gd name="T50" fmla="*/ 25773 w 37"/>
                <a:gd name="T51" fmla="*/ 4237 h 208"/>
                <a:gd name="T52" fmla="*/ 27329 w 37"/>
                <a:gd name="T53" fmla="*/ 3606 h 208"/>
                <a:gd name="T54" fmla="*/ 28032 w 37"/>
                <a:gd name="T55" fmla="*/ 3104 h 208"/>
                <a:gd name="T56" fmla="*/ 28032 w 37"/>
                <a:gd name="T57" fmla="*/ 2589 h 208"/>
                <a:gd name="T58" fmla="*/ 29119 w 37"/>
                <a:gd name="T59" fmla="*/ 2079 h 208"/>
                <a:gd name="T60" fmla="*/ 29206 w 37"/>
                <a:gd name="T61" fmla="*/ 1576 h 208"/>
                <a:gd name="T62" fmla="*/ 30619 w 37"/>
                <a:gd name="T63" fmla="*/ 1127 h 208"/>
                <a:gd name="T64" fmla="*/ 30619 w 37"/>
                <a:gd name="T65" fmla="*/ 695 h 208"/>
                <a:gd name="T66" fmla="*/ 30619 w 37"/>
                <a:gd name="T67" fmla="*/ 330 h 208"/>
                <a:gd name="T68" fmla="*/ 30619 w 37"/>
                <a:gd name="T69" fmla="*/ 0 h 208"/>
                <a:gd name="T70" fmla="*/ 25773 w 37"/>
                <a:gd name="T71" fmla="*/ 0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08"/>
                <a:gd name="T110" fmla="*/ 37 w 37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08">
                  <a:moveTo>
                    <a:pt x="30" y="0"/>
                  </a:moveTo>
                  <a:lnTo>
                    <a:pt x="30" y="0"/>
                  </a:lnTo>
                  <a:lnTo>
                    <a:pt x="30" y="8"/>
                  </a:lnTo>
                  <a:lnTo>
                    <a:pt x="30" y="17"/>
                  </a:lnTo>
                  <a:lnTo>
                    <a:pt x="29" y="27"/>
                  </a:lnTo>
                  <a:lnTo>
                    <a:pt x="29" y="37"/>
                  </a:lnTo>
                  <a:lnTo>
                    <a:pt x="28" y="49"/>
                  </a:lnTo>
                  <a:lnTo>
                    <a:pt x="27" y="61"/>
                  </a:lnTo>
                  <a:lnTo>
                    <a:pt x="27" y="74"/>
                  </a:lnTo>
                  <a:lnTo>
                    <a:pt x="25" y="86"/>
                  </a:lnTo>
                  <a:lnTo>
                    <a:pt x="24" y="101"/>
                  </a:lnTo>
                  <a:lnTo>
                    <a:pt x="21" y="115"/>
                  </a:lnTo>
                  <a:lnTo>
                    <a:pt x="19" y="128"/>
                  </a:lnTo>
                  <a:lnTo>
                    <a:pt x="16" y="144"/>
                  </a:lnTo>
                  <a:lnTo>
                    <a:pt x="13" y="158"/>
                  </a:lnTo>
                  <a:lnTo>
                    <a:pt x="9" y="174"/>
                  </a:lnTo>
                  <a:lnTo>
                    <a:pt x="5" y="189"/>
                  </a:lnTo>
                  <a:lnTo>
                    <a:pt x="0" y="204"/>
                  </a:lnTo>
                  <a:lnTo>
                    <a:pt x="6" y="207"/>
                  </a:lnTo>
                  <a:lnTo>
                    <a:pt x="11" y="191"/>
                  </a:lnTo>
                  <a:lnTo>
                    <a:pt x="15" y="176"/>
                  </a:lnTo>
                  <a:lnTo>
                    <a:pt x="19" y="160"/>
                  </a:lnTo>
                  <a:lnTo>
                    <a:pt x="22" y="146"/>
                  </a:lnTo>
                  <a:lnTo>
                    <a:pt x="25" y="130"/>
                  </a:lnTo>
                  <a:lnTo>
                    <a:pt x="28" y="117"/>
                  </a:lnTo>
                  <a:lnTo>
                    <a:pt x="30" y="102"/>
                  </a:lnTo>
                  <a:lnTo>
                    <a:pt x="32" y="87"/>
                  </a:lnTo>
                  <a:lnTo>
                    <a:pt x="33" y="75"/>
                  </a:lnTo>
                  <a:lnTo>
                    <a:pt x="33" y="62"/>
                  </a:lnTo>
                  <a:lnTo>
                    <a:pt x="34" y="50"/>
                  </a:lnTo>
                  <a:lnTo>
                    <a:pt x="35" y="38"/>
                  </a:lnTo>
                  <a:lnTo>
                    <a:pt x="36" y="27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0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1" name="Freeform 1214">
              <a:extLst>
                <a:ext uri="{FF2B5EF4-FFF2-40B4-BE49-F238E27FC236}">
                  <a16:creationId xmlns:a16="http://schemas.microsoft.com/office/drawing/2014/main" id="{6278B1DB-4D54-498A-A33F-BC428FC3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3080"/>
              <a:ext cx="35" cy="243"/>
            </a:xfrm>
            <a:custGeom>
              <a:avLst/>
              <a:gdLst>
                <a:gd name="T0" fmla="*/ 0 w 24"/>
                <a:gd name="T1" fmla="*/ 2 h 195"/>
                <a:gd name="T2" fmla="*/ 0 w 24"/>
                <a:gd name="T3" fmla="*/ 2 h 195"/>
                <a:gd name="T4" fmla="*/ 1 w 24"/>
                <a:gd name="T5" fmla="*/ 187 h 195"/>
                <a:gd name="T6" fmla="*/ 1234 w 24"/>
                <a:gd name="T7" fmla="*/ 411 h 195"/>
                <a:gd name="T8" fmla="*/ 1800 w 24"/>
                <a:gd name="T9" fmla="*/ 685 h 195"/>
                <a:gd name="T10" fmla="*/ 2603 w 24"/>
                <a:gd name="T11" fmla="*/ 973 h 195"/>
                <a:gd name="T12" fmla="*/ 3828 w 24"/>
                <a:gd name="T13" fmla="*/ 1326 h 195"/>
                <a:gd name="T14" fmla="*/ 4379 w 24"/>
                <a:gd name="T15" fmla="*/ 1755 h 195"/>
                <a:gd name="T16" fmla="*/ 5536 w 24"/>
                <a:gd name="T17" fmla="*/ 2187 h 195"/>
                <a:gd name="T18" fmla="*/ 6386 w 24"/>
                <a:gd name="T19" fmla="*/ 2725 h 195"/>
                <a:gd name="T20" fmla="*/ 7411 w 24"/>
                <a:gd name="T21" fmla="*/ 3292 h 195"/>
                <a:gd name="T22" fmla="*/ 8073 w 24"/>
                <a:gd name="T23" fmla="*/ 3829 h 195"/>
                <a:gd name="T24" fmla="*/ 8263 w 24"/>
                <a:gd name="T25" fmla="*/ 4515 h 195"/>
                <a:gd name="T26" fmla="*/ 9828 w 24"/>
                <a:gd name="T27" fmla="*/ 5130 h 195"/>
                <a:gd name="T28" fmla="*/ 9828 w 24"/>
                <a:gd name="T29" fmla="*/ 5862 h 195"/>
                <a:gd name="T30" fmla="*/ 10348 w 24"/>
                <a:gd name="T31" fmla="*/ 6617 h 195"/>
                <a:gd name="T32" fmla="*/ 10348 w 24"/>
                <a:gd name="T33" fmla="*/ 7411 h 195"/>
                <a:gd name="T34" fmla="*/ 10348 w 24"/>
                <a:gd name="T35" fmla="*/ 8190 h 195"/>
                <a:gd name="T36" fmla="*/ 14333 w 24"/>
                <a:gd name="T37" fmla="*/ 8190 h 195"/>
                <a:gd name="T38" fmla="*/ 14333 w 24"/>
                <a:gd name="T39" fmla="*/ 7411 h 195"/>
                <a:gd name="T40" fmla="*/ 14333 w 24"/>
                <a:gd name="T41" fmla="*/ 6617 h 195"/>
                <a:gd name="T42" fmla="*/ 13581 w 24"/>
                <a:gd name="T43" fmla="*/ 5862 h 195"/>
                <a:gd name="T44" fmla="*/ 12978 w 24"/>
                <a:gd name="T45" fmla="*/ 5112 h 195"/>
                <a:gd name="T46" fmla="*/ 12978 w 24"/>
                <a:gd name="T47" fmla="*/ 4441 h 195"/>
                <a:gd name="T48" fmla="*/ 11773 w 24"/>
                <a:gd name="T49" fmla="*/ 3775 h 195"/>
                <a:gd name="T50" fmla="*/ 10348 w 24"/>
                <a:gd name="T51" fmla="*/ 3261 h 195"/>
                <a:gd name="T52" fmla="*/ 9828 w 24"/>
                <a:gd name="T53" fmla="*/ 2651 h 195"/>
                <a:gd name="T54" fmla="*/ 8263 w 24"/>
                <a:gd name="T55" fmla="*/ 2100 h 195"/>
                <a:gd name="T56" fmla="*/ 8073 w 24"/>
                <a:gd name="T57" fmla="*/ 1685 h 195"/>
                <a:gd name="T58" fmla="*/ 7411 w 24"/>
                <a:gd name="T59" fmla="*/ 1213 h 195"/>
                <a:gd name="T60" fmla="*/ 6386 w 24"/>
                <a:gd name="T61" fmla="*/ 871 h 195"/>
                <a:gd name="T62" fmla="*/ 5536 w 24"/>
                <a:gd name="T63" fmla="*/ 561 h 195"/>
                <a:gd name="T64" fmla="*/ 5082 w 24"/>
                <a:gd name="T65" fmla="*/ 330 h 195"/>
                <a:gd name="T66" fmla="*/ 4379 w 24"/>
                <a:gd name="T67" fmla="*/ 120 h 195"/>
                <a:gd name="T68" fmla="*/ 3828 w 24"/>
                <a:gd name="T69" fmla="*/ 0 h 195"/>
                <a:gd name="T70" fmla="*/ 0 w 24"/>
                <a:gd name="T71" fmla="*/ 2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"/>
                <a:gd name="T109" fmla="*/ 0 h 195"/>
                <a:gd name="T110" fmla="*/ 24 w 24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" h="195">
                  <a:moveTo>
                    <a:pt x="0" y="2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2" y="10"/>
                  </a:lnTo>
                  <a:lnTo>
                    <a:pt x="3" y="16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41"/>
                  </a:lnTo>
                  <a:lnTo>
                    <a:pt x="9" y="51"/>
                  </a:lnTo>
                  <a:lnTo>
                    <a:pt x="10" y="64"/>
                  </a:lnTo>
                  <a:lnTo>
                    <a:pt x="12" y="78"/>
                  </a:lnTo>
                  <a:lnTo>
                    <a:pt x="13" y="91"/>
                  </a:lnTo>
                  <a:lnTo>
                    <a:pt x="14" y="107"/>
                  </a:lnTo>
                  <a:lnTo>
                    <a:pt x="16" y="122"/>
                  </a:lnTo>
                  <a:lnTo>
                    <a:pt x="16" y="140"/>
                  </a:lnTo>
                  <a:lnTo>
                    <a:pt x="17" y="157"/>
                  </a:lnTo>
                  <a:lnTo>
                    <a:pt x="17" y="176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3" y="176"/>
                  </a:lnTo>
                  <a:lnTo>
                    <a:pt x="23" y="157"/>
                  </a:lnTo>
                  <a:lnTo>
                    <a:pt x="22" y="140"/>
                  </a:lnTo>
                  <a:lnTo>
                    <a:pt x="21" y="121"/>
                  </a:lnTo>
                  <a:lnTo>
                    <a:pt x="21" y="106"/>
                  </a:lnTo>
                  <a:lnTo>
                    <a:pt x="19" y="90"/>
                  </a:lnTo>
                  <a:lnTo>
                    <a:pt x="17" y="77"/>
                  </a:lnTo>
                  <a:lnTo>
                    <a:pt x="16" y="63"/>
                  </a:lnTo>
                  <a:lnTo>
                    <a:pt x="14" y="50"/>
                  </a:lnTo>
                  <a:lnTo>
                    <a:pt x="13" y="40"/>
                  </a:lnTo>
                  <a:lnTo>
                    <a:pt x="12" y="29"/>
                  </a:lnTo>
                  <a:lnTo>
                    <a:pt x="10" y="21"/>
                  </a:lnTo>
                  <a:lnTo>
                    <a:pt x="9" y="14"/>
                  </a:lnTo>
                  <a:lnTo>
                    <a:pt x="8" y="8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2" name="Freeform 1215">
              <a:extLst>
                <a:ext uri="{FF2B5EF4-FFF2-40B4-BE49-F238E27FC236}">
                  <a16:creationId xmlns:a16="http://schemas.microsoft.com/office/drawing/2014/main" id="{D5E9E301-0F25-4DC4-960F-D4398E6A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3045"/>
              <a:ext cx="16" cy="31"/>
            </a:xfrm>
            <a:custGeom>
              <a:avLst/>
              <a:gdLst>
                <a:gd name="T0" fmla="*/ 0 w 11"/>
                <a:gd name="T1" fmla="*/ 118 h 25"/>
                <a:gd name="T2" fmla="*/ 1 w 11"/>
                <a:gd name="T3" fmla="*/ 224 h 25"/>
                <a:gd name="T4" fmla="*/ 1 w 11"/>
                <a:gd name="T5" fmla="*/ 278 h 25"/>
                <a:gd name="T6" fmla="*/ 1204 w 11"/>
                <a:gd name="T7" fmla="*/ 396 h 25"/>
                <a:gd name="T8" fmla="*/ 1751 w 11"/>
                <a:gd name="T9" fmla="*/ 491 h 25"/>
                <a:gd name="T10" fmla="*/ 1751 w 11"/>
                <a:gd name="T11" fmla="*/ 531 h 25"/>
                <a:gd name="T12" fmla="*/ 2547 w 11"/>
                <a:gd name="T13" fmla="*/ 658 h 25"/>
                <a:gd name="T14" fmla="*/ 2547 w 11"/>
                <a:gd name="T15" fmla="*/ 761 h 25"/>
                <a:gd name="T16" fmla="*/ 2877 w 11"/>
                <a:gd name="T17" fmla="*/ 936 h 25"/>
                <a:gd name="T18" fmla="*/ 6087 w 11"/>
                <a:gd name="T19" fmla="*/ 832 h 25"/>
                <a:gd name="T20" fmla="*/ 5389 w 11"/>
                <a:gd name="T21" fmla="*/ 671 h 25"/>
                <a:gd name="T22" fmla="*/ 4687 w 11"/>
                <a:gd name="T23" fmla="*/ 609 h 25"/>
                <a:gd name="T24" fmla="*/ 4687 w 11"/>
                <a:gd name="T25" fmla="*/ 491 h 25"/>
                <a:gd name="T26" fmla="*/ 4185 w 11"/>
                <a:gd name="T27" fmla="*/ 396 h 25"/>
                <a:gd name="T28" fmla="*/ 3705 w 11"/>
                <a:gd name="T29" fmla="*/ 278 h 25"/>
                <a:gd name="T30" fmla="*/ 2877 w 11"/>
                <a:gd name="T31" fmla="*/ 181 h 25"/>
                <a:gd name="T32" fmla="*/ 2547 w 11"/>
                <a:gd name="T33" fmla="*/ 2 h 25"/>
                <a:gd name="T34" fmla="*/ 2547 w 11"/>
                <a:gd name="T35" fmla="*/ 0 h 25"/>
                <a:gd name="T36" fmla="*/ 0 w 11"/>
                <a:gd name="T37" fmla="*/ 118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25"/>
                <a:gd name="T59" fmla="*/ 11 w 11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25">
                  <a:moveTo>
                    <a:pt x="0" y="3"/>
                  </a:moveTo>
                  <a:lnTo>
                    <a:pt x="1" y="6"/>
                  </a:lnTo>
                  <a:lnTo>
                    <a:pt x="1" y="7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3" name="Freeform 1216">
              <a:extLst>
                <a:ext uri="{FF2B5EF4-FFF2-40B4-BE49-F238E27FC236}">
                  <a16:creationId xmlns:a16="http://schemas.microsoft.com/office/drawing/2014/main" id="{55B424A7-E601-4E8F-A3D0-9D0A4B595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304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C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4" name="Freeform 1217">
              <a:extLst>
                <a:ext uri="{FF2B5EF4-FFF2-40B4-BE49-F238E27FC236}">
                  <a16:creationId xmlns:a16="http://schemas.microsoft.com/office/drawing/2014/main" id="{BEAF297C-BA92-4889-ACFF-9ACCB7CF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046"/>
              <a:ext cx="3" cy="3"/>
            </a:xfrm>
            <a:custGeom>
              <a:avLst/>
              <a:gdLst>
                <a:gd name="T0" fmla="*/ 1166 w 2"/>
                <a:gd name="T1" fmla="*/ 1166 h 2"/>
                <a:gd name="T2" fmla="*/ 1166 w 2"/>
                <a:gd name="T3" fmla="*/ 1166 h 2"/>
                <a:gd name="T4" fmla="*/ 0 w 2"/>
                <a:gd name="T5" fmla="*/ 1166 h 2"/>
                <a:gd name="T6" fmla="*/ 0 w 2"/>
                <a:gd name="T7" fmla="*/ 1166 h 2"/>
                <a:gd name="T8" fmla="*/ 0 w 2"/>
                <a:gd name="T9" fmla="*/ 0 h 2"/>
                <a:gd name="T10" fmla="*/ 1166 w 2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5" name="Freeform 1218">
              <a:extLst>
                <a:ext uri="{FF2B5EF4-FFF2-40B4-BE49-F238E27FC236}">
                  <a16:creationId xmlns:a16="http://schemas.microsoft.com/office/drawing/2014/main" id="{4CFA55DD-CD79-4B1A-BC7F-63A3F317D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050"/>
              <a:ext cx="12" cy="26"/>
            </a:xfrm>
            <a:custGeom>
              <a:avLst/>
              <a:gdLst>
                <a:gd name="T0" fmla="*/ 7079 w 8"/>
                <a:gd name="T1" fmla="*/ 662 h 21"/>
                <a:gd name="T2" fmla="*/ 7079 w 8"/>
                <a:gd name="T3" fmla="*/ 662 h 21"/>
                <a:gd name="T4" fmla="*/ 6012 w 8"/>
                <a:gd name="T5" fmla="*/ 600 h 21"/>
                <a:gd name="T6" fmla="*/ 6012 w 8"/>
                <a:gd name="T7" fmla="*/ 485 h 21"/>
                <a:gd name="T8" fmla="*/ 5223 w 8"/>
                <a:gd name="T9" fmla="*/ 343 h 21"/>
                <a:gd name="T10" fmla="*/ 3626 w 8"/>
                <a:gd name="T11" fmla="*/ 277 h 21"/>
                <a:gd name="T12" fmla="*/ 3626 w 8"/>
                <a:gd name="T13" fmla="*/ 181 h 21"/>
                <a:gd name="T14" fmla="*/ 3626 w 8"/>
                <a:gd name="T15" fmla="*/ 146 h 21"/>
                <a:gd name="T16" fmla="*/ 3482 w 8"/>
                <a:gd name="T17" fmla="*/ 2 h 21"/>
                <a:gd name="T18" fmla="*/ 3482 w 8"/>
                <a:gd name="T19" fmla="*/ 0 h 21"/>
                <a:gd name="T20" fmla="*/ 0 w 8"/>
                <a:gd name="T21" fmla="*/ 2 h 21"/>
                <a:gd name="T22" fmla="*/ 0 w 8"/>
                <a:gd name="T23" fmla="*/ 146 h 21"/>
                <a:gd name="T24" fmla="*/ 1166 w 8"/>
                <a:gd name="T25" fmla="*/ 181 h 21"/>
                <a:gd name="T26" fmla="*/ 1166 w 8"/>
                <a:gd name="T27" fmla="*/ 277 h 21"/>
                <a:gd name="T28" fmla="*/ 1911 w 8"/>
                <a:gd name="T29" fmla="*/ 343 h 21"/>
                <a:gd name="T30" fmla="*/ 1911 w 8"/>
                <a:gd name="T31" fmla="*/ 485 h 21"/>
                <a:gd name="T32" fmla="*/ 3482 w 8"/>
                <a:gd name="T33" fmla="*/ 489 h 21"/>
                <a:gd name="T34" fmla="*/ 3482 w 8"/>
                <a:gd name="T35" fmla="*/ 605 h 21"/>
                <a:gd name="T36" fmla="*/ 3626 w 8"/>
                <a:gd name="T37" fmla="*/ 749 h 21"/>
                <a:gd name="T38" fmla="*/ 7079 w 8"/>
                <a:gd name="T39" fmla="*/ 662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21"/>
                <a:gd name="T62" fmla="*/ 8 w 8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21">
                  <a:moveTo>
                    <a:pt x="7" y="18"/>
                  </a:moveTo>
                  <a:lnTo>
                    <a:pt x="7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7" y="18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6" name="Freeform 1219">
              <a:extLst>
                <a:ext uri="{FF2B5EF4-FFF2-40B4-BE49-F238E27FC236}">
                  <a16:creationId xmlns:a16="http://schemas.microsoft.com/office/drawing/2014/main" id="{BFDA9ABA-CB61-4723-8052-41A1CDF1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3080"/>
              <a:ext cx="34" cy="243"/>
            </a:xfrm>
            <a:custGeom>
              <a:avLst/>
              <a:gdLst>
                <a:gd name="T0" fmla="*/ 17067 w 23"/>
                <a:gd name="T1" fmla="*/ 8190 h 195"/>
                <a:gd name="T2" fmla="*/ 17067 w 23"/>
                <a:gd name="T3" fmla="*/ 8190 h 195"/>
                <a:gd name="T4" fmla="*/ 17067 w 23"/>
                <a:gd name="T5" fmla="*/ 7411 h 195"/>
                <a:gd name="T6" fmla="*/ 16194 w 23"/>
                <a:gd name="T7" fmla="*/ 6617 h 195"/>
                <a:gd name="T8" fmla="*/ 15445 w 23"/>
                <a:gd name="T9" fmla="*/ 5862 h 195"/>
                <a:gd name="T10" fmla="*/ 15445 w 23"/>
                <a:gd name="T11" fmla="*/ 5130 h 195"/>
                <a:gd name="T12" fmla="*/ 14508 w 23"/>
                <a:gd name="T13" fmla="*/ 4441 h 195"/>
                <a:gd name="T14" fmla="*/ 13050 w 23"/>
                <a:gd name="T15" fmla="*/ 3775 h 195"/>
                <a:gd name="T16" fmla="*/ 12482 w 23"/>
                <a:gd name="T17" fmla="*/ 3261 h 195"/>
                <a:gd name="T18" fmla="*/ 11545 w 23"/>
                <a:gd name="T19" fmla="*/ 2651 h 195"/>
                <a:gd name="T20" fmla="*/ 9814 w 23"/>
                <a:gd name="T21" fmla="*/ 2100 h 195"/>
                <a:gd name="T22" fmla="*/ 9508 w 23"/>
                <a:gd name="T23" fmla="*/ 1685 h 195"/>
                <a:gd name="T24" fmla="*/ 7810 w 23"/>
                <a:gd name="T25" fmla="*/ 1235 h 195"/>
                <a:gd name="T26" fmla="*/ 6639 w 23"/>
                <a:gd name="T27" fmla="*/ 871 h 195"/>
                <a:gd name="T28" fmla="*/ 5283 w 23"/>
                <a:gd name="T29" fmla="*/ 561 h 195"/>
                <a:gd name="T30" fmla="*/ 4491 w 23"/>
                <a:gd name="T31" fmla="*/ 330 h 195"/>
                <a:gd name="T32" fmla="*/ 4491 w 23"/>
                <a:gd name="T33" fmla="*/ 120 h 195"/>
                <a:gd name="T34" fmla="*/ 3574 w 23"/>
                <a:gd name="T35" fmla="*/ 0 h 195"/>
                <a:gd name="T36" fmla="*/ 0 w 23"/>
                <a:gd name="T37" fmla="*/ 2 h 195"/>
                <a:gd name="T38" fmla="*/ 1 w 23"/>
                <a:gd name="T39" fmla="*/ 187 h 195"/>
                <a:gd name="T40" fmla="*/ 1390 w 23"/>
                <a:gd name="T41" fmla="*/ 411 h 195"/>
                <a:gd name="T42" fmla="*/ 1390 w 23"/>
                <a:gd name="T43" fmla="*/ 685 h 195"/>
                <a:gd name="T44" fmla="*/ 3038 w 23"/>
                <a:gd name="T45" fmla="*/ 973 h 195"/>
                <a:gd name="T46" fmla="*/ 4491 w 23"/>
                <a:gd name="T47" fmla="*/ 1326 h 195"/>
                <a:gd name="T48" fmla="*/ 5283 w 23"/>
                <a:gd name="T49" fmla="*/ 1755 h 195"/>
                <a:gd name="T50" fmla="*/ 6432 w 23"/>
                <a:gd name="T51" fmla="*/ 2187 h 195"/>
                <a:gd name="T52" fmla="*/ 6639 w 23"/>
                <a:gd name="T53" fmla="*/ 2725 h 195"/>
                <a:gd name="T54" fmla="*/ 8444 w 23"/>
                <a:gd name="T55" fmla="*/ 3292 h 195"/>
                <a:gd name="T56" fmla="*/ 9814 w 23"/>
                <a:gd name="T57" fmla="*/ 3829 h 195"/>
                <a:gd name="T58" fmla="*/ 10955 w 23"/>
                <a:gd name="T59" fmla="*/ 4515 h 195"/>
                <a:gd name="T60" fmla="*/ 11545 w 23"/>
                <a:gd name="T61" fmla="*/ 5130 h 195"/>
                <a:gd name="T62" fmla="*/ 12482 w 23"/>
                <a:gd name="T63" fmla="*/ 5862 h 195"/>
                <a:gd name="T64" fmla="*/ 13050 w 23"/>
                <a:gd name="T65" fmla="*/ 6617 h 195"/>
                <a:gd name="T66" fmla="*/ 13050 w 23"/>
                <a:gd name="T67" fmla="*/ 7411 h 195"/>
                <a:gd name="T68" fmla="*/ 13050 w 23"/>
                <a:gd name="T69" fmla="*/ 8190 h 195"/>
                <a:gd name="T70" fmla="*/ 17067 w 23"/>
                <a:gd name="T71" fmla="*/ 8190 h 1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195"/>
                <a:gd name="T110" fmla="*/ 23 w 23"/>
                <a:gd name="T111" fmla="*/ 195 h 1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195">
                  <a:moveTo>
                    <a:pt x="22" y="194"/>
                  </a:moveTo>
                  <a:lnTo>
                    <a:pt x="22" y="194"/>
                  </a:lnTo>
                  <a:lnTo>
                    <a:pt x="22" y="176"/>
                  </a:lnTo>
                  <a:lnTo>
                    <a:pt x="21" y="157"/>
                  </a:lnTo>
                  <a:lnTo>
                    <a:pt x="20" y="140"/>
                  </a:lnTo>
                  <a:lnTo>
                    <a:pt x="20" y="122"/>
                  </a:lnTo>
                  <a:lnTo>
                    <a:pt x="19" y="106"/>
                  </a:lnTo>
                  <a:lnTo>
                    <a:pt x="17" y="90"/>
                  </a:lnTo>
                  <a:lnTo>
                    <a:pt x="16" y="77"/>
                  </a:lnTo>
                  <a:lnTo>
                    <a:pt x="15" y="63"/>
                  </a:lnTo>
                  <a:lnTo>
                    <a:pt x="13" y="50"/>
                  </a:lnTo>
                  <a:lnTo>
                    <a:pt x="12" y="40"/>
                  </a:lnTo>
                  <a:lnTo>
                    <a:pt x="10" y="30"/>
                  </a:lnTo>
                  <a:lnTo>
                    <a:pt x="9" y="21"/>
                  </a:lnTo>
                  <a:lnTo>
                    <a:pt x="7" y="14"/>
                  </a:lnTo>
                  <a:lnTo>
                    <a:pt x="6" y="8"/>
                  </a:lnTo>
                  <a:lnTo>
                    <a:pt x="6" y="3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41"/>
                  </a:lnTo>
                  <a:lnTo>
                    <a:pt x="8" y="51"/>
                  </a:lnTo>
                  <a:lnTo>
                    <a:pt x="9" y="64"/>
                  </a:lnTo>
                  <a:lnTo>
                    <a:pt x="11" y="78"/>
                  </a:lnTo>
                  <a:lnTo>
                    <a:pt x="13" y="91"/>
                  </a:lnTo>
                  <a:lnTo>
                    <a:pt x="14" y="107"/>
                  </a:lnTo>
                  <a:lnTo>
                    <a:pt x="15" y="122"/>
                  </a:lnTo>
                  <a:lnTo>
                    <a:pt x="16" y="140"/>
                  </a:lnTo>
                  <a:lnTo>
                    <a:pt x="17" y="157"/>
                  </a:lnTo>
                  <a:lnTo>
                    <a:pt x="17" y="176"/>
                  </a:lnTo>
                  <a:lnTo>
                    <a:pt x="17" y="194"/>
                  </a:lnTo>
                  <a:lnTo>
                    <a:pt x="22" y="194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Freeform 1220">
              <a:extLst>
                <a:ext uri="{FF2B5EF4-FFF2-40B4-BE49-F238E27FC236}">
                  <a16:creationId xmlns:a16="http://schemas.microsoft.com/office/drawing/2014/main" id="{4EF2F94C-A9E5-4F6F-973C-1EE141E4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29"/>
              <a:ext cx="55" cy="259"/>
            </a:xfrm>
            <a:custGeom>
              <a:avLst/>
              <a:gdLst>
                <a:gd name="T0" fmla="*/ 4855 w 37"/>
                <a:gd name="T1" fmla="*/ 8596 h 208"/>
                <a:gd name="T2" fmla="*/ 3862 w 37"/>
                <a:gd name="T3" fmla="*/ 8608 h 208"/>
                <a:gd name="T4" fmla="*/ 9322 w 37"/>
                <a:gd name="T5" fmla="*/ 7948 h 208"/>
                <a:gd name="T6" fmla="*/ 12686 w 37"/>
                <a:gd name="T7" fmla="*/ 7314 h 208"/>
                <a:gd name="T8" fmla="*/ 15947 w 37"/>
                <a:gd name="T9" fmla="*/ 6648 h 208"/>
                <a:gd name="T10" fmla="*/ 18858 w 37"/>
                <a:gd name="T11" fmla="*/ 6079 h 208"/>
                <a:gd name="T12" fmla="*/ 21066 w 37"/>
                <a:gd name="T13" fmla="*/ 5432 h 208"/>
                <a:gd name="T14" fmla="*/ 22724 w 37"/>
                <a:gd name="T15" fmla="*/ 4813 h 208"/>
                <a:gd name="T16" fmla="*/ 24456 w 37"/>
                <a:gd name="T17" fmla="*/ 4237 h 208"/>
                <a:gd name="T18" fmla="*/ 25915 w 37"/>
                <a:gd name="T19" fmla="*/ 3606 h 208"/>
                <a:gd name="T20" fmla="*/ 28032 w 37"/>
                <a:gd name="T21" fmla="*/ 3104 h 208"/>
                <a:gd name="T22" fmla="*/ 28032 w 37"/>
                <a:gd name="T23" fmla="*/ 2589 h 208"/>
                <a:gd name="T24" fmla="*/ 29119 w 37"/>
                <a:gd name="T25" fmla="*/ 2079 h 208"/>
                <a:gd name="T26" fmla="*/ 29206 w 37"/>
                <a:gd name="T27" fmla="*/ 1576 h 208"/>
                <a:gd name="T28" fmla="*/ 29206 w 37"/>
                <a:gd name="T29" fmla="*/ 1127 h 208"/>
                <a:gd name="T30" fmla="*/ 30619 w 37"/>
                <a:gd name="T31" fmla="*/ 695 h 208"/>
                <a:gd name="T32" fmla="*/ 30619 w 37"/>
                <a:gd name="T33" fmla="*/ 330 h 208"/>
                <a:gd name="T34" fmla="*/ 30619 w 37"/>
                <a:gd name="T35" fmla="*/ 0 h 208"/>
                <a:gd name="T36" fmla="*/ 25773 w 37"/>
                <a:gd name="T37" fmla="*/ 0 h 208"/>
                <a:gd name="T38" fmla="*/ 25773 w 37"/>
                <a:gd name="T39" fmla="*/ 330 h 208"/>
                <a:gd name="T40" fmla="*/ 25773 w 37"/>
                <a:gd name="T41" fmla="*/ 695 h 208"/>
                <a:gd name="T42" fmla="*/ 25773 w 37"/>
                <a:gd name="T43" fmla="*/ 1127 h 208"/>
                <a:gd name="T44" fmla="*/ 24456 w 37"/>
                <a:gd name="T45" fmla="*/ 1576 h 208"/>
                <a:gd name="T46" fmla="*/ 23705 w 37"/>
                <a:gd name="T47" fmla="*/ 2048 h 208"/>
                <a:gd name="T48" fmla="*/ 23705 w 37"/>
                <a:gd name="T49" fmla="*/ 2550 h 208"/>
                <a:gd name="T50" fmla="*/ 22724 w 37"/>
                <a:gd name="T51" fmla="*/ 3086 h 208"/>
                <a:gd name="T52" fmla="*/ 22064 w 37"/>
                <a:gd name="T53" fmla="*/ 3581 h 208"/>
                <a:gd name="T54" fmla="*/ 20598 w 37"/>
                <a:gd name="T55" fmla="*/ 4199 h 208"/>
                <a:gd name="T56" fmla="*/ 18858 w 37"/>
                <a:gd name="T57" fmla="*/ 4785 h 208"/>
                <a:gd name="T58" fmla="*/ 17338 w 37"/>
                <a:gd name="T59" fmla="*/ 5333 h 208"/>
                <a:gd name="T60" fmla="*/ 13857 w 37"/>
                <a:gd name="T61" fmla="*/ 5993 h 208"/>
                <a:gd name="T62" fmla="*/ 10728 w 37"/>
                <a:gd name="T63" fmla="*/ 6570 h 208"/>
                <a:gd name="T64" fmla="*/ 7217 w 37"/>
                <a:gd name="T65" fmla="*/ 7232 h 208"/>
                <a:gd name="T66" fmla="*/ 3862 w 37"/>
                <a:gd name="T67" fmla="*/ 7860 h 208"/>
                <a:gd name="T68" fmla="*/ 1 w 37"/>
                <a:gd name="T69" fmla="*/ 8459 h 208"/>
                <a:gd name="T70" fmla="*/ 0 w 37"/>
                <a:gd name="T71" fmla="*/ 8459 h 208"/>
                <a:gd name="T72" fmla="*/ 4855 w 37"/>
                <a:gd name="T73" fmla="*/ 8596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208"/>
                <a:gd name="T113" fmla="*/ 37 w 37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208">
                  <a:moveTo>
                    <a:pt x="6" y="206"/>
                  </a:moveTo>
                  <a:lnTo>
                    <a:pt x="5" y="207"/>
                  </a:lnTo>
                  <a:lnTo>
                    <a:pt x="11" y="191"/>
                  </a:lnTo>
                  <a:lnTo>
                    <a:pt x="15" y="176"/>
                  </a:lnTo>
                  <a:lnTo>
                    <a:pt x="19" y="160"/>
                  </a:lnTo>
                  <a:lnTo>
                    <a:pt x="22" y="146"/>
                  </a:lnTo>
                  <a:lnTo>
                    <a:pt x="25" y="130"/>
                  </a:lnTo>
                  <a:lnTo>
                    <a:pt x="27" y="116"/>
                  </a:lnTo>
                  <a:lnTo>
                    <a:pt x="29" y="102"/>
                  </a:lnTo>
                  <a:lnTo>
                    <a:pt x="31" y="87"/>
                  </a:lnTo>
                  <a:lnTo>
                    <a:pt x="33" y="75"/>
                  </a:lnTo>
                  <a:lnTo>
                    <a:pt x="33" y="62"/>
                  </a:lnTo>
                  <a:lnTo>
                    <a:pt x="34" y="50"/>
                  </a:lnTo>
                  <a:lnTo>
                    <a:pt x="35" y="38"/>
                  </a:lnTo>
                  <a:lnTo>
                    <a:pt x="35" y="27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30" y="17"/>
                  </a:lnTo>
                  <a:lnTo>
                    <a:pt x="30" y="27"/>
                  </a:lnTo>
                  <a:lnTo>
                    <a:pt x="29" y="38"/>
                  </a:lnTo>
                  <a:lnTo>
                    <a:pt x="28" y="49"/>
                  </a:lnTo>
                  <a:lnTo>
                    <a:pt x="28" y="61"/>
                  </a:lnTo>
                  <a:lnTo>
                    <a:pt x="27" y="74"/>
                  </a:lnTo>
                  <a:lnTo>
                    <a:pt x="26" y="86"/>
                  </a:lnTo>
                  <a:lnTo>
                    <a:pt x="24" y="101"/>
                  </a:lnTo>
                  <a:lnTo>
                    <a:pt x="22" y="115"/>
                  </a:lnTo>
                  <a:lnTo>
                    <a:pt x="20" y="128"/>
                  </a:lnTo>
                  <a:lnTo>
                    <a:pt x="16" y="144"/>
                  </a:lnTo>
                  <a:lnTo>
                    <a:pt x="13" y="158"/>
                  </a:lnTo>
                  <a:lnTo>
                    <a:pt x="9" y="174"/>
                  </a:lnTo>
                  <a:lnTo>
                    <a:pt x="5" y="189"/>
                  </a:lnTo>
                  <a:lnTo>
                    <a:pt x="1" y="204"/>
                  </a:lnTo>
                  <a:lnTo>
                    <a:pt x="0" y="204"/>
                  </a:lnTo>
                  <a:lnTo>
                    <a:pt x="6" y="206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8" name="Freeform 1221">
              <a:extLst>
                <a:ext uri="{FF2B5EF4-FFF2-40B4-BE49-F238E27FC236}">
                  <a16:creationId xmlns:a16="http://schemas.microsoft.com/office/drawing/2014/main" id="{261C1EF4-B990-4D3D-BE58-D5992C10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590"/>
              <a:ext cx="21" cy="34"/>
            </a:xfrm>
            <a:custGeom>
              <a:avLst/>
              <a:gdLst>
                <a:gd name="T0" fmla="*/ 4163 w 14"/>
                <a:gd name="T1" fmla="*/ 1322 h 27"/>
                <a:gd name="T2" fmla="*/ 5394 w 14"/>
                <a:gd name="T3" fmla="*/ 1103 h 27"/>
                <a:gd name="T4" fmla="*/ 8091 w 14"/>
                <a:gd name="T5" fmla="*/ 929 h 27"/>
                <a:gd name="T6" fmla="*/ 9368 w 14"/>
                <a:gd name="T7" fmla="*/ 738 h 27"/>
                <a:gd name="T8" fmla="*/ 10389 w 14"/>
                <a:gd name="T9" fmla="*/ 491 h 27"/>
                <a:gd name="T10" fmla="*/ 11439 w 14"/>
                <a:gd name="T11" fmla="*/ 369 h 27"/>
                <a:gd name="T12" fmla="*/ 12137 w 14"/>
                <a:gd name="T13" fmla="*/ 195 h 27"/>
                <a:gd name="T14" fmla="*/ 12137 w 14"/>
                <a:gd name="T15" fmla="*/ 123 h 27"/>
                <a:gd name="T16" fmla="*/ 13284 w 14"/>
                <a:gd name="T17" fmla="*/ 123 h 27"/>
                <a:gd name="T18" fmla="*/ 8091 w 14"/>
                <a:gd name="T19" fmla="*/ 0 h 27"/>
                <a:gd name="T20" fmla="*/ 8091 w 14"/>
                <a:gd name="T21" fmla="*/ 123 h 27"/>
                <a:gd name="T22" fmla="*/ 7626 w 14"/>
                <a:gd name="T23" fmla="*/ 195 h 27"/>
                <a:gd name="T24" fmla="*/ 6245 w 14"/>
                <a:gd name="T25" fmla="*/ 369 h 27"/>
                <a:gd name="T26" fmla="*/ 5394 w 14"/>
                <a:gd name="T27" fmla="*/ 586 h 27"/>
                <a:gd name="T28" fmla="*/ 3596 w 14"/>
                <a:gd name="T29" fmla="*/ 763 h 27"/>
                <a:gd name="T30" fmla="*/ 2397 w 14"/>
                <a:gd name="T31" fmla="*/ 961 h 27"/>
                <a:gd name="T32" fmla="*/ 0 w 14"/>
                <a:gd name="T33" fmla="*/ 1170 h 27"/>
                <a:gd name="T34" fmla="*/ 4163 w 14"/>
                <a:gd name="T35" fmla="*/ 1322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7"/>
                <a:gd name="T56" fmla="*/ 14 w 14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7">
                  <a:moveTo>
                    <a:pt x="4" y="26"/>
                  </a:moveTo>
                  <a:lnTo>
                    <a:pt x="5" y="22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4" y="26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9" name="Freeform 1222">
              <a:extLst>
                <a:ext uri="{FF2B5EF4-FFF2-40B4-BE49-F238E27FC236}">
                  <a16:creationId xmlns:a16="http://schemas.microsoft.com/office/drawing/2014/main" id="{E6430DA7-538F-465D-962E-2D90B019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624"/>
              <a:ext cx="2" cy="3"/>
            </a:xfrm>
            <a:custGeom>
              <a:avLst/>
              <a:gdLst>
                <a:gd name="T0" fmla="*/ 0 w 1"/>
                <a:gd name="T1" fmla="*/ 1166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80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0" name="Freeform 1223">
              <a:extLst>
                <a:ext uri="{FF2B5EF4-FFF2-40B4-BE49-F238E27FC236}">
                  <a16:creationId xmlns:a16="http://schemas.microsoft.com/office/drawing/2014/main" id="{B362D7EC-8071-4E6E-AA19-F6A89C898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3325"/>
              <a:ext cx="7" cy="4"/>
            </a:xfrm>
            <a:custGeom>
              <a:avLst/>
              <a:gdLst>
                <a:gd name="T0" fmla="*/ 603 w 5"/>
                <a:gd name="T1" fmla="*/ 276 h 3"/>
                <a:gd name="T2" fmla="*/ 1182 w 5"/>
                <a:gd name="T3" fmla="*/ 1 h 3"/>
                <a:gd name="T4" fmla="*/ 1182 w 5"/>
                <a:gd name="T5" fmla="*/ 1 h 3"/>
                <a:gd name="T6" fmla="*/ 603 w 5"/>
                <a:gd name="T7" fmla="*/ 0 h 3"/>
                <a:gd name="T8" fmla="*/ 0 w 5"/>
                <a:gd name="T9" fmla="*/ 0 h 3"/>
                <a:gd name="T10" fmla="*/ 603 w 5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Freeform 1224">
              <a:extLst>
                <a:ext uri="{FF2B5EF4-FFF2-40B4-BE49-F238E27FC236}">
                  <a16:creationId xmlns:a16="http://schemas.microsoft.com/office/drawing/2014/main" id="{D4E0508F-9CF7-4723-97F8-8AA5674C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322"/>
              <a:ext cx="30" cy="5"/>
            </a:xfrm>
            <a:custGeom>
              <a:avLst/>
              <a:gdLst>
                <a:gd name="T0" fmla="*/ 19209 w 20"/>
                <a:gd name="T1" fmla="*/ 1 h 4"/>
                <a:gd name="T2" fmla="*/ 17676 w 20"/>
                <a:gd name="T3" fmla="*/ 0 h 4"/>
                <a:gd name="T4" fmla="*/ 0 w 20"/>
                <a:gd name="T5" fmla="*/ 110 h 4"/>
                <a:gd name="T6" fmla="*/ 1227 w 20"/>
                <a:gd name="T7" fmla="*/ 125 h 4"/>
                <a:gd name="T8" fmla="*/ 19209 w 20"/>
                <a:gd name="T9" fmla="*/ 1 h 4"/>
                <a:gd name="T10" fmla="*/ 19209 w 20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"/>
                <a:gd name="T20" fmla="*/ 20 w 2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">
                  <a:moveTo>
                    <a:pt x="19" y="1"/>
                  </a:moveTo>
                  <a:lnTo>
                    <a:pt x="18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9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2" name="Freeform 1225">
              <a:extLst>
                <a:ext uri="{FF2B5EF4-FFF2-40B4-BE49-F238E27FC236}">
                  <a16:creationId xmlns:a16="http://schemas.microsoft.com/office/drawing/2014/main" id="{1D026B30-4483-4142-AD8A-0AB34C34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3319"/>
              <a:ext cx="6" cy="4"/>
            </a:xfrm>
            <a:custGeom>
              <a:avLst/>
              <a:gdLst>
                <a:gd name="T0" fmla="*/ 191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166 w 4"/>
                <a:gd name="T7" fmla="*/ 276 h 3"/>
                <a:gd name="T8" fmla="*/ 3482 w 4"/>
                <a:gd name="T9" fmla="*/ 276 h 3"/>
                <a:gd name="T10" fmla="*/ 1911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Freeform 1226">
              <a:extLst>
                <a:ext uri="{FF2B5EF4-FFF2-40B4-BE49-F238E27FC236}">
                  <a16:creationId xmlns:a16="http://schemas.microsoft.com/office/drawing/2014/main" id="{4B6486F5-AB2B-4864-B176-C416FCEED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3266"/>
              <a:ext cx="7" cy="3"/>
            </a:xfrm>
            <a:custGeom>
              <a:avLst/>
              <a:gdLst>
                <a:gd name="T0" fmla="*/ 603 w 5"/>
                <a:gd name="T1" fmla="*/ 2 h 3"/>
                <a:gd name="T2" fmla="*/ 1182 w 5"/>
                <a:gd name="T3" fmla="*/ 1 h 3"/>
                <a:gd name="T4" fmla="*/ 1182 w 5"/>
                <a:gd name="T5" fmla="*/ 0 h 3"/>
                <a:gd name="T6" fmla="*/ 603 w 5"/>
                <a:gd name="T7" fmla="*/ 0 h 3"/>
                <a:gd name="T8" fmla="*/ 0 w 5"/>
                <a:gd name="T9" fmla="*/ 0 h 3"/>
                <a:gd name="T10" fmla="*/ 603 w 5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2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Freeform 1227">
              <a:extLst>
                <a:ext uri="{FF2B5EF4-FFF2-40B4-BE49-F238E27FC236}">
                  <a16:creationId xmlns:a16="http://schemas.microsoft.com/office/drawing/2014/main" id="{A2B8B8BB-95FA-4A00-A08E-AE18FFE9B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256"/>
              <a:ext cx="23" cy="11"/>
            </a:xfrm>
            <a:custGeom>
              <a:avLst/>
              <a:gdLst>
                <a:gd name="T0" fmla="*/ 19027 w 15"/>
                <a:gd name="T1" fmla="*/ 1 h 9"/>
                <a:gd name="T2" fmla="*/ 19027 w 15"/>
                <a:gd name="T3" fmla="*/ 0 h 9"/>
                <a:gd name="T4" fmla="*/ 0 w 15"/>
                <a:gd name="T5" fmla="*/ 177 h 9"/>
                <a:gd name="T6" fmla="*/ 2019 w 15"/>
                <a:gd name="T7" fmla="*/ 243 h 9"/>
                <a:gd name="T8" fmla="*/ 19401 w 15"/>
                <a:gd name="T9" fmla="*/ 2 h 9"/>
                <a:gd name="T10" fmla="*/ 19027 w 15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3" y="1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14" y="2"/>
                  </a:lnTo>
                  <a:lnTo>
                    <a:pt x="13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5" name="Freeform 1228">
              <a:extLst>
                <a:ext uri="{FF2B5EF4-FFF2-40B4-BE49-F238E27FC236}">
                  <a16:creationId xmlns:a16="http://schemas.microsoft.com/office/drawing/2014/main" id="{BE476821-BBB2-43F6-B074-C349B64B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253"/>
              <a:ext cx="6" cy="4"/>
            </a:xfrm>
            <a:custGeom>
              <a:avLst/>
              <a:gdLst>
                <a:gd name="T0" fmla="*/ 1166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1911 w 4"/>
                <a:gd name="T7" fmla="*/ 276 h 3"/>
                <a:gd name="T8" fmla="*/ 3482 w 4"/>
                <a:gd name="T9" fmla="*/ 276 h 3"/>
                <a:gd name="T10" fmla="*/ 1166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6" name="Freeform 1229">
              <a:extLst>
                <a:ext uri="{FF2B5EF4-FFF2-40B4-BE49-F238E27FC236}">
                  <a16:creationId xmlns:a16="http://schemas.microsoft.com/office/drawing/2014/main" id="{E563E6B9-80AD-4F49-B435-A25167956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3206"/>
              <a:ext cx="7" cy="5"/>
            </a:xfrm>
            <a:custGeom>
              <a:avLst/>
              <a:gdLst>
                <a:gd name="T0" fmla="*/ 603 w 5"/>
                <a:gd name="T1" fmla="*/ 125 h 4"/>
                <a:gd name="T2" fmla="*/ 1182 w 5"/>
                <a:gd name="T3" fmla="*/ 110 h 4"/>
                <a:gd name="T4" fmla="*/ 1182 w 5"/>
                <a:gd name="T5" fmla="*/ 1 h 4"/>
                <a:gd name="T6" fmla="*/ 603 w 5"/>
                <a:gd name="T7" fmla="*/ 0 h 4"/>
                <a:gd name="T8" fmla="*/ 0 w 5"/>
                <a:gd name="T9" fmla="*/ 0 h 4"/>
                <a:gd name="T10" fmla="*/ 603 w 5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3"/>
                  </a:move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7" name="Freeform 1230">
              <a:extLst>
                <a:ext uri="{FF2B5EF4-FFF2-40B4-BE49-F238E27FC236}">
                  <a16:creationId xmlns:a16="http://schemas.microsoft.com/office/drawing/2014/main" id="{CDB3E1E5-0BB8-444A-9759-C47C1178B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195"/>
              <a:ext cx="17" cy="12"/>
            </a:xfrm>
            <a:custGeom>
              <a:avLst/>
              <a:gdLst>
                <a:gd name="T0" fmla="*/ 16108 w 11"/>
                <a:gd name="T1" fmla="*/ 1 h 10"/>
                <a:gd name="T2" fmla="*/ 15215 w 11"/>
                <a:gd name="T3" fmla="*/ 0 h 10"/>
                <a:gd name="T4" fmla="*/ 0 w 11"/>
                <a:gd name="T5" fmla="*/ 149 h 10"/>
                <a:gd name="T6" fmla="*/ 2278 w 11"/>
                <a:gd name="T7" fmla="*/ 210 h 10"/>
                <a:gd name="T8" fmla="*/ 16108 w 11"/>
                <a:gd name="T9" fmla="*/ 2 h 10"/>
                <a:gd name="T10" fmla="*/ 16108 w 11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0"/>
                <a:gd name="T20" fmla="*/ 11 w 1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0">
                  <a:moveTo>
                    <a:pt x="10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10" y="2"/>
                  </a:lnTo>
                  <a:lnTo>
                    <a:pt x="1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8" name="Freeform 1231">
              <a:extLst>
                <a:ext uri="{FF2B5EF4-FFF2-40B4-BE49-F238E27FC236}">
                  <a16:creationId xmlns:a16="http://schemas.microsoft.com/office/drawing/2014/main" id="{22A0E190-3106-49C5-917A-1CFFCE7F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3191"/>
              <a:ext cx="7" cy="5"/>
            </a:xfrm>
            <a:custGeom>
              <a:avLst/>
              <a:gdLst>
                <a:gd name="T0" fmla="*/ 603 w 5"/>
                <a:gd name="T1" fmla="*/ 0 h 4"/>
                <a:gd name="T2" fmla="*/ 0 w 5"/>
                <a:gd name="T3" fmla="*/ 1 h 4"/>
                <a:gd name="T4" fmla="*/ 0 w 5"/>
                <a:gd name="T5" fmla="*/ 125 h 4"/>
                <a:gd name="T6" fmla="*/ 603 w 5"/>
                <a:gd name="T7" fmla="*/ 125 h 4"/>
                <a:gd name="T8" fmla="*/ 1182 w 5"/>
                <a:gd name="T9" fmla="*/ 125 h 4"/>
                <a:gd name="T10" fmla="*/ 603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9" name="Freeform 1232">
              <a:extLst>
                <a:ext uri="{FF2B5EF4-FFF2-40B4-BE49-F238E27FC236}">
                  <a16:creationId xmlns:a16="http://schemas.microsoft.com/office/drawing/2014/main" id="{18846B40-BFA1-4227-BD60-647B450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161"/>
              <a:ext cx="5" cy="5"/>
            </a:xfrm>
            <a:custGeom>
              <a:avLst/>
              <a:gdLst>
                <a:gd name="T0" fmla="*/ 10245 w 3"/>
                <a:gd name="T1" fmla="*/ 125 h 4"/>
                <a:gd name="T2" fmla="*/ 6147 w 3"/>
                <a:gd name="T3" fmla="*/ 1 h 4"/>
                <a:gd name="T4" fmla="*/ 6147 w 3"/>
                <a:gd name="T5" fmla="*/ 0 h 4"/>
                <a:gd name="T6" fmla="*/ 0 w 3"/>
                <a:gd name="T7" fmla="*/ 1 h 4"/>
                <a:gd name="T8" fmla="*/ 0 w 3"/>
                <a:gd name="T9" fmla="*/ 110 h 4"/>
                <a:gd name="T10" fmla="*/ 10245 w 3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0" name="Freeform 1233">
              <a:extLst>
                <a:ext uri="{FF2B5EF4-FFF2-40B4-BE49-F238E27FC236}">
                  <a16:creationId xmlns:a16="http://schemas.microsoft.com/office/drawing/2014/main" id="{C2F43766-2938-4CE2-9952-E0EDA818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3122"/>
              <a:ext cx="9" cy="38"/>
            </a:xfrm>
            <a:custGeom>
              <a:avLst/>
              <a:gdLst>
                <a:gd name="T0" fmla="*/ 4163 w 6"/>
                <a:gd name="T1" fmla="*/ 0 h 30"/>
                <a:gd name="T2" fmla="*/ 3482 w 6"/>
                <a:gd name="T3" fmla="*/ 0 h 30"/>
                <a:gd name="T4" fmla="*/ 0 w 6"/>
                <a:gd name="T5" fmla="*/ 1533 h 30"/>
                <a:gd name="T6" fmla="*/ 2397 w 6"/>
                <a:gd name="T7" fmla="*/ 1642 h 30"/>
                <a:gd name="T8" fmla="*/ 5223 w 6"/>
                <a:gd name="T9" fmla="*/ 1 h 30"/>
                <a:gd name="T10" fmla="*/ 4163 w 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0"/>
                <a:gd name="T20" fmla="*/ 6 w 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0">
                  <a:moveTo>
                    <a:pt x="4" y="0"/>
                  </a:moveTo>
                  <a:lnTo>
                    <a:pt x="3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1" name="Freeform 1234">
              <a:extLst>
                <a:ext uri="{FF2B5EF4-FFF2-40B4-BE49-F238E27FC236}">
                  <a16:creationId xmlns:a16="http://schemas.microsoft.com/office/drawing/2014/main" id="{7BA29505-246A-467F-B199-F2D6AB59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116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0 w 3"/>
                <a:gd name="T5" fmla="*/ 125 h 4"/>
                <a:gd name="T6" fmla="*/ 1 w 3"/>
                <a:gd name="T7" fmla="*/ 125 h 4"/>
                <a:gd name="T8" fmla="*/ 276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2" name="Freeform 1235">
              <a:extLst>
                <a:ext uri="{FF2B5EF4-FFF2-40B4-BE49-F238E27FC236}">
                  <a16:creationId xmlns:a16="http://schemas.microsoft.com/office/drawing/2014/main" id="{BB803507-0942-4F5B-9CB4-FEE07AFD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3094"/>
              <a:ext cx="6" cy="5"/>
            </a:xfrm>
            <a:custGeom>
              <a:avLst/>
              <a:gdLst>
                <a:gd name="T0" fmla="*/ 3482 w 4"/>
                <a:gd name="T1" fmla="*/ 125 h 4"/>
                <a:gd name="T2" fmla="*/ 3482 w 4"/>
                <a:gd name="T3" fmla="*/ 1 h 4"/>
                <a:gd name="T4" fmla="*/ 1911 w 4"/>
                <a:gd name="T5" fmla="*/ 0 h 4"/>
                <a:gd name="T6" fmla="*/ 0 w 4"/>
                <a:gd name="T7" fmla="*/ 0 h 4"/>
                <a:gd name="T8" fmla="*/ 0 w 4"/>
                <a:gd name="T9" fmla="*/ 110 h 4"/>
                <a:gd name="T10" fmla="*/ 3482 w 4"/>
                <a:gd name="T11" fmla="*/ 125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3" name="Freeform 1236">
              <a:extLst>
                <a:ext uri="{FF2B5EF4-FFF2-40B4-BE49-F238E27FC236}">
                  <a16:creationId xmlns:a16="http://schemas.microsoft.com/office/drawing/2014/main" id="{2E691FAB-EB85-4D0F-BC80-4171556E6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058"/>
              <a:ext cx="11" cy="35"/>
            </a:xfrm>
            <a:custGeom>
              <a:avLst/>
              <a:gdLst>
                <a:gd name="T0" fmla="*/ 1337 w 8"/>
                <a:gd name="T1" fmla="*/ 0 h 28"/>
                <a:gd name="T2" fmla="*/ 1220 w 8"/>
                <a:gd name="T3" fmla="*/ 0 h 28"/>
                <a:gd name="T4" fmla="*/ 0 w 8"/>
                <a:gd name="T5" fmla="*/ 1163 h 28"/>
                <a:gd name="T6" fmla="*/ 514 w 8"/>
                <a:gd name="T7" fmla="*/ 1241 h 28"/>
                <a:gd name="T8" fmla="*/ 1628 w 8"/>
                <a:gd name="T9" fmla="*/ 1 h 28"/>
                <a:gd name="T10" fmla="*/ 1337 w 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6" y="0"/>
                  </a:moveTo>
                  <a:lnTo>
                    <a:pt x="5" y="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4" name="Freeform 1237">
              <a:extLst>
                <a:ext uri="{FF2B5EF4-FFF2-40B4-BE49-F238E27FC236}">
                  <a16:creationId xmlns:a16="http://schemas.microsoft.com/office/drawing/2014/main" id="{1D743B2C-B04C-4D2E-989D-4C4689BF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051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10 h 4"/>
                <a:gd name="T4" fmla="*/ 0 w 3"/>
                <a:gd name="T5" fmla="*/ 125 h 4"/>
                <a:gd name="T6" fmla="*/ 1 w 3"/>
                <a:gd name="T7" fmla="*/ 125 h 4"/>
                <a:gd name="T8" fmla="*/ 276 w 3"/>
                <a:gd name="T9" fmla="*/ 1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Freeform 1238">
              <a:extLst>
                <a:ext uri="{FF2B5EF4-FFF2-40B4-BE49-F238E27FC236}">
                  <a16:creationId xmlns:a16="http://schemas.microsoft.com/office/drawing/2014/main" id="{52393218-645D-45F8-B25A-B12244262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3051"/>
              <a:ext cx="6" cy="7"/>
            </a:xfrm>
            <a:custGeom>
              <a:avLst/>
              <a:gdLst>
                <a:gd name="T0" fmla="*/ 3482 w 4"/>
                <a:gd name="T1" fmla="*/ 1182 h 5"/>
                <a:gd name="T2" fmla="*/ 3482 w 4"/>
                <a:gd name="T3" fmla="*/ 0 h 5"/>
                <a:gd name="T4" fmla="*/ 1911 w 4"/>
                <a:gd name="T5" fmla="*/ 0 h 5"/>
                <a:gd name="T6" fmla="*/ 0 w 4"/>
                <a:gd name="T7" fmla="*/ 0 h 5"/>
                <a:gd name="T8" fmla="*/ 0 w 4"/>
                <a:gd name="T9" fmla="*/ 1182 h 5"/>
                <a:gd name="T10" fmla="*/ 3482 w 4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3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Freeform 1239">
              <a:extLst>
                <a:ext uri="{FF2B5EF4-FFF2-40B4-BE49-F238E27FC236}">
                  <a16:creationId xmlns:a16="http://schemas.microsoft.com/office/drawing/2014/main" id="{E47CACA6-A332-4AF8-B42E-45275BF9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15"/>
              <a:ext cx="2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1241 h 28"/>
                <a:gd name="T6" fmla="*/ 0 w 1"/>
                <a:gd name="T7" fmla="*/ 1241 h 28"/>
                <a:gd name="T8" fmla="*/ 0 w 1"/>
                <a:gd name="T9" fmla="*/ 0 h 28"/>
                <a:gd name="T10" fmla="*/ 0 w 1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8"/>
                <a:gd name="T20" fmla="*/ 1 w 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7" name="Freeform 1240">
              <a:extLst>
                <a:ext uri="{FF2B5EF4-FFF2-40B4-BE49-F238E27FC236}">
                  <a16:creationId xmlns:a16="http://schemas.microsoft.com/office/drawing/2014/main" id="{8A47B699-544F-4348-8EE2-DE77AD57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08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166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Freeform 1241">
              <a:extLst>
                <a:ext uri="{FF2B5EF4-FFF2-40B4-BE49-F238E27FC236}">
                  <a16:creationId xmlns:a16="http://schemas.microsoft.com/office/drawing/2014/main" id="{08F768A1-C42C-4F47-8427-7173E0871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88"/>
              <a:ext cx="6" cy="3"/>
            </a:xfrm>
            <a:custGeom>
              <a:avLst/>
              <a:gdLst>
                <a:gd name="T0" fmla="*/ 3482 w 4"/>
                <a:gd name="T1" fmla="*/ 0 h 3"/>
                <a:gd name="T2" fmla="*/ 1166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1166 w 4"/>
                <a:gd name="T9" fmla="*/ 2 h 3"/>
                <a:gd name="T10" fmla="*/ 3482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9" name="Freeform 1242">
              <a:extLst>
                <a:ext uri="{FF2B5EF4-FFF2-40B4-BE49-F238E27FC236}">
                  <a16:creationId xmlns:a16="http://schemas.microsoft.com/office/drawing/2014/main" id="{28F2A184-BC18-4ABB-A8B4-971D5758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3383"/>
              <a:ext cx="15" cy="6"/>
            </a:xfrm>
            <a:custGeom>
              <a:avLst/>
              <a:gdLst>
                <a:gd name="T0" fmla="*/ 1227 w 10"/>
                <a:gd name="T1" fmla="*/ 1 h 5"/>
                <a:gd name="T2" fmla="*/ 0 w 10"/>
                <a:gd name="T3" fmla="*/ 2 h 5"/>
                <a:gd name="T4" fmla="*/ 7835 w 10"/>
                <a:gd name="T5" fmla="*/ 86 h 5"/>
                <a:gd name="T6" fmla="*/ 9018 w 10"/>
                <a:gd name="T7" fmla="*/ 2 h 5"/>
                <a:gd name="T8" fmla="*/ 1227 w 10"/>
                <a:gd name="T9" fmla="*/ 0 h 5"/>
                <a:gd name="T10" fmla="*/ 1227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" y="1"/>
                  </a:moveTo>
                  <a:lnTo>
                    <a:pt x="0" y="2"/>
                  </a:lnTo>
                  <a:lnTo>
                    <a:pt x="8" y="4"/>
                  </a:lnTo>
                  <a:lnTo>
                    <a:pt x="9" y="2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Freeform 1243">
              <a:extLst>
                <a:ext uri="{FF2B5EF4-FFF2-40B4-BE49-F238E27FC236}">
                  <a16:creationId xmlns:a16="http://schemas.microsoft.com/office/drawing/2014/main" id="{8C0AC291-3A9A-41FC-9DD1-BA3A57B4D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380"/>
              <a:ext cx="6" cy="4"/>
            </a:xfrm>
            <a:custGeom>
              <a:avLst/>
              <a:gdLst>
                <a:gd name="T0" fmla="*/ 0 w 4"/>
                <a:gd name="T1" fmla="*/ 276 h 3"/>
                <a:gd name="T2" fmla="*/ 1166 w 4"/>
                <a:gd name="T3" fmla="*/ 276 h 3"/>
                <a:gd name="T4" fmla="*/ 3482 w 4"/>
                <a:gd name="T5" fmla="*/ 1 h 3"/>
                <a:gd name="T6" fmla="*/ 3482 w 4"/>
                <a:gd name="T7" fmla="*/ 0 h 3"/>
                <a:gd name="T8" fmla="*/ 1911 w 4"/>
                <a:gd name="T9" fmla="*/ 0 h 3"/>
                <a:gd name="T10" fmla="*/ 0 w 4"/>
                <a:gd name="T11" fmla="*/ 27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Freeform 1244">
              <a:extLst>
                <a:ext uri="{FF2B5EF4-FFF2-40B4-BE49-F238E27FC236}">
                  <a16:creationId xmlns:a16="http://schemas.microsoft.com/office/drawing/2014/main" id="{38871F6C-C980-485F-9C08-BF1FEE2A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488"/>
              <a:ext cx="4" cy="5"/>
            </a:xfrm>
            <a:custGeom>
              <a:avLst/>
              <a:gdLst>
                <a:gd name="T0" fmla="*/ 276 w 3"/>
                <a:gd name="T1" fmla="*/ 110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25 h 4"/>
                <a:gd name="T10" fmla="*/ 276 w 3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Freeform 1245">
              <a:extLst>
                <a:ext uri="{FF2B5EF4-FFF2-40B4-BE49-F238E27FC236}">
                  <a16:creationId xmlns:a16="http://schemas.microsoft.com/office/drawing/2014/main" id="{41D94D22-BA6C-40A7-A899-48A763C3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3441"/>
              <a:ext cx="9" cy="46"/>
            </a:xfrm>
            <a:custGeom>
              <a:avLst/>
              <a:gdLst>
                <a:gd name="T0" fmla="*/ 1547 w 6"/>
                <a:gd name="T1" fmla="*/ 1 h 37"/>
                <a:gd name="T2" fmla="*/ 0 w 6"/>
                <a:gd name="T3" fmla="*/ 1 h 37"/>
                <a:gd name="T4" fmla="*/ 3482 w 6"/>
                <a:gd name="T5" fmla="*/ 1476 h 37"/>
                <a:gd name="T6" fmla="*/ 5223 w 6"/>
                <a:gd name="T7" fmla="*/ 1453 h 37"/>
                <a:gd name="T8" fmla="*/ 1547 w 6"/>
                <a:gd name="T9" fmla="*/ 0 h 37"/>
                <a:gd name="T10" fmla="*/ 1547 w 6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7"/>
                <a:gd name="T20" fmla="*/ 6 w 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7">
                  <a:moveTo>
                    <a:pt x="1" y="1"/>
                  </a:moveTo>
                  <a:lnTo>
                    <a:pt x="0" y="1"/>
                  </a:lnTo>
                  <a:lnTo>
                    <a:pt x="3" y="36"/>
                  </a:lnTo>
                  <a:lnTo>
                    <a:pt x="5" y="35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Freeform 1246">
              <a:extLst>
                <a:ext uri="{FF2B5EF4-FFF2-40B4-BE49-F238E27FC236}">
                  <a16:creationId xmlns:a16="http://schemas.microsoft.com/office/drawing/2014/main" id="{1E7AC83F-B2F2-4E44-A0FC-8309453C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435"/>
              <a:ext cx="6" cy="6"/>
            </a:xfrm>
            <a:custGeom>
              <a:avLst/>
              <a:gdLst>
                <a:gd name="T0" fmla="*/ 0 w 4"/>
                <a:gd name="T1" fmla="*/ 2 h 5"/>
                <a:gd name="T2" fmla="*/ 0 w 4"/>
                <a:gd name="T3" fmla="*/ 86 h 5"/>
                <a:gd name="T4" fmla="*/ 1911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4" name="Freeform 1247">
              <a:extLst>
                <a:ext uri="{FF2B5EF4-FFF2-40B4-BE49-F238E27FC236}">
                  <a16:creationId xmlns:a16="http://schemas.microsoft.com/office/drawing/2014/main" id="{6E8F8207-3F8F-4B2B-918C-E1B257D3C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541"/>
              <a:ext cx="6" cy="5"/>
            </a:xfrm>
            <a:custGeom>
              <a:avLst/>
              <a:gdLst>
                <a:gd name="T0" fmla="*/ 3482 w 4"/>
                <a:gd name="T1" fmla="*/ 110 h 4"/>
                <a:gd name="T2" fmla="*/ 3482 w 4"/>
                <a:gd name="T3" fmla="*/ 1 h 4"/>
                <a:gd name="T4" fmla="*/ 1166 w 4"/>
                <a:gd name="T5" fmla="*/ 0 h 4"/>
                <a:gd name="T6" fmla="*/ 0 w 4"/>
                <a:gd name="T7" fmla="*/ 1 h 4"/>
                <a:gd name="T8" fmla="*/ 0 w 4"/>
                <a:gd name="T9" fmla="*/ 125 h 4"/>
                <a:gd name="T10" fmla="*/ 3482 w 4"/>
                <a:gd name="T11" fmla="*/ 11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5" name="Freeform 1248">
              <a:extLst>
                <a:ext uri="{FF2B5EF4-FFF2-40B4-BE49-F238E27FC236}">
                  <a16:creationId xmlns:a16="http://schemas.microsoft.com/office/drawing/2014/main" id="{7E525961-7FB5-453C-B746-4B0F7906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493"/>
              <a:ext cx="17" cy="46"/>
            </a:xfrm>
            <a:custGeom>
              <a:avLst/>
              <a:gdLst>
                <a:gd name="T0" fmla="*/ 2278 w 11"/>
                <a:gd name="T1" fmla="*/ 1 h 37"/>
                <a:gd name="T2" fmla="*/ 0 w 11"/>
                <a:gd name="T3" fmla="*/ 1 h 37"/>
                <a:gd name="T4" fmla="*/ 12997 w 11"/>
                <a:gd name="T5" fmla="*/ 1476 h 37"/>
                <a:gd name="T6" fmla="*/ 16108 w 11"/>
                <a:gd name="T7" fmla="*/ 1453 h 37"/>
                <a:gd name="T8" fmla="*/ 3521 w 11"/>
                <a:gd name="T9" fmla="*/ 0 h 37"/>
                <a:gd name="T10" fmla="*/ 2278 w 11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7"/>
                <a:gd name="T20" fmla="*/ 11 w 1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7">
                  <a:moveTo>
                    <a:pt x="1" y="1"/>
                  </a:moveTo>
                  <a:lnTo>
                    <a:pt x="0" y="1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2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6" name="Freeform 1249">
              <a:extLst>
                <a:ext uri="{FF2B5EF4-FFF2-40B4-BE49-F238E27FC236}">
                  <a16:creationId xmlns:a16="http://schemas.microsoft.com/office/drawing/2014/main" id="{61D48F6C-5EFC-4C97-8AB8-45322A93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3487"/>
              <a:ext cx="6" cy="6"/>
            </a:xfrm>
            <a:custGeom>
              <a:avLst/>
              <a:gdLst>
                <a:gd name="T0" fmla="*/ 0 w 4"/>
                <a:gd name="T1" fmla="*/ 2 h 5"/>
                <a:gd name="T2" fmla="*/ 1166 w 4"/>
                <a:gd name="T3" fmla="*/ 86 h 5"/>
                <a:gd name="T4" fmla="*/ 1911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2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7" name="Freeform 1250">
              <a:extLst>
                <a:ext uri="{FF2B5EF4-FFF2-40B4-BE49-F238E27FC236}">
                  <a16:creationId xmlns:a16="http://schemas.microsoft.com/office/drawing/2014/main" id="{CE9503A3-FD86-44D0-8A91-3DB11974C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622"/>
              <a:ext cx="4" cy="6"/>
            </a:xfrm>
            <a:custGeom>
              <a:avLst/>
              <a:gdLst>
                <a:gd name="T0" fmla="*/ 276 w 3"/>
                <a:gd name="T1" fmla="*/ 86 h 5"/>
                <a:gd name="T2" fmla="*/ 276 w 3"/>
                <a:gd name="T3" fmla="*/ 2 h 5"/>
                <a:gd name="T4" fmla="*/ 1 w 3"/>
                <a:gd name="T5" fmla="*/ 0 h 5"/>
                <a:gd name="T6" fmla="*/ 0 w 3"/>
                <a:gd name="T7" fmla="*/ 2 h 5"/>
                <a:gd name="T8" fmla="*/ 0 w 3"/>
                <a:gd name="T9" fmla="*/ 86 h 5"/>
                <a:gd name="T10" fmla="*/ 276 w 3"/>
                <a:gd name="T11" fmla="*/ 8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4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8" name="Freeform 1251">
              <a:extLst>
                <a:ext uri="{FF2B5EF4-FFF2-40B4-BE49-F238E27FC236}">
                  <a16:creationId xmlns:a16="http://schemas.microsoft.com/office/drawing/2014/main" id="{1C2EB745-8361-45FE-A8DC-EC60D053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3566"/>
              <a:ext cx="4" cy="54"/>
            </a:xfrm>
            <a:custGeom>
              <a:avLst/>
              <a:gdLst>
                <a:gd name="T0" fmla="*/ 1 w 3"/>
                <a:gd name="T1" fmla="*/ 0 h 44"/>
                <a:gd name="T2" fmla="*/ 0 w 3"/>
                <a:gd name="T3" fmla="*/ 0 h 44"/>
                <a:gd name="T4" fmla="*/ 1 w 3"/>
                <a:gd name="T5" fmla="*/ 1398 h 44"/>
                <a:gd name="T6" fmla="*/ 276 w 3"/>
                <a:gd name="T7" fmla="*/ 1398 h 44"/>
                <a:gd name="T8" fmla="*/ 1 w 3"/>
                <a:gd name="T9" fmla="*/ 0 h 44"/>
                <a:gd name="T10" fmla="*/ 1 w 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4"/>
                <a:gd name="T20" fmla="*/ 3 w 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4">
                  <a:moveTo>
                    <a:pt x="1" y="0"/>
                  </a:moveTo>
                  <a:lnTo>
                    <a:pt x="0" y="0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9" name="Freeform 1252">
              <a:extLst>
                <a:ext uri="{FF2B5EF4-FFF2-40B4-BE49-F238E27FC236}">
                  <a16:creationId xmlns:a16="http://schemas.microsoft.com/office/drawing/2014/main" id="{7FBF3E66-6BD2-4368-A5A8-DC595A5D0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558"/>
              <a:ext cx="6" cy="6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166 w 4"/>
                <a:gd name="T5" fmla="*/ 86 h 5"/>
                <a:gd name="T6" fmla="*/ 3482 w 4"/>
                <a:gd name="T7" fmla="*/ 2 h 5"/>
                <a:gd name="T8" fmla="*/ 3482 w 4"/>
                <a:gd name="T9" fmla="*/ 0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0" name="Freeform 1253">
              <a:extLst>
                <a:ext uri="{FF2B5EF4-FFF2-40B4-BE49-F238E27FC236}">
                  <a16:creationId xmlns:a16="http://schemas.microsoft.com/office/drawing/2014/main" id="{84A8B7E4-AF3E-4414-831A-0F7387FB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3739"/>
              <a:ext cx="12" cy="12"/>
            </a:xfrm>
            <a:custGeom>
              <a:avLst/>
              <a:gdLst>
                <a:gd name="T0" fmla="*/ 1911 w 8"/>
                <a:gd name="T1" fmla="*/ 0 h 10"/>
                <a:gd name="T2" fmla="*/ 3482 w 8"/>
                <a:gd name="T3" fmla="*/ 1 h 10"/>
                <a:gd name="T4" fmla="*/ 3626 w 8"/>
                <a:gd name="T5" fmla="*/ 1 h 10"/>
                <a:gd name="T6" fmla="*/ 5223 w 8"/>
                <a:gd name="T7" fmla="*/ 1 h 10"/>
                <a:gd name="T8" fmla="*/ 6012 w 8"/>
                <a:gd name="T9" fmla="*/ 1 h 10"/>
                <a:gd name="T10" fmla="*/ 7079 w 8"/>
                <a:gd name="T11" fmla="*/ 2 h 10"/>
                <a:gd name="T12" fmla="*/ 7079 w 8"/>
                <a:gd name="T13" fmla="*/ 103 h 10"/>
                <a:gd name="T14" fmla="*/ 7079 w 8"/>
                <a:gd name="T15" fmla="*/ 149 h 10"/>
                <a:gd name="T16" fmla="*/ 6012 w 8"/>
                <a:gd name="T17" fmla="*/ 179 h 10"/>
                <a:gd name="T18" fmla="*/ 6012 w 8"/>
                <a:gd name="T19" fmla="*/ 179 h 10"/>
                <a:gd name="T20" fmla="*/ 3626 w 8"/>
                <a:gd name="T21" fmla="*/ 179 h 10"/>
                <a:gd name="T22" fmla="*/ 3482 w 8"/>
                <a:gd name="T23" fmla="*/ 210 h 10"/>
                <a:gd name="T24" fmla="*/ 1166 w 8"/>
                <a:gd name="T25" fmla="*/ 210 h 10"/>
                <a:gd name="T26" fmla="*/ 1166 w 8"/>
                <a:gd name="T27" fmla="*/ 179 h 10"/>
                <a:gd name="T28" fmla="*/ 1166 w 8"/>
                <a:gd name="T29" fmla="*/ 179 h 10"/>
                <a:gd name="T30" fmla="*/ 0 w 8"/>
                <a:gd name="T31" fmla="*/ 149 h 10"/>
                <a:gd name="T32" fmla="*/ 0 w 8"/>
                <a:gd name="T33" fmla="*/ 103 h 10"/>
                <a:gd name="T34" fmla="*/ 0 w 8"/>
                <a:gd name="T35" fmla="*/ 72 h 10"/>
                <a:gd name="T36" fmla="*/ 1166 w 8"/>
                <a:gd name="T37" fmla="*/ 1 h 10"/>
                <a:gd name="T38" fmla="*/ 1166 w 8"/>
                <a:gd name="T39" fmla="*/ 1 h 10"/>
                <a:gd name="T40" fmla="*/ 1911 w 8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0"/>
                <a:gd name="T65" fmla="*/ 8 w 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0">
                  <a:moveTo>
                    <a:pt x="2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1" name="Freeform 1254">
              <a:extLst>
                <a:ext uri="{FF2B5EF4-FFF2-40B4-BE49-F238E27FC236}">
                  <a16:creationId xmlns:a16="http://schemas.microsoft.com/office/drawing/2014/main" id="{9B2EC99E-BE7A-421E-B883-23B8F8BC1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3739"/>
              <a:ext cx="21" cy="20"/>
            </a:xfrm>
            <a:custGeom>
              <a:avLst/>
              <a:gdLst>
                <a:gd name="T0" fmla="*/ 3596 w 14"/>
                <a:gd name="T1" fmla="*/ 0 h 16"/>
                <a:gd name="T2" fmla="*/ 3596 w 14"/>
                <a:gd name="T3" fmla="*/ 0 h 16"/>
                <a:gd name="T4" fmla="*/ 6245 w 14"/>
                <a:gd name="T5" fmla="*/ 1 h 16"/>
                <a:gd name="T6" fmla="*/ 8091 w 14"/>
                <a:gd name="T7" fmla="*/ 1 h 16"/>
                <a:gd name="T8" fmla="*/ 10389 w 14"/>
                <a:gd name="T9" fmla="*/ 110 h 16"/>
                <a:gd name="T10" fmla="*/ 12137 w 14"/>
                <a:gd name="T11" fmla="*/ 110 h 16"/>
                <a:gd name="T12" fmla="*/ 13284 w 14"/>
                <a:gd name="T13" fmla="*/ 169 h 16"/>
                <a:gd name="T14" fmla="*/ 13284 w 14"/>
                <a:gd name="T15" fmla="*/ 364 h 16"/>
                <a:gd name="T16" fmla="*/ 13284 w 14"/>
                <a:gd name="T17" fmla="*/ 538 h 16"/>
                <a:gd name="T18" fmla="*/ 12137 w 14"/>
                <a:gd name="T19" fmla="*/ 650 h 16"/>
                <a:gd name="T20" fmla="*/ 11439 w 14"/>
                <a:gd name="T21" fmla="*/ 650 h 16"/>
                <a:gd name="T22" fmla="*/ 8091 w 14"/>
                <a:gd name="T23" fmla="*/ 650 h 16"/>
                <a:gd name="T24" fmla="*/ 5394 w 14"/>
                <a:gd name="T25" fmla="*/ 666 h 16"/>
                <a:gd name="T26" fmla="*/ 2397 w 14"/>
                <a:gd name="T27" fmla="*/ 666 h 16"/>
                <a:gd name="T28" fmla="*/ 1598 w 14"/>
                <a:gd name="T29" fmla="*/ 650 h 16"/>
                <a:gd name="T30" fmla="*/ 1598 w 14"/>
                <a:gd name="T31" fmla="*/ 569 h 16"/>
                <a:gd name="T32" fmla="*/ 0 w 14"/>
                <a:gd name="T33" fmla="*/ 499 h 16"/>
                <a:gd name="T34" fmla="*/ 0 w 14"/>
                <a:gd name="T35" fmla="*/ 364 h 16"/>
                <a:gd name="T36" fmla="*/ 0 w 14"/>
                <a:gd name="T37" fmla="*/ 231 h 16"/>
                <a:gd name="T38" fmla="*/ 1598 w 14"/>
                <a:gd name="T39" fmla="*/ 110 h 16"/>
                <a:gd name="T40" fmla="*/ 2397 w 14"/>
                <a:gd name="T41" fmla="*/ 1 h 16"/>
                <a:gd name="T42" fmla="*/ 3596 w 14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16"/>
                <a:gd name="T68" fmla="*/ 14 w 14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16">
                  <a:moveTo>
                    <a:pt x="3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2" name="Freeform 1255">
              <a:extLst>
                <a:ext uri="{FF2B5EF4-FFF2-40B4-BE49-F238E27FC236}">
                  <a16:creationId xmlns:a16="http://schemas.microsoft.com/office/drawing/2014/main" id="{4E053AE1-89FF-4379-8B18-DCA12927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934"/>
              <a:ext cx="167" cy="309"/>
            </a:xfrm>
            <a:custGeom>
              <a:avLst/>
              <a:gdLst>
                <a:gd name="T0" fmla="*/ 82953 w 112"/>
                <a:gd name="T1" fmla="*/ 512 h 248"/>
                <a:gd name="T2" fmla="*/ 81511 w 112"/>
                <a:gd name="T3" fmla="*/ 1235 h 248"/>
                <a:gd name="T4" fmla="*/ 81441 w 112"/>
                <a:gd name="T5" fmla="*/ 2538 h 248"/>
                <a:gd name="T6" fmla="*/ 79963 w 112"/>
                <a:gd name="T7" fmla="*/ 3966 h 248"/>
                <a:gd name="T8" fmla="*/ 78180 w 112"/>
                <a:gd name="T9" fmla="*/ 5417 h 248"/>
                <a:gd name="T10" fmla="*/ 77676 w 112"/>
                <a:gd name="T11" fmla="*/ 6749 h 248"/>
                <a:gd name="T12" fmla="*/ 76559 w 112"/>
                <a:gd name="T13" fmla="*/ 7851 h 248"/>
                <a:gd name="T14" fmla="*/ 75545 w 112"/>
                <a:gd name="T15" fmla="*/ 8498 h 248"/>
                <a:gd name="T16" fmla="*/ 75545 w 112"/>
                <a:gd name="T17" fmla="*/ 8592 h 248"/>
                <a:gd name="T18" fmla="*/ 74205 w 112"/>
                <a:gd name="T19" fmla="*/ 8730 h 248"/>
                <a:gd name="T20" fmla="*/ 70402 w 112"/>
                <a:gd name="T21" fmla="*/ 8825 h 248"/>
                <a:gd name="T22" fmla="*/ 63444 w 112"/>
                <a:gd name="T23" fmla="*/ 8919 h 248"/>
                <a:gd name="T24" fmla="*/ 54666 w 112"/>
                <a:gd name="T25" fmla="*/ 9031 h 248"/>
                <a:gd name="T26" fmla="*/ 44820 w 112"/>
                <a:gd name="T27" fmla="*/ 9170 h 248"/>
                <a:gd name="T28" fmla="*/ 32723 w 112"/>
                <a:gd name="T29" fmla="*/ 9277 h 248"/>
                <a:gd name="T30" fmla="*/ 23094 w 112"/>
                <a:gd name="T31" fmla="*/ 9444 h 248"/>
                <a:gd name="T32" fmla="*/ 13187 w 112"/>
                <a:gd name="T33" fmla="*/ 9494 h 248"/>
                <a:gd name="T34" fmla="*/ 7208 w 112"/>
                <a:gd name="T35" fmla="*/ 9560 h 248"/>
                <a:gd name="T36" fmla="*/ 2296 w 112"/>
                <a:gd name="T37" fmla="*/ 9570 h 248"/>
                <a:gd name="T38" fmla="*/ 0 w 112"/>
                <a:gd name="T39" fmla="*/ 9863 h 248"/>
                <a:gd name="T40" fmla="*/ 0 w 112"/>
                <a:gd name="T41" fmla="*/ 10173 h 248"/>
                <a:gd name="T42" fmla="*/ 3978 w 112"/>
                <a:gd name="T43" fmla="*/ 10409 h 248"/>
                <a:gd name="T44" fmla="*/ 10748 w 112"/>
                <a:gd name="T45" fmla="*/ 10409 h 248"/>
                <a:gd name="T46" fmla="*/ 18613 w 112"/>
                <a:gd name="T47" fmla="*/ 10271 h 248"/>
                <a:gd name="T48" fmla="*/ 29319 w 112"/>
                <a:gd name="T49" fmla="*/ 10173 h 248"/>
                <a:gd name="T50" fmla="*/ 41556 w 112"/>
                <a:gd name="T51" fmla="*/ 10010 h 248"/>
                <a:gd name="T52" fmla="*/ 54666 w 112"/>
                <a:gd name="T53" fmla="*/ 9863 h 248"/>
                <a:gd name="T54" fmla="*/ 67379 w 112"/>
                <a:gd name="T55" fmla="*/ 9720 h 248"/>
                <a:gd name="T56" fmla="*/ 77676 w 112"/>
                <a:gd name="T57" fmla="*/ 9570 h 248"/>
                <a:gd name="T58" fmla="*/ 83657 w 112"/>
                <a:gd name="T59" fmla="*/ 9494 h 248"/>
                <a:gd name="T60" fmla="*/ 88598 w 112"/>
                <a:gd name="T61" fmla="*/ 9449 h 248"/>
                <a:gd name="T62" fmla="*/ 90724 w 112"/>
                <a:gd name="T63" fmla="*/ 9214 h 248"/>
                <a:gd name="T64" fmla="*/ 90724 w 112"/>
                <a:gd name="T65" fmla="*/ 8730 h 248"/>
                <a:gd name="T66" fmla="*/ 92005 w 112"/>
                <a:gd name="T67" fmla="*/ 7916 h 248"/>
                <a:gd name="T68" fmla="*/ 93681 w 112"/>
                <a:gd name="T69" fmla="*/ 6616 h 248"/>
                <a:gd name="T70" fmla="*/ 94600 w 112"/>
                <a:gd name="T71" fmla="*/ 5099 h 248"/>
                <a:gd name="T72" fmla="*/ 96141 w 112"/>
                <a:gd name="T73" fmla="*/ 3466 h 248"/>
                <a:gd name="T74" fmla="*/ 97195 w 112"/>
                <a:gd name="T75" fmla="*/ 2006 h 248"/>
                <a:gd name="T76" fmla="*/ 97932 w 112"/>
                <a:gd name="T77" fmla="*/ 795 h 248"/>
                <a:gd name="T78" fmla="*/ 99413 w 112"/>
                <a:gd name="T79" fmla="*/ 2 h 248"/>
                <a:gd name="T80" fmla="*/ 82953 w 112"/>
                <a:gd name="T81" fmla="*/ 290 h 2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248"/>
                <a:gd name="T125" fmla="*/ 112 w 112"/>
                <a:gd name="T126" fmla="*/ 248 h 2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248">
                  <a:moveTo>
                    <a:pt x="93" y="7"/>
                  </a:moveTo>
                  <a:lnTo>
                    <a:pt x="93" y="12"/>
                  </a:lnTo>
                  <a:lnTo>
                    <a:pt x="92" y="20"/>
                  </a:lnTo>
                  <a:lnTo>
                    <a:pt x="92" y="30"/>
                  </a:lnTo>
                  <a:lnTo>
                    <a:pt x="91" y="44"/>
                  </a:lnTo>
                  <a:lnTo>
                    <a:pt x="91" y="60"/>
                  </a:lnTo>
                  <a:lnTo>
                    <a:pt x="90" y="76"/>
                  </a:lnTo>
                  <a:lnTo>
                    <a:pt x="90" y="94"/>
                  </a:lnTo>
                  <a:lnTo>
                    <a:pt x="89" y="111"/>
                  </a:lnTo>
                  <a:lnTo>
                    <a:pt x="88" y="129"/>
                  </a:lnTo>
                  <a:lnTo>
                    <a:pt x="88" y="145"/>
                  </a:lnTo>
                  <a:lnTo>
                    <a:pt x="87" y="161"/>
                  </a:lnTo>
                  <a:lnTo>
                    <a:pt x="86" y="176"/>
                  </a:lnTo>
                  <a:lnTo>
                    <a:pt x="86" y="187"/>
                  </a:lnTo>
                  <a:lnTo>
                    <a:pt x="86" y="196"/>
                  </a:lnTo>
                  <a:lnTo>
                    <a:pt x="85" y="202"/>
                  </a:lnTo>
                  <a:lnTo>
                    <a:pt x="85" y="204"/>
                  </a:lnTo>
                  <a:lnTo>
                    <a:pt x="85" y="205"/>
                  </a:lnTo>
                  <a:lnTo>
                    <a:pt x="85" y="206"/>
                  </a:lnTo>
                  <a:lnTo>
                    <a:pt x="83" y="208"/>
                  </a:lnTo>
                  <a:lnTo>
                    <a:pt x="81" y="209"/>
                  </a:lnTo>
                  <a:lnTo>
                    <a:pt x="79" y="210"/>
                  </a:lnTo>
                  <a:lnTo>
                    <a:pt x="76" y="211"/>
                  </a:lnTo>
                  <a:lnTo>
                    <a:pt x="71" y="212"/>
                  </a:lnTo>
                  <a:lnTo>
                    <a:pt x="67" y="213"/>
                  </a:lnTo>
                  <a:lnTo>
                    <a:pt x="62" y="215"/>
                  </a:lnTo>
                  <a:lnTo>
                    <a:pt x="56" y="216"/>
                  </a:lnTo>
                  <a:lnTo>
                    <a:pt x="50" y="218"/>
                  </a:lnTo>
                  <a:lnTo>
                    <a:pt x="44" y="219"/>
                  </a:lnTo>
                  <a:lnTo>
                    <a:pt x="37" y="221"/>
                  </a:lnTo>
                  <a:lnTo>
                    <a:pt x="31" y="222"/>
                  </a:lnTo>
                  <a:lnTo>
                    <a:pt x="26" y="224"/>
                  </a:lnTo>
                  <a:lnTo>
                    <a:pt x="20" y="225"/>
                  </a:lnTo>
                  <a:lnTo>
                    <a:pt x="15" y="226"/>
                  </a:lnTo>
                  <a:lnTo>
                    <a:pt x="11" y="226"/>
                  </a:lnTo>
                  <a:lnTo>
                    <a:pt x="8" y="227"/>
                  </a:lnTo>
                  <a:lnTo>
                    <a:pt x="6" y="227"/>
                  </a:lnTo>
                  <a:lnTo>
                    <a:pt x="3" y="228"/>
                  </a:lnTo>
                  <a:lnTo>
                    <a:pt x="1" y="231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0" y="242"/>
                  </a:lnTo>
                  <a:lnTo>
                    <a:pt x="2" y="245"/>
                  </a:lnTo>
                  <a:lnTo>
                    <a:pt x="5" y="247"/>
                  </a:lnTo>
                  <a:lnTo>
                    <a:pt x="9" y="247"/>
                  </a:lnTo>
                  <a:lnTo>
                    <a:pt x="12" y="247"/>
                  </a:lnTo>
                  <a:lnTo>
                    <a:pt x="16" y="246"/>
                  </a:lnTo>
                  <a:lnTo>
                    <a:pt x="21" y="245"/>
                  </a:lnTo>
                  <a:lnTo>
                    <a:pt x="27" y="243"/>
                  </a:lnTo>
                  <a:lnTo>
                    <a:pt x="33" y="242"/>
                  </a:lnTo>
                  <a:lnTo>
                    <a:pt x="41" y="240"/>
                  </a:lnTo>
                  <a:lnTo>
                    <a:pt x="47" y="238"/>
                  </a:lnTo>
                  <a:lnTo>
                    <a:pt x="55" y="236"/>
                  </a:lnTo>
                  <a:lnTo>
                    <a:pt x="62" y="234"/>
                  </a:lnTo>
                  <a:lnTo>
                    <a:pt x="69" y="233"/>
                  </a:lnTo>
                  <a:lnTo>
                    <a:pt x="76" y="231"/>
                  </a:lnTo>
                  <a:lnTo>
                    <a:pt x="82" y="229"/>
                  </a:lnTo>
                  <a:lnTo>
                    <a:pt x="87" y="228"/>
                  </a:lnTo>
                  <a:lnTo>
                    <a:pt x="91" y="227"/>
                  </a:lnTo>
                  <a:lnTo>
                    <a:pt x="94" y="226"/>
                  </a:lnTo>
                  <a:lnTo>
                    <a:pt x="96" y="226"/>
                  </a:lnTo>
                  <a:lnTo>
                    <a:pt x="99" y="225"/>
                  </a:lnTo>
                  <a:lnTo>
                    <a:pt x="101" y="223"/>
                  </a:lnTo>
                  <a:lnTo>
                    <a:pt x="102" y="219"/>
                  </a:lnTo>
                  <a:lnTo>
                    <a:pt x="102" y="212"/>
                  </a:lnTo>
                  <a:lnTo>
                    <a:pt x="102" y="208"/>
                  </a:lnTo>
                  <a:lnTo>
                    <a:pt x="103" y="200"/>
                  </a:lnTo>
                  <a:lnTo>
                    <a:pt x="103" y="188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5" y="141"/>
                  </a:lnTo>
                  <a:lnTo>
                    <a:pt x="106" y="121"/>
                  </a:lnTo>
                  <a:lnTo>
                    <a:pt x="107" y="103"/>
                  </a:lnTo>
                  <a:lnTo>
                    <a:pt x="108" y="83"/>
                  </a:lnTo>
                  <a:lnTo>
                    <a:pt x="108" y="64"/>
                  </a:lnTo>
                  <a:lnTo>
                    <a:pt x="109" y="47"/>
                  </a:lnTo>
                  <a:lnTo>
                    <a:pt x="110" y="31"/>
                  </a:lnTo>
                  <a:lnTo>
                    <a:pt x="110" y="19"/>
                  </a:lnTo>
                  <a:lnTo>
                    <a:pt x="110" y="9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93" y="7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3" name="Freeform 1256">
              <a:extLst>
                <a:ext uri="{FF2B5EF4-FFF2-40B4-BE49-F238E27FC236}">
                  <a16:creationId xmlns:a16="http://schemas.microsoft.com/office/drawing/2014/main" id="{959DA50E-4983-44EB-97F4-6903DB06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934"/>
              <a:ext cx="175" cy="317"/>
            </a:xfrm>
            <a:custGeom>
              <a:avLst/>
              <a:gdLst>
                <a:gd name="T0" fmla="*/ 79385 w 118"/>
                <a:gd name="T1" fmla="*/ 291 h 254"/>
                <a:gd name="T2" fmla="*/ 78918 w 118"/>
                <a:gd name="T3" fmla="*/ 879 h 254"/>
                <a:gd name="T4" fmla="*/ 77884 w 118"/>
                <a:gd name="T5" fmla="*/ 1946 h 254"/>
                <a:gd name="T6" fmla="*/ 77160 w 118"/>
                <a:gd name="T7" fmla="*/ 3353 h 254"/>
                <a:gd name="T8" fmla="*/ 76171 w 118"/>
                <a:gd name="T9" fmla="*/ 4909 h 254"/>
                <a:gd name="T10" fmla="*/ 75729 w 118"/>
                <a:gd name="T11" fmla="*/ 6457 h 254"/>
                <a:gd name="T12" fmla="*/ 73923 w 118"/>
                <a:gd name="T13" fmla="*/ 7813 h 254"/>
                <a:gd name="T14" fmla="*/ 73923 w 118"/>
                <a:gd name="T15" fmla="*/ 8703 h 254"/>
                <a:gd name="T16" fmla="*/ 72684 w 118"/>
                <a:gd name="T17" fmla="*/ 9049 h 254"/>
                <a:gd name="T18" fmla="*/ 72684 w 118"/>
                <a:gd name="T19" fmla="*/ 9091 h 254"/>
                <a:gd name="T20" fmla="*/ 69051 w 118"/>
                <a:gd name="T21" fmla="*/ 9263 h 254"/>
                <a:gd name="T22" fmla="*/ 64974 w 118"/>
                <a:gd name="T23" fmla="*/ 9352 h 254"/>
                <a:gd name="T24" fmla="*/ 57643 w 118"/>
                <a:gd name="T25" fmla="*/ 9399 h 254"/>
                <a:gd name="T26" fmla="*/ 48347 w 118"/>
                <a:gd name="T27" fmla="*/ 9544 h 254"/>
                <a:gd name="T28" fmla="*/ 37282 w 118"/>
                <a:gd name="T29" fmla="*/ 9685 h 254"/>
                <a:gd name="T30" fmla="*/ 26827 w 118"/>
                <a:gd name="T31" fmla="*/ 9795 h 254"/>
                <a:gd name="T32" fmla="*/ 16951 w 118"/>
                <a:gd name="T33" fmla="*/ 9947 h 254"/>
                <a:gd name="T34" fmla="*/ 9994 w 118"/>
                <a:gd name="T35" fmla="*/ 10058 h 254"/>
                <a:gd name="T36" fmla="*/ 4735 w 118"/>
                <a:gd name="T37" fmla="*/ 10064 h 254"/>
                <a:gd name="T38" fmla="*/ 1 w 118"/>
                <a:gd name="T39" fmla="*/ 10250 h 254"/>
                <a:gd name="T40" fmla="*/ 0 w 118"/>
                <a:gd name="T41" fmla="*/ 10575 h 254"/>
                <a:gd name="T42" fmla="*/ 1452 w 118"/>
                <a:gd name="T43" fmla="*/ 10862 h 254"/>
                <a:gd name="T44" fmla="*/ 7022 w 118"/>
                <a:gd name="T45" fmla="*/ 10935 h 254"/>
                <a:gd name="T46" fmla="*/ 13788 w 118"/>
                <a:gd name="T47" fmla="*/ 10897 h 254"/>
                <a:gd name="T48" fmla="*/ 22904 w 118"/>
                <a:gd name="T49" fmla="*/ 10758 h 254"/>
                <a:gd name="T50" fmla="*/ 35082 w 118"/>
                <a:gd name="T51" fmla="*/ 10642 h 254"/>
                <a:gd name="T52" fmla="*/ 47290 w 118"/>
                <a:gd name="T53" fmla="*/ 10485 h 254"/>
                <a:gd name="T54" fmla="*/ 59005 w 118"/>
                <a:gd name="T55" fmla="*/ 10319 h 254"/>
                <a:gd name="T56" fmla="*/ 70133 w 118"/>
                <a:gd name="T57" fmla="*/ 10153 h 254"/>
                <a:gd name="T58" fmla="*/ 77884 w 118"/>
                <a:gd name="T59" fmla="*/ 10064 h 254"/>
                <a:gd name="T60" fmla="*/ 81999 w 118"/>
                <a:gd name="T61" fmla="*/ 9968 h 254"/>
                <a:gd name="T62" fmla="*/ 86171 w 118"/>
                <a:gd name="T63" fmla="*/ 9867 h 254"/>
                <a:gd name="T64" fmla="*/ 87507 w 118"/>
                <a:gd name="T65" fmla="*/ 9396 h 254"/>
                <a:gd name="T66" fmla="*/ 88651 w 118"/>
                <a:gd name="T67" fmla="*/ 8855 h 254"/>
                <a:gd name="T68" fmla="*/ 89299 w 118"/>
                <a:gd name="T69" fmla="*/ 7712 h 254"/>
                <a:gd name="T70" fmla="*/ 90260 w 118"/>
                <a:gd name="T71" fmla="*/ 6260 h 254"/>
                <a:gd name="T72" fmla="*/ 91825 w 118"/>
                <a:gd name="T73" fmla="*/ 4508 h 254"/>
                <a:gd name="T74" fmla="*/ 92735 w 118"/>
                <a:gd name="T75" fmla="*/ 2819 h 254"/>
                <a:gd name="T76" fmla="*/ 94184 w 118"/>
                <a:gd name="T77" fmla="*/ 1370 h 254"/>
                <a:gd name="T78" fmla="*/ 94184 w 118"/>
                <a:gd name="T79" fmla="*/ 363 h 254"/>
                <a:gd name="T80" fmla="*/ 95348 w 118"/>
                <a:gd name="T81" fmla="*/ 0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8"/>
                <a:gd name="T124" fmla="*/ 0 h 254"/>
                <a:gd name="T125" fmla="*/ 118 w 118"/>
                <a:gd name="T126" fmla="*/ 254 h 2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8" h="254">
                  <a:moveTo>
                    <a:pt x="98" y="7"/>
                  </a:moveTo>
                  <a:lnTo>
                    <a:pt x="98" y="7"/>
                  </a:lnTo>
                  <a:lnTo>
                    <a:pt x="98" y="12"/>
                  </a:lnTo>
                  <a:lnTo>
                    <a:pt x="97" y="20"/>
                  </a:lnTo>
                  <a:lnTo>
                    <a:pt x="97" y="31"/>
                  </a:lnTo>
                  <a:lnTo>
                    <a:pt x="96" y="45"/>
                  </a:lnTo>
                  <a:lnTo>
                    <a:pt x="96" y="61"/>
                  </a:lnTo>
                  <a:lnTo>
                    <a:pt x="95" y="78"/>
                  </a:lnTo>
                  <a:lnTo>
                    <a:pt x="95" y="96"/>
                  </a:lnTo>
                  <a:lnTo>
                    <a:pt x="94" y="114"/>
                  </a:lnTo>
                  <a:lnTo>
                    <a:pt x="93" y="132"/>
                  </a:lnTo>
                  <a:lnTo>
                    <a:pt x="93" y="149"/>
                  </a:lnTo>
                  <a:lnTo>
                    <a:pt x="92" y="165"/>
                  </a:lnTo>
                  <a:lnTo>
                    <a:pt x="91" y="180"/>
                  </a:lnTo>
                  <a:lnTo>
                    <a:pt x="91" y="192"/>
                  </a:lnTo>
                  <a:lnTo>
                    <a:pt x="91" y="201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88" y="213"/>
                  </a:lnTo>
                  <a:lnTo>
                    <a:pt x="85" y="214"/>
                  </a:lnTo>
                  <a:lnTo>
                    <a:pt x="83" y="215"/>
                  </a:lnTo>
                  <a:lnTo>
                    <a:pt x="80" y="216"/>
                  </a:lnTo>
                  <a:lnTo>
                    <a:pt x="75" y="217"/>
                  </a:lnTo>
                  <a:lnTo>
                    <a:pt x="71" y="218"/>
                  </a:lnTo>
                  <a:lnTo>
                    <a:pt x="65" y="220"/>
                  </a:lnTo>
                  <a:lnTo>
                    <a:pt x="59" y="221"/>
                  </a:lnTo>
                  <a:lnTo>
                    <a:pt x="53" y="223"/>
                  </a:lnTo>
                  <a:lnTo>
                    <a:pt x="46" y="224"/>
                  </a:lnTo>
                  <a:lnTo>
                    <a:pt x="39" y="226"/>
                  </a:lnTo>
                  <a:lnTo>
                    <a:pt x="33" y="227"/>
                  </a:lnTo>
                  <a:lnTo>
                    <a:pt x="27" y="229"/>
                  </a:lnTo>
                  <a:lnTo>
                    <a:pt x="21" y="230"/>
                  </a:lnTo>
                  <a:lnTo>
                    <a:pt x="16" y="231"/>
                  </a:lnTo>
                  <a:lnTo>
                    <a:pt x="12" y="232"/>
                  </a:lnTo>
                  <a:lnTo>
                    <a:pt x="8" y="233"/>
                  </a:lnTo>
                  <a:lnTo>
                    <a:pt x="6" y="233"/>
                  </a:lnTo>
                  <a:lnTo>
                    <a:pt x="3" y="234"/>
                  </a:lnTo>
                  <a:lnTo>
                    <a:pt x="1" y="237"/>
                  </a:lnTo>
                  <a:lnTo>
                    <a:pt x="0" y="240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2" y="251"/>
                  </a:lnTo>
                  <a:lnTo>
                    <a:pt x="5" y="253"/>
                  </a:lnTo>
                  <a:lnTo>
                    <a:pt x="9" y="253"/>
                  </a:lnTo>
                  <a:lnTo>
                    <a:pt x="13" y="253"/>
                  </a:lnTo>
                  <a:lnTo>
                    <a:pt x="17" y="252"/>
                  </a:lnTo>
                  <a:lnTo>
                    <a:pt x="22" y="251"/>
                  </a:lnTo>
                  <a:lnTo>
                    <a:pt x="28" y="249"/>
                  </a:lnTo>
                  <a:lnTo>
                    <a:pt x="35" y="248"/>
                  </a:lnTo>
                  <a:lnTo>
                    <a:pt x="43" y="246"/>
                  </a:lnTo>
                  <a:lnTo>
                    <a:pt x="50" y="244"/>
                  </a:lnTo>
                  <a:lnTo>
                    <a:pt x="58" y="242"/>
                  </a:lnTo>
                  <a:lnTo>
                    <a:pt x="65" y="240"/>
                  </a:lnTo>
                  <a:lnTo>
                    <a:pt x="73" y="239"/>
                  </a:lnTo>
                  <a:lnTo>
                    <a:pt x="80" y="237"/>
                  </a:lnTo>
                  <a:lnTo>
                    <a:pt x="86" y="235"/>
                  </a:lnTo>
                  <a:lnTo>
                    <a:pt x="92" y="234"/>
                  </a:lnTo>
                  <a:lnTo>
                    <a:pt x="96" y="233"/>
                  </a:lnTo>
                  <a:lnTo>
                    <a:pt x="99" y="232"/>
                  </a:lnTo>
                  <a:lnTo>
                    <a:pt x="101" y="231"/>
                  </a:lnTo>
                  <a:lnTo>
                    <a:pt x="104" y="230"/>
                  </a:lnTo>
                  <a:lnTo>
                    <a:pt x="106" y="228"/>
                  </a:lnTo>
                  <a:lnTo>
                    <a:pt x="108" y="224"/>
                  </a:lnTo>
                  <a:lnTo>
                    <a:pt x="108" y="217"/>
                  </a:lnTo>
                  <a:lnTo>
                    <a:pt x="108" y="213"/>
                  </a:lnTo>
                  <a:lnTo>
                    <a:pt x="109" y="205"/>
                  </a:lnTo>
                  <a:lnTo>
                    <a:pt x="109" y="193"/>
                  </a:lnTo>
                  <a:lnTo>
                    <a:pt x="110" y="179"/>
                  </a:lnTo>
                  <a:lnTo>
                    <a:pt x="111" y="162"/>
                  </a:lnTo>
                  <a:lnTo>
                    <a:pt x="111" y="144"/>
                  </a:lnTo>
                  <a:lnTo>
                    <a:pt x="112" y="124"/>
                  </a:lnTo>
                  <a:lnTo>
                    <a:pt x="113" y="105"/>
                  </a:lnTo>
                  <a:lnTo>
                    <a:pt x="114" y="85"/>
                  </a:lnTo>
                  <a:lnTo>
                    <a:pt x="114" y="66"/>
                  </a:lnTo>
                  <a:lnTo>
                    <a:pt x="115" y="48"/>
                  </a:lnTo>
                  <a:lnTo>
                    <a:pt x="116" y="32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7" y="2"/>
                  </a:lnTo>
                  <a:lnTo>
                    <a:pt x="117" y="0"/>
                  </a:lnTo>
                  <a:lnTo>
                    <a:pt x="98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4" name="Freeform 1257">
              <a:extLst>
                <a:ext uri="{FF2B5EF4-FFF2-40B4-BE49-F238E27FC236}">
                  <a16:creationId xmlns:a16="http://schemas.microsoft.com/office/drawing/2014/main" id="{DC999C9C-0666-4330-88A0-1EA8BF40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3225"/>
              <a:ext cx="6" cy="14"/>
            </a:xfrm>
            <a:custGeom>
              <a:avLst/>
              <a:gdLst>
                <a:gd name="T0" fmla="*/ 1911 w 4"/>
                <a:gd name="T1" fmla="*/ 0 h 12"/>
                <a:gd name="T2" fmla="*/ 1166 w 4"/>
                <a:gd name="T3" fmla="*/ 1 h 12"/>
                <a:gd name="T4" fmla="*/ 1166 w 4"/>
                <a:gd name="T5" fmla="*/ 55 h 12"/>
                <a:gd name="T6" fmla="*/ 0 w 4"/>
                <a:gd name="T7" fmla="*/ 68 h 12"/>
                <a:gd name="T8" fmla="*/ 0 w 4"/>
                <a:gd name="T9" fmla="*/ 88 h 12"/>
                <a:gd name="T10" fmla="*/ 1166 w 4"/>
                <a:gd name="T11" fmla="*/ 107 h 12"/>
                <a:gd name="T12" fmla="*/ 1166 w 4"/>
                <a:gd name="T13" fmla="*/ 141 h 12"/>
                <a:gd name="T14" fmla="*/ 1911 w 4"/>
                <a:gd name="T15" fmla="*/ 146 h 12"/>
                <a:gd name="T16" fmla="*/ 3482 w 4"/>
                <a:gd name="T17" fmla="*/ 146 h 12"/>
                <a:gd name="T18" fmla="*/ 191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2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5" name="Freeform 1258">
              <a:extLst>
                <a:ext uri="{FF2B5EF4-FFF2-40B4-BE49-F238E27FC236}">
                  <a16:creationId xmlns:a16="http://schemas.microsoft.com/office/drawing/2014/main" id="{18255956-B00B-414A-9D21-210E10A00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3202"/>
              <a:ext cx="115" cy="37"/>
            </a:xfrm>
            <a:custGeom>
              <a:avLst/>
              <a:gdLst>
                <a:gd name="T0" fmla="*/ 52766 w 78"/>
                <a:gd name="T1" fmla="*/ 0 h 30"/>
                <a:gd name="T2" fmla="*/ 52766 w 78"/>
                <a:gd name="T3" fmla="*/ 0 h 30"/>
                <a:gd name="T4" fmla="*/ 52515 w 78"/>
                <a:gd name="T5" fmla="*/ 1 h 30"/>
                <a:gd name="T6" fmla="*/ 50731 w 78"/>
                <a:gd name="T7" fmla="*/ 2 h 30"/>
                <a:gd name="T8" fmla="*/ 46926 w 78"/>
                <a:gd name="T9" fmla="*/ 2 h 30"/>
                <a:gd name="T10" fmla="*/ 43354 w 78"/>
                <a:gd name="T11" fmla="*/ 111 h 30"/>
                <a:gd name="T12" fmla="*/ 39066 w 78"/>
                <a:gd name="T13" fmla="*/ 137 h 30"/>
                <a:gd name="T14" fmla="*/ 34409 w 78"/>
                <a:gd name="T15" fmla="*/ 208 h 30"/>
                <a:gd name="T16" fmla="*/ 29843 w 78"/>
                <a:gd name="T17" fmla="*/ 257 h 30"/>
                <a:gd name="T18" fmla="*/ 24992 w 78"/>
                <a:gd name="T19" fmla="*/ 281 h 30"/>
                <a:gd name="T20" fmla="*/ 19944 w 78"/>
                <a:gd name="T21" fmla="*/ 347 h 30"/>
                <a:gd name="T22" fmla="*/ 15540 w 78"/>
                <a:gd name="T23" fmla="*/ 391 h 30"/>
                <a:gd name="T24" fmla="*/ 12060 w 78"/>
                <a:gd name="T25" fmla="*/ 428 h 30"/>
                <a:gd name="T26" fmla="*/ 7282 w 78"/>
                <a:gd name="T27" fmla="*/ 480 h 30"/>
                <a:gd name="T28" fmla="*/ 4284 w 78"/>
                <a:gd name="T29" fmla="*/ 482 h 30"/>
                <a:gd name="T30" fmla="*/ 1337 w 78"/>
                <a:gd name="T31" fmla="*/ 528 h 30"/>
                <a:gd name="T32" fmla="*/ 1 w 78"/>
                <a:gd name="T33" fmla="*/ 528 h 30"/>
                <a:gd name="T34" fmla="*/ 0 w 78"/>
                <a:gd name="T35" fmla="*/ 528 h 30"/>
                <a:gd name="T36" fmla="*/ 1337 w 78"/>
                <a:gd name="T37" fmla="*/ 1024 h 30"/>
                <a:gd name="T38" fmla="*/ 1971 w 78"/>
                <a:gd name="T39" fmla="*/ 1024 h 30"/>
                <a:gd name="T40" fmla="*/ 4284 w 78"/>
                <a:gd name="T41" fmla="*/ 1024 h 30"/>
                <a:gd name="T42" fmla="*/ 6316 w 78"/>
                <a:gd name="T43" fmla="*/ 990 h 30"/>
                <a:gd name="T44" fmla="*/ 9312 w 78"/>
                <a:gd name="T45" fmla="*/ 964 h 30"/>
                <a:gd name="T46" fmla="*/ 13729 w 78"/>
                <a:gd name="T47" fmla="*/ 904 h 30"/>
                <a:gd name="T48" fmla="*/ 17781 w 78"/>
                <a:gd name="T49" fmla="*/ 900 h 30"/>
                <a:gd name="T50" fmla="*/ 22912 w 78"/>
                <a:gd name="T51" fmla="*/ 870 h 30"/>
                <a:gd name="T52" fmla="*/ 27196 w 78"/>
                <a:gd name="T53" fmla="*/ 782 h 30"/>
                <a:gd name="T54" fmla="*/ 32465 w 78"/>
                <a:gd name="T55" fmla="*/ 733 h 30"/>
                <a:gd name="T56" fmla="*/ 36847 w 78"/>
                <a:gd name="T57" fmla="*/ 730 h 30"/>
                <a:gd name="T58" fmla="*/ 41976 w 78"/>
                <a:gd name="T59" fmla="*/ 634 h 30"/>
                <a:gd name="T60" fmla="*/ 45426 w 78"/>
                <a:gd name="T61" fmla="*/ 594 h 30"/>
                <a:gd name="T62" fmla="*/ 49320 w 78"/>
                <a:gd name="T63" fmla="*/ 594 h 30"/>
                <a:gd name="T64" fmla="*/ 52515 w 78"/>
                <a:gd name="T65" fmla="*/ 592 h 30"/>
                <a:gd name="T66" fmla="*/ 55524 w 78"/>
                <a:gd name="T67" fmla="*/ 528 h 30"/>
                <a:gd name="T68" fmla="*/ 56987 w 78"/>
                <a:gd name="T69" fmla="*/ 482 h 30"/>
                <a:gd name="T70" fmla="*/ 52766 w 78"/>
                <a:gd name="T71" fmla="*/ 0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"/>
                <a:gd name="T109" fmla="*/ 0 h 30"/>
                <a:gd name="T110" fmla="*/ 78 w 78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" h="30">
                  <a:moveTo>
                    <a:pt x="72" y="0"/>
                  </a:moveTo>
                  <a:lnTo>
                    <a:pt x="72" y="0"/>
                  </a:lnTo>
                  <a:lnTo>
                    <a:pt x="71" y="1"/>
                  </a:lnTo>
                  <a:lnTo>
                    <a:pt x="69" y="2"/>
                  </a:lnTo>
                  <a:lnTo>
                    <a:pt x="64" y="2"/>
                  </a:lnTo>
                  <a:lnTo>
                    <a:pt x="59" y="3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6" y="29"/>
                  </a:lnTo>
                  <a:lnTo>
                    <a:pt x="9" y="28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24" y="25"/>
                  </a:lnTo>
                  <a:lnTo>
                    <a:pt x="31" y="24"/>
                  </a:lnTo>
                  <a:lnTo>
                    <a:pt x="37" y="22"/>
                  </a:lnTo>
                  <a:lnTo>
                    <a:pt x="44" y="21"/>
                  </a:lnTo>
                  <a:lnTo>
                    <a:pt x="50" y="20"/>
                  </a:lnTo>
                  <a:lnTo>
                    <a:pt x="57" y="18"/>
                  </a:lnTo>
                  <a:lnTo>
                    <a:pt x="62" y="17"/>
                  </a:lnTo>
                  <a:lnTo>
                    <a:pt x="67" y="17"/>
                  </a:lnTo>
                  <a:lnTo>
                    <a:pt x="71" y="16"/>
                  </a:lnTo>
                  <a:lnTo>
                    <a:pt x="75" y="15"/>
                  </a:lnTo>
                  <a:lnTo>
                    <a:pt x="77" y="14"/>
                  </a:lnTo>
                  <a:lnTo>
                    <a:pt x="7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6" name="Freeform 1259">
              <a:extLst>
                <a:ext uri="{FF2B5EF4-FFF2-40B4-BE49-F238E27FC236}">
                  <a16:creationId xmlns:a16="http://schemas.microsoft.com/office/drawing/2014/main" id="{643B4A1A-FA86-43D7-92AD-8D23EA636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3192"/>
              <a:ext cx="20" cy="25"/>
            </a:xfrm>
            <a:custGeom>
              <a:avLst/>
              <a:gdLst>
                <a:gd name="T0" fmla="*/ 3205 w 13"/>
                <a:gd name="T1" fmla="*/ 0 h 20"/>
                <a:gd name="T2" fmla="*/ 3205 w 13"/>
                <a:gd name="T3" fmla="*/ 0 h 20"/>
                <a:gd name="T4" fmla="*/ 2083 w 13"/>
                <a:gd name="T5" fmla="*/ 173 h 20"/>
                <a:gd name="T6" fmla="*/ 2083 w 13"/>
                <a:gd name="T7" fmla="*/ 233 h 20"/>
                <a:gd name="T8" fmla="*/ 2083 w 13"/>
                <a:gd name="T9" fmla="*/ 305 h 20"/>
                <a:gd name="T10" fmla="*/ 2083 w 13"/>
                <a:gd name="T11" fmla="*/ 291 h 20"/>
                <a:gd name="T12" fmla="*/ 3205 w 13"/>
                <a:gd name="T13" fmla="*/ 233 h 20"/>
                <a:gd name="T14" fmla="*/ 2083 w 13"/>
                <a:gd name="T15" fmla="*/ 291 h 20"/>
                <a:gd name="T16" fmla="*/ 0 w 13"/>
                <a:gd name="T17" fmla="*/ 291 h 20"/>
                <a:gd name="T18" fmla="*/ 4931 w 13"/>
                <a:gd name="T19" fmla="*/ 833 h 20"/>
                <a:gd name="T20" fmla="*/ 7586 w 13"/>
                <a:gd name="T21" fmla="*/ 826 h 20"/>
                <a:gd name="T22" fmla="*/ 9135 w 13"/>
                <a:gd name="T23" fmla="*/ 735 h 20"/>
                <a:gd name="T24" fmla="*/ 11671 w 13"/>
                <a:gd name="T25" fmla="*/ 735 h 20"/>
                <a:gd name="T26" fmla="*/ 16677 w 13"/>
                <a:gd name="T27" fmla="*/ 661 h 20"/>
                <a:gd name="T28" fmla="*/ 16677 w 13"/>
                <a:gd name="T29" fmla="*/ 529 h 20"/>
                <a:gd name="T30" fmla="*/ 17955 w 13"/>
                <a:gd name="T31" fmla="*/ 364 h 20"/>
                <a:gd name="T32" fmla="*/ 17955 w 13"/>
                <a:gd name="T33" fmla="*/ 233 h 20"/>
                <a:gd name="T34" fmla="*/ 17955 w 13"/>
                <a:gd name="T35" fmla="*/ 1 h 20"/>
                <a:gd name="T36" fmla="*/ 3205 w 13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0"/>
                <a:gd name="T59" fmla="*/ 13 w 13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0">
                  <a:moveTo>
                    <a:pt x="2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1"/>
                  </a:lnTo>
                  <a:lnTo>
                    <a:pt x="2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7" name="Freeform 1260">
              <a:extLst>
                <a:ext uri="{FF2B5EF4-FFF2-40B4-BE49-F238E27FC236}">
                  <a16:creationId xmlns:a16="http://schemas.microsoft.com/office/drawing/2014/main" id="{A33BD0A8-E24D-4D7F-BF6B-F0404DB9B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938"/>
              <a:ext cx="27" cy="249"/>
            </a:xfrm>
            <a:custGeom>
              <a:avLst/>
              <a:gdLst>
                <a:gd name="T0" fmla="*/ 6012 w 18"/>
                <a:gd name="T1" fmla="*/ 0 h 200"/>
                <a:gd name="T2" fmla="*/ 6012 w 18"/>
                <a:gd name="T3" fmla="*/ 2 h 200"/>
                <a:gd name="T4" fmla="*/ 5223 w 18"/>
                <a:gd name="T5" fmla="*/ 360 h 200"/>
                <a:gd name="T6" fmla="*/ 5223 w 18"/>
                <a:gd name="T7" fmla="*/ 727 h 200"/>
                <a:gd name="T8" fmla="*/ 5223 w 18"/>
                <a:gd name="T9" fmla="*/ 1198 h 200"/>
                <a:gd name="T10" fmla="*/ 4008 w 18"/>
                <a:gd name="T11" fmla="*/ 1821 h 200"/>
                <a:gd name="T12" fmla="*/ 4008 w 18"/>
                <a:gd name="T13" fmla="*/ 2491 h 200"/>
                <a:gd name="T14" fmla="*/ 4008 w 18"/>
                <a:gd name="T15" fmla="*/ 3222 h 200"/>
                <a:gd name="T16" fmla="*/ 3482 w 18"/>
                <a:gd name="T17" fmla="*/ 3921 h 200"/>
                <a:gd name="T18" fmla="*/ 1943 w 18"/>
                <a:gd name="T19" fmla="*/ 4638 h 200"/>
                <a:gd name="T20" fmla="*/ 1943 w 18"/>
                <a:gd name="T21" fmla="*/ 5373 h 200"/>
                <a:gd name="T22" fmla="*/ 1227 w 18"/>
                <a:gd name="T23" fmla="*/ 6127 h 200"/>
                <a:gd name="T24" fmla="*/ 1227 w 18"/>
                <a:gd name="T25" fmla="*/ 6677 h 200"/>
                <a:gd name="T26" fmla="*/ 1227 w 18"/>
                <a:gd name="T27" fmla="*/ 7245 h 200"/>
                <a:gd name="T28" fmla="*/ 0 w 18"/>
                <a:gd name="T29" fmla="*/ 7741 h 200"/>
                <a:gd name="T30" fmla="*/ 0 w 18"/>
                <a:gd name="T31" fmla="*/ 8048 h 200"/>
                <a:gd name="T32" fmla="*/ 0 w 18"/>
                <a:gd name="T33" fmla="*/ 8244 h 200"/>
                <a:gd name="T34" fmla="*/ 11237 w 18"/>
                <a:gd name="T35" fmla="*/ 8268 h 200"/>
                <a:gd name="T36" fmla="*/ 11691 w 18"/>
                <a:gd name="T37" fmla="*/ 8099 h 200"/>
                <a:gd name="T38" fmla="*/ 11691 w 18"/>
                <a:gd name="T39" fmla="*/ 7741 h 200"/>
                <a:gd name="T40" fmla="*/ 11691 w 18"/>
                <a:gd name="T41" fmla="*/ 7308 h 200"/>
                <a:gd name="T42" fmla="*/ 13080 w 18"/>
                <a:gd name="T43" fmla="*/ 6689 h 200"/>
                <a:gd name="T44" fmla="*/ 13080 w 18"/>
                <a:gd name="T45" fmla="*/ 6127 h 200"/>
                <a:gd name="T46" fmla="*/ 13080 w 18"/>
                <a:gd name="T47" fmla="*/ 5436 h 200"/>
                <a:gd name="T48" fmla="*/ 14004 w 18"/>
                <a:gd name="T49" fmla="*/ 4715 h 200"/>
                <a:gd name="T50" fmla="*/ 14004 w 18"/>
                <a:gd name="T51" fmla="*/ 3953 h 200"/>
                <a:gd name="T52" fmla="*/ 15371 w 18"/>
                <a:gd name="T53" fmla="*/ 3237 h 200"/>
                <a:gd name="T54" fmla="*/ 15692 w 18"/>
                <a:gd name="T55" fmla="*/ 2491 h 200"/>
                <a:gd name="T56" fmla="*/ 15692 w 18"/>
                <a:gd name="T57" fmla="*/ 1858 h 200"/>
                <a:gd name="T58" fmla="*/ 15692 w 18"/>
                <a:gd name="T59" fmla="*/ 1229 h 200"/>
                <a:gd name="T60" fmla="*/ 16907 w 18"/>
                <a:gd name="T61" fmla="*/ 727 h 200"/>
                <a:gd name="T62" fmla="*/ 16907 w 18"/>
                <a:gd name="T63" fmla="*/ 411 h 200"/>
                <a:gd name="T64" fmla="*/ 16907 w 18"/>
                <a:gd name="T65" fmla="*/ 120 h 200"/>
                <a:gd name="T66" fmla="*/ 16907 w 18"/>
                <a:gd name="T67" fmla="*/ 1 h 200"/>
                <a:gd name="T68" fmla="*/ 6012 w 18"/>
                <a:gd name="T69" fmla="*/ 0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200"/>
                <a:gd name="T107" fmla="*/ 18 w 1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200">
                  <a:moveTo>
                    <a:pt x="6" y="0"/>
                  </a:moveTo>
                  <a:lnTo>
                    <a:pt x="6" y="2"/>
                  </a:lnTo>
                  <a:lnTo>
                    <a:pt x="5" y="9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4" y="44"/>
                  </a:lnTo>
                  <a:lnTo>
                    <a:pt x="4" y="60"/>
                  </a:lnTo>
                  <a:lnTo>
                    <a:pt x="4" y="77"/>
                  </a:lnTo>
                  <a:lnTo>
                    <a:pt x="3" y="94"/>
                  </a:lnTo>
                  <a:lnTo>
                    <a:pt x="2" y="112"/>
                  </a:lnTo>
                  <a:lnTo>
                    <a:pt x="2" y="130"/>
                  </a:lnTo>
                  <a:lnTo>
                    <a:pt x="1" y="147"/>
                  </a:lnTo>
                  <a:lnTo>
                    <a:pt x="1" y="161"/>
                  </a:lnTo>
                  <a:lnTo>
                    <a:pt x="1" y="175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198"/>
                  </a:lnTo>
                  <a:lnTo>
                    <a:pt x="11" y="199"/>
                  </a:lnTo>
                  <a:lnTo>
                    <a:pt x="12" y="195"/>
                  </a:lnTo>
                  <a:lnTo>
                    <a:pt x="12" y="186"/>
                  </a:lnTo>
                  <a:lnTo>
                    <a:pt x="12" y="176"/>
                  </a:lnTo>
                  <a:lnTo>
                    <a:pt x="13" y="162"/>
                  </a:lnTo>
                  <a:lnTo>
                    <a:pt x="13" y="147"/>
                  </a:lnTo>
                  <a:lnTo>
                    <a:pt x="13" y="131"/>
                  </a:lnTo>
                  <a:lnTo>
                    <a:pt x="14" y="113"/>
                  </a:lnTo>
                  <a:lnTo>
                    <a:pt x="14" y="95"/>
                  </a:lnTo>
                  <a:lnTo>
                    <a:pt x="15" y="78"/>
                  </a:lnTo>
                  <a:lnTo>
                    <a:pt x="16" y="60"/>
                  </a:lnTo>
                  <a:lnTo>
                    <a:pt x="16" y="45"/>
                  </a:lnTo>
                  <a:lnTo>
                    <a:pt x="16" y="30"/>
                  </a:lnTo>
                  <a:lnTo>
                    <a:pt x="17" y="18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6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8" name="Freeform 1261">
              <a:extLst>
                <a:ext uri="{FF2B5EF4-FFF2-40B4-BE49-F238E27FC236}">
                  <a16:creationId xmlns:a16="http://schemas.microsoft.com/office/drawing/2014/main" id="{C13D64D2-AECD-424B-A82B-51DC2CF25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28"/>
              <a:ext cx="15" cy="5"/>
            </a:xfrm>
            <a:custGeom>
              <a:avLst/>
              <a:gdLst>
                <a:gd name="T0" fmla="*/ 9018 w 10"/>
                <a:gd name="T1" fmla="*/ 125 h 4"/>
                <a:gd name="T2" fmla="*/ 9018 w 10"/>
                <a:gd name="T3" fmla="*/ 110 h 4"/>
                <a:gd name="T4" fmla="*/ 7835 w 10"/>
                <a:gd name="T5" fmla="*/ 1 h 4"/>
                <a:gd name="T6" fmla="*/ 7626 w 10"/>
                <a:gd name="T7" fmla="*/ 0 h 4"/>
                <a:gd name="T8" fmla="*/ 5223 w 10"/>
                <a:gd name="T9" fmla="*/ 0 h 4"/>
                <a:gd name="T10" fmla="*/ 3482 w 10"/>
                <a:gd name="T11" fmla="*/ 0 h 4"/>
                <a:gd name="T12" fmla="*/ 1227 w 10"/>
                <a:gd name="T13" fmla="*/ 1 h 4"/>
                <a:gd name="T14" fmla="*/ 0 w 10"/>
                <a:gd name="T15" fmla="*/ 110 h 4"/>
                <a:gd name="T16" fmla="*/ 0 w 10"/>
                <a:gd name="T17" fmla="*/ 125 h 4"/>
                <a:gd name="T18" fmla="*/ 9018 w 10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9" y="3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9" y="3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9" name="Freeform 1262">
              <a:extLst>
                <a:ext uri="{FF2B5EF4-FFF2-40B4-BE49-F238E27FC236}">
                  <a16:creationId xmlns:a16="http://schemas.microsoft.com/office/drawing/2014/main" id="{B323B95F-403E-44F7-9E9A-CBEBE09A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31"/>
              <a:ext cx="15" cy="5"/>
            </a:xfrm>
            <a:custGeom>
              <a:avLst/>
              <a:gdLst>
                <a:gd name="T0" fmla="*/ 9018 w 10"/>
                <a:gd name="T1" fmla="*/ 125 h 4"/>
                <a:gd name="T2" fmla="*/ 7835 w 10"/>
                <a:gd name="T3" fmla="*/ 110 h 4"/>
                <a:gd name="T4" fmla="*/ 7835 w 10"/>
                <a:gd name="T5" fmla="*/ 1 h 4"/>
                <a:gd name="T6" fmla="*/ 7626 w 10"/>
                <a:gd name="T7" fmla="*/ 0 h 4"/>
                <a:gd name="T8" fmla="*/ 5223 w 10"/>
                <a:gd name="T9" fmla="*/ 0 h 4"/>
                <a:gd name="T10" fmla="*/ 3482 w 10"/>
                <a:gd name="T11" fmla="*/ 0 h 4"/>
                <a:gd name="T12" fmla="*/ 2367 w 10"/>
                <a:gd name="T13" fmla="*/ 1 h 4"/>
                <a:gd name="T14" fmla="*/ 1227 w 10"/>
                <a:gd name="T15" fmla="*/ 1 h 4"/>
                <a:gd name="T16" fmla="*/ 0 w 10"/>
                <a:gd name="T17" fmla="*/ 125 h 4"/>
                <a:gd name="T18" fmla="*/ 9018 w 10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9" y="3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9" y="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0" name="Freeform 1263">
              <a:extLst>
                <a:ext uri="{FF2B5EF4-FFF2-40B4-BE49-F238E27FC236}">
                  <a16:creationId xmlns:a16="http://schemas.microsoft.com/office/drawing/2014/main" id="{00296F2C-ABC4-48F8-BE94-5D16748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941"/>
              <a:ext cx="27" cy="246"/>
            </a:xfrm>
            <a:custGeom>
              <a:avLst/>
              <a:gdLst>
                <a:gd name="T0" fmla="*/ 11237 w 18"/>
                <a:gd name="T1" fmla="*/ 7911 h 198"/>
                <a:gd name="T2" fmla="*/ 11237 w 18"/>
                <a:gd name="T3" fmla="*/ 7911 h 198"/>
                <a:gd name="T4" fmla="*/ 11237 w 18"/>
                <a:gd name="T5" fmla="*/ 7735 h 198"/>
                <a:gd name="T6" fmla="*/ 11237 w 18"/>
                <a:gd name="T7" fmla="*/ 7407 h 198"/>
                <a:gd name="T8" fmla="*/ 11691 w 18"/>
                <a:gd name="T9" fmla="*/ 6987 h 198"/>
                <a:gd name="T10" fmla="*/ 13080 w 18"/>
                <a:gd name="T11" fmla="*/ 6433 h 198"/>
                <a:gd name="T12" fmla="*/ 13080 w 18"/>
                <a:gd name="T13" fmla="*/ 5847 h 198"/>
                <a:gd name="T14" fmla="*/ 13080 w 18"/>
                <a:gd name="T15" fmla="*/ 5152 h 198"/>
                <a:gd name="T16" fmla="*/ 14004 w 18"/>
                <a:gd name="T17" fmla="*/ 4490 h 198"/>
                <a:gd name="T18" fmla="*/ 14004 w 18"/>
                <a:gd name="T19" fmla="*/ 3757 h 198"/>
                <a:gd name="T20" fmla="*/ 15371 w 18"/>
                <a:gd name="T21" fmla="*/ 3109 h 198"/>
                <a:gd name="T22" fmla="*/ 15371 w 18"/>
                <a:gd name="T23" fmla="*/ 2349 h 198"/>
                <a:gd name="T24" fmla="*/ 15692 w 18"/>
                <a:gd name="T25" fmla="*/ 1741 h 198"/>
                <a:gd name="T26" fmla="*/ 15692 w 18"/>
                <a:gd name="T27" fmla="*/ 1187 h 198"/>
                <a:gd name="T28" fmla="*/ 15692 w 18"/>
                <a:gd name="T29" fmla="*/ 680 h 198"/>
                <a:gd name="T30" fmla="*/ 15692 w 18"/>
                <a:gd name="T31" fmla="*/ 354 h 198"/>
                <a:gd name="T32" fmla="*/ 16907 w 18"/>
                <a:gd name="T33" fmla="*/ 119 h 198"/>
                <a:gd name="T34" fmla="*/ 16907 w 18"/>
                <a:gd name="T35" fmla="*/ 1 h 198"/>
                <a:gd name="T36" fmla="*/ 6012 w 18"/>
                <a:gd name="T37" fmla="*/ 0 h 198"/>
                <a:gd name="T38" fmla="*/ 6012 w 18"/>
                <a:gd name="T39" fmla="*/ 2 h 198"/>
                <a:gd name="T40" fmla="*/ 6012 w 18"/>
                <a:gd name="T41" fmla="*/ 323 h 198"/>
                <a:gd name="T42" fmla="*/ 6012 w 18"/>
                <a:gd name="T43" fmla="*/ 680 h 198"/>
                <a:gd name="T44" fmla="*/ 5223 w 18"/>
                <a:gd name="T45" fmla="*/ 1170 h 198"/>
                <a:gd name="T46" fmla="*/ 4008 w 18"/>
                <a:gd name="T47" fmla="*/ 1718 h 198"/>
                <a:gd name="T48" fmla="*/ 4008 w 18"/>
                <a:gd name="T49" fmla="*/ 2349 h 198"/>
                <a:gd name="T50" fmla="*/ 4008 w 18"/>
                <a:gd name="T51" fmla="*/ 3024 h 198"/>
                <a:gd name="T52" fmla="*/ 3482 w 18"/>
                <a:gd name="T53" fmla="*/ 3727 h 198"/>
                <a:gd name="T54" fmla="*/ 3482 w 18"/>
                <a:gd name="T55" fmla="*/ 4417 h 198"/>
                <a:gd name="T56" fmla="*/ 1943 w 18"/>
                <a:gd name="T57" fmla="*/ 5130 h 198"/>
                <a:gd name="T58" fmla="*/ 1943 w 18"/>
                <a:gd name="T59" fmla="*/ 5847 h 198"/>
                <a:gd name="T60" fmla="*/ 1227 w 18"/>
                <a:gd name="T61" fmla="*/ 6401 h 198"/>
                <a:gd name="T62" fmla="*/ 1227 w 18"/>
                <a:gd name="T63" fmla="*/ 6953 h 198"/>
                <a:gd name="T64" fmla="*/ 1227 w 18"/>
                <a:gd name="T65" fmla="*/ 7407 h 198"/>
                <a:gd name="T66" fmla="*/ 1227 w 18"/>
                <a:gd name="T67" fmla="*/ 7692 h 198"/>
                <a:gd name="T68" fmla="*/ 0 w 18"/>
                <a:gd name="T69" fmla="*/ 7850 h 198"/>
                <a:gd name="T70" fmla="*/ 11237 w 18"/>
                <a:gd name="T71" fmla="*/ 7911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198"/>
                <a:gd name="T110" fmla="*/ 18 w 18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198">
                  <a:moveTo>
                    <a:pt x="11" y="197"/>
                  </a:moveTo>
                  <a:lnTo>
                    <a:pt x="11" y="197"/>
                  </a:lnTo>
                  <a:lnTo>
                    <a:pt x="11" y="193"/>
                  </a:lnTo>
                  <a:lnTo>
                    <a:pt x="11" y="184"/>
                  </a:lnTo>
                  <a:lnTo>
                    <a:pt x="12" y="175"/>
                  </a:lnTo>
                  <a:lnTo>
                    <a:pt x="13" y="161"/>
                  </a:lnTo>
                  <a:lnTo>
                    <a:pt x="13" y="146"/>
                  </a:lnTo>
                  <a:lnTo>
                    <a:pt x="13" y="129"/>
                  </a:lnTo>
                  <a:lnTo>
                    <a:pt x="14" y="112"/>
                  </a:lnTo>
                  <a:lnTo>
                    <a:pt x="14" y="94"/>
                  </a:lnTo>
                  <a:lnTo>
                    <a:pt x="15" y="77"/>
                  </a:lnTo>
                  <a:lnTo>
                    <a:pt x="15" y="59"/>
                  </a:lnTo>
                  <a:lnTo>
                    <a:pt x="16" y="44"/>
                  </a:lnTo>
                  <a:lnTo>
                    <a:pt x="16" y="30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6" y="17"/>
                  </a:lnTo>
                  <a:lnTo>
                    <a:pt x="5" y="29"/>
                  </a:lnTo>
                  <a:lnTo>
                    <a:pt x="4" y="43"/>
                  </a:lnTo>
                  <a:lnTo>
                    <a:pt x="4" y="59"/>
                  </a:lnTo>
                  <a:lnTo>
                    <a:pt x="4" y="76"/>
                  </a:lnTo>
                  <a:lnTo>
                    <a:pt x="3" y="93"/>
                  </a:lnTo>
                  <a:lnTo>
                    <a:pt x="3" y="111"/>
                  </a:lnTo>
                  <a:lnTo>
                    <a:pt x="2" y="128"/>
                  </a:lnTo>
                  <a:lnTo>
                    <a:pt x="2" y="146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1" y="184"/>
                  </a:lnTo>
                  <a:lnTo>
                    <a:pt x="1" y="192"/>
                  </a:lnTo>
                  <a:lnTo>
                    <a:pt x="0" y="196"/>
                  </a:lnTo>
                  <a:lnTo>
                    <a:pt x="11" y="197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Freeform 1264">
              <a:extLst>
                <a:ext uri="{FF2B5EF4-FFF2-40B4-BE49-F238E27FC236}">
                  <a16:creationId xmlns:a16="http://schemas.microsoft.com/office/drawing/2014/main" id="{2C7353D5-E364-41B7-84AB-A2CE7953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3192"/>
              <a:ext cx="20" cy="24"/>
            </a:xfrm>
            <a:custGeom>
              <a:avLst/>
              <a:gdLst>
                <a:gd name="T0" fmla="*/ 4931 w 13"/>
                <a:gd name="T1" fmla="*/ 988 h 19"/>
                <a:gd name="T2" fmla="*/ 4931 w 13"/>
                <a:gd name="T3" fmla="*/ 988 h 19"/>
                <a:gd name="T4" fmla="*/ 7586 w 13"/>
                <a:gd name="T5" fmla="*/ 988 h 19"/>
                <a:gd name="T6" fmla="*/ 9135 w 13"/>
                <a:gd name="T7" fmla="*/ 893 h 19"/>
                <a:gd name="T8" fmla="*/ 10840 w 13"/>
                <a:gd name="T9" fmla="*/ 835 h 19"/>
                <a:gd name="T10" fmla="*/ 14628 w 13"/>
                <a:gd name="T11" fmla="*/ 782 h 19"/>
                <a:gd name="T12" fmla="*/ 16677 w 13"/>
                <a:gd name="T13" fmla="*/ 619 h 19"/>
                <a:gd name="T14" fmla="*/ 16677 w 13"/>
                <a:gd name="T15" fmla="*/ 414 h 19"/>
                <a:gd name="T16" fmla="*/ 16677 w 13"/>
                <a:gd name="T17" fmla="*/ 260 h 19"/>
                <a:gd name="T18" fmla="*/ 17955 w 13"/>
                <a:gd name="T19" fmla="*/ 1 h 19"/>
                <a:gd name="T20" fmla="*/ 3205 w 13"/>
                <a:gd name="T21" fmla="*/ 0 h 19"/>
                <a:gd name="T22" fmla="*/ 3205 w 13"/>
                <a:gd name="T23" fmla="*/ 206 h 19"/>
                <a:gd name="T24" fmla="*/ 3205 w 13"/>
                <a:gd name="T25" fmla="*/ 260 h 19"/>
                <a:gd name="T26" fmla="*/ 2083 w 13"/>
                <a:gd name="T27" fmla="*/ 388 h 19"/>
                <a:gd name="T28" fmla="*/ 3205 w 13"/>
                <a:gd name="T29" fmla="*/ 388 h 19"/>
                <a:gd name="T30" fmla="*/ 3205 w 13"/>
                <a:gd name="T31" fmla="*/ 328 h 19"/>
                <a:gd name="T32" fmla="*/ 3205 w 13"/>
                <a:gd name="T33" fmla="*/ 260 h 19"/>
                <a:gd name="T34" fmla="*/ 2083 w 13"/>
                <a:gd name="T35" fmla="*/ 388 h 19"/>
                <a:gd name="T36" fmla="*/ 0 w 13"/>
                <a:gd name="T37" fmla="*/ 388 h 19"/>
                <a:gd name="T38" fmla="*/ 2083 w 13"/>
                <a:gd name="T39" fmla="*/ 388 h 19"/>
                <a:gd name="T40" fmla="*/ 4931 w 13"/>
                <a:gd name="T41" fmla="*/ 988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9"/>
                <a:gd name="T65" fmla="*/ 13 w 13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9">
                  <a:moveTo>
                    <a:pt x="3" y="18"/>
                  </a:moveTo>
                  <a:lnTo>
                    <a:pt x="3" y="18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1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Freeform 1265">
              <a:extLst>
                <a:ext uri="{FF2B5EF4-FFF2-40B4-BE49-F238E27FC236}">
                  <a16:creationId xmlns:a16="http://schemas.microsoft.com/office/drawing/2014/main" id="{3CFF6A23-372F-48AE-A13C-25D675E8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3203"/>
              <a:ext cx="114" cy="36"/>
            </a:xfrm>
            <a:custGeom>
              <a:avLst/>
              <a:gdLst>
                <a:gd name="T0" fmla="*/ 2079 w 77"/>
                <a:gd name="T1" fmla="*/ 1106 h 29"/>
                <a:gd name="T2" fmla="*/ 2079 w 77"/>
                <a:gd name="T3" fmla="*/ 1106 h 29"/>
                <a:gd name="T4" fmla="*/ 4557 w 77"/>
                <a:gd name="T5" fmla="*/ 1079 h 29"/>
                <a:gd name="T6" fmla="*/ 6747 w 77"/>
                <a:gd name="T7" fmla="*/ 1035 h 29"/>
                <a:gd name="T8" fmla="*/ 11239 w 77"/>
                <a:gd name="T9" fmla="*/ 1035 h 29"/>
                <a:gd name="T10" fmla="*/ 14789 w 77"/>
                <a:gd name="T11" fmla="*/ 957 h 29"/>
                <a:gd name="T12" fmla="*/ 18863 w 77"/>
                <a:gd name="T13" fmla="*/ 951 h 29"/>
                <a:gd name="T14" fmla="*/ 24636 w 77"/>
                <a:gd name="T15" fmla="*/ 869 h 29"/>
                <a:gd name="T16" fmla="*/ 29298 w 77"/>
                <a:gd name="T17" fmla="*/ 834 h 29"/>
                <a:gd name="T18" fmla="*/ 34435 w 77"/>
                <a:gd name="T19" fmla="*/ 771 h 29"/>
                <a:gd name="T20" fmla="*/ 39617 w 77"/>
                <a:gd name="T21" fmla="*/ 700 h 29"/>
                <a:gd name="T22" fmla="*/ 44735 w 77"/>
                <a:gd name="T23" fmla="*/ 672 h 29"/>
                <a:gd name="T24" fmla="*/ 48942 w 77"/>
                <a:gd name="T25" fmla="*/ 621 h 29"/>
                <a:gd name="T26" fmla="*/ 53043 w 77"/>
                <a:gd name="T27" fmla="*/ 617 h 29"/>
                <a:gd name="T28" fmla="*/ 55684 w 77"/>
                <a:gd name="T29" fmla="*/ 541 h 29"/>
                <a:gd name="T30" fmla="*/ 58654 w 77"/>
                <a:gd name="T31" fmla="*/ 500 h 29"/>
                <a:gd name="T32" fmla="*/ 60040 w 77"/>
                <a:gd name="T33" fmla="*/ 497 h 29"/>
                <a:gd name="T34" fmla="*/ 57690 w 77"/>
                <a:gd name="T35" fmla="*/ 0 h 29"/>
                <a:gd name="T36" fmla="*/ 55684 w 77"/>
                <a:gd name="T37" fmla="*/ 1 h 29"/>
                <a:gd name="T38" fmla="*/ 54547 w 77"/>
                <a:gd name="T39" fmla="*/ 1 h 29"/>
                <a:gd name="T40" fmla="*/ 50687 w 77"/>
                <a:gd name="T41" fmla="*/ 2 h 29"/>
                <a:gd name="T42" fmla="*/ 46442 w 77"/>
                <a:gd name="T43" fmla="*/ 2 h 29"/>
                <a:gd name="T44" fmla="*/ 42454 w 77"/>
                <a:gd name="T45" fmla="*/ 148 h 29"/>
                <a:gd name="T46" fmla="*/ 37473 w 77"/>
                <a:gd name="T47" fmla="*/ 184 h 29"/>
                <a:gd name="T48" fmla="*/ 32416 w 77"/>
                <a:gd name="T49" fmla="*/ 283 h 29"/>
                <a:gd name="T50" fmla="*/ 26759 w 77"/>
                <a:gd name="T51" fmla="*/ 283 h 29"/>
                <a:gd name="T52" fmla="*/ 21895 w 77"/>
                <a:gd name="T53" fmla="*/ 351 h 29"/>
                <a:gd name="T54" fmla="*/ 16640 w 77"/>
                <a:gd name="T55" fmla="*/ 436 h 29"/>
                <a:gd name="T56" fmla="*/ 12741 w 77"/>
                <a:gd name="T57" fmla="*/ 497 h 29"/>
                <a:gd name="T58" fmla="*/ 8110 w 77"/>
                <a:gd name="T59" fmla="*/ 497 h 29"/>
                <a:gd name="T60" fmla="*/ 4557 w 77"/>
                <a:gd name="T61" fmla="*/ 500 h 29"/>
                <a:gd name="T62" fmla="*/ 2079 w 77"/>
                <a:gd name="T63" fmla="*/ 541 h 29"/>
                <a:gd name="T64" fmla="*/ 1404 w 77"/>
                <a:gd name="T65" fmla="*/ 617 h 29"/>
                <a:gd name="T66" fmla="*/ 0 w 77"/>
                <a:gd name="T67" fmla="*/ 617 h 29"/>
                <a:gd name="T68" fmla="*/ 2079 w 77"/>
                <a:gd name="T69" fmla="*/ 1106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29"/>
                <a:gd name="T107" fmla="*/ 77 w 77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29">
                  <a:moveTo>
                    <a:pt x="3" y="28"/>
                  </a:moveTo>
                  <a:lnTo>
                    <a:pt x="3" y="28"/>
                  </a:lnTo>
                  <a:lnTo>
                    <a:pt x="6" y="27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9" y="25"/>
                  </a:lnTo>
                  <a:lnTo>
                    <a:pt x="24" y="24"/>
                  </a:lnTo>
                  <a:lnTo>
                    <a:pt x="31" y="22"/>
                  </a:lnTo>
                  <a:lnTo>
                    <a:pt x="37" y="21"/>
                  </a:lnTo>
                  <a:lnTo>
                    <a:pt x="44" y="20"/>
                  </a:lnTo>
                  <a:lnTo>
                    <a:pt x="50" y="18"/>
                  </a:lnTo>
                  <a:lnTo>
                    <a:pt x="57" y="17"/>
                  </a:lnTo>
                  <a:lnTo>
                    <a:pt x="62" y="16"/>
                  </a:lnTo>
                  <a:lnTo>
                    <a:pt x="67" y="15"/>
                  </a:lnTo>
                  <a:lnTo>
                    <a:pt x="71" y="14"/>
                  </a:lnTo>
                  <a:lnTo>
                    <a:pt x="74" y="13"/>
                  </a:lnTo>
                  <a:lnTo>
                    <a:pt x="76" y="12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1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41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1" y="11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3" y="2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3" name="Freeform 1266">
              <a:extLst>
                <a:ext uri="{FF2B5EF4-FFF2-40B4-BE49-F238E27FC236}">
                  <a16:creationId xmlns:a16="http://schemas.microsoft.com/office/drawing/2014/main" id="{19297DB3-CF23-4A1F-AA02-58065F168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226"/>
              <a:ext cx="6" cy="13"/>
            </a:xfrm>
            <a:custGeom>
              <a:avLst/>
              <a:gdLst>
                <a:gd name="T0" fmla="*/ 1911 w 4"/>
                <a:gd name="T1" fmla="*/ 0 h 11"/>
                <a:gd name="T2" fmla="*/ 1166 w 4"/>
                <a:gd name="T3" fmla="*/ 1 h 11"/>
                <a:gd name="T4" fmla="*/ 0 w 4"/>
                <a:gd name="T5" fmla="*/ 2 h 11"/>
                <a:gd name="T6" fmla="*/ 0 w 4"/>
                <a:gd name="T7" fmla="*/ 67 h 11"/>
                <a:gd name="T8" fmla="*/ 0 w 4"/>
                <a:gd name="T9" fmla="*/ 93 h 11"/>
                <a:gd name="T10" fmla="*/ 0 w 4"/>
                <a:gd name="T11" fmla="*/ 130 h 11"/>
                <a:gd name="T12" fmla="*/ 1166 w 4"/>
                <a:gd name="T13" fmla="*/ 154 h 11"/>
                <a:gd name="T14" fmla="*/ 1911 w 4"/>
                <a:gd name="T15" fmla="*/ 175 h 11"/>
                <a:gd name="T16" fmla="*/ 3482 w 4"/>
                <a:gd name="T17" fmla="*/ 175 h 11"/>
                <a:gd name="T18" fmla="*/ 1911 w 4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2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Freeform 1267">
              <a:extLst>
                <a:ext uri="{FF2B5EF4-FFF2-40B4-BE49-F238E27FC236}">
                  <a16:creationId xmlns:a16="http://schemas.microsoft.com/office/drawing/2014/main" id="{391566DB-A602-4D95-8762-4474E82C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34"/>
              <a:ext cx="12" cy="3"/>
            </a:xfrm>
            <a:custGeom>
              <a:avLst/>
              <a:gdLst>
                <a:gd name="T0" fmla="*/ 7079 w 8"/>
                <a:gd name="T1" fmla="*/ 1166 h 2"/>
                <a:gd name="T2" fmla="*/ 6012 w 8"/>
                <a:gd name="T3" fmla="*/ 0 h 2"/>
                <a:gd name="T4" fmla="*/ 3626 w 8"/>
                <a:gd name="T5" fmla="*/ 0 h 2"/>
                <a:gd name="T6" fmla="*/ 1911 w 8"/>
                <a:gd name="T7" fmla="*/ 0 h 2"/>
                <a:gd name="T8" fmla="*/ 0 w 8"/>
                <a:gd name="T9" fmla="*/ 1166 h 2"/>
                <a:gd name="T10" fmla="*/ 7079 w 8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7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7" y="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Freeform 1268">
              <a:extLst>
                <a:ext uri="{FF2B5EF4-FFF2-40B4-BE49-F238E27FC236}">
                  <a16:creationId xmlns:a16="http://schemas.microsoft.com/office/drawing/2014/main" id="{448FF383-477E-46A2-91A1-4A958392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942"/>
              <a:ext cx="23" cy="245"/>
            </a:xfrm>
            <a:custGeom>
              <a:avLst/>
              <a:gdLst>
                <a:gd name="T0" fmla="*/ 12653 w 15"/>
                <a:gd name="T1" fmla="*/ 7984 h 197"/>
                <a:gd name="T2" fmla="*/ 12653 w 15"/>
                <a:gd name="T3" fmla="*/ 7984 h 197"/>
                <a:gd name="T4" fmla="*/ 13984 w 15"/>
                <a:gd name="T5" fmla="*/ 7816 h 197"/>
                <a:gd name="T6" fmla="*/ 13984 w 15"/>
                <a:gd name="T7" fmla="*/ 7473 h 197"/>
                <a:gd name="T8" fmla="*/ 13984 w 15"/>
                <a:gd name="T9" fmla="*/ 7096 h 197"/>
                <a:gd name="T10" fmla="*/ 13984 w 15"/>
                <a:gd name="T11" fmla="*/ 6511 h 197"/>
                <a:gd name="T12" fmla="*/ 15879 w 15"/>
                <a:gd name="T13" fmla="*/ 5950 h 197"/>
                <a:gd name="T14" fmla="*/ 15879 w 15"/>
                <a:gd name="T15" fmla="*/ 5217 h 197"/>
                <a:gd name="T16" fmla="*/ 15879 w 15"/>
                <a:gd name="T17" fmla="*/ 4553 h 197"/>
                <a:gd name="T18" fmla="*/ 17114 w 15"/>
                <a:gd name="T19" fmla="*/ 3847 h 197"/>
                <a:gd name="T20" fmla="*/ 19027 w 15"/>
                <a:gd name="T21" fmla="*/ 3124 h 197"/>
                <a:gd name="T22" fmla="*/ 19027 w 15"/>
                <a:gd name="T23" fmla="*/ 2398 h 197"/>
                <a:gd name="T24" fmla="*/ 19027 w 15"/>
                <a:gd name="T25" fmla="*/ 1808 h 197"/>
                <a:gd name="T26" fmla="*/ 19027 w 15"/>
                <a:gd name="T27" fmla="*/ 1200 h 197"/>
                <a:gd name="T28" fmla="*/ 19401 w 15"/>
                <a:gd name="T29" fmla="*/ 680 h 197"/>
                <a:gd name="T30" fmla="*/ 19401 w 15"/>
                <a:gd name="T31" fmla="*/ 354 h 197"/>
                <a:gd name="T32" fmla="*/ 19401 w 15"/>
                <a:gd name="T33" fmla="*/ 148 h 197"/>
                <a:gd name="T34" fmla="*/ 19401 w 15"/>
                <a:gd name="T35" fmla="*/ 1 h 197"/>
                <a:gd name="T36" fmla="*/ 7279 w 15"/>
                <a:gd name="T37" fmla="*/ 0 h 197"/>
                <a:gd name="T38" fmla="*/ 7279 w 15"/>
                <a:gd name="T39" fmla="*/ 2 h 197"/>
                <a:gd name="T40" fmla="*/ 7279 w 15"/>
                <a:gd name="T41" fmla="*/ 354 h 197"/>
                <a:gd name="T42" fmla="*/ 7279 w 15"/>
                <a:gd name="T43" fmla="*/ 680 h 197"/>
                <a:gd name="T44" fmla="*/ 7279 w 15"/>
                <a:gd name="T45" fmla="*/ 1189 h 197"/>
                <a:gd name="T46" fmla="*/ 5382 w 15"/>
                <a:gd name="T47" fmla="*/ 1735 h 197"/>
                <a:gd name="T48" fmla="*/ 5382 w 15"/>
                <a:gd name="T49" fmla="*/ 2367 h 197"/>
                <a:gd name="T50" fmla="*/ 4747 w 15"/>
                <a:gd name="T51" fmla="*/ 3124 h 197"/>
                <a:gd name="T52" fmla="*/ 4747 w 15"/>
                <a:gd name="T53" fmla="*/ 3789 h 197"/>
                <a:gd name="T54" fmla="*/ 3096 w 15"/>
                <a:gd name="T55" fmla="*/ 4531 h 197"/>
                <a:gd name="T56" fmla="*/ 2019 w 15"/>
                <a:gd name="T57" fmla="*/ 5217 h 197"/>
                <a:gd name="T58" fmla="*/ 2019 w 15"/>
                <a:gd name="T59" fmla="*/ 5911 h 197"/>
                <a:gd name="T60" fmla="*/ 2019 w 15"/>
                <a:gd name="T61" fmla="*/ 6488 h 197"/>
                <a:gd name="T62" fmla="*/ 2019 w 15"/>
                <a:gd name="T63" fmla="*/ 7042 h 197"/>
                <a:gd name="T64" fmla="*/ 0 w 15"/>
                <a:gd name="T65" fmla="*/ 7473 h 197"/>
                <a:gd name="T66" fmla="*/ 0 w 15"/>
                <a:gd name="T67" fmla="*/ 7804 h 197"/>
                <a:gd name="T68" fmla="*/ 0 w 15"/>
                <a:gd name="T69" fmla="*/ 7968 h 197"/>
                <a:gd name="T70" fmla="*/ 0 w 15"/>
                <a:gd name="T71" fmla="*/ 7984 h 197"/>
                <a:gd name="T72" fmla="*/ 12653 w 15"/>
                <a:gd name="T73" fmla="*/ 7984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197"/>
                <a:gd name="T113" fmla="*/ 15 w 15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197">
                  <a:moveTo>
                    <a:pt x="9" y="196"/>
                  </a:moveTo>
                  <a:lnTo>
                    <a:pt x="9" y="196"/>
                  </a:lnTo>
                  <a:lnTo>
                    <a:pt x="10" y="192"/>
                  </a:lnTo>
                  <a:lnTo>
                    <a:pt x="10" y="183"/>
                  </a:lnTo>
                  <a:lnTo>
                    <a:pt x="10" y="174"/>
                  </a:lnTo>
                  <a:lnTo>
                    <a:pt x="10" y="160"/>
                  </a:lnTo>
                  <a:lnTo>
                    <a:pt x="11" y="146"/>
                  </a:lnTo>
                  <a:lnTo>
                    <a:pt x="11" y="128"/>
                  </a:lnTo>
                  <a:lnTo>
                    <a:pt x="11" y="112"/>
                  </a:lnTo>
                  <a:lnTo>
                    <a:pt x="12" y="94"/>
                  </a:lnTo>
                  <a:lnTo>
                    <a:pt x="13" y="76"/>
                  </a:lnTo>
                  <a:lnTo>
                    <a:pt x="13" y="59"/>
                  </a:lnTo>
                  <a:lnTo>
                    <a:pt x="13" y="44"/>
                  </a:lnTo>
                  <a:lnTo>
                    <a:pt x="13" y="30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7"/>
                  </a:lnTo>
                  <a:lnTo>
                    <a:pt x="5" y="29"/>
                  </a:lnTo>
                  <a:lnTo>
                    <a:pt x="4" y="43"/>
                  </a:lnTo>
                  <a:lnTo>
                    <a:pt x="4" y="58"/>
                  </a:lnTo>
                  <a:lnTo>
                    <a:pt x="3" y="76"/>
                  </a:lnTo>
                  <a:lnTo>
                    <a:pt x="3" y="93"/>
                  </a:lnTo>
                  <a:lnTo>
                    <a:pt x="2" y="111"/>
                  </a:lnTo>
                  <a:lnTo>
                    <a:pt x="1" y="128"/>
                  </a:lnTo>
                  <a:lnTo>
                    <a:pt x="1" y="145"/>
                  </a:lnTo>
                  <a:lnTo>
                    <a:pt x="1" y="159"/>
                  </a:lnTo>
                  <a:lnTo>
                    <a:pt x="1" y="173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196"/>
                  </a:lnTo>
                  <a:lnTo>
                    <a:pt x="9" y="196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6" name="Freeform 1269">
              <a:extLst>
                <a:ext uri="{FF2B5EF4-FFF2-40B4-BE49-F238E27FC236}">
                  <a16:creationId xmlns:a16="http://schemas.microsoft.com/office/drawing/2014/main" id="{4B7BE50A-9507-4B2E-931A-AEB9BF9FC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6" cy="23"/>
            </a:xfrm>
            <a:custGeom>
              <a:avLst/>
              <a:gdLst>
                <a:gd name="T0" fmla="*/ 1204 w 11"/>
                <a:gd name="T1" fmla="*/ 1117 h 18"/>
                <a:gd name="T2" fmla="*/ 1204 w 11"/>
                <a:gd name="T3" fmla="*/ 1117 h 18"/>
                <a:gd name="T4" fmla="*/ 1751 w 11"/>
                <a:gd name="T5" fmla="*/ 1018 h 18"/>
                <a:gd name="T6" fmla="*/ 2877 w 11"/>
                <a:gd name="T7" fmla="*/ 1018 h 18"/>
                <a:gd name="T8" fmla="*/ 3705 w 11"/>
                <a:gd name="T9" fmla="*/ 960 h 18"/>
                <a:gd name="T10" fmla="*/ 4687 w 11"/>
                <a:gd name="T11" fmla="*/ 751 h 18"/>
                <a:gd name="T12" fmla="*/ 5389 w 11"/>
                <a:gd name="T13" fmla="*/ 684 h 18"/>
                <a:gd name="T14" fmla="*/ 5389 w 11"/>
                <a:gd name="T15" fmla="*/ 460 h 18"/>
                <a:gd name="T16" fmla="*/ 5389 w 11"/>
                <a:gd name="T17" fmla="*/ 257 h 18"/>
                <a:gd name="T18" fmla="*/ 6087 w 11"/>
                <a:gd name="T19" fmla="*/ 0 h 18"/>
                <a:gd name="T20" fmla="*/ 1204 w 11"/>
                <a:gd name="T21" fmla="*/ 0 h 18"/>
                <a:gd name="T22" fmla="*/ 1204 w 11"/>
                <a:gd name="T23" fmla="*/ 201 h 18"/>
                <a:gd name="T24" fmla="*/ 1204 w 11"/>
                <a:gd name="T25" fmla="*/ 328 h 18"/>
                <a:gd name="T26" fmla="*/ 1 w 11"/>
                <a:gd name="T27" fmla="*/ 419 h 18"/>
                <a:gd name="T28" fmla="*/ 1204 w 11"/>
                <a:gd name="T29" fmla="*/ 419 h 18"/>
                <a:gd name="T30" fmla="*/ 1 w 11"/>
                <a:gd name="T31" fmla="*/ 419 h 18"/>
                <a:gd name="T32" fmla="*/ 1 w 11"/>
                <a:gd name="T33" fmla="*/ 419 h 18"/>
                <a:gd name="T34" fmla="*/ 0 w 11"/>
                <a:gd name="T35" fmla="*/ 460 h 18"/>
                <a:gd name="T36" fmla="*/ 1204 w 11"/>
                <a:gd name="T37" fmla="*/ 111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8"/>
                <a:gd name="T59" fmla="*/ 11 w 1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8">
                  <a:moveTo>
                    <a:pt x="2" y="17"/>
                  </a:moveTo>
                  <a:lnTo>
                    <a:pt x="2" y="17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4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2" y="1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7" name="Freeform 1270">
              <a:extLst>
                <a:ext uri="{FF2B5EF4-FFF2-40B4-BE49-F238E27FC236}">
                  <a16:creationId xmlns:a16="http://schemas.microsoft.com/office/drawing/2014/main" id="{05E43704-A48F-4BA3-BB3B-D3821797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205"/>
              <a:ext cx="113" cy="33"/>
            </a:xfrm>
            <a:custGeom>
              <a:avLst/>
              <a:gdLst>
                <a:gd name="T0" fmla="*/ 1484 w 76"/>
                <a:gd name="T1" fmla="*/ 805 h 27"/>
                <a:gd name="T2" fmla="*/ 2206 w 76"/>
                <a:gd name="T3" fmla="*/ 805 h 27"/>
                <a:gd name="T4" fmla="*/ 4877 w 76"/>
                <a:gd name="T5" fmla="*/ 747 h 27"/>
                <a:gd name="T6" fmla="*/ 6926 w 76"/>
                <a:gd name="T7" fmla="*/ 721 h 27"/>
                <a:gd name="T8" fmla="*/ 10781 w 76"/>
                <a:gd name="T9" fmla="*/ 721 h 27"/>
                <a:gd name="T10" fmla="*/ 15312 w 76"/>
                <a:gd name="T11" fmla="*/ 692 h 27"/>
                <a:gd name="T12" fmla="*/ 20642 w 76"/>
                <a:gd name="T13" fmla="*/ 664 h 27"/>
                <a:gd name="T14" fmla="*/ 25907 w 76"/>
                <a:gd name="T15" fmla="*/ 590 h 27"/>
                <a:gd name="T16" fmla="*/ 30691 w 76"/>
                <a:gd name="T17" fmla="*/ 566 h 27"/>
                <a:gd name="T18" fmla="*/ 36453 w 76"/>
                <a:gd name="T19" fmla="*/ 543 h 27"/>
                <a:gd name="T20" fmla="*/ 41767 w 76"/>
                <a:gd name="T21" fmla="*/ 483 h 27"/>
                <a:gd name="T22" fmla="*/ 47194 w 76"/>
                <a:gd name="T23" fmla="*/ 444 h 27"/>
                <a:gd name="T24" fmla="*/ 51947 w 76"/>
                <a:gd name="T25" fmla="*/ 441 h 27"/>
                <a:gd name="T26" fmla="*/ 56084 w 76"/>
                <a:gd name="T27" fmla="*/ 395 h 27"/>
                <a:gd name="T28" fmla="*/ 59300 w 76"/>
                <a:gd name="T29" fmla="*/ 363 h 27"/>
                <a:gd name="T30" fmla="*/ 62101 w 76"/>
                <a:gd name="T31" fmla="*/ 323 h 27"/>
                <a:gd name="T32" fmla="*/ 64067 w 76"/>
                <a:gd name="T33" fmla="*/ 323 h 27"/>
                <a:gd name="T34" fmla="*/ 60938 w 76"/>
                <a:gd name="T35" fmla="*/ 0 h 27"/>
                <a:gd name="T36" fmla="*/ 59300 w 76"/>
                <a:gd name="T37" fmla="*/ 0 h 27"/>
                <a:gd name="T38" fmla="*/ 57611 w 76"/>
                <a:gd name="T39" fmla="*/ 1 h 27"/>
                <a:gd name="T40" fmla="*/ 53555 w 76"/>
                <a:gd name="T41" fmla="*/ 2 h 27"/>
                <a:gd name="T42" fmla="*/ 48896 w 76"/>
                <a:gd name="T43" fmla="*/ 2 h 27"/>
                <a:gd name="T44" fmla="*/ 44879 w 76"/>
                <a:gd name="T45" fmla="*/ 119 h 27"/>
                <a:gd name="T46" fmla="*/ 38810 w 76"/>
                <a:gd name="T47" fmla="*/ 145 h 27"/>
                <a:gd name="T48" fmla="*/ 33851 w 76"/>
                <a:gd name="T49" fmla="*/ 216 h 27"/>
                <a:gd name="T50" fmla="*/ 29193 w 76"/>
                <a:gd name="T51" fmla="*/ 216 h 27"/>
                <a:gd name="T52" fmla="*/ 22767 w 76"/>
                <a:gd name="T53" fmla="*/ 264 h 27"/>
                <a:gd name="T54" fmla="*/ 17555 w 76"/>
                <a:gd name="T55" fmla="*/ 323 h 27"/>
                <a:gd name="T56" fmla="*/ 12707 w 76"/>
                <a:gd name="T57" fmla="*/ 323 h 27"/>
                <a:gd name="T58" fmla="*/ 8546 w 76"/>
                <a:gd name="T59" fmla="*/ 363 h 27"/>
                <a:gd name="T60" fmla="*/ 4877 w 76"/>
                <a:gd name="T61" fmla="*/ 395 h 27"/>
                <a:gd name="T62" fmla="*/ 2206 w 76"/>
                <a:gd name="T63" fmla="*/ 441 h 27"/>
                <a:gd name="T64" fmla="*/ 1 w 76"/>
                <a:gd name="T65" fmla="*/ 444 h 27"/>
                <a:gd name="T66" fmla="*/ 0 w 76"/>
                <a:gd name="T67" fmla="*/ 444 h 27"/>
                <a:gd name="T68" fmla="*/ 1484 w 76"/>
                <a:gd name="T69" fmla="*/ 805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27"/>
                <a:gd name="T107" fmla="*/ 76 w 76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27">
                  <a:moveTo>
                    <a:pt x="2" y="26"/>
                  </a:moveTo>
                  <a:lnTo>
                    <a:pt x="3" y="26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3" y="18"/>
                  </a:lnTo>
                  <a:lnTo>
                    <a:pt x="49" y="16"/>
                  </a:lnTo>
                  <a:lnTo>
                    <a:pt x="56" y="15"/>
                  </a:lnTo>
                  <a:lnTo>
                    <a:pt x="61" y="14"/>
                  </a:lnTo>
                  <a:lnTo>
                    <a:pt x="66" y="13"/>
                  </a:lnTo>
                  <a:lnTo>
                    <a:pt x="70" y="12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3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0" y="7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1" y="11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6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8" name="Freeform 1271">
              <a:extLst>
                <a:ext uri="{FF2B5EF4-FFF2-40B4-BE49-F238E27FC236}">
                  <a16:creationId xmlns:a16="http://schemas.microsoft.com/office/drawing/2014/main" id="{9F646E46-595E-4352-A4AB-329E0386D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227"/>
              <a:ext cx="3" cy="11"/>
            </a:xfrm>
            <a:custGeom>
              <a:avLst/>
              <a:gdLst>
                <a:gd name="T0" fmla="*/ 1166 w 2"/>
                <a:gd name="T1" fmla="*/ 0 h 9"/>
                <a:gd name="T2" fmla="*/ 0 w 2"/>
                <a:gd name="T3" fmla="*/ 1 h 9"/>
                <a:gd name="T4" fmla="*/ 0 w 2"/>
                <a:gd name="T5" fmla="*/ 2 h 9"/>
                <a:gd name="T6" fmla="*/ 0 w 2"/>
                <a:gd name="T7" fmla="*/ 97 h 9"/>
                <a:gd name="T8" fmla="*/ 0 w 2"/>
                <a:gd name="T9" fmla="*/ 145 h 9"/>
                <a:gd name="T10" fmla="*/ 0 w 2"/>
                <a:gd name="T11" fmla="*/ 177 h 9"/>
                <a:gd name="T12" fmla="*/ 0 w 2"/>
                <a:gd name="T13" fmla="*/ 216 h 9"/>
                <a:gd name="T14" fmla="*/ 1166 w 2"/>
                <a:gd name="T15" fmla="*/ 243 h 9"/>
                <a:gd name="T16" fmla="*/ 1166 w 2"/>
                <a:gd name="T17" fmla="*/ 243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9" name="Freeform 1272">
              <a:extLst>
                <a:ext uri="{FF2B5EF4-FFF2-40B4-BE49-F238E27FC236}">
                  <a16:creationId xmlns:a16="http://schemas.microsoft.com/office/drawing/2014/main" id="{034867D0-FE4A-4A49-8C9E-77C4B44C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937"/>
              <a:ext cx="11" cy="1"/>
            </a:xfrm>
            <a:custGeom>
              <a:avLst/>
              <a:gdLst>
                <a:gd name="T0" fmla="*/ 12380 w 7"/>
                <a:gd name="T1" fmla="*/ 0 h 1"/>
                <a:gd name="T2" fmla="*/ 11123 w 7"/>
                <a:gd name="T3" fmla="*/ 0 h 1"/>
                <a:gd name="T4" fmla="*/ 7078 w 7"/>
                <a:gd name="T5" fmla="*/ 0 h 1"/>
                <a:gd name="T6" fmla="*/ 2866 w 7"/>
                <a:gd name="T7" fmla="*/ 0 h 1"/>
                <a:gd name="T8" fmla="*/ 0 w 7"/>
                <a:gd name="T9" fmla="*/ 0 h 1"/>
                <a:gd name="T10" fmla="*/ 1238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Freeform 1273">
              <a:extLst>
                <a:ext uri="{FF2B5EF4-FFF2-40B4-BE49-F238E27FC236}">
                  <a16:creationId xmlns:a16="http://schemas.microsoft.com/office/drawing/2014/main" id="{4F365CCE-CE30-4C83-83BB-3B27BDA14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944"/>
              <a:ext cx="21" cy="243"/>
            </a:xfrm>
            <a:custGeom>
              <a:avLst/>
              <a:gdLst>
                <a:gd name="T0" fmla="*/ 8091 w 14"/>
                <a:gd name="T1" fmla="*/ 8190 h 195"/>
                <a:gd name="T2" fmla="*/ 8091 w 14"/>
                <a:gd name="T3" fmla="*/ 8190 h 195"/>
                <a:gd name="T4" fmla="*/ 8091 w 14"/>
                <a:gd name="T5" fmla="*/ 8033 h 195"/>
                <a:gd name="T6" fmla="*/ 8091 w 14"/>
                <a:gd name="T7" fmla="*/ 7634 h 195"/>
                <a:gd name="T8" fmla="*/ 8091 w 14"/>
                <a:gd name="T9" fmla="*/ 7254 h 195"/>
                <a:gd name="T10" fmla="*/ 9368 w 14"/>
                <a:gd name="T11" fmla="*/ 6644 h 195"/>
                <a:gd name="T12" fmla="*/ 10389 w 14"/>
                <a:gd name="T13" fmla="*/ 6044 h 195"/>
                <a:gd name="T14" fmla="*/ 10389 w 14"/>
                <a:gd name="T15" fmla="*/ 5332 h 195"/>
                <a:gd name="T16" fmla="*/ 10389 w 14"/>
                <a:gd name="T17" fmla="*/ 4624 h 195"/>
                <a:gd name="T18" fmla="*/ 11439 w 14"/>
                <a:gd name="T19" fmla="*/ 3882 h 195"/>
                <a:gd name="T20" fmla="*/ 12137 w 14"/>
                <a:gd name="T21" fmla="*/ 3166 h 195"/>
                <a:gd name="T22" fmla="*/ 12137 w 14"/>
                <a:gd name="T23" fmla="*/ 2431 h 195"/>
                <a:gd name="T24" fmla="*/ 12137 w 14"/>
                <a:gd name="T25" fmla="*/ 1872 h 195"/>
                <a:gd name="T26" fmla="*/ 12137 w 14"/>
                <a:gd name="T27" fmla="*/ 1213 h 195"/>
                <a:gd name="T28" fmla="*/ 13284 w 14"/>
                <a:gd name="T29" fmla="*/ 699 h 195"/>
                <a:gd name="T30" fmla="*/ 13284 w 14"/>
                <a:gd name="T31" fmla="*/ 361 h 195"/>
                <a:gd name="T32" fmla="*/ 13284 w 14"/>
                <a:gd name="T33" fmla="*/ 120 h 195"/>
                <a:gd name="T34" fmla="*/ 13284 w 14"/>
                <a:gd name="T35" fmla="*/ 0 h 195"/>
                <a:gd name="T36" fmla="*/ 5394 w 14"/>
                <a:gd name="T37" fmla="*/ 0 h 195"/>
                <a:gd name="T38" fmla="*/ 5394 w 14"/>
                <a:gd name="T39" fmla="*/ 2 h 195"/>
                <a:gd name="T40" fmla="*/ 4163 w 14"/>
                <a:gd name="T41" fmla="*/ 361 h 195"/>
                <a:gd name="T42" fmla="*/ 4163 w 14"/>
                <a:gd name="T43" fmla="*/ 699 h 195"/>
                <a:gd name="T44" fmla="*/ 4163 w 14"/>
                <a:gd name="T45" fmla="*/ 1213 h 195"/>
                <a:gd name="T46" fmla="*/ 4163 w 14"/>
                <a:gd name="T47" fmla="*/ 1796 h 195"/>
                <a:gd name="T48" fmla="*/ 3596 w 14"/>
                <a:gd name="T49" fmla="*/ 2390 h 195"/>
                <a:gd name="T50" fmla="*/ 3596 w 14"/>
                <a:gd name="T51" fmla="*/ 3166 h 195"/>
                <a:gd name="T52" fmla="*/ 3596 w 14"/>
                <a:gd name="T53" fmla="*/ 3829 h 195"/>
                <a:gd name="T54" fmla="*/ 2397 w 14"/>
                <a:gd name="T55" fmla="*/ 4612 h 195"/>
                <a:gd name="T56" fmla="*/ 1598 w 14"/>
                <a:gd name="T57" fmla="*/ 5332 h 195"/>
                <a:gd name="T58" fmla="*/ 1598 w 14"/>
                <a:gd name="T59" fmla="*/ 6029 h 195"/>
                <a:gd name="T60" fmla="*/ 1598 w 14"/>
                <a:gd name="T61" fmla="*/ 6617 h 195"/>
                <a:gd name="T62" fmla="*/ 1598 w 14"/>
                <a:gd name="T63" fmla="*/ 7180 h 195"/>
                <a:gd name="T64" fmla="*/ 0 w 14"/>
                <a:gd name="T65" fmla="*/ 7634 h 195"/>
                <a:gd name="T66" fmla="*/ 0 w 14"/>
                <a:gd name="T67" fmla="*/ 7967 h 195"/>
                <a:gd name="T68" fmla="*/ 0 w 14"/>
                <a:gd name="T69" fmla="*/ 8151 h 195"/>
                <a:gd name="T70" fmla="*/ 0 w 14"/>
                <a:gd name="T71" fmla="*/ 8190 h 195"/>
                <a:gd name="T72" fmla="*/ 8091 w 14"/>
                <a:gd name="T73" fmla="*/ 8190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"/>
                <a:gd name="T112" fmla="*/ 0 h 195"/>
                <a:gd name="T113" fmla="*/ 14 w 14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" h="195">
                  <a:moveTo>
                    <a:pt x="8" y="194"/>
                  </a:moveTo>
                  <a:lnTo>
                    <a:pt x="8" y="194"/>
                  </a:lnTo>
                  <a:lnTo>
                    <a:pt x="8" y="190"/>
                  </a:lnTo>
                  <a:lnTo>
                    <a:pt x="8" y="181"/>
                  </a:lnTo>
                  <a:lnTo>
                    <a:pt x="8" y="172"/>
                  </a:lnTo>
                  <a:lnTo>
                    <a:pt x="9" y="158"/>
                  </a:lnTo>
                  <a:lnTo>
                    <a:pt x="10" y="144"/>
                  </a:lnTo>
                  <a:lnTo>
                    <a:pt x="10" y="127"/>
                  </a:lnTo>
                  <a:lnTo>
                    <a:pt x="10" y="110"/>
                  </a:lnTo>
                  <a:lnTo>
                    <a:pt x="11" y="92"/>
                  </a:lnTo>
                  <a:lnTo>
                    <a:pt x="12" y="75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12" y="29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9"/>
                  </a:lnTo>
                  <a:lnTo>
                    <a:pt x="4" y="17"/>
                  </a:lnTo>
                  <a:lnTo>
                    <a:pt x="4" y="29"/>
                  </a:lnTo>
                  <a:lnTo>
                    <a:pt x="4" y="43"/>
                  </a:lnTo>
                  <a:lnTo>
                    <a:pt x="3" y="57"/>
                  </a:lnTo>
                  <a:lnTo>
                    <a:pt x="3" y="75"/>
                  </a:lnTo>
                  <a:lnTo>
                    <a:pt x="3" y="91"/>
                  </a:lnTo>
                  <a:lnTo>
                    <a:pt x="2" y="109"/>
                  </a:lnTo>
                  <a:lnTo>
                    <a:pt x="1" y="127"/>
                  </a:lnTo>
                  <a:lnTo>
                    <a:pt x="1" y="143"/>
                  </a:lnTo>
                  <a:lnTo>
                    <a:pt x="1" y="157"/>
                  </a:lnTo>
                  <a:lnTo>
                    <a:pt x="1" y="171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0" y="193"/>
                  </a:lnTo>
                  <a:lnTo>
                    <a:pt x="0" y="194"/>
                  </a:lnTo>
                  <a:lnTo>
                    <a:pt x="8" y="194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Freeform 1274">
              <a:extLst>
                <a:ext uri="{FF2B5EF4-FFF2-40B4-BE49-F238E27FC236}">
                  <a16:creationId xmlns:a16="http://schemas.microsoft.com/office/drawing/2014/main" id="{D1883EF2-B65C-49E6-A4CC-AFF3DE2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5" cy="22"/>
            </a:xfrm>
            <a:custGeom>
              <a:avLst/>
              <a:gdLst>
                <a:gd name="T0" fmla="*/ 2367 w 10"/>
                <a:gd name="T1" fmla="*/ 1281 h 17"/>
                <a:gd name="T2" fmla="*/ 2367 w 10"/>
                <a:gd name="T3" fmla="*/ 1281 h 17"/>
                <a:gd name="T4" fmla="*/ 3482 w 10"/>
                <a:gd name="T5" fmla="*/ 1281 h 17"/>
                <a:gd name="T6" fmla="*/ 4008 w 10"/>
                <a:gd name="T7" fmla="*/ 1174 h 17"/>
                <a:gd name="T8" fmla="*/ 6012 w 10"/>
                <a:gd name="T9" fmla="*/ 1106 h 17"/>
                <a:gd name="T10" fmla="*/ 7835 w 10"/>
                <a:gd name="T11" fmla="*/ 990 h 17"/>
                <a:gd name="T12" fmla="*/ 7835 w 10"/>
                <a:gd name="T13" fmla="*/ 765 h 17"/>
                <a:gd name="T14" fmla="*/ 9018 w 10"/>
                <a:gd name="T15" fmla="*/ 591 h 17"/>
                <a:gd name="T16" fmla="*/ 9018 w 10"/>
                <a:gd name="T17" fmla="*/ 286 h 17"/>
                <a:gd name="T18" fmla="*/ 9018 w 10"/>
                <a:gd name="T19" fmla="*/ 0 h 17"/>
                <a:gd name="T20" fmla="*/ 2367 w 10"/>
                <a:gd name="T21" fmla="*/ 0 h 17"/>
                <a:gd name="T22" fmla="*/ 2367 w 10"/>
                <a:gd name="T23" fmla="*/ 221 h 17"/>
                <a:gd name="T24" fmla="*/ 2367 w 10"/>
                <a:gd name="T25" fmla="*/ 370 h 17"/>
                <a:gd name="T26" fmla="*/ 1227 w 10"/>
                <a:gd name="T27" fmla="*/ 479 h 17"/>
                <a:gd name="T28" fmla="*/ 2367 w 10"/>
                <a:gd name="T29" fmla="*/ 591 h 17"/>
                <a:gd name="T30" fmla="*/ 2367 w 10"/>
                <a:gd name="T31" fmla="*/ 479 h 17"/>
                <a:gd name="T32" fmla="*/ 1227 w 10"/>
                <a:gd name="T33" fmla="*/ 591 h 17"/>
                <a:gd name="T34" fmla="*/ 0 w 10"/>
                <a:gd name="T35" fmla="*/ 591 h 17"/>
                <a:gd name="T36" fmla="*/ 2367 w 10"/>
                <a:gd name="T37" fmla="*/ 1281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7"/>
                <a:gd name="T59" fmla="*/ 10 w 1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7">
                  <a:moveTo>
                    <a:pt x="2" y="16"/>
                  </a:moveTo>
                  <a:lnTo>
                    <a:pt x="2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Freeform 1275">
              <a:extLst>
                <a:ext uri="{FF2B5EF4-FFF2-40B4-BE49-F238E27FC236}">
                  <a16:creationId xmlns:a16="http://schemas.microsoft.com/office/drawing/2014/main" id="{2BB305A3-9517-4BE9-A4E1-29CACE91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205"/>
              <a:ext cx="113" cy="32"/>
            </a:xfrm>
            <a:custGeom>
              <a:avLst/>
              <a:gdLst>
                <a:gd name="T0" fmla="*/ 1484 w 76"/>
                <a:gd name="T1" fmla="*/ 854 h 26"/>
                <a:gd name="T2" fmla="*/ 2206 w 76"/>
                <a:gd name="T3" fmla="*/ 854 h 26"/>
                <a:gd name="T4" fmla="*/ 4877 w 76"/>
                <a:gd name="T5" fmla="*/ 854 h 26"/>
                <a:gd name="T6" fmla="*/ 6926 w 76"/>
                <a:gd name="T7" fmla="*/ 842 h 26"/>
                <a:gd name="T8" fmla="*/ 10781 w 76"/>
                <a:gd name="T9" fmla="*/ 773 h 26"/>
                <a:gd name="T10" fmla="*/ 15312 w 76"/>
                <a:gd name="T11" fmla="*/ 754 h 26"/>
                <a:gd name="T12" fmla="*/ 19634 w 76"/>
                <a:gd name="T13" fmla="*/ 724 h 26"/>
                <a:gd name="T14" fmla="*/ 25907 w 76"/>
                <a:gd name="T15" fmla="*/ 694 h 26"/>
                <a:gd name="T16" fmla="*/ 30691 w 76"/>
                <a:gd name="T17" fmla="*/ 628 h 26"/>
                <a:gd name="T18" fmla="*/ 36453 w 76"/>
                <a:gd name="T19" fmla="*/ 588 h 26"/>
                <a:gd name="T20" fmla="*/ 41767 w 76"/>
                <a:gd name="T21" fmla="*/ 564 h 26"/>
                <a:gd name="T22" fmla="*/ 47194 w 76"/>
                <a:gd name="T23" fmla="*/ 498 h 26"/>
                <a:gd name="T24" fmla="*/ 51947 w 76"/>
                <a:gd name="T25" fmla="*/ 478 h 26"/>
                <a:gd name="T26" fmla="*/ 56084 w 76"/>
                <a:gd name="T27" fmla="*/ 458 h 26"/>
                <a:gd name="T28" fmla="*/ 59300 w 76"/>
                <a:gd name="T29" fmla="*/ 405 h 26"/>
                <a:gd name="T30" fmla="*/ 62101 w 76"/>
                <a:gd name="T31" fmla="*/ 388 h 26"/>
                <a:gd name="T32" fmla="*/ 64067 w 76"/>
                <a:gd name="T33" fmla="*/ 329 h 26"/>
                <a:gd name="T34" fmla="*/ 60938 w 76"/>
                <a:gd name="T35" fmla="*/ 0 h 26"/>
                <a:gd name="T36" fmla="*/ 59300 w 76"/>
                <a:gd name="T37" fmla="*/ 1 h 26"/>
                <a:gd name="T38" fmla="*/ 57611 w 76"/>
                <a:gd name="T39" fmla="*/ 2 h 26"/>
                <a:gd name="T40" fmla="*/ 54200 w 76"/>
                <a:gd name="T41" fmla="*/ 2 h 26"/>
                <a:gd name="T42" fmla="*/ 48896 w 76"/>
                <a:gd name="T43" fmla="*/ 111 h 26"/>
                <a:gd name="T44" fmla="*/ 44879 w 76"/>
                <a:gd name="T45" fmla="*/ 137 h 26"/>
                <a:gd name="T46" fmla="*/ 38810 w 76"/>
                <a:gd name="T47" fmla="*/ 208 h 26"/>
                <a:gd name="T48" fmla="*/ 33851 w 76"/>
                <a:gd name="T49" fmla="*/ 208 h 26"/>
                <a:gd name="T50" fmla="*/ 29193 w 76"/>
                <a:gd name="T51" fmla="*/ 267 h 26"/>
                <a:gd name="T52" fmla="*/ 22767 w 76"/>
                <a:gd name="T53" fmla="*/ 329 h 26"/>
                <a:gd name="T54" fmla="*/ 17555 w 76"/>
                <a:gd name="T55" fmla="*/ 329 h 26"/>
                <a:gd name="T56" fmla="*/ 12707 w 76"/>
                <a:gd name="T57" fmla="*/ 388 h 26"/>
                <a:gd name="T58" fmla="*/ 8546 w 76"/>
                <a:gd name="T59" fmla="*/ 458 h 26"/>
                <a:gd name="T60" fmla="*/ 4877 w 76"/>
                <a:gd name="T61" fmla="*/ 478 h 26"/>
                <a:gd name="T62" fmla="*/ 2206 w 76"/>
                <a:gd name="T63" fmla="*/ 498 h 26"/>
                <a:gd name="T64" fmla="*/ 1 w 76"/>
                <a:gd name="T65" fmla="*/ 498 h 26"/>
                <a:gd name="T66" fmla="*/ 0 w 76"/>
                <a:gd name="T67" fmla="*/ 498 h 26"/>
                <a:gd name="T68" fmla="*/ 1484 w 76"/>
                <a:gd name="T69" fmla="*/ 854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26"/>
                <a:gd name="T107" fmla="*/ 76 w 76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26">
                  <a:moveTo>
                    <a:pt x="2" y="25"/>
                  </a:moveTo>
                  <a:lnTo>
                    <a:pt x="3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3" y="23"/>
                  </a:lnTo>
                  <a:lnTo>
                    <a:pt x="18" y="22"/>
                  </a:lnTo>
                  <a:lnTo>
                    <a:pt x="23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3" y="17"/>
                  </a:lnTo>
                  <a:lnTo>
                    <a:pt x="49" y="16"/>
                  </a:lnTo>
                  <a:lnTo>
                    <a:pt x="56" y="15"/>
                  </a:lnTo>
                  <a:lnTo>
                    <a:pt x="61" y="14"/>
                  </a:lnTo>
                  <a:lnTo>
                    <a:pt x="66" y="13"/>
                  </a:lnTo>
                  <a:lnTo>
                    <a:pt x="70" y="12"/>
                  </a:lnTo>
                  <a:lnTo>
                    <a:pt x="73" y="11"/>
                  </a:lnTo>
                  <a:lnTo>
                    <a:pt x="75" y="10"/>
                  </a:lnTo>
                  <a:lnTo>
                    <a:pt x="72" y="0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58" y="3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34" y="8"/>
                  </a:lnTo>
                  <a:lnTo>
                    <a:pt x="27" y="10"/>
                  </a:lnTo>
                  <a:lnTo>
                    <a:pt x="21" y="10"/>
                  </a:lnTo>
                  <a:lnTo>
                    <a:pt x="15" y="11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5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Freeform 1276">
              <a:extLst>
                <a:ext uri="{FF2B5EF4-FFF2-40B4-BE49-F238E27FC236}">
                  <a16:creationId xmlns:a16="http://schemas.microsoft.com/office/drawing/2014/main" id="{C6C899D7-BCE8-4EBA-9A26-151AE888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3227"/>
              <a:ext cx="3" cy="10"/>
            </a:xfrm>
            <a:custGeom>
              <a:avLst/>
              <a:gdLst>
                <a:gd name="T0" fmla="*/ 1166 w 2"/>
                <a:gd name="T1" fmla="*/ 0 h 8"/>
                <a:gd name="T2" fmla="*/ 0 w 2"/>
                <a:gd name="T3" fmla="*/ 1 h 8"/>
                <a:gd name="T4" fmla="*/ 0 w 2"/>
                <a:gd name="T5" fmla="*/ 110 h 8"/>
                <a:gd name="T6" fmla="*/ 0 w 2"/>
                <a:gd name="T7" fmla="*/ 125 h 8"/>
                <a:gd name="T8" fmla="*/ 0 w 2"/>
                <a:gd name="T9" fmla="*/ 169 h 8"/>
                <a:gd name="T10" fmla="*/ 0 w 2"/>
                <a:gd name="T11" fmla="*/ 280 h 8"/>
                <a:gd name="T12" fmla="*/ 0 w 2"/>
                <a:gd name="T13" fmla="*/ 280 h 8"/>
                <a:gd name="T14" fmla="*/ 1166 w 2"/>
                <a:gd name="T15" fmla="*/ 305 h 8"/>
                <a:gd name="T16" fmla="*/ 1166 w 2"/>
                <a:gd name="T17" fmla="*/ 305 h 8"/>
                <a:gd name="T18" fmla="*/ 1166 w 2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8"/>
                <a:gd name="T32" fmla="*/ 2 w 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8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4" name="Freeform 1277">
              <a:extLst>
                <a:ext uri="{FF2B5EF4-FFF2-40B4-BE49-F238E27FC236}">
                  <a16:creationId xmlns:a16="http://schemas.microsoft.com/office/drawing/2014/main" id="{0B4F4BF5-883D-4E11-8001-D7EA220D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939"/>
              <a:ext cx="9" cy="2"/>
            </a:xfrm>
            <a:custGeom>
              <a:avLst/>
              <a:gdLst>
                <a:gd name="T0" fmla="*/ 5223 w 6"/>
                <a:gd name="T1" fmla="*/ 0 h 1"/>
                <a:gd name="T2" fmla="*/ 5223 w 6"/>
                <a:gd name="T3" fmla="*/ 0 h 1"/>
                <a:gd name="T4" fmla="*/ 3482 w 6"/>
                <a:gd name="T5" fmla="*/ 0 h 1"/>
                <a:gd name="T6" fmla="*/ 1547 w 6"/>
                <a:gd name="T7" fmla="*/ 0 h 1"/>
                <a:gd name="T8" fmla="*/ 0 w 6"/>
                <a:gd name="T9" fmla="*/ 0 h 1"/>
                <a:gd name="T10" fmla="*/ 5223 w 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Freeform 1278">
              <a:extLst>
                <a:ext uri="{FF2B5EF4-FFF2-40B4-BE49-F238E27FC236}">
                  <a16:creationId xmlns:a16="http://schemas.microsoft.com/office/drawing/2014/main" id="{D240ACA0-CA67-4C66-900C-62E8A661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947"/>
              <a:ext cx="19" cy="240"/>
            </a:xfrm>
            <a:custGeom>
              <a:avLst/>
              <a:gdLst>
                <a:gd name="T0" fmla="*/ 4504 w 13"/>
                <a:gd name="T1" fmla="*/ 7803 h 193"/>
                <a:gd name="T2" fmla="*/ 4504 w 13"/>
                <a:gd name="T3" fmla="*/ 7803 h 193"/>
                <a:gd name="T4" fmla="*/ 4504 w 13"/>
                <a:gd name="T5" fmla="*/ 7628 h 193"/>
                <a:gd name="T6" fmla="*/ 4504 w 13"/>
                <a:gd name="T7" fmla="*/ 7275 h 193"/>
                <a:gd name="T8" fmla="*/ 5330 w 13"/>
                <a:gd name="T9" fmla="*/ 6895 h 193"/>
                <a:gd name="T10" fmla="*/ 5330 w 13"/>
                <a:gd name="T11" fmla="*/ 6346 h 193"/>
                <a:gd name="T12" fmla="*/ 5742 w 13"/>
                <a:gd name="T13" fmla="*/ 5796 h 193"/>
                <a:gd name="T14" fmla="*/ 5742 w 13"/>
                <a:gd name="T15" fmla="*/ 5072 h 193"/>
                <a:gd name="T16" fmla="*/ 5742 w 13"/>
                <a:gd name="T17" fmla="*/ 4392 h 193"/>
                <a:gd name="T18" fmla="*/ 6583 w 13"/>
                <a:gd name="T19" fmla="*/ 3703 h 193"/>
                <a:gd name="T20" fmla="*/ 6941 w 13"/>
                <a:gd name="T21" fmla="*/ 3014 h 193"/>
                <a:gd name="T22" fmla="*/ 6941 w 13"/>
                <a:gd name="T23" fmla="*/ 2307 h 193"/>
                <a:gd name="T24" fmla="*/ 6941 w 13"/>
                <a:gd name="T25" fmla="*/ 1735 h 193"/>
                <a:gd name="T26" fmla="*/ 6941 w 13"/>
                <a:gd name="T27" fmla="*/ 1169 h 193"/>
                <a:gd name="T28" fmla="*/ 7790 w 13"/>
                <a:gd name="T29" fmla="*/ 662 h 193"/>
                <a:gd name="T30" fmla="*/ 7790 w 13"/>
                <a:gd name="T31" fmla="*/ 325 h 193"/>
                <a:gd name="T32" fmla="*/ 7790 w 13"/>
                <a:gd name="T33" fmla="*/ 119 h 193"/>
                <a:gd name="T34" fmla="*/ 7790 w 13"/>
                <a:gd name="T35" fmla="*/ 0 h 193"/>
                <a:gd name="T36" fmla="*/ 3082 w 13"/>
                <a:gd name="T37" fmla="*/ 0 h 193"/>
                <a:gd name="T38" fmla="*/ 3082 w 13"/>
                <a:gd name="T39" fmla="*/ 2 h 193"/>
                <a:gd name="T40" fmla="*/ 3082 w 13"/>
                <a:gd name="T41" fmla="*/ 325 h 193"/>
                <a:gd name="T42" fmla="*/ 3082 w 13"/>
                <a:gd name="T43" fmla="*/ 662 h 193"/>
                <a:gd name="T44" fmla="*/ 2688 w 13"/>
                <a:gd name="T45" fmla="*/ 1169 h 193"/>
                <a:gd name="T46" fmla="*/ 2688 w 13"/>
                <a:gd name="T47" fmla="*/ 1720 h 193"/>
                <a:gd name="T48" fmla="*/ 1839 w 13"/>
                <a:gd name="T49" fmla="*/ 2284 h 193"/>
                <a:gd name="T50" fmla="*/ 1839 w 13"/>
                <a:gd name="T51" fmla="*/ 3014 h 193"/>
                <a:gd name="T52" fmla="*/ 1839 w 13"/>
                <a:gd name="T53" fmla="*/ 3703 h 193"/>
                <a:gd name="T54" fmla="*/ 1258 w 13"/>
                <a:gd name="T55" fmla="*/ 4392 h 193"/>
                <a:gd name="T56" fmla="*/ 1258 w 13"/>
                <a:gd name="T57" fmla="*/ 5072 h 193"/>
                <a:gd name="T58" fmla="*/ 1 w 13"/>
                <a:gd name="T59" fmla="*/ 5726 h 193"/>
                <a:gd name="T60" fmla="*/ 1 w 13"/>
                <a:gd name="T61" fmla="*/ 6307 h 193"/>
                <a:gd name="T62" fmla="*/ 1 w 13"/>
                <a:gd name="T63" fmla="*/ 6895 h 193"/>
                <a:gd name="T64" fmla="*/ 1 w 13"/>
                <a:gd name="T65" fmla="*/ 7275 h 193"/>
                <a:gd name="T66" fmla="*/ 1 w 13"/>
                <a:gd name="T67" fmla="*/ 7628 h 193"/>
                <a:gd name="T68" fmla="*/ 0 w 13"/>
                <a:gd name="T69" fmla="*/ 7799 h 193"/>
                <a:gd name="T70" fmla="*/ 0 w 13"/>
                <a:gd name="T71" fmla="*/ 7803 h 193"/>
                <a:gd name="T72" fmla="*/ 4504 w 13"/>
                <a:gd name="T73" fmla="*/ 7803 h 1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"/>
                <a:gd name="T112" fmla="*/ 0 h 193"/>
                <a:gd name="T113" fmla="*/ 13 w 13"/>
                <a:gd name="T114" fmla="*/ 193 h 1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" h="193">
                  <a:moveTo>
                    <a:pt x="7" y="192"/>
                  </a:moveTo>
                  <a:lnTo>
                    <a:pt x="7" y="192"/>
                  </a:lnTo>
                  <a:lnTo>
                    <a:pt x="7" y="187"/>
                  </a:lnTo>
                  <a:lnTo>
                    <a:pt x="7" y="179"/>
                  </a:lnTo>
                  <a:lnTo>
                    <a:pt x="8" y="170"/>
                  </a:lnTo>
                  <a:lnTo>
                    <a:pt x="8" y="156"/>
                  </a:lnTo>
                  <a:lnTo>
                    <a:pt x="9" y="142"/>
                  </a:lnTo>
                  <a:lnTo>
                    <a:pt x="9" y="125"/>
                  </a:lnTo>
                  <a:lnTo>
                    <a:pt x="9" y="108"/>
                  </a:lnTo>
                  <a:lnTo>
                    <a:pt x="10" y="91"/>
                  </a:lnTo>
                  <a:lnTo>
                    <a:pt x="11" y="74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1" y="28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16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3" y="56"/>
                  </a:lnTo>
                  <a:lnTo>
                    <a:pt x="3" y="74"/>
                  </a:lnTo>
                  <a:lnTo>
                    <a:pt x="3" y="91"/>
                  </a:lnTo>
                  <a:lnTo>
                    <a:pt x="2" y="108"/>
                  </a:lnTo>
                  <a:lnTo>
                    <a:pt x="2" y="125"/>
                  </a:lnTo>
                  <a:lnTo>
                    <a:pt x="1" y="141"/>
                  </a:lnTo>
                  <a:lnTo>
                    <a:pt x="1" y="155"/>
                  </a:lnTo>
                  <a:lnTo>
                    <a:pt x="1" y="170"/>
                  </a:lnTo>
                  <a:lnTo>
                    <a:pt x="1" y="179"/>
                  </a:lnTo>
                  <a:lnTo>
                    <a:pt x="1" y="187"/>
                  </a:lnTo>
                  <a:lnTo>
                    <a:pt x="0" y="191"/>
                  </a:lnTo>
                  <a:lnTo>
                    <a:pt x="0" y="192"/>
                  </a:lnTo>
                  <a:lnTo>
                    <a:pt x="7" y="192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Freeform 1279">
              <a:extLst>
                <a:ext uri="{FF2B5EF4-FFF2-40B4-BE49-F238E27FC236}">
                  <a16:creationId xmlns:a16="http://schemas.microsoft.com/office/drawing/2014/main" id="{512D7149-67A0-478F-9301-EED81A513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5" cy="22"/>
            </a:xfrm>
            <a:custGeom>
              <a:avLst/>
              <a:gdLst>
                <a:gd name="T0" fmla="*/ 2367 w 10"/>
                <a:gd name="T1" fmla="*/ 1281 h 17"/>
                <a:gd name="T2" fmla="*/ 2367 w 10"/>
                <a:gd name="T3" fmla="*/ 1174 h 17"/>
                <a:gd name="T4" fmla="*/ 3482 w 10"/>
                <a:gd name="T5" fmla="*/ 1174 h 17"/>
                <a:gd name="T6" fmla="*/ 4008 w 10"/>
                <a:gd name="T7" fmla="*/ 1174 h 17"/>
                <a:gd name="T8" fmla="*/ 6012 w 10"/>
                <a:gd name="T9" fmla="*/ 1106 h 17"/>
                <a:gd name="T10" fmla="*/ 7626 w 10"/>
                <a:gd name="T11" fmla="*/ 990 h 17"/>
                <a:gd name="T12" fmla="*/ 7835 w 10"/>
                <a:gd name="T13" fmla="*/ 765 h 17"/>
                <a:gd name="T14" fmla="*/ 9018 w 10"/>
                <a:gd name="T15" fmla="*/ 591 h 17"/>
                <a:gd name="T16" fmla="*/ 9018 w 10"/>
                <a:gd name="T17" fmla="*/ 286 h 17"/>
                <a:gd name="T18" fmla="*/ 9018 w 10"/>
                <a:gd name="T19" fmla="*/ 0 h 17"/>
                <a:gd name="T20" fmla="*/ 2367 w 10"/>
                <a:gd name="T21" fmla="*/ 0 h 17"/>
                <a:gd name="T22" fmla="*/ 2367 w 10"/>
                <a:gd name="T23" fmla="*/ 221 h 17"/>
                <a:gd name="T24" fmla="*/ 2367 w 10"/>
                <a:gd name="T25" fmla="*/ 370 h 17"/>
                <a:gd name="T26" fmla="*/ 2367 w 10"/>
                <a:gd name="T27" fmla="*/ 591 h 17"/>
                <a:gd name="T28" fmla="*/ 1227 w 10"/>
                <a:gd name="T29" fmla="*/ 591 h 17"/>
                <a:gd name="T30" fmla="*/ 0 w 10"/>
                <a:gd name="T31" fmla="*/ 591 h 17"/>
                <a:gd name="T32" fmla="*/ 2367 w 10"/>
                <a:gd name="T33" fmla="*/ 128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7"/>
                <a:gd name="T53" fmla="*/ 10 w 1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7">
                  <a:moveTo>
                    <a:pt x="2" y="16"/>
                  </a:move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1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Freeform 1280">
              <a:extLst>
                <a:ext uri="{FF2B5EF4-FFF2-40B4-BE49-F238E27FC236}">
                  <a16:creationId xmlns:a16="http://schemas.microsoft.com/office/drawing/2014/main" id="{02C9CF78-9F76-4E4A-B627-5731F1BC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206"/>
              <a:ext cx="112" cy="31"/>
            </a:xfrm>
            <a:custGeom>
              <a:avLst/>
              <a:gdLst>
                <a:gd name="T0" fmla="*/ 1 w 75"/>
                <a:gd name="T1" fmla="*/ 936 h 25"/>
                <a:gd name="T2" fmla="*/ 1552 w 75"/>
                <a:gd name="T3" fmla="*/ 936 h 25"/>
                <a:gd name="T4" fmla="*/ 4023 w 75"/>
                <a:gd name="T5" fmla="*/ 924 h 25"/>
                <a:gd name="T6" fmla="*/ 7410 w 75"/>
                <a:gd name="T7" fmla="*/ 832 h 25"/>
                <a:gd name="T8" fmla="*/ 11066 w 75"/>
                <a:gd name="T9" fmla="*/ 832 h 25"/>
                <a:gd name="T10" fmla="*/ 14980 w 75"/>
                <a:gd name="T11" fmla="*/ 816 h 25"/>
                <a:gd name="T12" fmla="*/ 20008 w 75"/>
                <a:gd name="T13" fmla="*/ 761 h 25"/>
                <a:gd name="T14" fmla="*/ 26362 w 75"/>
                <a:gd name="T15" fmla="*/ 671 h 25"/>
                <a:gd name="T16" fmla="*/ 31727 w 75"/>
                <a:gd name="T17" fmla="*/ 658 h 25"/>
                <a:gd name="T18" fmla="*/ 38397 w 75"/>
                <a:gd name="T19" fmla="*/ 614 h 25"/>
                <a:gd name="T20" fmla="*/ 44074 w 75"/>
                <a:gd name="T21" fmla="*/ 531 h 25"/>
                <a:gd name="T22" fmla="*/ 49886 w 75"/>
                <a:gd name="T23" fmla="*/ 531 h 25"/>
                <a:gd name="T24" fmla="*/ 53888 w 75"/>
                <a:gd name="T25" fmla="*/ 491 h 25"/>
                <a:gd name="T26" fmla="*/ 59578 w 75"/>
                <a:gd name="T27" fmla="*/ 428 h 25"/>
                <a:gd name="T28" fmla="*/ 62969 w 75"/>
                <a:gd name="T29" fmla="*/ 396 h 25"/>
                <a:gd name="T30" fmla="*/ 65817 w 75"/>
                <a:gd name="T31" fmla="*/ 396 h 25"/>
                <a:gd name="T32" fmla="*/ 67983 w 75"/>
                <a:gd name="T33" fmla="*/ 396 h 25"/>
                <a:gd name="T34" fmla="*/ 64627 w 75"/>
                <a:gd name="T35" fmla="*/ 0 h 25"/>
                <a:gd name="T36" fmla="*/ 62969 w 75"/>
                <a:gd name="T37" fmla="*/ 0 h 25"/>
                <a:gd name="T38" fmla="*/ 61106 w 75"/>
                <a:gd name="T39" fmla="*/ 1 h 25"/>
                <a:gd name="T40" fmla="*/ 57340 w 75"/>
                <a:gd name="T41" fmla="*/ 2 h 25"/>
                <a:gd name="T42" fmla="*/ 52105 w 75"/>
                <a:gd name="T43" fmla="*/ 2 h 25"/>
                <a:gd name="T44" fmla="*/ 47379 w 75"/>
                <a:gd name="T45" fmla="*/ 146 h 25"/>
                <a:gd name="T46" fmla="*/ 42167 w 75"/>
                <a:gd name="T47" fmla="*/ 181 h 25"/>
                <a:gd name="T48" fmla="*/ 36851 w 75"/>
                <a:gd name="T49" fmla="*/ 224 h 25"/>
                <a:gd name="T50" fmla="*/ 29879 w 75"/>
                <a:gd name="T51" fmla="*/ 278 h 25"/>
                <a:gd name="T52" fmla="*/ 24677 w 75"/>
                <a:gd name="T53" fmla="*/ 345 h 25"/>
                <a:gd name="T54" fmla="*/ 18349 w 75"/>
                <a:gd name="T55" fmla="*/ 396 h 25"/>
                <a:gd name="T56" fmla="*/ 13398 w 75"/>
                <a:gd name="T57" fmla="*/ 428 h 25"/>
                <a:gd name="T58" fmla="*/ 7721 w 75"/>
                <a:gd name="T59" fmla="*/ 491 h 25"/>
                <a:gd name="T60" fmla="*/ 5170 w 75"/>
                <a:gd name="T61" fmla="*/ 495 h 25"/>
                <a:gd name="T62" fmla="*/ 1552 w 75"/>
                <a:gd name="T63" fmla="*/ 531 h 25"/>
                <a:gd name="T64" fmla="*/ 0 w 75"/>
                <a:gd name="T65" fmla="*/ 531 h 25"/>
                <a:gd name="T66" fmla="*/ 1 w 75"/>
                <a:gd name="T67" fmla="*/ 936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25"/>
                <a:gd name="T104" fmla="*/ 75 w 75"/>
                <a:gd name="T105" fmla="*/ 25 h 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25">
                  <a:moveTo>
                    <a:pt x="1" y="24"/>
                  </a:moveTo>
                  <a:lnTo>
                    <a:pt x="2" y="24"/>
                  </a:lnTo>
                  <a:lnTo>
                    <a:pt x="5" y="23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2" y="20"/>
                  </a:lnTo>
                  <a:lnTo>
                    <a:pt x="29" y="18"/>
                  </a:lnTo>
                  <a:lnTo>
                    <a:pt x="35" y="17"/>
                  </a:lnTo>
                  <a:lnTo>
                    <a:pt x="42" y="16"/>
                  </a:lnTo>
                  <a:lnTo>
                    <a:pt x="48" y="14"/>
                  </a:lnTo>
                  <a:lnTo>
                    <a:pt x="55" y="14"/>
                  </a:lnTo>
                  <a:lnTo>
                    <a:pt x="59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0" y="10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" y="24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Freeform 1281">
              <a:extLst>
                <a:ext uri="{FF2B5EF4-FFF2-40B4-BE49-F238E27FC236}">
                  <a16:creationId xmlns:a16="http://schemas.microsoft.com/office/drawing/2014/main" id="{70946D65-1B37-4FD1-8345-A8EFE9D76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228"/>
              <a:ext cx="2" cy="9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1 h 7"/>
                <a:gd name="T4" fmla="*/ 0 w 1"/>
                <a:gd name="T5" fmla="*/ 208 h 7"/>
                <a:gd name="T6" fmla="*/ 0 w 1"/>
                <a:gd name="T7" fmla="*/ 343 h 7"/>
                <a:gd name="T8" fmla="*/ 0 w 1"/>
                <a:gd name="T9" fmla="*/ 441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Freeform 1282">
              <a:extLst>
                <a:ext uri="{FF2B5EF4-FFF2-40B4-BE49-F238E27FC236}">
                  <a16:creationId xmlns:a16="http://schemas.microsoft.com/office/drawing/2014/main" id="{04E8C4CD-3DE8-4396-A4F7-946F70EDF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942"/>
              <a:ext cx="6" cy="1"/>
            </a:xfrm>
            <a:custGeom>
              <a:avLst/>
              <a:gdLst>
                <a:gd name="T0" fmla="*/ 3482 w 4"/>
                <a:gd name="T1" fmla="*/ 0 h 1"/>
                <a:gd name="T2" fmla="*/ 3482 w 4"/>
                <a:gd name="T3" fmla="*/ 0 h 1"/>
                <a:gd name="T4" fmla="*/ 1911 w 4"/>
                <a:gd name="T5" fmla="*/ 0 h 1"/>
                <a:gd name="T6" fmla="*/ 1166 w 4"/>
                <a:gd name="T7" fmla="*/ 0 h 1"/>
                <a:gd name="T8" fmla="*/ 0 w 4"/>
                <a:gd name="T9" fmla="*/ 0 h 1"/>
                <a:gd name="T10" fmla="*/ 3482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0" name="Freeform 1283">
              <a:extLst>
                <a:ext uri="{FF2B5EF4-FFF2-40B4-BE49-F238E27FC236}">
                  <a16:creationId xmlns:a16="http://schemas.microsoft.com/office/drawing/2014/main" id="{5632046D-84FF-41AF-9A57-A73E64FC1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949"/>
              <a:ext cx="17" cy="238"/>
            </a:xfrm>
            <a:custGeom>
              <a:avLst/>
              <a:gdLst>
                <a:gd name="T0" fmla="*/ 9845 w 11"/>
                <a:gd name="T1" fmla="*/ 8015 h 191"/>
                <a:gd name="T2" fmla="*/ 9845 w 11"/>
                <a:gd name="T3" fmla="*/ 8015 h 191"/>
                <a:gd name="T4" fmla="*/ 9845 w 11"/>
                <a:gd name="T5" fmla="*/ 7805 h 191"/>
                <a:gd name="T6" fmla="*/ 9845 w 11"/>
                <a:gd name="T7" fmla="*/ 7448 h 191"/>
                <a:gd name="T8" fmla="*/ 9845 w 11"/>
                <a:gd name="T9" fmla="*/ 7044 h 191"/>
                <a:gd name="T10" fmla="*/ 9845 w 11"/>
                <a:gd name="T11" fmla="*/ 6503 h 191"/>
                <a:gd name="T12" fmla="*/ 11512 w 11"/>
                <a:gd name="T13" fmla="*/ 5860 h 191"/>
                <a:gd name="T14" fmla="*/ 12997 w 11"/>
                <a:gd name="T15" fmla="*/ 5219 h 191"/>
                <a:gd name="T16" fmla="*/ 12997 w 11"/>
                <a:gd name="T17" fmla="*/ 4497 h 191"/>
                <a:gd name="T18" fmla="*/ 12997 w 11"/>
                <a:gd name="T19" fmla="*/ 3741 h 191"/>
                <a:gd name="T20" fmla="*/ 15215 w 11"/>
                <a:gd name="T21" fmla="*/ 3068 h 191"/>
                <a:gd name="T22" fmla="*/ 15215 w 11"/>
                <a:gd name="T23" fmla="*/ 2345 h 191"/>
                <a:gd name="T24" fmla="*/ 15215 w 11"/>
                <a:gd name="T25" fmla="*/ 1767 h 191"/>
                <a:gd name="T26" fmla="*/ 16108 w 11"/>
                <a:gd name="T27" fmla="*/ 1138 h 191"/>
                <a:gd name="T28" fmla="*/ 16108 w 11"/>
                <a:gd name="T29" fmla="*/ 685 h 191"/>
                <a:gd name="T30" fmla="*/ 16108 w 11"/>
                <a:gd name="T31" fmla="*/ 330 h 191"/>
                <a:gd name="T32" fmla="*/ 16108 w 11"/>
                <a:gd name="T33" fmla="*/ 2 h 191"/>
                <a:gd name="T34" fmla="*/ 16108 w 11"/>
                <a:gd name="T35" fmla="*/ 0 h 191"/>
                <a:gd name="T36" fmla="*/ 6370 w 11"/>
                <a:gd name="T37" fmla="*/ 0 h 191"/>
                <a:gd name="T38" fmla="*/ 6370 w 11"/>
                <a:gd name="T39" fmla="*/ 1 h 191"/>
                <a:gd name="T40" fmla="*/ 6370 w 11"/>
                <a:gd name="T41" fmla="*/ 330 h 191"/>
                <a:gd name="T42" fmla="*/ 6370 w 11"/>
                <a:gd name="T43" fmla="*/ 685 h 191"/>
                <a:gd name="T44" fmla="*/ 6370 w 11"/>
                <a:gd name="T45" fmla="*/ 1138 h 191"/>
                <a:gd name="T46" fmla="*/ 6370 w 11"/>
                <a:gd name="T47" fmla="*/ 1754 h 191"/>
                <a:gd name="T48" fmla="*/ 5442 w 11"/>
                <a:gd name="T49" fmla="*/ 2345 h 191"/>
                <a:gd name="T50" fmla="*/ 5442 w 11"/>
                <a:gd name="T51" fmla="*/ 3068 h 191"/>
                <a:gd name="T52" fmla="*/ 5442 w 11"/>
                <a:gd name="T53" fmla="*/ 3741 h 191"/>
                <a:gd name="T54" fmla="*/ 3521 w 11"/>
                <a:gd name="T55" fmla="*/ 4497 h 191"/>
                <a:gd name="T56" fmla="*/ 2278 w 11"/>
                <a:gd name="T57" fmla="*/ 5219 h 191"/>
                <a:gd name="T58" fmla="*/ 2278 w 11"/>
                <a:gd name="T59" fmla="*/ 5860 h 191"/>
                <a:gd name="T60" fmla="*/ 2278 w 11"/>
                <a:gd name="T61" fmla="*/ 6480 h 191"/>
                <a:gd name="T62" fmla="*/ 2278 w 11"/>
                <a:gd name="T63" fmla="*/ 7044 h 191"/>
                <a:gd name="T64" fmla="*/ 0 w 11"/>
                <a:gd name="T65" fmla="*/ 7448 h 191"/>
                <a:gd name="T66" fmla="*/ 0 w 11"/>
                <a:gd name="T67" fmla="*/ 7805 h 191"/>
                <a:gd name="T68" fmla="*/ 0 w 11"/>
                <a:gd name="T69" fmla="*/ 7957 h 191"/>
                <a:gd name="T70" fmla="*/ 0 w 11"/>
                <a:gd name="T71" fmla="*/ 8015 h 191"/>
                <a:gd name="T72" fmla="*/ 9845 w 11"/>
                <a:gd name="T73" fmla="*/ 8015 h 1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"/>
                <a:gd name="T112" fmla="*/ 0 h 191"/>
                <a:gd name="T113" fmla="*/ 11 w 11"/>
                <a:gd name="T114" fmla="*/ 191 h 1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" h="191">
                  <a:moveTo>
                    <a:pt x="6" y="190"/>
                  </a:moveTo>
                  <a:lnTo>
                    <a:pt x="6" y="190"/>
                  </a:lnTo>
                  <a:lnTo>
                    <a:pt x="6" y="185"/>
                  </a:lnTo>
                  <a:lnTo>
                    <a:pt x="6" y="177"/>
                  </a:lnTo>
                  <a:lnTo>
                    <a:pt x="6" y="168"/>
                  </a:lnTo>
                  <a:lnTo>
                    <a:pt x="6" y="155"/>
                  </a:lnTo>
                  <a:lnTo>
                    <a:pt x="7" y="140"/>
                  </a:lnTo>
                  <a:lnTo>
                    <a:pt x="8" y="124"/>
                  </a:lnTo>
                  <a:lnTo>
                    <a:pt x="8" y="107"/>
                  </a:lnTo>
                  <a:lnTo>
                    <a:pt x="8" y="89"/>
                  </a:lnTo>
                  <a:lnTo>
                    <a:pt x="9" y="73"/>
                  </a:lnTo>
                  <a:lnTo>
                    <a:pt x="9" y="56"/>
                  </a:lnTo>
                  <a:lnTo>
                    <a:pt x="9" y="42"/>
                  </a:lnTo>
                  <a:lnTo>
                    <a:pt x="10" y="27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4" y="41"/>
                  </a:lnTo>
                  <a:lnTo>
                    <a:pt x="3" y="56"/>
                  </a:lnTo>
                  <a:lnTo>
                    <a:pt x="3" y="73"/>
                  </a:lnTo>
                  <a:lnTo>
                    <a:pt x="3" y="89"/>
                  </a:lnTo>
                  <a:lnTo>
                    <a:pt x="2" y="107"/>
                  </a:lnTo>
                  <a:lnTo>
                    <a:pt x="1" y="124"/>
                  </a:lnTo>
                  <a:lnTo>
                    <a:pt x="1" y="140"/>
                  </a:lnTo>
                  <a:lnTo>
                    <a:pt x="1" y="154"/>
                  </a:lnTo>
                  <a:lnTo>
                    <a:pt x="1" y="168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90"/>
                  </a:lnTo>
                  <a:lnTo>
                    <a:pt x="6" y="19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1" name="Freeform 1284">
              <a:extLst>
                <a:ext uri="{FF2B5EF4-FFF2-40B4-BE49-F238E27FC236}">
                  <a16:creationId xmlns:a16="http://schemas.microsoft.com/office/drawing/2014/main" id="{14F45656-7B74-4473-9400-282CE361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3" cy="20"/>
            </a:xfrm>
            <a:custGeom>
              <a:avLst/>
              <a:gdLst>
                <a:gd name="T0" fmla="*/ 1060 w 9"/>
                <a:gd name="T1" fmla="*/ 666 h 16"/>
                <a:gd name="T2" fmla="*/ 1060 w 9"/>
                <a:gd name="T3" fmla="*/ 666 h 16"/>
                <a:gd name="T4" fmla="*/ 1531 w 9"/>
                <a:gd name="T5" fmla="*/ 650 h 16"/>
                <a:gd name="T6" fmla="*/ 2211 w 9"/>
                <a:gd name="T7" fmla="*/ 650 h 16"/>
                <a:gd name="T8" fmla="*/ 2393 w 9"/>
                <a:gd name="T9" fmla="*/ 569 h 16"/>
                <a:gd name="T10" fmla="*/ 3457 w 9"/>
                <a:gd name="T11" fmla="*/ 499 h 16"/>
                <a:gd name="T12" fmla="*/ 3457 w 9"/>
                <a:gd name="T13" fmla="*/ 380 h 16"/>
                <a:gd name="T14" fmla="*/ 4258 w 9"/>
                <a:gd name="T15" fmla="*/ 280 h 16"/>
                <a:gd name="T16" fmla="*/ 4258 w 9"/>
                <a:gd name="T17" fmla="*/ 169 h 16"/>
                <a:gd name="T18" fmla="*/ 4258 w 9"/>
                <a:gd name="T19" fmla="*/ 0 h 16"/>
                <a:gd name="T20" fmla="*/ 1531 w 9"/>
                <a:gd name="T21" fmla="*/ 0 h 16"/>
                <a:gd name="T22" fmla="*/ 1531 w 9"/>
                <a:gd name="T23" fmla="*/ 125 h 16"/>
                <a:gd name="T24" fmla="*/ 1531 w 9"/>
                <a:gd name="T25" fmla="*/ 231 h 16"/>
                <a:gd name="T26" fmla="*/ 1060 w 9"/>
                <a:gd name="T27" fmla="*/ 280 h 16"/>
                <a:gd name="T28" fmla="*/ 1060 w 9"/>
                <a:gd name="T29" fmla="*/ 280 h 16"/>
                <a:gd name="T30" fmla="*/ 1 w 9"/>
                <a:gd name="T31" fmla="*/ 305 h 16"/>
                <a:gd name="T32" fmla="*/ 0 w 9"/>
                <a:gd name="T33" fmla="*/ 364 h 16"/>
                <a:gd name="T34" fmla="*/ 1060 w 9"/>
                <a:gd name="T35" fmla="*/ 666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6"/>
                <a:gd name="T56" fmla="*/ 9 w 9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6">
                  <a:moveTo>
                    <a:pt x="2" y="15"/>
                  </a:moveTo>
                  <a:lnTo>
                    <a:pt x="2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2" y="1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2" name="Freeform 1285">
              <a:extLst>
                <a:ext uri="{FF2B5EF4-FFF2-40B4-BE49-F238E27FC236}">
                  <a16:creationId xmlns:a16="http://schemas.microsoft.com/office/drawing/2014/main" id="{EBFAC9FD-3B86-4CDF-8311-73DC76EA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207"/>
              <a:ext cx="112" cy="29"/>
            </a:xfrm>
            <a:custGeom>
              <a:avLst/>
              <a:gdLst>
                <a:gd name="T0" fmla="*/ 1552 w 75"/>
                <a:gd name="T1" fmla="*/ 1122 h 23"/>
                <a:gd name="T2" fmla="*/ 1552 w 75"/>
                <a:gd name="T3" fmla="*/ 1122 h 23"/>
                <a:gd name="T4" fmla="*/ 4023 w 75"/>
                <a:gd name="T5" fmla="*/ 1078 h 23"/>
                <a:gd name="T6" fmla="*/ 6008 w 75"/>
                <a:gd name="T7" fmla="*/ 1014 h 23"/>
                <a:gd name="T8" fmla="*/ 11066 w 75"/>
                <a:gd name="T9" fmla="*/ 1014 h 23"/>
                <a:gd name="T10" fmla="*/ 16525 w 75"/>
                <a:gd name="T11" fmla="*/ 986 h 23"/>
                <a:gd name="T12" fmla="*/ 20717 w 75"/>
                <a:gd name="T13" fmla="*/ 951 h 23"/>
                <a:gd name="T14" fmla="*/ 26362 w 75"/>
                <a:gd name="T15" fmla="*/ 855 h 23"/>
                <a:gd name="T16" fmla="*/ 31727 w 75"/>
                <a:gd name="T17" fmla="*/ 782 h 23"/>
                <a:gd name="T18" fmla="*/ 38397 w 75"/>
                <a:gd name="T19" fmla="*/ 754 h 23"/>
                <a:gd name="T20" fmla="*/ 44074 w 75"/>
                <a:gd name="T21" fmla="*/ 638 h 23"/>
                <a:gd name="T22" fmla="*/ 49616 w 75"/>
                <a:gd name="T23" fmla="*/ 620 h 23"/>
                <a:gd name="T24" fmla="*/ 55031 w 75"/>
                <a:gd name="T25" fmla="*/ 506 h 23"/>
                <a:gd name="T26" fmla="*/ 59578 w 75"/>
                <a:gd name="T27" fmla="*/ 474 h 23"/>
                <a:gd name="T28" fmla="*/ 62273 w 75"/>
                <a:gd name="T29" fmla="*/ 474 h 23"/>
                <a:gd name="T30" fmla="*/ 65817 w 75"/>
                <a:gd name="T31" fmla="*/ 401 h 23"/>
                <a:gd name="T32" fmla="*/ 67983 w 75"/>
                <a:gd name="T33" fmla="*/ 401 h 23"/>
                <a:gd name="T34" fmla="*/ 64627 w 75"/>
                <a:gd name="T35" fmla="*/ 0 h 23"/>
                <a:gd name="T36" fmla="*/ 62969 w 75"/>
                <a:gd name="T37" fmla="*/ 0 h 23"/>
                <a:gd name="T38" fmla="*/ 61106 w 75"/>
                <a:gd name="T39" fmla="*/ 1 h 23"/>
                <a:gd name="T40" fmla="*/ 57340 w 75"/>
                <a:gd name="T41" fmla="*/ 126 h 23"/>
                <a:gd name="T42" fmla="*/ 53303 w 75"/>
                <a:gd name="T43" fmla="*/ 126 h 23"/>
                <a:gd name="T44" fmla="*/ 47379 w 75"/>
                <a:gd name="T45" fmla="*/ 200 h 23"/>
                <a:gd name="T46" fmla="*/ 42167 w 75"/>
                <a:gd name="T47" fmla="*/ 252 h 23"/>
                <a:gd name="T48" fmla="*/ 36851 w 75"/>
                <a:gd name="T49" fmla="*/ 318 h 23"/>
                <a:gd name="T50" fmla="*/ 29879 w 75"/>
                <a:gd name="T51" fmla="*/ 376 h 23"/>
                <a:gd name="T52" fmla="*/ 25712 w 75"/>
                <a:gd name="T53" fmla="*/ 474 h 23"/>
                <a:gd name="T54" fmla="*/ 18909 w 75"/>
                <a:gd name="T55" fmla="*/ 506 h 23"/>
                <a:gd name="T56" fmla="*/ 14899 w 75"/>
                <a:gd name="T57" fmla="*/ 598 h 23"/>
                <a:gd name="T58" fmla="*/ 8972 w 75"/>
                <a:gd name="T59" fmla="*/ 620 h 23"/>
                <a:gd name="T60" fmla="*/ 5170 w 75"/>
                <a:gd name="T61" fmla="*/ 638 h 23"/>
                <a:gd name="T62" fmla="*/ 2318 w 75"/>
                <a:gd name="T63" fmla="*/ 638 h 23"/>
                <a:gd name="T64" fmla="*/ 1 w 75"/>
                <a:gd name="T65" fmla="*/ 754 h 23"/>
                <a:gd name="T66" fmla="*/ 0 w 75"/>
                <a:gd name="T67" fmla="*/ 754 h 23"/>
                <a:gd name="T68" fmla="*/ 1552 w 75"/>
                <a:gd name="T69" fmla="*/ 1122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23"/>
                <a:gd name="T107" fmla="*/ 75 w 75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23">
                  <a:moveTo>
                    <a:pt x="2" y="22"/>
                  </a:moveTo>
                  <a:lnTo>
                    <a:pt x="2" y="22"/>
                  </a:lnTo>
                  <a:lnTo>
                    <a:pt x="5" y="21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8" y="19"/>
                  </a:lnTo>
                  <a:lnTo>
                    <a:pt x="23" y="18"/>
                  </a:lnTo>
                  <a:lnTo>
                    <a:pt x="29" y="17"/>
                  </a:lnTo>
                  <a:lnTo>
                    <a:pt x="35" y="15"/>
                  </a:lnTo>
                  <a:lnTo>
                    <a:pt x="42" y="14"/>
                  </a:lnTo>
                  <a:lnTo>
                    <a:pt x="48" y="13"/>
                  </a:lnTo>
                  <a:lnTo>
                    <a:pt x="54" y="12"/>
                  </a:lnTo>
                  <a:lnTo>
                    <a:pt x="60" y="10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3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3" y="7"/>
                  </a:lnTo>
                  <a:lnTo>
                    <a:pt x="28" y="9"/>
                  </a:lnTo>
                  <a:lnTo>
                    <a:pt x="21" y="10"/>
                  </a:lnTo>
                  <a:lnTo>
                    <a:pt x="16" y="11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2" y="22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3" name="Freeform 1286">
              <a:extLst>
                <a:ext uri="{FF2B5EF4-FFF2-40B4-BE49-F238E27FC236}">
                  <a16:creationId xmlns:a16="http://schemas.microsoft.com/office/drawing/2014/main" id="{0A648F58-CF8D-430F-98E9-19976681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229"/>
              <a:ext cx="1" cy="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1 h 5"/>
                <a:gd name="T4" fmla="*/ 0 w 1"/>
                <a:gd name="T5" fmla="*/ 603 h 5"/>
                <a:gd name="T6" fmla="*/ 0 w 1"/>
                <a:gd name="T7" fmla="*/ 1182 h 5"/>
                <a:gd name="T8" fmla="*/ 0 w 1"/>
                <a:gd name="T9" fmla="*/ 1182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4" name="Freeform 1287">
              <a:extLst>
                <a:ext uri="{FF2B5EF4-FFF2-40B4-BE49-F238E27FC236}">
                  <a16:creationId xmlns:a16="http://schemas.microsoft.com/office/drawing/2014/main" id="{5455E4A6-9946-4A4F-8B06-A42DED7C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943"/>
              <a:ext cx="5" cy="3"/>
            </a:xfrm>
            <a:custGeom>
              <a:avLst/>
              <a:gdLst>
                <a:gd name="T0" fmla="*/ 10245 w 3"/>
                <a:gd name="T1" fmla="*/ 0 h 2"/>
                <a:gd name="T2" fmla="*/ 10245 w 3"/>
                <a:gd name="T3" fmla="*/ 1166 h 2"/>
                <a:gd name="T4" fmla="*/ 6147 w 3"/>
                <a:gd name="T5" fmla="*/ 1166 h 2"/>
                <a:gd name="T6" fmla="*/ 0 w 3"/>
                <a:gd name="T7" fmla="*/ 1166 h 2"/>
                <a:gd name="T8" fmla="*/ 0 w 3"/>
                <a:gd name="T9" fmla="*/ 0 h 2"/>
                <a:gd name="T10" fmla="*/ 10245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5" name="Freeform 1288">
              <a:extLst>
                <a:ext uri="{FF2B5EF4-FFF2-40B4-BE49-F238E27FC236}">
                  <a16:creationId xmlns:a16="http://schemas.microsoft.com/office/drawing/2014/main" id="{0FC769A3-44E7-44A4-A078-945A8F16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951"/>
              <a:ext cx="17" cy="236"/>
            </a:xfrm>
            <a:custGeom>
              <a:avLst/>
              <a:gdLst>
                <a:gd name="T0" fmla="*/ 9845 w 11"/>
                <a:gd name="T1" fmla="*/ 7558 h 190"/>
                <a:gd name="T2" fmla="*/ 9845 w 11"/>
                <a:gd name="T3" fmla="*/ 7558 h 190"/>
                <a:gd name="T4" fmla="*/ 9845 w 11"/>
                <a:gd name="T5" fmla="*/ 7343 h 190"/>
                <a:gd name="T6" fmla="*/ 9845 w 11"/>
                <a:gd name="T7" fmla="*/ 7038 h 190"/>
                <a:gd name="T8" fmla="*/ 9845 w 11"/>
                <a:gd name="T9" fmla="*/ 6634 h 190"/>
                <a:gd name="T10" fmla="*/ 9845 w 11"/>
                <a:gd name="T11" fmla="*/ 6097 h 190"/>
                <a:gd name="T12" fmla="*/ 11512 w 11"/>
                <a:gd name="T13" fmla="*/ 5562 h 190"/>
                <a:gd name="T14" fmla="*/ 11512 w 11"/>
                <a:gd name="T15" fmla="*/ 4909 h 190"/>
                <a:gd name="T16" fmla="*/ 12997 w 11"/>
                <a:gd name="T17" fmla="*/ 4275 h 190"/>
                <a:gd name="T18" fmla="*/ 12997 w 11"/>
                <a:gd name="T19" fmla="*/ 3549 h 190"/>
                <a:gd name="T20" fmla="*/ 12997 w 11"/>
                <a:gd name="T21" fmla="*/ 2910 h 190"/>
                <a:gd name="T22" fmla="*/ 15215 w 11"/>
                <a:gd name="T23" fmla="*/ 2242 h 190"/>
                <a:gd name="T24" fmla="*/ 15215 w 11"/>
                <a:gd name="T25" fmla="*/ 1688 h 190"/>
                <a:gd name="T26" fmla="*/ 15215 w 11"/>
                <a:gd name="T27" fmla="*/ 1094 h 190"/>
                <a:gd name="T28" fmla="*/ 16108 w 11"/>
                <a:gd name="T29" fmla="*/ 657 h 190"/>
                <a:gd name="T30" fmla="*/ 16108 w 11"/>
                <a:gd name="T31" fmla="*/ 323 h 190"/>
                <a:gd name="T32" fmla="*/ 16108 w 11"/>
                <a:gd name="T33" fmla="*/ 119 h 190"/>
                <a:gd name="T34" fmla="*/ 16108 w 11"/>
                <a:gd name="T35" fmla="*/ 0 h 190"/>
                <a:gd name="T36" fmla="*/ 8410 w 11"/>
                <a:gd name="T37" fmla="*/ 0 h 190"/>
                <a:gd name="T38" fmla="*/ 8410 w 11"/>
                <a:gd name="T39" fmla="*/ 2 h 190"/>
                <a:gd name="T40" fmla="*/ 6370 w 11"/>
                <a:gd name="T41" fmla="*/ 323 h 190"/>
                <a:gd name="T42" fmla="*/ 6370 w 11"/>
                <a:gd name="T43" fmla="*/ 657 h 190"/>
                <a:gd name="T44" fmla="*/ 6370 w 11"/>
                <a:gd name="T45" fmla="*/ 1094 h 190"/>
                <a:gd name="T46" fmla="*/ 6370 w 11"/>
                <a:gd name="T47" fmla="*/ 1688 h 190"/>
                <a:gd name="T48" fmla="*/ 5442 w 11"/>
                <a:gd name="T49" fmla="*/ 2242 h 190"/>
                <a:gd name="T50" fmla="*/ 5442 w 11"/>
                <a:gd name="T51" fmla="*/ 2910 h 190"/>
                <a:gd name="T52" fmla="*/ 5442 w 11"/>
                <a:gd name="T53" fmla="*/ 3549 h 190"/>
                <a:gd name="T54" fmla="*/ 5442 w 11"/>
                <a:gd name="T55" fmla="*/ 4275 h 190"/>
                <a:gd name="T56" fmla="*/ 3521 w 11"/>
                <a:gd name="T57" fmla="*/ 4909 h 190"/>
                <a:gd name="T58" fmla="*/ 3521 w 11"/>
                <a:gd name="T59" fmla="*/ 5562 h 190"/>
                <a:gd name="T60" fmla="*/ 2278 w 11"/>
                <a:gd name="T61" fmla="*/ 6097 h 190"/>
                <a:gd name="T62" fmla="*/ 2278 w 11"/>
                <a:gd name="T63" fmla="*/ 6634 h 190"/>
                <a:gd name="T64" fmla="*/ 2278 w 11"/>
                <a:gd name="T65" fmla="*/ 7038 h 190"/>
                <a:gd name="T66" fmla="*/ 2278 w 11"/>
                <a:gd name="T67" fmla="*/ 7343 h 190"/>
                <a:gd name="T68" fmla="*/ 0 w 11"/>
                <a:gd name="T69" fmla="*/ 7502 h 190"/>
                <a:gd name="T70" fmla="*/ 0 w 11"/>
                <a:gd name="T71" fmla="*/ 7558 h 190"/>
                <a:gd name="T72" fmla="*/ 9845 w 11"/>
                <a:gd name="T73" fmla="*/ 7558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"/>
                <a:gd name="T112" fmla="*/ 0 h 190"/>
                <a:gd name="T113" fmla="*/ 11 w 11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" h="190">
                  <a:moveTo>
                    <a:pt x="6" y="189"/>
                  </a:moveTo>
                  <a:lnTo>
                    <a:pt x="6" y="189"/>
                  </a:lnTo>
                  <a:lnTo>
                    <a:pt x="6" y="184"/>
                  </a:lnTo>
                  <a:lnTo>
                    <a:pt x="6" y="176"/>
                  </a:lnTo>
                  <a:lnTo>
                    <a:pt x="6" y="167"/>
                  </a:lnTo>
                  <a:lnTo>
                    <a:pt x="6" y="153"/>
                  </a:lnTo>
                  <a:lnTo>
                    <a:pt x="7" y="139"/>
                  </a:lnTo>
                  <a:lnTo>
                    <a:pt x="7" y="123"/>
                  </a:lnTo>
                  <a:lnTo>
                    <a:pt x="8" y="107"/>
                  </a:lnTo>
                  <a:lnTo>
                    <a:pt x="8" y="89"/>
                  </a:lnTo>
                  <a:lnTo>
                    <a:pt x="8" y="73"/>
                  </a:lnTo>
                  <a:lnTo>
                    <a:pt x="9" y="56"/>
                  </a:lnTo>
                  <a:lnTo>
                    <a:pt x="9" y="42"/>
                  </a:lnTo>
                  <a:lnTo>
                    <a:pt x="9" y="27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4" y="42"/>
                  </a:lnTo>
                  <a:lnTo>
                    <a:pt x="3" y="56"/>
                  </a:lnTo>
                  <a:lnTo>
                    <a:pt x="3" y="73"/>
                  </a:lnTo>
                  <a:lnTo>
                    <a:pt x="3" y="89"/>
                  </a:lnTo>
                  <a:lnTo>
                    <a:pt x="3" y="107"/>
                  </a:lnTo>
                  <a:lnTo>
                    <a:pt x="2" y="123"/>
                  </a:lnTo>
                  <a:lnTo>
                    <a:pt x="2" y="139"/>
                  </a:lnTo>
                  <a:lnTo>
                    <a:pt x="1" y="153"/>
                  </a:lnTo>
                  <a:lnTo>
                    <a:pt x="1" y="167"/>
                  </a:lnTo>
                  <a:lnTo>
                    <a:pt x="1" y="176"/>
                  </a:lnTo>
                  <a:lnTo>
                    <a:pt x="1" y="184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6" y="189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6" name="Freeform 1289">
              <a:extLst>
                <a:ext uri="{FF2B5EF4-FFF2-40B4-BE49-F238E27FC236}">
                  <a16:creationId xmlns:a16="http://schemas.microsoft.com/office/drawing/2014/main" id="{1C49C10D-088A-4466-AC38-D3EB91CC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3" cy="19"/>
            </a:xfrm>
            <a:custGeom>
              <a:avLst/>
              <a:gdLst>
                <a:gd name="T0" fmla="*/ 1 w 9"/>
                <a:gd name="T1" fmla="*/ 808 h 15"/>
                <a:gd name="T2" fmla="*/ 1060 w 9"/>
                <a:gd name="T3" fmla="*/ 808 h 15"/>
                <a:gd name="T4" fmla="*/ 1531 w 9"/>
                <a:gd name="T5" fmla="*/ 702 h 15"/>
                <a:gd name="T6" fmla="*/ 2211 w 9"/>
                <a:gd name="T7" fmla="*/ 702 h 15"/>
                <a:gd name="T8" fmla="*/ 2393 w 9"/>
                <a:gd name="T9" fmla="*/ 649 h 15"/>
                <a:gd name="T10" fmla="*/ 3194 w 9"/>
                <a:gd name="T11" fmla="*/ 638 h 15"/>
                <a:gd name="T12" fmla="*/ 3457 w 9"/>
                <a:gd name="T13" fmla="*/ 437 h 15"/>
                <a:gd name="T14" fmla="*/ 3457 w 9"/>
                <a:gd name="T15" fmla="*/ 345 h 15"/>
                <a:gd name="T16" fmla="*/ 3457 w 9"/>
                <a:gd name="T17" fmla="*/ 215 h 15"/>
                <a:gd name="T18" fmla="*/ 4258 w 9"/>
                <a:gd name="T19" fmla="*/ 0 h 15"/>
                <a:gd name="T20" fmla="*/ 1531 w 9"/>
                <a:gd name="T21" fmla="*/ 0 h 15"/>
                <a:gd name="T22" fmla="*/ 1531 w 9"/>
                <a:gd name="T23" fmla="*/ 170 h 15"/>
                <a:gd name="T24" fmla="*/ 1531 w 9"/>
                <a:gd name="T25" fmla="*/ 345 h 15"/>
                <a:gd name="T26" fmla="*/ 1531 w 9"/>
                <a:gd name="T27" fmla="*/ 345 h 15"/>
                <a:gd name="T28" fmla="*/ 1531 w 9"/>
                <a:gd name="T29" fmla="*/ 398 h 15"/>
                <a:gd name="T30" fmla="*/ 1060 w 9"/>
                <a:gd name="T31" fmla="*/ 398 h 15"/>
                <a:gd name="T32" fmla="*/ 1060 w 9"/>
                <a:gd name="T33" fmla="*/ 398 h 15"/>
                <a:gd name="T34" fmla="*/ 1 w 9"/>
                <a:gd name="T35" fmla="*/ 437 h 15"/>
                <a:gd name="T36" fmla="*/ 0 w 9"/>
                <a:gd name="T37" fmla="*/ 437 h 15"/>
                <a:gd name="T38" fmla="*/ 1 w 9"/>
                <a:gd name="T39" fmla="*/ 808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5"/>
                <a:gd name="T62" fmla="*/ 9 w 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5">
                  <a:moveTo>
                    <a:pt x="1" y="14"/>
                  </a:move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1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7" name="Freeform 1290">
              <a:extLst>
                <a:ext uri="{FF2B5EF4-FFF2-40B4-BE49-F238E27FC236}">
                  <a16:creationId xmlns:a16="http://schemas.microsoft.com/office/drawing/2014/main" id="{6C83088C-0797-47D4-877B-F5A1ECA4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3207"/>
              <a:ext cx="110" cy="27"/>
            </a:xfrm>
            <a:custGeom>
              <a:avLst/>
              <a:gdLst>
                <a:gd name="T0" fmla="*/ 1478 w 74"/>
                <a:gd name="T1" fmla="*/ 682 h 22"/>
                <a:gd name="T2" fmla="*/ 2197 w 74"/>
                <a:gd name="T3" fmla="*/ 682 h 22"/>
                <a:gd name="T4" fmla="*/ 3862 w 74"/>
                <a:gd name="T5" fmla="*/ 676 h 22"/>
                <a:gd name="T6" fmla="*/ 6918 w 74"/>
                <a:gd name="T7" fmla="*/ 611 h 22"/>
                <a:gd name="T8" fmla="*/ 10284 w 74"/>
                <a:gd name="T9" fmla="*/ 611 h 22"/>
                <a:gd name="T10" fmla="*/ 15287 w 74"/>
                <a:gd name="T11" fmla="*/ 585 h 22"/>
                <a:gd name="T12" fmla="*/ 19589 w 74"/>
                <a:gd name="T13" fmla="*/ 556 h 22"/>
                <a:gd name="T14" fmla="*/ 24456 w 74"/>
                <a:gd name="T15" fmla="*/ 551 h 22"/>
                <a:gd name="T16" fmla="*/ 29206 w 74"/>
                <a:gd name="T17" fmla="*/ 477 h 22"/>
                <a:gd name="T18" fmla="*/ 35237 w 74"/>
                <a:gd name="T19" fmla="*/ 449 h 22"/>
                <a:gd name="T20" fmla="*/ 40624 w 74"/>
                <a:gd name="T21" fmla="*/ 389 h 22"/>
                <a:gd name="T22" fmla="*/ 46548 w 74"/>
                <a:gd name="T23" fmla="*/ 369 h 22"/>
                <a:gd name="T24" fmla="*/ 50426 w 74"/>
                <a:gd name="T25" fmla="*/ 317 h 22"/>
                <a:gd name="T26" fmla="*/ 55046 w 74"/>
                <a:gd name="T27" fmla="*/ 301 h 22"/>
                <a:gd name="T28" fmla="*/ 57262 w 74"/>
                <a:gd name="T29" fmla="*/ 301 h 22"/>
                <a:gd name="T30" fmla="*/ 60387 w 74"/>
                <a:gd name="T31" fmla="*/ 258 h 22"/>
                <a:gd name="T32" fmla="*/ 61940 w 74"/>
                <a:gd name="T33" fmla="*/ 245 h 22"/>
                <a:gd name="T34" fmla="*/ 60387 w 74"/>
                <a:gd name="T35" fmla="*/ 0 h 22"/>
                <a:gd name="T36" fmla="*/ 59097 w 74"/>
                <a:gd name="T37" fmla="*/ 1 h 22"/>
                <a:gd name="T38" fmla="*/ 56949 w 74"/>
                <a:gd name="T39" fmla="*/ 2 h 22"/>
                <a:gd name="T40" fmla="*/ 53405 w 74"/>
                <a:gd name="T41" fmla="*/ 2 h 22"/>
                <a:gd name="T42" fmla="*/ 48754 w 74"/>
                <a:gd name="T43" fmla="*/ 108 h 22"/>
                <a:gd name="T44" fmla="*/ 44798 w 74"/>
                <a:gd name="T45" fmla="*/ 133 h 22"/>
                <a:gd name="T46" fmla="*/ 38522 w 74"/>
                <a:gd name="T47" fmla="*/ 163 h 22"/>
                <a:gd name="T48" fmla="*/ 33779 w 74"/>
                <a:gd name="T49" fmla="*/ 200 h 22"/>
                <a:gd name="T50" fmla="*/ 28032 w 74"/>
                <a:gd name="T51" fmla="*/ 258 h 22"/>
                <a:gd name="T52" fmla="*/ 23705 w 74"/>
                <a:gd name="T53" fmla="*/ 301 h 22"/>
                <a:gd name="T54" fmla="*/ 17434 w 74"/>
                <a:gd name="T55" fmla="*/ 317 h 22"/>
                <a:gd name="T56" fmla="*/ 13857 w 74"/>
                <a:gd name="T57" fmla="*/ 369 h 22"/>
                <a:gd name="T58" fmla="*/ 8534 w 74"/>
                <a:gd name="T59" fmla="*/ 389 h 22"/>
                <a:gd name="T60" fmla="*/ 4855 w 74"/>
                <a:gd name="T61" fmla="*/ 389 h 22"/>
                <a:gd name="T62" fmla="*/ 3266 w 74"/>
                <a:gd name="T63" fmla="*/ 449 h 22"/>
                <a:gd name="T64" fmla="*/ 1478 w 74"/>
                <a:gd name="T65" fmla="*/ 453 h 22"/>
                <a:gd name="T66" fmla="*/ 0 w 74"/>
                <a:gd name="T67" fmla="*/ 453 h 22"/>
                <a:gd name="T68" fmla="*/ 1478 w 74"/>
                <a:gd name="T69" fmla="*/ 682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22"/>
                <a:gd name="T107" fmla="*/ 74 w 74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22">
                  <a:moveTo>
                    <a:pt x="2" y="21"/>
                  </a:moveTo>
                  <a:lnTo>
                    <a:pt x="3" y="21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42" y="13"/>
                  </a:lnTo>
                  <a:lnTo>
                    <a:pt x="48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71" y="8"/>
                  </a:lnTo>
                  <a:lnTo>
                    <a:pt x="73" y="7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8" y="3"/>
                  </a:lnTo>
                  <a:lnTo>
                    <a:pt x="53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8" y="9"/>
                  </a:lnTo>
                  <a:lnTo>
                    <a:pt x="21" y="10"/>
                  </a:lnTo>
                  <a:lnTo>
                    <a:pt x="16" y="11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2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8" name="Freeform 1291">
              <a:extLst>
                <a:ext uri="{FF2B5EF4-FFF2-40B4-BE49-F238E27FC236}">
                  <a16:creationId xmlns:a16="http://schemas.microsoft.com/office/drawing/2014/main" id="{30B0EA91-66E9-414E-95D7-59657B9C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229"/>
              <a:ext cx="3" cy="5"/>
            </a:xfrm>
            <a:custGeom>
              <a:avLst/>
              <a:gdLst>
                <a:gd name="T0" fmla="*/ 0 w 2"/>
                <a:gd name="T1" fmla="*/ 0 h 4"/>
                <a:gd name="T2" fmla="*/ 1166 w 2"/>
                <a:gd name="T3" fmla="*/ 1 h 4"/>
                <a:gd name="T4" fmla="*/ 1166 w 2"/>
                <a:gd name="T5" fmla="*/ 110 h 4"/>
                <a:gd name="T6" fmla="*/ 1166 w 2"/>
                <a:gd name="T7" fmla="*/ 125 h 4"/>
                <a:gd name="T8" fmla="*/ 0 w 2"/>
                <a:gd name="T9" fmla="*/ 125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9" name="Freeform 1292">
              <a:extLst>
                <a:ext uri="{FF2B5EF4-FFF2-40B4-BE49-F238E27FC236}">
                  <a16:creationId xmlns:a16="http://schemas.microsoft.com/office/drawing/2014/main" id="{C166AB23-7C9C-4E6F-93B9-B8BDCDAD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946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0" name="Freeform 1293">
              <a:extLst>
                <a:ext uri="{FF2B5EF4-FFF2-40B4-BE49-F238E27FC236}">
                  <a16:creationId xmlns:a16="http://schemas.microsoft.com/office/drawing/2014/main" id="{B449B900-911B-4C8C-BC74-93042C2B4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953"/>
              <a:ext cx="13" cy="234"/>
            </a:xfrm>
            <a:custGeom>
              <a:avLst/>
              <a:gdLst>
                <a:gd name="T0" fmla="*/ 2211 w 9"/>
                <a:gd name="T1" fmla="*/ 7731 h 188"/>
                <a:gd name="T2" fmla="*/ 2211 w 9"/>
                <a:gd name="T3" fmla="*/ 7731 h 188"/>
                <a:gd name="T4" fmla="*/ 2393 w 9"/>
                <a:gd name="T5" fmla="*/ 7534 h 188"/>
                <a:gd name="T6" fmla="*/ 2393 w 9"/>
                <a:gd name="T7" fmla="*/ 7219 h 188"/>
                <a:gd name="T8" fmla="*/ 2393 w 9"/>
                <a:gd name="T9" fmla="*/ 6798 h 188"/>
                <a:gd name="T10" fmla="*/ 2393 w 9"/>
                <a:gd name="T11" fmla="*/ 6236 h 188"/>
                <a:gd name="T12" fmla="*/ 2393 w 9"/>
                <a:gd name="T13" fmla="*/ 5699 h 188"/>
                <a:gd name="T14" fmla="*/ 3194 w 9"/>
                <a:gd name="T15" fmla="*/ 5030 h 188"/>
                <a:gd name="T16" fmla="*/ 3194 w 9"/>
                <a:gd name="T17" fmla="*/ 4356 h 188"/>
                <a:gd name="T18" fmla="*/ 3194 w 9"/>
                <a:gd name="T19" fmla="*/ 3672 h 188"/>
                <a:gd name="T20" fmla="*/ 3457 w 9"/>
                <a:gd name="T21" fmla="*/ 2950 h 188"/>
                <a:gd name="T22" fmla="*/ 3457 w 9"/>
                <a:gd name="T23" fmla="*/ 2263 h 188"/>
                <a:gd name="T24" fmla="*/ 3457 w 9"/>
                <a:gd name="T25" fmla="*/ 1677 h 188"/>
                <a:gd name="T26" fmla="*/ 3457 w 9"/>
                <a:gd name="T27" fmla="*/ 1125 h 188"/>
                <a:gd name="T28" fmla="*/ 4258 w 9"/>
                <a:gd name="T29" fmla="*/ 680 h 188"/>
                <a:gd name="T30" fmla="*/ 4258 w 9"/>
                <a:gd name="T31" fmla="*/ 285 h 188"/>
                <a:gd name="T32" fmla="*/ 4258 w 9"/>
                <a:gd name="T33" fmla="*/ 2 h 188"/>
                <a:gd name="T34" fmla="*/ 4258 w 9"/>
                <a:gd name="T35" fmla="*/ 0 h 188"/>
                <a:gd name="T36" fmla="*/ 2393 w 9"/>
                <a:gd name="T37" fmla="*/ 0 h 188"/>
                <a:gd name="T38" fmla="*/ 2393 w 9"/>
                <a:gd name="T39" fmla="*/ 2 h 188"/>
                <a:gd name="T40" fmla="*/ 2211 w 9"/>
                <a:gd name="T41" fmla="*/ 285 h 188"/>
                <a:gd name="T42" fmla="*/ 2211 w 9"/>
                <a:gd name="T43" fmla="*/ 680 h 188"/>
                <a:gd name="T44" fmla="*/ 2211 w 9"/>
                <a:gd name="T45" fmla="*/ 1125 h 188"/>
                <a:gd name="T46" fmla="*/ 1531 w 9"/>
                <a:gd name="T47" fmla="*/ 1677 h 188"/>
                <a:gd name="T48" fmla="*/ 1531 w 9"/>
                <a:gd name="T49" fmla="*/ 2263 h 188"/>
                <a:gd name="T50" fmla="*/ 1060 w 9"/>
                <a:gd name="T51" fmla="*/ 2950 h 188"/>
                <a:gd name="T52" fmla="*/ 1060 w 9"/>
                <a:gd name="T53" fmla="*/ 3672 h 188"/>
                <a:gd name="T54" fmla="*/ 1060 w 9"/>
                <a:gd name="T55" fmla="*/ 4356 h 188"/>
                <a:gd name="T56" fmla="*/ 1060 w 9"/>
                <a:gd name="T57" fmla="*/ 5030 h 188"/>
                <a:gd name="T58" fmla="*/ 1060 w 9"/>
                <a:gd name="T59" fmla="*/ 5699 h 188"/>
                <a:gd name="T60" fmla="*/ 1 w 9"/>
                <a:gd name="T61" fmla="*/ 6236 h 188"/>
                <a:gd name="T62" fmla="*/ 1 w 9"/>
                <a:gd name="T63" fmla="*/ 6798 h 188"/>
                <a:gd name="T64" fmla="*/ 0 w 9"/>
                <a:gd name="T65" fmla="*/ 7219 h 188"/>
                <a:gd name="T66" fmla="*/ 0 w 9"/>
                <a:gd name="T67" fmla="*/ 7534 h 188"/>
                <a:gd name="T68" fmla="*/ 0 w 9"/>
                <a:gd name="T69" fmla="*/ 7723 h 188"/>
                <a:gd name="T70" fmla="*/ 0 w 9"/>
                <a:gd name="T71" fmla="*/ 7731 h 188"/>
                <a:gd name="T72" fmla="*/ 2211 w 9"/>
                <a:gd name="T73" fmla="*/ 773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"/>
                <a:gd name="T112" fmla="*/ 0 h 188"/>
                <a:gd name="T113" fmla="*/ 9 w 9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" h="188">
                  <a:moveTo>
                    <a:pt x="4" y="187"/>
                  </a:moveTo>
                  <a:lnTo>
                    <a:pt x="4" y="187"/>
                  </a:lnTo>
                  <a:lnTo>
                    <a:pt x="5" y="182"/>
                  </a:lnTo>
                  <a:lnTo>
                    <a:pt x="5" y="175"/>
                  </a:lnTo>
                  <a:lnTo>
                    <a:pt x="5" y="165"/>
                  </a:lnTo>
                  <a:lnTo>
                    <a:pt x="5" y="151"/>
                  </a:lnTo>
                  <a:lnTo>
                    <a:pt x="5" y="138"/>
                  </a:lnTo>
                  <a:lnTo>
                    <a:pt x="6" y="122"/>
                  </a:lnTo>
                  <a:lnTo>
                    <a:pt x="6" y="105"/>
                  </a:lnTo>
                  <a:lnTo>
                    <a:pt x="6" y="88"/>
                  </a:lnTo>
                  <a:lnTo>
                    <a:pt x="7" y="71"/>
                  </a:lnTo>
                  <a:lnTo>
                    <a:pt x="7" y="55"/>
                  </a:lnTo>
                  <a:lnTo>
                    <a:pt x="7" y="41"/>
                  </a:lnTo>
                  <a:lnTo>
                    <a:pt x="7" y="27"/>
                  </a:lnTo>
                  <a:lnTo>
                    <a:pt x="8" y="16"/>
                  </a:lnTo>
                  <a:lnTo>
                    <a:pt x="8" y="7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7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3" y="41"/>
                  </a:lnTo>
                  <a:lnTo>
                    <a:pt x="3" y="55"/>
                  </a:lnTo>
                  <a:lnTo>
                    <a:pt x="2" y="71"/>
                  </a:lnTo>
                  <a:lnTo>
                    <a:pt x="2" y="88"/>
                  </a:lnTo>
                  <a:lnTo>
                    <a:pt x="2" y="105"/>
                  </a:lnTo>
                  <a:lnTo>
                    <a:pt x="2" y="122"/>
                  </a:lnTo>
                  <a:lnTo>
                    <a:pt x="2" y="138"/>
                  </a:lnTo>
                  <a:lnTo>
                    <a:pt x="1" y="151"/>
                  </a:lnTo>
                  <a:lnTo>
                    <a:pt x="1" y="165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87"/>
                  </a:lnTo>
                  <a:lnTo>
                    <a:pt x="4" y="187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1" name="Freeform 1294">
              <a:extLst>
                <a:ext uri="{FF2B5EF4-FFF2-40B4-BE49-F238E27FC236}">
                  <a16:creationId xmlns:a16="http://schemas.microsoft.com/office/drawing/2014/main" id="{78FBD512-9E00-4891-8D0E-E72EE18FD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2" cy="18"/>
            </a:xfrm>
            <a:custGeom>
              <a:avLst/>
              <a:gdLst>
                <a:gd name="T0" fmla="*/ 1166 w 8"/>
                <a:gd name="T1" fmla="*/ 937 h 14"/>
                <a:gd name="T2" fmla="*/ 1166 w 8"/>
                <a:gd name="T3" fmla="*/ 937 h 14"/>
                <a:gd name="T4" fmla="*/ 3482 w 8"/>
                <a:gd name="T5" fmla="*/ 937 h 14"/>
                <a:gd name="T6" fmla="*/ 3482 w 8"/>
                <a:gd name="T7" fmla="*/ 811 h 14"/>
                <a:gd name="T8" fmla="*/ 3626 w 8"/>
                <a:gd name="T9" fmla="*/ 811 h 14"/>
                <a:gd name="T10" fmla="*/ 5223 w 8"/>
                <a:gd name="T11" fmla="*/ 729 h 14"/>
                <a:gd name="T12" fmla="*/ 6012 w 8"/>
                <a:gd name="T13" fmla="*/ 567 h 14"/>
                <a:gd name="T14" fmla="*/ 6012 w 8"/>
                <a:gd name="T15" fmla="*/ 441 h 14"/>
                <a:gd name="T16" fmla="*/ 6012 w 8"/>
                <a:gd name="T17" fmla="*/ 208 h 14"/>
                <a:gd name="T18" fmla="*/ 7079 w 8"/>
                <a:gd name="T19" fmla="*/ 0 h 14"/>
                <a:gd name="T20" fmla="*/ 3482 w 8"/>
                <a:gd name="T21" fmla="*/ 0 h 14"/>
                <a:gd name="T22" fmla="*/ 3482 w 8"/>
                <a:gd name="T23" fmla="*/ 208 h 14"/>
                <a:gd name="T24" fmla="*/ 3482 w 8"/>
                <a:gd name="T25" fmla="*/ 343 h 14"/>
                <a:gd name="T26" fmla="*/ 3482 w 8"/>
                <a:gd name="T27" fmla="*/ 441 h 14"/>
                <a:gd name="T28" fmla="*/ 3482 w 8"/>
                <a:gd name="T29" fmla="*/ 491 h 14"/>
                <a:gd name="T30" fmla="*/ 3482 w 8"/>
                <a:gd name="T31" fmla="*/ 567 h 14"/>
                <a:gd name="T32" fmla="*/ 1911 w 8"/>
                <a:gd name="T33" fmla="*/ 567 h 14"/>
                <a:gd name="T34" fmla="*/ 1166 w 8"/>
                <a:gd name="T35" fmla="*/ 567 h 14"/>
                <a:gd name="T36" fmla="*/ 0 w 8"/>
                <a:gd name="T37" fmla="*/ 567 h 14"/>
                <a:gd name="T38" fmla="*/ 1166 w 8"/>
                <a:gd name="T39" fmla="*/ 93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14"/>
                <a:gd name="T62" fmla="*/ 8 w 8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14">
                  <a:moveTo>
                    <a:pt x="1" y="13"/>
                  </a:moveTo>
                  <a:lnTo>
                    <a:pt x="1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2" name="Freeform 1295">
              <a:extLst>
                <a:ext uri="{FF2B5EF4-FFF2-40B4-BE49-F238E27FC236}">
                  <a16:creationId xmlns:a16="http://schemas.microsoft.com/office/drawing/2014/main" id="{D5944564-6E3C-4D94-B817-3A201A4A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208"/>
              <a:ext cx="108" cy="25"/>
            </a:xfrm>
            <a:custGeom>
              <a:avLst/>
              <a:gdLst>
                <a:gd name="T0" fmla="*/ 1 w 73"/>
                <a:gd name="T1" fmla="*/ 833 h 20"/>
                <a:gd name="T2" fmla="*/ 1397 w 73"/>
                <a:gd name="T3" fmla="*/ 833 h 20"/>
                <a:gd name="T4" fmla="*/ 3058 w 73"/>
                <a:gd name="T5" fmla="*/ 826 h 20"/>
                <a:gd name="T6" fmla="*/ 5364 w 73"/>
                <a:gd name="T7" fmla="*/ 735 h 20"/>
                <a:gd name="T8" fmla="*/ 8572 w 73"/>
                <a:gd name="T9" fmla="*/ 735 h 20"/>
                <a:gd name="T10" fmla="*/ 12682 w 73"/>
                <a:gd name="T11" fmla="*/ 711 h 20"/>
                <a:gd name="T12" fmla="*/ 17370 w 73"/>
                <a:gd name="T13" fmla="*/ 666 h 20"/>
                <a:gd name="T14" fmla="*/ 21674 w 73"/>
                <a:gd name="T15" fmla="*/ 661 h 20"/>
                <a:gd name="T16" fmla="*/ 26180 w 73"/>
                <a:gd name="T17" fmla="*/ 569 h 20"/>
                <a:gd name="T18" fmla="*/ 32066 w 73"/>
                <a:gd name="T19" fmla="*/ 529 h 20"/>
                <a:gd name="T20" fmla="*/ 35760 w 73"/>
                <a:gd name="T21" fmla="*/ 529 h 20"/>
                <a:gd name="T22" fmla="*/ 42129 w 73"/>
                <a:gd name="T23" fmla="*/ 380 h 20"/>
                <a:gd name="T24" fmla="*/ 46082 w 73"/>
                <a:gd name="T25" fmla="*/ 364 h 20"/>
                <a:gd name="T26" fmla="*/ 49149 w 73"/>
                <a:gd name="T27" fmla="*/ 364 h 20"/>
                <a:gd name="T28" fmla="*/ 52052 w 73"/>
                <a:gd name="T29" fmla="*/ 305 h 20"/>
                <a:gd name="T30" fmla="*/ 54874 w 73"/>
                <a:gd name="T31" fmla="*/ 291 h 20"/>
                <a:gd name="T32" fmla="*/ 56247 w 73"/>
                <a:gd name="T33" fmla="*/ 233 h 20"/>
                <a:gd name="T34" fmla="*/ 54874 w 73"/>
                <a:gd name="T35" fmla="*/ 0 h 20"/>
                <a:gd name="T36" fmla="*/ 53651 w 73"/>
                <a:gd name="T37" fmla="*/ 1 h 20"/>
                <a:gd name="T38" fmla="*/ 51640 w 73"/>
                <a:gd name="T39" fmla="*/ 110 h 20"/>
                <a:gd name="T40" fmla="*/ 48221 w 73"/>
                <a:gd name="T41" fmla="*/ 110 h 20"/>
                <a:gd name="T42" fmla="*/ 44043 w 73"/>
                <a:gd name="T43" fmla="*/ 125 h 20"/>
                <a:gd name="T44" fmla="*/ 40639 w 73"/>
                <a:gd name="T45" fmla="*/ 173 h 20"/>
                <a:gd name="T46" fmla="*/ 35760 w 73"/>
                <a:gd name="T47" fmla="*/ 233 h 20"/>
                <a:gd name="T48" fmla="*/ 31148 w 73"/>
                <a:gd name="T49" fmla="*/ 291 h 20"/>
                <a:gd name="T50" fmla="*/ 25698 w 73"/>
                <a:gd name="T51" fmla="*/ 364 h 20"/>
                <a:gd name="T52" fmla="*/ 21054 w 73"/>
                <a:gd name="T53" fmla="*/ 364 h 20"/>
                <a:gd name="T54" fmla="*/ 15636 w 73"/>
                <a:gd name="T55" fmla="*/ 455 h 20"/>
                <a:gd name="T56" fmla="*/ 11741 w 73"/>
                <a:gd name="T57" fmla="*/ 529 h 20"/>
                <a:gd name="T58" fmla="*/ 7936 w 73"/>
                <a:gd name="T59" fmla="*/ 529 h 20"/>
                <a:gd name="T60" fmla="*/ 4524 w 73"/>
                <a:gd name="T61" fmla="*/ 538 h 20"/>
                <a:gd name="T62" fmla="*/ 2067 w 73"/>
                <a:gd name="T63" fmla="*/ 569 h 20"/>
                <a:gd name="T64" fmla="*/ 1 w 73"/>
                <a:gd name="T65" fmla="*/ 661 h 20"/>
                <a:gd name="T66" fmla="*/ 0 w 73"/>
                <a:gd name="T67" fmla="*/ 661 h 20"/>
                <a:gd name="T68" fmla="*/ 1 w 73"/>
                <a:gd name="T69" fmla="*/ 833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20"/>
                <a:gd name="T107" fmla="*/ 73 w 73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20">
                  <a:moveTo>
                    <a:pt x="1" y="19"/>
                  </a:moveTo>
                  <a:lnTo>
                    <a:pt x="2" y="19"/>
                  </a:lnTo>
                  <a:lnTo>
                    <a:pt x="4" y="18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6" y="16"/>
                  </a:lnTo>
                  <a:lnTo>
                    <a:pt x="22" y="15"/>
                  </a:lnTo>
                  <a:lnTo>
                    <a:pt x="28" y="14"/>
                  </a:lnTo>
                  <a:lnTo>
                    <a:pt x="34" y="13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4" y="9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7" y="7"/>
                  </a:lnTo>
                  <a:lnTo>
                    <a:pt x="70" y="6"/>
                  </a:lnTo>
                  <a:lnTo>
                    <a:pt x="72" y="5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0" y="10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9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3" name="Freeform 1296">
              <a:extLst>
                <a:ext uri="{FF2B5EF4-FFF2-40B4-BE49-F238E27FC236}">
                  <a16:creationId xmlns:a16="http://schemas.microsoft.com/office/drawing/2014/main" id="{7A6D27A4-380E-4B42-8A77-7C60C167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231"/>
              <a:ext cx="4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276 w 3"/>
                <a:gd name="T5" fmla="*/ 1 h 2"/>
                <a:gd name="T6" fmla="*/ 1 w 3"/>
                <a:gd name="T7" fmla="*/ 1 h 2"/>
                <a:gd name="T8" fmla="*/ 0 w 3"/>
                <a:gd name="T9" fmla="*/ 1 h 2"/>
                <a:gd name="T10" fmla="*/ 0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4" name="Freeform 1297">
              <a:extLst>
                <a:ext uri="{FF2B5EF4-FFF2-40B4-BE49-F238E27FC236}">
                  <a16:creationId xmlns:a16="http://schemas.microsoft.com/office/drawing/2014/main" id="{E079806A-7316-43DE-93AF-46352DDE6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3231"/>
              <a:ext cx="5" cy="1"/>
            </a:xfrm>
            <a:custGeom>
              <a:avLst/>
              <a:gdLst>
                <a:gd name="T0" fmla="*/ 1 w 4"/>
                <a:gd name="T1" fmla="*/ 0 h 1"/>
                <a:gd name="T2" fmla="*/ 110 w 4"/>
                <a:gd name="T3" fmla="*/ 0 h 1"/>
                <a:gd name="T4" fmla="*/ 125 w 4"/>
                <a:gd name="T5" fmla="*/ 0 h 1"/>
                <a:gd name="T6" fmla="*/ 110 w 4"/>
                <a:gd name="T7" fmla="*/ 0 h 1"/>
                <a:gd name="T8" fmla="*/ 0 w 4"/>
                <a:gd name="T9" fmla="*/ 0 h 1"/>
                <a:gd name="T10" fmla="*/ 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Freeform 1298">
              <a:extLst>
                <a:ext uri="{FF2B5EF4-FFF2-40B4-BE49-F238E27FC236}">
                  <a16:creationId xmlns:a16="http://schemas.microsoft.com/office/drawing/2014/main" id="{6F733A23-567E-4F8A-8E02-6421E6C8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210"/>
              <a:ext cx="108" cy="22"/>
            </a:xfrm>
            <a:custGeom>
              <a:avLst/>
              <a:gdLst>
                <a:gd name="T0" fmla="*/ 54874 w 73"/>
                <a:gd name="T1" fmla="*/ 0 h 18"/>
                <a:gd name="T2" fmla="*/ 54874 w 73"/>
                <a:gd name="T3" fmla="*/ 0 h 18"/>
                <a:gd name="T4" fmla="*/ 53651 w 73"/>
                <a:gd name="T5" fmla="*/ 0 h 18"/>
                <a:gd name="T6" fmla="*/ 51640 w 73"/>
                <a:gd name="T7" fmla="*/ 1 h 18"/>
                <a:gd name="T8" fmla="*/ 48221 w 73"/>
                <a:gd name="T9" fmla="*/ 1 h 18"/>
                <a:gd name="T10" fmla="*/ 44043 w 73"/>
                <a:gd name="T11" fmla="*/ 2 h 18"/>
                <a:gd name="T12" fmla="*/ 40639 w 73"/>
                <a:gd name="T13" fmla="*/ 119 h 18"/>
                <a:gd name="T14" fmla="*/ 35760 w 73"/>
                <a:gd name="T15" fmla="*/ 119 h 18"/>
                <a:gd name="T16" fmla="*/ 31148 w 73"/>
                <a:gd name="T17" fmla="*/ 177 h 18"/>
                <a:gd name="T18" fmla="*/ 25698 w 73"/>
                <a:gd name="T19" fmla="*/ 216 h 18"/>
                <a:gd name="T20" fmla="*/ 21674 w 73"/>
                <a:gd name="T21" fmla="*/ 243 h 18"/>
                <a:gd name="T22" fmla="*/ 16338 w 73"/>
                <a:gd name="T23" fmla="*/ 264 h 18"/>
                <a:gd name="T24" fmla="*/ 12682 w 73"/>
                <a:gd name="T25" fmla="*/ 297 h 18"/>
                <a:gd name="T26" fmla="*/ 7936 w 73"/>
                <a:gd name="T27" fmla="*/ 323 h 18"/>
                <a:gd name="T28" fmla="*/ 4524 w 73"/>
                <a:gd name="T29" fmla="*/ 363 h 18"/>
                <a:gd name="T30" fmla="*/ 2067 w 73"/>
                <a:gd name="T31" fmla="*/ 395 h 18"/>
                <a:gd name="T32" fmla="*/ 1 w 73"/>
                <a:gd name="T33" fmla="*/ 395 h 18"/>
                <a:gd name="T34" fmla="*/ 0 w 73"/>
                <a:gd name="T35" fmla="*/ 395 h 18"/>
                <a:gd name="T36" fmla="*/ 1 w 73"/>
                <a:gd name="T37" fmla="*/ 539 h 18"/>
                <a:gd name="T38" fmla="*/ 1397 w 73"/>
                <a:gd name="T39" fmla="*/ 539 h 18"/>
                <a:gd name="T40" fmla="*/ 3626 w 73"/>
                <a:gd name="T41" fmla="*/ 539 h 18"/>
                <a:gd name="T42" fmla="*/ 5364 w 73"/>
                <a:gd name="T43" fmla="*/ 483 h 18"/>
                <a:gd name="T44" fmla="*/ 8572 w 73"/>
                <a:gd name="T45" fmla="*/ 483 h 18"/>
                <a:gd name="T46" fmla="*/ 13212 w 73"/>
                <a:gd name="T47" fmla="*/ 444 h 18"/>
                <a:gd name="T48" fmla="*/ 17370 w 73"/>
                <a:gd name="T49" fmla="*/ 395 h 18"/>
                <a:gd name="T50" fmla="*/ 21674 w 73"/>
                <a:gd name="T51" fmla="*/ 395 h 18"/>
                <a:gd name="T52" fmla="*/ 26180 w 73"/>
                <a:gd name="T53" fmla="*/ 323 h 18"/>
                <a:gd name="T54" fmla="*/ 32066 w 73"/>
                <a:gd name="T55" fmla="*/ 297 h 18"/>
                <a:gd name="T56" fmla="*/ 37091 w 73"/>
                <a:gd name="T57" fmla="*/ 264 h 18"/>
                <a:gd name="T58" fmla="*/ 41065 w 73"/>
                <a:gd name="T59" fmla="*/ 243 h 18"/>
                <a:gd name="T60" fmla="*/ 45233 w 73"/>
                <a:gd name="T61" fmla="*/ 216 h 18"/>
                <a:gd name="T62" fmla="*/ 49149 w 73"/>
                <a:gd name="T63" fmla="*/ 177 h 18"/>
                <a:gd name="T64" fmla="*/ 52052 w 73"/>
                <a:gd name="T65" fmla="*/ 145 h 18"/>
                <a:gd name="T66" fmla="*/ 54874 w 73"/>
                <a:gd name="T67" fmla="*/ 119 h 18"/>
                <a:gd name="T68" fmla="*/ 56247 w 73"/>
                <a:gd name="T69" fmla="*/ 119 h 18"/>
                <a:gd name="T70" fmla="*/ 54874 w 73"/>
                <a:gd name="T71" fmla="*/ 0 h 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18"/>
                <a:gd name="T110" fmla="*/ 73 w 73"/>
                <a:gd name="T111" fmla="*/ 18 h 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18">
                  <a:moveTo>
                    <a:pt x="70" y="0"/>
                  </a:moveTo>
                  <a:lnTo>
                    <a:pt x="70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2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3" y="7"/>
                  </a:lnTo>
                  <a:lnTo>
                    <a:pt x="28" y="8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1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7" y="15"/>
                  </a:lnTo>
                  <a:lnTo>
                    <a:pt x="22" y="13"/>
                  </a:lnTo>
                  <a:lnTo>
                    <a:pt x="28" y="13"/>
                  </a:lnTo>
                  <a:lnTo>
                    <a:pt x="34" y="11"/>
                  </a:lnTo>
                  <a:lnTo>
                    <a:pt x="41" y="10"/>
                  </a:lnTo>
                  <a:lnTo>
                    <a:pt x="47" y="9"/>
                  </a:lnTo>
                  <a:lnTo>
                    <a:pt x="53" y="8"/>
                  </a:lnTo>
                  <a:lnTo>
                    <a:pt x="58" y="7"/>
                  </a:lnTo>
                  <a:lnTo>
                    <a:pt x="63" y="6"/>
                  </a:lnTo>
                  <a:lnTo>
                    <a:pt x="67" y="5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6" name="Freeform 1299">
              <a:extLst>
                <a:ext uri="{FF2B5EF4-FFF2-40B4-BE49-F238E27FC236}">
                  <a16:creationId xmlns:a16="http://schemas.microsoft.com/office/drawing/2014/main" id="{0AA657DA-6494-455B-AD37-0F66777E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193"/>
              <a:ext cx="10" cy="18"/>
            </a:xfrm>
            <a:custGeom>
              <a:avLst/>
              <a:gdLst>
                <a:gd name="T0" fmla="*/ 1981 w 7"/>
                <a:gd name="T1" fmla="*/ 0 h 14"/>
                <a:gd name="T2" fmla="*/ 1981 w 7"/>
                <a:gd name="T3" fmla="*/ 0 h 14"/>
                <a:gd name="T4" fmla="*/ 1387 w 7"/>
                <a:gd name="T5" fmla="*/ 208 h 14"/>
                <a:gd name="T6" fmla="*/ 1387 w 7"/>
                <a:gd name="T7" fmla="*/ 343 h 14"/>
                <a:gd name="T8" fmla="*/ 1387 w 7"/>
                <a:gd name="T9" fmla="*/ 491 h 14"/>
                <a:gd name="T10" fmla="*/ 1387 w 7"/>
                <a:gd name="T11" fmla="*/ 567 h 14"/>
                <a:gd name="T12" fmla="*/ 971 w 7"/>
                <a:gd name="T13" fmla="*/ 567 h 14"/>
                <a:gd name="T14" fmla="*/ 1 w 7"/>
                <a:gd name="T15" fmla="*/ 567 h 14"/>
                <a:gd name="T16" fmla="*/ 0 w 7"/>
                <a:gd name="T17" fmla="*/ 631 h 14"/>
                <a:gd name="T18" fmla="*/ 1 w 7"/>
                <a:gd name="T19" fmla="*/ 937 h 14"/>
                <a:gd name="T20" fmla="*/ 971 w 7"/>
                <a:gd name="T21" fmla="*/ 811 h 14"/>
                <a:gd name="T22" fmla="*/ 1387 w 7"/>
                <a:gd name="T23" fmla="*/ 811 h 14"/>
                <a:gd name="T24" fmla="*/ 1981 w 7"/>
                <a:gd name="T25" fmla="*/ 787 h 14"/>
                <a:gd name="T26" fmla="*/ 2080 w 7"/>
                <a:gd name="T27" fmla="*/ 729 h 14"/>
                <a:gd name="T28" fmla="*/ 2830 w 7"/>
                <a:gd name="T29" fmla="*/ 567 h 14"/>
                <a:gd name="T30" fmla="*/ 2830 w 7"/>
                <a:gd name="T31" fmla="*/ 441 h 14"/>
                <a:gd name="T32" fmla="*/ 2830 w 7"/>
                <a:gd name="T33" fmla="*/ 208 h 14"/>
                <a:gd name="T34" fmla="*/ 2830 w 7"/>
                <a:gd name="T35" fmla="*/ 0 h 14"/>
                <a:gd name="T36" fmla="*/ 1981 w 7"/>
                <a:gd name="T37" fmla="*/ 0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4"/>
                <a:gd name="T59" fmla="*/ 7 w 7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4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7" name="Freeform 1300">
              <a:extLst>
                <a:ext uri="{FF2B5EF4-FFF2-40B4-BE49-F238E27FC236}">
                  <a16:creationId xmlns:a16="http://schemas.microsoft.com/office/drawing/2014/main" id="{47811231-22C9-4863-B8C4-94BAD8FF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954"/>
              <a:ext cx="12" cy="233"/>
            </a:xfrm>
            <a:custGeom>
              <a:avLst/>
              <a:gdLst>
                <a:gd name="T0" fmla="*/ 3626 w 8"/>
                <a:gd name="T1" fmla="*/ 0 h 187"/>
                <a:gd name="T2" fmla="*/ 3626 w 8"/>
                <a:gd name="T3" fmla="*/ 2 h 187"/>
                <a:gd name="T4" fmla="*/ 3482 w 8"/>
                <a:gd name="T5" fmla="*/ 330 h 187"/>
                <a:gd name="T6" fmla="*/ 3482 w 8"/>
                <a:gd name="T7" fmla="*/ 684 h 187"/>
                <a:gd name="T8" fmla="*/ 3482 w 8"/>
                <a:gd name="T9" fmla="*/ 1138 h 187"/>
                <a:gd name="T10" fmla="*/ 3482 w 8"/>
                <a:gd name="T11" fmla="*/ 1751 h 187"/>
                <a:gd name="T12" fmla="*/ 3482 w 8"/>
                <a:gd name="T13" fmla="*/ 2323 h 187"/>
                <a:gd name="T14" fmla="*/ 1911 w 8"/>
                <a:gd name="T15" fmla="*/ 2978 h 187"/>
                <a:gd name="T16" fmla="*/ 1911 w 8"/>
                <a:gd name="T17" fmla="*/ 3711 h 187"/>
                <a:gd name="T18" fmla="*/ 1911 w 8"/>
                <a:gd name="T19" fmla="*/ 4398 h 187"/>
                <a:gd name="T20" fmla="*/ 1166 w 8"/>
                <a:gd name="T21" fmla="*/ 5101 h 187"/>
                <a:gd name="T22" fmla="*/ 1166 w 8"/>
                <a:gd name="T23" fmla="*/ 5761 h 187"/>
                <a:gd name="T24" fmla="*/ 1166 w 8"/>
                <a:gd name="T25" fmla="*/ 6356 h 187"/>
                <a:gd name="T26" fmla="*/ 1166 w 8"/>
                <a:gd name="T27" fmla="*/ 6880 h 187"/>
                <a:gd name="T28" fmla="*/ 0 w 8"/>
                <a:gd name="T29" fmla="*/ 7300 h 187"/>
                <a:gd name="T30" fmla="*/ 0 w 8"/>
                <a:gd name="T31" fmla="*/ 7622 h 187"/>
                <a:gd name="T32" fmla="*/ 0 w 8"/>
                <a:gd name="T33" fmla="*/ 7832 h 187"/>
                <a:gd name="T34" fmla="*/ 3482 w 8"/>
                <a:gd name="T35" fmla="*/ 7832 h 187"/>
                <a:gd name="T36" fmla="*/ 3482 w 8"/>
                <a:gd name="T37" fmla="*/ 7622 h 187"/>
                <a:gd name="T38" fmla="*/ 3482 w 8"/>
                <a:gd name="T39" fmla="*/ 7300 h 187"/>
                <a:gd name="T40" fmla="*/ 3482 w 8"/>
                <a:gd name="T41" fmla="*/ 6880 h 187"/>
                <a:gd name="T42" fmla="*/ 3626 w 8"/>
                <a:gd name="T43" fmla="*/ 6356 h 187"/>
                <a:gd name="T44" fmla="*/ 3626 w 8"/>
                <a:gd name="T45" fmla="*/ 5761 h 187"/>
                <a:gd name="T46" fmla="*/ 3626 w 8"/>
                <a:gd name="T47" fmla="*/ 5101 h 187"/>
                <a:gd name="T48" fmla="*/ 3626 w 8"/>
                <a:gd name="T49" fmla="*/ 4398 h 187"/>
                <a:gd name="T50" fmla="*/ 5223 w 8"/>
                <a:gd name="T51" fmla="*/ 3711 h 187"/>
                <a:gd name="T52" fmla="*/ 5223 w 8"/>
                <a:gd name="T53" fmla="*/ 2978 h 187"/>
                <a:gd name="T54" fmla="*/ 5223 w 8"/>
                <a:gd name="T55" fmla="*/ 2323 h 187"/>
                <a:gd name="T56" fmla="*/ 6012 w 8"/>
                <a:gd name="T57" fmla="*/ 1751 h 187"/>
                <a:gd name="T58" fmla="*/ 6012 w 8"/>
                <a:gd name="T59" fmla="*/ 1138 h 187"/>
                <a:gd name="T60" fmla="*/ 7079 w 8"/>
                <a:gd name="T61" fmla="*/ 684 h 187"/>
                <a:gd name="T62" fmla="*/ 7079 w 8"/>
                <a:gd name="T63" fmla="*/ 330 h 187"/>
                <a:gd name="T64" fmla="*/ 7079 w 8"/>
                <a:gd name="T65" fmla="*/ 2 h 187"/>
                <a:gd name="T66" fmla="*/ 7079 w 8"/>
                <a:gd name="T67" fmla="*/ 0 h 187"/>
                <a:gd name="T68" fmla="*/ 3626 w 8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"/>
                <a:gd name="T106" fmla="*/ 0 h 187"/>
                <a:gd name="T107" fmla="*/ 8 w 8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" h="187">
                  <a:moveTo>
                    <a:pt x="4" y="0"/>
                  </a:moveTo>
                  <a:lnTo>
                    <a:pt x="4" y="2"/>
                  </a:lnTo>
                  <a:lnTo>
                    <a:pt x="3" y="8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41"/>
                  </a:lnTo>
                  <a:lnTo>
                    <a:pt x="3" y="55"/>
                  </a:lnTo>
                  <a:lnTo>
                    <a:pt x="2" y="71"/>
                  </a:lnTo>
                  <a:lnTo>
                    <a:pt x="2" y="88"/>
                  </a:lnTo>
                  <a:lnTo>
                    <a:pt x="2" y="105"/>
                  </a:lnTo>
                  <a:lnTo>
                    <a:pt x="1" y="121"/>
                  </a:lnTo>
                  <a:lnTo>
                    <a:pt x="1" y="137"/>
                  </a:lnTo>
                  <a:lnTo>
                    <a:pt x="1" y="151"/>
                  </a:lnTo>
                  <a:lnTo>
                    <a:pt x="1" y="164"/>
                  </a:lnTo>
                  <a:lnTo>
                    <a:pt x="0" y="17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3" y="186"/>
                  </a:lnTo>
                  <a:lnTo>
                    <a:pt x="3" y="181"/>
                  </a:lnTo>
                  <a:lnTo>
                    <a:pt x="3" y="174"/>
                  </a:lnTo>
                  <a:lnTo>
                    <a:pt x="3" y="164"/>
                  </a:lnTo>
                  <a:lnTo>
                    <a:pt x="4" y="151"/>
                  </a:lnTo>
                  <a:lnTo>
                    <a:pt x="4" y="137"/>
                  </a:lnTo>
                  <a:lnTo>
                    <a:pt x="4" y="121"/>
                  </a:lnTo>
                  <a:lnTo>
                    <a:pt x="4" y="105"/>
                  </a:lnTo>
                  <a:lnTo>
                    <a:pt x="5" y="88"/>
                  </a:lnTo>
                  <a:lnTo>
                    <a:pt x="5" y="71"/>
                  </a:lnTo>
                  <a:lnTo>
                    <a:pt x="5" y="55"/>
                  </a:lnTo>
                  <a:lnTo>
                    <a:pt x="6" y="41"/>
                  </a:lnTo>
                  <a:lnTo>
                    <a:pt x="6" y="27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8" name="Freeform 1301">
              <a:extLst>
                <a:ext uri="{FF2B5EF4-FFF2-40B4-BE49-F238E27FC236}">
                  <a16:creationId xmlns:a16="http://schemas.microsoft.com/office/drawing/2014/main" id="{31457843-145D-40EA-ACD5-E38E7E15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947"/>
              <a:ext cx="1" cy="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110 h 4"/>
                <a:gd name="T4" fmla="*/ 0 w 1"/>
                <a:gd name="T5" fmla="*/ 125 h 4"/>
                <a:gd name="T6" fmla="*/ 0 w 1"/>
                <a:gd name="T7" fmla="*/ 110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9" name="Freeform 1302">
              <a:extLst>
                <a:ext uri="{FF2B5EF4-FFF2-40B4-BE49-F238E27FC236}">
                  <a16:creationId xmlns:a16="http://schemas.microsoft.com/office/drawing/2014/main" id="{F2EF2D6A-9CE6-413B-A368-0EC40EA0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893"/>
              <a:ext cx="229" cy="50"/>
            </a:xfrm>
            <a:custGeom>
              <a:avLst/>
              <a:gdLst>
                <a:gd name="T0" fmla="*/ 117363 w 154"/>
                <a:gd name="T1" fmla="*/ 0 h 40"/>
                <a:gd name="T2" fmla="*/ 119928 w 154"/>
                <a:gd name="T3" fmla="*/ 0 h 40"/>
                <a:gd name="T4" fmla="*/ 123198 w 154"/>
                <a:gd name="T5" fmla="*/ 0 h 40"/>
                <a:gd name="T6" fmla="*/ 125273 w 154"/>
                <a:gd name="T7" fmla="*/ 110 h 40"/>
                <a:gd name="T8" fmla="*/ 127733 w 154"/>
                <a:gd name="T9" fmla="*/ 125 h 40"/>
                <a:gd name="T10" fmla="*/ 128841 w 154"/>
                <a:gd name="T11" fmla="*/ 173 h 40"/>
                <a:gd name="T12" fmla="*/ 130243 w 154"/>
                <a:gd name="T13" fmla="*/ 291 h 40"/>
                <a:gd name="T14" fmla="*/ 130243 w 154"/>
                <a:gd name="T15" fmla="*/ 380 h 40"/>
                <a:gd name="T16" fmla="*/ 130243 w 154"/>
                <a:gd name="T17" fmla="*/ 455 h 40"/>
                <a:gd name="T18" fmla="*/ 130243 w 154"/>
                <a:gd name="T19" fmla="*/ 569 h 40"/>
                <a:gd name="T20" fmla="*/ 130243 w 154"/>
                <a:gd name="T21" fmla="*/ 666 h 40"/>
                <a:gd name="T22" fmla="*/ 129299 w 154"/>
                <a:gd name="T23" fmla="*/ 711 h 40"/>
                <a:gd name="T24" fmla="*/ 128841 w 154"/>
                <a:gd name="T25" fmla="*/ 735 h 40"/>
                <a:gd name="T26" fmla="*/ 125708 w 154"/>
                <a:gd name="T27" fmla="*/ 833 h 40"/>
                <a:gd name="T28" fmla="*/ 124148 w 154"/>
                <a:gd name="T29" fmla="*/ 889 h 40"/>
                <a:gd name="T30" fmla="*/ 121682 w 154"/>
                <a:gd name="T31" fmla="*/ 930 h 40"/>
                <a:gd name="T32" fmla="*/ 118766 w 154"/>
                <a:gd name="T33" fmla="*/ 1008 h 40"/>
                <a:gd name="T34" fmla="*/ 116668 w 154"/>
                <a:gd name="T35" fmla="*/ 1008 h 40"/>
                <a:gd name="T36" fmla="*/ 113000 w 154"/>
                <a:gd name="T37" fmla="*/ 1024 h 40"/>
                <a:gd name="T38" fmla="*/ 106717 w 154"/>
                <a:gd name="T39" fmla="*/ 1024 h 40"/>
                <a:gd name="T40" fmla="*/ 99902 w 154"/>
                <a:gd name="T41" fmla="*/ 1100 h 40"/>
                <a:gd name="T42" fmla="*/ 93813 w 154"/>
                <a:gd name="T43" fmla="*/ 1163 h 40"/>
                <a:gd name="T44" fmla="*/ 85399 w 154"/>
                <a:gd name="T45" fmla="*/ 1220 h 40"/>
                <a:gd name="T46" fmla="*/ 76495 w 154"/>
                <a:gd name="T47" fmla="*/ 1291 h 40"/>
                <a:gd name="T48" fmla="*/ 67939 w 154"/>
                <a:gd name="T49" fmla="*/ 1291 h 40"/>
                <a:gd name="T50" fmla="*/ 58901 w 154"/>
                <a:gd name="T51" fmla="*/ 1389 h 40"/>
                <a:gd name="T52" fmla="*/ 50663 w 154"/>
                <a:gd name="T53" fmla="*/ 1454 h 40"/>
                <a:gd name="T54" fmla="*/ 42426 w 154"/>
                <a:gd name="T55" fmla="*/ 1525 h 40"/>
                <a:gd name="T56" fmla="*/ 33874 w 154"/>
                <a:gd name="T57" fmla="*/ 1600 h 40"/>
                <a:gd name="T58" fmla="*/ 28122 w 154"/>
                <a:gd name="T59" fmla="*/ 1600 h 40"/>
                <a:gd name="T60" fmla="*/ 21154 w 154"/>
                <a:gd name="T61" fmla="*/ 1638 h 40"/>
                <a:gd name="T62" fmla="*/ 16046 w 154"/>
                <a:gd name="T63" fmla="*/ 1710 h 40"/>
                <a:gd name="T64" fmla="*/ 12718 w 154"/>
                <a:gd name="T65" fmla="*/ 1735 h 40"/>
                <a:gd name="T66" fmla="*/ 10791 w 154"/>
                <a:gd name="T67" fmla="*/ 1735 h 40"/>
                <a:gd name="T68" fmla="*/ 7257 w 154"/>
                <a:gd name="T69" fmla="*/ 1710 h 40"/>
                <a:gd name="T70" fmla="*/ 5752 w 154"/>
                <a:gd name="T71" fmla="*/ 1638 h 40"/>
                <a:gd name="T72" fmla="*/ 3868 w 154"/>
                <a:gd name="T73" fmla="*/ 1600 h 40"/>
                <a:gd name="T74" fmla="*/ 2207 w 154"/>
                <a:gd name="T75" fmla="*/ 1570 h 40"/>
                <a:gd name="T76" fmla="*/ 1484 w 154"/>
                <a:gd name="T77" fmla="*/ 1405 h 40"/>
                <a:gd name="T78" fmla="*/ 1 w 154"/>
                <a:gd name="T79" fmla="*/ 1368 h 40"/>
                <a:gd name="T80" fmla="*/ 0 w 154"/>
                <a:gd name="T81" fmla="*/ 1256 h 40"/>
                <a:gd name="T82" fmla="*/ 0 w 154"/>
                <a:gd name="T83" fmla="*/ 1111 h 40"/>
                <a:gd name="T84" fmla="*/ 1 w 154"/>
                <a:gd name="T85" fmla="*/ 1024 h 40"/>
                <a:gd name="T86" fmla="*/ 1484 w 154"/>
                <a:gd name="T87" fmla="*/ 930 h 40"/>
                <a:gd name="T88" fmla="*/ 3282 w 154"/>
                <a:gd name="T89" fmla="*/ 826 h 40"/>
                <a:gd name="T90" fmla="*/ 4880 w 154"/>
                <a:gd name="T91" fmla="*/ 711 h 40"/>
                <a:gd name="T92" fmla="*/ 8553 w 154"/>
                <a:gd name="T93" fmla="*/ 666 h 40"/>
                <a:gd name="T94" fmla="*/ 12718 w 154"/>
                <a:gd name="T95" fmla="*/ 661 h 40"/>
                <a:gd name="T96" fmla="*/ 17568 w 154"/>
                <a:gd name="T97" fmla="*/ 569 h 40"/>
                <a:gd name="T98" fmla="*/ 117363 w 154"/>
                <a:gd name="T99" fmla="*/ 0 h 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"/>
                <a:gd name="T151" fmla="*/ 0 h 40"/>
                <a:gd name="T152" fmla="*/ 154 w 154"/>
                <a:gd name="T153" fmla="*/ 40 h 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" h="40">
                  <a:moveTo>
                    <a:pt x="138" y="0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3" y="6"/>
                  </a:lnTo>
                  <a:lnTo>
                    <a:pt x="153" y="9"/>
                  </a:lnTo>
                  <a:lnTo>
                    <a:pt x="153" y="10"/>
                  </a:lnTo>
                  <a:lnTo>
                    <a:pt x="153" y="13"/>
                  </a:lnTo>
                  <a:lnTo>
                    <a:pt x="153" y="15"/>
                  </a:lnTo>
                  <a:lnTo>
                    <a:pt x="152" y="16"/>
                  </a:lnTo>
                  <a:lnTo>
                    <a:pt x="151" y="17"/>
                  </a:lnTo>
                  <a:lnTo>
                    <a:pt x="148" y="19"/>
                  </a:lnTo>
                  <a:lnTo>
                    <a:pt x="146" y="20"/>
                  </a:lnTo>
                  <a:lnTo>
                    <a:pt x="143" y="21"/>
                  </a:lnTo>
                  <a:lnTo>
                    <a:pt x="140" y="22"/>
                  </a:lnTo>
                  <a:lnTo>
                    <a:pt x="137" y="22"/>
                  </a:lnTo>
                  <a:lnTo>
                    <a:pt x="133" y="23"/>
                  </a:lnTo>
                  <a:lnTo>
                    <a:pt x="126" y="23"/>
                  </a:lnTo>
                  <a:lnTo>
                    <a:pt x="118" y="24"/>
                  </a:lnTo>
                  <a:lnTo>
                    <a:pt x="110" y="26"/>
                  </a:lnTo>
                  <a:lnTo>
                    <a:pt x="100" y="27"/>
                  </a:lnTo>
                  <a:lnTo>
                    <a:pt x="90" y="29"/>
                  </a:lnTo>
                  <a:lnTo>
                    <a:pt x="80" y="29"/>
                  </a:lnTo>
                  <a:lnTo>
                    <a:pt x="69" y="31"/>
                  </a:lnTo>
                  <a:lnTo>
                    <a:pt x="60" y="33"/>
                  </a:lnTo>
                  <a:lnTo>
                    <a:pt x="50" y="34"/>
                  </a:lnTo>
                  <a:lnTo>
                    <a:pt x="40" y="36"/>
                  </a:lnTo>
                  <a:lnTo>
                    <a:pt x="33" y="36"/>
                  </a:lnTo>
                  <a:lnTo>
                    <a:pt x="25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7" y="37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138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0" name="Freeform 1303">
              <a:extLst>
                <a:ext uri="{FF2B5EF4-FFF2-40B4-BE49-F238E27FC236}">
                  <a16:creationId xmlns:a16="http://schemas.microsoft.com/office/drawing/2014/main" id="{3F137C69-D190-4965-9957-C7E2ECBC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893"/>
              <a:ext cx="238" cy="58"/>
            </a:xfrm>
            <a:custGeom>
              <a:avLst/>
              <a:gdLst>
                <a:gd name="T0" fmla="*/ 122511 w 160"/>
                <a:gd name="T1" fmla="*/ 0 h 46"/>
                <a:gd name="T2" fmla="*/ 122511 w 160"/>
                <a:gd name="T3" fmla="*/ 0 h 46"/>
                <a:gd name="T4" fmla="*/ 125862 w 160"/>
                <a:gd name="T5" fmla="*/ 0 h 46"/>
                <a:gd name="T6" fmla="*/ 129310 w 160"/>
                <a:gd name="T7" fmla="*/ 0 h 46"/>
                <a:gd name="T8" fmla="*/ 130970 w 160"/>
                <a:gd name="T9" fmla="*/ 126 h 46"/>
                <a:gd name="T10" fmla="*/ 133177 w 160"/>
                <a:gd name="T11" fmla="*/ 159 h 46"/>
                <a:gd name="T12" fmla="*/ 134585 w 160"/>
                <a:gd name="T13" fmla="*/ 252 h 46"/>
                <a:gd name="T14" fmla="*/ 136310 w 160"/>
                <a:gd name="T15" fmla="*/ 376 h 46"/>
                <a:gd name="T16" fmla="*/ 136310 w 160"/>
                <a:gd name="T17" fmla="*/ 506 h 46"/>
                <a:gd name="T18" fmla="*/ 136310 w 160"/>
                <a:gd name="T19" fmla="*/ 620 h 46"/>
                <a:gd name="T20" fmla="*/ 136310 w 160"/>
                <a:gd name="T21" fmla="*/ 782 h 46"/>
                <a:gd name="T22" fmla="*/ 136310 w 160"/>
                <a:gd name="T23" fmla="*/ 855 h 46"/>
                <a:gd name="T24" fmla="*/ 135313 w 160"/>
                <a:gd name="T25" fmla="*/ 986 h 46"/>
                <a:gd name="T26" fmla="*/ 134585 w 160"/>
                <a:gd name="T27" fmla="*/ 1014 h 46"/>
                <a:gd name="T28" fmla="*/ 131662 w 160"/>
                <a:gd name="T29" fmla="*/ 1122 h 46"/>
                <a:gd name="T30" fmla="*/ 129905 w 160"/>
                <a:gd name="T31" fmla="*/ 1199 h 46"/>
                <a:gd name="T32" fmla="*/ 127394 w 160"/>
                <a:gd name="T33" fmla="*/ 1243 h 46"/>
                <a:gd name="T34" fmla="*/ 123949 w 160"/>
                <a:gd name="T35" fmla="*/ 1279 h 46"/>
                <a:gd name="T36" fmla="*/ 121335 w 160"/>
                <a:gd name="T37" fmla="*/ 1279 h 46"/>
                <a:gd name="T38" fmla="*/ 117810 w 160"/>
                <a:gd name="T39" fmla="*/ 1359 h 46"/>
                <a:gd name="T40" fmla="*/ 111845 w 160"/>
                <a:gd name="T41" fmla="*/ 1377 h 46"/>
                <a:gd name="T42" fmla="*/ 105018 w 160"/>
                <a:gd name="T43" fmla="*/ 1415 h 46"/>
                <a:gd name="T44" fmla="*/ 97702 w 160"/>
                <a:gd name="T45" fmla="*/ 1567 h 46"/>
                <a:gd name="T46" fmla="*/ 89350 w 160"/>
                <a:gd name="T47" fmla="*/ 1589 h 46"/>
                <a:gd name="T48" fmla="*/ 80249 w 160"/>
                <a:gd name="T49" fmla="*/ 1714 h 46"/>
                <a:gd name="T50" fmla="*/ 70600 w 160"/>
                <a:gd name="T51" fmla="*/ 1736 h 46"/>
                <a:gd name="T52" fmla="*/ 61605 w 160"/>
                <a:gd name="T53" fmla="*/ 1860 h 46"/>
                <a:gd name="T54" fmla="*/ 52954 w 160"/>
                <a:gd name="T55" fmla="*/ 1976 h 46"/>
                <a:gd name="T56" fmla="*/ 44350 w 160"/>
                <a:gd name="T57" fmla="*/ 2004 h 46"/>
                <a:gd name="T58" fmla="*/ 35599 w 160"/>
                <a:gd name="T59" fmla="*/ 2128 h 46"/>
                <a:gd name="T60" fmla="*/ 29353 w 160"/>
                <a:gd name="T61" fmla="*/ 2161 h 46"/>
                <a:gd name="T62" fmla="*/ 22314 w 160"/>
                <a:gd name="T63" fmla="*/ 2189 h 46"/>
                <a:gd name="T64" fmla="*/ 17493 w 160"/>
                <a:gd name="T65" fmla="*/ 2249 h 46"/>
                <a:gd name="T66" fmla="*/ 13953 w 160"/>
                <a:gd name="T67" fmla="*/ 2345 h 46"/>
                <a:gd name="T68" fmla="*/ 10816 w 160"/>
                <a:gd name="T69" fmla="*/ 2345 h 46"/>
                <a:gd name="T70" fmla="*/ 7271 w 160"/>
                <a:gd name="T71" fmla="*/ 2249 h 46"/>
                <a:gd name="T72" fmla="*/ 5777 w 160"/>
                <a:gd name="T73" fmla="*/ 2189 h 46"/>
                <a:gd name="T74" fmla="*/ 3884 w 160"/>
                <a:gd name="T75" fmla="*/ 2128 h 46"/>
                <a:gd name="T76" fmla="*/ 2209 w 160"/>
                <a:gd name="T77" fmla="*/ 2034 h 46"/>
                <a:gd name="T78" fmla="*/ 1485 w 160"/>
                <a:gd name="T79" fmla="*/ 1906 h 46"/>
                <a:gd name="T80" fmla="*/ 1 w 160"/>
                <a:gd name="T81" fmla="*/ 1784 h 46"/>
                <a:gd name="T82" fmla="*/ 0 w 160"/>
                <a:gd name="T83" fmla="*/ 1613 h 46"/>
                <a:gd name="T84" fmla="*/ 0 w 160"/>
                <a:gd name="T85" fmla="*/ 1512 h 46"/>
                <a:gd name="T86" fmla="*/ 1 w 160"/>
                <a:gd name="T87" fmla="*/ 1359 h 46"/>
                <a:gd name="T88" fmla="*/ 1485 w 160"/>
                <a:gd name="T89" fmla="*/ 1243 h 46"/>
                <a:gd name="T90" fmla="*/ 3286 w 160"/>
                <a:gd name="T91" fmla="*/ 1078 h 46"/>
                <a:gd name="T92" fmla="*/ 4888 w 160"/>
                <a:gd name="T93" fmla="*/ 986 h 46"/>
                <a:gd name="T94" fmla="*/ 8593 w 160"/>
                <a:gd name="T95" fmla="*/ 855 h 46"/>
                <a:gd name="T96" fmla="*/ 13953 w 160"/>
                <a:gd name="T97" fmla="*/ 804 h 46"/>
                <a:gd name="T98" fmla="*/ 19013 w 160"/>
                <a:gd name="T99" fmla="*/ 782 h 46"/>
                <a:gd name="T100" fmla="*/ 122511 w 160"/>
                <a:gd name="T101" fmla="*/ 0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46"/>
                <a:gd name="T155" fmla="*/ 160 w 160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46">
                  <a:moveTo>
                    <a:pt x="143" y="0"/>
                  </a:move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3" y="2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9" y="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9" y="17"/>
                  </a:lnTo>
                  <a:lnTo>
                    <a:pt x="158" y="19"/>
                  </a:lnTo>
                  <a:lnTo>
                    <a:pt x="157" y="20"/>
                  </a:lnTo>
                  <a:lnTo>
                    <a:pt x="154" y="22"/>
                  </a:lnTo>
                  <a:lnTo>
                    <a:pt x="152" y="23"/>
                  </a:lnTo>
                  <a:lnTo>
                    <a:pt x="149" y="24"/>
                  </a:lnTo>
                  <a:lnTo>
                    <a:pt x="145" y="25"/>
                  </a:lnTo>
                  <a:lnTo>
                    <a:pt x="142" y="25"/>
                  </a:lnTo>
                  <a:lnTo>
                    <a:pt x="138" y="26"/>
                  </a:lnTo>
                  <a:lnTo>
                    <a:pt x="131" y="27"/>
                  </a:lnTo>
                  <a:lnTo>
                    <a:pt x="123" y="28"/>
                  </a:lnTo>
                  <a:lnTo>
                    <a:pt x="114" y="30"/>
                  </a:lnTo>
                  <a:lnTo>
                    <a:pt x="104" y="31"/>
                  </a:lnTo>
                  <a:lnTo>
                    <a:pt x="94" y="33"/>
                  </a:lnTo>
                  <a:lnTo>
                    <a:pt x="83" y="34"/>
                  </a:lnTo>
                  <a:lnTo>
                    <a:pt x="72" y="36"/>
                  </a:lnTo>
                  <a:lnTo>
                    <a:pt x="62" y="38"/>
                  </a:lnTo>
                  <a:lnTo>
                    <a:pt x="52" y="39"/>
                  </a:lnTo>
                  <a:lnTo>
                    <a:pt x="42" y="41"/>
                  </a:lnTo>
                  <a:lnTo>
                    <a:pt x="34" y="42"/>
                  </a:lnTo>
                  <a:lnTo>
                    <a:pt x="26" y="43"/>
                  </a:lnTo>
                  <a:lnTo>
                    <a:pt x="20" y="44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9" y="44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5"/>
                  </a:lnTo>
                  <a:lnTo>
                    <a:pt x="14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1" name="Freeform 1304">
              <a:extLst>
                <a:ext uri="{FF2B5EF4-FFF2-40B4-BE49-F238E27FC236}">
                  <a16:creationId xmlns:a16="http://schemas.microsoft.com/office/drawing/2014/main" id="{AEC507E2-A703-47E6-B7AD-A336B0F5C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212"/>
              <a:ext cx="192" cy="559"/>
            </a:xfrm>
            <a:custGeom>
              <a:avLst/>
              <a:gdLst>
                <a:gd name="T0" fmla="*/ 109430 w 129"/>
                <a:gd name="T1" fmla="*/ 289 h 449"/>
                <a:gd name="T2" fmla="*/ 105529 w 129"/>
                <a:gd name="T3" fmla="*/ 1 h 449"/>
                <a:gd name="T4" fmla="*/ 100190 w 129"/>
                <a:gd name="T5" fmla="*/ 0 h 449"/>
                <a:gd name="T6" fmla="*/ 93936 w 129"/>
                <a:gd name="T7" fmla="*/ 2 h 449"/>
                <a:gd name="T8" fmla="*/ 92227 w 129"/>
                <a:gd name="T9" fmla="*/ 232 h 449"/>
                <a:gd name="T10" fmla="*/ 92227 w 129"/>
                <a:gd name="T11" fmla="*/ 683 h 449"/>
                <a:gd name="T12" fmla="*/ 90044 w 129"/>
                <a:gd name="T13" fmla="*/ 1463 h 449"/>
                <a:gd name="T14" fmla="*/ 86836 w 129"/>
                <a:gd name="T15" fmla="*/ 2403 h 449"/>
                <a:gd name="T16" fmla="*/ 83539 w 129"/>
                <a:gd name="T17" fmla="*/ 3676 h 449"/>
                <a:gd name="T18" fmla="*/ 79847 w 129"/>
                <a:gd name="T19" fmla="*/ 5017 h 449"/>
                <a:gd name="T20" fmla="*/ 75946 w 129"/>
                <a:gd name="T21" fmla="*/ 6567 h 449"/>
                <a:gd name="T22" fmla="*/ 71903 w 129"/>
                <a:gd name="T23" fmla="*/ 8099 h 449"/>
                <a:gd name="T24" fmla="*/ 67315 w 129"/>
                <a:gd name="T25" fmla="*/ 9681 h 449"/>
                <a:gd name="T26" fmla="*/ 63866 w 129"/>
                <a:gd name="T27" fmla="*/ 11281 h 449"/>
                <a:gd name="T28" fmla="*/ 60498 w 129"/>
                <a:gd name="T29" fmla="*/ 12779 h 449"/>
                <a:gd name="T30" fmla="*/ 56128 w 129"/>
                <a:gd name="T31" fmla="*/ 14158 h 449"/>
                <a:gd name="T32" fmla="*/ 53440 w 129"/>
                <a:gd name="T33" fmla="*/ 15367 h 449"/>
                <a:gd name="T34" fmla="*/ 50045 w 129"/>
                <a:gd name="T35" fmla="*/ 16289 h 449"/>
                <a:gd name="T36" fmla="*/ 48310 w 129"/>
                <a:gd name="T37" fmla="*/ 17044 h 449"/>
                <a:gd name="T38" fmla="*/ 47637 w 129"/>
                <a:gd name="T39" fmla="*/ 17386 h 449"/>
                <a:gd name="T40" fmla="*/ 46212 w 129"/>
                <a:gd name="T41" fmla="*/ 17486 h 449"/>
                <a:gd name="T42" fmla="*/ 44916 w 129"/>
                <a:gd name="T43" fmla="*/ 17557 h 449"/>
                <a:gd name="T44" fmla="*/ 28490 w 129"/>
                <a:gd name="T45" fmla="*/ 17406 h 449"/>
                <a:gd name="T46" fmla="*/ 19876 w 129"/>
                <a:gd name="T47" fmla="*/ 17315 h 449"/>
                <a:gd name="T48" fmla="*/ 14016 w 129"/>
                <a:gd name="T49" fmla="*/ 17277 h 449"/>
                <a:gd name="T50" fmla="*/ 9417 w 129"/>
                <a:gd name="T51" fmla="*/ 17272 h 449"/>
                <a:gd name="T52" fmla="*/ 3367 w 129"/>
                <a:gd name="T53" fmla="*/ 17315 h 449"/>
                <a:gd name="T54" fmla="*/ 0 w 129"/>
                <a:gd name="T55" fmla="*/ 17669 h 449"/>
                <a:gd name="T56" fmla="*/ 1520 w 129"/>
                <a:gd name="T57" fmla="*/ 17995 h 449"/>
                <a:gd name="T58" fmla="*/ 8641 w 129"/>
                <a:gd name="T59" fmla="*/ 18242 h 449"/>
                <a:gd name="T60" fmla="*/ 11100 w 129"/>
                <a:gd name="T61" fmla="*/ 18242 h 449"/>
                <a:gd name="T62" fmla="*/ 19142 w 129"/>
                <a:gd name="T63" fmla="*/ 18335 h 449"/>
                <a:gd name="T64" fmla="*/ 30178 w 129"/>
                <a:gd name="T65" fmla="*/ 18413 h 449"/>
                <a:gd name="T66" fmla="*/ 44031 w 129"/>
                <a:gd name="T67" fmla="*/ 18544 h 449"/>
                <a:gd name="T68" fmla="*/ 54471 w 129"/>
                <a:gd name="T69" fmla="*/ 18595 h 449"/>
                <a:gd name="T70" fmla="*/ 60498 w 129"/>
                <a:gd name="T71" fmla="*/ 18375 h 449"/>
                <a:gd name="T72" fmla="*/ 63866 w 129"/>
                <a:gd name="T73" fmla="*/ 17995 h 449"/>
                <a:gd name="T74" fmla="*/ 65535 w 129"/>
                <a:gd name="T75" fmla="*/ 17486 h 449"/>
                <a:gd name="T76" fmla="*/ 66852 w 129"/>
                <a:gd name="T77" fmla="*/ 17223 h 449"/>
                <a:gd name="T78" fmla="*/ 68487 w 129"/>
                <a:gd name="T79" fmla="*/ 16582 h 449"/>
                <a:gd name="T80" fmla="*/ 70902 w 129"/>
                <a:gd name="T81" fmla="*/ 15691 h 449"/>
                <a:gd name="T82" fmla="*/ 73523 w 129"/>
                <a:gd name="T83" fmla="*/ 14538 h 449"/>
                <a:gd name="T84" fmla="*/ 76467 w 129"/>
                <a:gd name="T85" fmla="*/ 13267 h 449"/>
                <a:gd name="T86" fmla="*/ 81073 w 129"/>
                <a:gd name="T87" fmla="*/ 11829 h 449"/>
                <a:gd name="T88" fmla="*/ 83539 w 129"/>
                <a:gd name="T89" fmla="*/ 10294 h 449"/>
                <a:gd name="T90" fmla="*/ 87923 w 129"/>
                <a:gd name="T91" fmla="*/ 8691 h 449"/>
                <a:gd name="T92" fmla="*/ 92227 w 129"/>
                <a:gd name="T93" fmla="*/ 7189 h 449"/>
                <a:gd name="T94" fmla="*/ 97097 w 129"/>
                <a:gd name="T95" fmla="*/ 5698 h 449"/>
                <a:gd name="T96" fmla="*/ 100836 w 129"/>
                <a:gd name="T97" fmla="*/ 4308 h 449"/>
                <a:gd name="T98" fmla="*/ 103570 w 129"/>
                <a:gd name="T99" fmla="*/ 3080 h 449"/>
                <a:gd name="T100" fmla="*/ 105980 w 129"/>
                <a:gd name="T101" fmla="*/ 2001 h 449"/>
                <a:gd name="T102" fmla="*/ 109223 w 129"/>
                <a:gd name="T103" fmla="*/ 1198 h 449"/>
                <a:gd name="T104" fmla="*/ 109430 w 129"/>
                <a:gd name="T105" fmla="*/ 683 h 449"/>
                <a:gd name="T106" fmla="*/ 110863 w 129"/>
                <a:gd name="T107" fmla="*/ 512 h 4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449"/>
                <a:gd name="T164" fmla="*/ 129 w 129"/>
                <a:gd name="T165" fmla="*/ 449 h 4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449">
                  <a:moveTo>
                    <a:pt x="128" y="12"/>
                  </a:moveTo>
                  <a:lnTo>
                    <a:pt x="127" y="7"/>
                  </a:lnTo>
                  <a:lnTo>
                    <a:pt x="126" y="4"/>
                  </a:lnTo>
                  <a:lnTo>
                    <a:pt x="122" y="1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9" y="2"/>
                  </a:lnTo>
                  <a:lnTo>
                    <a:pt x="108" y="4"/>
                  </a:lnTo>
                  <a:lnTo>
                    <a:pt x="107" y="6"/>
                  </a:lnTo>
                  <a:lnTo>
                    <a:pt x="107" y="10"/>
                  </a:lnTo>
                  <a:lnTo>
                    <a:pt x="107" y="16"/>
                  </a:lnTo>
                  <a:lnTo>
                    <a:pt x="105" y="24"/>
                  </a:lnTo>
                  <a:lnTo>
                    <a:pt x="104" y="35"/>
                  </a:lnTo>
                  <a:lnTo>
                    <a:pt x="102" y="45"/>
                  </a:lnTo>
                  <a:lnTo>
                    <a:pt x="101" y="58"/>
                  </a:lnTo>
                  <a:lnTo>
                    <a:pt x="99" y="72"/>
                  </a:lnTo>
                  <a:lnTo>
                    <a:pt x="97" y="88"/>
                  </a:lnTo>
                  <a:lnTo>
                    <a:pt x="96" y="104"/>
                  </a:lnTo>
                  <a:lnTo>
                    <a:pt x="93" y="121"/>
                  </a:lnTo>
                  <a:lnTo>
                    <a:pt x="91" y="139"/>
                  </a:lnTo>
                  <a:lnTo>
                    <a:pt x="88" y="158"/>
                  </a:lnTo>
                  <a:lnTo>
                    <a:pt x="86" y="177"/>
                  </a:lnTo>
                  <a:lnTo>
                    <a:pt x="83" y="195"/>
                  </a:lnTo>
                  <a:lnTo>
                    <a:pt x="81" y="215"/>
                  </a:lnTo>
                  <a:lnTo>
                    <a:pt x="78" y="234"/>
                  </a:lnTo>
                  <a:lnTo>
                    <a:pt x="76" y="254"/>
                  </a:lnTo>
                  <a:lnTo>
                    <a:pt x="74" y="272"/>
                  </a:lnTo>
                  <a:lnTo>
                    <a:pt x="72" y="290"/>
                  </a:lnTo>
                  <a:lnTo>
                    <a:pt x="70" y="308"/>
                  </a:lnTo>
                  <a:lnTo>
                    <a:pt x="68" y="326"/>
                  </a:lnTo>
                  <a:lnTo>
                    <a:pt x="65" y="341"/>
                  </a:lnTo>
                  <a:lnTo>
                    <a:pt x="63" y="356"/>
                  </a:lnTo>
                  <a:lnTo>
                    <a:pt x="62" y="370"/>
                  </a:lnTo>
                  <a:lnTo>
                    <a:pt x="60" y="382"/>
                  </a:lnTo>
                  <a:lnTo>
                    <a:pt x="58" y="393"/>
                  </a:lnTo>
                  <a:lnTo>
                    <a:pt x="57" y="403"/>
                  </a:lnTo>
                  <a:lnTo>
                    <a:pt x="56" y="411"/>
                  </a:lnTo>
                  <a:lnTo>
                    <a:pt x="55" y="415"/>
                  </a:lnTo>
                  <a:lnTo>
                    <a:pt x="55" y="419"/>
                  </a:lnTo>
                  <a:lnTo>
                    <a:pt x="55" y="420"/>
                  </a:lnTo>
                  <a:lnTo>
                    <a:pt x="54" y="422"/>
                  </a:lnTo>
                  <a:lnTo>
                    <a:pt x="53" y="423"/>
                  </a:lnTo>
                  <a:lnTo>
                    <a:pt x="52" y="423"/>
                  </a:lnTo>
                  <a:lnTo>
                    <a:pt x="42" y="422"/>
                  </a:lnTo>
                  <a:lnTo>
                    <a:pt x="33" y="420"/>
                  </a:lnTo>
                  <a:lnTo>
                    <a:pt x="28" y="419"/>
                  </a:lnTo>
                  <a:lnTo>
                    <a:pt x="23" y="418"/>
                  </a:lnTo>
                  <a:lnTo>
                    <a:pt x="19" y="417"/>
                  </a:lnTo>
                  <a:lnTo>
                    <a:pt x="16" y="417"/>
                  </a:lnTo>
                  <a:lnTo>
                    <a:pt x="13" y="416"/>
                  </a:lnTo>
                  <a:lnTo>
                    <a:pt x="11" y="416"/>
                  </a:lnTo>
                  <a:lnTo>
                    <a:pt x="8" y="416"/>
                  </a:lnTo>
                  <a:lnTo>
                    <a:pt x="4" y="418"/>
                  </a:lnTo>
                  <a:lnTo>
                    <a:pt x="2" y="422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5" y="438"/>
                  </a:lnTo>
                  <a:lnTo>
                    <a:pt x="10" y="440"/>
                  </a:lnTo>
                  <a:lnTo>
                    <a:pt x="11" y="440"/>
                  </a:lnTo>
                  <a:lnTo>
                    <a:pt x="13" y="440"/>
                  </a:lnTo>
                  <a:lnTo>
                    <a:pt x="17" y="441"/>
                  </a:lnTo>
                  <a:lnTo>
                    <a:pt x="22" y="442"/>
                  </a:lnTo>
                  <a:lnTo>
                    <a:pt x="29" y="443"/>
                  </a:lnTo>
                  <a:lnTo>
                    <a:pt x="35" y="444"/>
                  </a:lnTo>
                  <a:lnTo>
                    <a:pt x="43" y="446"/>
                  </a:lnTo>
                  <a:lnTo>
                    <a:pt x="51" y="447"/>
                  </a:lnTo>
                  <a:lnTo>
                    <a:pt x="57" y="448"/>
                  </a:lnTo>
                  <a:lnTo>
                    <a:pt x="63" y="448"/>
                  </a:lnTo>
                  <a:lnTo>
                    <a:pt x="67" y="446"/>
                  </a:lnTo>
                  <a:lnTo>
                    <a:pt x="70" y="443"/>
                  </a:lnTo>
                  <a:lnTo>
                    <a:pt x="73" y="440"/>
                  </a:lnTo>
                  <a:lnTo>
                    <a:pt x="74" y="434"/>
                  </a:lnTo>
                  <a:lnTo>
                    <a:pt x="75" y="429"/>
                  </a:lnTo>
                  <a:lnTo>
                    <a:pt x="76" y="422"/>
                  </a:lnTo>
                  <a:lnTo>
                    <a:pt x="76" y="419"/>
                  </a:lnTo>
                  <a:lnTo>
                    <a:pt x="77" y="415"/>
                  </a:lnTo>
                  <a:lnTo>
                    <a:pt x="77" y="409"/>
                  </a:lnTo>
                  <a:lnTo>
                    <a:pt x="79" y="400"/>
                  </a:lnTo>
                  <a:lnTo>
                    <a:pt x="80" y="390"/>
                  </a:lnTo>
                  <a:lnTo>
                    <a:pt x="82" y="378"/>
                  </a:lnTo>
                  <a:lnTo>
                    <a:pt x="83" y="365"/>
                  </a:lnTo>
                  <a:lnTo>
                    <a:pt x="85" y="350"/>
                  </a:lnTo>
                  <a:lnTo>
                    <a:pt x="87" y="336"/>
                  </a:lnTo>
                  <a:lnTo>
                    <a:pt x="89" y="320"/>
                  </a:lnTo>
                  <a:lnTo>
                    <a:pt x="92" y="302"/>
                  </a:lnTo>
                  <a:lnTo>
                    <a:pt x="94" y="285"/>
                  </a:lnTo>
                  <a:lnTo>
                    <a:pt x="96" y="266"/>
                  </a:lnTo>
                  <a:lnTo>
                    <a:pt x="97" y="248"/>
                  </a:lnTo>
                  <a:lnTo>
                    <a:pt x="100" y="229"/>
                  </a:lnTo>
                  <a:lnTo>
                    <a:pt x="102" y="210"/>
                  </a:lnTo>
                  <a:lnTo>
                    <a:pt x="105" y="191"/>
                  </a:lnTo>
                  <a:lnTo>
                    <a:pt x="107" y="173"/>
                  </a:lnTo>
                  <a:lnTo>
                    <a:pt x="110" y="155"/>
                  </a:lnTo>
                  <a:lnTo>
                    <a:pt x="112" y="137"/>
                  </a:lnTo>
                  <a:lnTo>
                    <a:pt x="115" y="120"/>
                  </a:lnTo>
                  <a:lnTo>
                    <a:pt x="117" y="104"/>
                  </a:lnTo>
                  <a:lnTo>
                    <a:pt x="118" y="88"/>
                  </a:lnTo>
                  <a:lnTo>
                    <a:pt x="120" y="74"/>
                  </a:lnTo>
                  <a:lnTo>
                    <a:pt x="121" y="60"/>
                  </a:lnTo>
                  <a:lnTo>
                    <a:pt x="123" y="48"/>
                  </a:lnTo>
                  <a:lnTo>
                    <a:pt x="125" y="37"/>
                  </a:lnTo>
                  <a:lnTo>
                    <a:pt x="126" y="29"/>
                  </a:lnTo>
                  <a:lnTo>
                    <a:pt x="127" y="21"/>
                  </a:lnTo>
                  <a:lnTo>
                    <a:pt x="127" y="16"/>
                  </a:lnTo>
                  <a:lnTo>
                    <a:pt x="128" y="13"/>
                  </a:lnTo>
                  <a:lnTo>
                    <a:pt x="128" y="12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2" name="Freeform 1305">
              <a:extLst>
                <a:ext uri="{FF2B5EF4-FFF2-40B4-BE49-F238E27FC236}">
                  <a16:creationId xmlns:a16="http://schemas.microsoft.com/office/drawing/2014/main" id="{89BCFB43-664D-4A6C-BA5F-BCB5309E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212"/>
              <a:ext cx="200" cy="566"/>
            </a:xfrm>
            <a:custGeom>
              <a:avLst/>
              <a:gdLst>
                <a:gd name="T0" fmla="*/ 107222 w 135"/>
                <a:gd name="T1" fmla="*/ 503 h 455"/>
                <a:gd name="T2" fmla="*/ 105591 w 135"/>
                <a:gd name="T3" fmla="*/ 148 h 455"/>
                <a:gd name="T4" fmla="*/ 99145 w 135"/>
                <a:gd name="T5" fmla="*/ 0 h 455"/>
                <a:gd name="T6" fmla="*/ 92877 w 135"/>
                <a:gd name="T7" fmla="*/ 0 h 455"/>
                <a:gd name="T8" fmla="*/ 89791 w 135"/>
                <a:gd name="T9" fmla="*/ 148 h 455"/>
                <a:gd name="T10" fmla="*/ 89344 w 135"/>
                <a:gd name="T11" fmla="*/ 404 h 455"/>
                <a:gd name="T12" fmla="*/ 87609 w 135"/>
                <a:gd name="T13" fmla="*/ 969 h 455"/>
                <a:gd name="T14" fmla="*/ 85893 w 135"/>
                <a:gd name="T15" fmla="*/ 1865 h 455"/>
                <a:gd name="T16" fmla="*/ 82898 w 135"/>
                <a:gd name="T17" fmla="*/ 2988 h 455"/>
                <a:gd name="T18" fmla="*/ 79465 w 135"/>
                <a:gd name="T19" fmla="*/ 4326 h 455"/>
                <a:gd name="T20" fmla="*/ 75960 w 135"/>
                <a:gd name="T21" fmla="*/ 5752 h 455"/>
                <a:gd name="T22" fmla="*/ 71631 w 135"/>
                <a:gd name="T23" fmla="*/ 7333 h 455"/>
                <a:gd name="T24" fmla="*/ 67824 w 135"/>
                <a:gd name="T25" fmla="*/ 8901 h 455"/>
                <a:gd name="T26" fmla="*/ 64059 w 135"/>
                <a:gd name="T27" fmla="*/ 10511 h 455"/>
                <a:gd name="T28" fmla="*/ 59569 w 135"/>
                <a:gd name="T29" fmla="*/ 12034 h 455"/>
                <a:gd name="T30" fmla="*/ 56679 w 135"/>
                <a:gd name="T31" fmla="*/ 13516 h 455"/>
                <a:gd name="T32" fmla="*/ 52904 w 135"/>
                <a:gd name="T33" fmla="*/ 14762 h 455"/>
                <a:gd name="T34" fmla="*/ 49961 w 135"/>
                <a:gd name="T35" fmla="*/ 15814 h 455"/>
                <a:gd name="T36" fmla="*/ 48110 w 135"/>
                <a:gd name="T37" fmla="*/ 16705 h 455"/>
                <a:gd name="T38" fmla="*/ 46200 w 135"/>
                <a:gd name="T39" fmla="*/ 17228 h 455"/>
                <a:gd name="T40" fmla="*/ 46200 w 135"/>
                <a:gd name="T41" fmla="*/ 17423 h 455"/>
                <a:gd name="T42" fmla="*/ 43698 w 135"/>
                <a:gd name="T43" fmla="*/ 17558 h 455"/>
                <a:gd name="T44" fmla="*/ 34785 w 135"/>
                <a:gd name="T45" fmla="*/ 17494 h 455"/>
                <a:gd name="T46" fmla="*/ 23361 w 135"/>
                <a:gd name="T47" fmla="*/ 17409 h 455"/>
                <a:gd name="T48" fmla="*/ 15849 w 135"/>
                <a:gd name="T49" fmla="*/ 17287 h 455"/>
                <a:gd name="T50" fmla="*/ 11292 w 135"/>
                <a:gd name="T51" fmla="*/ 17242 h 455"/>
                <a:gd name="T52" fmla="*/ 6564 w 135"/>
                <a:gd name="T53" fmla="*/ 17242 h 455"/>
                <a:gd name="T54" fmla="*/ 1407 w 135"/>
                <a:gd name="T55" fmla="*/ 17494 h 455"/>
                <a:gd name="T56" fmla="*/ 0 w 135"/>
                <a:gd name="T57" fmla="*/ 17786 h 455"/>
                <a:gd name="T58" fmla="*/ 3710 w 135"/>
                <a:gd name="T59" fmla="*/ 18180 h 455"/>
                <a:gd name="T60" fmla="*/ 8785 w 135"/>
                <a:gd name="T61" fmla="*/ 18219 h 455"/>
                <a:gd name="T62" fmla="*/ 14406 w 135"/>
                <a:gd name="T63" fmla="*/ 18289 h 455"/>
                <a:gd name="T64" fmla="*/ 23480 w 135"/>
                <a:gd name="T65" fmla="*/ 18363 h 455"/>
                <a:gd name="T66" fmla="*/ 36179 w 135"/>
                <a:gd name="T67" fmla="*/ 18473 h 455"/>
                <a:gd name="T68" fmla="*/ 48110 w 135"/>
                <a:gd name="T69" fmla="*/ 18587 h 455"/>
                <a:gd name="T70" fmla="*/ 55956 w 135"/>
                <a:gd name="T71" fmla="*/ 18473 h 455"/>
                <a:gd name="T72" fmla="*/ 60609 w 135"/>
                <a:gd name="T73" fmla="*/ 18219 h 455"/>
                <a:gd name="T74" fmla="*/ 62692 w 135"/>
                <a:gd name="T75" fmla="*/ 17784 h 455"/>
                <a:gd name="T76" fmla="*/ 64059 w 135"/>
                <a:gd name="T77" fmla="*/ 17409 h 455"/>
                <a:gd name="T78" fmla="*/ 64738 w 135"/>
                <a:gd name="T79" fmla="*/ 16924 h 455"/>
                <a:gd name="T80" fmla="*/ 66923 w 135"/>
                <a:gd name="T81" fmla="*/ 16145 h 455"/>
                <a:gd name="T82" fmla="*/ 69394 w 135"/>
                <a:gd name="T83" fmla="*/ 15128 h 455"/>
                <a:gd name="T84" fmla="*/ 72676 w 135"/>
                <a:gd name="T85" fmla="*/ 13897 h 455"/>
                <a:gd name="T86" fmla="*/ 76345 w 135"/>
                <a:gd name="T87" fmla="*/ 12544 h 455"/>
                <a:gd name="T88" fmla="*/ 79465 w 135"/>
                <a:gd name="T89" fmla="*/ 11049 h 455"/>
                <a:gd name="T90" fmla="*/ 83969 w 135"/>
                <a:gd name="T91" fmla="*/ 9514 h 455"/>
                <a:gd name="T92" fmla="*/ 87609 w 135"/>
                <a:gd name="T93" fmla="*/ 7923 h 455"/>
                <a:gd name="T94" fmla="*/ 91520 w 135"/>
                <a:gd name="T95" fmla="*/ 6425 h 455"/>
                <a:gd name="T96" fmla="*/ 95908 w 135"/>
                <a:gd name="T97" fmla="*/ 4986 h 455"/>
                <a:gd name="T98" fmla="*/ 99145 w 135"/>
                <a:gd name="T99" fmla="*/ 3661 h 455"/>
                <a:gd name="T100" fmla="*/ 101399 w 135"/>
                <a:gd name="T101" fmla="*/ 2517 h 455"/>
                <a:gd name="T102" fmla="*/ 104256 w 135"/>
                <a:gd name="T103" fmla="*/ 1530 h 455"/>
                <a:gd name="T104" fmla="*/ 106120 w 135"/>
                <a:gd name="T105" fmla="*/ 851 h 455"/>
                <a:gd name="T106" fmla="*/ 107222 w 135"/>
                <a:gd name="T107" fmla="*/ 546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455"/>
                <a:gd name="T164" fmla="*/ 135 w 135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455">
                  <a:moveTo>
                    <a:pt x="134" y="12"/>
                  </a:moveTo>
                  <a:lnTo>
                    <a:pt x="134" y="12"/>
                  </a:lnTo>
                  <a:lnTo>
                    <a:pt x="133" y="7"/>
                  </a:lnTo>
                  <a:lnTo>
                    <a:pt x="132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4" y="2"/>
                  </a:lnTo>
                  <a:lnTo>
                    <a:pt x="113" y="4"/>
                  </a:lnTo>
                  <a:lnTo>
                    <a:pt x="112" y="6"/>
                  </a:lnTo>
                  <a:lnTo>
                    <a:pt x="112" y="10"/>
                  </a:lnTo>
                  <a:lnTo>
                    <a:pt x="112" y="16"/>
                  </a:lnTo>
                  <a:lnTo>
                    <a:pt x="110" y="24"/>
                  </a:lnTo>
                  <a:lnTo>
                    <a:pt x="109" y="35"/>
                  </a:lnTo>
                  <a:lnTo>
                    <a:pt x="107" y="46"/>
                  </a:lnTo>
                  <a:lnTo>
                    <a:pt x="106" y="59"/>
                  </a:lnTo>
                  <a:lnTo>
                    <a:pt x="104" y="73"/>
                  </a:lnTo>
                  <a:lnTo>
                    <a:pt x="102" y="89"/>
                  </a:lnTo>
                  <a:lnTo>
                    <a:pt x="100" y="105"/>
                  </a:lnTo>
                  <a:lnTo>
                    <a:pt x="97" y="123"/>
                  </a:lnTo>
                  <a:lnTo>
                    <a:pt x="95" y="141"/>
                  </a:lnTo>
                  <a:lnTo>
                    <a:pt x="92" y="160"/>
                  </a:lnTo>
                  <a:lnTo>
                    <a:pt x="90" y="179"/>
                  </a:lnTo>
                  <a:lnTo>
                    <a:pt x="87" y="198"/>
                  </a:lnTo>
                  <a:lnTo>
                    <a:pt x="85" y="218"/>
                  </a:lnTo>
                  <a:lnTo>
                    <a:pt x="82" y="237"/>
                  </a:lnTo>
                  <a:lnTo>
                    <a:pt x="80" y="257"/>
                  </a:lnTo>
                  <a:lnTo>
                    <a:pt x="77" y="276"/>
                  </a:lnTo>
                  <a:lnTo>
                    <a:pt x="75" y="294"/>
                  </a:lnTo>
                  <a:lnTo>
                    <a:pt x="73" y="312"/>
                  </a:lnTo>
                  <a:lnTo>
                    <a:pt x="71" y="330"/>
                  </a:lnTo>
                  <a:lnTo>
                    <a:pt x="68" y="346"/>
                  </a:lnTo>
                  <a:lnTo>
                    <a:pt x="66" y="361"/>
                  </a:lnTo>
                  <a:lnTo>
                    <a:pt x="65" y="375"/>
                  </a:lnTo>
                  <a:lnTo>
                    <a:pt x="63" y="387"/>
                  </a:lnTo>
                  <a:lnTo>
                    <a:pt x="61" y="398"/>
                  </a:lnTo>
                  <a:lnTo>
                    <a:pt x="60" y="408"/>
                  </a:lnTo>
                  <a:lnTo>
                    <a:pt x="59" y="416"/>
                  </a:lnTo>
                  <a:lnTo>
                    <a:pt x="58" y="421"/>
                  </a:lnTo>
                  <a:lnTo>
                    <a:pt x="58" y="425"/>
                  </a:lnTo>
                  <a:lnTo>
                    <a:pt x="58" y="426"/>
                  </a:lnTo>
                  <a:lnTo>
                    <a:pt x="57" y="428"/>
                  </a:lnTo>
                  <a:lnTo>
                    <a:pt x="55" y="429"/>
                  </a:lnTo>
                  <a:lnTo>
                    <a:pt x="54" y="429"/>
                  </a:lnTo>
                  <a:lnTo>
                    <a:pt x="44" y="428"/>
                  </a:lnTo>
                  <a:lnTo>
                    <a:pt x="35" y="426"/>
                  </a:lnTo>
                  <a:lnTo>
                    <a:pt x="29" y="425"/>
                  </a:lnTo>
                  <a:lnTo>
                    <a:pt x="24" y="424"/>
                  </a:lnTo>
                  <a:lnTo>
                    <a:pt x="20" y="423"/>
                  </a:lnTo>
                  <a:lnTo>
                    <a:pt x="17" y="423"/>
                  </a:lnTo>
                  <a:lnTo>
                    <a:pt x="14" y="422"/>
                  </a:lnTo>
                  <a:lnTo>
                    <a:pt x="12" y="422"/>
                  </a:lnTo>
                  <a:lnTo>
                    <a:pt x="8" y="422"/>
                  </a:lnTo>
                  <a:lnTo>
                    <a:pt x="4" y="424"/>
                  </a:lnTo>
                  <a:lnTo>
                    <a:pt x="2" y="428"/>
                  </a:lnTo>
                  <a:lnTo>
                    <a:pt x="0" y="432"/>
                  </a:lnTo>
                  <a:lnTo>
                    <a:pt x="0" y="436"/>
                  </a:lnTo>
                  <a:lnTo>
                    <a:pt x="2" y="440"/>
                  </a:lnTo>
                  <a:lnTo>
                    <a:pt x="5" y="444"/>
                  </a:lnTo>
                  <a:lnTo>
                    <a:pt x="10" y="446"/>
                  </a:lnTo>
                  <a:lnTo>
                    <a:pt x="11" y="446"/>
                  </a:lnTo>
                  <a:lnTo>
                    <a:pt x="14" y="446"/>
                  </a:lnTo>
                  <a:lnTo>
                    <a:pt x="18" y="447"/>
                  </a:lnTo>
                  <a:lnTo>
                    <a:pt x="23" y="448"/>
                  </a:lnTo>
                  <a:lnTo>
                    <a:pt x="30" y="449"/>
                  </a:lnTo>
                  <a:lnTo>
                    <a:pt x="37" y="450"/>
                  </a:lnTo>
                  <a:lnTo>
                    <a:pt x="45" y="452"/>
                  </a:lnTo>
                  <a:lnTo>
                    <a:pt x="53" y="453"/>
                  </a:lnTo>
                  <a:lnTo>
                    <a:pt x="60" y="454"/>
                  </a:lnTo>
                  <a:lnTo>
                    <a:pt x="66" y="454"/>
                  </a:lnTo>
                  <a:lnTo>
                    <a:pt x="70" y="452"/>
                  </a:lnTo>
                  <a:lnTo>
                    <a:pt x="73" y="449"/>
                  </a:lnTo>
                  <a:lnTo>
                    <a:pt x="76" y="446"/>
                  </a:lnTo>
                  <a:lnTo>
                    <a:pt x="77" y="440"/>
                  </a:lnTo>
                  <a:lnTo>
                    <a:pt x="79" y="435"/>
                  </a:lnTo>
                  <a:lnTo>
                    <a:pt x="80" y="428"/>
                  </a:lnTo>
                  <a:lnTo>
                    <a:pt x="80" y="425"/>
                  </a:lnTo>
                  <a:lnTo>
                    <a:pt x="81" y="421"/>
                  </a:lnTo>
                  <a:lnTo>
                    <a:pt x="81" y="414"/>
                  </a:lnTo>
                  <a:lnTo>
                    <a:pt x="83" y="405"/>
                  </a:lnTo>
                  <a:lnTo>
                    <a:pt x="84" y="395"/>
                  </a:lnTo>
                  <a:lnTo>
                    <a:pt x="86" y="383"/>
                  </a:lnTo>
                  <a:lnTo>
                    <a:pt x="87" y="370"/>
                  </a:lnTo>
                  <a:lnTo>
                    <a:pt x="89" y="355"/>
                  </a:lnTo>
                  <a:lnTo>
                    <a:pt x="91" y="340"/>
                  </a:lnTo>
                  <a:lnTo>
                    <a:pt x="93" y="324"/>
                  </a:lnTo>
                  <a:lnTo>
                    <a:pt x="96" y="306"/>
                  </a:lnTo>
                  <a:lnTo>
                    <a:pt x="98" y="289"/>
                  </a:lnTo>
                  <a:lnTo>
                    <a:pt x="100" y="270"/>
                  </a:lnTo>
                  <a:lnTo>
                    <a:pt x="102" y="251"/>
                  </a:lnTo>
                  <a:lnTo>
                    <a:pt x="105" y="232"/>
                  </a:lnTo>
                  <a:lnTo>
                    <a:pt x="107" y="213"/>
                  </a:lnTo>
                  <a:lnTo>
                    <a:pt x="110" y="194"/>
                  </a:lnTo>
                  <a:lnTo>
                    <a:pt x="112" y="175"/>
                  </a:lnTo>
                  <a:lnTo>
                    <a:pt x="115" y="157"/>
                  </a:lnTo>
                  <a:lnTo>
                    <a:pt x="117" y="139"/>
                  </a:lnTo>
                  <a:lnTo>
                    <a:pt x="120" y="122"/>
                  </a:lnTo>
                  <a:lnTo>
                    <a:pt x="122" y="105"/>
                  </a:lnTo>
                  <a:lnTo>
                    <a:pt x="124" y="89"/>
                  </a:lnTo>
                  <a:lnTo>
                    <a:pt x="126" y="75"/>
                  </a:lnTo>
                  <a:lnTo>
                    <a:pt x="127" y="61"/>
                  </a:lnTo>
                  <a:lnTo>
                    <a:pt x="129" y="49"/>
                  </a:lnTo>
                  <a:lnTo>
                    <a:pt x="131" y="38"/>
                  </a:lnTo>
                  <a:lnTo>
                    <a:pt x="132" y="29"/>
                  </a:lnTo>
                  <a:lnTo>
                    <a:pt x="133" y="21"/>
                  </a:lnTo>
                  <a:lnTo>
                    <a:pt x="133" y="16"/>
                  </a:lnTo>
                  <a:lnTo>
                    <a:pt x="134" y="13"/>
                  </a:lnTo>
                  <a:lnTo>
                    <a:pt x="134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3" name="Freeform 1306">
              <a:extLst>
                <a:ext uri="{FF2B5EF4-FFF2-40B4-BE49-F238E27FC236}">
                  <a16:creationId xmlns:a16="http://schemas.microsoft.com/office/drawing/2014/main" id="{6B3AC8AB-03CA-41AC-A592-F10E06A31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896"/>
              <a:ext cx="9" cy="20"/>
            </a:xfrm>
            <a:custGeom>
              <a:avLst/>
              <a:gdLst>
                <a:gd name="T0" fmla="*/ 1547 w 6"/>
                <a:gd name="T1" fmla="*/ 666 h 16"/>
                <a:gd name="T2" fmla="*/ 3482 w 6"/>
                <a:gd name="T3" fmla="*/ 650 h 16"/>
                <a:gd name="T4" fmla="*/ 4163 w 6"/>
                <a:gd name="T5" fmla="*/ 538 h 16"/>
                <a:gd name="T6" fmla="*/ 5223 w 6"/>
                <a:gd name="T7" fmla="*/ 380 h 16"/>
                <a:gd name="T8" fmla="*/ 5223 w 6"/>
                <a:gd name="T9" fmla="*/ 280 h 16"/>
                <a:gd name="T10" fmla="*/ 5223 w 6"/>
                <a:gd name="T11" fmla="*/ 169 h 16"/>
                <a:gd name="T12" fmla="*/ 4163 w 6"/>
                <a:gd name="T13" fmla="*/ 1 h 16"/>
                <a:gd name="T14" fmla="*/ 2397 w 6"/>
                <a:gd name="T15" fmla="*/ 0 h 16"/>
                <a:gd name="T16" fmla="*/ 0 w 6"/>
                <a:gd name="T17" fmla="*/ 0 h 16"/>
                <a:gd name="T18" fmla="*/ 1547 w 6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1" y="15"/>
                  </a:moveTo>
                  <a:lnTo>
                    <a:pt x="3" y="14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15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4" name="Freeform 1307">
              <a:extLst>
                <a:ext uri="{FF2B5EF4-FFF2-40B4-BE49-F238E27FC236}">
                  <a16:creationId xmlns:a16="http://schemas.microsoft.com/office/drawing/2014/main" id="{4A2CFAEA-C5C1-4EDC-8FC8-A82776D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96"/>
              <a:ext cx="184" cy="41"/>
            </a:xfrm>
            <a:custGeom>
              <a:avLst/>
              <a:gdLst>
                <a:gd name="T0" fmla="*/ 1 w 124"/>
                <a:gd name="T1" fmla="*/ 942 h 33"/>
                <a:gd name="T2" fmla="*/ 2166 w 124"/>
                <a:gd name="T3" fmla="*/ 1305 h 33"/>
                <a:gd name="T4" fmla="*/ 101286 w 124"/>
                <a:gd name="T5" fmla="*/ 711 h 33"/>
                <a:gd name="T6" fmla="*/ 98415 w 124"/>
                <a:gd name="T7" fmla="*/ 0 h 33"/>
                <a:gd name="T8" fmla="*/ 0 w 124"/>
                <a:gd name="T9" fmla="*/ 547 h 33"/>
                <a:gd name="T10" fmla="*/ 1 w 124"/>
                <a:gd name="T11" fmla="*/ 94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33"/>
                <a:gd name="T20" fmla="*/ 124 w 12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33">
                  <a:moveTo>
                    <a:pt x="1" y="23"/>
                  </a:moveTo>
                  <a:lnTo>
                    <a:pt x="3" y="32"/>
                  </a:lnTo>
                  <a:lnTo>
                    <a:pt x="123" y="18"/>
                  </a:lnTo>
                  <a:lnTo>
                    <a:pt x="120" y="0"/>
                  </a:lnTo>
                  <a:lnTo>
                    <a:pt x="0" y="14"/>
                  </a:lnTo>
                  <a:lnTo>
                    <a:pt x="1" y="23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5" name="Freeform 1308">
              <a:extLst>
                <a:ext uri="{FF2B5EF4-FFF2-40B4-BE49-F238E27FC236}">
                  <a16:creationId xmlns:a16="http://schemas.microsoft.com/office/drawing/2014/main" id="{A97FBE6F-47AB-4C2C-963D-84595367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917"/>
              <a:ext cx="9" cy="20"/>
            </a:xfrm>
            <a:custGeom>
              <a:avLst/>
              <a:gdLst>
                <a:gd name="T0" fmla="*/ 4163 w 6"/>
                <a:gd name="T1" fmla="*/ 0 h 16"/>
                <a:gd name="T2" fmla="*/ 2397 w 6"/>
                <a:gd name="T3" fmla="*/ 1 h 16"/>
                <a:gd name="T4" fmla="*/ 0 w 6"/>
                <a:gd name="T5" fmla="*/ 125 h 16"/>
                <a:gd name="T6" fmla="*/ 0 w 6"/>
                <a:gd name="T7" fmla="*/ 280 h 16"/>
                <a:gd name="T8" fmla="*/ 0 w 6"/>
                <a:gd name="T9" fmla="*/ 380 h 16"/>
                <a:gd name="T10" fmla="*/ 0 w 6"/>
                <a:gd name="T11" fmla="*/ 499 h 16"/>
                <a:gd name="T12" fmla="*/ 1547 w 6"/>
                <a:gd name="T13" fmla="*/ 650 h 16"/>
                <a:gd name="T14" fmla="*/ 3482 w 6"/>
                <a:gd name="T15" fmla="*/ 666 h 16"/>
                <a:gd name="T16" fmla="*/ 5223 w 6"/>
                <a:gd name="T17" fmla="*/ 666 h 16"/>
                <a:gd name="T18" fmla="*/ 4163 w 6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4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4" y="0"/>
                  </a:lnTo>
                </a:path>
              </a:pathLst>
            </a:custGeom>
            <a:solidFill>
              <a:srgbClr val="59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6" name="Freeform 1309">
              <a:extLst>
                <a:ext uri="{FF2B5EF4-FFF2-40B4-BE49-F238E27FC236}">
                  <a16:creationId xmlns:a16="http://schemas.microsoft.com/office/drawing/2014/main" id="{EB9401DA-F302-44EB-8EA7-DDD3584C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918"/>
              <a:ext cx="8" cy="18"/>
            </a:xfrm>
            <a:custGeom>
              <a:avLst/>
              <a:gdLst>
                <a:gd name="T0" fmla="*/ 9502 w 5"/>
                <a:gd name="T1" fmla="*/ 0 h 14"/>
                <a:gd name="T2" fmla="*/ 5939 w 5"/>
                <a:gd name="T3" fmla="*/ 1 h 14"/>
                <a:gd name="T4" fmla="*/ 3712 w 5"/>
                <a:gd name="T5" fmla="*/ 162 h 14"/>
                <a:gd name="T6" fmla="*/ 0 w 5"/>
                <a:gd name="T7" fmla="*/ 267 h 14"/>
                <a:gd name="T8" fmla="*/ 0 w 5"/>
                <a:gd name="T9" fmla="*/ 491 h 14"/>
                <a:gd name="T10" fmla="*/ 0 w 5"/>
                <a:gd name="T11" fmla="*/ 631 h 14"/>
                <a:gd name="T12" fmla="*/ 3712 w 5"/>
                <a:gd name="T13" fmla="*/ 787 h 14"/>
                <a:gd name="T14" fmla="*/ 5939 w 5"/>
                <a:gd name="T15" fmla="*/ 811 h 14"/>
                <a:gd name="T16" fmla="*/ 11763 w 5"/>
                <a:gd name="T17" fmla="*/ 937 h 14"/>
                <a:gd name="T18" fmla="*/ 9502 w 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7" name="Freeform 1310">
              <a:extLst>
                <a:ext uri="{FF2B5EF4-FFF2-40B4-BE49-F238E27FC236}">
                  <a16:creationId xmlns:a16="http://schemas.microsoft.com/office/drawing/2014/main" id="{D404667C-2546-44D9-BE34-9966F397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897"/>
              <a:ext cx="181" cy="39"/>
            </a:xfrm>
            <a:custGeom>
              <a:avLst/>
              <a:gdLst>
                <a:gd name="T0" fmla="*/ 98084 w 122"/>
                <a:gd name="T1" fmla="*/ 387 h 31"/>
                <a:gd name="T2" fmla="*/ 97647 w 122"/>
                <a:gd name="T3" fmla="*/ 0 h 31"/>
                <a:gd name="T4" fmla="*/ 0 w 122"/>
                <a:gd name="T5" fmla="*/ 711 h 31"/>
                <a:gd name="T6" fmla="*/ 1452 w 122"/>
                <a:gd name="T7" fmla="*/ 1466 h 31"/>
                <a:gd name="T8" fmla="*/ 99210 w 122"/>
                <a:gd name="T9" fmla="*/ 771 h 31"/>
                <a:gd name="T10" fmla="*/ 98084 w 122"/>
                <a:gd name="T11" fmla="*/ 38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1"/>
                <a:gd name="T20" fmla="*/ 122 w 12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1">
                  <a:moveTo>
                    <a:pt x="120" y="8"/>
                  </a:moveTo>
                  <a:lnTo>
                    <a:pt x="119" y="0"/>
                  </a:lnTo>
                  <a:lnTo>
                    <a:pt x="0" y="14"/>
                  </a:lnTo>
                  <a:lnTo>
                    <a:pt x="2" y="30"/>
                  </a:lnTo>
                  <a:lnTo>
                    <a:pt x="121" y="16"/>
                  </a:lnTo>
                  <a:lnTo>
                    <a:pt x="120" y="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8" name="Freeform 1311">
              <a:extLst>
                <a:ext uri="{FF2B5EF4-FFF2-40B4-BE49-F238E27FC236}">
                  <a16:creationId xmlns:a16="http://schemas.microsoft.com/office/drawing/2014/main" id="{05C83994-4B10-49CB-A236-E5FE0F94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897"/>
              <a:ext cx="6" cy="18"/>
            </a:xfrm>
            <a:custGeom>
              <a:avLst/>
              <a:gdLst>
                <a:gd name="T0" fmla="*/ 1166 w 4"/>
                <a:gd name="T1" fmla="*/ 937 h 14"/>
                <a:gd name="T2" fmla="*/ 1911 w 4"/>
                <a:gd name="T3" fmla="*/ 811 h 14"/>
                <a:gd name="T4" fmla="*/ 3482 w 4"/>
                <a:gd name="T5" fmla="*/ 787 h 14"/>
                <a:gd name="T6" fmla="*/ 3482 w 4"/>
                <a:gd name="T7" fmla="*/ 631 h 14"/>
                <a:gd name="T8" fmla="*/ 3482 w 4"/>
                <a:gd name="T9" fmla="*/ 441 h 14"/>
                <a:gd name="T10" fmla="*/ 3482 w 4"/>
                <a:gd name="T11" fmla="*/ 267 h 14"/>
                <a:gd name="T12" fmla="*/ 1911 w 4"/>
                <a:gd name="T13" fmla="*/ 162 h 14"/>
                <a:gd name="T14" fmla="*/ 1166 w 4"/>
                <a:gd name="T15" fmla="*/ 1 h 14"/>
                <a:gd name="T16" fmla="*/ 0 w 4"/>
                <a:gd name="T17" fmla="*/ 0 h 14"/>
                <a:gd name="T18" fmla="*/ 1166 w 4"/>
                <a:gd name="T19" fmla="*/ 9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4"/>
                <a:gd name="T32" fmla="*/ 4 w 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4">
                  <a:moveTo>
                    <a:pt x="1" y="13"/>
                  </a:moveTo>
                  <a:lnTo>
                    <a:pt x="2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9" name="Freeform 1312">
              <a:extLst>
                <a:ext uri="{FF2B5EF4-FFF2-40B4-BE49-F238E27FC236}">
                  <a16:creationId xmlns:a16="http://schemas.microsoft.com/office/drawing/2014/main" id="{AC2DA174-4161-453B-BCDC-1F770E1B7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920"/>
              <a:ext cx="5" cy="14"/>
            </a:xfrm>
            <a:custGeom>
              <a:avLst/>
              <a:gdLst>
                <a:gd name="T0" fmla="*/ 10245 w 3"/>
                <a:gd name="T1" fmla="*/ 0 h 12"/>
                <a:gd name="T2" fmla="*/ 6147 w 3"/>
                <a:gd name="T3" fmla="*/ 1 h 12"/>
                <a:gd name="T4" fmla="*/ 0 w 3"/>
                <a:gd name="T5" fmla="*/ 2 h 12"/>
                <a:gd name="T6" fmla="*/ 0 w 3"/>
                <a:gd name="T7" fmla="*/ 64 h 12"/>
                <a:gd name="T8" fmla="*/ 0 w 3"/>
                <a:gd name="T9" fmla="*/ 88 h 12"/>
                <a:gd name="T10" fmla="*/ 0 w 3"/>
                <a:gd name="T11" fmla="*/ 107 h 12"/>
                <a:gd name="T12" fmla="*/ 6147 w 3"/>
                <a:gd name="T13" fmla="*/ 141 h 12"/>
                <a:gd name="T14" fmla="*/ 6147 w 3"/>
                <a:gd name="T15" fmla="*/ 141 h 12"/>
                <a:gd name="T16" fmla="*/ 10245 w 3"/>
                <a:gd name="T17" fmla="*/ 146 h 12"/>
                <a:gd name="T18" fmla="*/ 10245 w 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0" name="Freeform 1313">
              <a:extLst>
                <a:ext uri="{FF2B5EF4-FFF2-40B4-BE49-F238E27FC236}">
                  <a16:creationId xmlns:a16="http://schemas.microsoft.com/office/drawing/2014/main" id="{0EF9B143-A25C-423D-8A77-45E91DA2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898"/>
              <a:ext cx="180" cy="36"/>
            </a:xfrm>
            <a:custGeom>
              <a:avLst/>
              <a:gdLst>
                <a:gd name="T0" fmla="*/ 101676 w 121"/>
                <a:gd name="T1" fmla="*/ 283 h 29"/>
                <a:gd name="T2" fmla="*/ 101367 w 121"/>
                <a:gd name="T3" fmla="*/ 0 h 29"/>
                <a:gd name="T4" fmla="*/ 0 w 121"/>
                <a:gd name="T5" fmla="*/ 541 h 29"/>
                <a:gd name="T6" fmla="*/ 1485 w 121"/>
                <a:gd name="T7" fmla="*/ 1106 h 29"/>
                <a:gd name="T8" fmla="*/ 102856 w 121"/>
                <a:gd name="T9" fmla="*/ 541 h 29"/>
                <a:gd name="T10" fmla="*/ 101676 w 121"/>
                <a:gd name="T11" fmla="*/ 28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9"/>
                <a:gd name="T20" fmla="*/ 121 w 121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9">
                  <a:moveTo>
                    <a:pt x="119" y="7"/>
                  </a:moveTo>
                  <a:lnTo>
                    <a:pt x="118" y="0"/>
                  </a:lnTo>
                  <a:lnTo>
                    <a:pt x="0" y="14"/>
                  </a:lnTo>
                  <a:lnTo>
                    <a:pt x="2" y="28"/>
                  </a:lnTo>
                  <a:lnTo>
                    <a:pt x="120" y="14"/>
                  </a:lnTo>
                  <a:lnTo>
                    <a:pt x="119" y="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1" name="Freeform 1314">
              <a:extLst>
                <a:ext uri="{FF2B5EF4-FFF2-40B4-BE49-F238E27FC236}">
                  <a16:creationId xmlns:a16="http://schemas.microsoft.com/office/drawing/2014/main" id="{C746B70E-796A-45BF-A48D-ABE53C191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898"/>
              <a:ext cx="6" cy="15"/>
            </a:xfrm>
            <a:custGeom>
              <a:avLst/>
              <a:gdLst>
                <a:gd name="T0" fmla="*/ 1166 w 4"/>
                <a:gd name="T1" fmla="*/ 529 h 12"/>
                <a:gd name="T2" fmla="*/ 1911 w 4"/>
                <a:gd name="T3" fmla="*/ 455 h 12"/>
                <a:gd name="T4" fmla="*/ 1911 w 4"/>
                <a:gd name="T5" fmla="*/ 380 h 12"/>
                <a:gd name="T6" fmla="*/ 3482 w 4"/>
                <a:gd name="T7" fmla="*/ 305 h 12"/>
                <a:gd name="T8" fmla="*/ 3482 w 4"/>
                <a:gd name="T9" fmla="*/ 233 h 12"/>
                <a:gd name="T10" fmla="*/ 3482 w 4"/>
                <a:gd name="T11" fmla="*/ 149 h 12"/>
                <a:gd name="T12" fmla="*/ 1911 w 4"/>
                <a:gd name="T13" fmla="*/ 1 h 12"/>
                <a:gd name="T14" fmla="*/ 1166 w 4"/>
                <a:gd name="T15" fmla="*/ 1 h 12"/>
                <a:gd name="T16" fmla="*/ 0 w 4"/>
                <a:gd name="T17" fmla="*/ 0 h 12"/>
                <a:gd name="T18" fmla="*/ 1166 w 4"/>
                <a:gd name="T19" fmla="*/ 52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11"/>
                  </a:moveTo>
                  <a:lnTo>
                    <a:pt x="2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1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2" name="Freeform 1315">
              <a:extLst>
                <a:ext uri="{FF2B5EF4-FFF2-40B4-BE49-F238E27FC236}">
                  <a16:creationId xmlns:a16="http://schemas.microsoft.com/office/drawing/2014/main" id="{674566C1-2460-40E8-ADC4-83F82473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921"/>
              <a:ext cx="4" cy="12"/>
            </a:xfrm>
            <a:custGeom>
              <a:avLst/>
              <a:gdLst>
                <a:gd name="T0" fmla="*/ 276 w 3"/>
                <a:gd name="T1" fmla="*/ 0 h 10"/>
                <a:gd name="T2" fmla="*/ 1 w 3"/>
                <a:gd name="T3" fmla="*/ 1 h 10"/>
                <a:gd name="T4" fmla="*/ 0 w 3"/>
                <a:gd name="T5" fmla="*/ 2 h 10"/>
                <a:gd name="T6" fmla="*/ 0 w 3"/>
                <a:gd name="T7" fmla="*/ 72 h 10"/>
                <a:gd name="T8" fmla="*/ 0 w 3"/>
                <a:gd name="T9" fmla="*/ 103 h 10"/>
                <a:gd name="T10" fmla="*/ 0 w 3"/>
                <a:gd name="T11" fmla="*/ 149 h 10"/>
                <a:gd name="T12" fmla="*/ 1 w 3"/>
                <a:gd name="T13" fmla="*/ 179 h 10"/>
                <a:gd name="T14" fmla="*/ 1 w 3"/>
                <a:gd name="T15" fmla="*/ 179 h 10"/>
                <a:gd name="T16" fmla="*/ 276 w 3"/>
                <a:gd name="T17" fmla="*/ 210 h 10"/>
                <a:gd name="T18" fmla="*/ 276 w 3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3" name="Freeform 1316">
              <a:extLst>
                <a:ext uri="{FF2B5EF4-FFF2-40B4-BE49-F238E27FC236}">
                  <a16:creationId xmlns:a16="http://schemas.microsoft.com/office/drawing/2014/main" id="{53DBB39D-7355-4732-903C-62F302AC9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900"/>
              <a:ext cx="176" cy="33"/>
            </a:xfrm>
            <a:custGeom>
              <a:avLst/>
              <a:gdLst>
                <a:gd name="T0" fmla="*/ 90964 w 119"/>
                <a:gd name="T1" fmla="*/ 216 h 27"/>
                <a:gd name="T2" fmla="*/ 90045 w 119"/>
                <a:gd name="T3" fmla="*/ 0 h 27"/>
                <a:gd name="T4" fmla="*/ 0 w 119"/>
                <a:gd name="T5" fmla="*/ 441 h 27"/>
                <a:gd name="T6" fmla="*/ 1392 w 119"/>
                <a:gd name="T7" fmla="*/ 805 h 27"/>
                <a:gd name="T8" fmla="*/ 91686 w 119"/>
                <a:gd name="T9" fmla="*/ 363 h 27"/>
                <a:gd name="T10" fmla="*/ 90964 w 119"/>
                <a:gd name="T11" fmla="*/ 2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27"/>
                <a:gd name="T20" fmla="*/ 119 w 1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27">
                  <a:moveTo>
                    <a:pt x="117" y="7"/>
                  </a:moveTo>
                  <a:lnTo>
                    <a:pt x="116" y="0"/>
                  </a:lnTo>
                  <a:lnTo>
                    <a:pt x="0" y="14"/>
                  </a:lnTo>
                  <a:lnTo>
                    <a:pt x="2" y="26"/>
                  </a:lnTo>
                  <a:lnTo>
                    <a:pt x="118" y="12"/>
                  </a:lnTo>
                  <a:lnTo>
                    <a:pt x="117" y="7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4" name="Freeform 1317">
              <a:extLst>
                <a:ext uri="{FF2B5EF4-FFF2-40B4-BE49-F238E27FC236}">
                  <a16:creationId xmlns:a16="http://schemas.microsoft.com/office/drawing/2014/main" id="{3E3BDCF0-75EE-459C-B2E1-378DDB1F2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900"/>
              <a:ext cx="4" cy="12"/>
            </a:xfrm>
            <a:custGeom>
              <a:avLst/>
              <a:gdLst>
                <a:gd name="T0" fmla="*/ 1 w 3"/>
                <a:gd name="T1" fmla="*/ 210 h 10"/>
                <a:gd name="T2" fmla="*/ 1 w 3"/>
                <a:gd name="T3" fmla="*/ 179 h 10"/>
                <a:gd name="T4" fmla="*/ 276 w 3"/>
                <a:gd name="T5" fmla="*/ 149 h 10"/>
                <a:gd name="T6" fmla="*/ 276 w 3"/>
                <a:gd name="T7" fmla="*/ 124 h 10"/>
                <a:gd name="T8" fmla="*/ 276 w 3"/>
                <a:gd name="T9" fmla="*/ 86 h 10"/>
                <a:gd name="T10" fmla="*/ 276 w 3"/>
                <a:gd name="T11" fmla="*/ 2 h 10"/>
                <a:gd name="T12" fmla="*/ 276 w 3"/>
                <a:gd name="T13" fmla="*/ 1 h 10"/>
                <a:gd name="T14" fmla="*/ 1 w 3"/>
                <a:gd name="T15" fmla="*/ 1 h 10"/>
                <a:gd name="T16" fmla="*/ 0 w 3"/>
                <a:gd name="T17" fmla="*/ 0 h 10"/>
                <a:gd name="T18" fmla="*/ 1 w 3"/>
                <a:gd name="T19" fmla="*/ 2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1" y="9"/>
                  </a:move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9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5" name="Freeform 1318">
              <a:extLst>
                <a:ext uri="{FF2B5EF4-FFF2-40B4-BE49-F238E27FC236}">
                  <a16:creationId xmlns:a16="http://schemas.microsoft.com/office/drawing/2014/main" id="{BE736D63-F6D5-408F-8E14-19DEB5B0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921"/>
              <a:ext cx="3" cy="11"/>
            </a:xfrm>
            <a:custGeom>
              <a:avLst/>
              <a:gdLst>
                <a:gd name="T0" fmla="*/ 1166 w 2"/>
                <a:gd name="T1" fmla="*/ 0 h 9"/>
                <a:gd name="T2" fmla="*/ 0 w 2"/>
                <a:gd name="T3" fmla="*/ 1 h 9"/>
                <a:gd name="T4" fmla="*/ 0 w 2"/>
                <a:gd name="T5" fmla="*/ 2 h 9"/>
                <a:gd name="T6" fmla="*/ 0 w 2"/>
                <a:gd name="T7" fmla="*/ 97 h 9"/>
                <a:gd name="T8" fmla="*/ 0 w 2"/>
                <a:gd name="T9" fmla="*/ 145 h 9"/>
                <a:gd name="T10" fmla="*/ 0 w 2"/>
                <a:gd name="T11" fmla="*/ 177 h 9"/>
                <a:gd name="T12" fmla="*/ 0 w 2"/>
                <a:gd name="T13" fmla="*/ 216 h 9"/>
                <a:gd name="T14" fmla="*/ 1166 w 2"/>
                <a:gd name="T15" fmla="*/ 243 h 9"/>
                <a:gd name="T16" fmla="*/ 1166 w 2"/>
                <a:gd name="T17" fmla="*/ 243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6" name="Freeform 1319">
              <a:extLst>
                <a:ext uri="{FF2B5EF4-FFF2-40B4-BE49-F238E27FC236}">
                  <a16:creationId xmlns:a16="http://schemas.microsoft.com/office/drawing/2014/main" id="{B4B4DD7A-2595-4323-BA82-446DBEF4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901"/>
              <a:ext cx="174" cy="31"/>
            </a:xfrm>
            <a:custGeom>
              <a:avLst/>
              <a:gdLst>
                <a:gd name="T0" fmla="*/ 97879 w 117"/>
                <a:gd name="T1" fmla="*/ 224 h 25"/>
                <a:gd name="T2" fmla="*/ 97879 w 117"/>
                <a:gd name="T3" fmla="*/ 0 h 25"/>
                <a:gd name="T4" fmla="*/ 0 w 117"/>
                <a:gd name="T5" fmla="*/ 495 h 25"/>
                <a:gd name="T6" fmla="*/ 1484 w 117"/>
                <a:gd name="T7" fmla="*/ 936 h 25"/>
                <a:gd name="T8" fmla="*/ 98912 w 117"/>
                <a:gd name="T9" fmla="*/ 428 h 25"/>
                <a:gd name="T10" fmla="*/ 97879 w 117"/>
                <a:gd name="T11" fmla="*/ 22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"/>
                <a:gd name="T19" fmla="*/ 0 h 25"/>
                <a:gd name="T20" fmla="*/ 117 w 1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" h="25">
                  <a:moveTo>
                    <a:pt x="115" y="6"/>
                  </a:moveTo>
                  <a:lnTo>
                    <a:pt x="115" y="0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116" y="11"/>
                  </a:lnTo>
                  <a:lnTo>
                    <a:pt x="115" y="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7" name="Freeform 1320">
              <a:extLst>
                <a:ext uri="{FF2B5EF4-FFF2-40B4-BE49-F238E27FC236}">
                  <a16:creationId xmlns:a16="http://schemas.microsoft.com/office/drawing/2014/main" id="{6F6AFD39-6799-422B-8289-0D49118C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901"/>
              <a:ext cx="3" cy="11"/>
            </a:xfrm>
            <a:custGeom>
              <a:avLst/>
              <a:gdLst>
                <a:gd name="T0" fmla="*/ 0 w 2"/>
                <a:gd name="T1" fmla="*/ 243 h 9"/>
                <a:gd name="T2" fmla="*/ 1166 w 2"/>
                <a:gd name="T3" fmla="*/ 216 h 9"/>
                <a:gd name="T4" fmla="*/ 1166 w 2"/>
                <a:gd name="T5" fmla="*/ 177 h 9"/>
                <a:gd name="T6" fmla="*/ 1166 w 2"/>
                <a:gd name="T7" fmla="*/ 145 h 9"/>
                <a:gd name="T8" fmla="*/ 1166 w 2"/>
                <a:gd name="T9" fmla="*/ 97 h 9"/>
                <a:gd name="T10" fmla="*/ 1166 w 2"/>
                <a:gd name="T11" fmla="*/ 2 h 9"/>
                <a:gd name="T12" fmla="*/ 1166 w 2"/>
                <a:gd name="T13" fmla="*/ 1 h 9"/>
                <a:gd name="T14" fmla="*/ 0 w 2"/>
                <a:gd name="T15" fmla="*/ 0 h 9"/>
                <a:gd name="T16" fmla="*/ 0 w 2"/>
                <a:gd name="T17" fmla="*/ 0 h 9"/>
                <a:gd name="T18" fmla="*/ 0 w 2"/>
                <a:gd name="T19" fmla="*/ 243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0" y="8"/>
                  </a:move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8" name="Freeform 1321">
              <a:extLst>
                <a:ext uri="{FF2B5EF4-FFF2-40B4-BE49-F238E27FC236}">
                  <a16:creationId xmlns:a16="http://schemas.microsoft.com/office/drawing/2014/main" id="{0C2E7ECE-781D-4E77-BA82-6BAE2B3A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922"/>
              <a:ext cx="2" cy="9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1 h 7"/>
                <a:gd name="T4" fmla="*/ 0 w 1"/>
                <a:gd name="T5" fmla="*/ 267 h 7"/>
                <a:gd name="T6" fmla="*/ 0 w 1"/>
                <a:gd name="T7" fmla="*/ 441 h 7"/>
                <a:gd name="T8" fmla="*/ 0 w 1"/>
                <a:gd name="T9" fmla="*/ 441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9" name="Freeform 1322">
              <a:extLst>
                <a:ext uri="{FF2B5EF4-FFF2-40B4-BE49-F238E27FC236}">
                  <a16:creationId xmlns:a16="http://schemas.microsoft.com/office/drawing/2014/main" id="{4546B23D-13C1-45DB-8C31-90FA2054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902"/>
              <a:ext cx="170" cy="29"/>
            </a:xfrm>
            <a:custGeom>
              <a:avLst/>
              <a:gdLst>
                <a:gd name="T0" fmla="*/ 88116 w 115"/>
                <a:gd name="T1" fmla="*/ 252 h 23"/>
                <a:gd name="T2" fmla="*/ 86910 w 115"/>
                <a:gd name="T3" fmla="*/ 0 h 23"/>
                <a:gd name="T4" fmla="*/ 0 w 115"/>
                <a:gd name="T5" fmla="*/ 638 h 23"/>
                <a:gd name="T6" fmla="*/ 1 w 115"/>
                <a:gd name="T7" fmla="*/ 1122 h 23"/>
                <a:gd name="T8" fmla="*/ 88116 w 115"/>
                <a:gd name="T9" fmla="*/ 474 h 23"/>
                <a:gd name="T10" fmla="*/ 88116 w 115"/>
                <a:gd name="T11" fmla="*/ 25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23"/>
                <a:gd name="T20" fmla="*/ 115 w 11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23">
                  <a:moveTo>
                    <a:pt x="114" y="5"/>
                  </a:moveTo>
                  <a:lnTo>
                    <a:pt x="113" y="0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114" y="9"/>
                  </a:lnTo>
                  <a:lnTo>
                    <a:pt x="114" y="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0" name="Freeform 1323">
              <a:extLst>
                <a:ext uri="{FF2B5EF4-FFF2-40B4-BE49-F238E27FC236}">
                  <a16:creationId xmlns:a16="http://schemas.microsoft.com/office/drawing/2014/main" id="{39336237-5100-4724-8AFD-9FC4FD76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902"/>
              <a:ext cx="2" cy="9"/>
            </a:xfrm>
            <a:custGeom>
              <a:avLst/>
              <a:gdLst>
                <a:gd name="T0" fmla="*/ 0 w 1"/>
                <a:gd name="T1" fmla="*/ 441 h 7"/>
                <a:gd name="T2" fmla="*/ 0 w 1"/>
                <a:gd name="T3" fmla="*/ 343 h 7"/>
                <a:gd name="T4" fmla="*/ 0 w 1"/>
                <a:gd name="T5" fmla="*/ 208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44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1" name="Freeform 1324">
              <a:extLst>
                <a:ext uri="{FF2B5EF4-FFF2-40B4-BE49-F238E27FC236}">
                  <a16:creationId xmlns:a16="http://schemas.microsoft.com/office/drawing/2014/main" id="{4B9033B4-2718-489D-8EE7-3141B419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923"/>
              <a:ext cx="3" cy="6"/>
            </a:xfrm>
            <a:custGeom>
              <a:avLst/>
              <a:gdLst>
                <a:gd name="T0" fmla="*/ 0 w 2"/>
                <a:gd name="T1" fmla="*/ 0 h 5"/>
                <a:gd name="T2" fmla="*/ 1166 w 2"/>
                <a:gd name="T3" fmla="*/ 1 h 5"/>
                <a:gd name="T4" fmla="*/ 1166 w 2"/>
                <a:gd name="T5" fmla="*/ 2 h 5"/>
                <a:gd name="T6" fmla="*/ 1166 w 2"/>
                <a:gd name="T7" fmla="*/ 72 h 5"/>
                <a:gd name="T8" fmla="*/ 0 w 2"/>
                <a:gd name="T9" fmla="*/ 86 h 5"/>
                <a:gd name="T10" fmla="*/ 0 w 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2" name="Freeform 1325">
              <a:extLst>
                <a:ext uri="{FF2B5EF4-FFF2-40B4-BE49-F238E27FC236}">
                  <a16:creationId xmlns:a16="http://schemas.microsoft.com/office/drawing/2014/main" id="{B069CD12-1AE1-4689-8F25-81238D00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903"/>
              <a:ext cx="170" cy="26"/>
            </a:xfrm>
            <a:custGeom>
              <a:avLst/>
              <a:gdLst>
                <a:gd name="T0" fmla="*/ 86910 w 115"/>
                <a:gd name="T1" fmla="*/ 146 h 21"/>
                <a:gd name="T2" fmla="*/ 86910 w 115"/>
                <a:gd name="T3" fmla="*/ 0 h 21"/>
                <a:gd name="T4" fmla="*/ 0 w 115"/>
                <a:gd name="T5" fmla="*/ 485 h 21"/>
                <a:gd name="T6" fmla="*/ 1 w 115"/>
                <a:gd name="T7" fmla="*/ 749 h 21"/>
                <a:gd name="T8" fmla="*/ 88116 w 115"/>
                <a:gd name="T9" fmla="*/ 317 h 21"/>
                <a:gd name="T10" fmla="*/ 86910 w 115"/>
                <a:gd name="T11" fmla="*/ 14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21"/>
                <a:gd name="T20" fmla="*/ 115 w 1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21">
                  <a:moveTo>
                    <a:pt x="113" y="4"/>
                  </a:moveTo>
                  <a:lnTo>
                    <a:pt x="113" y="0"/>
                  </a:lnTo>
                  <a:lnTo>
                    <a:pt x="0" y="12"/>
                  </a:lnTo>
                  <a:lnTo>
                    <a:pt x="1" y="20"/>
                  </a:lnTo>
                  <a:lnTo>
                    <a:pt x="114" y="8"/>
                  </a:lnTo>
                  <a:lnTo>
                    <a:pt x="113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3" name="Freeform 1326">
              <a:extLst>
                <a:ext uri="{FF2B5EF4-FFF2-40B4-BE49-F238E27FC236}">
                  <a16:creationId xmlns:a16="http://schemas.microsoft.com/office/drawing/2014/main" id="{7CD6EAD8-8845-4D10-B9A7-00589CB3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903"/>
              <a:ext cx="3" cy="7"/>
            </a:xfrm>
            <a:custGeom>
              <a:avLst/>
              <a:gdLst>
                <a:gd name="T0" fmla="*/ 1166 w 2"/>
                <a:gd name="T1" fmla="*/ 1182 h 5"/>
                <a:gd name="T2" fmla="*/ 0 w 2"/>
                <a:gd name="T3" fmla="*/ 844 h 5"/>
                <a:gd name="T4" fmla="*/ 0 w 2"/>
                <a:gd name="T5" fmla="*/ 603 h 5"/>
                <a:gd name="T6" fmla="*/ 0 w 2"/>
                <a:gd name="T7" fmla="*/ 1 h 5"/>
                <a:gd name="T8" fmla="*/ 1166 w 2"/>
                <a:gd name="T9" fmla="*/ 0 h 5"/>
                <a:gd name="T10" fmla="*/ 1166 w 2"/>
                <a:gd name="T11" fmla="*/ 118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1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4" name="Freeform 1327">
              <a:extLst>
                <a:ext uri="{FF2B5EF4-FFF2-40B4-BE49-F238E27FC236}">
                  <a16:creationId xmlns:a16="http://schemas.microsoft.com/office/drawing/2014/main" id="{E60F0926-674C-4A0B-B4D6-F17F09B4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24"/>
              <a:ext cx="4" cy="4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276 w 3"/>
                <a:gd name="T5" fmla="*/ 1 h 3"/>
                <a:gd name="T6" fmla="*/ 1 w 3"/>
                <a:gd name="T7" fmla="*/ 276 h 3"/>
                <a:gd name="T8" fmla="*/ 0 w 3"/>
                <a:gd name="T9" fmla="*/ 276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5" name="Freeform 1328">
              <a:extLst>
                <a:ext uri="{FF2B5EF4-FFF2-40B4-BE49-F238E27FC236}">
                  <a16:creationId xmlns:a16="http://schemas.microsoft.com/office/drawing/2014/main" id="{37B04F58-2568-420A-A87A-002C5CC0C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905"/>
              <a:ext cx="168" cy="23"/>
            </a:xfrm>
            <a:custGeom>
              <a:avLst/>
              <a:gdLst>
                <a:gd name="T0" fmla="*/ 93760 w 113"/>
                <a:gd name="T1" fmla="*/ 85 h 19"/>
                <a:gd name="T2" fmla="*/ 93760 w 113"/>
                <a:gd name="T3" fmla="*/ 0 h 19"/>
                <a:gd name="T4" fmla="*/ 0 w 113"/>
                <a:gd name="T5" fmla="*/ 326 h 19"/>
                <a:gd name="T6" fmla="*/ 1 w 113"/>
                <a:gd name="T7" fmla="*/ 478 h 19"/>
                <a:gd name="T8" fmla="*/ 95139 w 113"/>
                <a:gd name="T9" fmla="*/ 151 h 19"/>
                <a:gd name="T10" fmla="*/ 93760 w 113"/>
                <a:gd name="T11" fmla="*/ 8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9"/>
                <a:gd name="T20" fmla="*/ 113 w 11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9">
                  <a:moveTo>
                    <a:pt x="111" y="3"/>
                  </a:moveTo>
                  <a:lnTo>
                    <a:pt x="111" y="0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112" y="6"/>
                  </a:lnTo>
                  <a:lnTo>
                    <a:pt x="111" y="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6" name="Freeform 1329">
              <a:extLst>
                <a:ext uri="{FF2B5EF4-FFF2-40B4-BE49-F238E27FC236}">
                  <a16:creationId xmlns:a16="http://schemas.microsoft.com/office/drawing/2014/main" id="{EA8D961A-F411-4BBE-AC22-642F34427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905"/>
              <a:ext cx="4" cy="3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276 w 3"/>
                <a:gd name="T9" fmla="*/ 0 h 3"/>
                <a:gd name="T10" fmla="*/ 1 w 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2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7" name="Freeform 1330">
              <a:extLst>
                <a:ext uri="{FF2B5EF4-FFF2-40B4-BE49-F238E27FC236}">
                  <a16:creationId xmlns:a16="http://schemas.microsoft.com/office/drawing/2014/main" id="{C37ED839-1D05-4895-880B-92CA47C49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906"/>
              <a:ext cx="6" cy="1"/>
            </a:xfrm>
            <a:custGeom>
              <a:avLst/>
              <a:gdLst>
                <a:gd name="T0" fmla="*/ 1911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3482 w 4"/>
                <a:gd name="T9" fmla="*/ 0 h 1"/>
                <a:gd name="T10" fmla="*/ 1911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2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8" name="Freeform 1331">
              <a:extLst>
                <a:ext uri="{FF2B5EF4-FFF2-40B4-BE49-F238E27FC236}">
                  <a16:creationId xmlns:a16="http://schemas.microsoft.com/office/drawing/2014/main" id="{2B16C11E-FCB0-4E17-A5F7-FAD6B0D73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906"/>
              <a:ext cx="166" cy="21"/>
            </a:xfrm>
            <a:custGeom>
              <a:avLst/>
              <a:gdLst>
                <a:gd name="T0" fmla="*/ 1 w 112"/>
                <a:gd name="T1" fmla="*/ 504 h 17"/>
                <a:gd name="T2" fmla="*/ 1 w 112"/>
                <a:gd name="T3" fmla="*/ 598 h 17"/>
                <a:gd name="T4" fmla="*/ 89547 w 112"/>
                <a:gd name="T5" fmla="*/ 142 h 17"/>
                <a:gd name="T6" fmla="*/ 88678 w 112"/>
                <a:gd name="T7" fmla="*/ 0 h 17"/>
                <a:gd name="T8" fmla="*/ 0 w 112"/>
                <a:gd name="T9" fmla="*/ 435 h 17"/>
                <a:gd name="T10" fmla="*/ 1 w 112"/>
                <a:gd name="T11" fmla="*/ 50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"/>
                <a:gd name="T20" fmla="*/ 112 w 1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">
                  <a:moveTo>
                    <a:pt x="1" y="14"/>
                  </a:moveTo>
                  <a:lnTo>
                    <a:pt x="1" y="16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0" y="12"/>
                  </a:lnTo>
                  <a:lnTo>
                    <a:pt x="1" y="14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9" name="Freeform 1332">
              <a:extLst>
                <a:ext uri="{FF2B5EF4-FFF2-40B4-BE49-F238E27FC236}">
                  <a16:creationId xmlns:a16="http://schemas.microsoft.com/office/drawing/2014/main" id="{38FE32DA-9C91-4262-AF75-18F024DE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26"/>
              <a:ext cx="6" cy="1"/>
            </a:xfrm>
            <a:custGeom>
              <a:avLst/>
              <a:gdLst>
                <a:gd name="T0" fmla="*/ 1166 w 4"/>
                <a:gd name="T1" fmla="*/ 0 h 1"/>
                <a:gd name="T2" fmla="*/ 1911 w 4"/>
                <a:gd name="T3" fmla="*/ 0 h 1"/>
                <a:gd name="T4" fmla="*/ 3482 w 4"/>
                <a:gd name="T5" fmla="*/ 0 h 1"/>
                <a:gd name="T6" fmla="*/ 1911 w 4"/>
                <a:gd name="T7" fmla="*/ 0 h 1"/>
                <a:gd name="T8" fmla="*/ 0 w 4"/>
                <a:gd name="T9" fmla="*/ 0 h 1"/>
                <a:gd name="T10" fmla="*/ 1166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"/>
                <a:gd name="T20" fmla="*/ 4 w 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0" name="Freeform 1333">
              <a:extLst>
                <a:ext uri="{FF2B5EF4-FFF2-40B4-BE49-F238E27FC236}">
                  <a16:creationId xmlns:a16="http://schemas.microsoft.com/office/drawing/2014/main" id="{1478F617-D4D7-4FE7-B01C-96A740C7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220"/>
              <a:ext cx="13" cy="5"/>
            </a:xfrm>
            <a:custGeom>
              <a:avLst/>
              <a:gdLst>
                <a:gd name="T0" fmla="*/ 4258 w 9"/>
                <a:gd name="T1" fmla="*/ 125 h 4"/>
                <a:gd name="T2" fmla="*/ 4258 w 9"/>
                <a:gd name="T3" fmla="*/ 110 h 4"/>
                <a:gd name="T4" fmla="*/ 3457 w 9"/>
                <a:gd name="T5" fmla="*/ 1 h 4"/>
                <a:gd name="T6" fmla="*/ 3194 w 9"/>
                <a:gd name="T7" fmla="*/ 0 h 4"/>
                <a:gd name="T8" fmla="*/ 2393 w 9"/>
                <a:gd name="T9" fmla="*/ 0 h 4"/>
                <a:gd name="T10" fmla="*/ 1531 w 9"/>
                <a:gd name="T11" fmla="*/ 0 h 4"/>
                <a:gd name="T12" fmla="*/ 1 w 9"/>
                <a:gd name="T13" fmla="*/ 0 h 4"/>
                <a:gd name="T14" fmla="*/ 1 w 9"/>
                <a:gd name="T15" fmla="*/ 1 h 4"/>
                <a:gd name="T16" fmla="*/ 0 w 9"/>
                <a:gd name="T17" fmla="*/ 110 h 4"/>
                <a:gd name="T18" fmla="*/ 4258 w 9"/>
                <a:gd name="T19" fmla="*/ 12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"/>
                <a:gd name="T32" fmla="*/ 9 w 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">
                  <a:moveTo>
                    <a:pt x="8" y="3"/>
                  </a:move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8" y="3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1" name="Freeform 1334">
              <a:extLst>
                <a:ext uri="{FF2B5EF4-FFF2-40B4-BE49-F238E27FC236}">
                  <a16:creationId xmlns:a16="http://schemas.microsoft.com/office/drawing/2014/main" id="{9F30844C-2301-4516-959E-9B892D0C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228"/>
              <a:ext cx="93" cy="512"/>
            </a:xfrm>
            <a:custGeom>
              <a:avLst/>
              <a:gdLst>
                <a:gd name="T0" fmla="*/ 10713 w 63"/>
                <a:gd name="T1" fmla="*/ 17206 h 411"/>
                <a:gd name="T2" fmla="*/ 10713 w 63"/>
                <a:gd name="T3" fmla="*/ 16880 h 411"/>
                <a:gd name="T4" fmla="*/ 12174 w 63"/>
                <a:gd name="T5" fmla="*/ 16259 h 411"/>
                <a:gd name="T6" fmla="*/ 13720 w 63"/>
                <a:gd name="T7" fmla="*/ 15359 h 411"/>
                <a:gd name="T8" fmla="*/ 16164 w 63"/>
                <a:gd name="T9" fmla="*/ 14280 h 411"/>
                <a:gd name="T10" fmla="*/ 19508 w 63"/>
                <a:gd name="T11" fmla="*/ 12963 h 411"/>
                <a:gd name="T12" fmla="*/ 21644 w 63"/>
                <a:gd name="T13" fmla="*/ 11538 h 411"/>
                <a:gd name="T14" fmla="*/ 25467 w 63"/>
                <a:gd name="T15" fmla="*/ 10024 h 411"/>
                <a:gd name="T16" fmla="*/ 28798 w 63"/>
                <a:gd name="T17" fmla="*/ 8379 h 411"/>
                <a:gd name="T18" fmla="*/ 31951 w 63"/>
                <a:gd name="T19" fmla="*/ 6858 h 411"/>
                <a:gd name="T20" fmla="*/ 35223 w 63"/>
                <a:gd name="T21" fmla="*/ 5303 h 411"/>
                <a:gd name="T22" fmla="*/ 38216 w 63"/>
                <a:gd name="T23" fmla="*/ 3959 h 411"/>
                <a:gd name="T24" fmla="*/ 41186 w 63"/>
                <a:gd name="T25" fmla="*/ 2708 h 411"/>
                <a:gd name="T26" fmla="*/ 42702 w 63"/>
                <a:gd name="T27" fmla="*/ 1586 h 411"/>
                <a:gd name="T28" fmla="*/ 45074 w 63"/>
                <a:gd name="T29" fmla="*/ 795 h 411"/>
                <a:gd name="T30" fmla="*/ 46930 w 63"/>
                <a:gd name="T31" fmla="*/ 289 h 411"/>
                <a:gd name="T32" fmla="*/ 46930 w 63"/>
                <a:gd name="T33" fmla="*/ 2 h 411"/>
                <a:gd name="T34" fmla="*/ 36418 w 63"/>
                <a:gd name="T35" fmla="*/ 1 h 411"/>
                <a:gd name="T36" fmla="*/ 35223 w 63"/>
                <a:gd name="T37" fmla="*/ 360 h 411"/>
                <a:gd name="T38" fmla="*/ 35223 w 63"/>
                <a:gd name="T39" fmla="*/ 1079 h 411"/>
                <a:gd name="T40" fmla="*/ 31951 w 63"/>
                <a:gd name="T41" fmla="*/ 2027 h 411"/>
                <a:gd name="T42" fmla="*/ 29897 w 63"/>
                <a:gd name="T43" fmla="*/ 3184 h 411"/>
                <a:gd name="T44" fmla="*/ 26939 w 63"/>
                <a:gd name="T45" fmla="*/ 4530 h 411"/>
                <a:gd name="T46" fmla="*/ 23861 w 63"/>
                <a:gd name="T47" fmla="*/ 6009 h 411"/>
                <a:gd name="T48" fmla="*/ 20253 w 63"/>
                <a:gd name="T49" fmla="*/ 7498 h 411"/>
                <a:gd name="T50" fmla="*/ 17252 w 63"/>
                <a:gd name="T51" fmla="*/ 9155 h 411"/>
                <a:gd name="T52" fmla="*/ 13720 w 63"/>
                <a:gd name="T53" fmla="*/ 10642 h 411"/>
                <a:gd name="T54" fmla="*/ 10713 w 63"/>
                <a:gd name="T55" fmla="*/ 12170 h 411"/>
                <a:gd name="T56" fmla="*/ 7418 w 63"/>
                <a:gd name="T57" fmla="*/ 13523 h 411"/>
                <a:gd name="T58" fmla="*/ 4417 w 63"/>
                <a:gd name="T59" fmla="*/ 14797 h 411"/>
                <a:gd name="T60" fmla="*/ 2992 w 63"/>
                <a:gd name="T61" fmla="*/ 15739 h 411"/>
                <a:gd name="T62" fmla="*/ 1373 w 63"/>
                <a:gd name="T63" fmla="*/ 16560 h 411"/>
                <a:gd name="T64" fmla="*/ 0 w 63"/>
                <a:gd name="T65" fmla="*/ 16998 h 411"/>
                <a:gd name="T66" fmla="*/ 10713 w 63"/>
                <a:gd name="T67" fmla="*/ 1720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411"/>
                <a:gd name="T104" fmla="*/ 63 w 63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411">
                  <a:moveTo>
                    <a:pt x="14" y="410"/>
                  </a:moveTo>
                  <a:lnTo>
                    <a:pt x="14" y="410"/>
                  </a:lnTo>
                  <a:lnTo>
                    <a:pt x="14" y="407"/>
                  </a:lnTo>
                  <a:lnTo>
                    <a:pt x="14" y="403"/>
                  </a:lnTo>
                  <a:lnTo>
                    <a:pt x="15" y="397"/>
                  </a:lnTo>
                  <a:lnTo>
                    <a:pt x="16" y="388"/>
                  </a:lnTo>
                  <a:lnTo>
                    <a:pt x="17" y="378"/>
                  </a:lnTo>
                  <a:lnTo>
                    <a:pt x="18" y="367"/>
                  </a:lnTo>
                  <a:lnTo>
                    <a:pt x="20" y="355"/>
                  </a:lnTo>
                  <a:lnTo>
                    <a:pt x="22" y="340"/>
                  </a:lnTo>
                  <a:lnTo>
                    <a:pt x="23" y="325"/>
                  </a:lnTo>
                  <a:lnTo>
                    <a:pt x="26" y="309"/>
                  </a:lnTo>
                  <a:lnTo>
                    <a:pt x="27" y="292"/>
                  </a:lnTo>
                  <a:lnTo>
                    <a:pt x="29" y="275"/>
                  </a:lnTo>
                  <a:lnTo>
                    <a:pt x="32" y="256"/>
                  </a:lnTo>
                  <a:lnTo>
                    <a:pt x="34" y="239"/>
                  </a:lnTo>
                  <a:lnTo>
                    <a:pt x="36" y="220"/>
                  </a:lnTo>
                  <a:lnTo>
                    <a:pt x="38" y="201"/>
                  </a:lnTo>
                  <a:lnTo>
                    <a:pt x="41" y="182"/>
                  </a:lnTo>
                  <a:lnTo>
                    <a:pt x="43" y="164"/>
                  </a:lnTo>
                  <a:lnTo>
                    <a:pt x="46" y="145"/>
                  </a:lnTo>
                  <a:lnTo>
                    <a:pt x="47" y="127"/>
                  </a:lnTo>
                  <a:lnTo>
                    <a:pt x="49" y="110"/>
                  </a:lnTo>
                  <a:lnTo>
                    <a:pt x="51" y="94"/>
                  </a:lnTo>
                  <a:lnTo>
                    <a:pt x="53" y="78"/>
                  </a:lnTo>
                  <a:lnTo>
                    <a:pt x="55" y="64"/>
                  </a:lnTo>
                  <a:lnTo>
                    <a:pt x="57" y="50"/>
                  </a:lnTo>
                  <a:lnTo>
                    <a:pt x="57" y="38"/>
                  </a:lnTo>
                  <a:lnTo>
                    <a:pt x="59" y="28"/>
                  </a:lnTo>
                  <a:lnTo>
                    <a:pt x="60" y="19"/>
                  </a:lnTo>
                  <a:lnTo>
                    <a:pt x="61" y="12"/>
                  </a:lnTo>
                  <a:lnTo>
                    <a:pt x="62" y="7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45" y="36"/>
                  </a:lnTo>
                  <a:lnTo>
                    <a:pt x="43" y="48"/>
                  </a:lnTo>
                  <a:lnTo>
                    <a:pt x="42" y="62"/>
                  </a:lnTo>
                  <a:lnTo>
                    <a:pt x="40" y="76"/>
                  </a:lnTo>
                  <a:lnTo>
                    <a:pt x="37" y="92"/>
                  </a:lnTo>
                  <a:lnTo>
                    <a:pt x="36" y="108"/>
                  </a:lnTo>
                  <a:lnTo>
                    <a:pt x="34" y="125"/>
                  </a:lnTo>
                  <a:lnTo>
                    <a:pt x="32" y="143"/>
                  </a:lnTo>
                  <a:lnTo>
                    <a:pt x="29" y="162"/>
                  </a:lnTo>
                  <a:lnTo>
                    <a:pt x="27" y="179"/>
                  </a:lnTo>
                  <a:lnTo>
                    <a:pt x="26" y="199"/>
                  </a:lnTo>
                  <a:lnTo>
                    <a:pt x="23" y="218"/>
                  </a:lnTo>
                  <a:lnTo>
                    <a:pt x="21" y="237"/>
                  </a:lnTo>
                  <a:lnTo>
                    <a:pt x="18" y="254"/>
                  </a:lnTo>
                  <a:lnTo>
                    <a:pt x="16" y="273"/>
                  </a:lnTo>
                  <a:lnTo>
                    <a:pt x="14" y="290"/>
                  </a:lnTo>
                  <a:lnTo>
                    <a:pt x="12" y="308"/>
                  </a:lnTo>
                  <a:lnTo>
                    <a:pt x="10" y="323"/>
                  </a:lnTo>
                  <a:lnTo>
                    <a:pt x="8" y="338"/>
                  </a:lnTo>
                  <a:lnTo>
                    <a:pt x="6" y="353"/>
                  </a:lnTo>
                  <a:lnTo>
                    <a:pt x="5" y="365"/>
                  </a:lnTo>
                  <a:lnTo>
                    <a:pt x="4" y="376"/>
                  </a:lnTo>
                  <a:lnTo>
                    <a:pt x="3" y="386"/>
                  </a:lnTo>
                  <a:lnTo>
                    <a:pt x="2" y="395"/>
                  </a:lnTo>
                  <a:lnTo>
                    <a:pt x="1" y="401"/>
                  </a:lnTo>
                  <a:lnTo>
                    <a:pt x="0" y="405"/>
                  </a:lnTo>
                  <a:lnTo>
                    <a:pt x="0" y="408"/>
                  </a:lnTo>
                  <a:lnTo>
                    <a:pt x="14" y="41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2" name="Freeform 1335">
              <a:extLst>
                <a:ext uri="{FF2B5EF4-FFF2-40B4-BE49-F238E27FC236}">
                  <a16:creationId xmlns:a16="http://schemas.microsoft.com/office/drawing/2014/main" id="{FF78E528-56FE-495A-9F59-71666DA8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3744"/>
              <a:ext cx="22" cy="23"/>
            </a:xfrm>
            <a:custGeom>
              <a:avLst/>
              <a:gdLst>
                <a:gd name="T0" fmla="*/ 1877 w 15"/>
                <a:gd name="T1" fmla="*/ 478 h 19"/>
                <a:gd name="T2" fmla="*/ 1280 w 15"/>
                <a:gd name="T3" fmla="*/ 478 h 19"/>
                <a:gd name="T4" fmla="*/ 4038 w 15"/>
                <a:gd name="T5" fmla="*/ 431 h 19"/>
                <a:gd name="T6" fmla="*/ 7215 w 15"/>
                <a:gd name="T7" fmla="*/ 356 h 19"/>
                <a:gd name="T8" fmla="*/ 8686 w 15"/>
                <a:gd name="T9" fmla="*/ 222 h 19"/>
                <a:gd name="T10" fmla="*/ 9574 w 15"/>
                <a:gd name="T11" fmla="*/ 2 h 19"/>
                <a:gd name="T12" fmla="*/ 2753 w 15"/>
                <a:gd name="T13" fmla="*/ 0 h 19"/>
                <a:gd name="T14" fmla="*/ 1877 w 15"/>
                <a:gd name="T15" fmla="*/ 125 h 19"/>
                <a:gd name="T16" fmla="*/ 1 w 15"/>
                <a:gd name="T17" fmla="*/ 125 h 19"/>
                <a:gd name="T18" fmla="*/ 0 w 15"/>
                <a:gd name="T19" fmla="*/ 125 h 19"/>
                <a:gd name="T20" fmla="*/ 1877 w 15"/>
                <a:gd name="T21" fmla="*/ 478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9"/>
                <a:gd name="T35" fmla="*/ 15 w 15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9">
                  <a:moveTo>
                    <a:pt x="3" y="18"/>
                  </a:moveTo>
                  <a:lnTo>
                    <a:pt x="2" y="18"/>
                  </a:lnTo>
                  <a:lnTo>
                    <a:pt x="6" y="17"/>
                  </a:lnTo>
                  <a:lnTo>
                    <a:pt x="11" y="14"/>
                  </a:lnTo>
                  <a:lnTo>
                    <a:pt x="13" y="8"/>
                  </a:lnTo>
                  <a:lnTo>
                    <a:pt x="14" y="2"/>
                  </a:lnTo>
                  <a:lnTo>
                    <a:pt x="4" y="0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3" y="18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3" name="Freeform 1336">
              <a:extLst>
                <a:ext uri="{FF2B5EF4-FFF2-40B4-BE49-F238E27FC236}">
                  <a16:creationId xmlns:a16="http://schemas.microsoft.com/office/drawing/2014/main" id="{0785AA8B-BFC6-4B1C-8C70-66091735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741"/>
              <a:ext cx="69" cy="26"/>
            </a:xfrm>
            <a:custGeom>
              <a:avLst/>
              <a:gdLst>
                <a:gd name="T0" fmla="*/ 0 w 46"/>
                <a:gd name="T1" fmla="*/ 485 h 21"/>
                <a:gd name="T2" fmla="*/ 3482 w 46"/>
                <a:gd name="T3" fmla="*/ 489 h 21"/>
                <a:gd name="T4" fmla="*/ 6245 w 46"/>
                <a:gd name="T5" fmla="*/ 526 h 21"/>
                <a:gd name="T6" fmla="*/ 11691 w 46"/>
                <a:gd name="T7" fmla="*/ 600 h 21"/>
                <a:gd name="T8" fmla="*/ 19229 w 46"/>
                <a:gd name="T9" fmla="*/ 651 h 21"/>
                <a:gd name="T10" fmla="*/ 27126 w 46"/>
                <a:gd name="T11" fmla="*/ 662 h 21"/>
                <a:gd name="T12" fmla="*/ 33926 w 46"/>
                <a:gd name="T13" fmla="*/ 743 h 21"/>
                <a:gd name="T14" fmla="*/ 39459 w 46"/>
                <a:gd name="T15" fmla="*/ 749 h 21"/>
                <a:gd name="T16" fmla="*/ 44805 w 46"/>
                <a:gd name="T17" fmla="*/ 749 h 21"/>
                <a:gd name="T18" fmla="*/ 40689 w 46"/>
                <a:gd name="T19" fmla="*/ 277 h 21"/>
                <a:gd name="T20" fmla="*/ 40689 w 46"/>
                <a:gd name="T21" fmla="*/ 277 h 21"/>
                <a:gd name="T22" fmla="*/ 35064 w 46"/>
                <a:gd name="T23" fmla="*/ 224 h 21"/>
                <a:gd name="T24" fmla="*/ 28844 w 46"/>
                <a:gd name="T25" fmla="*/ 181 h 21"/>
                <a:gd name="T26" fmla="*/ 21978 w 46"/>
                <a:gd name="T27" fmla="*/ 146 h 21"/>
                <a:gd name="T28" fmla="*/ 15443 w 46"/>
                <a:gd name="T29" fmla="*/ 2 h 21"/>
                <a:gd name="T30" fmla="*/ 9368 w 46"/>
                <a:gd name="T31" fmla="*/ 2 h 21"/>
                <a:gd name="T32" fmla="*/ 4163 w 46"/>
                <a:gd name="T33" fmla="*/ 1 h 21"/>
                <a:gd name="T34" fmla="*/ 4163 w 46"/>
                <a:gd name="T35" fmla="*/ 0 h 21"/>
                <a:gd name="T36" fmla="*/ 0 w 46"/>
                <a:gd name="T37" fmla="*/ 485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21"/>
                <a:gd name="T59" fmla="*/ 46 w 46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21">
                  <a:moveTo>
                    <a:pt x="0" y="12"/>
                  </a:moveTo>
                  <a:lnTo>
                    <a:pt x="3" y="13"/>
                  </a:lnTo>
                  <a:lnTo>
                    <a:pt x="6" y="14"/>
                  </a:lnTo>
                  <a:lnTo>
                    <a:pt x="12" y="15"/>
                  </a:lnTo>
                  <a:lnTo>
                    <a:pt x="19" y="17"/>
                  </a:lnTo>
                  <a:lnTo>
                    <a:pt x="27" y="18"/>
                  </a:lnTo>
                  <a:lnTo>
                    <a:pt x="34" y="19"/>
                  </a:lnTo>
                  <a:lnTo>
                    <a:pt x="40" y="20"/>
                  </a:lnTo>
                  <a:lnTo>
                    <a:pt x="45" y="20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29" y="5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4" name="Freeform 1337">
              <a:extLst>
                <a:ext uri="{FF2B5EF4-FFF2-40B4-BE49-F238E27FC236}">
                  <a16:creationId xmlns:a16="http://schemas.microsoft.com/office/drawing/2014/main" id="{B399CE7A-E81D-496C-BB54-979AD508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3741"/>
              <a:ext cx="6" cy="14"/>
            </a:xfrm>
            <a:custGeom>
              <a:avLst/>
              <a:gdLst>
                <a:gd name="T0" fmla="*/ 3482 w 4"/>
                <a:gd name="T1" fmla="*/ 0 h 11"/>
                <a:gd name="T2" fmla="*/ 1911 w 4"/>
                <a:gd name="T3" fmla="*/ 0 h 11"/>
                <a:gd name="T4" fmla="*/ 1166 w 4"/>
                <a:gd name="T5" fmla="*/ 1 h 11"/>
                <a:gd name="T6" fmla="*/ 0 w 4"/>
                <a:gd name="T7" fmla="*/ 196 h 11"/>
                <a:gd name="T8" fmla="*/ 0 w 4"/>
                <a:gd name="T9" fmla="*/ 249 h 11"/>
                <a:gd name="T10" fmla="*/ 0 w 4"/>
                <a:gd name="T11" fmla="*/ 403 h 11"/>
                <a:gd name="T12" fmla="*/ 0 w 4"/>
                <a:gd name="T13" fmla="*/ 513 h 11"/>
                <a:gd name="T14" fmla="*/ 1166 w 4"/>
                <a:gd name="T15" fmla="*/ 527 h 11"/>
                <a:gd name="T16" fmla="*/ 1911 w 4"/>
                <a:gd name="T17" fmla="*/ 653 h 11"/>
                <a:gd name="T18" fmla="*/ 3482 w 4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0"/>
                  </a:lnTo>
                </a:path>
              </a:pathLst>
            </a:custGeom>
            <a:solidFill>
              <a:srgbClr val="6B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5" name="Freeform 1338">
              <a:extLst>
                <a:ext uri="{FF2B5EF4-FFF2-40B4-BE49-F238E27FC236}">
                  <a16:creationId xmlns:a16="http://schemas.microsoft.com/office/drawing/2014/main" id="{1697D450-D629-4CFE-AED3-02A6E337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222"/>
              <a:ext cx="12" cy="4"/>
            </a:xfrm>
            <a:custGeom>
              <a:avLst/>
              <a:gdLst>
                <a:gd name="T0" fmla="*/ 7079 w 8"/>
                <a:gd name="T1" fmla="*/ 276 h 3"/>
                <a:gd name="T2" fmla="*/ 6012 w 8"/>
                <a:gd name="T3" fmla="*/ 1 h 3"/>
                <a:gd name="T4" fmla="*/ 6012 w 8"/>
                <a:gd name="T5" fmla="*/ 1 h 3"/>
                <a:gd name="T6" fmla="*/ 5223 w 8"/>
                <a:gd name="T7" fmla="*/ 0 h 3"/>
                <a:gd name="T8" fmla="*/ 3626 w 8"/>
                <a:gd name="T9" fmla="*/ 0 h 3"/>
                <a:gd name="T10" fmla="*/ 3482 w 8"/>
                <a:gd name="T11" fmla="*/ 0 h 3"/>
                <a:gd name="T12" fmla="*/ 1911 w 8"/>
                <a:gd name="T13" fmla="*/ 0 h 3"/>
                <a:gd name="T14" fmla="*/ 1166 w 8"/>
                <a:gd name="T15" fmla="*/ 1 h 3"/>
                <a:gd name="T16" fmla="*/ 0 w 8"/>
                <a:gd name="T17" fmla="*/ 276 h 3"/>
                <a:gd name="T18" fmla="*/ 7079 w 8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3"/>
                <a:gd name="T32" fmla="*/ 8 w 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3">
                  <a:moveTo>
                    <a:pt x="7" y="2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7" y="2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6" name="Freeform 1339">
              <a:extLst>
                <a:ext uri="{FF2B5EF4-FFF2-40B4-BE49-F238E27FC236}">
                  <a16:creationId xmlns:a16="http://schemas.microsoft.com/office/drawing/2014/main" id="{3ACD7122-F8EE-416B-861A-D99BB815B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3229"/>
              <a:ext cx="91" cy="511"/>
            </a:xfrm>
            <a:custGeom>
              <a:avLst/>
              <a:gdLst>
                <a:gd name="T0" fmla="*/ 10920 w 61"/>
                <a:gd name="T1" fmla="*/ 17297 h 410"/>
                <a:gd name="T2" fmla="*/ 11408 w 61"/>
                <a:gd name="T3" fmla="*/ 16993 h 410"/>
                <a:gd name="T4" fmla="*/ 12570 w 61"/>
                <a:gd name="T5" fmla="*/ 16350 h 410"/>
                <a:gd name="T6" fmla="*/ 14751 w 61"/>
                <a:gd name="T7" fmla="*/ 15500 h 410"/>
                <a:gd name="T8" fmla="*/ 18064 w 61"/>
                <a:gd name="T9" fmla="*/ 14352 h 410"/>
                <a:gd name="T10" fmla="*/ 22006 w 61"/>
                <a:gd name="T11" fmla="*/ 13026 h 410"/>
                <a:gd name="T12" fmla="*/ 24301 w 61"/>
                <a:gd name="T13" fmla="*/ 11576 h 410"/>
                <a:gd name="T14" fmla="*/ 29087 w 61"/>
                <a:gd name="T15" fmla="*/ 10070 h 410"/>
                <a:gd name="T16" fmla="*/ 32829 w 61"/>
                <a:gd name="T17" fmla="*/ 8418 h 410"/>
                <a:gd name="T18" fmla="*/ 36776 w 61"/>
                <a:gd name="T19" fmla="*/ 6907 h 410"/>
                <a:gd name="T20" fmla="*/ 40201 w 61"/>
                <a:gd name="T21" fmla="*/ 5385 h 410"/>
                <a:gd name="T22" fmla="*/ 44171 w 61"/>
                <a:gd name="T23" fmla="*/ 3977 h 410"/>
                <a:gd name="T24" fmla="*/ 47641 w 61"/>
                <a:gd name="T25" fmla="*/ 2734 h 410"/>
                <a:gd name="T26" fmla="*/ 49355 w 61"/>
                <a:gd name="T27" fmla="*/ 1613 h 410"/>
                <a:gd name="T28" fmla="*/ 52370 w 61"/>
                <a:gd name="T29" fmla="*/ 854 h 410"/>
                <a:gd name="T30" fmla="*/ 52688 w 61"/>
                <a:gd name="T31" fmla="*/ 290 h 410"/>
                <a:gd name="T32" fmla="*/ 54081 w 61"/>
                <a:gd name="T33" fmla="*/ 2 h 410"/>
                <a:gd name="T34" fmla="*/ 43392 w 61"/>
                <a:gd name="T35" fmla="*/ 1 h 410"/>
                <a:gd name="T36" fmla="*/ 41950 w 61"/>
                <a:gd name="T37" fmla="*/ 411 h 410"/>
                <a:gd name="T38" fmla="*/ 40201 w 61"/>
                <a:gd name="T39" fmla="*/ 1139 h 410"/>
                <a:gd name="T40" fmla="*/ 38390 w 61"/>
                <a:gd name="T41" fmla="*/ 2042 h 410"/>
                <a:gd name="T42" fmla="*/ 35105 w 61"/>
                <a:gd name="T43" fmla="*/ 3268 h 410"/>
                <a:gd name="T44" fmla="*/ 31328 w 61"/>
                <a:gd name="T45" fmla="*/ 4558 h 410"/>
                <a:gd name="T46" fmla="*/ 29087 w 61"/>
                <a:gd name="T47" fmla="*/ 6045 h 410"/>
                <a:gd name="T48" fmla="*/ 23532 w 61"/>
                <a:gd name="T49" fmla="*/ 7543 h 410"/>
                <a:gd name="T50" fmla="*/ 20535 w 61"/>
                <a:gd name="T51" fmla="*/ 9164 h 410"/>
                <a:gd name="T52" fmla="*/ 16290 w 61"/>
                <a:gd name="T53" fmla="*/ 10729 h 410"/>
                <a:gd name="T54" fmla="*/ 12570 w 61"/>
                <a:gd name="T55" fmla="*/ 12247 h 410"/>
                <a:gd name="T56" fmla="*/ 8919 w 61"/>
                <a:gd name="T57" fmla="*/ 13586 h 410"/>
                <a:gd name="T58" fmla="*/ 5126 w 61"/>
                <a:gd name="T59" fmla="*/ 14870 h 410"/>
                <a:gd name="T60" fmla="*/ 3436 w 61"/>
                <a:gd name="T61" fmla="*/ 15836 h 410"/>
                <a:gd name="T62" fmla="*/ 1544 w 61"/>
                <a:gd name="T63" fmla="*/ 16652 h 410"/>
                <a:gd name="T64" fmla="*/ 0 w 61"/>
                <a:gd name="T65" fmla="*/ 17084 h 410"/>
                <a:gd name="T66" fmla="*/ 10920 w 61"/>
                <a:gd name="T67" fmla="*/ 17297 h 4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410"/>
                <a:gd name="T104" fmla="*/ 61 w 61"/>
                <a:gd name="T105" fmla="*/ 410 h 4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410">
                  <a:moveTo>
                    <a:pt x="12" y="409"/>
                  </a:moveTo>
                  <a:lnTo>
                    <a:pt x="12" y="409"/>
                  </a:lnTo>
                  <a:lnTo>
                    <a:pt x="12" y="406"/>
                  </a:lnTo>
                  <a:lnTo>
                    <a:pt x="13" y="402"/>
                  </a:lnTo>
                  <a:lnTo>
                    <a:pt x="13" y="396"/>
                  </a:lnTo>
                  <a:lnTo>
                    <a:pt x="14" y="387"/>
                  </a:lnTo>
                  <a:lnTo>
                    <a:pt x="15" y="377"/>
                  </a:lnTo>
                  <a:lnTo>
                    <a:pt x="16" y="367"/>
                  </a:lnTo>
                  <a:lnTo>
                    <a:pt x="18" y="354"/>
                  </a:lnTo>
                  <a:lnTo>
                    <a:pt x="20" y="339"/>
                  </a:lnTo>
                  <a:lnTo>
                    <a:pt x="22" y="324"/>
                  </a:lnTo>
                  <a:lnTo>
                    <a:pt x="24" y="308"/>
                  </a:lnTo>
                  <a:lnTo>
                    <a:pt x="25" y="292"/>
                  </a:lnTo>
                  <a:lnTo>
                    <a:pt x="27" y="274"/>
                  </a:lnTo>
                  <a:lnTo>
                    <a:pt x="30" y="256"/>
                  </a:lnTo>
                  <a:lnTo>
                    <a:pt x="32" y="238"/>
                  </a:lnTo>
                  <a:lnTo>
                    <a:pt x="35" y="219"/>
                  </a:lnTo>
                  <a:lnTo>
                    <a:pt x="36" y="200"/>
                  </a:lnTo>
                  <a:lnTo>
                    <a:pt x="38" y="182"/>
                  </a:lnTo>
                  <a:lnTo>
                    <a:pt x="41" y="164"/>
                  </a:lnTo>
                  <a:lnTo>
                    <a:pt x="43" y="145"/>
                  </a:lnTo>
                  <a:lnTo>
                    <a:pt x="45" y="127"/>
                  </a:lnTo>
                  <a:lnTo>
                    <a:pt x="47" y="110"/>
                  </a:lnTo>
                  <a:lnTo>
                    <a:pt x="49" y="94"/>
                  </a:lnTo>
                  <a:lnTo>
                    <a:pt x="51" y="79"/>
                  </a:lnTo>
                  <a:lnTo>
                    <a:pt x="53" y="64"/>
                  </a:lnTo>
                  <a:lnTo>
                    <a:pt x="55" y="50"/>
                  </a:lnTo>
                  <a:lnTo>
                    <a:pt x="55" y="38"/>
                  </a:lnTo>
                  <a:lnTo>
                    <a:pt x="57" y="29"/>
                  </a:lnTo>
                  <a:lnTo>
                    <a:pt x="58" y="20"/>
                  </a:lnTo>
                  <a:lnTo>
                    <a:pt x="59" y="12"/>
                  </a:lnTo>
                  <a:lnTo>
                    <a:pt x="59" y="7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5"/>
                  </a:lnTo>
                  <a:lnTo>
                    <a:pt x="47" y="10"/>
                  </a:lnTo>
                  <a:lnTo>
                    <a:pt x="46" y="17"/>
                  </a:lnTo>
                  <a:lnTo>
                    <a:pt x="45" y="27"/>
                  </a:lnTo>
                  <a:lnTo>
                    <a:pt x="45" y="36"/>
                  </a:lnTo>
                  <a:lnTo>
                    <a:pt x="43" y="48"/>
                  </a:lnTo>
                  <a:lnTo>
                    <a:pt x="41" y="62"/>
                  </a:lnTo>
                  <a:lnTo>
                    <a:pt x="39" y="77"/>
                  </a:lnTo>
                  <a:lnTo>
                    <a:pt x="37" y="92"/>
                  </a:lnTo>
                  <a:lnTo>
                    <a:pt x="35" y="108"/>
                  </a:lnTo>
                  <a:lnTo>
                    <a:pt x="34" y="125"/>
                  </a:lnTo>
                  <a:lnTo>
                    <a:pt x="32" y="143"/>
                  </a:lnTo>
                  <a:lnTo>
                    <a:pt x="29" y="162"/>
                  </a:lnTo>
                  <a:lnTo>
                    <a:pt x="26" y="179"/>
                  </a:lnTo>
                  <a:lnTo>
                    <a:pt x="25" y="198"/>
                  </a:lnTo>
                  <a:lnTo>
                    <a:pt x="23" y="217"/>
                  </a:lnTo>
                  <a:lnTo>
                    <a:pt x="20" y="236"/>
                  </a:lnTo>
                  <a:lnTo>
                    <a:pt x="18" y="254"/>
                  </a:lnTo>
                  <a:lnTo>
                    <a:pt x="16" y="272"/>
                  </a:lnTo>
                  <a:lnTo>
                    <a:pt x="14" y="290"/>
                  </a:lnTo>
                  <a:lnTo>
                    <a:pt x="12" y="307"/>
                  </a:lnTo>
                  <a:lnTo>
                    <a:pt x="10" y="322"/>
                  </a:lnTo>
                  <a:lnTo>
                    <a:pt x="8" y="337"/>
                  </a:lnTo>
                  <a:lnTo>
                    <a:pt x="6" y="352"/>
                  </a:lnTo>
                  <a:lnTo>
                    <a:pt x="5" y="365"/>
                  </a:lnTo>
                  <a:lnTo>
                    <a:pt x="4" y="375"/>
                  </a:lnTo>
                  <a:lnTo>
                    <a:pt x="3" y="385"/>
                  </a:lnTo>
                  <a:lnTo>
                    <a:pt x="2" y="394"/>
                  </a:lnTo>
                  <a:lnTo>
                    <a:pt x="1" y="400"/>
                  </a:lnTo>
                  <a:lnTo>
                    <a:pt x="0" y="404"/>
                  </a:lnTo>
                  <a:lnTo>
                    <a:pt x="0" y="407"/>
                  </a:lnTo>
                  <a:lnTo>
                    <a:pt x="12" y="409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7" name="Freeform 1340">
              <a:extLst>
                <a:ext uri="{FF2B5EF4-FFF2-40B4-BE49-F238E27FC236}">
                  <a16:creationId xmlns:a16="http://schemas.microsoft.com/office/drawing/2014/main" id="{A8D26272-A12F-4C0B-BAEF-D72D2188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9" cy="22"/>
            </a:xfrm>
            <a:custGeom>
              <a:avLst/>
              <a:gdLst>
                <a:gd name="T0" fmla="*/ 1 w 13"/>
                <a:gd name="T1" fmla="*/ 539 h 18"/>
                <a:gd name="T2" fmla="*/ 3082 w 13"/>
                <a:gd name="T3" fmla="*/ 483 h 18"/>
                <a:gd name="T4" fmla="*/ 5742 w 13"/>
                <a:gd name="T5" fmla="*/ 395 h 18"/>
                <a:gd name="T6" fmla="*/ 6941 w 13"/>
                <a:gd name="T7" fmla="*/ 243 h 18"/>
                <a:gd name="T8" fmla="*/ 7790 w 13"/>
                <a:gd name="T9" fmla="*/ 1 h 18"/>
                <a:gd name="T10" fmla="*/ 1839 w 13"/>
                <a:gd name="T11" fmla="*/ 0 h 18"/>
                <a:gd name="T12" fmla="*/ 1258 w 13"/>
                <a:gd name="T13" fmla="*/ 145 h 18"/>
                <a:gd name="T14" fmla="*/ 1258 w 13"/>
                <a:gd name="T15" fmla="*/ 177 h 18"/>
                <a:gd name="T16" fmla="*/ 1258 w 13"/>
                <a:gd name="T17" fmla="*/ 145 h 18"/>
                <a:gd name="T18" fmla="*/ 0 w 13"/>
                <a:gd name="T19" fmla="*/ 177 h 18"/>
                <a:gd name="T20" fmla="*/ 1 w 13"/>
                <a:gd name="T21" fmla="*/ 539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8"/>
                <a:gd name="T35" fmla="*/ 13 w 13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8">
                  <a:moveTo>
                    <a:pt x="1" y="17"/>
                  </a:moveTo>
                  <a:lnTo>
                    <a:pt x="5" y="16"/>
                  </a:lnTo>
                  <a:lnTo>
                    <a:pt x="9" y="13"/>
                  </a:lnTo>
                  <a:lnTo>
                    <a:pt x="11" y="8"/>
                  </a:lnTo>
                  <a:lnTo>
                    <a:pt x="12" y="1"/>
                  </a:lnTo>
                  <a:lnTo>
                    <a:pt x="3" y="0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17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8" name="Freeform 1341">
              <a:extLst>
                <a:ext uri="{FF2B5EF4-FFF2-40B4-BE49-F238E27FC236}">
                  <a16:creationId xmlns:a16="http://schemas.microsoft.com/office/drawing/2014/main" id="{190C15AA-6308-4D5B-B306-216F1CC5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3754"/>
              <a:ext cx="3" cy="12"/>
            </a:xfrm>
            <a:custGeom>
              <a:avLst/>
              <a:gdLst>
                <a:gd name="T0" fmla="*/ 1166 w 2"/>
                <a:gd name="T1" fmla="*/ 0 h 10"/>
                <a:gd name="T2" fmla="*/ 0 w 2"/>
                <a:gd name="T3" fmla="*/ 1 h 10"/>
                <a:gd name="T4" fmla="*/ 0 w 2"/>
                <a:gd name="T5" fmla="*/ 2 h 10"/>
                <a:gd name="T6" fmla="*/ 0 w 2"/>
                <a:gd name="T7" fmla="*/ 72 h 10"/>
                <a:gd name="T8" fmla="*/ 0 w 2"/>
                <a:gd name="T9" fmla="*/ 103 h 10"/>
                <a:gd name="T10" fmla="*/ 0 w 2"/>
                <a:gd name="T11" fmla="*/ 149 h 10"/>
                <a:gd name="T12" fmla="*/ 0 w 2"/>
                <a:gd name="T13" fmla="*/ 179 h 10"/>
                <a:gd name="T14" fmla="*/ 1166 w 2"/>
                <a:gd name="T15" fmla="*/ 179 h 10"/>
                <a:gd name="T16" fmla="*/ 1166 w 2"/>
                <a:gd name="T17" fmla="*/ 210 h 10"/>
                <a:gd name="T18" fmla="*/ 1166 w 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0"/>
                  </a:lnTo>
                </a:path>
              </a:pathLst>
            </a:custGeom>
            <a:solidFill>
              <a:srgbClr val="7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9" name="Freeform 1342">
              <a:extLst>
                <a:ext uri="{FF2B5EF4-FFF2-40B4-BE49-F238E27FC236}">
                  <a16:creationId xmlns:a16="http://schemas.microsoft.com/office/drawing/2014/main" id="{D6E60469-FC25-4ADD-A4B0-041577D50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3225"/>
              <a:ext cx="9" cy="3"/>
            </a:xfrm>
            <a:custGeom>
              <a:avLst/>
              <a:gdLst>
                <a:gd name="T0" fmla="*/ 5223 w 6"/>
                <a:gd name="T1" fmla="*/ 2 h 3"/>
                <a:gd name="T2" fmla="*/ 5223 w 6"/>
                <a:gd name="T3" fmla="*/ 1 h 3"/>
                <a:gd name="T4" fmla="*/ 3482 w 6"/>
                <a:gd name="T5" fmla="*/ 0 h 3"/>
                <a:gd name="T6" fmla="*/ 1547 w 6"/>
                <a:gd name="T7" fmla="*/ 0 h 3"/>
                <a:gd name="T8" fmla="*/ 0 w 6"/>
                <a:gd name="T9" fmla="*/ 2 h 3"/>
                <a:gd name="T10" fmla="*/ 5223 w 6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5" y="2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2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0" name="Freeform 1343">
              <a:extLst>
                <a:ext uri="{FF2B5EF4-FFF2-40B4-BE49-F238E27FC236}">
                  <a16:creationId xmlns:a16="http://schemas.microsoft.com/office/drawing/2014/main" id="{9BEFFDC9-F777-4A3B-85B6-CBD86308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3232"/>
              <a:ext cx="89" cy="508"/>
            </a:xfrm>
            <a:custGeom>
              <a:avLst/>
              <a:gdLst>
                <a:gd name="T0" fmla="*/ 8976 w 60"/>
                <a:gd name="T1" fmla="*/ 16922 h 408"/>
                <a:gd name="T2" fmla="*/ 10002 w 60"/>
                <a:gd name="T3" fmla="*/ 16615 h 408"/>
                <a:gd name="T4" fmla="*/ 11500 w 60"/>
                <a:gd name="T5" fmla="*/ 15962 h 408"/>
                <a:gd name="T6" fmla="*/ 13314 w 60"/>
                <a:gd name="T7" fmla="*/ 15113 h 408"/>
                <a:gd name="T8" fmla="*/ 15468 w 60"/>
                <a:gd name="T9" fmla="*/ 14041 h 408"/>
                <a:gd name="T10" fmla="*/ 18531 w 60"/>
                <a:gd name="T11" fmla="*/ 12756 h 408"/>
                <a:gd name="T12" fmla="*/ 22007 w 60"/>
                <a:gd name="T13" fmla="*/ 11334 h 408"/>
                <a:gd name="T14" fmla="*/ 25834 w 60"/>
                <a:gd name="T15" fmla="*/ 9829 h 408"/>
                <a:gd name="T16" fmla="*/ 29294 w 60"/>
                <a:gd name="T17" fmla="*/ 8269 h 408"/>
                <a:gd name="T18" fmla="*/ 33514 w 60"/>
                <a:gd name="T19" fmla="*/ 6780 h 408"/>
                <a:gd name="T20" fmla="*/ 35490 w 60"/>
                <a:gd name="T21" fmla="*/ 5227 h 408"/>
                <a:gd name="T22" fmla="*/ 39914 w 60"/>
                <a:gd name="T23" fmla="*/ 3862 h 408"/>
                <a:gd name="T24" fmla="*/ 42231 w 60"/>
                <a:gd name="T25" fmla="*/ 2610 h 408"/>
                <a:gd name="T26" fmla="*/ 45113 w 60"/>
                <a:gd name="T27" fmla="*/ 1576 h 408"/>
                <a:gd name="T28" fmla="*/ 46655 w 60"/>
                <a:gd name="T29" fmla="*/ 793 h 408"/>
                <a:gd name="T30" fmla="*/ 48422 w 60"/>
                <a:gd name="T31" fmla="*/ 232 h 408"/>
                <a:gd name="T32" fmla="*/ 39914 w 60"/>
                <a:gd name="T33" fmla="*/ 0 h 408"/>
                <a:gd name="T34" fmla="*/ 38936 w 60"/>
                <a:gd name="T35" fmla="*/ 149 h 408"/>
                <a:gd name="T36" fmla="*/ 37533 w 60"/>
                <a:gd name="T37" fmla="*/ 695 h 408"/>
                <a:gd name="T38" fmla="*/ 35490 w 60"/>
                <a:gd name="T39" fmla="*/ 1492 h 408"/>
                <a:gd name="T40" fmla="*/ 33514 w 60"/>
                <a:gd name="T41" fmla="*/ 2550 h 408"/>
                <a:gd name="T42" fmla="*/ 30698 w 60"/>
                <a:gd name="T43" fmla="*/ 3788 h 408"/>
                <a:gd name="T44" fmla="*/ 27488 w 60"/>
                <a:gd name="T45" fmla="*/ 5144 h 408"/>
                <a:gd name="T46" fmla="*/ 24723 w 60"/>
                <a:gd name="T47" fmla="*/ 6686 h 408"/>
                <a:gd name="T48" fmla="*/ 20503 w 60"/>
                <a:gd name="T49" fmla="*/ 8178 h 408"/>
                <a:gd name="T50" fmla="*/ 17058 w 60"/>
                <a:gd name="T51" fmla="*/ 9749 h 408"/>
                <a:gd name="T52" fmla="*/ 13314 w 60"/>
                <a:gd name="T53" fmla="*/ 11264 h 408"/>
                <a:gd name="T54" fmla="*/ 10428 w 60"/>
                <a:gd name="T55" fmla="*/ 12678 h 408"/>
                <a:gd name="T56" fmla="*/ 6743 w 60"/>
                <a:gd name="T57" fmla="*/ 13930 h 408"/>
                <a:gd name="T58" fmla="*/ 3747 w 60"/>
                <a:gd name="T59" fmla="*/ 15084 h 408"/>
                <a:gd name="T60" fmla="*/ 2154 w 60"/>
                <a:gd name="T61" fmla="*/ 15925 h 408"/>
                <a:gd name="T62" fmla="*/ 1 w 60"/>
                <a:gd name="T63" fmla="*/ 16545 h 408"/>
                <a:gd name="T64" fmla="*/ 0 w 60"/>
                <a:gd name="T65" fmla="*/ 16835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408"/>
                <a:gd name="T101" fmla="*/ 60 w 60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408">
                  <a:moveTo>
                    <a:pt x="11" y="407"/>
                  </a:moveTo>
                  <a:lnTo>
                    <a:pt x="11" y="407"/>
                  </a:lnTo>
                  <a:lnTo>
                    <a:pt x="12" y="404"/>
                  </a:lnTo>
                  <a:lnTo>
                    <a:pt x="12" y="400"/>
                  </a:lnTo>
                  <a:lnTo>
                    <a:pt x="13" y="394"/>
                  </a:lnTo>
                  <a:lnTo>
                    <a:pt x="14" y="385"/>
                  </a:lnTo>
                  <a:lnTo>
                    <a:pt x="15" y="375"/>
                  </a:lnTo>
                  <a:lnTo>
                    <a:pt x="16" y="365"/>
                  </a:lnTo>
                  <a:lnTo>
                    <a:pt x="17" y="352"/>
                  </a:lnTo>
                  <a:lnTo>
                    <a:pt x="19" y="338"/>
                  </a:lnTo>
                  <a:lnTo>
                    <a:pt x="21" y="323"/>
                  </a:lnTo>
                  <a:lnTo>
                    <a:pt x="23" y="307"/>
                  </a:lnTo>
                  <a:lnTo>
                    <a:pt x="25" y="290"/>
                  </a:lnTo>
                  <a:lnTo>
                    <a:pt x="27" y="273"/>
                  </a:lnTo>
                  <a:lnTo>
                    <a:pt x="29" y="254"/>
                  </a:lnTo>
                  <a:lnTo>
                    <a:pt x="32" y="237"/>
                  </a:lnTo>
                  <a:lnTo>
                    <a:pt x="34" y="218"/>
                  </a:lnTo>
                  <a:lnTo>
                    <a:pt x="36" y="199"/>
                  </a:lnTo>
                  <a:lnTo>
                    <a:pt x="38" y="181"/>
                  </a:lnTo>
                  <a:lnTo>
                    <a:pt x="41" y="163"/>
                  </a:lnTo>
                  <a:lnTo>
                    <a:pt x="43" y="144"/>
                  </a:lnTo>
                  <a:lnTo>
                    <a:pt x="44" y="126"/>
                  </a:lnTo>
                  <a:lnTo>
                    <a:pt x="46" y="109"/>
                  </a:lnTo>
                  <a:lnTo>
                    <a:pt x="49" y="93"/>
                  </a:lnTo>
                  <a:lnTo>
                    <a:pt x="50" y="78"/>
                  </a:lnTo>
                  <a:lnTo>
                    <a:pt x="52" y="63"/>
                  </a:lnTo>
                  <a:lnTo>
                    <a:pt x="54" y="50"/>
                  </a:lnTo>
                  <a:lnTo>
                    <a:pt x="55" y="38"/>
                  </a:lnTo>
                  <a:lnTo>
                    <a:pt x="56" y="28"/>
                  </a:lnTo>
                  <a:lnTo>
                    <a:pt x="57" y="19"/>
                  </a:lnTo>
                  <a:lnTo>
                    <a:pt x="58" y="11"/>
                  </a:lnTo>
                  <a:lnTo>
                    <a:pt x="59" y="6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7"/>
                  </a:lnTo>
                  <a:lnTo>
                    <a:pt x="45" y="26"/>
                  </a:lnTo>
                  <a:lnTo>
                    <a:pt x="44" y="36"/>
                  </a:lnTo>
                  <a:lnTo>
                    <a:pt x="43" y="48"/>
                  </a:lnTo>
                  <a:lnTo>
                    <a:pt x="41" y="61"/>
                  </a:lnTo>
                  <a:lnTo>
                    <a:pt x="40" y="76"/>
                  </a:lnTo>
                  <a:lnTo>
                    <a:pt x="38" y="91"/>
                  </a:lnTo>
                  <a:lnTo>
                    <a:pt x="36" y="107"/>
                  </a:lnTo>
                  <a:lnTo>
                    <a:pt x="34" y="124"/>
                  </a:lnTo>
                  <a:lnTo>
                    <a:pt x="32" y="142"/>
                  </a:lnTo>
                  <a:lnTo>
                    <a:pt x="30" y="161"/>
                  </a:lnTo>
                  <a:lnTo>
                    <a:pt x="27" y="179"/>
                  </a:lnTo>
                  <a:lnTo>
                    <a:pt x="25" y="197"/>
                  </a:lnTo>
                  <a:lnTo>
                    <a:pt x="23" y="216"/>
                  </a:lnTo>
                  <a:lnTo>
                    <a:pt x="21" y="235"/>
                  </a:lnTo>
                  <a:lnTo>
                    <a:pt x="18" y="252"/>
                  </a:lnTo>
                  <a:lnTo>
                    <a:pt x="16" y="271"/>
                  </a:lnTo>
                  <a:lnTo>
                    <a:pt x="15" y="288"/>
                  </a:lnTo>
                  <a:lnTo>
                    <a:pt x="13" y="305"/>
                  </a:lnTo>
                  <a:lnTo>
                    <a:pt x="10" y="321"/>
                  </a:lnTo>
                  <a:lnTo>
                    <a:pt x="8" y="336"/>
                  </a:lnTo>
                  <a:lnTo>
                    <a:pt x="7" y="350"/>
                  </a:lnTo>
                  <a:lnTo>
                    <a:pt x="5" y="363"/>
                  </a:lnTo>
                  <a:lnTo>
                    <a:pt x="4" y="373"/>
                  </a:lnTo>
                  <a:lnTo>
                    <a:pt x="3" y="383"/>
                  </a:lnTo>
                  <a:lnTo>
                    <a:pt x="2" y="392"/>
                  </a:lnTo>
                  <a:lnTo>
                    <a:pt x="1" y="398"/>
                  </a:lnTo>
                  <a:lnTo>
                    <a:pt x="1" y="402"/>
                  </a:lnTo>
                  <a:lnTo>
                    <a:pt x="0" y="405"/>
                  </a:lnTo>
                  <a:lnTo>
                    <a:pt x="11" y="407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1" name="Freeform 1344">
              <a:extLst>
                <a:ext uri="{FF2B5EF4-FFF2-40B4-BE49-F238E27FC236}">
                  <a16:creationId xmlns:a16="http://schemas.microsoft.com/office/drawing/2014/main" id="{386E9793-2FE0-4A31-A9A3-785A1876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7" cy="21"/>
            </a:xfrm>
            <a:custGeom>
              <a:avLst/>
              <a:gdLst>
                <a:gd name="T0" fmla="*/ 1 w 12"/>
                <a:gd name="T1" fmla="*/ 598 h 17"/>
                <a:gd name="T2" fmla="*/ 1864 w 12"/>
                <a:gd name="T3" fmla="*/ 537 h 17"/>
                <a:gd name="T4" fmla="*/ 3105 w 12"/>
                <a:gd name="T5" fmla="*/ 484 h 17"/>
                <a:gd name="T6" fmla="*/ 3741 w 12"/>
                <a:gd name="T7" fmla="*/ 285 h 17"/>
                <a:gd name="T8" fmla="*/ 4399 w 12"/>
                <a:gd name="T9" fmla="*/ 1 h 17"/>
                <a:gd name="T10" fmla="*/ 1206 w 12"/>
                <a:gd name="T11" fmla="*/ 0 h 17"/>
                <a:gd name="T12" fmla="*/ 1206 w 12"/>
                <a:gd name="T13" fmla="*/ 175 h 17"/>
                <a:gd name="T14" fmla="*/ 851 w 12"/>
                <a:gd name="T15" fmla="*/ 216 h 17"/>
                <a:gd name="T16" fmla="*/ 0 w 12"/>
                <a:gd name="T17" fmla="*/ 267 h 17"/>
                <a:gd name="T18" fmla="*/ 1 w 12"/>
                <a:gd name="T19" fmla="*/ 59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7"/>
                <a:gd name="T32" fmla="*/ 12 w 1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7">
                  <a:moveTo>
                    <a:pt x="1" y="16"/>
                  </a:moveTo>
                  <a:lnTo>
                    <a:pt x="5" y="15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1" y="1"/>
                  </a:lnTo>
                  <a:lnTo>
                    <a:pt x="3" y="0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6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2" name="Freeform 1345">
              <a:extLst>
                <a:ext uri="{FF2B5EF4-FFF2-40B4-BE49-F238E27FC236}">
                  <a16:creationId xmlns:a16="http://schemas.microsoft.com/office/drawing/2014/main" id="{8604D634-C4D2-440D-B2DF-A30D4077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3755"/>
              <a:ext cx="3" cy="10"/>
            </a:xfrm>
            <a:custGeom>
              <a:avLst/>
              <a:gdLst>
                <a:gd name="T0" fmla="*/ 1166 w 2"/>
                <a:gd name="T1" fmla="*/ 0 h 8"/>
                <a:gd name="T2" fmla="*/ 0 w 2"/>
                <a:gd name="T3" fmla="*/ 1 h 8"/>
                <a:gd name="T4" fmla="*/ 0 w 2"/>
                <a:gd name="T5" fmla="*/ 169 h 8"/>
                <a:gd name="T6" fmla="*/ 0 w 2"/>
                <a:gd name="T7" fmla="*/ 280 h 8"/>
                <a:gd name="T8" fmla="*/ 1166 w 2"/>
                <a:gd name="T9" fmla="*/ 305 h 8"/>
                <a:gd name="T10" fmla="*/ 1166 w 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8"/>
                <a:gd name="T20" fmla="*/ 2 w 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8">
                  <a:moveTo>
                    <a:pt x="1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0"/>
                  </a:lnTo>
                </a:path>
              </a:pathLst>
            </a:custGeom>
            <a:solidFill>
              <a:srgbClr val="8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3" name="Freeform 1346">
              <a:extLst>
                <a:ext uri="{FF2B5EF4-FFF2-40B4-BE49-F238E27FC236}">
                  <a16:creationId xmlns:a16="http://schemas.microsoft.com/office/drawing/2014/main" id="{C789B699-E7C6-4878-AC29-BD5809A1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3227"/>
              <a:ext cx="9" cy="2"/>
            </a:xfrm>
            <a:custGeom>
              <a:avLst/>
              <a:gdLst>
                <a:gd name="T0" fmla="*/ 5223 w 6"/>
                <a:gd name="T1" fmla="*/ 1 h 2"/>
                <a:gd name="T2" fmla="*/ 5223 w 6"/>
                <a:gd name="T3" fmla="*/ 0 h 2"/>
                <a:gd name="T4" fmla="*/ 3482 w 6"/>
                <a:gd name="T5" fmla="*/ 0 h 2"/>
                <a:gd name="T6" fmla="*/ 1547 w 6"/>
                <a:gd name="T7" fmla="*/ 0 h 2"/>
                <a:gd name="T8" fmla="*/ 0 w 6"/>
                <a:gd name="T9" fmla="*/ 1 h 2"/>
                <a:gd name="T10" fmla="*/ 5223 w 6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4" name="Freeform 1347">
              <a:extLst>
                <a:ext uri="{FF2B5EF4-FFF2-40B4-BE49-F238E27FC236}">
                  <a16:creationId xmlns:a16="http://schemas.microsoft.com/office/drawing/2014/main" id="{66C6B460-741B-42F0-8629-B4BA28BE8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233"/>
              <a:ext cx="87" cy="507"/>
            </a:xfrm>
            <a:custGeom>
              <a:avLst/>
              <a:gdLst>
                <a:gd name="T0" fmla="*/ 7284 w 59"/>
                <a:gd name="T1" fmla="*/ 16996 h 407"/>
                <a:gd name="T2" fmla="*/ 8182 w 59"/>
                <a:gd name="T3" fmla="*/ 16701 h 407"/>
                <a:gd name="T4" fmla="*/ 9187 w 59"/>
                <a:gd name="T5" fmla="*/ 16063 h 407"/>
                <a:gd name="T6" fmla="*/ 10741 w 59"/>
                <a:gd name="T7" fmla="*/ 15229 h 407"/>
                <a:gd name="T8" fmla="*/ 13547 w 59"/>
                <a:gd name="T9" fmla="*/ 14135 h 407"/>
                <a:gd name="T10" fmla="*/ 15838 w 59"/>
                <a:gd name="T11" fmla="*/ 12820 h 407"/>
                <a:gd name="T12" fmla="*/ 18463 w 59"/>
                <a:gd name="T13" fmla="*/ 11389 h 407"/>
                <a:gd name="T14" fmla="*/ 22038 w 59"/>
                <a:gd name="T15" fmla="*/ 9897 h 407"/>
                <a:gd name="T16" fmla="*/ 25016 w 59"/>
                <a:gd name="T17" fmla="*/ 8350 h 407"/>
                <a:gd name="T18" fmla="*/ 29161 w 59"/>
                <a:gd name="T19" fmla="*/ 6800 h 407"/>
                <a:gd name="T20" fmla="*/ 32497 w 59"/>
                <a:gd name="T21" fmla="*/ 5288 h 407"/>
                <a:gd name="T22" fmla="*/ 34437 w 59"/>
                <a:gd name="T23" fmla="*/ 3916 h 407"/>
                <a:gd name="T24" fmla="*/ 37715 w 59"/>
                <a:gd name="T25" fmla="*/ 2708 h 407"/>
                <a:gd name="T26" fmla="*/ 39123 w 59"/>
                <a:gd name="T27" fmla="*/ 1585 h 407"/>
                <a:gd name="T28" fmla="*/ 41369 w 59"/>
                <a:gd name="T29" fmla="*/ 795 h 407"/>
                <a:gd name="T30" fmla="*/ 43000 w 59"/>
                <a:gd name="T31" fmla="*/ 289 h 407"/>
                <a:gd name="T32" fmla="*/ 43000 w 59"/>
                <a:gd name="T33" fmla="*/ 2 h 407"/>
                <a:gd name="T34" fmla="*/ 35654 w 59"/>
                <a:gd name="T35" fmla="*/ 2 h 407"/>
                <a:gd name="T36" fmla="*/ 34437 w 59"/>
                <a:gd name="T37" fmla="*/ 411 h 407"/>
                <a:gd name="T38" fmla="*/ 32907 w 59"/>
                <a:gd name="T39" fmla="*/ 1079 h 407"/>
                <a:gd name="T40" fmla="*/ 31454 w 59"/>
                <a:gd name="T41" fmla="*/ 2026 h 407"/>
                <a:gd name="T42" fmla="*/ 29161 w 59"/>
                <a:gd name="T43" fmla="*/ 3184 h 407"/>
                <a:gd name="T44" fmla="*/ 26234 w 59"/>
                <a:gd name="T45" fmla="*/ 4477 h 407"/>
                <a:gd name="T46" fmla="*/ 22936 w 59"/>
                <a:gd name="T47" fmla="*/ 5931 h 407"/>
                <a:gd name="T48" fmla="*/ 19026 w 59"/>
                <a:gd name="T49" fmla="*/ 7484 h 407"/>
                <a:gd name="T50" fmla="*/ 16965 w 59"/>
                <a:gd name="T51" fmla="*/ 9034 h 407"/>
                <a:gd name="T52" fmla="*/ 13547 w 59"/>
                <a:gd name="T53" fmla="*/ 10552 h 407"/>
                <a:gd name="T54" fmla="*/ 10548 w 59"/>
                <a:gd name="T55" fmla="*/ 12086 h 407"/>
                <a:gd name="T56" fmla="*/ 7284 w 59"/>
                <a:gd name="T57" fmla="*/ 13407 h 407"/>
                <a:gd name="T58" fmla="*/ 4288 w 59"/>
                <a:gd name="T59" fmla="*/ 14633 h 407"/>
                <a:gd name="T60" fmla="*/ 2908 w 59"/>
                <a:gd name="T61" fmla="*/ 15586 h 407"/>
                <a:gd name="T62" fmla="*/ 1337 w 59"/>
                <a:gd name="T63" fmla="*/ 16375 h 407"/>
                <a:gd name="T64" fmla="*/ 0 w 59"/>
                <a:gd name="T65" fmla="*/ 16821 h 407"/>
                <a:gd name="T66" fmla="*/ 7284 w 59"/>
                <a:gd name="T67" fmla="*/ 16996 h 4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407"/>
                <a:gd name="T104" fmla="*/ 59 w 59"/>
                <a:gd name="T105" fmla="*/ 407 h 4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407">
                  <a:moveTo>
                    <a:pt x="10" y="406"/>
                  </a:moveTo>
                  <a:lnTo>
                    <a:pt x="10" y="406"/>
                  </a:lnTo>
                  <a:lnTo>
                    <a:pt x="10" y="403"/>
                  </a:lnTo>
                  <a:lnTo>
                    <a:pt x="11" y="399"/>
                  </a:lnTo>
                  <a:lnTo>
                    <a:pt x="12" y="393"/>
                  </a:lnTo>
                  <a:lnTo>
                    <a:pt x="12" y="384"/>
                  </a:lnTo>
                  <a:lnTo>
                    <a:pt x="14" y="374"/>
                  </a:lnTo>
                  <a:lnTo>
                    <a:pt x="15" y="364"/>
                  </a:lnTo>
                  <a:lnTo>
                    <a:pt x="16" y="351"/>
                  </a:lnTo>
                  <a:lnTo>
                    <a:pt x="18" y="337"/>
                  </a:lnTo>
                  <a:lnTo>
                    <a:pt x="20" y="322"/>
                  </a:lnTo>
                  <a:lnTo>
                    <a:pt x="22" y="306"/>
                  </a:lnTo>
                  <a:lnTo>
                    <a:pt x="24" y="290"/>
                  </a:lnTo>
                  <a:lnTo>
                    <a:pt x="25" y="272"/>
                  </a:lnTo>
                  <a:lnTo>
                    <a:pt x="28" y="254"/>
                  </a:lnTo>
                  <a:lnTo>
                    <a:pt x="30" y="237"/>
                  </a:lnTo>
                  <a:lnTo>
                    <a:pt x="33" y="218"/>
                  </a:lnTo>
                  <a:lnTo>
                    <a:pt x="34" y="199"/>
                  </a:lnTo>
                  <a:lnTo>
                    <a:pt x="36" y="180"/>
                  </a:lnTo>
                  <a:lnTo>
                    <a:pt x="39" y="162"/>
                  </a:lnTo>
                  <a:lnTo>
                    <a:pt x="41" y="144"/>
                  </a:lnTo>
                  <a:lnTo>
                    <a:pt x="44" y="126"/>
                  </a:lnTo>
                  <a:lnTo>
                    <a:pt x="45" y="109"/>
                  </a:lnTo>
                  <a:lnTo>
                    <a:pt x="47" y="93"/>
                  </a:lnTo>
                  <a:lnTo>
                    <a:pt x="49" y="78"/>
                  </a:lnTo>
                  <a:lnTo>
                    <a:pt x="51" y="64"/>
                  </a:lnTo>
                  <a:lnTo>
                    <a:pt x="53" y="50"/>
                  </a:lnTo>
                  <a:lnTo>
                    <a:pt x="53" y="38"/>
                  </a:lnTo>
                  <a:lnTo>
                    <a:pt x="55" y="28"/>
                  </a:lnTo>
                  <a:lnTo>
                    <a:pt x="56" y="19"/>
                  </a:lnTo>
                  <a:lnTo>
                    <a:pt x="57" y="12"/>
                  </a:lnTo>
                  <a:lnTo>
                    <a:pt x="58" y="7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5"/>
                  </a:lnTo>
                  <a:lnTo>
                    <a:pt x="47" y="10"/>
                  </a:lnTo>
                  <a:lnTo>
                    <a:pt x="46" y="18"/>
                  </a:lnTo>
                  <a:lnTo>
                    <a:pt x="45" y="26"/>
                  </a:lnTo>
                  <a:lnTo>
                    <a:pt x="44" y="36"/>
                  </a:lnTo>
                  <a:lnTo>
                    <a:pt x="43" y="48"/>
                  </a:lnTo>
                  <a:lnTo>
                    <a:pt x="41" y="62"/>
                  </a:lnTo>
                  <a:lnTo>
                    <a:pt x="39" y="76"/>
                  </a:lnTo>
                  <a:lnTo>
                    <a:pt x="37" y="91"/>
                  </a:lnTo>
                  <a:lnTo>
                    <a:pt x="35" y="107"/>
                  </a:lnTo>
                  <a:lnTo>
                    <a:pt x="34" y="124"/>
                  </a:lnTo>
                  <a:lnTo>
                    <a:pt x="31" y="142"/>
                  </a:lnTo>
                  <a:lnTo>
                    <a:pt x="29" y="160"/>
                  </a:lnTo>
                  <a:lnTo>
                    <a:pt x="26" y="178"/>
                  </a:lnTo>
                  <a:lnTo>
                    <a:pt x="24" y="197"/>
                  </a:lnTo>
                  <a:lnTo>
                    <a:pt x="23" y="216"/>
                  </a:lnTo>
                  <a:lnTo>
                    <a:pt x="20" y="235"/>
                  </a:lnTo>
                  <a:lnTo>
                    <a:pt x="18" y="252"/>
                  </a:lnTo>
                  <a:lnTo>
                    <a:pt x="16" y="270"/>
                  </a:lnTo>
                  <a:lnTo>
                    <a:pt x="14" y="288"/>
                  </a:lnTo>
                  <a:lnTo>
                    <a:pt x="12" y="305"/>
                  </a:lnTo>
                  <a:lnTo>
                    <a:pt x="10" y="320"/>
                  </a:lnTo>
                  <a:lnTo>
                    <a:pt x="8" y="335"/>
                  </a:lnTo>
                  <a:lnTo>
                    <a:pt x="6" y="349"/>
                  </a:lnTo>
                  <a:lnTo>
                    <a:pt x="5" y="362"/>
                  </a:lnTo>
                  <a:lnTo>
                    <a:pt x="4" y="372"/>
                  </a:lnTo>
                  <a:lnTo>
                    <a:pt x="3" y="382"/>
                  </a:lnTo>
                  <a:lnTo>
                    <a:pt x="2" y="391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10" y="40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5" name="Freeform 1348">
              <a:extLst>
                <a:ext uri="{FF2B5EF4-FFF2-40B4-BE49-F238E27FC236}">
                  <a16:creationId xmlns:a16="http://schemas.microsoft.com/office/drawing/2014/main" id="{37E1DD62-6C85-4724-8BE9-FCCA7C34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7" cy="21"/>
            </a:xfrm>
            <a:custGeom>
              <a:avLst/>
              <a:gdLst>
                <a:gd name="T0" fmla="*/ 1 w 12"/>
                <a:gd name="T1" fmla="*/ 598 h 17"/>
                <a:gd name="T2" fmla="*/ 1864 w 12"/>
                <a:gd name="T3" fmla="*/ 537 h 17"/>
                <a:gd name="T4" fmla="*/ 3105 w 12"/>
                <a:gd name="T5" fmla="*/ 435 h 17"/>
                <a:gd name="T6" fmla="*/ 3741 w 12"/>
                <a:gd name="T7" fmla="*/ 267 h 17"/>
                <a:gd name="T8" fmla="*/ 4399 w 12"/>
                <a:gd name="T9" fmla="*/ 1 h 17"/>
                <a:gd name="T10" fmla="*/ 1709 w 12"/>
                <a:gd name="T11" fmla="*/ 0 h 17"/>
                <a:gd name="T12" fmla="*/ 1206 w 12"/>
                <a:gd name="T13" fmla="*/ 175 h 17"/>
                <a:gd name="T14" fmla="*/ 1206 w 12"/>
                <a:gd name="T15" fmla="*/ 267 h 17"/>
                <a:gd name="T16" fmla="*/ 851 w 12"/>
                <a:gd name="T17" fmla="*/ 267 h 17"/>
                <a:gd name="T18" fmla="*/ 0 w 12"/>
                <a:gd name="T19" fmla="*/ 267 h 17"/>
                <a:gd name="T20" fmla="*/ 1 w 12"/>
                <a:gd name="T21" fmla="*/ 59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7"/>
                <a:gd name="T35" fmla="*/ 12 w 1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7">
                  <a:moveTo>
                    <a:pt x="1" y="16"/>
                  </a:moveTo>
                  <a:lnTo>
                    <a:pt x="5" y="15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11" y="1"/>
                  </a:lnTo>
                  <a:lnTo>
                    <a:pt x="4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16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6" name="Freeform 1349">
              <a:extLst>
                <a:ext uri="{FF2B5EF4-FFF2-40B4-BE49-F238E27FC236}">
                  <a16:creationId xmlns:a16="http://schemas.microsoft.com/office/drawing/2014/main" id="{DAEA0920-470A-4176-AABF-84416C875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3755"/>
              <a:ext cx="1" cy="1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110 h 8"/>
                <a:gd name="T4" fmla="*/ 0 w 1"/>
                <a:gd name="T5" fmla="*/ 169 h 8"/>
                <a:gd name="T6" fmla="*/ 0 w 1"/>
                <a:gd name="T7" fmla="*/ 280 h 8"/>
                <a:gd name="T8" fmla="*/ 0 w 1"/>
                <a:gd name="T9" fmla="*/ 305 h 8"/>
                <a:gd name="T10" fmla="*/ 0 w 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8"/>
                <a:gd name="T20" fmla="*/ 1 w 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9E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7" name="Freeform 1350">
              <a:extLst>
                <a:ext uri="{FF2B5EF4-FFF2-40B4-BE49-F238E27FC236}">
                  <a16:creationId xmlns:a16="http://schemas.microsoft.com/office/drawing/2014/main" id="{6FE7B572-4DAA-4570-B7FB-6BAE20A6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29"/>
              <a:ext cx="6" cy="3"/>
            </a:xfrm>
            <a:custGeom>
              <a:avLst/>
              <a:gdLst>
                <a:gd name="T0" fmla="*/ 3482 w 4"/>
                <a:gd name="T1" fmla="*/ 0 h 2"/>
                <a:gd name="T2" fmla="*/ 1911 w 4"/>
                <a:gd name="T3" fmla="*/ 1166 h 2"/>
                <a:gd name="T4" fmla="*/ 1911 w 4"/>
                <a:gd name="T5" fmla="*/ 1166 h 2"/>
                <a:gd name="T6" fmla="*/ 0 w 4"/>
                <a:gd name="T7" fmla="*/ 1166 h 2"/>
                <a:gd name="T8" fmla="*/ 0 w 4"/>
                <a:gd name="T9" fmla="*/ 0 h 2"/>
                <a:gd name="T10" fmla="*/ 348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8" name="Freeform 1351">
              <a:extLst>
                <a:ext uri="{FF2B5EF4-FFF2-40B4-BE49-F238E27FC236}">
                  <a16:creationId xmlns:a16="http://schemas.microsoft.com/office/drawing/2014/main" id="{25363608-8DD9-4C67-AC91-DFBEECA1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3236"/>
              <a:ext cx="85" cy="504"/>
            </a:xfrm>
            <a:custGeom>
              <a:avLst/>
              <a:gdLst>
                <a:gd name="T0" fmla="*/ 7210 w 57"/>
                <a:gd name="T1" fmla="*/ 16641 h 405"/>
                <a:gd name="T2" fmla="*/ 7614 w 57"/>
                <a:gd name="T3" fmla="*/ 16315 h 405"/>
                <a:gd name="T4" fmla="*/ 9775 w 57"/>
                <a:gd name="T5" fmla="*/ 15699 h 405"/>
                <a:gd name="T6" fmla="*/ 11354 w 57"/>
                <a:gd name="T7" fmla="*/ 14880 h 405"/>
                <a:gd name="T8" fmla="*/ 14577 w 57"/>
                <a:gd name="T9" fmla="*/ 13816 h 405"/>
                <a:gd name="T10" fmla="*/ 18026 w 57"/>
                <a:gd name="T11" fmla="*/ 12492 h 405"/>
                <a:gd name="T12" fmla="*/ 20463 w 57"/>
                <a:gd name="T13" fmla="*/ 11119 h 405"/>
                <a:gd name="T14" fmla="*/ 25248 w 57"/>
                <a:gd name="T15" fmla="*/ 9648 h 405"/>
                <a:gd name="T16" fmla="*/ 29344 w 57"/>
                <a:gd name="T17" fmla="*/ 8134 h 405"/>
                <a:gd name="T18" fmla="*/ 32749 w 57"/>
                <a:gd name="T19" fmla="*/ 6620 h 405"/>
                <a:gd name="T20" fmla="*/ 36647 w 57"/>
                <a:gd name="T21" fmla="*/ 5143 h 405"/>
                <a:gd name="T22" fmla="*/ 40086 w 57"/>
                <a:gd name="T23" fmla="*/ 3782 h 405"/>
                <a:gd name="T24" fmla="*/ 43068 w 57"/>
                <a:gd name="T25" fmla="*/ 2540 h 405"/>
                <a:gd name="T26" fmla="*/ 45505 w 57"/>
                <a:gd name="T27" fmla="*/ 1519 h 405"/>
                <a:gd name="T28" fmla="*/ 47275 w 57"/>
                <a:gd name="T29" fmla="*/ 788 h 405"/>
                <a:gd name="T30" fmla="*/ 48836 w 57"/>
                <a:gd name="T31" fmla="*/ 229 h 405"/>
                <a:gd name="T32" fmla="*/ 49970 w 57"/>
                <a:gd name="T33" fmla="*/ 1 h 405"/>
                <a:gd name="T34" fmla="*/ 43068 w 57"/>
                <a:gd name="T35" fmla="*/ 1 h 405"/>
                <a:gd name="T36" fmla="*/ 41422 w 57"/>
                <a:gd name="T37" fmla="*/ 355 h 405"/>
                <a:gd name="T38" fmla="*/ 39330 w 57"/>
                <a:gd name="T39" fmla="*/ 1059 h 405"/>
                <a:gd name="T40" fmla="*/ 37651 w 57"/>
                <a:gd name="T41" fmla="*/ 1925 h 405"/>
                <a:gd name="T42" fmla="*/ 34450 w 57"/>
                <a:gd name="T43" fmla="*/ 3138 h 405"/>
                <a:gd name="T44" fmla="*/ 30515 w 57"/>
                <a:gd name="T45" fmla="*/ 4359 h 405"/>
                <a:gd name="T46" fmla="*/ 27777 w 57"/>
                <a:gd name="T47" fmla="*/ 5856 h 405"/>
                <a:gd name="T48" fmla="*/ 23102 w 57"/>
                <a:gd name="T49" fmla="*/ 7325 h 405"/>
                <a:gd name="T50" fmla="*/ 19678 w 57"/>
                <a:gd name="T51" fmla="*/ 8807 h 405"/>
                <a:gd name="T52" fmla="*/ 16034 w 57"/>
                <a:gd name="T53" fmla="*/ 10305 h 405"/>
                <a:gd name="T54" fmla="*/ 12491 w 57"/>
                <a:gd name="T55" fmla="*/ 11804 h 405"/>
                <a:gd name="T56" fmla="*/ 8849 w 57"/>
                <a:gd name="T57" fmla="*/ 13145 h 405"/>
                <a:gd name="T58" fmla="*/ 5106 w 57"/>
                <a:gd name="T59" fmla="*/ 14325 h 405"/>
                <a:gd name="T60" fmla="*/ 3424 w 57"/>
                <a:gd name="T61" fmla="*/ 15295 h 405"/>
                <a:gd name="T62" fmla="*/ 1540 w 57"/>
                <a:gd name="T63" fmla="*/ 16010 h 405"/>
                <a:gd name="T64" fmla="*/ 0 w 57"/>
                <a:gd name="T65" fmla="*/ 16495 h 405"/>
                <a:gd name="T66" fmla="*/ 7210 w 57"/>
                <a:gd name="T67" fmla="*/ 16641 h 4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405"/>
                <a:gd name="T104" fmla="*/ 57 w 57"/>
                <a:gd name="T105" fmla="*/ 405 h 4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405">
                  <a:moveTo>
                    <a:pt x="8" y="404"/>
                  </a:moveTo>
                  <a:lnTo>
                    <a:pt x="8" y="404"/>
                  </a:lnTo>
                  <a:lnTo>
                    <a:pt x="8" y="401"/>
                  </a:lnTo>
                  <a:lnTo>
                    <a:pt x="9" y="396"/>
                  </a:lnTo>
                  <a:lnTo>
                    <a:pt x="10" y="390"/>
                  </a:lnTo>
                  <a:lnTo>
                    <a:pt x="11" y="382"/>
                  </a:lnTo>
                  <a:lnTo>
                    <a:pt x="12" y="372"/>
                  </a:lnTo>
                  <a:lnTo>
                    <a:pt x="13" y="362"/>
                  </a:lnTo>
                  <a:lnTo>
                    <a:pt x="14" y="349"/>
                  </a:lnTo>
                  <a:lnTo>
                    <a:pt x="16" y="335"/>
                  </a:lnTo>
                  <a:lnTo>
                    <a:pt x="18" y="320"/>
                  </a:lnTo>
                  <a:lnTo>
                    <a:pt x="20" y="304"/>
                  </a:lnTo>
                  <a:lnTo>
                    <a:pt x="22" y="288"/>
                  </a:lnTo>
                  <a:lnTo>
                    <a:pt x="23" y="271"/>
                  </a:lnTo>
                  <a:lnTo>
                    <a:pt x="26" y="252"/>
                  </a:lnTo>
                  <a:lnTo>
                    <a:pt x="28" y="235"/>
                  </a:lnTo>
                  <a:lnTo>
                    <a:pt x="30" y="217"/>
                  </a:lnTo>
                  <a:lnTo>
                    <a:pt x="33" y="198"/>
                  </a:lnTo>
                  <a:lnTo>
                    <a:pt x="34" y="179"/>
                  </a:lnTo>
                  <a:lnTo>
                    <a:pt x="37" y="161"/>
                  </a:lnTo>
                  <a:lnTo>
                    <a:pt x="39" y="143"/>
                  </a:lnTo>
                  <a:lnTo>
                    <a:pt x="41" y="125"/>
                  </a:lnTo>
                  <a:lnTo>
                    <a:pt x="43" y="108"/>
                  </a:lnTo>
                  <a:lnTo>
                    <a:pt x="45" y="92"/>
                  </a:lnTo>
                  <a:lnTo>
                    <a:pt x="47" y="77"/>
                  </a:lnTo>
                  <a:lnTo>
                    <a:pt x="48" y="62"/>
                  </a:lnTo>
                  <a:lnTo>
                    <a:pt x="50" y="49"/>
                  </a:lnTo>
                  <a:lnTo>
                    <a:pt x="51" y="37"/>
                  </a:lnTo>
                  <a:lnTo>
                    <a:pt x="52" y="27"/>
                  </a:lnTo>
                  <a:lnTo>
                    <a:pt x="53" y="19"/>
                  </a:lnTo>
                  <a:lnTo>
                    <a:pt x="54" y="11"/>
                  </a:lnTo>
                  <a:lnTo>
                    <a:pt x="55" y="6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4"/>
                  </a:lnTo>
                  <a:lnTo>
                    <a:pt x="46" y="9"/>
                  </a:lnTo>
                  <a:lnTo>
                    <a:pt x="45" y="18"/>
                  </a:lnTo>
                  <a:lnTo>
                    <a:pt x="44" y="26"/>
                  </a:lnTo>
                  <a:lnTo>
                    <a:pt x="43" y="35"/>
                  </a:lnTo>
                  <a:lnTo>
                    <a:pt x="42" y="47"/>
                  </a:lnTo>
                  <a:lnTo>
                    <a:pt x="40" y="61"/>
                  </a:lnTo>
                  <a:lnTo>
                    <a:pt x="39" y="76"/>
                  </a:lnTo>
                  <a:lnTo>
                    <a:pt x="37" y="91"/>
                  </a:lnTo>
                  <a:lnTo>
                    <a:pt x="34" y="106"/>
                  </a:lnTo>
                  <a:lnTo>
                    <a:pt x="33" y="124"/>
                  </a:lnTo>
                  <a:lnTo>
                    <a:pt x="31" y="142"/>
                  </a:lnTo>
                  <a:lnTo>
                    <a:pt x="29" y="160"/>
                  </a:lnTo>
                  <a:lnTo>
                    <a:pt x="26" y="178"/>
                  </a:lnTo>
                  <a:lnTo>
                    <a:pt x="24" y="196"/>
                  </a:lnTo>
                  <a:lnTo>
                    <a:pt x="22" y="214"/>
                  </a:lnTo>
                  <a:lnTo>
                    <a:pt x="20" y="234"/>
                  </a:lnTo>
                  <a:lnTo>
                    <a:pt x="18" y="250"/>
                  </a:lnTo>
                  <a:lnTo>
                    <a:pt x="15" y="269"/>
                  </a:lnTo>
                  <a:lnTo>
                    <a:pt x="14" y="287"/>
                  </a:lnTo>
                  <a:lnTo>
                    <a:pt x="12" y="303"/>
                  </a:lnTo>
                  <a:lnTo>
                    <a:pt x="10" y="319"/>
                  </a:lnTo>
                  <a:lnTo>
                    <a:pt x="8" y="334"/>
                  </a:lnTo>
                  <a:lnTo>
                    <a:pt x="6" y="347"/>
                  </a:lnTo>
                  <a:lnTo>
                    <a:pt x="5" y="361"/>
                  </a:lnTo>
                  <a:lnTo>
                    <a:pt x="4" y="371"/>
                  </a:lnTo>
                  <a:lnTo>
                    <a:pt x="2" y="381"/>
                  </a:lnTo>
                  <a:lnTo>
                    <a:pt x="2" y="389"/>
                  </a:lnTo>
                  <a:lnTo>
                    <a:pt x="1" y="395"/>
                  </a:lnTo>
                  <a:lnTo>
                    <a:pt x="0" y="400"/>
                  </a:lnTo>
                  <a:lnTo>
                    <a:pt x="0" y="402"/>
                  </a:lnTo>
                  <a:lnTo>
                    <a:pt x="8" y="404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9" name="Freeform 1352">
              <a:extLst>
                <a:ext uri="{FF2B5EF4-FFF2-40B4-BE49-F238E27FC236}">
                  <a16:creationId xmlns:a16="http://schemas.microsoft.com/office/drawing/2014/main" id="{8EA0648C-2205-4F66-A1C2-D2623928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5" cy="20"/>
            </a:xfrm>
            <a:custGeom>
              <a:avLst/>
              <a:gdLst>
                <a:gd name="T0" fmla="*/ 1227 w 10"/>
                <a:gd name="T1" fmla="*/ 666 h 16"/>
                <a:gd name="T2" fmla="*/ 4008 w 10"/>
                <a:gd name="T3" fmla="*/ 650 h 16"/>
                <a:gd name="T4" fmla="*/ 7626 w 10"/>
                <a:gd name="T5" fmla="*/ 538 h 16"/>
                <a:gd name="T6" fmla="*/ 7835 w 10"/>
                <a:gd name="T7" fmla="*/ 305 h 16"/>
                <a:gd name="T8" fmla="*/ 9018 w 10"/>
                <a:gd name="T9" fmla="*/ 1 h 16"/>
                <a:gd name="T10" fmla="*/ 4008 w 10"/>
                <a:gd name="T11" fmla="*/ 0 h 16"/>
                <a:gd name="T12" fmla="*/ 2367 w 10"/>
                <a:gd name="T13" fmla="*/ 231 h 16"/>
                <a:gd name="T14" fmla="*/ 2367 w 10"/>
                <a:gd name="T15" fmla="*/ 280 h 16"/>
                <a:gd name="T16" fmla="*/ 0 w 10"/>
                <a:gd name="T17" fmla="*/ 305 h 16"/>
                <a:gd name="T18" fmla="*/ 1227 w 10"/>
                <a:gd name="T19" fmla="*/ 66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6"/>
                <a:gd name="T32" fmla="*/ 10 w 10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6">
                  <a:moveTo>
                    <a:pt x="1" y="15"/>
                  </a:moveTo>
                  <a:lnTo>
                    <a:pt x="4" y="14"/>
                  </a:lnTo>
                  <a:lnTo>
                    <a:pt x="7" y="12"/>
                  </a:lnTo>
                  <a:lnTo>
                    <a:pt x="8" y="7"/>
                  </a:lnTo>
                  <a:lnTo>
                    <a:pt x="9" y="1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5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0" name="Freeform 1353">
              <a:extLst>
                <a:ext uri="{FF2B5EF4-FFF2-40B4-BE49-F238E27FC236}">
                  <a16:creationId xmlns:a16="http://schemas.microsoft.com/office/drawing/2014/main" id="{CDC7238D-1DB3-4007-A816-7B161015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3756"/>
              <a:ext cx="3" cy="8"/>
            </a:xfrm>
            <a:custGeom>
              <a:avLst/>
              <a:gdLst>
                <a:gd name="T0" fmla="*/ 0 w 2"/>
                <a:gd name="T1" fmla="*/ 0 h 6"/>
                <a:gd name="T2" fmla="*/ 1166 w 2"/>
                <a:gd name="T3" fmla="*/ 1 h 6"/>
                <a:gd name="T4" fmla="*/ 1166 w 2"/>
                <a:gd name="T5" fmla="*/ 368 h 6"/>
                <a:gd name="T6" fmla="*/ 1166 w 2"/>
                <a:gd name="T7" fmla="*/ 491 h 6"/>
                <a:gd name="T8" fmla="*/ 0 w 2"/>
                <a:gd name="T9" fmla="*/ 655 h 6"/>
                <a:gd name="T10" fmla="*/ 0 w 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6"/>
                <a:gd name="T20" fmla="*/ 2 w 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6">
                  <a:moveTo>
                    <a:pt x="0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B0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1" name="Freeform 1354">
              <a:extLst>
                <a:ext uri="{FF2B5EF4-FFF2-40B4-BE49-F238E27FC236}">
                  <a16:creationId xmlns:a16="http://schemas.microsoft.com/office/drawing/2014/main" id="{DF3AF408-392B-49AD-BD86-4E6047471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32"/>
              <a:ext cx="4" cy="2"/>
            </a:xfrm>
            <a:custGeom>
              <a:avLst/>
              <a:gdLst>
                <a:gd name="T0" fmla="*/ 276 w 3"/>
                <a:gd name="T1" fmla="*/ 0 h 2"/>
                <a:gd name="T2" fmla="*/ 276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0 w 3"/>
                <a:gd name="T9" fmla="*/ 0 h 2"/>
                <a:gd name="T10" fmla="*/ 276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2" name="Freeform 1355">
              <a:extLst>
                <a:ext uri="{FF2B5EF4-FFF2-40B4-BE49-F238E27FC236}">
                  <a16:creationId xmlns:a16="http://schemas.microsoft.com/office/drawing/2014/main" id="{CDD952B3-E8C1-4053-B772-9BC51CEB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3238"/>
              <a:ext cx="83" cy="501"/>
            </a:xfrm>
            <a:custGeom>
              <a:avLst/>
              <a:gdLst>
                <a:gd name="T0" fmla="*/ 5517 w 56"/>
                <a:gd name="T1" fmla="*/ 16921 h 402"/>
                <a:gd name="T2" fmla="*/ 6584 w 56"/>
                <a:gd name="T3" fmla="*/ 16650 h 402"/>
                <a:gd name="T4" fmla="*/ 8177 w 56"/>
                <a:gd name="T5" fmla="*/ 16074 h 402"/>
                <a:gd name="T6" fmla="*/ 10328 w 56"/>
                <a:gd name="T7" fmla="*/ 15224 h 402"/>
                <a:gd name="T8" fmla="*/ 12119 w 56"/>
                <a:gd name="T9" fmla="*/ 14054 h 402"/>
                <a:gd name="T10" fmla="*/ 15902 w 56"/>
                <a:gd name="T11" fmla="*/ 12732 h 402"/>
                <a:gd name="T12" fmla="*/ 18376 w 56"/>
                <a:gd name="T13" fmla="*/ 11345 h 402"/>
                <a:gd name="T14" fmla="*/ 22689 w 56"/>
                <a:gd name="T15" fmla="*/ 9812 h 402"/>
                <a:gd name="T16" fmla="*/ 25641 w 56"/>
                <a:gd name="T17" fmla="*/ 8267 h 402"/>
                <a:gd name="T18" fmla="*/ 28754 w 56"/>
                <a:gd name="T19" fmla="*/ 6736 h 402"/>
                <a:gd name="T20" fmla="*/ 32847 w 56"/>
                <a:gd name="T21" fmla="*/ 5249 h 402"/>
                <a:gd name="T22" fmla="*/ 34933 w 56"/>
                <a:gd name="T23" fmla="*/ 3830 h 402"/>
                <a:gd name="T24" fmla="*/ 38432 w 56"/>
                <a:gd name="T25" fmla="*/ 2618 h 402"/>
                <a:gd name="T26" fmla="*/ 41356 w 56"/>
                <a:gd name="T27" fmla="*/ 1512 h 402"/>
                <a:gd name="T28" fmla="*/ 42618 w 56"/>
                <a:gd name="T29" fmla="*/ 733 h 402"/>
                <a:gd name="T30" fmla="*/ 44590 w 56"/>
                <a:gd name="T31" fmla="*/ 233 h 402"/>
                <a:gd name="T32" fmla="*/ 44590 w 56"/>
                <a:gd name="T33" fmla="*/ 1 h 402"/>
                <a:gd name="T34" fmla="*/ 38432 w 56"/>
                <a:gd name="T35" fmla="*/ 1 h 402"/>
                <a:gd name="T36" fmla="*/ 38004 w 56"/>
                <a:gd name="T37" fmla="*/ 361 h 402"/>
                <a:gd name="T38" fmla="*/ 36304 w 56"/>
                <a:gd name="T39" fmla="*/ 1086 h 402"/>
                <a:gd name="T40" fmla="*/ 33628 w 56"/>
                <a:gd name="T41" fmla="*/ 2010 h 402"/>
                <a:gd name="T42" fmla="*/ 31416 w 56"/>
                <a:gd name="T43" fmla="*/ 3171 h 402"/>
                <a:gd name="T44" fmla="*/ 28125 w 56"/>
                <a:gd name="T45" fmla="*/ 4489 h 402"/>
                <a:gd name="T46" fmla="*/ 24964 w 56"/>
                <a:gd name="T47" fmla="*/ 5948 h 402"/>
                <a:gd name="T48" fmla="*/ 21436 w 56"/>
                <a:gd name="T49" fmla="*/ 7413 h 402"/>
                <a:gd name="T50" fmla="*/ 18376 w 56"/>
                <a:gd name="T51" fmla="*/ 8956 h 402"/>
                <a:gd name="T52" fmla="*/ 14463 w 56"/>
                <a:gd name="T53" fmla="*/ 10487 h 402"/>
                <a:gd name="T54" fmla="*/ 11364 w 56"/>
                <a:gd name="T55" fmla="*/ 12023 h 402"/>
                <a:gd name="T56" fmla="*/ 8177 w 56"/>
                <a:gd name="T57" fmla="*/ 13360 h 402"/>
                <a:gd name="T58" fmla="*/ 4701 w 56"/>
                <a:gd name="T59" fmla="*/ 14580 h 402"/>
                <a:gd name="T60" fmla="*/ 3172 w 56"/>
                <a:gd name="T61" fmla="*/ 15565 h 402"/>
                <a:gd name="T62" fmla="*/ 1444 w 56"/>
                <a:gd name="T63" fmla="*/ 16326 h 402"/>
                <a:gd name="T64" fmla="*/ 1 w 56"/>
                <a:gd name="T65" fmla="*/ 16797 h 402"/>
                <a:gd name="T66" fmla="*/ 5517 w 56"/>
                <a:gd name="T67" fmla="*/ 16921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402"/>
                <a:gd name="T104" fmla="*/ 56 w 56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402">
                  <a:moveTo>
                    <a:pt x="7" y="401"/>
                  </a:moveTo>
                  <a:lnTo>
                    <a:pt x="7" y="401"/>
                  </a:lnTo>
                  <a:lnTo>
                    <a:pt x="8" y="399"/>
                  </a:lnTo>
                  <a:lnTo>
                    <a:pt x="8" y="395"/>
                  </a:lnTo>
                  <a:lnTo>
                    <a:pt x="9" y="388"/>
                  </a:lnTo>
                  <a:lnTo>
                    <a:pt x="10" y="380"/>
                  </a:lnTo>
                  <a:lnTo>
                    <a:pt x="11" y="370"/>
                  </a:lnTo>
                  <a:lnTo>
                    <a:pt x="13" y="360"/>
                  </a:lnTo>
                  <a:lnTo>
                    <a:pt x="14" y="347"/>
                  </a:lnTo>
                  <a:lnTo>
                    <a:pt x="15" y="333"/>
                  </a:lnTo>
                  <a:lnTo>
                    <a:pt x="17" y="318"/>
                  </a:lnTo>
                  <a:lnTo>
                    <a:pt x="20" y="302"/>
                  </a:lnTo>
                  <a:lnTo>
                    <a:pt x="21" y="286"/>
                  </a:lnTo>
                  <a:lnTo>
                    <a:pt x="23" y="269"/>
                  </a:lnTo>
                  <a:lnTo>
                    <a:pt x="25" y="250"/>
                  </a:lnTo>
                  <a:lnTo>
                    <a:pt x="28" y="233"/>
                  </a:lnTo>
                  <a:lnTo>
                    <a:pt x="30" y="215"/>
                  </a:lnTo>
                  <a:lnTo>
                    <a:pt x="32" y="196"/>
                  </a:lnTo>
                  <a:lnTo>
                    <a:pt x="34" y="177"/>
                  </a:lnTo>
                  <a:lnTo>
                    <a:pt x="36" y="160"/>
                  </a:lnTo>
                  <a:lnTo>
                    <a:pt x="39" y="142"/>
                  </a:lnTo>
                  <a:lnTo>
                    <a:pt x="41" y="124"/>
                  </a:lnTo>
                  <a:lnTo>
                    <a:pt x="42" y="107"/>
                  </a:lnTo>
                  <a:lnTo>
                    <a:pt x="44" y="91"/>
                  </a:lnTo>
                  <a:lnTo>
                    <a:pt x="46" y="76"/>
                  </a:lnTo>
                  <a:lnTo>
                    <a:pt x="48" y="62"/>
                  </a:lnTo>
                  <a:lnTo>
                    <a:pt x="50" y="48"/>
                  </a:lnTo>
                  <a:lnTo>
                    <a:pt x="51" y="36"/>
                  </a:lnTo>
                  <a:lnTo>
                    <a:pt x="52" y="27"/>
                  </a:lnTo>
                  <a:lnTo>
                    <a:pt x="53" y="18"/>
                  </a:lnTo>
                  <a:lnTo>
                    <a:pt x="54" y="10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7"/>
                  </a:lnTo>
                  <a:lnTo>
                    <a:pt x="45" y="26"/>
                  </a:lnTo>
                  <a:lnTo>
                    <a:pt x="43" y="35"/>
                  </a:lnTo>
                  <a:lnTo>
                    <a:pt x="42" y="47"/>
                  </a:lnTo>
                  <a:lnTo>
                    <a:pt x="41" y="61"/>
                  </a:lnTo>
                  <a:lnTo>
                    <a:pt x="39" y="75"/>
                  </a:lnTo>
                  <a:lnTo>
                    <a:pt x="37" y="90"/>
                  </a:lnTo>
                  <a:lnTo>
                    <a:pt x="35" y="106"/>
                  </a:lnTo>
                  <a:lnTo>
                    <a:pt x="33" y="123"/>
                  </a:lnTo>
                  <a:lnTo>
                    <a:pt x="31" y="141"/>
                  </a:lnTo>
                  <a:lnTo>
                    <a:pt x="29" y="159"/>
                  </a:lnTo>
                  <a:lnTo>
                    <a:pt x="27" y="176"/>
                  </a:lnTo>
                  <a:lnTo>
                    <a:pt x="24" y="195"/>
                  </a:lnTo>
                  <a:lnTo>
                    <a:pt x="23" y="213"/>
                  </a:lnTo>
                  <a:lnTo>
                    <a:pt x="20" y="232"/>
                  </a:lnTo>
                  <a:lnTo>
                    <a:pt x="18" y="249"/>
                  </a:lnTo>
                  <a:lnTo>
                    <a:pt x="15" y="268"/>
                  </a:lnTo>
                  <a:lnTo>
                    <a:pt x="14" y="285"/>
                  </a:lnTo>
                  <a:lnTo>
                    <a:pt x="12" y="301"/>
                  </a:lnTo>
                  <a:lnTo>
                    <a:pt x="10" y="317"/>
                  </a:lnTo>
                  <a:lnTo>
                    <a:pt x="8" y="332"/>
                  </a:lnTo>
                  <a:lnTo>
                    <a:pt x="6" y="346"/>
                  </a:lnTo>
                  <a:lnTo>
                    <a:pt x="5" y="359"/>
                  </a:lnTo>
                  <a:lnTo>
                    <a:pt x="4" y="369"/>
                  </a:lnTo>
                  <a:lnTo>
                    <a:pt x="3" y="379"/>
                  </a:lnTo>
                  <a:lnTo>
                    <a:pt x="2" y="387"/>
                  </a:lnTo>
                  <a:lnTo>
                    <a:pt x="1" y="394"/>
                  </a:lnTo>
                  <a:lnTo>
                    <a:pt x="1" y="398"/>
                  </a:lnTo>
                  <a:lnTo>
                    <a:pt x="0" y="400"/>
                  </a:lnTo>
                  <a:lnTo>
                    <a:pt x="7" y="401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3" name="Freeform 1356">
              <a:extLst>
                <a:ext uri="{FF2B5EF4-FFF2-40B4-BE49-F238E27FC236}">
                  <a16:creationId xmlns:a16="http://schemas.microsoft.com/office/drawing/2014/main" id="{F7A6EB61-09BF-4DA3-BBF7-079B80D5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3" cy="18"/>
            </a:xfrm>
            <a:custGeom>
              <a:avLst/>
              <a:gdLst>
                <a:gd name="T0" fmla="*/ 1 w 9"/>
                <a:gd name="T1" fmla="*/ 310 h 15"/>
                <a:gd name="T2" fmla="*/ 1531 w 9"/>
                <a:gd name="T3" fmla="*/ 302 h 15"/>
                <a:gd name="T4" fmla="*/ 3194 w 9"/>
                <a:gd name="T5" fmla="*/ 252 h 15"/>
                <a:gd name="T6" fmla="*/ 3457 w 9"/>
                <a:gd name="T7" fmla="*/ 149 h 15"/>
                <a:gd name="T8" fmla="*/ 4258 w 9"/>
                <a:gd name="T9" fmla="*/ 1 h 15"/>
                <a:gd name="T10" fmla="*/ 1531 w 9"/>
                <a:gd name="T11" fmla="*/ 0 h 15"/>
                <a:gd name="T12" fmla="*/ 1531 w 9"/>
                <a:gd name="T13" fmla="*/ 124 h 15"/>
                <a:gd name="T14" fmla="*/ 1060 w 9"/>
                <a:gd name="T15" fmla="*/ 149 h 15"/>
                <a:gd name="T16" fmla="*/ 1060 w 9"/>
                <a:gd name="T17" fmla="*/ 149 h 15"/>
                <a:gd name="T18" fmla="*/ 0 w 9"/>
                <a:gd name="T19" fmla="*/ 179 h 15"/>
                <a:gd name="T20" fmla="*/ 1 w 9"/>
                <a:gd name="T21" fmla="*/ 31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1" y="14"/>
                  </a:moveTo>
                  <a:lnTo>
                    <a:pt x="3" y="13"/>
                  </a:lnTo>
                  <a:lnTo>
                    <a:pt x="6" y="11"/>
                  </a:lnTo>
                  <a:lnTo>
                    <a:pt x="7" y="7"/>
                  </a:lnTo>
                  <a:lnTo>
                    <a:pt x="8" y="1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4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4" name="Freeform 1357">
              <a:extLst>
                <a:ext uri="{FF2B5EF4-FFF2-40B4-BE49-F238E27FC236}">
                  <a16:creationId xmlns:a16="http://schemas.microsoft.com/office/drawing/2014/main" id="{BEF2D8D6-F67B-406C-915D-6258E462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3757"/>
              <a:ext cx="3" cy="5"/>
            </a:xfrm>
            <a:custGeom>
              <a:avLst/>
              <a:gdLst>
                <a:gd name="T0" fmla="*/ 0 w 2"/>
                <a:gd name="T1" fmla="*/ 0 h 4"/>
                <a:gd name="T2" fmla="*/ 1166 w 2"/>
                <a:gd name="T3" fmla="*/ 0 h 4"/>
                <a:gd name="T4" fmla="*/ 1166 w 2"/>
                <a:gd name="T5" fmla="*/ 110 h 4"/>
                <a:gd name="T6" fmla="*/ 1166 w 2"/>
                <a:gd name="T7" fmla="*/ 125 h 4"/>
                <a:gd name="T8" fmla="*/ 0 w 2"/>
                <a:gd name="T9" fmla="*/ 125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C2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5" name="Freeform 1358">
              <a:extLst>
                <a:ext uri="{FF2B5EF4-FFF2-40B4-BE49-F238E27FC236}">
                  <a16:creationId xmlns:a16="http://schemas.microsoft.com/office/drawing/2014/main" id="{08A546A0-0F20-4D82-A7F0-32636DB1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33"/>
              <a:ext cx="3" cy="4"/>
            </a:xfrm>
            <a:custGeom>
              <a:avLst/>
              <a:gdLst>
                <a:gd name="T0" fmla="*/ 1166 w 2"/>
                <a:gd name="T1" fmla="*/ 0 h 3"/>
                <a:gd name="T2" fmla="*/ 1166 w 2"/>
                <a:gd name="T3" fmla="*/ 1 h 3"/>
                <a:gd name="T4" fmla="*/ 1166 w 2"/>
                <a:gd name="T5" fmla="*/ 276 h 3"/>
                <a:gd name="T6" fmla="*/ 0 w 2"/>
                <a:gd name="T7" fmla="*/ 1 h 3"/>
                <a:gd name="T8" fmla="*/ 0 w 2"/>
                <a:gd name="T9" fmla="*/ 0 h 3"/>
                <a:gd name="T10" fmla="*/ 1166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6" name="Freeform 1359">
              <a:extLst>
                <a:ext uri="{FF2B5EF4-FFF2-40B4-BE49-F238E27FC236}">
                  <a16:creationId xmlns:a16="http://schemas.microsoft.com/office/drawing/2014/main" id="{185FC30F-AC01-4670-A5AA-F45C9655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3239"/>
              <a:ext cx="81" cy="500"/>
            </a:xfrm>
            <a:custGeom>
              <a:avLst/>
              <a:gdLst>
                <a:gd name="T0" fmla="*/ 5394 w 54"/>
                <a:gd name="T1" fmla="*/ 17046 h 401"/>
                <a:gd name="T2" fmla="*/ 6245 w 54"/>
                <a:gd name="T3" fmla="*/ 16753 h 401"/>
                <a:gd name="T4" fmla="*/ 8091 w 54"/>
                <a:gd name="T5" fmla="*/ 16177 h 401"/>
                <a:gd name="T6" fmla="*/ 11439 w 54"/>
                <a:gd name="T7" fmla="*/ 15313 h 401"/>
                <a:gd name="T8" fmla="*/ 14004 w 54"/>
                <a:gd name="T9" fmla="*/ 14126 h 401"/>
                <a:gd name="T10" fmla="*/ 17159 w 54"/>
                <a:gd name="T11" fmla="*/ 12809 h 401"/>
                <a:gd name="T12" fmla="*/ 22004 w 54"/>
                <a:gd name="T13" fmla="*/ 11388 h 401"/>
                <a:gd name="T14" fmla="*/ 24920 w 54"/>
                <a:gd name="T15" fmla="*/ 9941 h 401"/>
                <a:gd name="T16" fmla="*/ 29889 w 54"/>
                <a:gd name="T17" fmla="*/ 8345 h 401"/>
                <a:gd name="T18" fmla="*/ 33926 w 54"/>
                <a:gd name="T19" fmla="*/ 6815 h 401"/>
                <a:gd name="T20" fmla="*/ 39225 w 54"/>
                <a:gd name="T21" fmla="*/ 5277 h 401"/>
                <a:gd name="T22" fmla="*/ 41990 w 54"/>
                <a:gd name="T23" fmla="*/ 3855 h 401"/>
                <a:gd name="T24" fmla="*/ 45656 w 54"/>
                <a:gd name="T25" fmla="*/ 2646 h 401"/>
                <a:gd name="T26" fmla="*/ 48450 w 54"/>
                <a:gd name="T27" fmla="*/ 1557 h 401"/>
                <a:gd name="T28" fmla="*/ 50889 w 54"/>
                <a:gd name="T29" fmla="*/ 736 h 401"/>
                <a:gd name="T30" fmla="*/ 51353 w 54"/>
                <a:gd name="T31" fmla="*/ 233 h 401"/>
                <a:gd name="T32" fmla="*/ 52596 w 54"/>
                <a:gd name="T33" fmla="*/ 1 h 401"/>
                <a:gd name="T34" fmla="*/ 47201 w 54"/>
                <a:gd name="T35" fmla="*/ 1 h 401"/>
                <a:gd name="T36" fmla="*/ 45656 w 54"/>
                <a:gd name="T37" fmla="*/ 415 h 401"/>
                <a:gd name="T38" fmla="*/ 43605 w 54"/>
                <a:gd name="T39" fmla="*/ 1095 h 401"/>
                <a:gd name="T40" fmla="*/ 40964 w 54"/>
                <a:gd name="T41" fmla="*/ 2015 h 401"/>
                <a:gd name="T42" fmla="*/ 39225 w 54"/>
                <a:gd name="T43" fmla="*/ 3211 h 401"/>
                <a:gd name="T44" fmla="*/ 35064 w 54"/>
                <a:gd name="T45" fmla="*/ 4521 h 401"/>
                <a:gd name="T46" fmla="*/ 31467 w 54"/>
                <a:gd name="T47" fmla="*/ 5994 h 401"/>
                <a:gd name="T48" fmla="*/ 25739 w 54"/>
                <a:gd name="T49" fmla="*/ 7474 h 401"/>
                <a:gd name="T50" fmla="*/ 22004 w 54"/>
                <a:gd name="T51" fmla="*/ 9094 h 401"/>
                <a:gd name="T52" fmla="*/ 18206 w 54"/>
                <a:gd name="T53" fmla="*/ 10596 h 401"/>
                <a:gd name="T54" fmla="*/ 13284 w 54"/>
                <a:gd name="T55" fmla="*/ 12071 h 401"/>
                <a:gd name="T56" fmla="*/ 10389 w 54"/>
                <a:gd name="T57" fmla="*/ 13436 h 401"/>
                <a:gd name="T58" fmla="*/ 6245 w 54"/>
                <a:gd name="T59" fmla="*/ 14675 h 401"/>
                <a:gd name="T60" fmla="*/ 4163 w 54"/>
                <a:gd name="T61" fmla="*/ 15647 h 401"/>
                <a:gd name="T62" fmla="*/ 2397 w 54"/>
                <a:gd name="T63" fmla="*/ 16419 h 401"/>
                <a:gd name="T64" fmla="*/ 1598 w 54"/>
                <a:gd name="T65" fmla="*/ 16883 h 401"/>
                <a:gd name="T66" fmla="*/ 5394 w 54"/>
                <a:gd name="T67" fmla="*/ 17046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401"/>
                <a:gd name="T104" fmla="*/ 54 w 54"/>
                <a:gd name="T105" fmla="*/ 401 h 4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401">
                  <a:moveTo>
                    <a:pt x="5" y="400"/>
                  </a:moveTo>
                  <a:lnTo>
                    <a:pt x="5" y="400"/>
                  </a:lnTo>
                  <a:lnTo>
                    <a:pt x="6" y="398"/>
                  </a:lnTo>
                  <a:lnTo>
                    <a:pt x="6" y="394"/>
                  </a:lnTo>
                  <a:lnTo>
                    <a:pt x="7" y="387"/>
                  </a:lnTo>
                  <a:lnTo>
                    <a:pt x="8" y="379"/>
                  </a:lnTo>
                  <a:lnTo>
                    <a:pt x="10" y="369"/>
                  </a:lnTo>
                  <a:lnTo>
                    <a:pt x="11" y="359"/>
                  </a:lnTo>
                  <a:lnTo>
                    <a:pt x="13" y="346"/>
                  </a:lnTo>
                  <a:lnTo>
                    <a:pt x="14" y="332"/>
                  </a:lnTo>
                  <a:lnTo>
                    <a:pt x="15" y="317"/>
                  </a:lnTo>
                  <a:lnTo>
                    <a:pt x="17" y="301"/>
                  </a:lnTo>
                  <a:lnTo>
                    <a:pt x="19" y="285"/>
                  </a:lnTo>
                  <a:lnTo>
                    <a:pt x="22" y="268"/>
                  </a:lnTo>
                  <a:lnTo>
                    <a:pt x="23" y="250"/>
                  </a:lnTo>
                  <a:lnTo>
                    <a:pt x="25" y="233"/>
                  </a:lnTo>
                  <a:lnTo>
                    <a:pt x="28" y="215"/>
                  </a:lnTo>
                  <a:lnTo>
                    <a:pt x="30" y="196"/>
                  </a:lnTo>
                  <a:lnTo>
                    <a:pt x="32" y="177"/>
                  </a:lnTo>
                  <a:lnTo>
                    <a:pt x="34" y="160"/>
                  </a:lnTo>
                  <a:lnTo>
                    <a:pt x="37" y="142"/>
                  </a:lnTo>
                  <a:lnTo>
                    <a:pt x="39" y="124"/>
                  </a:lnTo>
                  <a:lnTo>
                    <a:pt x="40" y="107"/>
                  </a:lnTo>
                  <a:lnTo>
                    <a:pt x="42" y="91"/>
                  </a:lnTo>
                  <a:lnTo>
                    <a:pt x="44" y="76"/>
                  </a:lnTo>
                  <a:lnTo>
                    <a:pt x="46" y="62"/>
                  </a:lnTo>
                  <a:lnTo>
                    <a:pt x="47" y="48"/>
                  </a:lnTo>
                  <a:lnTo>
                    <a:pt x="49" y="37"/>
                  </a:lnTo>
                  <a:lnTo>
                    <a:pt x="50" y="27"/>
                  </a:lnTo>
                  <a:lnTo>
                    <a:pt x="51" y="18"/>
                  </a:lnTo>
                  <a:lnTo>
                    <a:pt x="51" y="11"/>
                  </a:lnTo>
                  <a:lnTo>
                    <a:pt x="52" y="6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5"/>
                  </a:lnTo>
                  <a:lnTo>
                    <a:pt x="46" y="10"/>
                  </a:lnTo>
                  <a:lnTo>
                    <a:pt x="45" y="17"/>
                  </a:lnTo>
                  <a:lnTo>
                    <a:pt x="44" y="26"/>
                  </a:lnTo>
                  <a:lnTo>
                    <a:pt x="43" y="36"/>
                  </a:lnTo>
                  <a:lnTo>
                    <a:pt x="41" y="47"/>
                  </a:lnTo>
                  <a:lnTo>
                    <a:pt x="40" y="61"/>
                  </a:lnTo>
                  <a:lnTo>
                    <a:pt x="39" y="75"/>
                  </a:lnTo>
                  <a:lnTo>
                    <a:pt x="37" y="90"/>
                  </a:lnTo>
                  <a:lnTo>
                    <a:pt x="35" y="106"/>
                  </a:lnTo>
                  <a:lnTo>
                    <a:pt x="33" y="123"/>
                  </a:lnTo>
                  <a:lnTo>
                    <a:pt x="31" y="141"/>
                  </a:lnTo>
                  <a:lnTo>
                    <a:pt x="29" y="159"/>
                  </a:lnTo>
                  <a:lnTo>
                    <a:pt x="26" y="176"/>
                  </a:lnTo>
                  <a:lnTo>
                    <a:pt x="24" y="195"/>
                  </a:lnTo>
                  <a:lnTo>
                    <a:pt x="22" y="214"/>
                  </a:lnTo>
                  <a:lnTo>
                    <a:pt x="20" y="232"/>
                  </a:lnTo>
                  <a:lnTo>
                    <a:pt x="18" y="249"/>
                  </a:lnTo>
                  <a:lnTo>
                    <a:pt x="15" y="267"/>
                  </a:lnTo>
                  <a:lnTo>
                    <a:pt x="13" y="284"/>
                  </a:lnTo>
                  <a:lnTo>
                    <a:pt x="12" y="300"/>
                  </a:lnTo>
                  <a:lnTo>
                    <a:pt x="10" y="316"/>
                  </a:lnTo>
                  <a:lnTo>
                    <a:pt x="8" y="331"/>
                  </a:lnTo>
                  <a:lnTo>
                    <a:pt x="6" y="345"/>
                  </a:lnTo>
                  <a:lnTo>
                    <a:pt x="5" y="358"/>
                  </a:lnTo>
                  <a:lnTo>
                    <a:pt x="4" y="368"/>
                  </a:lnTo>
                  <a:lnTo>
                    <a:pt x="3" y="378"/>
                  </a:lnTo>
                  <a:lnTo>
                    <a:pt x="2" y="386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399"/>
                  </a:lnTo>
                  <a:lnTo>
                    <a:pt x="5" y="40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7" name="Freeform 1360">
              <a:extLst>
                <a:ext uri="{FF2B5EF4-FFF2-40B4-BE49-F238E27FC236}">
                  <a16:creationId xmlns:a16="http://schemas.microsoft.com/office/drawing/2014/main" id="{59A6B1E0-6DF2-4235-8684-B496F629A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2" cy="17"/>
            </a:xfrm>
            <a:custGeom>
              <a:avLst/>
              <a:gdLst>
                <a:gd name="T0" fmla="*/ 1166 w 8"/>
                <a:gd name="T1" fmla="*/ 349 h 14"/>
                <a:gd name="T2" fmla="*/ 3482 w 8"/>
                <a:gd name="T3" fmla="*/ 345 h 14"/>
                <a:gd name="T4" fmla="*/ 5223 w 8"/>
                <a:gd name="T5" fmla="*/ 282 h 14"/>
                <a:gd name="T6" fmla="*/ 6012 w 8"/>
                <a:gd name="T7" fmla="*/ 194 h 14"/>
                <a:gd name="T8" fmla="*/ 7079 w 8"/>
                <a:gd name="T9" fmla="*/ 1 h 14"/>
                <a:gd name="T10" fmla="*/ 3626 w 8"/>
                <a:gd name="T11" fmla="*/ 0 h 14"/>
                <a:gd name="T12" fmla="*/ 3482 w 8"/>
                <a:gd name="T13" fmla="*/ 132 h 14"/>
                <a:gd name="T14" fmla="*/ 1911 w 8"/>
                <a:gd name="T15" fmla="*/ 194 h 14"/>
                <a:gd name="T16" fmla="*/ 1911 w 8"/>
                <a:gd name="T17" fmla="*/ 232 h 14"/>
                <a:gd name="T18" fmla="*/ 0 w 8"/>
                <a:gd name="T19" fmla="*/ 232 h 14"/>
                <a:gd name="T20" fmla="*/ 1166 w 8"/>
                <a:gd name="T21" fmla="*/ 349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13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6" y="7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8" name="Freeform 1361">
              <a:extLst>
                <a:ext uri="{FF2B5EF4-FFF2-40B4-BE49-F238E27FC236}">
                  <a16:creationId xmlns:a16="http://schemas.microsoft.com/office/drawing/2014/main" id="{E37D1019-840A-47F0-8906-754E7F592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3759"/>
              <a:ext cx="4" cy="2"/>
            </a:xfrm>
            <a:custGeom>
              <a:avLst/>
              <a:gdLst>
                <a:gd name="T0" fmla="*/ 0 w 3"/>
                <a:gd name="T1" fmla="*/ 0 h 2"/>
                <a:gd name="T2" fmla="*/ 276 w 3"/>
                <a:gd name="T3" fmla="*/ 0 h 2"/>
                <a:gd name="T4" fmla="*/ 276 w 3"/>
                <a:gd name="T5" fmla="*/ 1 h 2"/>
                <a:gd name="T6" fmla="*/ 1 w 3"/>
                <a:gd name="T7" fmla="*/ 1 h 2"/>
                <a:gd name="T8" fmla="*/ 0 w 3"/>
                <a:gd name="T9" fmla="*/ 1 h 2"/>
                <a:gd name="T10" fmla="*/ 0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D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9" name="Freeform 1362">
              <a:extLst>
                <a:ext uri="{FF2B5EF4-FFF2-40B4-BE49-F238E27FC236}">
                  <a16:creationId xmlns:a16="http://schemas.microsoft.com/office/drawing/2014/main" id="{2BDFA6B3-C4EC-4FB5-93DF-44AEFD7B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744"/>
              <a:ext cx="3" cy="11"/>
            </a:xfrm>
            <a:custGeom>
              <a:avLst/>
              <a:gdLst>
                <a:gd name="T0" fmla="*/ 1166 w 2"/>
                <a:gd name="T1" fmla="*/ 0 h 9"/>
                <a:gd name="T2" fmla="*/ 1166 w 2"/>
                <a:gd name="T3" fmla="*/ 0 h 9"/>
                <a:gd name="T4" fmla="*/ 0 w 2"/>
                <a:gd name="T5" fmla="*/ 1 h 9"/>
                <a:gd name="T6" fmla="*/ 0 w 2"/>
                <a:gd name="T7" fmla="*/ 2 h 9"/>
                <a:gd name="T8" fmla="*/ 0 w 2"/>
                <a:gd name="T9" fmla="*/ 97 h 9"/>
                <a:gd name="T10" fmla="*/ 0 w 2"/>
                <a:gd name="T11" fmla="*/ 145 h 9"/>
                <a:gd name="T12" fmla="*/ 0 w 2"/>
                <a:gd name="T13" fmla="*/ 177 h 9"/>
                <a:gd name="T14" fmla="*/ 0 w 2"/>
                <a:gd name="T15" fmla="*/ 216 h 9"/>
                <a:gd name="T16" fmla="*/ 1166 w 2"/>
                <a:gd name="T17" fmla="*/ 243 h 9"/>
                <a:gd name="T18" fmla="*/ 1166 w 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0" name="Freeform 1363">
              <a:extLst>
                <a:ext uri="{FF2B5EF4-FFF2-40B4-BE49-F238E27FC236}">
                  <a16:creationId xmlns:a16="http://schemas.microsoft.com/office/drawing/2014/main" id="{5AF5181F-2D06-423B-A823-ECC7F3BE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3744"/>
              <a:ext cx="64" cy="22"/>
            </a:xfrm>
            <a:custGeom>
              <a:avLst/>
              <a:gdLst>
                <a:gd name="T0" fmla="*/ 33624 w 43"/>
                <a:gd name="T1" fmla="*/ 177 h 18"/>
                <a:gd name="T2" fmla="*/ 33624 w 43"/>
                <a:gd name="T3" fmla="*/ 177 h 18"/>
                <a:gd name="T4" fmla="*/ 33189 w 43"/>
                <a:gd name="T5" fmla="*/ 177 h 18"/>
                <a:gd name="T6" fmla="*/ 28490 w 43"/>
                <a:gd name="T7" fmla="*/ 177 h 18"/>
                <a:gd name="T8" fmla="*/ 23192 w 43"/>
                <a:gd name="T9" fmla="*/ 119 h 18"/>
                <a:gd name="T10" fmla="*/ 17603 w 43"/>
                <a:gd name="T11" fmla="*/ 119 h 18"/>
                <a:gd name="T12" fmla="*/ 11100 w 43"/>
                <a:gd name="T13" fmla="*/ 2 h 18"/>
                <a:gd name="T14" fmla="*/ 7034 w 43"/>
                <a:gd name="T15" fmla="*/ 1 h 18"/>
                <a:gd name="T16" fmla="*/ 3367 w 43"/>
                <a:gd name="T17" fmla="*/ 0 h 18"/>
                <a:gd name="T18" fmla="*/ 1520 w 43"/>
                <a:gd name="T19" fmla="*/ 0 h 18"/>
                <a:gd name="T20" fmla="*/ 0 w 43"/>
                <a:gd name="T21" fmla="*/ 297 h 18"/>
                <a:gd name="T22" fmla="*/ 1520 w 43"/>
                <a:gd name="T23" fmla="*/ 297 h 18"/>
                <a:gd name="T24" fmla="*/ 3901 w 43"/>
                <a:gd name="T25" fmla="*/ 323 h 18"/>
                <a:gd name="T26" fmla="*/ 9417 w 43"/>
                <a:gd name="T27" fmla="*/ 395 h 18"/>
                <a:gd name="T28" fmla="*/ 15582 w 43"/>
                <a:gd name="T29" fmla="*/ 441 h 18"/>
                <a:gd name="T30" fmla="*/ 21504 w 43"/>
                <a:gd name="T31" fmla="*/ 483 h 18"/>
                <a:gd name="T32" fmla="*/ 27761 w 43"/>
                <a:gd name="T33" fmla="*/ 483 h 18"/>
                <a:gd name="T34" fmla="*/ 32006 w 43"/>
                <a:gd name="T35" fmla="*/ 539 h 18"/>
                <a:gd name="T36" fmla="*/ 36598 w 43"/>
                <a:gd name="T37" fmla="*/ 539 h 18"/>
                <a:gd name="T38" fmla="*/ 35309 w 43"/>
                <a:gd name="T39" fmla="*/ 539 h 18"/>
                <a:gd name="T40" fmla="*/ 33624 w 43"/>
                <a:gd name="T41" fmla="*/ 17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8"/>
                <a:gd name="T65" fmla="*/ 43 w 43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8">
                  <a:moveTo>
                    <a:pt x="39" y="6"/>
                  </a:moveTo>
                  <a:lnTo>
                    <a:pt x="39" y="6"/>
                  </a:lnTo>
                  <a:lnTo>
                    <a:pt x="38" y="6"/>
                  </a:lnTo>
                  <a:lnTo>
                    <a:pt x="33" y="6"/>
                  </a:lnTo>
                  <a:lnTo>
                    <a:pt x="27" y="4"/>
                  </a:lnTo>
                  <a:lnTo>
                    <a:pt x="20" y="4"/>
                  </a:lnTo>
                  <a:lnTo>
                    <a:pt x="13" y="2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8" y="14"/>
                  </a:lnTo>
                  <a:lnTo>
                    <a:pt x="25" y="16"/>
                  </a:lnTo>
                  <a:lnTo>
                    <a:pt x="32" y="16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1" y="17"/>
                  </a:lnTo>
                  <a:lnTo>
                    <a:pt x="39" y="6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1" name="Freeform 1364">
              <a:extLst>
                <a:ext uri="{FF2B5EF4-FFF2-40B4-BE49-F238E27FC236}">
                  <a16:creationId xmlns:a16="http://schemas.microsoft.com/office/drawing/2014/main" id="{0DE464F7-A359-4F3E-AE12-3C23AF180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9" cy="22"/>
            </a:xfrm>
            <a:custGeom>
              <a:avLst/>
              <a:gdLst>
                <a:gd name="T0" fmla="*/ 1839 w 13"/>
                <a:gd name="T1" fmla="*/ 0 h 18"/>
                <a:gd name="T2" fmla="*/ 1839 w 13"/>
                <a:gd name="T3" fmla="*/ 0 h 18"/>
                <a:gd name="T4" fmla="*/ 1258 w 13"/>
                <a:gd name="T5" fmla="*/ 145 h 18"/>
                <a:gd name="T6" fmla="*/ 1258 w 13"/>
                <a:gd name="T7" fmla="*/ 177 h 18"/>
                <a:gd name="T8" fmla="*/ 1258 w 13"/>
                <a:gd name="T9" fmla="*/ 145 h 18"/>
                <a:gd name="T10" fmla="*/ 0 w 13"/>
                <a:gd name="T11" fmla="*/ 177 h 18"/>
                <a:gd name="T12" fmla="*/ 1 w 13"/>
                <a:gd name="T13" fmla="*/ 539 h 18"/>
                <a:gd name="T14" fmla="*/ 3082 w 13"/>
                <a:gd name="T15" fmla="*/ 483 h 18"/>
                <a:gd name="T16" fmla="*/ 5742 w 13"/>
                <a:gd name="T17" fmla="*/ 395 h 18"/>
                <a:gd name="T18" fmla="*/ 6941 w 13"/>
                <a:gd name="T19" fmla="*/ 243 h 18"/>
                <a:gd name="T20" fmla="*/ 7790 w 13"/>
                <a:gd name="T21" fmla="*/ 1 h 18"/>
                <a:gd name="T22" fmla="*/ 1839 w 13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8"/>
                <a:gd name="T38" fmla="*/ 13 w 13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8">
                  <a:moveTo>
                    <a:pt x="3" y="0"/>
                  </a:moveTo>
                  <a:lnTo>
                    <a:pt x="3" y="0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17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11" y="8"/>
                  </a:lnTo>
                  <a:lnTo>
                    <a:pt x="12" y="1"/>
                  </a:lnTo>
                  <a:lnTo>
                    <a:pt x="3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2" name="Freeform 1365">
              <a:extLst>
                <a:ext uri="{FF2B5EF4-FFF2-40B4-BE49-F238E27FC236}">
                  <a16:creationId xmlns:a16="http://schemas.microsoft.com/office/drawing/2014/main" id="{04A04AC1-D794-4ED2-BD3A-116147FF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3231"/>
              <a:ext cx="91" cy="509"/>
            </a:xfrm>
            <a:custGeom>
              <a:avLst/>
              <a:gdLst>
                <a:gd name="T0" fmla="*/ 43392 w 61"/>
                <a:gd name="T1" fmla="*/ 1 h 409"/>
                <a:gd name="T2" fmla="*/ 41950 w 61"/>
                <a:gd name="T3" fmla="*/ 355 h 409"/>
                <a:gd name="T4" fmla="*/ 40201 w 61"/>
                <a:gd name="T5" fmla="*/ 1059 h 409"/>
                <a:gd name="T6" fmla="*/ 38390 w 61"/>
                <a:gd name="T7" fmla="*/ 1991 h 409"/>
                <a:gd name="T8" fmla="*/ 35105 w 61"/>
                <a:gd name="T9" fmla="*/ 3140 h 409"/>
                <a:gd name="T10" fmla="*/ 31328 w 61"/>
                <a:gd name="T11" fmla="*/ 4428 h 409"/>
                <a:gd name="T12" fmla="*/ 29087 w 61"/>
                <a:gd name="T13" fmla="*/ 5889 h 409"/>
                <a:gd name="T14" fmla="*/ 23532 w 61"/>
                <a:gd name="T15" fmla="*/ 7329 h 409"/>
                <a:gd name="T16" fmla="*/ 20535 w 61"/>
                <a:gd name="T17" fmla="*/ 8924 h 409"/>
                <a:gd name="T18" fmla="*/ 16290 w 61"/>
                <a:gd name="T19" fmla="*/ 10425 h 409"/>
                <a:gd name="T20" fmla="*/ 12570 w 61"/>
                <a:gd name="T21" fmla="*/ 11927 h 409"/>
                <a:gd name="T22" fmla="*/ 8919 w 61"/>
                <a:gd name="T23" fmla="*/ 13219 h 409"/>
                <a:gd name="T24" fmla="*/ 5126 w 61"/>
                <a:gd name="T25" fmla="*/ 14469 h 409"/>
                <a:gd name="T26" fmla="*/ 3436 w 61"/>
                <a:gd name="T27" fmla="*/ 15411 h 409"/>
                <a:gd name="T28" fmla="*/ 1544 w 61"/>
                <a:gd name="T29" fmla="*/ 16193 h 409"/>
                <a:gd name="T30" fmla="*/ 0 w 61"/>
                <a:gd name="T31" fmla="*/ 16639 h 409"/>
                <a:gd name="T32" fmla="*/ 10920 w 61"/>
                <a:gd name="T33" fmla="*/ 16809 h 409"/>
                <a:gd name="T34" fmla="*/ 11408 w 61"/>
                <a:gd name="T35" fmla="*/ 16521 h 409"/>
                <a:gd name="T36" fmla="*/ 12570 w 61"/>
                <a:gd name="T37" fmla="*/ 15882 h 409"/>
                <a:gd name="T38" fmla="*/ 14751 w 61"/>
                <a:gd name="T39" fmla="*/ 15055 h 409"/>
                <a:gd name="T40" fmla="*/ 18064 w 61"/>
                <a:gd name="T41" fmla="*/ 13931 h 409"/>
                <a:gd name="T42" fmla="*/ 22006 w 61"/>
                <a:gd name="T43" fmla="*/ 12623 h 409"/>
                <a:gd name="T44" fmla="*/ 24301 w 61"/>
                <a:gd name="T45" fmla="*/ 11294 h 409"/>
                <a:gd name="T46" fmla="*/ 29087 w 61"/>
                <a:gd name="T47" fmla="*/ 9782 h 409"/>
                <a:gd name="T48" fmla="*/ 32829 w 61"/>
                <a:gd name="T49" fmla="*/ 8240 h 409"/>
                <a:gd name="T50" fmla="*/ 36776 w 61"/>
                <a:gd name="T51" fmla="*/ 6731 h 409"/>
                <a:gd name="T52" fmla="*/ 40201 w 61"/>
                <a:gd name="T53" fmla="*/ 5181 h 409"/>
                <a:gd name="T54" fmla="*/ 44171 w 61"/>
                <a:gd name="T55" fmla="*/ 3838 h 409"/>
                <a:gd name="T56" fmla="*/ 47641 w 61"/>
                <a:gd name="T57" fmla="*/ 2592 h 409"/>
                <a:gd name="T58" fmla="*/ 49355 w 61"/>
                <a:gd name="T59" fmla="*/ 1547 h 409"/>
                <a:gd name="T60" fmla="*/ 52370 w 61"/>
                <a:gd name="T61" fmla="*/ 788 h 409"/>
                <a:gd name="T62" fmla="*/ 52688 w 61"/>
                <a:gd name="T63" fmla="*/ 229 h 409"/>
                <a:gd name="T64" fmla="*/ 54081 w 61"/>
                <a:gd name="T65" fmla="*/ 2 h 4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409"/>
                <a:gd name="T101" fmla="*/ 61 w 61"/>
                <a:gd name="T102" fmla="*/ 409 h 4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409">
                  <a:moveTo>
                    <a:pt x="48" y="0"/>
                  </a:moveTo>
                  <a:lnTo>
                    <a:pt x="48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7"/>
                  </a:lnTo>
                  <a:lnTo>
                    <a:pt x="45" y="26"/>
                  </a:lnTo>
                  <a:lnTo>
                    <a:pt x="45" y="36"/>
                  </a:lnTo>
                  <a:lnTo>
                    <a:pt x="43" y="48"/>
                  </a:lnTo>
                  <a:lnTo>
                    <a:pt x="41" y="61"/>
                  </a:lnTo>
                  <a:lnTo>
                    <a:pt x="39" y="76"/>
                  </a:lnTo>
                  <a:lnTo>
                    <a:pt x="37" y="91"/>
                  </a:lnTo>
                  <a:lnTo>
                    <a:pt x="35" y="107"/>
                  </a:lnTo>
                  <a:lnTo>
                    <a:pt x="34" y="124"/>
                  </a:lnTo>
                  <a:lnTo>
                    <a:pt x="32" y="143"/>
                  </a:lnTo>
                  <a:lnTo>
                    <a:pt x="29" y="161"/>
                  </a:lnTo>
                  <a:lnTo>
                    <a:pt x="26" y="178"/>
                  </a:lnTo>
                  <a:lnTo>
                    <a:pt x="25" y="198"/>
                  </a:lnTo>
                  <a:lnTo>
                    <a:pt x="23" y="216"/>
                  </a:lnTo>
                  <a:lnTo>
                    <a:pt x="20" y="236"/>
                  </a:lnTo>
                  <a:lnTo>
                    <a:pt x="18" y="253"/>
                  </a:lnTo>
                  <a:lnTo>
                    <a:pt x="16" y="272"/>
                  </a:lnTo>
                  <a:lnTo>
                    <a:pt x="14" y="289"/>
                  </a:lnTo>
                  <a:lnTo>
                    <a:pt x="12" y="306"/>
                  </a:lnTo>
                  <a:lnTo>
                    <a:pt x="10" y="321"/>
                  </a:lnTo>
                  <a:lnTo>
                    <a:pt x="8" y="336"/>
                  </a:lnTo>
                  <a:lnTo>
                    <a:pt x="6" y="351"/>
                  </a:lnTo>
                  <a:lnTo>
                    <a:pt x="5" y="364"/>
                  </a:lnTo>
                  <a:lnTo>
                    <a:pt x="4" y="374"/>
                  </a:lnTo>
                  <a:lnTo>
                    <a:pt x="3" y="384"/>
                  </a:lnTo>
                  <a:lnTo>
                    <a:pt x="2" y="393"/>
                  </a:lnTo>
                  <a:lnTo>
                    <a:pt x="1" y="399"/>
                  </a:lnTo>
                  <a:lnTo>
                    <a:pt x="0" y="403"/>
                  </a:lnTo>
                  <a:lnTo>
                    <a:pt x="0" y="406"/>
                  </a:lnTo>
                  <a:lnTo>
                    <a:pt x="12" y="408"/>
                  </a:lnTo>
                  <a:lnTo>
                    <a:pt x="12" y="405"/>
                  </a:lnTo>
                  <a:lnTo>
                    <a:pt x="13" y="401"/>
                  </a:lnTo>
                  <a:lnTo>
                    <a:pt x="13" y="395"/>
                  </a:lnTo>
                  <a:lnTo>
                    <a:pt x="14" y="386"/>
                  </a:lnTo>
                  <a:lnTo>
                    <a:pt x="15" y="376"/>
                  </a:lnTo>
                  <a:lnTo>
                    <a:pt x="16" y="366"/>
                  </a:lnTo>
                  <a:lnTo>
                    <a:pt x="18" y="353"/>
                  </a:lnTo>
                  <a:lnTo>
                    <a:pt x="20" y="338"/>
                  </a:lnTo>
                  <a:lnTo>
                    <a:pt x="22" y="323"/>
                  </a:lnTo>
                  <a:lnTo>
                    <a:pt x="24" y="307"/>
                  </a:lnTo>
                  <a:lnTo>
                    <a:pt x="25" y="291"/>
                  </a:lnTo>
                  <a:lnTo>
                    <a:pt x="27" y="274"/>
                  </a:lnTo>
                  <a:lnTo>
                    <a:pt x="30" y="255"/>
                  </a:lnTo>
                  <a:lnTo>
                    <a:pt x="32" y="238"/>
                  </a:lnTo>
                  <a:lnTo>
                    <a:pt x="35" y="218"/>
                  </a:lnTo>
                  <a:lnTo>
                    <a:pt x="36" y="200"/>
                  </a:lnTo>
                  <a:lnTo>
                    <a:pt x="38" y="181"/>
                  </a:lnTo>
                  <a:lnTo>
                    <a:pt x="41" y="163"/>
                  </a:lnTo>
                  <a:lnTo>
                    <a:pt x="43" y="145"/>
                  </a:lnTo>
                  <a:lnTo>
                    <a:pt x="45" y="126"/>
                  </a:lnTo>
                  <a:lnTo>
                    <a:pt x="47" y="109"/>
                  </a:lnTo>
                  <a:lnTo>
                    <a:pt x="49" y="93"/>
                  </a:lnTo>
                  <a:lnTo>
                    <a:pt x="51" y="78"/>
                  </a:lnTo>
                  <a:lnTo>
                    <a:pt x="53" y="63"/>
                  </a:lnTo>
                  <a:lnTo>
                    <a:pt x="55" y="50"/>
                  </a:lnTo>
                  <a:lnTo>
                    <a:pt x="55" y="38"/>
                  </a:lnTo>
                  <a:lnTo>
                    <a:pt x="57" y="28"/>
                  </a:lnTo>
                  <a:lnTo>
                    <a:pt x="58" y="19"/>
                  </a:lnTo>
                  <a:lnTo>
                    <a:pt x="59" y="11"/>
                  </a:lnTo>
                  <a:lnTo>
                    <a:pt x="59" y="6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48" y="0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3" name="Freeform 1366">
              <a:extLst>
                <a:ext uri="{FF2B5EF4-FFF2-40B4-BE49-F238E27FC236}">
                  <a16:creationId xmlns:a16="http://schemas.microsoft.com/office/drawing/2014/main" id="{8BFFB69D-2922-41B8-BFBB-4E9BA577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223"/>
              <a:ext cx="12" cy="4"/>
            </a:xfrm>
            <a:custGeom>
              <a:avLst/>
              <a:gdLst>
                <a:gd name="T0" fmla="*/ 7079 w 8"/>
                <a:gd name="T1" fmla="*/ 276 h 3"/>
                <a:gd name="T2" fmla="*/ 6012 w 8"/>
                <a:gd name="T3" fmla="*/ 1 h 3"/>
                <a:gd name="T4" fmla="*/ 6012 w 8"/>
                <a:gd name="T5" fmla="*/ 1 h 3"/>
                <a:gd name="T6" fmla="*/ 5223 w 8"/>
                <a:gd name="T7" fmla="*/ 0 h 3"/>
                <a:gd name="T8" fmla="*/ 3626 w 8"/>
                <a:gd name="T9" fmla="*/ 0 h 3"/>
                <a:gd name="T10" fmla="*/ 3482 w 8"/>
                <a:gd name="T11" fmla="*/ 0 h 3"/>
                <a:gd name="T12" fmla="*/ 1911 w 8"/>
                <a:gd name="T13" fmla="*/ 0 h 3"/>
                <a:gd name="T14" fmla="*/ 1166 w 8"/>
                <a:gd name="T15" fmla="*/ 1 h 3"/>
                <a:gd name="T16" fmla="*/ 0 w 8"/>
                <a:gd name="T17" fmla="*/ 276 h 3"/>
                <a:gd name="T18" fmla="*/ 7079 w 8"/>
                <a:gd name="T19" fmla="*/ 27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3"/>
                <a:gd name="T32" fmla="*/ 8 w 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3">
                  <a:moveTo>
                    <a:pt x="7" y="2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7" y="2"/>
                  </a:lnTo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4" name="Freeform 1367">
              <a:extLst>
                <a:ext uri="{FF2B5EF4-FFF2-40B4-BE49-F238E27FC236}">
                  <a16:creationId xmlns:a16="http://schemas.microsoft.com/office/drawing/2014/main" id="{C1894691-A5B5-41D0-BCFB-4C59ECAF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745"/>
              <a:ext cx="5" cy="10"/>
            </a:xfrm>
            <a:custGeom>
              <a:avLst/>
              <a:gdLst>
                <a:gd name="T0" fmla="*/ 10245 w 3"/>
                <a:gd name="T1" fmla="*/ 0 h 8"/>
                <a:gd name="T2" fmla="*/ 6147 w 3"/>
                <a:gd name="T3" fmla="*/ 0 h 8"/>
                <a:gd name="T4" fmla="*/ 6147 w 3"/>
                <a:gd name="T5" fmla="*/ 1 h 8"/>
                <a:gd name="T6" fmla="*/ 0 w 3"/>
                <a:gd name="T7" fmla="*/ 1 h 8"/>
                <a:gd name="T8" fmla="*/ 0 w 3"/>
                <a:gd name="T9" fmla="*/ 125 h 8"/>
                <a:gd name="T10" fmla="*/ 0 w 3"/>
                <a:gd name="T11" fmla="*/ 169 h 8"/>
                <a:gd name="T12" fmla="*/ 0 w 3"/>
                <a:gd name="T13" fmla="*/ 231 h 8"/>
                <a:gd name="T14" fmla="*/ 6147 w 3"/>
                <a:gd name="T15" fmla="*/ 280 h 8"/>
                <a:gd name="T16" fmla="*/ 6147 w 3"/>
                <a:gd name="T17" fmla="*/ 305 h 8"/>
                <a:gd name="T18" fmla="*/ 10245 w 3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5" name="Freeform 1368">
              <a:extLst>
                <a:ext uri="{FF2B5EF4-FFF2-40B4-BE49-F238E27FC236}">
                  <a16:creationId xmlns:a16="http://schemas.microsoft.com/office/drawing/2014/main" id="{251528D6-973B-46E4-80B5-4CC86515D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745"/>
              <a:ext cx="61" cy="20"/>
            </a:xfrm>
            <a:custGeom>
              <a:avLst/>
              <a:gdLst>
                <a:gd name="T0" fmla="*/ 31902 w 41"/>
                <a:gd name="T1" fmla="*/ 280 h 16"/>
                <a:gd name="T2" fmla="*/ 31902 w 41"/>
                <a:gd name="T3" fmla="*/ 280 h 16"/>
                <a:gd name="T4" fmla="*/ 30924 w 41"/>
                <a:gd name="T5" fmla="*/ 280 h 16"/>
                <a:gd name="T6" fmla="*/ 26269 w 41"/>
                <a:gd name="T7" fmla="*/ 231 h 16"/>
                <a:gd name="T8" fmla="*/ 21442 w 41"/>
                <a:gd name="T9" fmla="*/ 169 h 16"/>
                <a:gd name="T10" fmla="*/ 15513 w 41"/>
                <a:gd name="T11" fmla="*/ 125 h 16"/>
                <a:gd name="T12" fmla="*/ 10849 w 41"/>
                <a:gd name="T13" fmla="*/ 110 h 16"/>
                <a:gd name="T14" fmla="*/ 7008 w 41"/>
                <a:gd name="T15" fmla="*/ 1 h 16"/>
                <a:gd name="T16" fmla="*/ 3294 w 41"/>
                <a:gd name="T17" fmla="*/ 0 h 16"/>
                <a:gd name="T18" fmla="*/ 2214 w 41"/>
                <a:gd name="T19" fmla="*/ 0 h 16"/>
                <a:gd name="T20" fmla="*/ 0 w 41"/>
                <a:gd name="T21" fmla="*/ 380 h 16"/>
                <a:gd name="T22" fmla="*/ 1488 w 41"/>
                <a:gd name="T23" fmla="*/ 380 h 16"/>
                <a:gd name="T24" fmla="*/ 3889 w 41"/>
                <a:gd name="T25" fmla="*/ 455 h 16"/>
                <a:gd name="T26" fmla="*/ 8608 w 41"/>
                <a:gd name="T27" fmla="*/ 499 h 16"/>
                <a:gd name="T28" fmla="*/ 14412 w 41"/>
                <a:gd name="T29" fmla="*/ 569 h 16"/>
                <a:gd name="T30" fmla="*/ 19748 w 41"/>
                <a:gd name="T31" fmla="*/ 650 h 16"/>
                <a:gd name="T32" fmla="*/ 26127 w 41"/>
                <a:gd name="T33" fmla="*/ 666 h 16"/>
                <a:gd name="T34" fmla="*/ 29869 w 41"/>
                <a:gd name="T35" fmla="*/ 666 h 16"/>
                <a:gd name="T36" fmla="*/ 34339 w 41"/>
                <a:gd name="T37" fmla="*/ 666 h 16"/>
                <a:gd name="T38" fmla="*/ 33257 w 41"/>
                <a:gd name="T39" fmla="*/ 666 h 16"/>
                <a:gd name="T40" fmla="*/ 31902 w 41"/>
                <a:gd name="T41" fmla="*/ 28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16"/>
                <a:gd name="T65" fmla="*/ 41 w 41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16">
                  <a:moveTo>
                    <a:pt x="37" y="6"/>
                  </a:moveTo>
                  <a:lnTo>
                    <a:pt x="37" y="6"/>
                  </a:lnTo>
                  <a:lnTo>
                    <a:pt x="36" y="6"/>
                  </a:lnTo>
                  <a:lnTo>
                    <a:pt x="31" y="5"/>
                  </a:lnTo>
                  <a:lnTo>
                    <a:pt x="25" y="4"/>
                  </a:lnTo>
                  <a:lnTo>
                    <a:pt x="18" y="3"/>
                  </a:lnTo>
                  <a:lnTo>
                    <a:pt x="13" y="2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0"/>
                  </a:lnTo>
                  <a:lnTo>
                    <a:pt x="10" y="11"/>
                  </a:lnTo>
                  <a:lnTo>
                    <a:pt x="17" y="13"/>
                  </a:lnTo>
                  <a:lnTo>
                    <a:pt x="23" y="14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6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6" name="Freeform 1369">
              <a:extLst>
                <a:ext uri="{FF2B5EF4-FFF2-40B4-BE49-F238E27FC236}">
                  <a16:creationId xmlns:a16="http://schemas.microsoft.com/office/drawing/2014/main" id="{3068DFBB-2715-47CF-946F-9F03F0D7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7" cy="21"/>
            </a:xfrm>
            <a:custGeom>
              <a:avLst/>
              <a:gdLst>
                <a:gd name="T0" fmla="*/ 1206 w 12"/>
                <a:gd name="T1" fmla="*/ 0 h 17"/>
                <a:gd name="T2" fmla="*/ 1206 w 12"/>
                <a:gd name="T3" fmla="*/ 0 h 17"/>
                <a:gd name="T4" fmla="*/ 1206 w 12"/>
                <a:gd name="T5" fmla="*/ 175 h 17"/>
                <a:gd name="T6" fmla="*/ 851 w 12"/>
                <a:gd name="T7" fmla="*/ 216 h 17"/>
                <a:gd name="T8" fmla="*/ 0 w 12"/>
                <a:gd name="T9" fmla="*/ 267 h 17"/>
                <a:gd name="T10" fmla="*/ 1 w 12"/>
                <a:gd name="T11" fmla="*/ 598 h 17"/>
                <a:gd name="T12" fmla="*/ 1864 w 12"/>
                <a:gd name="T13" fmla="*/ 537 h 17"/>
                <a:gd name="T14" fmla="*/ 3105 w 12"/>
                <a:gd name="T15" fmla="*/ 484 h 17"/>
                <a:gd name="T16" fmla="*/ 3741 w 12"/>
                <a:gd name="T17" fmla="*/ 285 h 17"/>
                <a:gd name="T18" fmla="*/ 4399 w 12"/>
                <a:gd name="T19" fmla="*/ 1 h 17"/>
                <a:gd name="T20" fmla="*/ 1206 w 12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7"/>
                <a:gd name="T35" fmla="*/ 12 w 1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7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1" y="16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1" y="1"/>
                  </a:lnTo>
                  <a:lnTo>
                    <a:pt x="3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7" name="Freeform 1370">
              <a:extLst>
                <a:ext uri="{FF2B5EF4-FFF2-40B4-BE49-F238E27FC236}">
                  <a16:creationId xmlns:a16="http://schemas.microsoft.com/office/drawing/2014/main" id="{3A04600A-8008-4136-8456-75FA3D92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3232"/>
              <a:ext cx="89" cy="508"/>
            </a:xfrm>
            <a:custGeom>
              <a:avLst/>
              <a:gdLst>
                <a:gd name="T0" fmla="*/ 39914 w 60"/>
                <a:gd name="T1" fmla="*/ 2 h 408"/>
                <a:gd name="T2" fmla="*/ 38320 w 60"/>
                <a:gd name="T3" fmla="*/ 411 h 408"/>
                <a:gd name="T4" fmla="*/ 36672 w 60"/>
                <a:gd name="T5" fmla="*/ 1127 h 408"/>
                <a:gd name="T6" fmla="*/ 35170 w 60"/>
                <a:gd name="T7" fmla="*/ 2001 h 408"/>
                <a:gd name="T8" fmla="*/ 32644 w 60"/>
                <a:gd name="T9" fmla="*/ 3175 h 408"/>
                <a:gd name="T10" fmla="*/ 29294 w 60"/>
                <a:gd name="T11" fmla="*/ 4459 h 408"/>
                <a:gd name="T12" fmla="*/ 25834 w 60"/>
                <a:gd name="T13" fmla="*/ 5945 h 408"/>
                <a:gd name="T14" fmla="*/ 22007 w 60"/>
                <a:gd name="T15" fmla="*/ 7456 h 408"/>
                <a:gd name="T16" fmla="*/ 18531 w 60"/>
                <a:gd name="T17" fmla="*/ 8956 h 408"/>
                <a:gd name="T18" fmla="*/ 14836 w 60"/>
                <a:gd name="T19" fmla="*/ 10511 h 408"/>
                <a:gd name="T20" fmla="*/ 12229 w 60"/>
                <a:gd name="T21" fmla="*/ 11999 h 408"/>
                <a:gd name="T22" fmla="*/ 8244 w 60"/>
                <a:gd name="T23" fmla="*/ 13344 h 408"/>
                <a:gd name="T24" fmla="*/ 5558 w 60"/>
                <a:gd name="T25" fmla="*/ 14550 h 408"/>
                <a:gd name="T26" fmla="*/ 3195 w 60"/>
                <a:gd name="T27" fmla="*/ 15501 h 408"/>
                <a:gd name="T28" fmla="*/ 1452 w 60"/>
                <a:gd name="T29" fmla="*/ 16295 h 408"/>
                <a:gd name="T30" fmla="*/ 1 w 60"/>
                <a:gd name="T31" fmla="*/ 16705 h 408"/>
                <a:gd name="T32" fmla="*/ 8976 w 60"/>
                <a:gd name="T33" fmla="*/ 16922 h 408"/>
                <a:gd name="T34" fmla="*/ 10002 w 60"/>
                <a:gd name="T35" fmla="*/ 16615 h 408"/>
                <a:gd name="T36" fmla="*/ 11500 w 60"/>
                <a:gd name="T37" fmla="*/ 15962 h 408"/>
                <a:gd name="T38" fmla="*/ 13314 w 60"/>
                <a:gd name="T39" fmla="*/ 15113 h 408"/>
                <a:gd name="T40" fmla="*/ 15468 w 60"/>
                <a:gd name="T41" fmla="*/ 14041 h 408"/>
                <a:gd name="T42" fmla="*/ 18531 w 60"/>
                <a:gd name="T43" fmla="*/ 12756 h 408"/>
                <a:gd name="T44" fmla="*/ 22007 w 60"/>
                <a:gd name="T45" fmla="*/ 11334 h 408"/>
                <a:gd name="T46" fmla="*/ 25834 w 60"/>
                <a:gd name="T47" fmla="*/ 9829 h 408"/>
                <a:gd name="T48" fmla="*/ 29294 w 60"/>
                <a:gd name="T49" fmla="*/ 8269 h 408"/>
                <a:gd name="T50" fmla="*/ 33514 w 60"/>
                <a:gd name="T51" fmla="*/ 6780 h 408"/>
                <a:gd name="T52" fmla="*/ 35490 w 60"/>
                <a:gd name="T53" fmla="*/ 5227 h 408"/>
                <a:gd name="T54" fmla="*/ 39914 w 60"/>
                <a:gd name="T55" fmla="*/ 3921 h 408"/>
                <a:gd name="T56" fmla="*/ 42231 w 60"/>
                <a:gd name="T57" fmla="*/ 2694 h 408"/>
                <a:gd name="T58" fmla="*/ 45113 w 60"/>
                <a:gd name="T59" fmla="*/ 1576 h 408"/>
                <a:gd name="T60" fmla="*/ 46655 w 60"/>
                <a:gd name="T61" fmla="*/ 852 h 408"/>
                <a:gd name="T62" fmla="*/ 48422 w 60"/>
                <a:gd name="T63" fmla="*/ 289 h 408"/>
                <a:gd name="T64" fmla="*/ 48422 w 60"/>
                <a:gd name="T65" fmla="*/ 2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408"/>
                <a:gd name="T101" fmla="*/ 60 w 60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408">
                  <a:moveTo>
                    <a:pt x="49" y="0"/>
                  </a:moveTo>
                  <a:lnTo>
                    <a:pt x="49" y="2"/>
                  </a:lnTo>
                  <a:lnTo>
                    <a:pt x="48" y="5"/>
                  </a:lnTo>
                  <a:lnTo>
                    <a:pt x="47" y="10"/>
                  </a:lnTo>
                  <a:lnTo>
                    <a:pt x="46" y="18"/>
                  </a:lnTo>
                  <a:lnTo>
                    <a:pt x="45" y="27"/>
                  </a:lnTo>
                  <a:lnTo>
                    <a:pt x="44" y="36"/>
                  </a:lnTo>
                  <a:lnTo>
                    <a:pt x="43" y="48"/>
                  </a:lnTo>
                  <a:lnTo>
                    <a:pt x="41" y="62"/>
                  </a:lnTo>
                  <a:lnTo>
                    <a:pt x="40" y="76"/>
                  </a:lnTo>
                  <a:lnTo>
                    <a:pt x="38" y="92"/>
                  </a:lnTo>
                  <a:lnTo>
                    <a:pt x="36" y="107"/>
                  </a:lnTo>
                  <a:lnTo>
                    <a:pt x="34" y="124"/>
                  </a:lnTo>
                  <a:lnTo>
                    <a:pt x="32" y="143"/>
                  </a:lnTo>
                  <a:lnTo>
                    <a:pt x="30" y="161"/>
                  </a:lnTo>
                  <a:lnTo>
                    <a:pt x="27" y="179"/>
                  </a:lnTo>
                  <a:lnTo>
                    <a:pt x="25" y="197"/>
                  </a:lnTo>
                  <a:lnTo>
                    <a:pt x="23" y="216"/>
                  </a:lnTo>
                  <a:lnTo>
                    <a:pt x="21" y="235"/>
                  </a:lnTo>
                  <a:lnTo>
                    <a:pt x="18" y="253"/>
                  </a:lnTo>
                  <a:lnTo>
                    <a:pt x="16" y="271"/>
                  </a:lnTo>
                  <a:lnTo>
                    <a:pt x="15" y="288"/>
                  </a:lnTo>
                  <a:lnTo>
                    <a:pt x="13" y="305"/>
                  </a:lnTo>
                  <a:lnTo>
                    <a:pt x="10" y="321"/>
                  </a:lnTo>
                  <a:lnTo>
                    <a:pt x="8" y="336"/>
                  </a:lnTo>
                  <a:lnTo>
                    <a:pt x="7" y="350"/>
                  </a:lnTo>
                  <a:lnTo>
                    <a:pt x="5" y="363"/>
                  </a:lnTo>
                  <a:lnTo>
                    <a:pt x="4" y="373"/>
                  </a:lnTo>
                  <a:lnTo>
                    <a:pt x="3" y="383"/>
                  </a:lnTo>
                  <a:lnTo>
                    <a:pt x="2" y="392"/>
                  </a:lnTo>
                  <a:lnTo>
                    <a:pt x="1" y="398"/>
                  </a:lnTo>
                  <a:lnTo>
                    <a:pt x="1" y="402"/>
                  </a:lnTo>
                  <a:lnTo>
                    <a:pt x="0" y="405"/>
                  </a:lnTo>
                  <a:lnTo>
                    <a:pt x="11" y="407"/>
                  </a:lnTo>
                  <a:lnTo>
                    <a:pt x="12" y="404"/>
                  </a:lnTo>
                  <a:lnTo>
                    <a:pt x="12" y="400"/>
                  </a:lnTo>
                  <a:lnTo>
                    <a:pt x="13" y="394"/>
                  </a:lnTo>
                  <a:lnTo>
                    <a:pt x="14" y="385"/>
                  </a:lnTo>
                  <a:lnTo>
                    <a:pt x="15" y="375"/>
                  </a:lnTo>
                  <a:lnTo>
                    <a:pt x="16" y="365"/>
                  </a:lnTo>
                  <a:lnTo>
                    <a:pt x="17" y="352"/>
                  </a:lnTo>
                  <a:lnTo>
                    <a:pt x="19" y="338"/>
                  </a:lnTo>
                  <a:lnTo>
                    <a:pt x="21" y="323"/>
                  </a:lnTo>
                  <a:lnTo>
                    <a:pt x="23" y="307"/>
                  </a:lnTo>
                  <a:lnTo>
                    <a:pt x="25" y="290"/>
                  </a:lnTo>
                  <a:lnTo>
                    <a:pt x="27" y="273"/>
                  </a:lnTo>
                  <a:lnTo>
                    <a:pt x="29" y="255"/>
                  </a:lnTo>
                  <a:lnTo>
                    <a:pt x="32" y="237"/>
                  </a:lnTo>
                  <a:lnTo>
                    <a:pt x="34" y="218"/>
                  </a:lnTo>
                  <a:lnTo>
                    <a:pt x="36" y="199"/>
                  </a:lnTo>
                  <a:lnTo>
                    <a:pt x="38" y="181"/>
                  </a:lnTo>
                  <a:lnTo>
                    <a:pt x="41" y="163"/>
                  </a:lnTo>
                  <a:lnTo>
                    <a:pt x="43" y="145"/>
                  </a:lnTo>
                  <a:lnTo>
                    <a:pt x="44" y="126"/>
                  </a:lnTo>
                  <a:lnTo>
                    <a:pt x="46" y="109"/>
                  </a:lnTo>
                  <a:lnTo>
                    <a:pt x="49" y="94"/>
                  </a:lnTo>
                  <a:lnTo>
                    <a:pt x="50" y="78"/>
                  </a:lnTo>
                  <a:lnTo>
                    <a:pt x="52" y="64"/>
                  </a:lnTo>
                  <a:lnTo>
                    <a:pt x="54" y="50"/>
                  </a:lnTo>
                  <a:lnTo>
                    <a:pt x="55" y="38"/>
                  </a:lnTo>
                  <a:lnTo>
                    <a:pt x="56" y="29"/>
                  </a:lnTo>
                  <a:lnTo>
                    <a:pt x="57" y="20"/>
                  </a:lnTo>
                  <a:lnTo>
                    <a:pt x="58" y="12"/>
                  </a:lnTo>
                  <a:lnTo>
                    <a:pt x="59" y="7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49" y="0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8" name="Freeform 1371">
              <a:extLst>
                <a:ext uri="{FF2B5EF4-FFF2-40B4-BE49-F238E27FC236}">
                  <a16:creationId xmlns:a16="http://schemas.microsoft.com/office/drawing/2014/main" id="{C1DAB057-A3A6-49C8-A5F7-EF808C4A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3226"/>
              <a:ext cx="9" cy="2"/>
            </a:xfrm>
            <a:custGeom>
              <a:avLst/>
              <a:gdLst>
                <a:gd name="T0" fmla="*/ 5223 w 6"/>
                <a:gd name="T1" fmla="*/ 1 h 2"/>
                <a:gd name="T2" fmla="*/ 5223 w 6"/>
                <a:gd name="T3" fmla="*/ 0 h 2"/>
                <a:gd name="T4" fmla="*/ 3482 w 6"/>
                <a:gd name="T5" fmla="*/ 0 h 2"/>
                <a:gd name="T6" fmla="*/ 1547 w 6"/>
                <a:gd name="T7" fmla="*/ 0 h 2"/>
                <a:gd name="T8" fmla="*/ 0 w 6"/>
                <a:gd name="T9" fmla="*/ 1 h 2"/>
                <a:gd name="T10" fmla="*/ 5223 w 6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"/>
                <a:gd name="T20" fmla="*/ 6 w 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">
                  <a:moveTo>
                    <a:pt x="5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rgbClr val="94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9" name="Freeform 1372">
              <a:extLst>
                <a:ext uri="{FF2B5EF4-FFF2-40B4-BE49-F238E27FC236}">
                  <a16:creationId xmlns:a16="http://schemas.microsoft.com/office/drawing/2014/main" id="{514F6252-FD10-4491-A22B-BC288CAB0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746"/>
              <a:ext cx="2" cy="8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276 h 6"/>
                <a:gd name="T6" fmla="*/ 0 w 1"/>
                <a:gd name="T7" fmla="*/ 491 h 6"/>
                <a:gd name="T8" fmla="*/ 0 w 1"/>
                <a:gd name="T9" fmla="*/ 655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0" name="Freeform 1373">
              <a:extLst>
                <a:ext uri="{FF2B5EF4-FFF2-40B4-BE49-F238E27FC236}">
                  <a16:creationId xmlns:a16="http://schemas.microsoft.com/office/drawing/2014/main" id="{0F0F3BC7-5C63-4D66-B285-112FC263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3746"/>
              <a:ext cx="56" cy="18"/>
            </a:xfrm>
            <a:custGeom>
              <a:avLst/>
              <a:gdLst>
                <a:gd name="T0" fmla="*/ 25822 w 38"/>
                <a:gd name="T1" fmla="*/ 343 h 14"/>
                <a:gd name="T2" fmla="*/ 25822 w 38"/>
                <a:gd name="T3" fmla="*/ 343 h 14"/>
                <a:gd name="T4" fmla="*/ 24826 w 38"/>
                <a:gd name="T5" fmla="*/ 343 h 14"/>
                <a:gd name="T6" fmla="*/ 21190 w 38"/>
                <a:gd name="T7" fmla="*/ 343 h 14"/>
                <a:gd name="T8" fmla="*/ 17522 w 38"/>
                <a:gd name="T9" fmla="*/ 267 h 14"/>
                <a:gd name="T10" fmla="*/ 13474 w 38"/>
                <a:gd name="T11" fmla="*/ 208 h 14"/>
                <a:gd name="T12" fmla="*/ 9143 w 38"/>
                <a:gd name="T13" fmla="*/ 162 h 14"/>
                <a:gd name="T14" fmla="*/ 4916 w 38"/>
                <a:gd name="T15" fmla="*/ 1 h 14"/>
                <a:gd name="T16" fmla="*/ 1967 w 38"/>
                <a:gd name="T17" fmla="*/ 0 h 14"/>
                <a:gd name="T18" fmla="*/ 1967 w 38"/>
                <a:gd name="T19" fmla="*/ 0 h 14"/>
                <a:gd name="T20" fmla="*/ 0 w 38"/>
                <a:gd name="T21" fmla="*/ 567 h 14"/>
                <a:gd name="T22" fmla="*/ 1335 w 38"/>
                <a:gd name="T23" fmla="*/ 567 h 14"/>
                <a:gd name="T24" fmla="*/ 3336 w 38"/>
                <a:gd name="T25" fmla="*/ 567 h 14"/>
                <a:gd name="T26" fmla="*/ 7245 w 38"/>
                <a:gd name="T27" fmla="*/ 729 h 14"/>
                <a:gd name="T28" fmla="*/ 11890 w 38"/>
                <a:gd name="T29" fmla="*/ 787 h 14"/>
                <a:gd name="T30" fmla="*/ 15735 w 38"/>
                <a:gd name="T31" fmla="*/ 811 h 14"/>
                <a:gd name="T32" fmla="*/ 20150 w 38"/>
                <a:gd name="T33" fmla="*/ 937 h 14"/>
                <a:gd name="T34" fmla="*/ 24154 w 38"/>
                <a:gd name="T35" fmla="*/ 937 h 14"/>
                <a:gd name="T36" fmla="*/ 27054 w 38"/>
                <a:gd name="T37" fmla="*/ 937 h 14"/>
                <a:gd name="T38" fmla="*/ 25822 w 38"/>
                <a:gd name="T39" fmla="*/ 343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14"/>
                <a:gd name="T62" fmla="*/ 38 w 38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14">
                  <a:moveTo>
                    <a:pt x="35" y="5"/>
                  </a:moveTo>
                  <a:lnTo>
                    <a:pt x="35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4" y="4"/>
                  </a:lnTo>
                  <a:lnTo>
                    <a:pt x="18" y="3"/>
                  </a:lnTo>
                  <a:lnTo>
                    <a:pt x="12" y="2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10" y="10"/>
                  </a:lnTo>
                  <a:lnTo>
                    <a:pt x="16" y="11"/>
                  </a:lnTo>
                  <a:lnTo>
                    <a:pt x="22" y="12"/>
                  </a:lnTo>
                  <a:lnTo>
                    <a:pt x="28" y="13"/>
                  </a:lnTo>
                  <a:lnTo>
                    <a:pt x="33" y="13"/>
                  </a:lnTo>
                  <a:lnTo>
                    <a:pt x="37" y="13"/>
                  </a:lnTo>
                  <a:lnTo>
                    <a:pt x="35" y="5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1" name="Freeform 1374">
              <a:extLst>
                <a:ext uri="{FF2B5EF4-FFF2-40B4-BE49-F238E27FC236}">
                  <a16:creationId xmlns:a16="http://schemas.microsoft.com/office/drawing/2014/main" id="{85AA5CF4-3C76-47D0-A1A1-00970822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744"/>
              <a:ext cx="16" cy="20"/>
            </a:xfrm>
            <a:custGeom>
              <a:avLst/>
              <a:gdLst>
                <a:gd name="T0" fmla="*/ 2547 w 11"/>
                <a:gd name="T1" fmla="*/ 0 h 16"/>
                <a:gd name="T2" fmla="*/ 2547 w 11"/>
                <a:gd name="T3" fmla="*/ 0 h 16"/>
                <a:gd name="T4" fmla="*/ 1751 w 11"/>
                <a:gd name="T5" fmla="*/ 231 h 16"/>
                <a:gd name="T6" fmla="*/ 1751 w 11"/>
                <a:gd name="T7" fmla="*/ 280 h 16"/>
                <a:gd name="T8" fmla="*/ 0 w 11"/>
                <a:gd name="T9" fmla="*/ 305 h 16"/>
                <a:gd name="T10" fmla="*/ 1 w 11"/>
                <a:gd name="T11" fmla="*/ 666 h 16"/>
                <a:gd name="T12" fmla="*/ 2547 w 11"/>
                <a:gd name="T13" fmla="*/ 650 h 16"/>
                <a:gd name="T14" fmla="*/ 4687 w 11"/>
                <a:gd name="T15" fmla="*/ 538 h 16"/>
                <a:gd name="T16" fmla="*/ 5389 w 11"/>
                <a:gd name="T17" fmla="*/ 305 h 16"/>
                <a:gd name="T18" fmla="*/ 6087 w 11"/>
                <a:gd name="T19" fmla="*/ 1 h 16"/>
                <a:gd name="T20" fmla="*/ 2547 w 11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6"/>
                <a:gd name="T35" fmla="*/ 11 w 1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6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0" y="1"/>
                  </a:lnTo>
                  <a:lnTo>
                    <a:pt x="4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2" name="Freeform 1375">
              <a:extLst>
                <a:ext uri="{FF2B5EF4-FFF2-40B4-BE49-F238E27FC236}">
                  <a16:creationId xmlns:a16="http://schemas.microsoft.com/office/drawing/2014/main" id="{D7FC710A-8E8F-439A-B1FC-C4224E872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234"/>
              <a:ext cx="86" cy="506"/>
            </a:xfrm>
            <a:custGeom>
              <a:avLst/>
              <a:gdLst>
                <a:gd name="T0" fmla="*/ 38767 w 58"/>
                <a:gd name="T1" fmla="*/ 1 h 406"/>
                <a:gd name="T2" fmla="*/ 38187 w 58"/>
                <a:gd name="T3" fmla="*/ 361 h 406"/>
                <a:gd name="T4" fmla="*/ 36479 w 58"/>
                <a:gd name="T5" fmla="*/ 1086 h 406"/>
                <a:gd name="T6" fmla="*/ 35026 w 58"/>
                <a:gd name="T7" fmla="*/ 2010 h 406"/>
                <a:gd name="T8" fmla="*/ 31851 w 58"/>
                <a:gd name="T9" fmla="*/ 3199 h 406"/>
                <a:gd name="T10" fmla="*/ 28346 w 58"/>
                <a:gd name="T11" fmla="*/ 4517 h 406"/>
                <a:gd name="T12" fmla="*/ 25093 w 58"/>
                <a:gd name="T13" fmla="*/ 5991 h 406"/>
                <a:gd name="T14" fmla="*/ 21583 w 58"/>
                <a:gd name="T15" fmla="*/ 7531 h 406"/>
                <a:gd name="T16" fmla="*/ 18441 w 58"/>
                <a:gd name="T17" fmla="*/ 9069 h 406"/>
                <a:gd name="T18" fmla="*/ 14556 w 58"/>
                <a:gd name="T19" fmla="*/ 10607 h 406"/>
                <a:gd name="T20" fmla="*/ 11413 w 58"/>
                <a:gd name="T21" fmla="*/ 12138 h 406"/>
                <a:gd name="T22" fmla="*/ 8192 w 58"/>
                <a:gd name="T23" fmla="*/ 13479 h 406"/>
                <a:gd name="T24" fmla="*/ 5525 w 58"/>
                <a:gd name="T25" fmla="*/ 14698 h 406"/>
                <a:gd name="T26" fmla="*/ 3192 w 58"/>
                <a:gd name="T27" fmla="*/ 15665 h 406"/>
                <a:gd name="T28" fmla="*/ 1452 w 58"/>
                <a:gd name="T29" fmla="*/ 16476 h 406"/>
                <a:gd name="T30" fmla="*/ 1 w 58"/>
                <a:gd name="T31" fmla="*/ 16917 h 406"/>
                <a:gd name="T32" fmla="*/ 7018 w 58"/>
                <a:gd name="T33" fmla="*/ 17104 h 406"/>
                <a:gd name="T34" fmla="*/ 8192 w 58"/>
                <a:gd name="T35" fmla="*/ 16799 h 406"/>
                <a:gd name="T36" fmla="*/ 9817 w 58"/>
                <a:gd name="T37" fmla="*/ 16213 h 406"/>
                <a:gd name="T38" fmla="*/ 11413 w 58"/>
                <a:gd name="T39" fmla="*/ 15320 h 406"/>
                <a:gd name="T40" fmla="*/ 13750 w 58"/>
                <a:gd name="T41" fmla="*/ 14147 h 406"/>
                <a:gd name="T42" fmla="*/ 16923 w 58"/>
                <a:gd name="T43" fmla="*/ 12901 h 406"/>
                <a:gd name="T44" fmla="*/ 20388 w 58"/>
                <a:gd name="T45" fmla="*/ 11450 h 406"/>
                <a:gd name="T46" fmla="*/ 23826 w 58"/>
                <a:gd name="T47" fmla="*/ 9924 h 406"/>
                <a:gd name="T48" fmla="*/ 27344 w 58"/>
                <a:gd name="T49" fmla="*/ 8375 h 406"/>
                <a:gd name="T50" fmla="*/ 30448 w 58"/>
                <a:gd name="T51" fmla="*/ 6829 h 406"/>
                <a:gd name="T52" fmla="*/ 35026 w 58"/>
                <a:gd name="T53" fmla="*/ 5322 h 406"/>
                <a:gd name="T54" fmla="*/ 37207 w 58"/>
                <a:gd name="T55" fmla="*/ 3952 h 406"/>
                <a:gd name="T56" fmla="*/ 40545 w 58"/>
                <a:gd name="T57" fmla="*/ 2651 h 406"/>
                <a:gd name="T58" fmla="*/ 43056 w 58"/>
                <a:gd name="T59" fmla="*/ 1539 h 406"/>
                <a:gd name="T60" fmla="*/ 44824 w 58"/>
                <a:gd name="T61" fmla="*/ 795 h 406"/>
                <a:gd name="T62" fmla="*/ 46379 w 58"/>
                <a:gd name="T63" fmla="*/ 233 h 406"/>
                <a:gd name="T64" fmla="*/ 38767 w 58"/>
                <a:gd name="T65" fmla="*/ 0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406"/>
                <a:gd name="T101" fmla="*/ 58 w 58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406">
                  <a:moveTo>
                    <a:pt x="48" y="0"/>
                  </a:moveTo>
                  <a:lnTo>
                    <a:pt x="48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8"/>
                  </a:lnTo>
                  <a:lnTo>
                    <a:pt x="45" y="26"/>
                  </a:lnTo>
                  <a:lnTo>
                    <a:pt x="44" y="35"/>
                  </a:lnTo>
                  <a:lnTo>
                    <a:pt x="43" y="47"/>
                  </a:lnTo>
                  <a:lnTo>
                    <a:pt x="41" y="61"/>
                  </a:lnTo>
                  <a:lnTo>
                    <a:pt x="39" y="76"/>
                  </a:lnTo>
                  <a:lnTo>
                    <a:pt x="37" y="91"/>
                  </a:lnTo>
                  <a:lnTo>
                    <a:pt x="35" y="107"/>
                  </a:lnTo>
                  <a:lnTo>
                    <a:pt x="33" y="124"/>
                  </a:lnTo>
                  <a:lnTo>
                    <a:pt x="31" y="142"/>
                  </a:lnTo>
                  <a:lnTo>
                    <a:pt x="29" y="160"/>
                  </a:lnTo>
                  <a:lnTo>
                    <a:pt x="27" y="178"/>
                  </a:lnTo>
                  <a:lnTo>
                    <a:pt x="25" y="196"/>
                  </a:lnTo>
                  <a:lnTo>
                    <a:pt x="23" y="215"/>
                  </a:lnTo>
                  <a:lnTo>
                    <a:pt x="21" y="234"/>
                  </a:lnTo>
                  <a:lnTo>
                    <a:pt x="18" y="251"/>
                  </a:lnTo>
                  <a:lnTo>
                    <a:pt x="16" y="269"/>
                  </a:lnTo>
                  <a:lnTo>
                    <a:pt x="14" y="287"/>
                  </a:lnTo>
                  <a:lnTo>
                    <a:pt x="12" y="304"/>
                  </a:lnTo>
                  <a:lnTo>
                    <a:pt x="10" y="319"/>
                  </a:lnTo>
                  <a:lnTo>
                    <a:pt x="8" y="334"/>
                  </a:lnTo>
                  <a:lnTo>
                    <a:pt x="7" y="348"/>
                  </a:lnTo>
                  <a:lnTo>
                    <a:pt x="5" y="361"/>
                  </a:lnTo>
                  <a:lnTo>
                    <a:pt x="4" y="371"/>
                  </a:lnTo>
                  <a:lnTo>
                    <a:pt x="3" y="382"/>
                  </a:lnTo>
                  <a:lnTo>
                    <a:pt x="2" y="390"/>
                  </a:lnTo>
                  <a:lnTo>
                    <a:pt x="1" y="396"/>
                  </a:lnTo>
                  <a:lnTo>
                    <a:pt x="1" y="400"/>
                  </a:lnTo>
                  <a:lnTo>
                    <a:pt x="0" y="403"/>
                  </a:lnTo>
                  <a:lnTo>
                    <a:pt x="9" y="405"/>
                  </a:lnTo>
                  <a:lnTo>
                    <a:pt x="10" y="402"/>
                  </a:lnTo>
                  <a:lnTo>
                    <a:pt x="10" y="398"/>
                  </a:lnTo>
                  <a:lnTo>
                    <a:pt x="11" y="392"/>
                  </a:lnTo>
                  <a:lnTo>
                    <a:pt x="12" y="384"/>
                  </a:lnTo>
                  <a:lnTo>
                    <a:pt x="13" y="373"/>
                  </a:lnTo>
                  <a:lnTo>
                    <a:pt x="14" y="363"/>
                  </a:lnTo>
                  <a:lnTo>
                    <a:pt x="16" y="350"/>
                  </a:lnTo>
                  <a:lnTo>
                    <a:pt x="17" y="335"/>
                  </a:lnTo>
                  <a:lnTo>
                    <a:pt x="19" y="321"/>
                  </a:lnTo>
                  <a:lnTo>
                    <a:pt x="21" y="305"/>
                  </a:lnTo>
                  <a:lnTo>
                    <a:pt x="23" y="288"/>
                  </a:lnTo>
                  <a:lnTo>
                    <a:pt x="25" y="271"/>
                  </a:lnTo>
                  <a:lnTo>
                    <a:pt x="27" y="253"/>
                  </a:lnTo>
                  <a:lnTo>
                    <a:pt x="30" y="235"/>
                  </a:lnTo>
                  <a:lnTo>
                    <a:pt x="32" y="217"/>
                  </a:lnTo>
                  <a:lnTo>
                    <a:pt x="34" y="198"/>
                  </a:lnTo>
                  <a:lnTo>
                    <a:pt x="36" y="179"/>
                  </a:lnTo>
                  <a:lnTo>
                    <a:pt x="38" y="161"/>
                  </a:lnTo>
                  <a:lnTo>
                    <a:pt x="40" y="144"/>
                  </a:lnTo>
                  <a:lnTo>
                    <a:pt x="43" y="126"/>
                  </a:lnTo>
                  <a:lnTo>
                    <a:pt x="44" y="109"/>
                  </a:lnTo>
                  <a:lnTo>
                    <a:pt x="46" y="93"/>
                  </a:lnTo>
                  <a:lnTo>
                    <a:pt x="48" y="77"/>
                  </a:lnTo>
                  <a:lnTo>
                    <a:pt x="50" y="63"/>
                  </a:lnTo>
                  <a:lnTo>
                    <a:pt x="52" y="49"/>
                  </a:lnTo>
                  <a:lnTo>
                    <a:pt x="53" y="37"/>
                  </a:lnTo>
                  <a:lnTo>
                    <a:pt x="54" y="27"/>
                  </a:lnTo>
                  <a:lnTo>
                    <a:pt x="55" y="19"/>
                  </a:lnTo>
                  <a:lnTo>
                    <a:pt x="56" y="11"/>
                  </a:lnTo>
                  <a:lnTo>
                    <a:pt x="57" y="6"/>
                  </a:lnTo>
                  <a:lnTo>
                    <a:pt x="57" y="2"/>
                  </a:lnTo>
                  <a:lnTo>
                    <a:pt x="48" y="0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3" name="Freeform 1376">
              <a:extLst>
                <a:ext uri="{FF2B5EF4-FFF2-40B4-BE49-F238E27FC236}">
                  <a16:creationId xmlns:a16="http://schemas.microsoft.com/office/drawing/2014/main" id="{AAAD5D3F-6583-42A9-B00C-8BA509DA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3228"/>
              <a:ext cx="8" cy="3"/>
            </a:xfrm>
            <a:custGeom>
              <a:avLst/>
              <a:gdLst>
                <a:gd name="T0" fmla="*/ 11763 w 5"/>
                <a:gd name="T1" fmla="*/ 1166 h 2"/>
                <a:gd name="T2" fmla="*/ 11763 w 5"/>
                <a:gd name="T3" fmla="*/ 0 h 2"/>
                <a:gd name="T4" fmla="*/ 5939 w 5"/>
                <a:gd name="T5" fmla="*/ 0 h 2"/>
                <a:gd name="T6" fmla="*/ 3712 w 5"/>
                <a:gd name="T7" fmla="*/ 0 h 2"/>
                <a:gd name="T8" fmla="*/ 0 w 5"/>
                <a:gd name="T9" fmla="*/ 1166 h 2"/>
                <a:gd name="T10" fmla="*/ 11763 w 5"/>
                <a:gd name="T11" fmla="*/ 1166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1"/>
                  </a:lnTo>
                </a:path>
              </a:pathLst>
            </a:custGeom>
            <a:solidFill>
              <a:srgbClr val="A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4" name="Freeform 1377">
              <a:extLst>
                <a:ext uri="{FF2B5EF4-FFF2-40B4-BE49-F238E27FC236}">
                  <a16:creationId xmlns:a16="http://schemas.microsoft.com/office/drawing/2014/main" id="{6D2DEFC5-731C-4F3D-8CF9-4A479465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3747"/>
              <a:ext cx="3" cy="5"/>
            </a:xfrm>
            <a:custGeom>
              <a:avLst/>
              <a:gdLst>
                <a:gd name="T0" fmla="*/ 0 w 2"/>
                <a:gd name="T1" fmla="*/ 0 h 4"/>
                <a:gd name="T2" fmla="*/ 1166 w 2"/>
                <a:gd name="T3" fmla="*/ 0 h 4"/>
                <a:gd name="T4" fmla="*/ 1166 w 2"/>
                <a:gd name="T5" fmla="*/ 1 h 4"/>
                <a:gd name="T6" fmla="*/ 1166 w 2"/>
                <a:gd name="T7" fmla="*/ 110 h 4"/>
                <a:gd name="T8" fmla="*/ 0 w 2"/>
                <a:gd name="T9" fmla="*/ 125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5" name="Freeform 1378">
              <a:extLst>
                <a:ext uri="{FF2B5EF4-FFF2-40B4-BE49-F238E27FC236}">
                  <a16:creationId xmlns:a16="http://schemas.microsoft.com/office/drawing/2014/main" id="{DE144ECC-9CD6-4D58-954E-F5BE83B5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3747"/>
              <a:ext cx="52" cy="17"/>
            </a:xfrm>
            <a:custGeom>
              <a:avLst/>
              <a:gdLst>
                <a:gd name="T0" fmla="*/ 27527 w 35"/>
                <a:gd name="T1" fmla="*/ 510 h 13"/>
                <a:gd name="T2" fmla="*/ 26875 w 35"/>
                <a:gd name="T3" fmla="*/ 510 h 13"/>
                <a:gd name="T4" fmla="*/ 25771 w 35"/>
                <a:gd name="T5" fmla="*/ 510 h 13"/>
                <a:gd name="T6" fmla="*/ 21986 w 35"/>
                <a:gd name="T7" fmla="*/ 510 h 13"/>
                <a:gd name="T8" fmla="*/ 18528 w 35"/>
                <a:gd name="T9" fmla="*/ 390 h 13"/>
                <a:gd name="T10" fmla="*/ 13579 w 35"/>
                <a:gd name="T11" fmla="*/ 298 h 13"/>
                <a:gd name="T12" fmla="*/ 8394 w 35"/>
                <a:gd name="T13" fmla="*/ 228 h 13"/>
                <a:gd name="T14" fmla="*/ 4843 w 35"/>
                <a:gd name="T15" fmla="*/ 1 h 13"/>
                <a:gd name="T16" fmla="*/ 2194 w 35"/>
                <a:gd name="T17" fmla="*/ 1 h 13"/>
                <a:gd name="T18" fmla="*/ 1477 w 35"/>
                <a:gd name="T19" fmla="*/ 0 h 13"/>
                <a:gd name="T20" fmla="*/ 0 w 35"/>
                <a:gd name="T21" fmla="*/ 554 h 13"/>
                <a:gd name="T22" fmla="*/ 1 w 35"/>
                <a:gd name="T23" fmla="*/ 667 h 13"/>
                <a:gd name="T24" fmla="*/ 3260 w 35"/>
                <a:gd name="T25" fmla="*/ 667 h 13"/>
                <a:gd name="T26" fmla="*/ 7195 w 35"/>
                <a:gd name="T27" fmla="*/ 724 h 13"/>
                <a:gd name="T28" fmla="*/ 11675 w 35"/>
                <a:gd name="T29" fmla="*/ 872 h 13"/>
                <a:gd name="T30" fmla="*/ 17202 w 35"/>
                <a:gd name="T31" fmla="*/ 1045 h 13"/>
                <a:gd name="T32" fmla="*/ 21986 w 35"/>
                <a:gd name="T33" fmla="*/ 1045 h 13"/>
                <a:gd name="T34" fmla="*/ 25771 w 35"/>
                <a:gd name="T35" fmla="*/ 1140 h 13"/>
                <a:gd name="T36" fmla="*/ 28890 w 35"/>
                <a:gd name="T37" fmla="*/ 1045 h 13"/>
                <a:gd name="T38" fmla="*/ 27527 w 35"/>
                <a:gd name="T39" fmla="*/ 51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13"/>
                <a:gd name="T62" fmla="*/ 35 w 35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13">
                  <a:moveTo>
                    <a:pt x="33" y="5"/>
                  </a:moveTo>
                  <a:lnTo>
                    <a:pt x="32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0" y="2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9" y="8"/>
                  </a:lnTo>
                  <a:lnTo>
                    <a:pt x="14" y="9"/>
                  </a:lnTo>
                  <a:lnTo>
                    <a:pt x="20" y="11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4" y="11"/>
                  </a:lnTo>
                  <a:lnTo>
                    <a:pt x="33" y="5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6" name="Freeform 1379">
              <a:extLst>
                <a:ext uri="{FF2B5EF4-FFF2-40B4-BE49-F238E27FC236}">
                  <a16:creationId xmlns:a16="http://schemas.microsoft.com/office/drawing/2014/main" id="{CCB50423-C5B6-4DAC-8FE6-A4AAB36A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3" cy="18"/>
            </a:xfrm>
            <a:custGeom>
              <a:avLst/>
              <a:gdLst>
                <a:gd name="T0" fmla="*/ 1531 w 9"/>
                <a:gd name="T1" fmla="*/ 0 h 15"/>
                <a:gd name="T2" fmla="*/ 1531 w 9"/>
                <a:gd name="T3" fmla="*/ 0 h 15"/>
                <a:gd name="T4" fmla="*/ 1531 w 9"/>
                <a:gd name="T5" fmla="*/ 103 h 15"/>
                <a:gd name="T6" fmla="*/ 1060 w 9"/>
                <a:gd name="T7" fmla="*/ 149 h 15"/>
                <a:gd name="T8" fmla="*/ 1060 w 9"/>
                <a:gd name="T9" fmla="*/ 149 h 15"/>
                <a:gd name="T10" fmla="*/ 0 w 9"/>
                <a:gd name="T11" fmla="*/ 179 h 15"/>
                <a:gd name="T12" fmla="*/ 1 w 9"/>
                <a:gd name="T13" fmla="*/ 310 h 15"/>
                <a:gd name="T14" fmla="*/ 1531 w 9"/>
                <a:gd name="T15" fmla="*/ 302 h 15"/>
                <a:gd name="T16" fmla="*/ 3194 w 9"/>
                <a:gd name="T17" fmla="*/ 252 h 15"/>
                <a:gd name="T18" fmla="*/ 3457 w 9"/>
                <a:gd name="T19" fmla="*/ 149 h 15"/>
                <a:gd name="T20" fmla="*/ 4258 w 9"/>
                <a:gd name="T21" fmla="*/ 1 h 15"/>
                <a:gd name="T22" fmla="*/ 1531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7" y="7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7" name="Freeform 1380">
              <a:extLst>
                <a:ext uri="{FF2B5EF4-FFF2-40B4-BE49-F238E27FC236}">
                  <a16:creationId xmlns:a16="http://schemas.microsoft.com/office/drawing/2014/main" id="{13BF1784-7758-4EC6-9C61-C48391F4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3237"/>
              <a:ext cx="83" cy="502"/>
            </a:xfrm>
            <a:custGeom>
              <a:avLst/>
              <a:gdLst>
                <a:gd name="T0" fmla="*/ 38432 w 56"/>
                <a:gd name="T1" fmla="*/ 1 h 403"/>
                <a:gd name="T2" fmla="*/ 38004 w 56"/>
                <a:gd name="T3" fmla="*/ 360 h 403"/>
                <a:gd name="T4" fmla="*/ 36304 w 56"/>
                <a:gd name="T5" fmla="*/ 1079 h 403"/>
                <a:gd name="T6" fmla="*/ 33628 w 56"/>
                <a:gd name="T7" fmla="*/ 2007 h 403"/>
                <a:gd name="T8" fmla="*/ 31416 w 56"/>
                <a:gd name="T9" fmla="*/ 3114 h 403"/>
                <a:gd name="T10" fmla="*/ 28125 w 56"/>
                <a:gd name="T11" fmla="*/ 4416 h 403"/>
                <a:gd name="T12" fmla="*/ 24964 w 56"/>
                <a:gd name="T13" fmla="*/ 5918 h 403"/>
                <a:gd name="T14" fmla="*/ 21436 w 56"/>
                <a:gd name="T15" fmla="*/ 7388 h 403"/>
                <a:gd name="T16" fmla="*/ 18376 w 56"/>
                <a:gd name="T17" fmla="*/ 8986 h 403"/>
                <a:gd name="T18" fmla="*/ 14463 w 56"/>
                <a:gd name="T19" fmla="*/ 10435 h 403"/>
                <a:gd name="T20" fmla="*/ 11364 w 56"/>
                <a:gd name="T21" fmla="*/ 11967 h 403"/>
                <a:gd name="T22" fmla="*/ 8177 w 56"/>
                <a:gd name="T23" fmla="*/ 13306 h 403"/>
                <a:gd name="T24" fmla="*/ 4701 w 56"/>
                <a:gd name="T25" fmla="*/ 14508 h 403"/>
                <a:gd name="T26" fmla="*/ 3172 w 56"/>
                <a:gd name="T27" fmla="*/ 15495 h 403"/>
                <a:gd name="T28" fmla="*/ 1444 w 56"/>
                <a:gd name="T29" fmla="*/ 16231 h 403"/>
                <a:gd name="T30" fmla="*/ 1 w 56"/>
                <a:gd name="T31" fmla="*/ 16692 h 403"/>
                <a:gd name="T32" fmla="*/ 5517 w 56"/>
                <a:gd name="T33" fmla="*/ 16835 h 403"/>
                <a:gd name="T34" fmla="*/ 6584 w 56"/>
                <a:gd name="T35" fmla="*/ 16575 h 403"/>
                <a:gd name="T36" fmla="*/ 8177 w 56"/>
                <a:gd name="T37" fmla="*/ 15967 h 403"/>
                <a:gd name="T38" fmla="*/ 10328 w 56"/>
                <a:gd name="T39" fmla="*/ 15148 h 403"/>
                <a:gd name="T40" fmla="*/ 12119 w 56"/>
                <a:gd name="T41" fmla="*/ 13964 h 403"/>
                <a:gd name="T42" fmla="*/ 15902 w 56"/>
                <a:gd name="T43" fmla="*/ 12672 h 403"/>
                <a:gd name="T44" fmla="*/ 18376 w 56"/>
                <a:gd name="T45" fmla="*/ 11308 h 403"/>
                <a:gd name="T46" fmla="*/ 22689 w 56"/>
                <a:gd name="T47" fmla="*/ 9770 h 403"/>
                <a:gd name="T48" fmla="*/ 25641 w 56"/>
                <a:gd name="T49" fmla="*/ 8226 h 403"/>
                <a:gd name="T50" fmla="*/ 28754 w 56"/>
                <a:gd name="T51" fmla="*/ 6703 h 403"/>
                <a:gd name="T52" fmla="*/ 32847 w 56"/>
                <a:gd name="T53" fmla="*/ 5172 h 403"/>
                <a:gd name="T54" fmla="*/ 34933 w 56"/>
                <a:gd name="T55" fmla="*/ 3872 h 403"/>
                <a:gd name="T56" fmla="*/ 38432 w 56"/>
                <a:gd name="T57" fmla="*/ 2597 h 403"/>
                <a:gd name="T58" fmla="*/ 41356 w 56"/>
                <a:gd name="T59" fmla="*/ 1536 h 403"/>
                <a:gd name="T60" fmla="*/ 42618 w 56"/>
                <a:gd name="T61" fmla="*/ 732 h 403"/>
                <a:gd name="T62" fmla="*/ 44590 w 56"/>
                <a:gd name="T63" fmla="*/ 232 h 403"/>
                <a:gd name="T64" fmla="*/ 44590 w 56"/>
                <a:gd name="T65" fmla="*/ 1 h 4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403"/>
                <a:gd name="T101" fmla="*/ 56 w 56"/>
                <a:gd name="T102" fmla="*/ 403 h 4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403">
                  <a:moveTo>
                    <a:pt x="48" y="0"/>
                  </a:moveTo>
                  <a:lnTo>
                    <a:pt x="48" y="1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7"/>
                  </a:lnTo>
                  <a:lnTo>
                    <a:pt x="45" y="26"/>
                  </a:lnTo>
                  <a:lnTo>
                    <a:pt x="43" y="36"/>
                  </a:lnTo>
                  <a:lnTo>
                    <a:pt x="42" y="48"/>
                  </a:lnTo>
                  <a:lnTo>
                    <a:pt x="41" y="61"/>
                  </a:lnTo>
                  <a:lnTo>
                    <a:pt x="39" y="75"/>
                  </a:lnTo>
                  <a:lnTo>
                    <a:pt x="37" y="91"/>
                  </a:lnTo>
                  <a:lnTo>
                    <a:pt x="35" y="106"/>
                  </a:lnTo>
                  <a:lnTo>
                    <a:pt x="33" y="123"/>
                  </a:lnTo>
                  <a:lnTo>
                    <a:pt x="31" y="141"/>
                  </a:lnTo>
                  <a:lnTo>
                    <a:pt x="29" y="159"/>
                  </a:lnTo>
                  <a:lnTo>
                    <a:pt x="27" y="177"/>
                  </a:lnTo>
                  <a:lnTo>
                    <a:pt x="24" y="196"/>
                  </a:lnTo>
                  <a:lnTo>
                    <a:pt x="23" y="214"/>
                  </a:lnTo>
                  <a:lnTo>
                    <a:pt x="20" y="233"/>
                  </a:lnTo>
                  <a:lnTo>
                    <a:pt x="18" y="250"/>
                  </a:lnTo>
                  <a:lnTo>
                    <a:pt x="15" y="269"/>
                  </a:lnTo>
                  <a:lnTo>
                    <a:pt x="14" y="286"/>
                  </a:lnTo>
                  <a:lnTo>
                    <a:pt x="12" y="302"/>
                  </a:lnTo>
                  <a:lnTo>
                    <a:pt x="10" y="318"/>
                  </a:lnTo>
                  <a:lnTo>
                    <a:pt x="8" y="333"/>
                  </a:lnTo>
                  <a:lnTo>
                    <a:pt x="6" y="347"/>
                  </a:lnTo>
                  <a:lnTo>
                    <a:pt x="5" y="360"/>
                  </a:lnTo>
                  <a:lnTo>
                    <a:pt x="4" y="370"/>
                  </a:lnTo>
                  <a:lnTo>
                    <a:pt x="3" y="380"/>
                  </a:lnTo>
                  <a:lnTo>
                    <a:pt x="2" y="388"/>
                  </a:lnTo>
                  <a:lnTo>
                    <a:pt x="1" y="395"/>
                  </a:lnTo>
                  <a:lnTo>
                    <a:pt x="1" y="399"/>
                  </a:lnTo>
                  <a:lnTo>
                    <a:pt x="0" y="401"/>
                  </a:lnTo>
                  <a:lnTo>
                    <a:pt x="7" y="402"/>
                  </a:lnTo>
                  <a:lnTo>
                    <a:pt x="8" y="400"/>
                  </a:lnTo>
                  <a:lnTo>
                    <a:pt x="8" y="396"/>
                  </a:lnTo>
                  <a:lnTo>
                    <a:pt x="9" y="389"/>
                  </a:lnTo>
                  <a:lnTo>
                    <a:pt x="10" y="381"/>
                  </a:lnTo>
                  <a:lnTo>
                    <a:pt x="11" y="371"/>
                  </a:lnTo>
                  <a:lnTo>
                    <a:pt x="13" y="361"/>
                  </a:lnTo>
                  <a:lnTo>
                    <a:pt x="14" y="348"/>
                  </a:lnTo>
                  <a:lnTo>
                    <a:pt x="15" y="334"/>
                  </a:lnTo>
                  <a:lnTo>
                    <a:pt x="17" y="319"/>
                  </a:lnTo>
                  <a:lnTo>
                    <a:pt x="20" y="303"/>
                  </a:lnTo>
                  <a:lnTo>
                    <a:pt x="21" y="287"/>
                  </a:lnTo>
                  <a:lnTo>
                    <a:pt x="23" y="270"/>
                  </a:lnTo>
                  <a:lnTo>
                    <a:pt x="25" y="251"/>
                  </a:lnTo>
                  <a:lnTo>
                    <a:pt x="28" y="234"/>
                  </a:lnTo>
                  <a:lnTo>
                    <a:pt x="30" y="216"/>
                  </a:lnTo>
                  <a:lnTo>
                    <a:pt x="32" y="197"/>
                  </a:lnTo>
                  <a:lnTo>
                    <a:pt x="34" y="178"/>
                  </a:lnTo>
                  <a:lnTo>
                    <a:pt x="36" y="160"/>
                  </a:lnTo>
                  <a:lnTo>
                    <a:pt x="39" y="142"/>
                  </a:lnTo>
                  <a:lnTo>
                    <a:pt x="41" y="124"/>
                  </a:lnTo>
                  <a:lnTo>
                    <a:pt x="42" y="107"/>
                  </a:lnTo>
                  <a:lnTo>
                    <a:pt x="44" y="92"/>
                  </a:lnTo>
                  <a:lnTo>
                    <a:pt x="46" y="76"/>
                  </a:lnTo>
                  <a:lnTo>
                    <a:pt x="48" y="62"/>
                  </a:lnTo>
                  <a:lnTo>
                    <a:pt x="50" y="49"/>
                  </a:lnTo>
                  <a:lnTo>
                    <a:pt x="51" y="37"/>
                  </a:lnTo>
                  <a:lnTo>
                    <a:pt x="52" y="27"/>
                  </a:lnTo>
                  <a:lnTo>
                    <a:pt x="53" y="18"/>
                  </a:lnTo>
                  <a:lnTo>
                    <a:pt x="54" y="11"/>
                  </a:lnTo>
                  <a:lnTo>
                    <a:pt x="55" y="6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48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8" name="Freeform 1381">
              <a:extLst>
                <a:ext uri="{FF2B5EF4-FFF2-40B4-BE49-F238E27FC236}">
                  <a16:creationId xmlns:a16="http://schemas.microsoft.com/office/drawing/2014/main" id="{B436F7A8-F70E-4531-A086-85B60F5F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31"/>
              <a:ext cx="4" cy="2"/>
            </a:xfrm>
            <a:custGeom>
              <a:avLst/>
              <a:gdLst>
                <a:gd name="T0" fmla="*/ 276 w 3"/>
                <a:gd name="T1" fmla="*/ 0 h 2"/>
                <a:gd name="T2" fmla="*/ 276 w 3"/>
                <a:gd name="T3" fmla="*/ 1 h 2"/>
                <a:gd name="T4" fmla="*/ 1 w 3"/>
                <a:gd name="T5" fmla="*/ 1 h 2"/>
                <a:gd name="T6" fmla="*/ 0 w 3"/>
                <a:gd name="T7" fmla="*/ 1 h 2"/>
                <a:gd name="T8" fmla="*/ 0 w 3"/>
                <a:gd name="T9" fmla="*/ 0 h 2"/>
                <a:gd name="T10" fmla="*/ 276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Freeform 1382">
              <a:extLst>
                <a:ext uri="{FF2B5EF4-FFF2-40B4-BE49-F238E27FC236}">
                  <a16:creationId xmlns:a16="http://schemas.microsoft.com/office/drawing/2014/main" id="{7701794A-7731-4E33-9C79-FA3DC845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3749"/>
              <a:ext cx="5" cy="3"/>
            </a:xfrm>
            <a:custGeom>
              <a:avLst/>
              <a:gdLst>
                <a:gd name="T0" fmla="*/ 0 w 3"/>
                <a:gd name="T1" fmla="*/ 0 h 3"/>
                <a:gd name="T2" fmla="*/ 6147 w 3"/>
                <a:gd name="T3" fmla="*/ 0 h 3"/>
                <a:gd name="T4" fmla="*/ 10245 w 3"/>
                <a:gd name="T5" fmla="*/ 1 h 3"/>
                <a:gd name="T6" fmla="*/ 10245 w 3"/>
                <a:gd name="T7" fmla="*/ 2 h 3"/>
                <a:gd name="T8" fmla="*/ 6147 w 3"/>
                <a:gd name="T9" fmla="*/ 2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0" name="Freeform 1383">
              <a:extLst>
                <a:ext uri="{FF2B5EF4-FFF2-40B4-BE49-F238E27FC236}">
                  <a16:creationId xmlns:a16="http://schemas.microsoft.com/office/drawing/2014/main" id="{6F5CA611-9F98-434A-88E6-7469EBD5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749"/>
              <a:ext cx="49" cy="13"/>
            </a:xfrm>
            <a:custGeom>
              <a:avLst/>
              <a:gdLst>
                <a:gd name="T0" fmla="*/ 25575 w 33"/>
                <a:gd name="T1" fmla="*/ 67 h 11"/>
                <a:gd name="T2" fmla="*/ 25043 w 33"/>
                <a:gd name="T3" fmla="*/ 67 h 11"/>
                <a:gd name="T4" fmla="*/ 23964 w 33"/>
                <a:gd name="T5" fmla="*/ 67 h 11"/>
                <a:gd name="T6" fmla="*/ 19964 w 33"/>
                <a:gd name="T7" fmla="*/ 67 h 11"/>
                <a:gd name="T8" fmla="*/ 16866 w 33"/>
                <a:gd name="T9" fmla="*/ 67 h 11"/>
                <a:gd name="T10" fmla="*/ 12382 w 33"/>
                <a:gd name="T11" fmla="*/ 57 h 11"/>
                <a:gd name="T12" fmla="*/ 8339 w 33"/>
                <a:gd name="T13" fmla="*/ 2 h 11"/>
                <a:gd name="T14" fmla="*/ 4793 w 33"/>
                <a:gd name="T15" fmla="*/ 1 h 11"/>
                <a:gd name="T16" fmla="*/ 2174 w 33"/>
                <a:gd name="T17" fmla="*/ 1 h 11"/>
                <a:gd name="T18" fmla="*/ 1464 w 33"/>
                <a:gd name="T19" fmla="*/ 0 h 11"/>
                <a:gd name="T20" fmla="*/ 0 w 33"/>
                <a:gd name="T21" fmla="*/ 79 h 11"/>
                <a:gd name="T22" fmla="*/ 1 w 33"/>
                <a:gd name="T23" fmla="*/ 93 h 11"/>
                <a:gd name="T24" fmla="*/ 3228 w 33"/>
                <a:gd name="T25" fmla="*/ 93 h 11"/>
                <a:gd name="T26" fmla="*/ 6859 w 33"/>
                <a:gd name="T27" fmla="*/ 110 h 11"/>
                <a:gd name="T28" fmla="*/ 10568 w 33"/>
                <a:gd name="T29" fmla="*/ 130 h 11"/>
                <a:gd name="T30" fmla="*/ 15692 w 33"/>
                <a:gd name="T31" fmla="*/ 154 h 11"/>
                <a:gd name="T32" fmla="*/ 19964 w 33"/>
                <a:gd name="T33" fmla="*/ 154 h 11"/>
                <a:gd name="T34" fmla="*/ 23964 w 33"/>
                <a:gd name="T35" fmla="*/ 175 h 11"/>
                <a:gd name="T36" fmla="*/ 26619 w 33"/>
                <a:gd name="T37" fmla="*/ 175 h 11"/>
                <a:gd name="T38" fmla="*/ 25575 w 33"/>
                <a:gd name="T39" fmla="*/ 6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11"/>
                <a:gd name="T62" fmla="*/ 33 w 33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11">
                  <a:moveTo>
                    <a:pt x="31" y="4"/>
                  </a:moveTo>
                  <a:lnTo>
                    <a:pt x="30" y="4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6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10"/>
                  </a:lnTo>
                  <a:lnTo>
                    <a:pt x="32" y="10"/>
                  </a:lnTo>
                  <a:lnTo>
                    <a:pt x="31" y="4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1" name="Freeform 1384">
              <a:extLst>
                <a:ext uri="{FF2B5EF4-FFF2-40B4-BE49-F238E27FC236}">
                  <a16:creationId xmlns:a16="http://schemas.microsoft.com/office/drawing/2014/main" id="{16F93270-2DC2-4033-BC0D-327DE826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3" cy="18"/>
            </a:xfrm>
            <a:custGeom>
              <a:avLst/>
              <a:gdLst>
                <a:gd name="T0" fmla="*/ 2211 w 9"/>
                <a:gd name="T1" fmla="*/ 0 h 15"/>
                <a:gd name="T2" fmla="*/ 2211 w 9"/>
                <a:gd name="T3" fmla="*/ 0 h 15"/>
                <a:gd name="T4" fmla="*/ 1531 w 9"/>
                <a:gd name="T5" fmla="*/ 124 h 15"/>
                <a:gd name="T6" fmla="*/ 1060 w 9"/>
                <a:gd name="T7" fmla="*/ 149 h 15"/>
                <a:gd name="T8" fmla="*/ 1060 w 9"/>
                <a:gd name="T9" fmla="*/ 149 h 15"/>
                <a:gd name="T10" fmla="*/ 0 w 9"/>
                <a:gd name="T11" fmla="*/ 179 h 15"/>
                <a:gd name="T12" fmla="*/ 1 w 9"/>
                <a:gd name="T13" fmla="*/ 310 h 15"/>
                <a:gd name="T14" fmla="*/ 1531 w 9"/>
                <a:gd name="T15" fmla="*/ 302 h 15"/>
                <a:gd name="T16" fmla="*/ 3194 w 9"/>
                <a:gd name="T17" fmla="*/ 252 h 15"/>
                <a:gd name="T18" fmla="*/ 3457 w 9"/>
                <a:gd name="T19" fmla="*/ 149 h 15"/>
                <a:gd name="T20" fmla="*/ 4258 w 9"/>
                <a:gd name="T21" fmla="*/ 1 h 15"/>
                <a:gd name="T22" fmla="*/ 2211 w 9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5"/>
                <a:gd name="T38" fmla="*/ 9 w 9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5">
                  <a:moveTo>
                    <a:pt x="4" y="0"/>
                  </a:moveTo>
                  <a:lnTo>
                    <a:pt x="4" y="0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7" y="7"/>
                  </a:lnTo>
                  <a:lnTo>
                    <a:pt x="8" y="1"/>
                  </a:lnTo>
                  <a:lnTo>
                    <a:pt x="4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2" name="Freeform 1385">
              <a:extLst>
                <a:ext uri="{FF2B5EF4-FFF2-40B4-BE49-F238E27FC236}">
                  <a16:creationId xmlns:a16="http://schemas.microsoft.com/office/drawing/2014/main" id="{C95C597A-7CD8-42ED-8F2F-DC6B4461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3239"/>
              <a:ext cx="81" cy="500"/>
            </a:xfrm>
            <a:custGeom>
              <a:avLst/>
              <a:gdLst>
                <a:gd name="T0" fmla="*/ 47201 w 54"/>
                <a:gd name="T1" fmla="*/ 1 h 401"/>
                <a:gd name="T2" fmla="*/ 45656 w 54"/>
                <a:gd name="T3" fmla="*/ 363 h 401"/>
                <a:gd name="T4" fmla="*/ 43605 w 54"/>
                <a:gd name="T5" fmla="*/ 1095 h 401"/>
                <a:gd name="T6" fmla="*/ 40964 w 54"/>
                <a:gd name="T7" fmla="*/ 2015 h 401"/>
                <a:gd name="T8" fmla="*/ 37835 w 54"/>
                <a:gd name="T9" fmla="*/ 3211 h 401"/>
                <a:gd name="T10" fmla="*/ 33926 w 54"/>
                <a:gd name="T11" fmla="*/ 4521 h 401"/>
                <a:gd name="T12" fmla="*/ 31467 w 54"/>
                <a:gd name="T13" fmla="*/ 5965 h 401"/>
                <a:gd name="T14" fmla="*/ 25739 w 54"/>
                <a:gd name="T15" fmla="*/ 7474 h 401"/>
                <a:gd name="T16" fmla="*/ 22004 w 54"/>
                <a:gd name="T17" fmla="*/ 9086 h 401"/>
                <a:gd name="T18" fmla="*/ 17159 w 54"/>
                <a:gd name="T19" fmla="*/ 10596 h 401"/>
                <a:gd name="T20" fmla="*/ 13284 w 54"/>
                <a:gd name="T21" fmla="*/ 12071 h 401"/>
                <a:gd name="T22" fmla="*/ 10389 w 54"/>
                <a:gd name="T23" fmla="*/ 13436 h 401"/>
                <a:gd name="T24" fmla="*/ 6245 w 54"/>
                <a:gd name="T25" fmla="*/ 14675 h 401"/>
                <a:gd name="T26" fmla="*/ 4163 w 54"/>
                <a:gd name="T27" fmla="*/ 15647 h 401"/>
                <a:gd name="T28" fmla="*/ 1598 w 54"/>
                <a:gd name="T29" fmla="*/ 16419 h 401"/>
                <a:gd name="T30" fmla="*/ 0 w 54"/>
                <a:gd name="T31" fmla="*/ 16883 h 401"/>
                <a:gd name="T32" fmla="*/ 6245 w 54"/>
                <a:gd name="T33" fmla="*/ 17046 h 401"/>
                <a:gd name="T34" fmla="*/ 7626 w 54"/>
                <a:gd name="T35" fmla="*/ 16753 h 401"/>
                <a:gd name="T36" fmla="*/ 9368 w 54"/>
                <a:gd name="T37" fmla="*/ 16177 h 401"/>
                <a:gd name="T38" fmla="*/ 11439 w 54"/>
                <a:gd name="T39" fmla="*/ 15313 h 401"/>
                <a:gd name="T40" fmla="*/ 14004 w 54"/>
                <a:gd name="T41" fmla="*/ 14126 h 401"/>
                <a:gd name="T42" fmla="*/ 18206 w 54"/>
                <a:gd name="T43" fmla="*/ 12809 h 401"/>
                <a:gd name="T44" fmla="*/ 22004 w 54"/>
                <a:gd name="T45" fmla="*/ 11388 h 401"/>
                <a:gd name="T46" fmla="*/ 25739 w 54"/>
                <a:gd name="T47" fmla="*/ 9941 h 401"/>
                <a:gd name="T48" fmla="*/ 31467 w 54"/>
                <a:gd name="T49" fmla="*/ 8292 h 401"/>
                <a:gd name="T50" fmla="*/ 35064 w 54"/>
                <a:gd name="T51" fmla="*/ 6762 h 401"/>
                <a:gd name="T52" fmla="*/ 39225 w 54"/>
                <a:gd name="T53" fmla="*/ 5224 h 401"/>
                <a:gd name="T54" fmla="*/ 41990 w 54"/>
                <a:gd name="T55" fmla="*/ 3855 h 401"/>
                <a:gd name="T56" fmla="*/ 47201 w 54"/>
                <a:gd name="T57" fmla="*/ 2576 h 401"/>
                <a:gd name="T58" fmla="*/ 48450 w 54"/>
                <a:gd name="T59" fmla="*/ 1524 h 401"/>
                <a:gd name="T60" fmla="*/ 50889 w 54"/>
                <a:gd name="T61" fmla="*/ 736 h 401"/>
                <a:gd name="T62" fmla="*/ 52596 w 54"/>
                <a:gd name="T63" fmla="*/ 187 h 401"/>
                <a:gd name="T64" fmla="*/ 52596 w 54"/>
                <a:gd name="T65" fmla="*/ 1 h 4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01"/>
                <a:gd name="T101" fmla="*/ 54 w 54"/>
                <a:gd name="T102" fmla="*/ 401 h 4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01">
                  <a:moveTo>
                    <a:pt x="47" y="0"/>
                  </a:moveTo>
                  <a:lnTo>
                    <a:pt x="47" y="1"/>
                  </a:lnTo>
                  <a:lnTo>
                    <a:pt x="47" y="4"/>
                  </a:lnTo>
                  <a:lnTo>
                    <a:pt x="46" y="9"/>
                  </a:lnTo>
                  <a:lnTo>
                    <a:pt x="45" y="17"/>
                  </a:lnTo>
                  <a:lnTo>
                    <a:pt x="44" y="26"/>
                  </a:lnTo>
                  <a:lnTo>
                    <a:pt x="42" y="35"/>
                  </a:lnTo>
                  <a:lnTo>
                    <a:pt x="41" y="47"/>
                  </a:lnTo>
                  <a:lnTo>
                    <a:pt x="40" y="60"/>
                  </a:lnTo>
                  <a:lnTo>
                    <a:pt x="38" y="75"/>
                  </a:lnTo>
                  <a:lnTo>
                    <a:pt x="36" y="90"/>
                  </a:lnTo>
                  <a:lnTo>
                    <a:pt x="34" y="106"/>
                  </a:lnTo>
                  <a:lnTo>
                    <a:pt x="32" y="122"/>
                  </a:lnTo>
                  <a:lnTo>
                    <a:pt x="31" y="140"/>
                  </a:lnTo>
                  <a:lnTo>
                    <a:pt x="29" y="158"/>
                  </a:lnTo>
                  <a:lnTo>
                    <a:pt x="26" y="176"/>
                  </a:lnTo>
                  <a:lnTo>
                    <a:pt x="23" y="194"/>
                  </a:lnTo>
                  <a:lnTo>
                    <a:pt x="22" y="213"/>
                  </a:lnTo>
                  <a:lnTo>
                    <a:pt x="19" y="232"/>
                  </a:lnTo>
                  <a:lnTo>
                    <a:pt x="17" y="249"/>
                  </a:lnTo>
                  <a:lnTo>
                    <a:pt x="15" y="267"/>
                  </a:lnTo>
                  <a:lnTo>
                    <a:pt x="13" y="284"/>
                  </a:lnTo>
                  <a:lnTo>
                    <a:pt x="11" y="300"/>
                  </a:lnTo>
                  <a:lnTo>
                    <a:pt x="10" y="316"/>
                  </a:lnTo>
                  <a:lnTo>
                    <a:pt x="8" y="331"/>
                  </a:lnTo>
                  <a:lnTo>
                    <a:pt x="6" y="345"/>
                  </a:lnTo>
                  <a:lnTo>
                    <a:pt x="4" y="358"/>
                  </a:lnTo>
                  <a:lnTo>
                    <a:pt x="4" y="368"/>
                  </a:lnTo>
                  <a:lnTo>
                    <a:pt x="2" y="378"/>
                  </a:lnTo>
                  <a:lnTo>
                    <a:pt x="1" y="386"/>
                  </a:lnTo>
                  <a:lnTo>
                    <a:pt x="1" y="393"/>
                  </a:lnTo>
                  <a:lnTo>
                    <a:pt x="0" y="397"/>
                  </a:lnTo>
                  <a:lnTo>
                    <a:pt x="0" y="399"/>
                  </a:lnTo>
                  <a:lnTo>
                    <a:pt x="6" y="400"/>
                  </a:lnTo>
                  <a:lnTo>
                    <a:pt x="6" y="398"/>
                  </a:lnTo>
                  <a:lnTo>
                    <a:pt x="7" y="394"/>
                  </a:lnTo>
                  <a:lnTo>
                    <a:pt x="8" y="387"/>
                  </a:lnTo>
                  <a:lnTo>
                    <a:pt x="9" y="379"/>
                  </a:lnTo>
                  <a:lnTo>
                    <a:pt x="10" y="369"/>
                  </a:lnTo>
                  <a:lnTo>
                    <a:pt x="11" y="359"/>
                  </a:lnTo>
                  <a:lnTo>
                    <a:pt x="13" y="346"/>
                  </a:lnTo>
                  <a:lnTo>
                    <a:pt x="14" y="332"/>
                  </a:lnTo>
                  <a:lnTo>
                    <a:pt x="16" y="317"/>
                  </a:lnTo>
                  <a:lnTo>
                    <a:pt x="18" y="301"/>
                  </a:lnTo>
                  <a:lnTo>
                    <a:pt x="20" y="285"/>
                  </a:lnTo>
                  <a:lnTo>
                    <a:pt x="22" y="268"/>
                  </a:lnTo>
                  <a:lnTo>
                    <a:pt x="23" y="250"/>
                  </a:lnTo>
                  <a:lnTo>
                    <a:pt x="26" y="233"/>
                  </a:lnTo>
                  <a:lnTo>
                    <a:pt x="29" y="214"/>
                  </a:lnTo>
                  <a:lnTo>
                    <a:pt x="31" y="195"/>
                  </a:lnTo>
                  <a:lnTo>
                    <a:pt x="32" y="177"/>
                  </a:lnTo>
                  <a:lnTo>
                    <a:pt x="35" y="159"/>
                  </a:lnTo>
                  <a:lnTo>
                    <a:pt x="37" y="141"/>
                  </a:lnTo>
                  <a:lnTo>
                    <a:pt x="39" y="123"/>
                  </a:lnTo>
                  <a:lnTo>
                    <a:pt x="41" y="107"/>
                  </a:lnTo>
                  <a:lnTo>
                    <a:pt x="42" y="91"/>
                  </a:lnTo>
                  <a:lnTo>
                    <a:pt x="45" y="76"/>
                  </a:lnTo>
                  <a:lnTo>
                    <a:pt x="47" y="61"/>
                  </a:lnTo>
                  <a:lnTo>
                    <a:pt x="48" y="48"/>
                  </a:lnTo>
                  <a:lnTo>
                    <a:pt x="49" y="36"/>
                  </a:lnTo>
                  <a:lnTo>
                    <a:pt x="50" y="27"/>
                  </a:lnTo>
                  <a:lnTo>
                    <a:pt x="51" y="18"/>
                  </a:lnTo>
                  <a:lnTo>
                    <a:pt x="52" y="10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47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3" name="Freeform 1386">
              <a:extLst>
                <a:ext uri="{FF2B5EF4-FFF2-40B4-BE49-F238E27FC236}">
                  <a16:creationId xmlns:a16="http://schemas.microsoft.com/office/drawing/2014/main" id="{4B4998AF-9C60-4B9B-84D5-0F1A140A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33"/>
              <a:ext cx="3" cy="3"/>
            </a:xfrm>
            <a:custGeom>
              <a:avLst/>
              <a:gdLst>
                <a:gd name="T0" fmla="*/ 1166 w 2"/>
                <a:gd name="T1" fmla="*/ 0 h 2"/>
                <a:gd name="T2" fmla="*/ 1166 w 2"/>
                <a:gd name="T3" fmla="*/ 1166 h 2"/>
                <a:gd name="T4" fmla="*/ 1166 w 2"/>
                <a:gd name="T5" fmla="*/ 1166 h 2"/>
                <a:gd name="T6" fmla="*/ 0 w 2"/>
                <a:gd name="T7" fmla="*/ 1166 h 2"/>
                <a:gd name="T8" fmla="*/ 0 w 2"/>
                <a:gd name="T9" fmla="*/ 0 h 2"/>
                <a:gd name="T10" fmla="*/ 1166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Freeform 1387">
              <a:extLst>
                <a:ext uri="{FF2B5EF4-FFF2-40B4-BE49-F238E27FC236}">
                  <a16:creationId xmlns:a16="http://schemas.microsoft.com/office/drawing/2014/main" id="{1534742F-588A-419C-937B-8A96D035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3751"/>
              <a:ext cx="5" cy="1"/>
            </a:xfrm>
            <a:custGeom>
              <a:avLst/>
              <a:gdLst>
                <a:gd name="T0" fmla="*/ 0 w 3"/>
                <a:gd name="T1" fmla="*/ 0 h 1"/>
                <a:gd name="T2" fmla="*/ 6147 w 3"/>
                <a:gd name="T3" fmla="*/ 0 h 1"/>
                <a:gd name="T4" fmla="*/ 10245 w 3"/>
                <a:gd name="T5" fmla="*/ 0 h 1"/>
                <a:gd name="T6" fmla="*/ 10245 w 3"/>
                <a:gd name="T7" fmla="*/ 0 h 1"/>
                <a:gd name="T8" fmla="*/ 6147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5" name="Freeform 1388">
              <a:extLst>
                <a:ext uri="{FF2B5EF4-FFF2-40B4-BE49-F238E27FC236}">
                  <a16:creationId xmlns:a16="http://schemas.microsoft.com/office/drawing/2014/main" id="{9580DB31-4587-43B9-AEAD-A439F5D9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3751"/>
              <a:ext cx="46" cy="10"/>
            </a:xfrm>
            <a:custGeom>
              <a:avLst/>
              <a:gdLst>
                <a:gd name="T0" fmla="*/ 23804 w 31"/>
                <a:gd name="T1" fmla="*/ 125 h 8"/>
                <a:gd name="T2" fmla="*/ 23804 w 31"/>
                <a:gd name="T3" fmla="*/ 125 h 8"/>
                <a:gd name="T4" fmla="*/ 22107 w 31"/>
                <a:gd name="T5" fmla="*/ 125 h 8"/>
                <a:gd name="T6" fmla="*/ 18597 w 31"/>
                <a:gd name="T7" fmla="*/ 125 h 8"/>
                <a:gd name="T8" fmla="*/ 14898 w 31"/>
                <a:gd name="T9" fmla="*/ 125 h 8"/>
                <a:gd name="T10" fmla="*/ 11553 w 31"/>
                <a:gd name="T11" fmla="*/ 110 h 8"/>
                <a:gd name="T12" fmla="*/ 7077 w 31"/>
                <a:gd name="T13" fmla="*/ 1 h 8"/>
                <a:gd name="T14" fmla="*/ 3756 w 31"/>
                <a:gd name="T15" fmla="*/ 1 h 8"/>
                <a:gd name="T16" fmla="*/ 2166 w 31"/>
                <a:gd name="T17" fmla="*/ 0 h 8"/>
                <a:gd name="T18" fmla="*/ 1460 w 31"/>
                <a:gd name="T19" fmla="*/ 0 h 8"/>
                <a:gd name="T20" fmla="*/ 0 w 31"/>
                <a:gd name="T21" fmla="*/ 125 h 8"/>
                <a:gd name="T22" fmla="*/ 1460 w 31"/>
                <a:gd name="T23" fmla="*/ 125 h 8"/>
                <a:gd name="T24" fmla="*/ 3214 w 31"/>
                <a:gd name="T25" fmla="*/ 169 h 8"/>
                <a:gd name="T26" fmla="*/ 6766 w 31"/>
                <a:gd name="T27" fmla="*/ 169 h 8"/>
                <a:gd name="T28" fmla="*/ 10501 w 31"/>
                <a:gd name="T29" fmla="*/ 231 h 8"/>
                <a:gd name="T30" fmla="*/ 14898 w 31"/>
                <a:gd name="T31" fmla="*/ 280 h 8"/>
                <a:gd name="T32" fmla="*/ 18597 w 31"/>
                <a:gd name="T33" fmla="*/ 280 h 8"/>
                <a:gd name="T34" fmla="*/ 22107 w 31"/>
                <a:gd name="T35" fmla="*/ 305 h 8"/>
                <a:gd name="T36" fmla="*/ 24788 w 31"/>
                <a:gd name="T37" fmla="*/ 305 h 8"/>
                <a:gd name="T38" fmla="*/ 23804 w 31"/>
                <a:gd name="T39" fmla="*/ 125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8"/>
                <a:gd name="T62" fmla="*/ 31 w 31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8">
                  <a:moveTo>
                    <a:pt x="29" y="3"/>
                  </a:moveTo>
                  <a:lnTo>
                    <a:pt x="29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4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9" y="3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6" name="Freeform 1389">
              <a:extLst>
                <a:ext uri="{FF2B5EF4-FFF2-40B4-BE49-F238E27FC236}">
                  <a16:creationId xmlns:a16="http://schemas.microsoft.com/office/drawing/2014/main" id="{EF9E3304-74EA-4BA5-AE8A-45559161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4"/>
              <a:ext cx="12" cy="17"/>
            </a:xfrm>
            <a:custGeom>
              <a:avLst/>
              <a:gdLst>
                <a:gd name="T0" fmla="*/ 3626 w 8"/>
                <a:gd name="T1" fmla="*/ 0 h 14"/>
                <a:gd name="T2" fmla="*/ 3626 w 8"/>
                <a:gd name="T3" fmla="*/ 0 h 14"/>
                <a:gd name="T4" fmla="*/ 3482 w 8"/>
                <a:gd name="T5" fmla="*/ 132 h 14"/>
                <a:gd name="T6" fmla="*/ 3482 w 8"/>
                <a:gd name="T7" fmla="*/ 232 h 14"/>
                <a:gd name="T8" fmla="*/ 1911 w 8"/>
                <a:gd name="T9" fmla="*/ 232 h 14"/>
                <a:gd name="T10" fmla="*/ 0 w 8"/>
                <a:gd name="T11" fmla="*/ 232 h 14"/>
                <a:gd name="T12" fmla="*/ 1166 w 8"/>
                <a:gd name="T13" fmla="*/ 349 h 14"/>
                <a:gd name="T14" fmla="*/ 3482 w 8"/>
                <a:gd name="T15" fmla="*/ 345 h 14"/>
                <a:gd name="T16" fmla="*/ 5223 w 8"/>
                <a:gd name="T17" fmla="*/ 282 h 14"/>
                <a:gd name="T18" fmla="*/ 6012 w 8"/>
                <a:gd name="T19" fmla="*/ 194 h 14"/>
                <a:gd name="T20" fmla="*/ 7079 w 8"/>
                <a:gd name="T21" fmla="*/ 1 h 14"/>
                <a:gd name="T22" fmla="*/ 3626 w 8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4"/>
                <a:gd name="T38" fmla="*/ 8 w 8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4">
                  <a:moveTo>
                    <a:pt x="4" y="0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6" y="7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7" name="Freeform 1390">
              <a:extLst>
                <a:ext uri="{FF2B5EF4-FFF2-40B4-BE49-F238E27FC236}">
                  <a16:creationId xmlns:a16="http://schemas.microsoft.com/office/drawing/2014/main" id="{9FBD9ACF-77C9-45BB-A4C9-3B1D210E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3242"/>
              <a:ext cx="77" cy="497"/>
            </a:xfrm>
            <a:custGeom>
              <a:avLst/>
              <a:gdLst>
                <a:gd name="T0" fmla="*/ 37603 w 52"/>
                <a:gd name="T1" fmla="*/ 1 h 399"/>
                <a:gd name="T2" fmla="*/ 36535 w 52"/>
                <a:gd name="T3" fmla="*/ 411 h 399"/>
                <a:gd name="T4" fmla="*/ 34609 w 52"/>
                <a:gd name="T5" fmla="*/ 1079 h 399"/>
                <a:gd name="T6" fmla="*/ 32458 w 52"/>
                <a:gd name="T7" fmla="*/ 1973 h 399"/>
                <a:gd name="T8" fmla="*/ 30033 w 52"/>
                <a:gd name="T9" fmla="*/ 3107 h 399"/>
                <a:gd name="T10" fmla="*/ 26790 w 52"/>
                <a:gd name="T11" fmla="*/ 4391 h 399"/>
                <a:gd name="T12" fmla="*/ 23372 w 52"/>
                <a:gd name="T13" fmla="*/ 5849 h 399"/>
                <a:gd name="T14" fmla="*/ 20876 w 52"/>
                <a:gd name="T15" fmla="*/ 7334 h 399"/>
                <a:gd name="T16" fmla="*/ 16662 w 52"/>
                <a:gd name="T17" fmla="*/ 8886 h 399"/>
                <a:gd name="T18" fmla="*/ 13377 w 52"/>
                <a:gd name="T19" fmla="*/ 10400 h 399"/>
                <a:gd name="T20" fmla="*/ 9997 w 52"/>
                <a:gd name="T21" fmla="*/ 11871 h 399"/>
                <a:gd name="T22" fmla="*/ 6751 w 52"/>
                <a:gd name="T23" fmla="*/ 13165 h 399"/>
                <a:gd name="T24" fmla="*/ 4559 w 52"/>
                <a:gd name="T25" fmla="*/ 14359 h 399"/>
                <a:gd name="T26" fmla="*/ 3079 w 52"/>
                <a:gd name="T27" fmla="*/ 15336 h 399"/>
                <a:gd name="T28" fmla="*/ 1 w 52"/>
                <a:gd name="T29" fmla="*/ 16044 h 399"/>
                <a:gd name="T30" fmla="*/ 0 w 52"/>
                <a:gd name="T31" fmla="*/ 16543 h 399"/>
                <a:gd name="T32" fmla="*/ 3079 w 52"/>
                <a:gd name="T33" fmla="*/ 16684 h 399"/>
                <a:gd name="T34" fmla="*/ 3702 w 52"/>
                <a:gd name="T35" fmla="*/ 16399 h 399"/>
                <a:gd name="T36" fmla="*/ 5482 w 52"/>
                <a:gd name="T37" fmla="*/ 15782 h 399"/>
                <a:gd name="T38" fmla="*/ 6751 w 52"/>
                <a:gd name="T39" fmla="*/ 14929 h 399"/>
                <a:gd name="T40" fmla="*/ 9997 w 52"/>
                <a:gd name="T41" fmla="*/ 13809 h 399"/>
                <a:gd name="T42" fmla="*/ 12942 w 52"/>
                <a:gd name="T43" fmla="*/ 12547 h 399"/>
                <a:gd name="T44" fmla="*/ 15784 w 52"/>
                <a:gd name="T45" fmla="*/ 11192 h 399"/>
                <a:gd name="T46" fmla="*/ 19164 w 52"/>
                <a:gd name="T47" fmla="*/ 9702 h 399"/>
                <a:gd name="T48" fmla="*/ 23218 w 52"/>
                <a:gd name="T49" fmla="*/ 8119 h 399"/>
                <a:gd name="T50" fmla="*/ 26358 w 52"/>
                <a:gd name="T51" fmla="*/ 6596 h 399"/>
                <a:gd name="T52" fmla="*/ 29331 w 52"/>
                <a:gd name="T53" fmla="*/ 5153 h 399"/>
                <a:gd name="T54" fmla="*/ 32458 w 52"/>
                <a:gd name="T55" fmla="*/ 3814 h 399"/>
                <a:gd name="T56" fmla="*/ 35879 w 52"/>
                <a:gd name="T57" fmla="*/ 2556 h 399"/>
                <a:gd name="T58" fmla="*/ 37603 w 52"/>
                <a:gd name="T59" fmla="*/ 1510 h 399"/>
                <a:gd name="T60" fmla="*/ 39030 w 52"/>
                <a:gd name="T61" fmla="*/ 732 h 399"/>
                <a:gd name="T62" fmla="*/ 40718 w 52"/>
                <a:gd name="T63" fmla="*/ 186 h 399"/>
                <a:gd name="T64" fmla="*/ 40718 w 52"/>
                <a:gd name="T65" fmla="*/ 1 h 3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399"/>
                <a:gd name="T101" fmla="*/ 52 w 52"/>
                <a:gd name="T102" fmla="*/ 399 h 3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399">
                  <a:moveTo>
                    <a:pt x="47" y="0"/>
                  </a:moveTo>
                  <a:lnTo>
                    <a:pt x="47" y="1"/>
                  </a:lnTo>
                  <a:lnTo>
                    <a:pt x="46" y="4"/>
                  </a:lnTo>
                  <a:lnTo>
                    <a:pt x="46" y="10"/>
                  </a:lnTo>
                  <a:lnTo>
                    <a:pt x="45" y="17"/>
                  </a:lnTo>
                  <a:lnTo>
                    <a:pt x="44" y="26"/>
                  </a:lnTo>
                  <a:lnTo>
                    <a:pt x="42" y="35"/>
                  </a:lnTo>
                  <a:lnTo>
                    <a:pt x="41" y="47"/>
                  </a:lnTo>
                  <a:lnTo>
                    <a:pt x="39" y="60"/>
                  </a:lnTo>
                  <a:lnTo>
                    <a:pt x="38" y="74"/>
                  </a:lnTo>
                  <a:lnTo>
                    <a:pt x="36" y="89"/>
                  </a:lnTo>
                  <a:lnTo>
                    <a:pt x="34" y="105"/>
                  </a:lnTo>
                  <a:lnTo>
                    <a:pt x="32" y="122"/>
                  </a:lnTo>
                  <a:lnTo>
                    <a:pt x="30" y="140"/>
                  </a:lnTo>
                  <a:lnTo>
                    <a:pt x="28" y="157"/>
                  </a:lnTo>
                  <a:lnTo>
                    <a:pt x="26" y="175"/>
                  </a:lnTo>
                  <a:lnTo>
                    <a:pt x="23" y="193"/>
                  </a:lnTo>
                  <a:lnTo>
                    <a:pt x="21" y="212"/>
                  </a:lnTo>
                  <a:lnTo>
                    <a:pt x="19" y="231"/>
                  </a:lnTo>
                  <a:lnTo>
                    <a:pt x="17" y="248"/>
                  </a:lnTo>
                  <a:lnTo>
                    <a:pt x="15" y="266"/>
                  </a:lnTo>
                  <a:lnTo>
                    <a:pt x="13" y="283"/>
                  </a:lnTo>
                  <a:lnTo>
                    <a:pt x="11" y="299"/>
                  </a:lnTo>
                  <a:lnTo>
                    <a:pt x="9" y="315"/>
                  </a:lnTo>
                  <a:lnTo>
                    <a:pt x="8" y="329"/>
                  </a:lnTo>
                  <a:lnTo>
                    <a:pt x="6" y="343"/>
                  </a:lnTo>
                  <a:lnTo>
                    <a:pt x="4" y="356"/>
                  </a:lnTo>
                  <a:lnTo>
                    <a:pt x="4" y="366"/>
                  </a:lnTo>
                  <a:lnTo>
                    <a:pt x="2" y="376"/>
                  </a:lnTo>
                  <a:lnTo>
                    <a:pt x="1" y="384"/>
                  </a:lnTo>
                  <a:lnTo>
                    <a:pt x="0" y="391"/>
                  </a:lnTo>
                  <a:lnTo>
                    <a:pt x="0" y="395"/>
                  </a:lnTo>
                  <a:lnTo>
                    <a:pt x="0" y="397"/>
                  </a:lnTo>
                  <a:lnTo>
                    <a:pt x="4" y="398"/>
                  </a:lnTo>
                  <a:lnTo>
                    <a:pt x="4" y="396"/>
                  </a:lnTo>
                  <a:lnTo>
                    <a:pt x="5" y="392"/>
                  </a:lnTo>
                  <a:lnTo>
                    <a:pt x="6" y="385"/>
                  </a:lnTo>
                  <a:lnTo>
                    <a:pt x="7" y="377"/>
                  </a:lnTo>
                  <a:lnTo>
                    <a:pt x="8" y="367"/>
                  </a:lnTo>
                  <a:lnTo>
                    <a:pt x="9" y="357"/>
                  </a:lnTo>
                  <a:lnTo>
                    <a:pt x="11" y="344"/>
                  </a:lnTo>
                  <a:lnTo>
                    <a:pt x="13" y="330"/>
                  </a:lnTo>
                  <a:lnTo>
                    <a:pt x="14" y="316"/>
                  </a:lnTo>
                  <a:lnTo>
                    <a:pt x="16" y="300"/>
                  </a:lnTo>
                  <a:lnTo>
                    <a:pt x="18" y="284"/>
                  </a:lnTo>
                  <a:lnTo>
                    <a:pt x="20" y="267"/>
                  </a:lnTo>
                  <a:lnTo>
                    <a:pt x="22" y="249"/>
                  </a:lnTo>
                  <a:lnTo>
                    <a:pt x="24" y="232"/>
                  </a:lnTo>
                  <a:lnTo>
                    <a:pt x="27" y="213"/>
                  </a:lnTo>
                  <a:lnTo>
                    <a:pt x="29" y="194"/>
                  </a:lnTo>
                  <a:lnTo>
                    <a:pt x="30" y="176"/>
                  </a:lnTo>
                  <a:lnTo>
                    <a:pt x="33" y="158"/>
                  </a:lnTo>
                  <a:lnTo>
                    <a:pt x="35" y="141"/>
                  </a:lnTo>
                  <a:lnTo>
                    <a:pt x="37" y="123"/>
                  </a:lnTo>
                  <a:lnTo>
                    <a:pt x="39" y="106"/>
                  </a:lnTo>
                  <a:lnTo>
                    <a:pt x="41" y="91"/>
                  </a:lnTo>
                  <a:lnTo>
                    <a:pt x="43" y="75"/>
                  </a:lnTo>
                  <a:lnTo>
                    <a:pt x="45" y="61"/>
                  </a:lnTo>
                  <a:lnTo>
                    <a:pt x="46" y="48"/>
                  </a:lnTo>
                  <a:lnTo>
                    <a:pt x="47" y="36"/>
                  </a:lnTo>
                  <a:lnTo>
                    <a:pt x="48" y="27"/>
                  </a:lnTo>
                  <a:lnTo>
                    <a:pt x="49" y="18"/>
                  </a:lnTo>
                  <a:lnTo>
                    <a:pt x="50" y="11"/>
                  </a:lnTo>
                  <a:lnTo>
                    <a:pt x="51" y="5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47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8" name="Freeform 1391">
              <a:extLst>
                <a:ext uri="{FF2B5EF4-FFF2-40B4-BE49-F238E27FC236}">
                  <a16:creationId xmlns:a16="http://schemas.microsoft.com/office/drawing/2014/main" id="{6FBA1C95-2B60-46C5-B7D2-BFBDB8E3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3236"/>
              <a:ext cx="3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1166 w 2"/>
                <a:gd name="T7" fmla="*/ 1 h 3"/>
                <a:gd name="T8" fmla="*/ 1166 w 2"/>
                <a:gd name="T9" fmla="*/ 0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9" name="Freeform 1392">
              <a:extLst>
                <a:ext uri="{FF2B5EF4-FFF2-40B4-BE49-F238E27FC236}">
                  <a16:creationId xmlns:a16="http://schemas.microsoft.com/office/drawing/2014/main" id="{027D4CCE-FC68-4A73-8B5A-A2BD8390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12"/>
              <a:ext cx="27" cy="34"/>
            </a:xfrm>
            <a:custGeom>
              <a:avLst/>
              <a:gdLst>
                <a:gd name="T0" fmla="*/ 9842 w 18"/>
                <a:gd name="T1" fmla="*/ 1210 h 27"/>
                <a:gd name="T2" fmla="*/ 13080 w 18"/>
                <a:gd name="T3" fmla="*/ 1210 h 27"/>
                <a:gd name="T4" fmla="*/ 13080 w 18"/>
                <a:gd name="T5" fmla="*/ 1170 h 27"/>
                <a:gd name="T6" fmla="*/ 15371 w 18"/>
                <a:gd name="T7" fmla="*/ 1050 h 27"/>
                <a:gd name="T8" fmla="*/ 15692 w 18"/>
                <a:gd name="T9" fmla="*/ 980 h 27"/>
                <a:gd name="T10" fmla="*/ 15692 w 18"/>
                <a:gd name="T11" fmla="*/ 834 h 27"/>
                <a:gd name="T12" fmla="*/ 16907 w 18"/>
                <a:gd name="T13" fmla="*/ 763 h 27"/>
                <a:gd name="T14" fmla="*/ 16907 w 18"/>
                <a:gd name="T15" fmla="*/ 606 h 27"/>
                <a:gd name="T16" fmla="*/ 15692 w 18"/>
                <a:gd name="T17" fmla="*/ 491 h 27"/>
                <a:gd name="T18" fmla="*/ 15371 w 18"/>
                <a:gd name="T19" fmla="*/ 310 h 27"/>
                <a:gd name="T20" fmla="*/ 13080 w 18"/>
                <a:gd name="T21" fmla="*/ 123 h 27"/>
                <a:gd name="T22" fmla="*/ 9842 w 18"/>
                <a:gd name="T23" fmla="*/ 0 h 27"/>
                <a:gd name="T24" fmla="*/ 7592 w 18"/>
                <a:gd name="T25" fmla="*/ 0 h 27"/>
                <a:gd name="T26" fmla="*/ 0 w 18"/>
                <a:gd name="T27" fmla="*/ 1 h 27"/>
                <a:gd name="T28" fmla="*/ 4008 w 18"/>
                <a:gd name="T29" fmla="*/ 1322 h 27"/>
                <a:gd name="T30" fmla="*/ 9842 w 18"/>
                <a:gd name="T31" fmla="*/ 121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7"/>
                <a:gd name="T50" fmla="*/ 18 w 18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7">
                  <a:moveTo>
                    <a:pt x="10" y="24"/>
                  </a:moveTo>
                  <a:lnTo>
                    <a:pt x="13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6" y="10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4" y="26"/>
                  </a:lnTo>
                  <a:lnTo>
                    <a:pt x="10" y="24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0" name="Freeform 1393">
              <a:extLst>
                <a:ext uri="{FF2B5EF4-FFF2-40B4-BE49-F238E27FC236}">
                  <a16:creationId xmlns:a16="http://schemas.microsoft.com/office/drawing/2014/main" id="{8CE75145-86CF-45F8-92F3-8470E896E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12"/>
              <a:ext cx="36" cy="41"/>
            </a:xfrm>
            <a:custGeom>
              <a:avLst/>
              <a:gdLst>
                <a:gd name="T0" fmla="*/ 14004 w 24"/>
                <a:gd name="T1" fmla="*/ 1187 h 33"/>
                <a:gd name="T2" fmla="*/ 14004 w 24"/>
                <a:gd name="T3" fmla="*/ 1187 h 33"/>
                <a:gd name="T4" fmla="*/ 17159 w 24"/>
                <a:gd name="T5" fmla="*/ 1187 h 33"/>
                <a:gd name="T6" fmla="*/ 18206 w 24"/>
                <a:gd name="T7" fmla="*/ 1113 h 33"/>
                <a:gd name="T8" fmla="*/ 19926 w 24"/>
                <a:gd name="T9" fmla="*/ 1050 h 33"/>
                <a:gd name="T10" fmla="*/ 21078 w 24"/>
                <a:gd name="T11" fmla="*/ 955 h 33"/>
                <a:gd name="T12" fmla="*/ 22004 w 24"/>
                <a:gd name="T13" fmla="*/ 845 h 33"/>
                <a:gd name="T14" fmla="*/ 23126 w 24"/>
                <a:gd name="T15" fmla="*/ 711 h 33"/>
                <a:gd name="T16" fmla="*/ 23126 w 24"/>
                <a:gd name="T17" fmla="*/ 619 h 33"/>
                <a:gd name="T18" fmla="*/ 22004 w 24"/>
                <a:gd name="T19" fmla="*/ 498 h 33"/>
                <a:gd name="T20" fmla="*/ 19926 w 24"/>
                <a:gd name="T21" fmla="*/ 285 h 33"/>
                <a:gd name="T22" fmla="*/ 17159 w 24"/>
                <a:gd name="T23" fmla="*/ 2 h 33"/>
                <a:gd name="T24" fmla="*/ 13284 w 24"/>
                <a:gd name="T25" fmla="*/ 0 h 33"/>
                <a:gd name="T26" fmla="*/ 9368 w 24"/>
                <a:gd name="T27" fmla="*/ 0 h 33"/>
                <a:gd name="T28" fmla="*/ 0 w 24"/>
                <a:gd name="T29" fmla="*/ 1 h 33"/>
                <a:gd name="T30" fmla="*/ 6245 w 24"/>
                <a:gd name="T31" fmla="*/ 1305 h 33"/>
                <a:gd name="T32" fmla="*/ 14004 w 24"/>
                <a:gd name="T33" fmla="*/ 118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3"/>
                <a:gd name="T53" fmla="*/ 24 w 2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3">
                  <a:moveTo>
                    <a:pt x="14" y="30"/>
                  </a:moveTo>
                  <a:lnTo>
                    <a:pt x="14" y="30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2" y="12"/>
                  </a:lnTo>
                  <a:lnTo>
                    <a:pt x="20" y="7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1"/>
                  </a:lnTo>
                  <a:lnTo>
                    <a:pt x="6" y="32"/>
                  </a:lnTo>
                  <a:lnTo>
                    <a:pt x="14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1" name="Freeform 1394">
              <a:extLst>
                <a:ext uri="{FF2B5EF4-FFF2-40B4-BE49-F238E27FC236}">
                  <a16:creationId xmlns:a16="http://schemas.microsoft.com/office/drawing/2014/main" id="{683A1EAF-76A6-4EC2-BA23-526C3FAA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915"/>
              <a:ext cx="16" cy="22"/>
            </a:xfrm>
            <a:custGeom>
              <a:avLst/>
              <a:gdLst>
                <a:gd name="T0" fmla="*/ 0 w 11"/>
                <a:gd name="T1" fmla="*/ 1 h 18"/>
                <a:gd name="T2" fmla="*/ 3705 w 11"/>
                <a:gd name="T3" fmla="*/ 0 h 18"/>
                <a:gd name="T4" fmla="*/ 4185 w 11"/>
                <a:gd name="T5" fmla="*/ 1 h 18"/>
                <a:gd name="T6" fmla="*/ 4687 w 11"/>
                <a:gd name="T7" fmla="*/ 97 h 18"/>
                <a:gd name="T8" fmla="*/ 5389 w 11"/>
                <a:gd name="T9" fmla="*/ 177 h 18"/>
                <a:gd name="T10" fmla="*/ 6087 w 11"/>
                <a:gd name="T11" fmla="*/ 264 h 18"/>
                <a:gd name="T12" fmla="*/ 6087 w 11"/>
                <a:gd name="T13" fmla="*/ 363 h 18"/>
                <a:gd name="T14" fmla="*/ 5389 w 11"/>
                <a:gd name="T15" fmla="*/ 441 h 18"/>
                <a:gd name="T16" fmla="*/ 5389 w 11"/>
                <a:gd name="T17" fmla="*/ 444 h 18"/>
                <a:gd name="T18" fmla="*/ 1204 w 11"/>
                <a:gd name="T19" fmla="*/ 539 h 18"/>
                <a:gd name="T20" fmla="*/ 0 w 11"/>
                <a:gd name="T21" fmla="*/ 1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8"/>
                <a:gd name="T35" fmla="*/ 11 w 11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8">
                  <a:moveTo>
                    <a:pt x="0" y="1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2" y="17"/>
                  </a:lnTo>
                  <a:lnTo>
                    <a:pt x="0" y="1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2" name="Freeform 1395">
              <a:extLst>
                <a:ext uri="{FF2B5EF4-FFF2-40B4-BE49-F238E27FC236}">
                  <a16:creationId xmlns:a16="http://schemas.microsoft.com/office/drawing/2014/main" id="{891A56EE-B9E2-47FE-B9F8-BF7667B9C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916"/>
              <a:ext cx="15" cy="18"/>
            </a:xfrm>
            <a:custGeom>
              <a:avLst/>
              <a:gdLst>
                <a:gd name="T0" fmla="*/ 5223 w 10"/>
                <a:gd name="T1" fmla="*/ 0 h 15"/>
                <a:gd name="T2" fmla="*/ 0 w 10"/>
                <a:gd name="T3" fmla="*/ 1 h 15"/>
                <a:gd name="T4" fmla="*/ 1227 w 10"/>
                <a:gd name="T5" fmla="*/ 310 h 15"/>
                <a:gd name="T6" fmla="*/ 7835 w 10"/>
                <a:gd name="T7" fmla="*/ 302 h 15"/>
                <a:gd name="T8" fmla="*/ 7835 w 10"/>
                <a:gd name="T9" fmla="*/ 258 h 15"/>
                <a:gd name="T10" fmla="*/ 9018 w 10"/>
                <a:gd name="T11" fmla="*/ 252 h 15"/>
                <a:gd name="T12" fmla="*/ 9018 w 10"/>
                <a:gd name="T13" fmla="*/ 179 h 15"/>
                <a:gd name="T14" fmla="*/ 7835 w 10"/>
                <a:gd name="T15" fmla="*/ 124 h 15"/>
                <a:gd name="T16" fmla="*/ 7626 w 10"/>
                <a:gd name="T17" fmla="*/ 72 h 15"/>
                <a:gd name="T18" fmla="*/ 6012 w 10"/>
                <a:gd name="T19" fmla="*/ 1 h 15"/>
                <a:gd name="T20" fmla="*/ 5223 w 10"/>
                <a:gd name="T21" fmla="*/ 1 h 15"/>
                <a:gd name="T22" fmla="*/ 5223 w 10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5"/>
                <a:gd name="T38" fmla="*/ 10 w 10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5">
                  <a:moveTo>
                    <a:pt x="5" y="0"/>
                  </a:moveTo>
                  <a:lnTo>
                    <a:pt x="0" y="1"/>
                  </a:lnTo>
                  <a:lnTo>
                    <a:pt x="1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8"/>
                  </a:lnTo>
                  <a:lnTo>
                    <a:pt x="8" y="6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3" name="Freeform 1396">
              <a:extLst>
                <a:ext uri="{FF2B5EF4-FFF2-40B4-BE49-F238E27FC236}">
                  <a16:creationId xmlns:a16="http://schemas.microsoft.com/office/drawing/2014/main" id="{79AB1689-D060-4D7C-8906-A586F495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918"/>
              <a:ext cx="15" cy="15"/>
            </a:xfrm>
            <a:custGeom>
              <a:avLst/>
              <a:gdLst>
                <a:gd name="T0" fmla="*/ 6012 w 10"/>
                <a:gd name="T1" fmla="*/ 0 h 12"/>
                <a:gd name="T2" fmla="*/ 0 w 10"/>
                <a:gd name="T3" fmla="*/ 1 h 12"/>
                <a:gd name="T4" fmla="*/ 2367 w 10"/>
                <a:gd name="T5" fmla="*/ 529 h 12"/>
                <a:gd name="T6" fmla="*/ 7835 w 10"/>
                <a:gd name="T7" fmla="*/ 455 h 12"/>
                <a:gd name="T8" fmla="*/ 7835 w 10"/>
                <a:gd name="T9" fmla="*/ 380 h 12"/>
                <a:gd name="T10" fmla="*/ 9018 w 10"/>
                <a:gd name="T11" fmla="*/ 364 h 12"/>
                <a:gd name="T12" fmla="*/ 9018 w 10"/>
                <a:gd name="T13" fmla="*/ 291 h 12"/>
                <a:gd name="T14" fmla="*/ 7835 w 10"/>
                <a:gd name="T15" fmla="*/ 186 h 12"/>
                <a:gd name="T16" fmla="*/ 7835 w 10"/>
                <a:gd name="T17" fmla="*/ 119 h 12"/>
                <a:gd name="T18" fmla="*/ 7626 w 10"/>
                <a:gd name="T19" fmla="*/ 1 h 12"/>
                <a:gd name="T20" fmla="*/ 6012 w 1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6" y="0"/>
                  </a:moveTo>
                  <a:lnTo>
                    <a:pt x="0" y="1"/>
                  </a:lnTo>
                  <a:lnTo>
                    <a:pt x="2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4" name="Freeform 1397">
              <a:extLst>
                <a:ext uri="{FF2B5EF4-FFF2-40B4-BE49-F238E27FC236}">
                  <a16:creationId xmlns:a16="http://schemas.microsoft.com/office/drawing/2014/main" id="{9E60A7E2-88E3-4D95-B5F4-4187A668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920"/>
              <a:ext cx="13" cy="11"/>
            </a:xfrm>
            <a:custGeom>
              <a:avLst/>
              <a:gdLst>
                <a:gd name="T0" fmla="*/ 3194 w 9"/>
                <a:gd name="T1" fmla="*/ 0 h 9"/>
                <a:gd name="T2" fmla="*/ 0 w 9"/>
                <a:gd name="T3" fmla="*/ 1 h 9"/>
                <a:gd name="T4" fmla="*/ 1 w 9"/>
                <a:gd name="T5" fmla="*/ 243 h 9"/>
                <a:gd name="T6" fmla="*/ 3457 w 9"/>
                <a:gd name="T7" fmla="*/ 216 h 9"/>
                <a:gd name="T8" fmla="*/ 4258 w 9"/>
                <a:gd name="T9" fmla="*/ 177 h 9"/>
                <a:gd name="T10" fmla="*/ 4258 w 9"/>
                <a:gd name="T11" fmla="*/ 145 h 9"/>
                <a:gd name="T12" fmla="*/ 3457 w 9"/>
                <a:gd name="T13" fmla="*/ 97 h 9"/>
                <a:gd name="T14" fmla="*/ 3457 w 9"/>
                <a:gd name="T15" fmla="*/ 1 h 9"/>
                <a:gd name="T16" fmla="*/ 3194 w 9"/>
                <a:gd name="T17" fmla="*/ 1 h 9"/>
                <a:gd name="T18" fmla="*/ 3194 w 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6" y="0"/>
                  </a:moveTo>
                  <a:lnTo>
                    <a:pt x="0" y="1"/>
                  </a:lnTo>
                  <a:lnTo>
                    <a:pt x="1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5" name="Freeform 1398">
              <a:extLst>
                <a:ext uri="{FF2B5EF4-FFF2-40B4-BE49-F238E27FC236}">
                  <a16:creationId xmlns:a16="http://schemas.microsoft.com/office/drawing/2014/main" id="{BBA6FE69-FACA-4497-97F4-AEB9C2AB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921"/>
              <a:ext cx="12" cy="8"/>
            </a:xfrm>
            <a:custGeom>
              <a:avLst/>
              <a:gdLst>
                <a:gd name="T0" fmla="*/ 5223 w 8"/>
                <a:gd name="T1" fmla="*/ 0 h 7"/>
                <a:gd name="T2" fmla="*/ 0 w 8"/>
                <a:gd name="T3" fmla="*/ 1 h 7"/>
                <a:gd name="T4" fmla="*/ 1166 w 8"/>
                <a:gd name="T5" fmla="*/ 56 h 7"/>
                <a:gd name="T6" fmla="*/ 6012 w 8"/>
                <a:gd name="T7" fmla="*/ 49 h 7"/>
                <a:gd name="T8" fmla="*/ 7079 w 8"/>
                <a:gd name="T9" fmla="*/ 43 h 7"/>
                <a:gd name="T10" fmla="*/ 7079 w 8"/>
                <a:gd name="T11" fmla="*/ 3 h 7"/>
                <a:gd name="T12" fmla="*/ 6012 w 8"/>
                <a:gd name="T13" fmla="*/ 2 h 7"/>
                <a:gd name="T14" fmla="*/ 6012 w 8"/>
                <a:gd name="T15" fmla="*/ 1 h 7"/>
                <a:gd name="T16" fmla="*/ 6012 w 8"/>
                <a:gd name="T17" fmla="*/ 1 h 7"/>
                <a:gd name="T18" fmla="*/ 5223 w 8"/>
                <a:gd name="T19" fmla="*/ 1 h 7"/>
                <a:gd name="T20" fmla="*/ 5223 w 8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7"/>
                <a:gd name="T35" fmla="*/ 8 w 8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7">
                  <a:moveTo>
                    <a:pt x="5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6" name="Freeform 1399">
              <a:extLst>
                <a:ext uri="{FF2B5EF4-FFF2-40B4-BE49-F238E27FC236}">
                  <a16:creationId xmlns:a16="http://schemas.microsoft.com/office/drawing/2014/main" id="{D0C27A93-974F-4AAC-8EED-214D73384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922"/>
              <a:ext cx="10" cy="6"/>
            </a:xfrm>
            <a:custGeom>
              <a:avLst/>
              <a:gdLst>
                <a:gd name="T0" fmla="*/ 0 w 7"/>
                <a:gd name="T1" fmla="*/ 1 h 5"/>
                <a:gd name="T2" fmla="*/ 2080 w 7"/>
                <a:gd name="T3" fmla="*/ 0 h 5"/>
                <a:gd name="T4" fmla="*/ 2080 w 7"/>
                <a:gd name="T5" fmla="*/ 0 h 5"/>
                <a:gd name="T6" fmla="*/ 2830 w 7"/>
                <a:gd name="T7" fmla="*/ 0 h 5"/>
                <a:gd name="T8" fmla="*/ 2830 w 7"/>
                <a:gd name="T9" fmla="*/ 1 h 5"/>
                <a:gd name="T10" fmla="*/ 2830 w 7"/>
                <a:gd name="T11" fmla="*/ 1 h 5"/>
                <a:gd name="T12" fmla="*/ 2830 w 7"/>
                <a:gd name="T13" fmla="*/ 2 h 5"/>
                <a:gd name="T14" fmla="*/ 2830 w 7"/>
                <a:gd name="T15" fmla="*/ 2 h 5"/>
                <a:gd name="T16" fmla="*/ 2830 w 7"/>
                <a:gd name="T17" fmla="*/ 72 h 5"/>
                <a:gd name="T18" fmla="*/ 2830 w 7"/>
                <a:gd name="T19" fmla="*/ 72 h 5"/>
                <a:gd name="T20" fmla="*/ 1 w 7"/>
                <a:gd name="T21" fmla="*/ 86 h 5"/>
                <a:gd name="T22" fmla="*/ 0 w 7"/>
                <a:gd name="T23" fmla="*/ 1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5"/>
                <a:gd name="T38" fmla="*/ 7 w 7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5">
                  <a:moveTo>
                    <a:pt x="0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1" y="4"/>
                  </a:lnTo>
                  <a:lnTo>
                    <a:pt x="0" y="1"/>
                  </a:lnTo>
                </a:path>
              </a:pathLst>
            </a:custGeom>
            <a:solidFill>
              <a:srgbClr val="FF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7" name="Freeform 1400">
              <a:extLst>
                <a:ext uri="{FF2B5EF4-FFF2-40B4-BE49-F238E27FC236}">
                  <a16:creationId xmlns:a16="http://schemas.microsoft.com/office/drawing/2014/main" id="{D62311C2-71FD-4317-B759-63B950DF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13"/>
              <a:ext cx="25" cy="33"/>
            </a:xfrm>
            <a:custGeom>
              <a:avLst/>
              <a:gdLst>
                <a:gd name="T0" fmla="*/ 7049 w 17"/>
                <a:gd name="T1" fmla="*/ 1479 h 26"/>
                <a:gd name="T2" fmla="*/ 5725 w 17"/>
                <a:gd name="T3" fmla="*/ 1479 h 26"/>
                <a:gd name="T4" fmla="*/ 4793 w 17"/>
                <a:gd name="T5" fmla="*/ 1342 h 26"/>
                <a:gd name="T6" fmla="*/ 3259 w 17"/>
                <a:gd name="T7" fmla="*/ 1323 h 26"/>
                <a:gd name="T8" fmla="*/ 2821 w 17"/>
                <a:gd name="T9" fmla="*/ 1323 h 26"/>
                <a:gd name="T10" fmla="*/ 1918 w 17"/>
                <a:gd name="T11" fmla="*/ 1165 h 26"/>
                <a:gd name="T12" fmla="*/ 1 w 17"/>
                <a:gd name="T13" fmla="*/ 1057 h 26"/>
                <a:gd name="T14" fmla="*/ 1 w 17"/>
                <a:gd name="T15" fmla="*/ 918 h 26"/>
                <a:gd name="T16" fmla="*/ 0 w 17"/>
                <a:gd name="T17" fmla="*/ 821 h 26"/>
                <a:gd name="T18" fmla="*/ 0 w 17"/>
                <a:gd name="T19" fmla="*/ 647 h 26"/>
                <a:gd name="T20" fmla="*/ 0 w 17"/>
                <a:gd name="T21" fmla="*/ 510 h 26"/>
                <a:gd name="T22" fmla="*/ 0 w 17"/>
                <a:gd name="T23" fmla="*/ 402 h 26"/>
                <a:gd name="T24" fmla="*/ 1 w 17"/>
                <a:gd name="T25" fmla="*/ 310 h 26"/>
                <a:gd name="T26" fmla="*/ 1304 w 17"/>
                <a:gd name="T27" fmla="*/ 192 h 26"/>
                <a:gd name="T28" fmla="*/ 1918 w 17"/>
                <a:gd name="T29" fmla="*/ 151 h 26"/>
                <a:gd name="T30" fmla="*/ 2821 w 17"/>
                <a:gd name="T31" fmla="*/ 1 h 26"/>
                <a:gd name="T32" fmla="*/ 4149 w 17"/>
                <a:gd name="T33" fmla="*/ 0 h 26"/>
                <a:gd name="T34" fmla="*/ 6101 w 17"/>
                <a:gd name="T35" fmla="*/ 0 h 26"/>
                <a:gd name="T36" fmla="*/ 8419 w 17"/>
                <a:gd name="T37" fmla="*/ 151 h 26"/>
                <a:gd name="T38" fmla="*/ 10366 w 17"/>
                <a:gd name="T39" fmla="*/ 393 h 26"/>
                <a:gd name="T40" fmla="*/ 10366 w 17"/>
                <a:gd name="T41" fmla="*/ 633 h 26"/>
                <a:gd name="T42" fmla="*/ 11259 w 17"/>
                <a:gd name="T43" fmla="*/ 803 h 26"/>
                <a:gd name="T44" fmla="*/ 10366 w 17"/>
                <a:gd name="T45" fmla="*/ 833 h 26"/>
                <a:gd name="T46" fmla="*/ 10366 w 17"/>
                <a:gd name="T47" fmla="*/ 1042 h 26"/>
                <a:gd name="T48" fmla="*/ 10366 w 17"/>
                <a:gd name="T49" fmla="*/ 1057 h 26"/>
                <a:gd name="T50" fmla="*/ 10234 w 17"/>
                <a:gd name="T51" fmla="*/ 1293 h 26"/>
                <a:gd name="T52" fmla="*/ 8972 w 17"/>
                <a:gd name="T53" fmla="*/ 1323 h 26"/>
                <a:gd name="T54" fmla="*/ 8419 w 17"/>
                <a:gd name="T55" fmla="*/ 1342 h 26"/>
                <a:gd name="T56" fmla="*/ 7049 w 17"/>
                <a:gd name="T57" fmla="*/ 1479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26"/>
                <a:gd name="T89" fmla="*/ 17 w 17"/>
                <a:gd name="T90" fmla="*/ 26 h 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26">
                  <a:moveTo>
                    <a:pt x="10" y="25"/>
                  </a:moveTo>
                  <a:lnTo>
                    <a:pt x="8" y="25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5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8" name="Freeform 1401">
              <a:extLst>
                <a:ext uri="{FF2B5EF4-FFF2-40B4-BE49-F238E27FC236}">
                  <a16:creationId xmlns:a16="http://schemas.microsoft.com/office/drawing/2014/main" id="{E57402F9-2BAD-498A-8E77-C19093A1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13"/>
              <a:ext cx="34" cy="40"/>
            </a:xfrm>
            <a:custGeom>
              <a:avLst/>
              <a:gdLst>
                <a:gd name="T0" fmla="*/ 10955 w 23"/>
                <a:gd name="T1" fmla="*/ 1389 h 32"/>
                <a:gd name="T2" fmla="*/ 10955 w 23"/>
                <a:gd name="T3" fmla="*/ 1389 h 32"/>
                <a:gd name="T4" fmla="*/ 8444 w 23"/>
                <a:gd name="T5" fmla="*/ 1389 h 32"/>
                <a:gd name="T6" fmla="*/ 6639 w 23"/>
                <a:gd name="T7" fmla="*/ 1358 h 32"/>
                <a:gd name="T8" fmla="*/ 5283 w 23"/>
                <a:gd name="T9" fmla="*/ 1270 h 32"/>
                <a:gd name="T10" fmla="*/ 3574 w 23"/>
                <a:gd name="T11" fmla="*/ 1248 h 32"/>
                <a:gd name="T12" fmla="*/ 3038 w 23"/>
                <a:gd name="T13" fmla="*/ 1111 h 32"/>
                <a:gd name="T14" fmla="*/ 1390 w 23"/>
                <a:gd name="T15" fmla="*/ 1016 h 32"/>
                <a:gd name="T16" fmla="*/ 1 w 23"/>
                <a:gd name="T17" fmla="*/ 889 h 32"/>
                <a:gd name="T18" fmla="*/ 0 w 23"/>
                <a:gd name="T19" fmla="*/ 720 h 32"/>
                <a:gd name="T20" fmla="*/ 0 w 23"/>
                <a:gd name="T21" fmla="*/ 650 h 32"/>
                <a:gd name="T22" fmla="*/ 0 w 23"/>
                <a:gd name="T23" fmla="*/ 499 h 32"/>
                <a:gd name="T24" fmla="*/ 0 w 23"/>
                <a:gd name="T25" fmla="*/ 380 h 32"/>
                <a:gd name="T26" fmla="*/ 1 w 23"/>
                <a:gd name="T27" fmla="*/ 280 h 32"/>
                <a:gd name="T28" fmla="*/ 2055 w 23"/>
                <a:gd name="T29" fmla="*/ 169 h 32"/>
                <a:gd name="T30" fmla="*/ 3038 w 23"/>
                <a:gd name="T31" fmla="*/ 110 h 32"/>
                <a:gd name="T32" fmla="*/ 4491 w 23"/>
                <a:gd name="T33" fmla="*/ 1 h 32"/>
                <a:gd name="T34" fmla="*/ 6432 w 23"/>
                <a:gd name="T35" fmla="*/ 0 h 32"/>
                <a:gd name="T36" fmla="*/ 9814 w 23"/>
                <a:gd name="T37" fmla="*/ 0 h 32"/>
                <a:gd name="T38" fmla="*/ 12482 w 23"/>
                <a:gd name="T39" fmla="*/ 125 h 32"/>
                <a:gd name="T40" fmla="*/ 15445 w 23"/>
                <a:gd name="T41" fmla="*/ 305 h 32"/>
                <a:gd name="T42" fmla="*/ 16194 w 23"/>
                <a:gd name="T43" fmla="*/ 569 h 32"/>
                <a:gd name="T44" fmla="*/ 17067 w 23"/>
                <a:gd name="T45" fmla="*/ 711 h 32"/>
                <a:gd name="T46" fmla="*/ 16194 w 23"/>
                <a:gd name="T47" fmla="*/ 833 h 32"/>
                <a:gd name="T48" fmla="*/ 16194 w 23"/>
                <a:gd name="T49" fmla="*/ 1008 h 32"/>
                <a:gd name="T50" fmla="*/ 15445 w 23"/>
                <a:gd name="T51" fmla="*/ 1073 h 32"/>
                <a:gd name="T52" fmla="*/ 14508 w 23"/>
                <a:gd name="T53" fmla="*/ 1220 h 32"/>
                <a:gd name="T54" fmla="*/ 14055 w 23"/>
                <a:gd name="T55" fmla="*/ 1270 h 32"/>
                <a:gd name="T56" fmla="*/ 12482 w 23"/>
                <a:gd name="T57" fmla="*/ 1358 h 32"/>
                <a:gd name="T58" fmla="*/ 10955 w 23"/>
                <a:gd name="T59" fmla="*/ 1389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32"/>
                <a:gd name="T92" fmla="*/ 23 w 23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32">
                  <a:moveTo>
                    <a:pt x="14" y="31"/>
                  </a:moveTo>
                  <a:lnTo>
                    <a:pt x="14" y="31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7"/>
                  </a:lnTo>
                  <a:lnTo>
                    <a:pt x="21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19" y="27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4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9" name="Freeform 1402">
              <a:extLst>
                <a:ext uri="{FF2B5EF4-FFF2-40B4-BE49-F238E27FC236}">
                  <a16:creationId xmlns:a16="http://schemas.microsoft.com/office/drawing/2014/main" id="{C7206303-8A21-4156-9255-D0769FA8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735"/>
              <a:ext cx="18" cy="29"/>
            </a:xfrm>
            <a:custGeom>
              <a:avLst/>
              <a:gdLst>
                <a:gd name="T0" fmla="*/ 5223 w 12"/>
                <a:gd name="T1" fmla="*/ 1122 h 23"/>
                <a:gd name="T2" fmla="*/ 7626 w 12"/>
                <a:gd name="T3" fmla="*/ 1078 h 23"/>
                <a:gd name="T4" fmla="*/ 9368 w 12"/>
                <a:gd name="T5" fmla="*/ 1014 h 23"/>
                <a:gd name="T6" fmla="*/ 11439 w 12"/>
                <a:gd name="T7" fmla="*/ 804 h 23"/>
                <a:gd name="T8" fmla="*/ 11439 w 12"/>
                <a:gd name="T9" fmla="*/ 620 h 23"/>
                <a:gd name="T10" fmla="*/ 11439 w 12"/>
                <a:gd name="T11" fmla="*/ 401 h 23"/>
                <a:gd name="T12" fmla="*/ 10359 w 12"/>
                <a:gd name="T13" fmla="*/ 252 h 23"/>
                <a:gd name="T14" fmla="*/ 7835 w 12"/>
                <a:gd name="T15" fmla="*/ 126 h 23"/>
                <a:gd name="T16" fmla="*/ 6245 w 12"/>
                <a:gd name="T17" fmla="*/ 1 h 23"/>
                <a:gd name="T18" fmla="*/ 1547 w 12"/>
                <a:gd name="T19" fmla="*/ 0 h 23"/>
                <a:gd name="T20" fmla="*/ 0 w 12"/>
                <a:gd name="T21" fmla="*/ 1014 h 23"/>
                <a:gd name="T22" fmla="*/ 5223 w 12"/>
                <a:gd name="T23" fmla="*/ 1122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23"/>
                <a:gd name="T38" fmla="*/ 12 w 12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23">
                  <a:moveTo>
                    <a:pt x="5" y="22"/>
                  </a:moveTo>
                  <a:lnTo>
                    <a:pt x="7" y="21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8" y="2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20"/>
                  </a:lnTo>
                  <a:lnTo>
                    <a:pt x="5" y="22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0" name="Freeform 1403">
              <a:extLst>
                <a:ext uri="{FF2B5EF4-FFF2-40B4-BE49-F238E27FC236}">
                  <a16:creationId xmlns:a16="http://schemas.microsoft.com/office/drawing/2014/main" id="{07E65014-24F1-46A1-A7C0-19DC44D0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3735"/>
              <a:ext cx="27" cy="36"/>
            </a:xfrm>
            <a:custGeom>
              <a:avLst/>
              <a:gdLst>
                <a:gd name="T0" fmla="*/ 7592 w 18"/>
                <a:gd name="T1" fmla="*/ 1106 h 29"/>
                <a:gd name="T2" fmla="*/ 7592 w 18"/>
                <a:gd name="T3" fmla="*/ 1106 h 29"/>
                <a:gd name="T4" fmla="*/ 11237 w 18"/>
                <a:gd name="T5" fmla="*/ 1079 h 29"/>
                <a:gd name="T6" fmla="*/ 14004 w 18"/>
                <a:gd name="T7" fmla="*/ 957 h 29"/>
                <a:gd name="T8" fmla="*/ 16907 w 18"/>
                <a:gd name="T9" fmla="*/ 771 h 29"/>
                <a:gd name="T10" fmla="*/ 16907 w 18"/>
                <a:gd name="T11" fmla="*/ 617 h 29"/>
                <a:gd name="T12" fmla="*/ 16907 w 18"/>
                <a:gd name="T13" fmla="*/ 400 h 29"/>
                <a:gd name="T14" fmla="*/ 15692 w 18"/>
                <a:gd name="T15" fmla="*/ 228 h 29"/>
                <a:gd name="T16" fmla="*/ 13080 w 18"/>
                <a:gd name="T17" fmla="*/ 119 h 29"/>
                <a:gd name="T18" fmla="*/ 9842 w 18"/>
                <a:gd name="T19" fmla="*/ 1 h 29"/>
                <a:gd name="T20" fmla="*/ 1943 w 18"/>
                <a:gd name="T21" fmla="*/ 0 h 29"/>
                <a:gd name="T22" fmla="*/ 0 w 18"/>
                <a:gd name="T23" fmla="*/ 1035 h 29"/>
                <a:gd name="T24" fmla="*/ 7592 w 18"/>
                <a:gd name="T25" fmla="*/ 1106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9"/>
                <a:gd name="T41" fmla="*/ 18 w 1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9">
                  <a:moveTo>
                    <a:pt x="7" y="28"/>
                  </a:moveTo>
                  <a:lnTo>
                    <a:pt x="7" y="28"/>
                  </a:lnTo>
                  <a:lnTo>
                    <a:pt x="11" y="27"/>
                  </a:lnTo>
                  <a:lnTo>
                    <a:pt x="14" y="25"/>
                  </a:lnTo>
                  <a:lnTo>
                    <a:pt x="17" y="20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26"/>
                  </a:lnTo>
                  <a:lnTo>
                    <a:pt x="7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1" name="Freeform 1404">
              <a:extLst>
                <a:ext uri="{FF2B5EF4-FFF2-40B4-BE49-F238E27FC236}">
                  <a16:creationId xmlns:a16="http://schemas.microsoft.com/office/drawing/2014/main" id="{C8DBCA83-8D9A-4831-B99B-0F5A2FD12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39"/>
              <a:ext cx="12" cy="20"/>
            </a:xfrm>
            <a:custGeom>
              <a:avLst/>
              <a:gdLst>
                <a:gd name="T0" fmla="*/ 1911 w 8"/>
                <a:gd name="T1" fmla="*/ 0 h 16"/>
                <a:gd name="T2" fmla="*/ 5223 w 8"/>
                <a:gd name="T3" fmla="*/ 1 h 16"/>
                <a:gd name="T4" fmla="*/ 6012 w 8"/>
                <a:gd name="T5" fmla="*/ 110 h 16"/>
                <a:gd name="T6" fmla="*/ 6012 w 8"/>
                <a:gd name="T7" fmla="*/ 169 h 16"/>
                <a:gd name="T8" fmla="*/ 7079 w 8"/>
                <a:gd name="T9" fmla="*/ 305 h 16"/>
                <a:gd name="T10" fmla="*/ 7079 w 8"/>
                <a:gd name="T11" fmla="*/ 455 h 16"/>
                <a:gd name="T12" fmla="*/ 6012 w 8"/>
                <a:gd name="T13" fmla="*/ 538 h 16"/>
                <a:gd name="T14" fmla="*/ 5223 w 8"/>
                <a:gd name="T15" fmla="*/ 650 h 16"/>
                <a:gd name="T16" fmla="*/ 5223 w 8"/>
                <a:gd name="T17" fmla="*/ 666 h 16"/>
                <a:gd name="T18" fmla="*/ 0 w 8"/>
                <a:gd name="T19" fmla="*/ 650 h 16"/>
                <a:gd name="T20" fmla="*/ 1911 w 8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6"/>
                <a:gd name="T35" fmla="*/ 8 w 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6">
                  <a:moveTo>
                    <a:pt x="2" y="0"/>
                  </a:moveTo>
                  <a:lnTo>
                    <a:pt x="5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7" y="7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2" name="Freeform 1405">
              <a:extLst>
                <a:ext uri="{FF2B5EF4-FFF2-40B4-BE49-F238E27FC236}">
                  <a16:creationId xmlns:a16="http://schemas.microsoft.com/office/drawing/2014/main" id="{83DFED14-EC1E-489F-8404-47157D2F5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3741"/>
              <a:ext cx="10" cy="15"/>
            </a:xfrm>
            <a:custGeom>
              <a:avLst/>
              <a:gdLst>
                <a:gd name="T0" fmla="*/ 2080 w 7"/>
                <a:gd name="T1" fmla="*/ 1 h 12"/>
                <a:gd name="T2" fmla="*/ 1 w 7"/>
                <a:gd name="T3" fmla="*/ 0 h 12"/>
                <a:gd name="T4" fmla="*/ 0 w 7"/>
                <a:gd name="T5" fmla="*/ 455 h 12"/>
                <a:gd name="T6" fmla="*/ 2080 w 7"/>
                <a:gd name="T7" fmla="*/ 529 h 12"/>
                <a:gd name="T8" fmla="*/ 2080 w 7"/>
                <a:gd name="T9" fmla="*/ 455 h 12"/>
                <a:gd name="T10" fmla="*/ 2830 w 7"/>
                <a:gd name="T11" fmla="*/ 380 h 12"/>
                <a:gd name="T12" fmla="*/ 2830 w 7"/>
                <a:gd name="T13" fmla="*/ 305 h 12"/>
                <a:gd name="T14" fmla="*/ 2830 w 7"/>
                <a:gd name="T15" fmla="*/ 233 h 12"/>
                <a:gd name="T16" fmla="*/ 2830 w 7"/>
                <a:gd name="T17" fmla="*/ 149 h 12"/>
                <a:gd name="T18" fmla="*/ 2830 w 7"/>
                <a:gd name="T19" fmla="*/ 119 h 12"/>
                <a:gd name="T20" fmla="*/ 2080 w 7"/>
                <a:gd name="T21" fmla="*/ 1 h 12"/>
                <a:gd name="T22" fmla="*/ 2080 w 7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2"/>
                <a:gd name="T38" fmla="*/ 7 w 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2">
                  <a:moveTo>
                    <a:pt x="5" y="1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</a:path>
              </a:pathLst>
            </a:custGeom>
            <a:solidFill>
              <a:srgbClr val="D60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3" name="Freeform 1406">
              <a:extLst>
                <a:ext uri="{FF2B5EF4-FFF2-40B4-BE49-F238E27FC236}">
                  <a16:creationId xmlns:a16="http://schemas.microsoft.com/office/drawing/2014/main" id="{11401CCC-9B66-44C5-A607-7095616C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742"/>
              <a:ext cx="9" cy="13"/>
            </a:xfrm>
            <a:custGeom>
              <a:avLst/>
              <a:gdLst>
                <a:gd name="T0" fmla="*/ 4163 w 6"/>
                <a:gd name="T1" fmla="*/ 1 h 10"/>
                <a:gd name="T2" fmla="*/ 0 w 6"/>
                <a:gd name="T3" fmla="*/ 0 h 10"/>
                <a:gd name="T4" fmla="*/ 0 w 6"/>
                <a:gd name="T5" fmla="*/ 676 h 10"/>
                <a:gd name="T6" fmla="*/ 4163 w 6"/>
                <a:gd name="T7" fmla="*/ 820 h 10"/>
                <a:gd name="T8" fmla="*/ 4163 w 6"/>
                <a:gd name="T9" fmla="*/ 676 h 10"/>
                <a:gd name="T10" fmla="*/ 5223 w 6"/>
                <a:gd name="T11" fmla="*/ 676 h 10"/>
                <a:gd name="T12" fmla="*/ 5223 w 6"/>
                <a:gd name="T13" fmla="*/ 631 h 10"/>
                <a:gd name="T14" fmla="*/ 5223 w 6"/>
                <a:gd name="T15" fmla="*/ 485 h 10"/>
                <a:gd name="T16" fmla="*/ 5223 w 6"/>
                <a:gd name="T17" fmla="*/ 287 h 10"/>
                <a:gd name="T18" fmla="*/ 5223 w 6"/>
                <a:gd name="T19" fmla="*/ 221 h 10"/>
                <a:gd name="T20" fmla="*/ 4163 w 6"/>
                <a:gd name="T21" fmla="*/ 1 h 10"/>
                <a:gd name="T22" fmla="*/ 4163 w 6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0"/>
                <a:gd name="T38" fmla="*/ 6 w 6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0">
                  <a:moveTo>
                    <a:pt x="4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</a:path>
              </a:pathLst>
            </a:custGeom>
            <a:solidFill>
              <a:srgbClr val="E01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4" name="Freeform 1407">
              <a:extLst>
                <a:ext uri="{FF2B5EF4-FFF2-40B4-BE49-F238E27FC236}">
                  <a16:creationId xmlns:a16="http://schemas.microsoft.com/office/drawing/2014/main" id="{5A80EE70-94DA-4FF1-BD80-8502F8EF1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744"/>
              <a:ext cx="7" cy="10"/>
            </a:xfrm>
            <a:custGeom>
              <a:avLst/>
              <a:gdLst>
                <a:gd name="T0" fmla="*/ 1182 w 5"/>
                <a:gd name="T1" fmla="*/ 1 h 8"/>
                <a:gd name="T2" fmla="*/ 0 w 5"/>
                <a:gd name="T3" fmla="*/ 0 h 8"/>
                <a:gd name="T4" fmla="*/ 0 w 5"/>
                <a:gd name="T5" fmla="*/ 280 h 8"/>
                <a:gd name="T6" fmla="*/ 844 w 5"/>
                <a:gd name="T7" fmla="*/ 305 h 8"/>
                <a:gd name="T8" fmla="*/ 1182 w 5"/>
                <a:gd name="T9" fmla="*/ 280 h 8"/>
                <a:gd name="T10" fmla="*/ 1182 w 5"/>
                <a:gd name="T11" fmla="*/ 280 h 8"/>
                <a:gd name="T12" fmla="*/ 1182 w 5"/>
                <a:gd name="T13" fmla="*/ 231 h 8"/>
                <a:gd name="T14" fmla="*/ 1182 w 5"/>
                <a:gd name="T15" fmla="*/ 169 h 8"/>
                <a:gd name="T16" fmla="*/ 1182 w 5"/>
                <a:gd name="T17" fmla="*/ 110 h 8"/>
                <a:gd name="T18" fmla="*/ 1182 w 5"/>
                <a:gd name="T19" fmla="*/ 110 h 8"/>
                <a:gd name="T20" fmla="*/ 1182 w 5"/>
                <a:gd name="T21" fmla="*/ 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4" y="1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solidFill>
              <a:srgbClr val="EB2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5" name="Freeform 1408">
              <a:extLst>
                <a:ext uri="{FF2B5EF4-FFF2-40B4-BE49-F238E27FC236}">
                  <a16:creationId xmlns:a16="http://schemas.microsoft.com/office/drawing/2014/main" id="{EA7DFE73-47A7-44BB-BF55-D2DDA4423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746"/>
              <a:ext cx="7" cy="6"/>
            </a:xfrm>
            <a:custGeom>
              <a:avLst/>
              <a:gdLst>
                <a:gd name="T0" fmla="*/ 1182 w 5"/>
                <a:gd name="T1" fmla="*/ 0 h 5"/>
                <a:gd name="T2" fmla="*/ 0 w 5"/>
                <a:gd name="T3" fmla="*/ 0 h 5"/>
                <a:gd name="T4" fmla="*/ 0 w 5"/>
                <a:gd name="T5" fmla="*/ 86 h 5"/>
                <a:gd name="T6" fmla="*/ 1182 w 5"/>
                <a:gd name="T7" fmla="*/ 86 h 5"/>
                <a:gd name="T8" fmla="*/ 1182 w 5"/>
                <a:gd name="T9" fmla="*/ 86 h 5"/>
                <a:gd name="T10" fmla="*/ 1182 w 5"/>
                <a:gd name="T11" fmla="*/ 72 h 5"/>
                <a:gd name="T12" fmla="*/ 1182 w 5"/>
                <a:gd name="T13" fmla="*/ 72 h 5"/>
                <a:gd name="T14" fmla="*/ 1182 w 5"/>
                <a:gd name="T15" fmla="*/ 2 h 5"/>
                <a:gd name="T16" fmla="*/ 1182 w 5"/>
                <a:gd name="T17" fmla="*/ 1 h 5"/>
                <a:gd name="T18" fmla="*/ 1182 w 5"/>
                <a:gd name="T19" fmla="*/ 1 h 5"/>
                <a:gd name="T20" fmla="*/ 1182 w 5"/>
                <a:gd name="T21" fmla="*/ 1 h 5"/>
                <a:gd name="T22" fmla="*/ 1182 w 5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5"/>
                <a:gd name="T38" fmla="*/ 5 w 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5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F5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6" name="Freeform 1409">
              <a:extLst>
                <a:ext uri="{FF2B5EF4-FFF2-40B4-BE49-F238E27FC236}">
                  <a16:creationId xmlns:a16="http://schemas.microsoft.com/office/drawing/2014/main" id="{988F731E-1C4F-4D52-A772-53A49EAB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3735"/>
              <a:ext cx="20" cy="26"/>
            </a:xfrm>
            <a:custGeom>
              <a:avLst/>
              <a:gdLst>
                <a:gd name="T0" fmla="*/ 7586 w 13"/>
                <a:gd name="T1" fmla="*/ 749 h 21"/>
                <a:gd name="T2" fmla="*/ 4931 w 13"/>
                <a:gd name="T3" fmla="*/ 743 h 21"/>
                <a:gd name="T4" fmla="*/ 2083 w 13"/>
                <a:gd name="T5" fmla="*/ 605 h 21"/>
                <a:gd name="T6" fmla="*/ 0 w 13"/>
                <a:gd name="T7" fmla="*/ 489 h 21"/>
                <a:gd name="T8" fmla="*/ 0 w 13"/>
                <a:gd name="T9" fmla="*/ 343 h 21"/>
                <a:gd name="T10" fmla="*/ 2083 w 13"/>
                <a:gd name="T11" fmla="*/ 181 h 21"/>
                <a:gd name="T12" fmla="*/ 4931 w 13"/>
                <a:gd name="T13" fmla="*/ 2 h 21"/>
                <a:gd name="T14" fmla="*/ 7586 w 13"/>
                <a:gd name="T15" fmla="*/ 1 h 21"/>
                <a:gd name="T16" fmla="*/ 10840 w 13"/>
                <a:gd name="T17" fmla="*/ 0 h 21"/>
                <a:gd name="T18" fmla="*/ 14054 w 13"/>
                <a:gd name="T19" fmla="*/ 2 h 21"/>
                <a:gd name="T20" fmla="*/ 16677 w 13"/>
                <a:gd name="T21" fmla="*/ 146 h 21"/>
                <a:gd name="T22" fmla="*/ 17955 w 13"/>
                <a:gd name="T23" fmla="*/ 277 h 21"/>
                <a:gd name="T24" fmla="*/ 17955 w 13"/>
                <a:gd name="T25" fmla="*/ 425 h 21"/>
                <a:gd name="T26" fmla="*/ 16677 w 13"/>
                <a:gd name="T27" fmla="*/ 600 h 21"/>
                <a:gd name="T28" fmla="*/ 14628 w 13"/>
                <a:gd name="T29" fmla="*/ 662 h 21"/>
                <a:gd name="T30" fmla="*/ 11671 w 13"/>
                <a:gd name="T31" fmla="*/ 749 h 21"/>
                <a:gd name="T32" fmla="*/ 7586 w 13"/>
                <a:gd name="T33" fmla="*/ 74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1"/>
                <a:gd name="T53" fmla="*/ 13 w 1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1">
                  <a:moveTo>
                    <a:pt x="5" y="20"/>
                  </a:moveTo>
                  <a:lnTo>
                    <a:pt x="3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0"/>
                  </a:lnTo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7" name="Freeform 1410">
              <a:extLst>
                <a:ext uri="{FF2B5EF4-FFF2-40B4-BE49-F238E27FC236}">
                  <a16:creationId xmlns:a16="http://schemas.microsoft.com/office/drawing/2014/main" id="{61F15F82-21C9-40D5-8005-21C21105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3735"/>
              <a:ext cx="29" cy="33"/>
            </a:xfrm>
            <a:custGeom>
              <a:avLst/>
              <a:gdLst>
                <a:gd name="T0" fmla="*/ 10074 w 19"/>
                <a:gd name="T1" fmla="*/ 805 h 27"/>
                <a:gd name="T2" fmla="*/ 10074 w 19"/>
                <a:gd name="T3" fmla="*/ 805 h 27"/>
                <a:gd name="T4" fmla="*/ 6600 w 19"/>
                <a:gd name="T5" fmla="*/ 747 h 27"/>
                <a:gd name="T6" fmla="*/ 2833 w 19"/>
                <a:gd name="T7" fmla="*/ 659 h 27"/>
                <a:gd name="T8" fmla="*/ 0 w 19"/>
                <a:gd name="T9" fmla="*/ 539 h 27"/>
                <a:gd name="T10" fmla="*/ 0 w 19"/>
                <a:gd name="T11" fmla="*/ 363 h 27"/>
                <a:gd name="T12" fmla="*/ 1856 w 19"/>
                <a:gd name="T13" fmla="*/ 216 h 27"/>
                <a:gd name="T14" fmla="*/ 5135 w 19"/>
                <a:gd name="T15" fmla="*/ 97 h 27"/>
                <a:gd name="T16" fmla="*/ 9747 w 19"/>
                <a:gd name="T17" fmla="*/ 1 h 27"/>
                <a:gd name="T18" fmla="*/ 12972 w 19"/>
                <a:gd name="T19" fmla="*/ 0 h 27"/>
                <a:gd name="T20" fmla="*/ 18259 w 19"/>
                <a:gd name="T21" fmla="*/ 2 h 27"/>
                <a:gd name="T22" fmla="*/ 20747 w 19"/>
                <a:gd name="T23" fmla="*/ 145 h 27"/>
                <a:gd name="T24" fmla="*/ 23469 w 19"/>
                <a:gd name="T25" fmla="*/ 264 h 27"/>
                <a:gd name="T26" fmla="*/ 23469 w 19"/>
                <a:gd name="T27" fmla="*/ 441 h 27"/>
                <a:gd name="T28" fmla="*/ 22707 w 19"/>
                <a:gd name="T29" fmla="*/ 566 h 27"/>
                <a:gd name="T30" fmla="*/ 19799 w 19"/>
                <a:gd name="T31" fmla="*/ 692 h 27"/>
                <a:gd name="T32" fmla="*/ 15376 w 19"/>
                <a:gd name="T33" fmla="*/ 805 h 27"/>
                <a:gd name="T34" fmla="*/ 10074 w 19"/>
                <a:gd name="T35" fmla="*/ 805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7"/>
                <a:gd name="T56" fmla="*/ 19 w 19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7">
                  <a:moveTo>
                    <a:pt x="8" y="26"/>
                  </a:moveTo>
                  <a:lnTo>
                    <a:pt x="8" y="26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2" y="26"/>
                  </a:lnTo>
                  <a:lnTo>
                    <a:pt x="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8" name="Freeform 1411">
              <a:extLst>
                <a:ext uri="{FF2B5EF4-FFF2-40B4-BE49-F238E27FC236}">
                  <a16:creationId xmlns:a16="http://schemas.microsoft.com/office/drawing/2014/main" id="{F7709A1D-9D41-4640-B3AF-C78334D0B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86"/>
              <a:ext cx="211" cy="31"/>
            </a:xfrm>
            <a:custGeom>
              <a:avLst/>
              <a:gdLst>
                <a:gd name="T0" fmla="*/ 118692 w 142"/>
                <a:gd name="T1" fmla="*/ 0 h 25"/>
                <a:gd name="T2" fmla="*/ 118692 w 142"/>
                <a:gd name="T3" fmla="*/ 2 h 25"/>
                <a:gd name="T4" fmla="*/ 117341 w 142"/>
                <a:gd name="T5" fmla="*/ 146 h 25"/>
                <a:gd name="T6" fmla="*/ 117341 w 142"/>
                <a:gd name="T7" fmla="*/ 224 h 25"/>
                <a:gd name="T8" fmla="*/ 117283 w 142"/>
                <a:gd name="T9" fmla="*/ 319 h 25"/>
                <a:gd name="T10" fmla="*/ 115860 w 142"/>
                <a:gd name="T11" fmla="*/ 396 h 25"/>
                <a:gd name="T12" fmla="*/ 113658 w 142"/>
                <a:gd name="T13" fmla="*/ 428 h 25"/>
                <a:gd name="T14" fmla="*/ 110557 w 142"/>
                <a:gd name="T15" fmla="*/ 491 h 25"/>
                <a:gd name="T16" fmla="*/ 108294 w 142"/>
                <a:gd name="T17" fmla="*/ 495 h 25"/>
                <a:gd name="T18" fmla="*/ 104871 w 142"/>
                <a:gd name="T19" fmla="*/ 495 h 25"/>
                <a:gd name="T20" fmla="*/ 100197 w 142"/>
                <a:gd name="T21" fmla="*/ 531 h 25"/>
                <a:gd name="T22" fmla="*/ 95348 w 142"/>
                <a:gd name="T23" fmla="*/ 531 h 25"/>
                <a:gd name="T24" fmla="*/ 89892 w 142"/>
                <a:gd name="T25" fmla="*/ 609 h 25"/>
                <a:gd name="T26" fmla="*/ 83930 w 142"/>
                <a:gd name="T27" fmla="*/ 614 h 25"/>
                <a:gd name="T28" fmla="*/ 77523 w 142"/>
                <a:gd name="T29" fmla="*/ 658 h 25"/>
                <a:gd name="T30" fmla="*/ 69545 w 142"/>
                <a:gd name="T31" fmla="*/ 671 h 25"/>
                <a:gd name="T32" fmla="*/ 61975 w 142"/>
                <a:gd name="T33" fmla="*/ 671 h 25"/>
                <a:gd name="T34" fmla="*/ 55371 w 142"/>
                <a:gd name="T35" fmla="*/ 761 h 25"/>
                <a:gd name="T36" fmla="*/ 48606 w 142"/>
                <a:gd name="T37" fmla="*/ 816 h 25"/>
                <a:gd name="T38" fmla="*/ 41708 w 142"/>
                <a:gd name="T39" fmla="*/ 832 h 25"/>
                <a:gd name="T40" fmla="*/ 36178 w 142"/>
                <a:gd name="T41" fmla="*/ 832 h 25"/>
                <a:gd name="T42" fmla="*/ 30020 w 142"/>
                <a:gd name="T43" fmla="*/ 924 h 25"/>
                <a:gd name="T44" fmla="*/ 27249 w 142"/>
                <a:gd name="T45" fmla="*/ 936 h 25"/>
                <a:gd name="T46" fmla="*/ 23629 w 142"/>
                <a:gd name="T47" fmla="*/ 936 h 25"/>
                <a:gd name="T48" fmla="*/ 22014 w 142"/>
                <a:gd name="T49" fmla="*/ 936 h 25"/>
                <a:gd name="T50" fmla="*/ 19465 w 142"/>
                <a:gd name="T51" fmla="*/ 936 h 25"/>
                <a:gd name="T52" fmla="*/ 17367 w 142"/>
                <a:gd name="T53" fmla="*/ 936 h 25"/>
                <a:gd name="T54" fmla="*/ 15902 w 142"/>
                <a:gd name="T55" fmla="*/ 924 h 25"/>
                <a:gd name="T56" fmla="*/ 15210 w 142"/>
                <a:gd name="T57" fmla="*/ 924 h 25"/>
                <a:gd name="T58" fmla="*/ 13596 w 142"/>
                <a:gd name="T59" fmla="*/ 832 h 25"/>
                <a:gd name="T60" fmla="*/ 12510 w 142"/>
                <a:gd name="T61" fmla="*/ 816 h 25"/>
                <a:gd name="T62" fmla="*/ 10702 w 142"/>
                <a:gd name="T63" fmla="*/ 761 h 25"/>
                <a:gd name="T64" fmla="*/ 10236 w 142"/>
                <a:gd name="T65" fmla="*/ 671 h 25"/>
                <a:gd name="T66" fmla="*/ 7202 w 142"/>
                <a:gd name="T67" fmla="*/ 658 h 25"/>
                <a:gd name="T68" fmla="*/ 3813 w 142"/>
                <a:gd name="T69" fmla="*/ 614 h 25"/>
                <a:gd name="T70" fmla="*/ 1 w 142"/>
                <a:gd name="T71" fmla="*/ 614 h 25"/>
                <a:gd name="T72" fmla="*/ 0 w 142"/>
                <a:gd name="T73" fmla="*/ 658 h 25"/>
                <a:gd name="T74" fmla="*/ 0 w 142"/>
                <a:gd name="T75" fmla="*/ 319 h 25"/>
                <a:gd name="T76" fmla="*/ 118692 w 142"/>
                <a:gd name="T77" fmla="*/ 0 h 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2"/>
                <a:gd name="T118" fmla="*/ 0 h 25"/>
                <a:gd name="T119" fmla="*/ 142 w 142"/>
                <a:gd name="T120" fmla="*/ 25 h 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2" h="25">
                  <a:moveTo>
                    <a:pt x="141" y="0"/>
                  </a:moveTo>
                  <a:lnTo>
                    <a:pt x="141" y="2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39" y="8"/>
                  </a:lnTo>
                  <a:lnTo>
                    <a:pt x="138" y="10"/>
                  </a:lnTo>
                  <a:lnTo>
                    <a:pt x="135" y="11"/>
                  </a:lnTo>
                  <a:lnTo>
                    <a:pt x="132" y="12"/>
                  </a:lnTo>
                  <a:lnTo>
                    <a:pt x="129" y="13"/>
                  </a:lnTo>
                  <a:lnTo>
                    <a:pt x="125" y="13"/>
                  </a:lnTo>
                  <a:lnTo>
                    <a:pt x="120" y="14"/>
                  </a:lnTo>
                  <a:lnTo>
                    <a:pt x="114" y="14"/>
                  </a:lnTo>
                  <a:lnTo>
                    <a:pt x="107" y="15"/>
                  </a:lnTo>
                  <a:lnTo>
                    <a:pt x="100" y="16"/>
                  </a:lnTo>
                  <a:lnTo>
                    <a:pt x="92" y="17"/>
                  </a:lnTo>
                  <a:lnTo>
                    <a:pt x="83" y="18"/>
                  </a:lnTo>
                  <a:lnTo>
                    <a:pt x="74" y="18"/>
                  </a:lnTo>
                  <a:lnTo>
                    <a:pt x="66" y="20"/>
                  </a:lnTo>
                  <a:lnTo>
                    <a:pt x="58" y="21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41" y="0"/>
                  </a:lnTo>
                </a:path>
              </a:pathLst>
            </a:custGeom>
            <a:solidFill>
              <a:srgbClr val="E5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9" name="Freeform 1412">
              <a:extLst>
                <a:ext uri="{FF2B5EF4-FFF2-40B4-BE49-F238E27FC236}">
                  <a16:creationId xmlns:a16="http://schemas.microsoft.com/office/drawing/2014/main" id="{39DE2BDD-1BD4-42E5-9649-332006195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86"/>
              <a:ext cx="220" cy="38"/>
            </a:xfrm>
            <a:custGeom>
              <a:avLst/>
              <a:gdLst>
                <a:gd name="T0" fmla="*/ 124770 w 148"/>
                <a:gd name="T1" fmla="*/ 0 h 31"/>
                <a:gd name="T2" fmla="*/ 124770 w 148"/>
                <a:gd name="T3" fmla="*/ 0 h 31"/>
                <a:gd name="T4" fmla="*/ 124770 w 148"/>
                <a:gd name="T5" fmla="*/ 107 h 31"/>
                <a:gd name="T6" fmla="*/ 123466 w 148"/>
                <a:gd name="T7" fmla="*/ 161 h 31"/>
                <a:gd name="T8" fmla="*/ 123466 w 148"/>
                <a:gd name="T9" fmla="*/ 253 h 31"/>
                <a:gd name="T10" fmla="*/ 122663 w 148"/>
                <a:gd name="T11" fmla="*/ 310 h 31"/>
                <a:gd name="T12" fmla="*/ 121632 w 148"/>
                <a:gd name="T13" fmla="*/ 380 h 31"/>
                <a:gd name="T14" fmla="*/ 119409 w 148"/>
                <a:gd name="T15" fmla="*/ 450 h 31"/>
                <a:gd name="T16" fmla="*/ 116380 w 148"/>
                <a:gd name="T17" fmla="*/ 466 h 31"/>
                <a:gd name="T18" fmla="*/ 113142 w 148"/>
                <a:gd name="T19" fmla="*/ 544 h 31"/>
                <a:gd name="T20" fmla="*/ 109905 w 148"/>
                <a:gd name="T21" fmla="*/ 544 h 31"/>
                <a:gd name="T22" fmla="*/ 105267 w 148"/>
                <a:gd name="T23" fmla="*/ 552 h 31"/>
                <a:gd name="T24" fmla="*/ 100571 w 148"/>
                <a:gd name="T25" fmla="*/ 571 h 31"/>
                <a:gd name="T26" fmla="*/ 94491 w 148"/>
                <a:gd name="T27" fmla="*/ 587 h 31"/>
                <a:gd name="T28" fmla="*/ 87847 w 148"/>
                <a:gd name="T29" fmla="*/ 667 h 31"/>
                <a:gd name="T30" fmla="*/ 81498 w 148"/>
                <a:gd name="T31" fmla="*/ 677 h 31"/>
                <a:gd name="T32" fmla="*/ 73276 w 148"/>
                <a:gd name="T33" fmla="*/ 700 h 31"/>
                <a:gd name="T34" fmla="*/ 64534 w 148"/>
                <a:gd name="T35" fmla="*/ 720 h 31"/>
                <a:gd name="T36" fmla="*/ 58321 w 148"/>
                <a:gd name="T37" fmla="*/ 818 h 31"/>
                <a:gd name="T38" fmla="*/ 50426 w 148"/>
                <a:gd name="T39" fmla="*/ 830 h 31"/>
                <a:gd name="T40" fmla="*/ 43414 w 148"/>
                <a:gd name="T41" fmla="*/ 858 h 31"/>
                <a:gd name="T42" fmla="*/ 38311 w 148"/>
                <a:gd name="T43" fmla="*/ 883 h 31"/>
                <a:gd name="T44" fmla="*/ 31644 w 148"/>
                <a:gd name="T45" fmla="*/ 921 h 31"/>
                <a:gd name="T46" fmla="*/ 28032 w 148"/>
                <a:gd name="T47" fmla="*/ 946 h 31"/>
                <a:gd name="T48" fmla="*/ 24456 w 148"/>
                <a:gd name="T49" fmla="*/ 946 h 31"/>
                <a:gd name="T50" fmla="*/ 22724 w 148"/>
                <a:gd name="T51" fmla="*/ 946 h 31"/>
                <a:gd name="T52" fmla="*/ 20598 w 148"/>
                <a:gd name="T53" fmla="*/ 946 h 31"/>
                <a:gd name="T54" fmla="*/ 18858 w 148"/>
                <a:gd name="T55" fmla="*/ 946 h 31"/>
                <a:gd name="T56" fmla="*/ 17338 w 148"/>
                <a:gd name="T57" fmla="*/ 921 h 31"/>
                <a:gd name="T58" fmla="*/ 15947 w 148"/>
                <a:gd name="T59" fmla="*/ 921 h 31"/>
                <a:gd name="T60" fmla="*/ 14172 w 148"/>
                <a:gd name="T61" fmla="*/ 883 h 31"/>
                <a:gd name="T62" fmla="*/ 13857 w 148"/>
                <a:gd name="T63" fmla="*/ 830 h 31"/>
                <a:gd name="T64" fmla="*/ 11728 w 148"/>
                <a:gd name="T65" fmla="*/ 818 h 31"/>
                <a:gd name="T66" fmla="*/ 10284 w 148"/>
                <a:gd name="T67" fmla="*/ 720 h 31"/>
                <a:gd name="T68" fmla="*/ 7217 w 148"/>
                <a:gd name="T69" fmla="*/ 677 h 31"/>
                <a:gd name="T70" fmla="*/ 3862 w 148"/>
                <a:gd name="T71" fmla="*/ 667 h 31"/>
                <a:gd name="T72" fmla="*/ 1 w 148"/>
                <a:gd name="T73" fmla="*/ 667 h 31"/>
                <a:gd name="T74" fmla="*/ 0 w 148"/>
                <a:gd name="T75" fmla="*/ 677 h 31"/>
                <a:gd name="T76" fmla="*/ 0 w 148"/>
                <a:gd name="T77" fmla="*/ 310 h 31"/>
                <a:gd name="T78" fmla="*/ 124770 w 148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8"/>
                <a:gd name="T121" fmla="*/ 0 h 31"/>
                <a:gd name="T122" fmla="*/ 148 w 148"/>
                <a:gd name="T123" fmla="*/ 31 h 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8" h="31">
                  <a:moveTo>
                    <a:pt x="147" y="0"/>
                  </a:moveTo>
                  <a:lnTo>
                    <a:pt x="147" y="0"/>
                  </a:lnTo>
                  <a:lnTo>
                    <a:pt x="147" y="3"/>
                  </a:lnTo>
                  <a:lnTo>
                    <a:pt x="146" y="5"/>
                  </a:lnTo>
                  <a:lnTo>
                    <a:pt x="146" y="8"/>
                  </a:lnTo>
                  <a:lnTo>
                    <a:pt x="145" y="10"/>
                  </a:lnTo>
                  <a:lnTo>
                    <a:pt x="144" y="12"/>
                  </a:lnTo>
                  <a:lnTo>
                    <a:pt x="141" y="14"/>
                  </a:lnTo>
                  <a:lnTo>
                    <a:pt x="138" y="15"/>
                  </a:lnTo>
                  <a:lnTo>
                    <a:pt x="134" y="16"/>
                  </a:lnTo>
                  <a:lnTo>
                    <a:pt x="130" y="16"/>
                  </a:lnTo>
                  <a:lnTo>
                    <a:pt x="125" y="17"/>
                  </a:lnTo>
                  <a:lnTo>
                    <a:pt x="119" y="18"/>
                  </a:lnTo>
                  <a:lnTo>
                    <a:pt x="112" y="19"/>
                  </a:lnTo>
                  <a:lnTo>
                    <a:pt x="104" y="20"/>
                  </a:lnTo>
                  <a:lnTo>
                    <a:pt x="96" y="21"/>
                  </a:lnTo>
                  <a:lnTo>
                    <a:pt x="87" y="22"/>
                  </a:lnTo>
                  <a:lnTo>
                    <a:pt x="77" y="23"/>
                  </a:lnTo>
                  <a:lnTo>
                    <a:pt x="69" y="25"/>
                  </a:lnTo>
                  <a:lnTo>
                    <a:pt x="60" y="26"/>
                  </a:lnTo>
                  <a:lnTo>
                    <a:pt x="52" y="27"/>
                  </a:lnTo>
                  <a:lnTo>
                    <a:pt x="45" y="28"/>
                  </a:lnTo>
                  <a:lnTo>
                    <a:pt x="38" y="29"/>
                  </a:lnTo>
                  <a:lnTo>
                    <a:pt x="33" y="30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1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0" name="Freeform 1413">
              <a:extLst>
                <a:ext uri="{FF2B5EF4-FFF2-40B4-BE49-F238E27FC236}">
                  <a16:creationId xmlns:a16="http://schemas.microsoft.com/office/drawing/2014/main" id="{AD2DF80D-C1F3-48E9-8BA5-EB30CDB9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887"/>
              <a:ext cx="175" cy="29"/>
            </a:xfrm>
            <a:custGeom>
              <a:avLst/>
              <a:gdLst>
                <a:gd name="T0" fmla="*/ 1 w 118"/>
                <a:gd name="T1" fmla="*/ 598 h 23"/>
                <a:gd name="T2" fmla="*/ 0 w 118"/>
                <a:gd name="T3" fmla="*/ 1078 h 23"/>
                <a:gd name="T4" fmla="*/ 2153 w 118"/>
                <a:gd name="T5" fmla="*/ 1122 h 23"/>
                <a:gd name="T6" fmla="*/ 4735 w 118"/>
                <a:gd name="T7" fmla="*/ 1122 h 23"/>
                <a:gd name="T8" fmla="*/ 8224 w 118"/>
                <a:gd name="T9" fmla="*/ 1078 h 23"/>
                <a:gd name="T10" fmla="*/ 9994 w 118"/>
                <a:gd name="T11" fmla="*/ 1078 h 23"/>
                <a:gd name="T12" fmla="*/ 13788 w 118"/>
                <a:gd name="T13" fmla="*/ 1014 h 23"/>
                <a:gd name="T14" fmla="*/ 18089 w 118"/>
                <a:gd name="T15" fmla="*/ 1014 h 23"/>
                <a:gd name="T16" fmla="*/ 23655 w 118"/>
                <a:gd name="T17" fmla="*/ 986 h 23"/>
                <a:gd name="T18" fmla="*/ 29231 w 118"/>
                <a:gd name="T19" fmla="*/ 951 h 23"/>
                <a:gd name="T20" fmla="*/ 36563 w 118"/>
                <a:gd name="T21" fmla="*/ 855 h 23"/>
                <a:gd name="T22" fmla="*/ 43351 w 118"/>
                <a:gd name="T23" fmla="*/ 855 h 23"/>
                <a:gd name="T24" fmla="*/ 50376 w 118"/>
                <a:gd name="T25" fmla="*/ 804 h 23"/>
                <a:gd name="T26" fmla="*/ 56701 w 118"/>
                <a:gd name="T27" fmla="*/ 754 h 23"/>
                <a:gd name="T28" fmla="*/ 64292 w 118"/>
                <a:gd name="T29" fmla="*/ 638 h 23"/>
                <a:gd name="T30" fmla="*/ 71701 w 118"/>
                <a:gd name="T31" fmla="*/ 638 h 23"/>
                <a:gd name="T32" fmla="*/ 76171 w 118"/>
                <a:gd name="T33" fmla="*/ 620 h 23"/>
                <a:gd name="T34" fmla="*/ 80905 w 118"/>
                <a:gd name="T35" fmla="*/ 598 h 23"/>
                <a:gd name="T36" fmla="*/ 85488 w 118"/>
                <a:gd name="T37" fmla="*/ 506 h 23"/>
                <a:gd name="T38" fmla="*/ 87507 w 118"/>
                <a:gd name="T39" fmla="*/ 506 h 23"/>
                <a:gd name="T40" fmla="*/ 88651 w 118"/>
                <a:gd name="T41" fmla="*/ 506 h 23"/>
                <a:gd name="T42" fmla="*/ 90260 w 118"/>
                <a:gd name="T43" fmla="*/ 474 h 23"/>
                <a:gd name="T44" fmla="*/ 92735 w 118"/>
                <a:gd name="T45" fmla="*/ 401 h 23"/>
                <a:gd name="T46" fmla="*/ 94184 w 118"/>
                <a:gd name="T47" fmla="*/ 318 h 23"/>
                <a:gd name="T48" fmla="*/ 95348 w 118"/>
                <a:gd name="T49" fmla="*/ 0 h 23"/>
                <a:gd name="T50" fmla="*/ 1 w 118"/>
                <a:gd name="T51" fmla="*/ 598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23"/>
                <a:gd name="T80" fmla="*/ 118 w 118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23">
                  <a:moveTo>
                    <a:pt x="1" y="11"/>
                  </a:moveTo>
                  <a:lnTo>
                    <a:pt x="0" y="21"/>
                  </a:lnTo>
                  <a:lnTo>
                    <a:pt x="3" y="22"/>
                  </a:lnTo>
                  <a:lnTo>
                    <a:pt x="6" y="22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7" y="20"/>
                  </a:lnTo>
                  <a:lnTo>
                    <a:pt x="22" y="20"/>
                  </a:lnTo>
                  <a:lnTo>
                    <a:pt x="29" y="19"/>
                  </a:lnTo>
                  <a:lnTo>
                    <a:pt x="36" y="18"/>
                  </a:lnTo>
                  <a:lnTo>
                    <a:pt x="45" y="17"/>
                  </a:lnTo>
                  <a:lnTo>
                    <a:pt x="53" y="17"/>
                  </a:lnTo>
                  <a:lnTo>
                    <a:pt x="62" y="16"/>
                  </a:lnTo>
                  <a:lnTo>
                    <a:pt x="70" y="14"/>
                  </a:lnTo>
                  <a:lnTo>
                    <a:pt x="79" y="13"/>
                  </a:lnTo>
                  <a:lnTo>
                    <a:pt x="88" y="13"/>
                  </a:lnTo>
                  <a:lnTo>
                    <a:pt x="94" y="12"/>
                  </a:lnTo>
                  <a:lnTo>
                    <a:pt x="100" y="11"/>
                  </a:lnTo>
                  <a:lnTo>
                    <a:pt x="105" y="10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11" y="9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7" y="0"/>
                  </a:lnTo>
                  <a:lnTo>
                    <a:pt x="1" y="11"/>
                  </a:lnTo>
                </a:path>
              </a:pathLst>
            </a:custGeom>
            <a:solidFill>
              <a:srgbClr val="E5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1" name="Freeform 1414">
              <a:extLst>
                <a:ext uri="{FF2B5EF4-FFF2-40B4-BE49-F238E27FC236}">
                  <a16:creationId xmlns:a16="http://schemas.microsoft.com/office/drawing/2014/main" id="{60DCBE1F-99FE-4369-A8CF-7611281F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887"/>
              <a:ext cx="174" cy="29"/>
            </a:xfrm>
            <a:custGeom>
              <a:avLst/>
              <a:gdLst>
                <a:gd name="T0" fmla="*/ 0 w 117"/>
                <a:gd name="T1" fmla="*/ 1078 h 23"/>
                <a:gd name="T2" fmla="*/ 1 w 117"/>
                <a:gd name="T3" fmla="*/ 1078 h 23"/>
                <a:gd name="T4" fmla="*/ 2207 w 117"/>
                <a:gd name="T5" fmla="*/ 1078 h 23"/>
                <a:gd name="T6" fmla="*/ 3868 w 117"/>
                <a:gd name="T7" fmla="*/ 1122 h 23"/>
                <a:gd name="T8" fmla="*/ 8554 w 117"/>
                <a:gd name="T9" fmla="*/ 1078 h 23"/>
                <a:gd name="T10" fmla="*/ 9348 w 117"/>
                <a:gd name="T11" fmla="*/ 1078 h 23"/>
                <a:gd name="T12" fmla="*/ 13902 w 117"/>
                <a:gd name="T13" fmla="*/ 1014 h 23"/>
                <a:gd name="T14" fmla="*/ 17583 w 117"/>
                <a:gd name="T15" fmla="*/ 1014 h 23"/>
                <a:gd name="T16" fmla="*/ 23875 w 117"/>
                <a:gd name="T17" fmla="*/ 986 h 23"/>
                <a:gd name="T18" fmla="*/ 29758 w 117"/>
                <a:gd name="T19" fmla="*/ 951 h 23"/>
                <a:gd name="T20" fmla="*/ 37181 w 117"/>
                <a:gd name="T21" fmla="*/ 855 h 23"/>
                <a:gd name="T22" fmla="*/ 44255 w 117"/>
                <a:gd name="T23" fmla="*/ 855 h 23"/>
                <a:gd name="T24" fmla="*/ 52143 w 117"/>
                <a:gd name="T25" fmla="*/ 804 h 23"/>
                <a:gd name="T26" fmla="*/ 59884 w 117"/>
                <a:gd name="T27" fmla="*/ 754 h 23"/>
                <a:gd name="T28" fmla="*/ 66510 w 117"/>
                <a:gd name="T29" fmla="*/ 638 h 23"/>
                <a:gd name="T30" fmla="*/ 73977 w 117"/>
                <a:gd name="T31" fmla="*/ 638 h 23"/>
                <a:gd name="T32" fmla="*/ 79020 w 117"/>
                <a:gd name="T33" fmla="*/ 620 h 23"/>
                <a:gd name="T34" fmla="*/ 85470 w 117"/>
                <a:gd name="T35" fmla="*/ 598 h 23"/>
                <a:gd name="T36" fmla="*/ 89058 w 117"/>
                <a:gd name="T37" fmla="*/ 506 h 23"/>
                <a:gd name="T38" fmla="*/ 90809 w 117"/>
                <a:gd name="T39" fmla="*/ 506 h 23"/>
                <a:gd name="T40" fmla="*/ 91890 w 117"/>
                <a:gd name="T41" fmla="*/ 506 h 23"/>
                <a:gd name="T42" fmla="*/ 94000 w 117"/>
                <a:gd name="T43" fmla="*/ 474 h 23"/>
                <a:gd name="T44" fmla="*/ 96136 w 117"/>
                <a:gd name="T45" fmla="*/ 401 h 23"/>
                <a:gd name="T46" fmla="*/ 97879 w 117"/>
                <a:gd name="T47" fmla="*/ 318 h 23"/>
                <a:gd name="T48" fmla="*/ 98912 w 117"/>
                <a:gd name="T49" fmla="*/ 0 h 23"/>
                <a:gd name="T50" fmla="*/ 0 w 117"/>
                <a:gd name="T51" fmla="*/ 598 h 23"/>
                <a:gd name="T52" fmla="*/ 0 w 117"/>
                <a:gd name="T53" fmla="*/ 1078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7"/>
                <a:gd name="T82" fmla="*/ 0 h 23"/>
                <a:gd name="T83" fmla="*/ 117 w 117"/>
                <a:gd name="T84" fmla="*/ 23 h 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7" h="23">
                  <a:moveTo>
                    <a:pt x="0" y="21"/>
                  </a:moveTo>
                  <a:lnTo>
                    <a:pt x="1" y="2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8" y="19"/>
                  </a:lnTo>
                  <a:lnTo>
                    <a:pt x="35" y="18"/>
                  </a:lnTo>
                  <a:lnTo>
                    <a:pt x="44" y="17"/>
                  </a:lnTo>
                  <a:lnTo>
                    <a:pt x="52" y="17"/>
                  </a:lnTo>
                  <a:lnTo>
                    <a:pt x="61" y="16"/>
                  </a:lnTo>
                  <a:lnTo>
                    <a:pt x="70" y="14"/>
                  </a:lnTo>
                  <a:lnTo>
                    <a:pt x="78" y="13"/>
                  </a:lnTo>
                  <a:lnTo>
                    <a:pt x="87" y="13"/>
                  </a:lnTo>
                  <a:lnTo>
                    <a:pt x="93" y="12"/>
                  </a:lnTo>
                  <a:lnTo>
                    <a:pt x="100" y="11"/>
                  </a:lnTo>
                  <a:lnTo>
                    <a:pt x="104" y="10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0" y="9"/>
                  </a:lnTo>
                  <a:lnTo>
                    <a:pt x="113" y="8"/>
                  </a:lnTo>
                  <a:lnTo>
                    <a:pt x="115" y="6"/>
                  </a:lnTo>
                  <a:lnTo>
                    <a:pt x="116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solidFill>
              <a:srgbClr val="DE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2" name="Freeform 1415">
              <a:extLst>
                <a:ext uri="{FF2B5EF4-FFF2-40B4-BE49-F238E27FC236}">
                  <a16:creationId xmlns:a16="http://schemas.microsoft.com/office/drawing/2014/main" id="{8F226C34-106B-4615-BB80-D162C092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887"/>
              <a:ext cx="172" cy="28"/>
            </a:xfrm>
            <a:custGeom>
              <a:avLst/>
              <a:gdLst>
                <a:gd name="T0" fmla="*/ 0 w 116"/>
                <a:gd name="T1" fmla="*/ 1261 h 22"/>
                <a:gd name="T2" fmla="*/ 1 w 116"/>
                <a:gd name="T3" fmla="*/ 1261 h 22"/>
                <a:gd name="T4" fmla="*/ 1452 w 116"/>
                <a:gd name="T5" fmla="*/ 1261 h 22"/>
                <a:gd name="T6" fmla="*/ 3726 w 116"/>
                <a:gd name="T7" fmla="*/ 1261 h 22"/>
                <a:gd name="T8" fmla="*/ 7018 w 116"/>
                <a:gd name="T9" fmla="*/ 1261 h 22"/>
                <a:gd name="T10" fmla="*/ 8908 w 116"/>
                <a:gd name="T11" fmla="*/ 1261 h 22"/>
                <a:gd name="T12" fmla="*/ 12147 w 116"/>
                <a:gd name="T13" fmla="*/ 1189 h 22"/>
                <a:gd name="T14" fmla="*/ 16923 w 116"/>
                <a:gd name="T15" fmla="*/ 1152 h 22"/>
                <a:gd name="T16" fmla="*/ 21583 w 116"/>
                <a:gd name="T17" fmla="*/ 1152 h 22"/>
                <a:gd name="T18" fmla="*/ 28346 w 116"/>
                <a:gd name="T19" fmla="*/ 1087 h 22"/>
                <a:gd name="T20" fmla="*/ 35026 w 116"/>
                <a:gd name="T21" fmla="*/ 1058 h 22"/>
                <a:gd name="T22" fmla="*/ 41676 w 116"/>
                <a:gd name="T23" fmla="*/ 934 h 22"/>
                <a:gd name="T24" fmla="*/ 48931 w 116"/>
                <a:gd name="T25" fmla="*/ 934 h 22"/>
                <a:gd name="T26" fmla="*/ 55560 w 116"/>
                <a:gd name="T27" fmla="*/ 854 h 22"/>
                <a:gd name="T28" fmla="*/ 62320 w 116"/>
                <a:gd name="T29" fmla="*/ 831 h 22"/>
                <a:gd name="T30" fmla="*/ 70026 w 116"/>
                <a:gd name="T31" fmla="*/ 711 h 22"/>
                <a:gd name="T32" fmla="*/ 74584 w 116"/>
                <a:gd name="T33" fmla="*/ 711 h 22"/>
                <a:gd name="T34" fmla="*/ 80202 w 116"/>
                <a:gd name="T35" fmla="*/ 671 h 22"/>
                <a:gd name="T36" fmla="*/ 83957 w 116"/>
                <a:gd name="T37" fmla="*/ 653 h 22"/>
                <a:gd name="T38" fmla="*/ 85678 w 116"/>
                <a:gd name="T39" fmla="*/ 653 h 22"/>
                <a:gd name="T40" fmla="*/ 86961 w 116"/>
                <a:gd name="T41" fmla="*/ 653 h 22"/>
                <a:gd name="T42" fmla="*/ 88423 w 116"/>
                <a:gd name="T43" fmla="*/ 527 h 22"/>
                <a:gd name="T44" fmla="*/ 90559 w 116"/>
                <a:gd name="T45" fmla="*/ 513 h 22"/>
                <a:gd name="T46" fmla="*/ 92406 w 116"/>
                <a:gd name="T47" fmla="*/ 317 h 22"/>
                <a:gd name="T48" fmla="*/ 93607 w 116"/>
                <a:gd name="T49" fmla="*/ 0 h 22"/>
                <a:gd name="T50" fmla="*/ 0 w 116"/>
                <a:gd name="T51" fmla="*/ 671 h 22"/>
                <a:gd name="T52" fmla="*/ 0 w 116"/>
                <a:gd name="T53" fmla="*/ 1261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"/>
                <a:gd name="T82" fmla="*/ 0 h 22"/>
                <a:gd name="T83" fmla="*/ 116 w 116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" h="22">
                  <a:moveTo>
                    <a:pt x="0" y="21"/>
                  </a:moveTo>
                  <a:lnTo>
                    <a:pt x="1" y="21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21" y="19"/>
                  </a:lnTo>
                  <a:lnTo>
                    <a:pt x="27" y="19"/>
                  </a:lnTo>
                  <a:lnTo>
                    <a:pt x="35" y="18"/>
                  </a:lnTo>
                  <a:lnTo>
                    <a:pt x="43" y="17"/>
                  </a:lnTo>
                  <a:lnTo>
                    <a:pt x="51" y="16"/>
                  </a:lnTo>
                  <a:lnTo>
                    <a:pt x="61" y="16"/>
                  </a:lnTo>
                  <a:lnTo>
                    <a:pt x="69" y="14"/>
                  </a:lnTo>
                  <a:lnTo>
                    <a:pt x="77" y="13"/>
                  </a:lnTo>
                  <a:lnTo>
                    <a:pt x="86" y="12"/>
                  </a:lnTo>
                  <a:lnTo>
                    <a:pt x="92" y="12"/>
                  </a:lnTo>
                  <a:lnTo>
                    <a:pt x="99" y="11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14" y="5"/>
                  </a:lnTo>
                  <a:lnTo>
                    <a:pt x="115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solidFill>
              <a:srgbClr val="D6C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3" name="Freeform 1416">
              <a:extLst>
                <a:ext uri="{FF2B5EF4-FFF2-40B4-BE49-F238E27FC236}">
                  <a16:creationId xmlns:a16="http://schemas.microsoft.com/office/drawing/2014/main" id="{ADBC4B23-1F3E-4489-B7A3-C40A5F15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887"/>
              <a:ext cx="171" cy="28"/>
            </a:xfrm>
            <a:custGeom>
              <a:avLst/>
              <a:gdLst>
                <a:gd name="T0" fmla="*/ 1 w 115"/>
                <a:gd name="T1" fmla="*/ 1189 h 22"/>
                <a:gd name="T2" fmla="*/ 1 w 115"/>
                <a:gd name="T3" fmla="*/ 1189 h 22"/>
                <a:gd name="T4" fmla="*/ 1484 w 115"/>
                <a:gd name="T5" fmla="*/ 1261 h 22"/>
                <a:gd name="T6" fmla="*/ 3282 w 115"/>
                <a:gd name="T7" fmla="*/ 1261 h 22"/>
                <a:gd name="T8" fmla="*/ 6928 w 115"/>
                <a:gd name="T9" fmla="*/ 1261 h 22"/>
                <a:gd name="T10" fmla="*/ 8553 w 115"/>
                <a:gd name="T11" fmla="*/ 1261 h 22"/>
                <a:gd name="T12" fmla="*/ 11809 w 115"/>
                <a:gd name="T13" fmla="*/ 1189 h 22"/>
                <a:gd name="T14" fmla="*/ 17432 w 115"/>
                <a:gd name="T15" fmla="*/ 1189 h 22"/>
                <a:gd name="T16" fmla="*/ 22779 w 115"/>
                <a:gd name="T17" fmla="*/ 1152 h 22"/>
                <a:gd name="T18" fmla="*/ 29213 w 115"/>
                <a:gd name="T19" fmla="*/ 1152 h 22"/>
                <a:gd name="T20" fmla="*/ 35471 w 115"/>
                <a:gd name="T21" fmla="*/ 1058 h 22"/>
                <a:gd name="T22" fmla="*/ 42414 w 115"/>
                <a:gd name="T23" fmla="*/ 934 h 22"/>
                <a:gd name="T24" fmla="*/ 50637 w 115"/>
                <a:gd name="T25" fmla="*/ 934 h 22"/>
                <a:gd name="T26" fmla="*/ 57728 w 115"/>
                <a:gd name="T27" fmla="*/ 905 h 22"/>
                <a:gd name="T28" fmla="*/ 65323 w 115"/>
                <a:gd name="T29" fmla="*/ 831 h 22"/>
                <a:gd name="T30" fmla="*/ 71749 w 115"/>
                <a:gd name="T31" fmla="*/ 711 h 22"/>
                <a:gd name="T32" fmla="*/ 77293 w 115"/>
                <a:gd name="T33" fmla="*/ 711 h 22"/>
                <a:gd name="T34" fmla="*/ 83436 w 115"/>
                <a:gd name="T35" fmla="*/ 671 h 22"/>
                <a:gd name="T36" fmla="*/ 87500 w 115"/>
                <a:gd name="T37" fmla="*/ 653 h 22"/>
                <a:gd name="T38" fmla="*/ 89186 w 115"/>
                <a:gd name="T39" fmla="*/ 653 h 22"/>
                <a:gd name="T40" fmla="*/ 90206 w 115"/>
                <a:gd name="T41" fmla="*/ 653 h 22"/>
                <a:gd name="T42" fmla="*/ 91678 w 115"/>
                <a:gd name="T43" fmla="*/ 527 h 22"/>
                <a:gd name="T44" fmla="*/ 93976 w 115"/>
                <a:gd name="T45" fmla="*/ 513 h 22"/>
                <a:gd name="T46" fmla="*/ 96043 w 115"/>
                <a:gd name="T47" fmla="*/ 317 h 22"/>
                <a:gd name="T48" fmla="*/ 97132 w 115"/>
                <a:gd name="T49" fmla="*/ 0 h 22"/>
                <a:gd name="T50" fmla="*/ 0 w 115"/>
                <a:gd name="T51" fmla="*/ 671 h 22"/>
                <a:gd name="T52" fmla="*/ 1 w 115"/>
                <a:gd name="T53" fmla="*/ 1189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5"/>
                <a:gd name="T82" fmla="*/ 0 h 22"/>
                <a:gd name="T83" fmla="*/ 115 w 115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5" h="22">
                  <a:moveTo>
                    <a:pt x="1" y="20"/>
                  </a:moveTo>
                  <a:lnTo>
                    <a:pt x="1" y="20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50" y="16"/>
                  </a:lnTo>
                  <a:lnTo>
                    <a:pt x="60" y="16"/>
                  </a:lnTo>
                  <a:lnTo>
                    <a:pt x="68" y="15"/>
                  </a:lnTo>
                  <a:lnTo>
                    <a:pt x="77" y="13"/>
                  </a:lnTo>
                  <a:lnTo>
                    <a:pt x="85" y="12"/>
                  </a:lnTo>
                  <a:lnTo>
                    <a:pt x="91" y="12"/>
                  </a:lnTo>
                  <a:lnTo>
                    <a:pt x="98" y="11"/>
                  </a:lnTo>
                  <a:lnTo>
                    <a:pt x="103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8" y="9"/>
                  </a:lnTo>
                  <a:lnTo>
                    <a:pt x="111" y="8"/>
                  </a:lnTo>
                  <a:lnTo>
                    <a:pt x="113" y="5"/>
                  </a:lnTo>
                  <a:lnTo>
                    <a:pt x="114" y="0"/>
                  </a:lnTo>
                  <a:lnTo>
                    <a:pt x="0" y="11"/>
                  </a:lnTo>
                  <a:lnTo>
                    <a:pt x="1" y="20"/>
                  </a:lnTo>
                </a:path>
              </a:pathLst>
            </a:custGeom>
            <a:solidFill>
              <a:srgbClr val="D1C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4" name="Freeform 1417">
              <a:extLst>
                <a:ext uri="{FF2B5EF4-FFF2-40B4-BE49-F238E27FC236}">
                  <a16:creationId xmlns:a16="http://schemas.microsoft.com/office/drawing/2014/main" id="{DB4B8E5D-7983-42E0-8059-14C99422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87"/>
              <a:ext cx="169" cy="28"/>
            </a:xfrm>
            <a:custGeom>
              <a:avLst/>
              <a:gdLst>
                <a:gd name="T0" fmla="*/ 0 w 114"/>
                <a:gd name="T1" fmla="*/ 1189 h 22"/>
                <a:gd name="T2" fmla="*/ 1 w 114"/>
                <a:gd name="T3" fmla="*/ 1189 h 22"/>
                <a:gd name="T4" fmla="*/ 1444 w 114"/>
                <a:gd name="T5" fmla="*/ 1261 h 22"/>
                <a:gd name="T6" fmla="*/ 3174 w 114"/>
                <a:gd name="T7" fmla="*/ 1261 h 22"/>
                <a:gd name="T8" fmla="*/ 5518 w 114"/>
                <a:gd name="T9" fmla="*/ 1261 h 22"/>
                <a:gd name="T10" fmla="*/ 6975 w 114"/>
                <a:gd name="T11" fmla="*/ 1261 h 22"/>
                <a:gd name="T12" fmla="*/ 10340 w 114"/>
                <a:gd name="T13" fmla="*/ 1189 h 22"/>
                <a:gd name="T14" fmla="*/ 15329 w 114"/>
                <a:gd name="T15" fmla="*/ 1189 h 22"/>
                <a:gd name="T16" fmla="*/ 21226 w 114"/>
                <a:gd name="T17" fmla="*/ 1152 h 22"/>
                <a:gd name="T18" fmla="*/ 26649 w 114"/>
                <a:gd name="T19" fmla="*/ 1152 h 22"/>
                <a:gd name="T20" fmla="*/ 32915 w 114"/>
                <a:gd name="T21" fmla="*/ 1058 h 22"/>
                <a:gd name="T22" fmla="*/ 39506 w 114"/>
                <a:gd name="T23" fmla="*/ 934 h 22"/>
                <a:gd name="T24" fmla="*/ 47384 w 114"/>
                <a:gd name="T25" fmla="*/ 934 h 22"/>
                <a:gd name="T26" fmla="*/ 53970 w 114"/>
                <a:gd name="T27" fmla="*/ 905 h 22"/>
                <a:gd name="T28" fmla="*/ 61638 w 114"/>
                <a:gd name="T29" fmla="*/ 831 h 22"/>
                <a:gd name="T30" fmla="*/ 67782 w 114"/>
                <a:gd name="T31" fmla="*/ 711 h 22"/>
                <a:gd name="T32" fmla="*/ 72336 w 114"/>
                <a:gd name="T33" fmla="*/ 711 h 22"/>
                <a:gd name="T34" fmla="*/ 78185 w 114"/>
                <a:gd name="T35" fmla="*/ 671 h 22"/>
                <a:gd name="T36" fmla="*/ 82156 w 114"/>
                <a:gd name="T37" fmla="*/ 653 h 22"/>
                <a:gd name="T38" fmla="*/ 83652 w 114"/>
                <a:gd name="T39" fmla="*/ 653 h 22"/>
                <a:gd name="T40" fmla="*/ 84768 w 114"/>
                <a:gd name="T41" fmla="*/ 653 h 22"/>
                <a:gd name="T42" fmla="*/ 86635 w 114"/>
                <a:gd name="T43" fmla="*/ 527 h 22"/>
                <a:gd name="T44" fmla="*/ 88907 w 114"/>
                <a:gd name="T45" fmla="*/ 513 h 22"/>
                <a:gd name="T46" fmla="*/ 90399 w 114"/>
                <a:gd name="T47" fmla="*/ 317 h 22"/>
                <a:gd name="T48" fmla="*/ 91376 w 114"/>
                <a:gd name="T49" fmla="*/ 0 h 22"/>
                <a:gd name="T50" fmla="*/ 0 w 114"/>
                <a:gd name="T51" fmla="*/ 671 h 22"/>
                <a:gd name="T52" fmla="*/ 0 w 114"/>
                <a:gd name="T53" fmla="*/ 1189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"/>
                <a:gd name="T83" fmla="*/ 114 w 114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">
                  <a:moveTo>
                    <a:pt x="0" y="20"/>
                  </a:moveTo>
                  <a:lnTo>
                    <a:pt x="1" y="20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6" y="19"/>
                  </a:lnTo>
                  <a:lnTo>
                    <a:pt x="33" y="19"/>
                  </a:lnTo>
                  <a:lnTo>
                    <a:pt x="41" y="17"/>
                  </a:lnTo>
                  <a:lnTo>
                    <a:pt x="49" y="16"/>
                  </a:lnTo>
                  <a:lnTo>
                    <a:pt x="59" y="16"/>
                  </a:lnTo>
                  <a:lnTo>
                    <a:pt x="67" y="15"/>
                  </a:lnTo>
                  <a:lnTo>
                    <a:pt x="76" y="13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7" y="11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7" y="9"/>
                  </a:lnTo>
                  <a:lnTo>
                    <a:pt x="110" y="8"/>
                  </a:lnTo>
                  <a:lnTo>
                    <a:pt x="112" y="5"/>
                  </a:lnTo>
                  <a:lnTo>
                    <a:pt x="113" y="0"/>
                  </a:lnTo>
                  <a:lnTo>
                    <a:pt x="0" y="11"/>
                  </a:lnTo>
                  <a:lnTo>
                    <a:pt x="0" y="20"/>
                  </a:lnTo>
                </a:path>
              </a:pathLst>
            </a:custGeom>
            <a:solidFill>
              <a:srgbClr val="C7B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5" name="Freeform 1418">
              <a:extLst>
                <a:ext uri="{FF2B5EF4-FFF2-40B4-BE49-F238E27FC236}">
                  <a16:creationId xmlns:a16="http://schemas.microsoft.com/office/drawing/2014/main" id="{F113AF0F-3BBA-4BD0-A7A1-729C076E5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87"/>
              <a:ext cx="169" cy="28"/>
            </a:xfrm>
            <a:custGeom>
              <a:avLst/>
              <a:gdLst>
                <a:gd name="T0" fmla="*/ 1444 w 114"/>
                <a:gd name="T1" fmla="*/ 1189 h 22"/>
                <a:gd name="T2" fmla="*/ 1444 w 114"/>
                <a:gd name="T3" fmla="*/ 1189 h 22"/>
                <a:gd name="T4" fmla="*/ 2141 w 114"/>
                <a:gd name="T5" fmla="*/ 1261 h 22"/>
                <a:gd name="T6" fmla="*/ 3174 w 114"/>
                <a:gd name="T7" fmla="*/ 1261 h 22"/>
                <a:gd name="T8" fmla="*/ 5518 w 114"/>
                <a:gd name="T9" fmla="*/ 1261 h 22"/>
                <a:gd name="T10" fmla="*/ 6975 w 114"/>
                <a:gd name="T11" fmla="*/ 1261 h 22"/>
                <a:gd name="T12" fmla="*/ 10340 w 114"/>
                <a:gd name="T13" fmla="*/ 1189 h 22"/>
                <a:gd name="T14" fmla="*/ 15329 w 114"/>
                <a:gd name="T15" fmla="*/ 1189 h 22"/>
                <a:gd name="T16" fmla="*/ 21226 w 114"/>
                <a:gd name="T17" fmla="*/ 1152 h 22"/>
                <a:gd name="T18" fmla="*/ 26649 w 114"/>
                <a:gd name="T19" fmla="*/ 1152 h 22"/>
                <a:gd name="T20" fmla="*/ 33689 w 114"/>
                <a:gd name="T21" fmla="*/ 1058 h 22"/>
                <a:gd name="T22" fmla="*/ 40455 w 114"/>
                <a:gd name="T23" fmla="*/ 934 h 22"/>
                <a:gd name="T24" fmla="*/ 47384 w 114"/>
                <a:gd name="T25" fmla="*/ 934 h 22"/>
                <a:gd name="T26" fmla="*/ 53970 w 114"/>
                <a:gd name="T27" fmla="*/ 905 h 22"/>
                <a:gd name="T28" fmla="*/ 61638 w 114"/>
                <a:gd name="T29" fmla="*/ 831 h 22"/>
                <a:gd name="T30" fmla="*/ 67782 w 114"/>
                <a:gd name="T31" fmla="*/ 711 h 22"/>
                <a:gd name="T32" fmla="*/ 72336 w 114"/>
                <a:gd name="T33" fmla="*/ 711 h 22"/>
                <a:gd name="T34" fmla="*/ 78185 w 114"/>
                <a:gd name="T35" fmla="*/ 671 h 22"/>
                <a:gd name="T36" fmla="*/ 82156 w 114"/>
                <a:gd name="T37" fmla="*/ 653 h 22"/>
                <a:gd name="T38" fmla="*/ 83652 w 114"/>
                <a:gd name="T39" fmla="*/ 653 h 22"/>
                <a:gd name="T40" fmla="*/ 84768 w 114"/>
                <a:gd name="T41" fmla="*/ 653 h 22"/>
                <a:gd name="T42" fmla="*/ 86635 w 114"/>
                <a:gd name="T43" fmla="*/ 527 h 22"/>
                <a:gd name="T44" fmla="*/ 88907 w 114"/>
                <a:gd name="T45" fmla="*/ 513 h 22"/>
                <a:gd name="T46" fmla="*/ 90399 w 114"/>
                <a:gd name="T47" fmla="*/ 317 h 22"/>
                <a:gd name="T48" fmla="*/ 91376 w 114"/>
                <a:gd name="T49" fmla="*/ 0 h 22"/>
                <a:gd name="T50" fmla="*/ 0 w 114"/>
                <a:gd name="T51" fmla="*/ 671 h 22"/>
                <a:gd name="T52" fmla="*/ 1444 w 114"/>
                <a:gd name="T53" fmla="*/ 1189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"/>
                <a:gd name="T83" fmla="*/ 114 w 114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">
                  <a:moveTo>
                    <a:pt x="2" y="20"/>
                  </a:moveTo>
                  <a:lnTo>
                    <a:pt x="2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6" y="19"/>
                  </a:lnTo>
                  <a:lnTo>
                    <a:pt x="33" y="19"/>
                  </a:lnTo>
                  <a:lnTo>
                    <a:pt x="42" y="17"/>
                  </a:lnTo>
                  <a:lnTo>
                    <a:pt x="50" y="16"/>
                  </a:lnTo>
                  <a:lnTo>
                    <a:pt x="59" y="16"/>
                  </a:lnTo>
                  <a:lnTo>
                    <a:pt x="67" y="15"/>
                  </a:lnTo>
                  <a:lnTo>
                    <a:pt x="76" y="13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7" y="11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7" y="9"/>
                  </a:lnTo>
                  <a:lnTo>
                    <a:pt x="110" y="8"/>
                  </a:lnTo>
                  <a:lnTo>
                    <a:pt x="112" y="5"/>
                  </a:lnTo>
                  <a:lnTo>
                    <a:pt x="113" y="0"/>
                  </a:lnTo>
                  <a:lnTo>
                    <a:pt x="0" y="11"/>
                  </a:lnTo>
                  <a:lnTo>
                    <a:pt x="2" y="20"/>
                  </a:lnTo>
                </a:path>
              </a:pathLst>
            </a:custGeom>
            <a:solidFill>
              <a:srgbClr val="C2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6" name="Freeform 1419">
              <a:extLst>
                <a:ext uri="{FF2B5EF4-FFF2-40B4-BE49-F238E27FC236}">
                  <a16:creationId xmlns:a16="http://schemas.microsoft.com/office/drawing/2014/main" id="{CC3F03F7-8AF9-4C56-9244-ADE9A121E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887"/>
              <a:ext cx="168" cy="28"/>
            </a:xfrm>
            <a:custGeom>
              <a:avLst/>
              <a:gdLst>
                <a:gd name="T0" fmla="*/ 1479 w 113"/>
                <a:gd name="T1" fmla="*/ 1189 h 22"/>
                <a:gd name="T2" fmla="*/ 1479 w 113"/>
                <a:gd name="T3" fmla="*/ 1189 h 22"/>
                <a:gd name="T4" fmla="*/ 2199 w 113"/>
                <a:gd name="T5" fmla="*/ 1189 h 22"/>
                <a:gd name="T6" fmla="*/ 3269 w 113"/>
                <a:gd name="T7" fmla="*/ 1261 h 22"/>
                <a:gd name="T8" fmla="*/ 4860 w 113"/>
                <a:gd name="T9" fmla="*/ 1261 h 22"/>
                <a:gd name="T10" fmla="*/ 7225 w 113"/>
                <a:gd name="T11" fmla="*/ 1261 h 22"/>
                <a:gd name="T12" fmla="*/ 10296 w 113"/>
                <a:gd name="T13" fmla="*/ 1189 h 22"/>
                <a:gd name="T14" fmla="*/ 15307 w 113"/>
                <a:gd name="T15" fmla="*/ 1189 h 22"/>
                <a:gd name="T16" fmla="*/ 21138 w 113"/>
                <a:gd name="T17" fmla="*/ 1152 h 22"/>
                <a:gd name="T18" fmla="*/ 27403 w 113"/>
                <a:gd name="T19" fmla="*/ 1152 h 22"/>
                <a:gd name="T20" fmla="*/ 34922 w 113"/>
                <a:gd name="T21" fmla="*/ 1058 h 22"/>
                <a:gd name="T22" fmla="*/ 41726 w 113"/>
                <a:gd name="T23" fmla="*/ 934 h 22"/>
                <a:gd name="T24" fmla="*/ 48855 w 113"/>
                <a:gd name="T25" fmla="*/ 934 h 22"/>
                <a:gd name="T26" fmla="*/ 56050 w 113"/>
                <a:gd name="T27" fmla="*/ 905 h 22"/>
                <a:gd name="T28" fmla="*/ 63992 w 113"/>
                <a:gd name="T29" fmla="*/ 831 h 22"/>
                <a:gd name="T30" fmla="*/ 70127 w 113"/>
                <a:gd name="T31" fmla="*/ 711 h 22"/>
                <a:gd name="T32" fmla="*/ 75084 w 113"/>
                <a:gd name="T33" fmla="*/ 711 h 22"/>
                <a:gd name="T34" fmla="*/ 81648 w 113"/>
                <a:gd name="T35" fmla="*/ 671 h 22"/>
                <a:gd name="T36" fmla="*/ 85539 w 113"/>
                <a:gd name="T37" fmla="*/ 653 h 22"/>
                <a:gd name="T38" fmla="*/ 86910 w 113"/>
                <a:gd name="T39" fmla="*/ 653 h 22"/>
                <a:gd name="T40" fmla="*/ 88014 w 113"/>
                <a:gd name="T41" fmla="*/ 653 h 22"/>
                <a:gd name="T42" fmla="*/ 90052 w 113"/>
                <a:gd name="T43" fmla="*/ 527 h 22"/>
                <a:gd name="T44" fmla="*/ 92229 w 113"/>
                <a:gd name="T45" fmla="*/ 513 h 22"/>
                <a:gd name="T46" fmla="*/ 93760 w 113"/>
                <a:gd name="T47" fmla="*/ 317 h 22"/>
                <a:gd name="T48" fmla="*/ 95139 w 113"/>
                <a:gd name="T49" fmla="*/ 0 h 22"/>
                <a:gd name="T50" fmla="*/ 0 w 113"/>
                <a:gd name="T51" fmla="*/ 671 h 22"/>
                <a:gd name="T52" fmla="*/ 1479 w 113"/>
                <a:gd name="T53" fmla="*/ 1189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22"/>
                <a:gd name="T83" fmla="*/ 113 w 113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22">
                  <a:moveTo>
                    <a:pt x="2" y="20"/>
                  </a:moveTo>
                  <a:lnTo>
                    <a:pt x="2" y="20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41" y="17"/>
                  </a:lnTo>
                  <a:lnTo>
                    <a:pt x="49" y="16"/>
                  </a:lnTo>
                  <a:lnTo>
                    <a:pt x="58" y="16"/>
                  </a:lnTo>
                  <a:lnTo>
                    <a:pt x="66" y="15"/>
                  </a:lnTo>
                  <a:lnTo>
                    <a:pt x="75" y="13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96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9"/>
                  </a:lnTo>
                  <a:lnTo>
                    <a:pt x="109" y="8"/>
                  </a:lnTo>
                  <a:lnTo>
                    <a:pt x="111" y="5"/>
                  </a:lnTo>
                  <a:lnTo>
                    <a:pt x="112" y="0"/>
                  </a:lnTo>
                  <a:lnTo>
                    <a:pt x="0" y="11"/>
                  </a:lnTo>
                  <a:lnTo>
                    <a:pt x="2" y="20"/>
                  </a:lnTo>
                </a:path>
              </a:pathLst>
            </a:custGeom>
            <a:solidFill>
              <a:srgbClr val="BAA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7" name="Freeform 1420">
              <a:extLst>
                <a:ext uri="{FF2B5EF4-FFF2-40B4-BE49-F238E27FC236}">
                  <a16:creationId xmlns:a16="http://schemas.microsoft.com/office/drawing/2014/main" id="{A81B01A2-2A3A-429F-8E63-9B1DD957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887"/>
              <a:ext cx="166" cy="28"/>
            </a:xfrm>
            <a:custGeom>
              <a:avLst/>
              <a:gdLst>
                <a:gd name="T0" fmla="*/ 0 w 112"/>
                <a:gd name="T1" fmla="*/ 671 h 22"/>
                <a:gd name="T2" fmla="*/ 1444 w 112"/>
                <a:gd name="T3" fmla="*/ 1189 h 22"/>
                <a:gd name="T4" fmla="*/ 2140 w 112"/>
                <a:gd name="T5" fmla="*/ 1189 h 22"/>
                <a:gd name="T6" fmla="*/ 2140 w 112"/>
                <a:gd name="T7" fmla="*/ 1261 h 22"/>
                <a:gd name="T8" fmla="*/ 3722 w 112"/>
                <a:gd name="T9" fmla="*/ 1261 h 22"/>
                <a:gd name="T10" fmla="*/ 6584 w 112"/>
                <a:gd name="T11" fmla="*/ 1261 h 22"/>
                <a:gd name="T12" fmla="*/ 9758 w 112"/>
                <a:gd name="T13" fmla="*/ 1261 h 22"/>
                <a:gd name="T14" fmla="*/ 14463 w 112"/>
                <a:gd name="T15" fmla="*/ 1189 h 22"/>
                <a:gd name="T16" fmla="*/ 19400 w 112"/>
                <a:gd name="T17" fmla="*/ 1152 h 22"/>
                <a:gd name="T18" fmla="*/ 25641 w 112"/>
                <a:gd name="T19" fmla="*/ 1152 h 22"/>
                <a:gd name="T20" fmla="*/ 31771 w 112"/>
                <a:gd name="T21" fmla="*/ 1087 h 22"/>
                <a:gd name="T22" fmla="*/ 38432 w 112"/>
                <a:gd name="T23" fmla="*/ 934 h 22"/>
                <a:gd name="T24" fmla="*/ 45629 w 112"/>
                <a:gd name="T25" fmla="*/ 934 h 22"/>
                <a:gd name="T26" fmla="*/ 53167 w 112"/>
                <a:gd name="T27" fmla="*/ 905 h 22"/>
                <a:gd name="T28" fmla="*/ 59831 w 112"/>
                <a:gd name="T29" fmla="*/ 831 h 22"/>
                <a:gd name="T30" fmla="*/ 66089 w 112"/>
                <a:gd name="T31" fmla="*/ 711 h 22"/>
                <a:gd name="T32" fmla="*/ 70581 w 112"/>
                <a:gd name="T33" fmla="*/ 711 h 22"/>
                <a:gd name="T34" fmla="*/ 76409 w 112"/>
                <a:gd name="T35" fmla="*/ 671 h 22"/>
                <a:gd name="T36" fmla="*/ 80227 w 112"/>
                <a:gd name="T37" fmla="*/ 653 h 22"/>
                <a:gd name="T38" fmla="*/ 81902 w 112"/>
                <a:gd name="T39" fmla="*/ 653 h 22"/>
                <a:gd name="T40" fmla="*/ 82941 w 112"/>
                <a:gd name="T41" fmla="*/ 653 h 22"/>
                <a:gd name="T42" fmla="*/ 84426 w 112"/>
                <a:gd name="T43" fmla="*/ 527 h 22"/>
                <a:gd name="T44" fmla="*/ 86679 w 112"/>
                <a:gd name="T45" fmla="*/ 513 h 22"/>
                <a:gd name="T46" fmla="*/ 88678 w 112"/>
                <a:gd name="T47" fmla="*/ 317 h 22"/>
                <a:gd name="T48" fmla="*/ 89547 w 112"/>
                <a:gd name="T49" fmla="*/ 0 h 22"/>
                <a:gd name="T50" fmla="*/ 0 w 112"/>
                <a:gd name="T51" fmla="*/ 671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22"/>
                <a:gd name="T80" fmla="*/ 112 w 112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22">
                  <a:moveTo>
                    <a:pt x="0" y="11"/>
                  </a:move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8" y="20"/>
                  </a:lnTo>
                  <a:lnTo>
                    <a:pt x="24" y="19"/>
                  </a:lnTo>
                  <a:lnTo>
                    <a:pt x="32" y="19"/>
                  </a:lnTo>
                  <a:lnTo>
                    <a:pt x="40" y="18"/>
                  </a:lnTo>
                  <a:lnTo>
                    <a:pt x="48" y="16"/>
                  </a:lnTo>
                  <a:lnTo>
                    <a:pt x="57" y="16"/>
                  </a:lnTo>
                  <a:lnTo>
                    <a:pt x="66" y="15"/>
                  </a:lnTo>
                  <a:lnTo>
                    <a:pt x="74" y="13"/>
                  </a:lnTo>
                  <a:lnTo>
                    <a:pt x="82" y="12"/>
                  </a:lnTo>
                  <a:lnTo>
                    <a:pt x="88" y="12"/>
                  </a:lnTo>
                  <a:lnTo>
                    <a:pt x="95" y="11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10" y="5"/>
                  </a:lnTo>
                  <a:lnTo>
                    <a:pt x="111" y="0"/>
                  </a:lnTo>
                  <a:lnTo>
                    <a:pt x="0" y="11"/>
                  </a:lnTo>
                </a:path>
              </a:pathLst>
            </a:custGeom>
            <a:solidFill>
              <a:srgbClr val="B2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8" name="Freeform 1421">
              <a:extLst>
                <a:ext uri="{FF2B5EF4-FFF2-40B4-BE49-F238E27FC236}">
                  <a16:creationId xmlns:a16="http://schemas.microsoft.com/office/drawing/2014/main" id="{EE6691E8-8113-4A4F-B6E7-5E657E2A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861"/>
              <a:ext cx="227" cy="40"/>
            </a:xfrm>
            <a:custGeom>
              <a:avLst/>
              <a:gdLst>
                <a:gd name="T0" fmla="*/ 18164 w 153"/>
                <a:gd name="T1" fmla="*/ 1270 h 32"/>
                <a:gd name="T2" fmla="*/ 12243 w 153"/>
                <a:gd name="T3" fmla="*/ 1248 h 32"/>
                <a:gd name="T4" fmla="*/ 7041 w 153"/>
                <a:gd name="T5" fmla="*/ 1220 h 32"/>
                <a:gd name="T6" fmla="*/ 3199 w 153"/>
                <a:gd name="T7" fmla="*/ 1163 h 32"/>
                <a:gd name="T8" fmla="*/ 1 w 153"/>
                <a:gd name="T9" fmla="*/ 1111 h 32"/>
                <a:gd name="T10" fmla="*/ 0 w 153"/>
                <a:gd name="T11" fmla="*/ 1008 h 32"/>
                <a:gd name="T12" fmla="*/ 1453 w 153"/>
                <a:gd name="T13" fmla="*/ 826 h 32"/>
                <a:gd name="T14" fmla="*/ 3749 w 153"/>
                <a:gd name="T15" fmla="*/ 569 h 32"/>
                <a:gd name="T16" fmla="*/ 10035 w 153"/>
                <a:gd name="T17" fmla="*/ 380 h 32"/>
                <a:gd name="T18" fmla="*/ 20617 w 153"/>
                <a:gd name="T19" fmla="*/ 305 h 32"/>
                <a:gd name="T20" fmla="*/ 34115 w 153"/>
                <a:gd name="T21" fmla="*/ 169 h 32"/>
                <a:gd name="T22" fmla="*/ 51301 w 153"/>
                <a:gd name="T23" fmla="*/ 125 h 32"/>
                <a:gd name="T24" fmla="*/ 65830 w 153"/>
                <a:gd name="T25" fmla="*/ 110 h 32"/>
                <a:gd name="T26" fmla="*/ 76113 w 153"/>
                <a:gd name="T27" fmla="*/ 1 h 32"/>
                <a:gd name="T28" fmla="*/ 85917 w 153"/>
                <a:gd name="T29" fmla="*/ 1 h 32"/>
                <a:gd name="T30" fmla="*/ 93192 w 153"/>
                <a:gd name="T31" fmla="*/ 0 h 32"/>
                <a:gd name="T32" fmla="*/ 101420 w 153"/>
                <a:gd name="T33" fmla="*/ 1 h 32"/>
                <a:gd name="T34" fmla="*/ 109668 w 153"/>
                <a:gd name="T35" fmla="*/ 125 h 32"/>
                <a:gd name="T36" fmla="*/ 116975 w 153"/>
                <a:gd name="T37" fmla="*/ 231 h 32"/>
                <a:gd name="T38" fmla="*/ 122073 w 153"/>
                <a:gd name="T39" fmla="*/ 364 h 32"/>
                <a:gd name="T40" fmla="*/ 124366 w 153"/>
                <a:gd name="T41" fmla="*/ 650 h 32"/>
                <a:gd name="T42" fmla="*/ 122073 w 153"/>
                <a:gd name="T43" fmla="*/ 826 h 32"/>
                <a:gd name="T44" fmla="*/ 115095 w 153"/>
                <a:gd name="T45" fmla="*/ 833 h 32"/>
                <a:gd name="T46" fmla="*/ 108451 w 153"/>
                <a:gd name="T47" fmla="*/ 889 h 32"/>
                <a:gd name="T48" fmla="*/ 96708 w 153"/>
                <a:gd name="T49" fmla="*/ 1008 h 32"/>
                <a:gd name="T50" fmla="*/ 83205 w 153"/>
                <a:gd name="T51" fmla="*/ 1073 h 32"/>
                <a:gd name="T52" fmla="*/ 69428 w 153"/>
                <a:gd name="T53" fmla="*/ 1163 h 32"/>
                <a:gd name="T54" fmla="*/ 55815 w 153"/>
                <a:gd name="T55" fmla="*/ 1248 h 32"/>
                <a:gd name="T56" fmla="*/ 45384 w 153"/>
                <a:gd name="T57" fmla="*/ 1270 h 32"/>
                <a:gd name="T58" fmla="*/ 37620 w 153"/>
                <a:gd name="T59" fmla="*/ 1358 h 32"/>
                <a:gd name="T60" fmla="*/ 33789 w 153"/>
                <a:gd name="T61" fmla="*/ 1389 h 32"/>
                <a:gd name="T62" fmla="*/ 29374 w 153"/>
                <a:gd name="T63" fmla="*/ 1389 h 32"/>
                <a:gd name="T64" fmla="*/ 24767 w 153"/>
                <a:gd name="T65" fmla="*/ 1358 h 32"/>
                <a:gd name="T66" fmla="*/ 22090 w 153"/>
                <a:gd name="T67" fmla="*/ 135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2"/>
                <a:gd name="T104" fmla="*/ 153 w 153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2">
                  <a:moveTo>
                    <a:pt x="26" y="30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12" y="9"/>
                  </a:lnTo>
                  <a:lnTo>
                    <a:pt x="17" y="8"/>
                  </a:lnTo>
                  <a:lnTo>
                    <a:pt x="25" y="7"/>
                  </a:lnTo>
                  <a:lnTo>
                    <a:pt x="34" y="5"/>
                  </a:lnTo>
                  <a:lnTo>
                    <a:pt x="42" y="4"/>
                  </a:lnTo>
                  <a:lnTo>
                    <a:pt x="53" y="3"/>
                  </a:lnTo>
                  <a:lnTo>
                    <a:pt x="63" y="3"/>
                  </a:lnTo>
                  <a:lnTo>
                    <a:pt x="72" y="3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5" y="1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4" y="1"/>
                  </a:lnTo>
                  <a:lnTo>
                    <a:pt x="129" y="2"/>
                  </a:lnTo>
                  <a:lnTo>
                    <a:pt x="134" y="3"/>
                  </a:lnTo>
                  <a:lnTo>
                    <a:pt x="139" y="3"/>
                  </a:lnTo>
                  <a:lnTo>
                    <a:pt x="143" y="5"/>
                  </a:lnTo>
                  <a:lnTo>
                    <a:pt x="146" y="6"/>
                  </a:lnTo>
                  <a:lnTo>
                    <a:pt x="149" y="8"/>
                  </a:lnTo>
                  <a:lnTo>
                    <a:pt x="151" y="10"/>
                  </a:lnTo>
                  <a:lnTo>
                    <a:pt x="152" y="14"/>
                  </a:lnTo>
                  <a:lnTo>
                    <a:pt x="151" y="17"/>
                  </a:lnTo>
                  <a:lnTo>
                    <a:pt x="149" y="18"/>
                  </a:lnTo>
                  <a:lnTo>
                    <a:pt x="144" y="19"/>
                  </a:lnTo>
                  <a:lnTo>
                    <a:pt x="141" y="19"/>
                  </a:lnTo>
                  <a:lnTo>
                    <a:pt x="138" y="19"/>
                  </a:lnTo>
                  <a:lnTo>
                    <a:pt x="133" y="20"/>
                  </a:lnTo>
                  <a:lnTo>
                    <a:pt x="126" y="21"/>
                  </a:lnTo>
                  <a:lnTo>
                    <a:pt x="118" y="22"/>
                  </a:lnTo>
                  <a:lnTo>
                    <a:pt x="111" y="23"/>
                  </a:lnTo>
                  <a:lnTo>
                    <a:pt x="102" y="24"/>
                  </a:lnTo>
                  <a:lnTo>
                    <a:pt x="93" y="25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55" y="29"/>
                  </a:lnTo>
                  <a:lnTo>
                    <a:pt x="49" y="30"/>
                  </a:lnTo>
                  <a:lnTo>
                    <a:pt x="46" y="30"/>
                  </a:lnTo>
                  <a:lnTo>
                    <a:pt x="43" y="30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6" y="30"/>
                  </a:lnTo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9" name="Freeform 1422">
              <a:extLst>
                <a:ext uri="{FF2B5EF4-FFF2-40B4-BE49-F238E27FC236}">
                  <a16:creationId xmlns:a16="http://schemas.microsoft.com/office/drawing/2014/main" id="{5DB9394B-525E-486C-8014-9F6707A2A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861"/>
              <a:ext cx="236" cy="47"/>
            </a:xfrm>
            <a:custGeom>
              <a:avLst/>
              <a:gdLst>
                <a:gd name="T0" fmla="*/ 22177 w 159"/>
                <a:gd name="T1" fmla="*/ 1344 h 38"/>
                <a:gd name="T2" fmla="*/ 16824 w 159"/>
                <a:gd name="T3" fmla="*/ 1255 h 38"/>
                <a:gd name="T4" fmla="*/ 10066 w 159"/>
                <a:gd name="T5" fmla="*/ 1232 h 38"/>
                <a:gd name="T6" fmla="*/ 5582 w 159"/>
                <a:gd name="T7" fmla="*/ 1196 h 38"/>
                <a:gd name="T8" fmla="*/ 1461 w 159"/>
                <a:gd name="T9" fmla="*/ 1137 h 38"/>
                <a:gd name="T10" fmla="*/ 1 w 159"/>
                <a:gd name="T11" fmla="*/ 1048 h 38"/>
                <a:gd name="T12" fmla="*/ 1 w 159"/>
                <a:gd name="T13" fmla="*/ 847 h 38"/>
                <a:gd name="T14" fmla="*/ 2169 w 159"/>
                <a:gd name="T15" fmla="*/ 651 h 38"/>
                <a:gd name="T16" fmla="*/ 5582 w 159"/>
                <a:gd name="T17" fmla="*/ 486 h 38"/>
                <a:gd name="T18" fmla="*/ 14941 w 159"/>
                <a:gd name="T19" fmla="*/ 334 h 38"/>
                <a:gd name="T20" fmla="*/ 28743 w 159"/>
                <a:gd name="T21" fmla="*/ 218 h 38"/>
                <a:gd name="T22" fmla="*/ 45624 w 159"/>
                <a:gd name="T23" fmla="*/ 142 h 38"/>
                <a:gd name="T24" fmla="*/ 61737 w 159"/>
                <a:gd name="T25" fmla="*/ 115 h 38"/>
                <a:gd name="T26" fmla="*/ 74294 w 159"/>
                <a:gd name="T27" fmla="*/ 2 h 38"/>
                <a:gd name="T28" fmla="*/ 84780 w 159"/>
                <a:gd name="T29" fmla="*/ 1 h 38"/>
                <a:gd name="T30" fmla="*/ 93990 w 159"/>
                <a:gd name="T31" fmla="*/ 0 h 38"/>
                <a:gd name="T32" fmla="*/ 102004 w 159"/>
                <a:gd name="T33" fmla="*/ 1 h 38"/>
                <a:gd name="T34" fmla="*/ 110273 w 159"/>
                <a:gd name="T35" fmla="*/ 2 h 38"/>
                <a:gd name="T36" fmla="*/ 118963 w 159"/>
                <a:gd name="T37" fmla="*/ 142 h 38"/>
                <a:gd name="T38" fmla="*/ 125168 w 159"/>
                <a:gd name="T39" fmla="*/ 270 h 38"/>
                <a:gd name="T40" fmla="*/ 129585 w 159"/>
                <a:gd name="T41" fmla="*/ 480 h 38"/>
                <a:gd name="T42" fmla="*/ 129585 w 159"/>
                <a:gd name="T43" fmla="*/ 743 h 38"/>
                <a:gd name="T44" fmla="*/ 123752 w 159"/>
                <a:gd name="T45" fmla="*/ 847 h 38"/>
                <a:gd name="T46" fmla="*/ 118001 w 159"/>
                <a:gd name="T47" fmla="*/ 847 h 38"/>
                <a:gd name="T48" fmla="*/ 107638 w 159"/>
                <a:gd name="T49" fmla="*/ 919 h 38"/>
                <a:gd name="T50" fmla="*/ 94951 w 159"/>
                <a:gd name="T51" fmla="*/ 996 h 38"/>
                <a:gd name="T52" fmla="*/ 80149 w 159"/>
                <a:gd name="T53" fmla="*/ 1124 h 38"/>
                <a:gd name="T54" fmla="*/ 64931 w 159"/>
                <a:gd name="T55" fmla="*/ 1196 h 38"/>
                <a:gd name="T56" fmla="*/ 52629 w 159"/>
                <a:gd name="T57" fmla="*/ 1255 h 38"/>
                <a:gd name="T58" fmla="*/ 42308 w 159"/>
                <a:gd name="T59" fmla="*/ 1344 h 38"/>
                <a:gd name="T60" fmla="*/ 37064 w 159"/>
                <a:gd name="T61" fmla="*/ 1344 h 38"/>
                <a:gd name="T62" fmla="*/ 32276 w 159"/>
                <a:gd name="T63" fmla="*/ 1390 h 38"/>
                <a:gd name="T64" fmla="*/ 27091 w 159"/>
                <a:gd name="T65" fmla="*/ 1344 h 38"/>
                <a:gd name="T66" fmla="*/ 23889 w 159"/>
                <a:gd name="T67" fmla="*/ 1344 h 38"/>
                <a:gd name="T68" fmla="*/ 22177 w 159"/>
                <a:gd name="T69" fmla="*/ 1344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"/>
                <a:gd name="T106" fmla="*/ 0 h 38"/>
                <a:gd name="T107" fmla="*/ 159 w 159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" h="38">
                  <a:moveTo>
                    <a:pt x="27" y="36"/>
                  </a:moveTo>
                  <a:lnTo>
                    <a:pt x="27" y="36"/>
                  </a:lnTo>
                  <a:lnTo>
                    <a:pt x="23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8" y="9"/>
                  </a:lnTo>
                  <a:lnTo>
                    <a:pt x="26" y="8"/>
                  </a:lnTo>
                  <a:lnTo>
                    <a:pt x="35" y="6"/>
                  </a:lnTo>
                  <a:lnTo>
                    <a:pt x="44" y="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75" y="3"/>
                  </a:lnTo>
                  <a:lnTo>
                    <a:pt x="83" y="2"/>
                  </a:lnTo>
                  <a:lnTo>
                    <a:pt x="90" y="2"/>
                  </a:lnTo>
                  <a:lnTo>
                    <a:pt x="97" y="1"/>
                  </a:lnTo>
                  <a:lnTo>
                    <a:pt x="103" y="1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1"/>
                  </a:lnTo>
                  <a:lnTo>
                    <a:pt x="129" y="1"/>
                  </a:lnTo>
                  <a:lnTo>
                    <a:pt x="134" y="2"/>
                  </a:lnTo>
                  <a:lnTo>
                    <a:pt x="139" y="3"/>
                  </a:lnTo>
                  <a:lnTo>
                    <a:pt x="144" y="4"/>
                  </a:lnTo>
                  <a:lnTo>
                    <a:pt x="149" y="6"/>
                  </a:lnTo>
                  <a:lnTo>
                    <a:pt x="152" y="7"/>
                  </a:lnTo>
                  <a:lnTo>
                    <a:pt x="155" y="10"/>
                  </a:lnTo>
                  <a:lnTo>
                    <a:pt x="157" y="12"/>
                  </a:lnTo>
                  <a:lnTo>
                    <a:pt x="158" y="17"/>
                  </a:lnTo>
                  <a:lnTo>
                    <a:pt x="157" y="20"/>
                  </a:lnTo>
                  <a:lnTo>
                    <a:pt x="155" y="22"/>
                  </a:lnTo>
                  <a:lnTo>
                    <a:pt x="150" y="23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8" y="24"/>
                  </a:lnTo>
                  <a:lnTo>
                    <a:pt x="131" y="25"/>
                  </a:lnTo>
                  <a:lnTo>
                    <a:pt x="123" y="26"/>
                  </a:lnTo>
                  <a:lnTo>
                    <a:pt x="115" y="27"/>
                  </a:lnTo>
                  <a:lnTo>
                    <a:pt x="106" y="29"/>
                  </a:lnTo>
                  <a:lnTo>
                    <a:pt x="97" y="30"/>
                  </a:lnTo>
                  <a:lnTo>
                    <a:pt x="88" y="31"/>
                  </a:lnTo>
                  <a:lnTo>
                    <a:pt x="79" y="32"/>
                  </a:lnTo>
                  <a:lnTo>
                    <a:pt x="71" y="33"/>
                  </a:lnTo>
                  <a:lnTo>
                    <a:pt x="64" y="34"/>
                  </a:lnTo>
                  <a:lnTo>
                    <a:pt x="57" y="35"/>
                  </a:lnTo>
                  <a:lnTo>
                    <a:pt x="51" y="36"/>
                  </a:lnTo>
                  <a:lnTo>
                    <a:pt x="48" y="3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7" y="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0" name="Freeform 1423">
              <a:extLst>
                <a:ext uri="{FF2B5EF4-FFF2-40B4-BE49-F238E27FC236}">
                  <a16:creationId xmlns:a16="http://schemas.microsoft.com/office/drawing/2014/main" id="{2B624CB3-8CE4-48C7-AE2F-CD90F9DB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63"/>
              <a:ext cx="205" cy="29"/>
            </a:xfrm>
            <a:custGeom>
              <a:avLst/>
              <a:gdLst>
                <a:gd name="T0" fmla="*/ 15840 w 138"/>
                <a:gd name="T1" fmla="*/ 1078 h 23"/>
                <a:gd name="T2" fmla="*/ 10663 w 138"/>
                <a:gd name="T3" fmla="*/ 1014 h 23"/>
                <a:gd name="T4" fmla="*/ 7178 w 138"/>
                <a:gd name="T5" fmla="*/ 1014 h 23"/>
                <a:gd name="T6" fmla="*/ 3803 w 138"/>
                <a:gd name="T7" fmla="*/ 986 h 23"/>
                <a:gd name="T8" fmla="*/ 1 w 138"/>
                <a:gd name="T9" fmla="*/ 855 h 23"/>
                <a:gd name="T10" fmla="*/ 1474 w 138"/>
                <a:gd name="T11" fmla="*/ 620 h 23"/>
                <a:gd name="T12" fmla="*/ 7178 w 138"/>
                <a:gd name="T13" fmla="*/ 401 h 23"/>
                <a:gd name="T14" fmla="*/ 15840 w 138"/>
                <a:gd name="T15" fmla="*/ 318 h 23"/>
                <a:gd name="T16" fmla="*/ 27509 w 138"/>
                <a:gd name="T17" fmla="*/ 200 h 23"/>
                <a:gd name="T18" fmla="*/ 40865 w 138"/>
                <a:gd name="T19" fmla="*/ 126 h 23"/>
                <a:gd name="T20" fmla="*/ 55203 w 138"/>
                <a:gd name="T21" fmla="*/ 126 h 23"/>
                <a:gd name="T22" fmla="*/ 67065 w 138"/>
                <a:gd name="T23" fmla="*/ 1 h 23"/>
                <a:gd name="T24" fmla="*/ 77760 w 138"/>
                <a:gd name="T25" fmla="*/ 0 h 23"/>
                <a:gd name="T26" fmla="*/ 86632 w 138"/>
                <a:gd name="T27" fmla="*/ 0 h 23"/>
                <a:gd name="T28" fmla="*/ 94616 w 138"/>
                <a:gd name="T29" fmla="*/ 1 h 23"/>
                <a:gd name="T30" fmla="*/ 101144 w 138"/>
                <a:gd name="T31" fmla="*/ 126 h 23"/>
                <a:gd name="T32" fmla="*/ 105339 w 138"/>
                <a:gd name="T33" fmla="*/ 126 h 23"/>
                <a:gd name="T34" fmla="*/ 109847 w 138"/>
                <a:gd name="T35" fmla="*/ 159 h 23"/>
                <a:gd name="T36" fmla="*/ 113176 w 138"/>
                <a:gd name="T37" fmla="*/ 252 h 23"/>
                <a:gd name="T38" fmla="*/ 114582 w 138"/>
                <a:gd name="T39" fmla="*/ 376 h 23"/>
                <a:gd name="T40" fmla="*/ 107753 w 138"/>
                <a:gd name="T41" fmla="*/ 376 h 23"/>
                <a:gd name="T42" fmla="*/ 99890 w 138"/>
                <a:gd name="T43" fmla="*/ 376 h 23"/>
                <a:gd name="T44" fmla="*/ 90178 w 138"/>
                <a:gd name="T45" fmla="*/ 401 h 23"/>
                <a:gd name="T46" fmla="*/ 80219 w 138"/>
                <a:gd name="T47" fmla="*/ 474 h 23"/>
                <a:gd name="T48" fmla="*/ 69300 w 138"/>
                <a:gd name="T49" fmla="*/ 506 h 23"/>
                <a:gd name="T50" fmla="*/ 59147 w 138"/>
                <a:gd name="T51" fmla="*/ 638 h 23"/>
                <a:gd name="T52" fmla="*/ 48365 w 138"/>
                <a:gd name="T53" fmla="*/ 782 h 23"/>
                <a:gd name="T54" fmla="*/ 39258 w 138"/>
                <a:gd name="T55" fmla="*/ 951 h 23"/>
                <a:gd name="T56" fmla="*/ 31404 w 138"/>
                <a:gd name="T57" fmla="*/ 1014 h 23"/>
                <a:gd name="T58" fmla="*/ 26852 w 138"/>
                <a:gd name="T59" fmla="*/ 1122 h 23"/>
                <a:gd name="T60" fmla="*/ 21917 w 138"/>
                <a:gd name="T61" fmla="*/ 1122 h 23"/>
                <a:gd name="T62" fmla="*/ 18518 w 138"/>
                <a:gd name="T63" fmla="*/ 1078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23"/>
                <a:gd name="T98" fmla="*/ 138 w 138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23">
                  <a:moveTo>
                    <a:pt x="21" y="21"/>
                  </a:moveTo>
                  <a:lnTo>
                    <a:pt x="19" y="21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9" y="8"/>
                  </a:lnTo>
                  <a:lnTo>
                    <a:pt x="13" y="7"/>
                  </a:lnTo>
                  <a:lnTo>
                    <a:pt x="19" y="6"/>
                  </a:lnTo>
                  <a:lnTo>
                    <a:pt x="25" y="5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9" y="2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3" y="2"/>
                  </a:lnTo>
                  <a:lnTo>
                    <a:pt x="80" y="1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3" y="1"/>
                  </a:lnTo>
                  <a:lnTo>
                    <a:pt x="117" y="1"/>
                  </a:lnTo>
                  <a:lnTo>
                    <a:pt x="121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31" y="3"/>
                  </a:lnTo>
                  <a:lnTo>
                    <a:pt x="132" y="3"/>
                  </a:lnTo>
                  <a:lnTo>
                    <a:pt x="135" y="5"/>
                  </a:lnTo>
                  <a:lnTo>
                    <a:pt x="137" y="6"/>
                  </a:lnTo>
                  <a:lnTo>
                    <a:pt x="137" y="7"/>
                  </a:lnTo>
                  <a:lnTo>
                    <a:pt x="133" y="7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3" y="9"/>
                  </a:lnTo>
                  <a:lnTo>
                    <a:pt x="96" y="9"/>
                  </a:lnTo>
                  <a:lnTo>
                    <a:pt x="90" y="9"/>
                  </a:lnTo>
                  <a:lnTo>
                    <a:pt x="83" y="10"/>
                  </a:lnTo>
                  <a:lnTo>
                    <a:pt x="77" y="11"/>
                  </a:lnTo>
                  <a:lnTo>
                    <a:pt x="71" y="13"/>
                  </a:lnTo>
                  <a:lnTo>
                    <a:pt x="64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8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5" y="21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1" y="21"/>
                  </a:lnTo>
                </a:path>
              </a:pathLst>
            </a:custGeom>
            <a:solidFill>
              <a:srgbClr val="CC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1" name="Freeform 1424">
              <a:extLst>
                <a:ext uri="{FF2B5EF4-FFF2-40B4-BE49-F238E27FC236}">
                  <a16:creationId xmlns:a16="http://schemas.microsoft.com/office/drawing/2014/main" id="{95151F35-5166-47CF-8EC8-7BCC7141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865"/>
              <a:ext cx="200" cy="25"/>
            </a:xfrm>
            <a:custGeom>
              <a:avLst/>
              <a:gdLst>
                <a:gd name="T0" fmla="*/ 34785 w 135"/>
                <a:gd name="T1" fmla="*/ 666 h 20"/>
                <a:gd name="T2" fmla="*/ 43698 w 135"/>
                <a:gd name="T3" fmla="*/ 538 h 20"/>
                <a:gd name="T4" fmla="*/ 52904 w 135"/>
                <a:gd name="T5" fmla="*/ 455 h 20"/>
                <a:gd name="T6" fmla="*/ 62628 w 135"/>
                <a:gd name="T7" fmla="*/ 364 h 20"/>
                <a:gd name="T8" fmla="*/ 72676 w 135"/>
                <a:gd name="T9" fmla="*/ 305 h 20"/>
                <a:gd name="T10" fmla="*/ 81462 w 135"/>
                <a:gd name="T11" fmla="*/ 291 h 20"/>
                <a:gd name="T12" fmla="*/ 90754 w 135"/>
                <a:gd name="T13" fmla="*/ 233 h 20"/>
                <a:gd name="T14" fmla="*/ 98247 w 135"/>
                <a:gd name="T15" fmla="*/ 233 h 20"/>
                <a:gd name="T16" fmla="*/ 105591 w 135"/>
                <a:gd name="T17" fmla="*/ 233 h 20"/>
                <a:gd name="T18" fmla="*/ 106120 w 135"/>
                <a:gd name="T19" fmla="*/ 173 h 20"/>
                <a:gd name="T20" fmla="*/ 102806 w 135"/>
                <a:gd name="T21" fmla="*/ 110 h 20"/>
                <a:gd name="T22" fmla="*/ 99516 w 135"/>
                <a:gd name="T23" fmla="*/ 110 h 20"/>
                <a:gd name="T24" fmla="*/ 95908 w 135"/>
                <a:gd name="T25" fmla="*/ 1 h 20"/>
                <a:gd name="T26" fmla="*/ 89344 w 135"/>
                <a:gd name="T27" fmla="*/ 0 h 20"/>
                <a:gd name="T28" fmla="*/ 82470 w 135"/>
                <a:gd name="T29" fmla="*/ 0 h 20"/>
                <a:gd name="T30" fmla="*/ 74016 w 135"/>
                <a:gd name="T31" fmla="*/ 0 h 20"/>
                <a:gd name="T32" fmla="*/ 64059 w 135"/>
                <a:gd name="T33" fmla="*/ 0 h 20"/>
                <a:gd name="T34" fmla="*/ 52904 w 135"/>
                <a:gd name="T35" fmla="*/ 1 h 20"/>
                <a:gd name="T36" fmla="*/ 39917 w 135"/>
                <a:gd name="T37" fmla="*/ 110 h 20"/>
                <a:gd name="T38" fmla="*/ 26474 w 135"/>
                <a:gd name="T39" fmla="*/ 125 h 20"/>
                <a:gd name="T40" fmla="*/ 14870 w 135"/>
                <a:gd name="T41" fmla="*/ 233 h 20"/>
                <a:gd name="T42" fmla="*/ 6775 w 135"/>
                <a:gd name="T43" fmla="*/ 305 h 20"/>
                <a:gd name="T44" fmla="*/ 1 w 135"/>
                <a:gd name="T45" fmla="*/ 529 h 20"/>
                <a:gd name="T46" fmla="*/ 1 w 135"/>
                <a:gd name="T47" fmla="*/ 666 h 20"/>
                <a:gd name="T48" fmla="*/ 4573 w 135"/>
                <a:gd name="T49" fmla="*/ 735 h 20"/>
                <a:gd name="T50" fmla="*/ 6775 w 135"/>
                <a:gd name="T51" fmla="*/ 735 h 20"/>
                <a:gd name="T52" fmla="*/ 10037 w 135"/>
                <a:gd name="T53" fmla="*/ 826 h 20"/>
                <a:gd name="T54" fmla="*/ 14406 w 135"/>
                <a:gd name="T55" fmla="*/ 833 h 20"/>
                <a:gd name="T56" fmla="*/ 16729 w 135"/>
                <a:gd name="T57" fmla="*/ 833 h 20"/>
                <a:gd name="T58" fmla="*/ 19281 w 135"/>
                <a:gd name="T59" fmla="*/ 833 h 20"/>
                <a:gd name="T60" fmla="*/ 23480 w 135"/>
                <a:gd name="T61" fmla="*/ 833 h 20"/>
                <a:gd name="T62" fmla="*/ 28564 w 135"/>
                <a:gd name="T63" fmla="*/ 735 h 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20"/>
                <a:gd name="T98" fmla="*/ 135 w 135"/>
                <a:gd name="T99" fmla="*/ 20 h 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20">
                  <a:moveTo>
                    <a:pt x="39" y="17"/>
                  </a:moveTo>
                  <a:lnTo>
                    <a:pt x="44" y="15"/>
                  </a:lnTo>
                  <a:lnTo>
                    <a:pt x="49" y="14"/>
                  </a:lnTo>
                  <a:lnTo>
                    <a:pt x="55" y="12"/>
                  </a:lnTo>
                  <a:lnTo>
                    <a:pt x="60" y="11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4" y="8"/>
                  </a:lnTo>
                  <a:lnTo>
                    <a:pt x="91" y="7"/>
                  </a:lnTo>
                  <a:lnTo>
                    <a:pt x="97" y="7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3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3" y="4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6" y="1"/>
                  </a:lnTo>
                  <a:lnTo>
                    <a:pt x="58" y="2"/>
                  </a:lnTo>
                  <a:lnTo>
                    <a:pt x="50" y="2"/>
                  </a:lnTo>
                  <a:lnTo>
                    <a:pt x="40" y="2"/>
                  </a:lnTo>
                  <a:lnTo>
                    <a:pt x="33" y="3"/>
                  </a:lnTo>
                  <a:lnTo>
                    <a:pt x="26" y="4"/>
                  </a:lnTo>
                  <a:lnTo>
                    <a:pt x="19" y="5"/>
                  </a:lnTo>
                  <a:lnTo>
                    <a:pt x="13" y="6"/>
                  </a:lnTo>
                  <a:lnTo>
                    <a:pt x="9" y="7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7"/>
                  </a:lnTo>
                </a:path>
              </a:pathLst>
            </a:custGeom>
            <a:solidFill>
              <a:srgbClr val="D6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2" name="Freeform 1425">
              <a:extLst>
                <a:ext uri="{FF2B5EF4-FFF2-40B4-BE49-F238E27FC236}">
                  <a16:creationId xmlns:a16="http://schemas.microsoft.com/office/drawing/2014/main" id="{8D52D146-8E20-447C-9C80-9DFB1E9B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865"/>
              <a:ext cx="196" cy="23"/>
            </a:xfrm>
            <a:custGeom>
              <a:avLst/>
              <a:gdLst>
                <a:gd name="T0" fmla="*/ 34147 w 132"/>
                <a:gd name="T1" fmla="*/ 356 h 19"/>
                <a:gd name="T2" fmla="*/ 41227 w 132"/>
                <a:gd name="T3" fmla="*/ 284 h 19"/>
                <a:gd name="T4" fmla="*/ 50703 w 132"/>
                <a:gd name="T5" fmla="*/ 235 h 19"/>
                <a:gd name="T6" fmla="*/ 60188 w 132"/>
                <a:gd name="T7" fmla="*/ 222 h 19"/>
                <a:gd name="T8" fmla="*/ 70383 w 132"/>
                <a:gd name="T9" fmla="*/ 151 h 19"/>
                <a:gd name="T10" fmla="*/ 81539 w 132"/>
                <a:gd name="T11" fmla="*/ 125 h 19"/>
                <a:gd name="T12" fmla="*/ 90755 w 132"/>
                <a:gd name="T13" fmla="*/ 125 h 19"/>
                <a:gd name="T14" fmla="*/ 99082 w 132"/>
                <a:gd name="T15" fmla="*/ 125 h 19"/>
                <a:gd name="T16" fmla="*/ 105595 w 132"/>
                <a:gd name="T17" fmla="*/ 125 h 19"/>
                <a:gd name="T18" fmla="*/ 109154 w 132"/>
                <a:gd name="T19" fmla="*/ 85 h 19"/>
                <a:gd name="T20" fmla="*/ 105595 w 132"/>
                <a:gd name="T21" fmla="*/ 2 h 19"/>
                <a:gd name="T22" fmla="*/ 102306 w 132"/>
                <a:gd name="T23" fmla="*/ 2 h 19"/>
                <a:gd name="T24" fmla="*/ 99082 w 132"/>
                <a:gd name="T25" fmla="*/ 1 h 19"/>
                <a:gd name="T26" fmla="*/ 92107 w 132"/>
                <a:gd name="T27" fmla="*/ 0 h 19"/>
                <a:gd name="T28" fmla="*/ 84286 w 132"/>
                <a:gd name="T29" fmla="*/ 0 h 19"/>
                <a:gd name="T30" fmla="*/ 76940 w 132"/>
                <a:gd name="T31" fmla="*/ 0 h 19"/>
                <a:gd name="T32" fmla="*/ 66729 w 132"/>
                <a:gd name="T33" fmla="*/ 1 h 19"/>
                <a:gd name="T34" fmla="*/ 55214 w 132"/>
                <a:gd name="T35" fmla="*/ 2 h 19"/>
                <a:gd name="T36" fmla="*/ 41227 w 132"/>
                <a:gd name="T37" fmla="*/ 2 h 19"/>
                <a:gd name="T38" fmla="*/ 27299 w 132"/>
                <a:gd name="T39" fmla="*/ 85 h 19"/>
                <a:gd name="T40" fmla="*/ 15692 w 132"/>
                <a:gd name="T41" fmla="*/ 125 h 19"/>
                <a:gd name="T42" fmla="*/ 7117 w 132"/>
                <a:gd name="T43" fmla="*/ 183 h 19"/>
                <a:gd name="T44" fmla="*/ 1 w 132"/>
                <a:gd name="T45" fmla="*/ 284 h 19"/>
                <a:gd name="T46" fmla="*/ 1 w 132"/>
                <a:gd name="T47" fmla="*/ 356 h 19"/>
                <a:gd name="T48" fmla="*/ 4793 w 132"/>
                <a:gd name="T49" fmla="*/ 416 h 19"/>
                <a:gd name="T50" fmla="*/ 7117 w 132"/>
                <a:gd name="T51" fmla="*/ 431 h 19"/>
                <a:gd name="T52" fmla="*/ 10185 w 132"/>
                <a:gd name="T53" fmla="*/ 431 h 19"/>
                <a:gd name="T54" fmla="*/ 13989 w 132"/>
                <a:gd name="T55" fmla="*/ 431 h 19"/>
                <a:gd name="T56" fmla="*/ 16866 w 132"/>
                <a:gd name="T57" fmla="*/ 478 h 19"/>
                <a:gd name="T58" fmla="*/ 18699 w 132"/>
                <a:gd name="T59" fmla="*/ 478 h 19"/>
                <a:gd name="T60" fmla="*/ 23964 w 132"/>
                <a:gd name="T61" fmla="*/ 431 h 19"/>
                <a:gd name="T62" fmla="*/ 27765 w 132"/>
                <a:gd name="T63" fmla="*/ 416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"/>
                <a:gd name="T97" fmla="*/ 0 h 19"/>
                <a:gd name="T98" fmla="*/ 132 w 132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" h="19">
                  <a:moveTo>
                    <a:pt x="37" y="15"/>
                  </a:moveTo>
                  <a:lnTo>
                    <a:pt x="41" y="14"/>
                  </a:lnTo>
                  <a:lnTo>
                    <a:pt x="45" y="12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61" y="9"/>
                  </a:lnTo>
                  <a:lnTo>
                    <a:pt x="67" y="8"/>
                  </a:lnTo>
                  <a:lnTo>
                    <a:pt x="73" y="8"/>
                  </a:lnTo>
                  <a:lnTo>
                    <a:pt x="79" y="7"/>
                  </a:lnTo>
                  <a:lnTo>
                    <a:pt x="85" y="6"/>
                  </a:lnTo>
                  <a:lnTo>
                    <a:pt x="92" y="6"/>
                  </a:lnTo>
                  <a:lnTo>
                    <a:pt x="98" y="5"/>
                  </a:lnTo>
                  <a:lnTo>
                    <a:pt x="103" y="5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2" y="5"/>
                  </a:lnTo>
                  <a:lnTo>
                    <a:pt x="127" y="5"/>
                  </a:lnTo>
                  <a:lnTo>
                    <a:pt x="130" y="4"/>
                  </a:lnTo>
                  <a:lnTo>
                    <a:pt x="131" y="3"/>
                  </a:lnTo>
                  <a:lnTo>
                    <a:pt x="128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9" y="1"/>
                  </a:lnTo>
                  <a:lnTo>
                    <a:pt x="115" y="1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7" y="2"/>
                  </a:lnTo>
                  <a:lnTo>
                    <a:pt x="59" y="2"/>
                  </a:lnTo>
                  <a:lnTo>
                    <a:pt x="50" y="2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4"/>
                  </a:lnTo>
                  <a:lnTo>
                    <a:pt x="19" y="5"/>
                  </a:lnTo>
                  <a:lnTo>
                    <a:pt x="13" y="6"/>
                  </a:lnTo>
                  <a:lnTo>
                    <a:pt x="9" y="7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5" y="17"/>
                  </a:lnTo>
                  <a:lnTo>
                    <a:pt x="29" y="17"/>
                  </a:lnTo>
                  <a:lnTo>
                    <a:pt x="32" y="17"/>
                  </a:lnTo>
                  <a:lnTo>
                    <a:pt x="34" y="16"/>
                  </a:lnTo>
                  <a:lnTo>
                    <a:pt x="37" y="15"/>
                  </a:lnTo>
                </a:path>
              </a:pathLst>
            </a:custGeom>
            <a:solidFill>
              <a:srgbClr val="E0A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3" name="Freeform 1426">
              <a:extLst>
                <a:ext uri="{FF2B5EF4-FFF2-40B4-BE49-F238E27FC236}">
                  <a16:creationId xmlns:a16="http://schemas.microsoft.com/office/drawing/2014/main" id="{D4D40C0C-5CB7-442A-AA30-06BE7490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865"/>
              <a:ext cx="191" cy="21"/>
            </a:xfrm>
            <a:custGeom>
              <a:avLst/>
              <a:gdLst>
                <a:gd name="T0" fmla="*/ 29808 w 129"/>
                <a:gd name="T1" fmla="*/ 435 h 17"/>
                <a:gd name="T2" fmla="*/ 36518 w 129"/>
                <a:gd name="T3" fmla="*/ 352 h 17"/>
                <a:gd name="T4" fmla="*/ 44134 w 129"/>
                <a:gd name="T5" fmla="*/ 285 h 17"/>
                <a:gd name="T6" fmla="*/ 54069 w 129"/>
                <a:gd name="T7" fmla="*/ 267 h 17"/>
                <a:gd name="T8" fmla="*/ 62996 w 129"/>
                <a:gd name="T9" fmla="*/ 216 h 17"/>
                <a:gd name="T10" fmla="*/ 72512 w 129"/>
                <a:gd name="T11" fmla="*/ 142 h 17"/>
                <a:gd name="T12" fmla="*/ 81738 w 129"/>
                <a:gd name="T13" fmla="*/ 142 h 17"/>
                <a:gd name="T14" fmla="*/ 88936 w 129"/>
                <a:gd name="T15" fmla="*/ 142 h 17"/>
                <a:gd name="T16" fmla="*/ 95136 w 129"/>
                <a:gd name="T17" fmla="*/ 142 h 17"/>
                <a:gd name="T18" fmla="*/ 98802 w 129"/>
                <a:gd name="T19" fmla="*/ 142 h 17"/>
                <a:gd name="T20" fmla="*/ 101236 w 129"/>
                <a:gd name="T21" fmla="*/ 115 h 17"/>
                <a:gd name="T22" fmla="*/ 99772 w 129"/>
                <a:gd name="T23" fmla="*/ 2 h 17"/>
                <a:gd name="T24" fmla="*/ 96753 w 129"/>
                <a:gd name="T25" fmla="*/ 1 h 17"/>
                <a:gd name="T26" fmla="*/ 94045 w 129"/>
                <a:gd name="T27" fmla="*/ 1 h 17"/>
                <a:gd name="T28" fmla="*/ 90026 w 129"/>
                <a:gd name="T29" fmla="*/ 1 h 17"/>
                <a:gd name="T30" fmla="*/ 83664 w 129"/>
                <a:gd name="T31" fmla="*/ 0 h 17"/>
                <a:gd name="T32" fmla="*/ 76606 w 129"/>
                <a:gd name="T33" fmla="*/ 0 h 17"/>
                <a:gd name="T34" fmla="*/ 68812 w 129"/>
                <a:gd name="T35" fmla="*/ 0 h 17"/>
                <a:gd name="T36" fmla="*/ 58686 w 129"/>
                <a:gd name="T37" fmla="*/ 1 h 17"/>
                <a:gd name="T38" fmla="*/ 46475 w 129"/>
                <a:gd name="T39" fmla="*/ 1 h 17"/>
                <a:gd name="T40" fmla="*/ 33077 w 129"/>
                <a:gd name="T41" fmla="*/ 115 h 17"/>
                <a:gd name="T42" fmla="*/ 20132 w 129"/>
                <a:gd name="T43" fmla="*/ 142 h 17"/>
                <a:gd name="T44" fmla="*/ 9990 w 129"/>
                <a:gd name="T45" fmla="*/ 216 h 17"/>
                <a:gd name="T46" fmla="*/ 3700 w 129"/>
                <a:gd name="T47" fmla="*/ 285 h 17"/>
                <a:gd name="T48" fmla="*/ 0 w 129"/>
                <a:gd name="T49" fmla="*/ 435 h 17"/>
                <a:gd name="T50" fmla="*/ 3078 w 129"/>
                <a:gd name="T51" fmla="*/ 537 h 17"/>
                <a:gd name="T52" fmla="*/ 5478 w 129"/>
                <a:gd name="T53" fmla="*/ 537 h 17"/>
                <a:gd name="T54" fmla="*/ 8611 w 129"/>
                <a:gd name="T55" fmla="*/ 537 h 17"/>
                <a:gd name="T56" fmla="*/ 11251 w 129"/>
                <a:gd name="T57" fmla="*/ 598 h 17"/>
                <a:gd name="T58" fmla="*/ 14318 w 129"/>
                <a:gd name="T59" fmla="*/ 598 h 17"/>
                <a:gd name="T60" fmla="*/ 15721 w 129"/>
                <a:gd name="T61" fmla="*/ 598 h 17"/>
                <a:gd name="T62" fmla="*/ 18878 w 129"/>
                <a:gd name="T63" fmla="*/ 598 h 17"/>
                <a:gd name="T64" fmla="*/ 23277 w 129"/>
                <a:gd name="T65" fmla="*/ 537 h 17"/>
                <a:gd name="T66" fmla="*/ 27736 w 129"/>
                <a:gd name="T67" fmla="*/ 484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17"/>
                <a:gd name="T104" fmla="*/ 129 w 129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17">
                  <a:moveTo>
                    <a:pt x="35" y="13"/>
                  </a:moveTo>
                  <a:lnTo>
                    <a:pt x="38" y="12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51" y="9"/>
                  </a:lnTo>
                  <a:lnTo>
                    <a:pt x="56" y="8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4" y="6"/>
                  </a:lnTo>
                  <a:lnTo>
                    <a:pt x="80" y="6"/>
                  </a:lnTo>
                  <a:lnTo>
                    <a:pt x="86" y="5"/>
                  </a:lnTo>
                  <a:lnTo>
                    <a:pt x="92" y="4"/>
                  </a:lnTo>
                  <a:lnTo>
                    <a:pt x="97" y="4"/>
                  </a:lnTo>
                  <a:lnTo>
                    <a:pt x="103" y="4"/>
                  </a:lnTo>
                  <a:lnTo>
                    <a:pt x="108" y="4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5" y="4"/>
                  </a:lnTo>
                  <a:lnTo>
                    <a:pt x="127" y="4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3" y="1"/>
                  </a:lnTo>
                  <a:lnTo>
                    <a:pt x="121" y="1"/>
                  </a:lnTo>
                  <a:lnTo>
                    <a:pt x="119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67" y="1"/>
                  </a:lnTo>
                  <a:lnTo>
                    <a:pt x="59" y="1"/>
                  </a:lnTo>
                  <a:lnTo>
                    <a:pt x="51" y="2"/>
                  </a:lnTo>
                  <a:lnTo>
                    <a:pt x="42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19" y="5"/>
                  </a:lnTo>
                  <a:lnTo>
                    <a:pt x="13" y="6"/>
                  </a:lnTo>
                  <a:lnTo>
                    <a:pt x="9" y="7"/>
                  </a:lnTo>
                  <a:lnTo>
                    <a:pt x="5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3"/>
                  </a:lnTo>
                </a:path>
              </a:pathLst>
            </a:custGeom>
            <a:solidFill>
              <a:srgbClr val="EB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4" name="Freeform 1427">
              <a:extLst>
                <a:ext uri="{FF2B5EF4-FFF2-40B4-BE49-F238E27FC236}">
                  <a16:creationId xmlns:a16="http://schemas.microsoft.com/office/drawing/2014/main" id="{90093740-68ED-477D-B50A-014C8E17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865"/>
              <a:ext cx="187" cy="20"/>
            </a:xfrm>
            <a:custGeom>
              <a:avLst/>
              <a:gdLst>
                <a:gd name="T0" fmla="*/ 28722 w 126"/>
                <a:gd name="T1" fmla="*/ 455 h 16"/>
                <a:gd name="T2" fmla="*/ 35432 w 126"/>
                <a:gd name="T3" fmla="*/ 380 h 16"/>
                <a:gd name="T4" fmla="*/ 42627 w 126"/>
                <a:gd name="T5" fmla="*/ 305 h 16"/>
                <a:gd name="T6" fmla="*/ 51008 w 126"/>
                <a:gd name="T7" fmla="*/ 280 h 16"/>
                <a:gd name="T8" fmla="*/ 60833 w 126"/>
                <a:gd name="T9" fmla="*/ 231 h 16"/>
                <a:gd name="T10" fmla="*/ 71191 w 126"/>
                <a:gd name="T11" fmla="*/ 169 h 16"/>
                <a:gd name="T12" fmla="*/ 80132 w 126"/>
                <a:gd name="T13" fmla="*/ 169 h 16"/>
                <a:gd name="T14" fmla="*/ 88484 w 126"/>
                <a:gd name="T15" fmla="*/ 125 h 16"/>
                <a:gd name="T16" fmla="*/ 94892 w 126"/>
                <a:gd name="T17" fmla="*/ 125 h 16"/>
                <a:gd name="T18" fmla="*/ 98650 w 126"/>
                <a:gd name="T19" fmla="*/ 125 h 16"/>
                <a:gd name="T20" fmla="*/ 101868 w 126"/>
                <a:gd name="T21" fmla="*/ 125 h 16"/>
                <a:gd name="T22" fmla="*/ 101868 w 126"/>
                <a:gd name="T23" fmla="*/ 110 h 16"/>
                <a:gd name="T24" fmla="*/ 99711 w 126"/>
                <a:gd name="T25" fmla="*/ 1 h 16"/>
                <a:gd name="T26" fmla="*/ 97126 w 126"/>
                <a:gd name="T27" fmla="*/ 1 h 16"/>
                <a:gd name="T28" fmla="*/ 93101 w 126"/>
                <a:gd name="T29" fmla="*/ 1 h 16"/>
                <a:gd name="T30" fmla="*/ 86577 w 126"/>
                <a:gd name="T31" fmla="*/ 1 h 16"/>
                <a:gd name="T32" fmla="*/ 78809 w 126"/>
                <a:gd name="T33" fmla="*/ 0 h 16"/>
                <a:gd name="T34" fmla="*/ 71191 w 126"/>
                <a:gd name="T35" fmla="*/ 1 h 16"/>
                <a:gd name="T36" fmla="*/ 60833 w 126"/>
                <a:gd name="T37" fmla="*/ 1 h 16"/>
                <a:gd name="T38" fmla="*/ 49292 w 126"/>
                <a:gd name="T39" fmla="*/ 1 h 16"/>
                <a:gd name="T40" fmla="*/ 34369 w 126"/>
                <a:gd name="T41" fmla="*/ 125 h 16"/>
                <a:gd name="T42" fmla="*/ 21726 w 126"/>
                <a:gd name="T43" fmla="*/ 169 h 16"/>
                <a:gd name="T44" fmla="*/ 10514 w 126"/>
                <a:gd name="T45" fmla="*/ 280 h 16"/>
                <a:gd name="T46" fmla="*/ 3759 w 126"/>
                <a:gd name="T47" fmla="*/ 305 h 16"/>
                <a:gd name="T48" fmla="*/ 0 w 126"/>
                <a:gd name="T49" fmla="*/ 499 h 16"/>
                <a:gd name="T50" fmla="*/ 3216 w 126"/>
                <a:gd name="T51" fmla="*/ 650 h 16"/>
                <a:gd name="T52" fmla="*/ 6778 w 126"/>
                <a:gd name="T53" fmla="*/ 650 h 16"/>
                <a:gd name="T54" fmla="*/ 8280 w 126"/>
                <a:gd name="T55" fmla="*/ 650 h 16"/>
                <a:gd name="T56" fmla="*/ 10514 w 126"/>
                <a:gd name="T57" fmla="*/ 666 h 16"/>
                <a:gd name="T58" fmla="*/ 13949 w 126"/>
                <a:gd name="T59" fmla="*/ 666 h 16"/>
                <a:gd name="T60" fmla="*/ 16812 w 126"/>
                <a:gd name="T61" fmla="*/ 666 h 16"/>
                <a:gd name="T62" fmla="*/ 20702 w 126"/>
                <a:gd name="T63" fmla="*/ 650 h 16"/>
                <a:gd name="T64" fmla="*/ 25475 w 126"/>
                <a:gd name="T65" fmla="*/ 538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6"/>
                <a:gd name="T101" fmla="*/ 126 w 12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6">
                  <a:moveTo>
                    <a:pt x="33" y="11"/>
                  </a:moveTo>
                  <a:lnTo>
                    <a:pt x="35" y="10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2" y="7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69" y="5"/>
                  </a:lnTo>
                  <a:lnTo>
                    <a:pt x="74" y="5"/>
                  </a:lnTo>
                  <a:lnTo>
                    <a:pt x="81" y="4"/>
                  </a:lnTo>
                  <a:lnTo>
                    <a:pt x="87" y="4"/>
                  </a:lnTo>
                  <a:lnTo>
                    <a:pt x="93" y="4"/>
                  </a:lnTo>
                  <a:lnTo>
                    <a:pt x="98" y="4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5" y="3"/>
                  </a:lnTo>
                  <a:lnTo>
                    <a:pt x="124" y="2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20" y="1"/>
                  </a:lnTo>
                  <a:lnTo>
                    <a:pt x="118" y="1"/>
                  </a:lnTo>
                  <a:lnTo>
                    <a:pt x="115" y="1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5" y="1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7" y="1"/>
                  </a:lnTo>
                  <a:lnTo>
                    <a:pt x="81" y="1"/>
                  </a:lnTo>
                  <a:lnTo>
                    <a:pt x="74" y="1"/>
                  </a:lnTo>
                  <a:lnTo>
                    <a:pt x="67" y="1"/>
                  </a:lnTo>
                  <a:lnTo>
                    <a:pt x="60" y="1"/>
                  </a:lnTo>
                  <a:lnTo>
                    <a:pt x="51" y="2"/>
                  </a:lnTo>
                  <a:lnTo>
                    <a:pt x="42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3" y="6"/>
                  </a:lnTo>
                  <a:lnTo>
                    <a:pt x="9" y="6"/>
                  </a:lnTo>
                  <a:lnTo>
                    <a:pt x="5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1" y="12"/>
                  </a:lnTo>
                  <a:lnTo>
                    <a:pt x="33" y="11"/>
                  </a:lnTo>
                </a:path>
              </a:pathLst>
            </a:custGeom>
            <a:solidFill>
              <a:srgbClr val="F5B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5" name="Freeform 1428">
              <a:extLst>
                <a:ext uri="{FF2B5EF4-FFF2-40B4-BE49-F238E27FC236}">
                  <a16:creationId xmlns:a16="http://schemas.microsoft.com/office/drawing/2014/main" id="{F42901EE-BF23-4678-90B4-98E3B2F2B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866"/>
              <a:ext cx="184" cy="17"/>
            </a:xfrm>
            <a:custGeom>
              <a:avLst/>
              <a:gdLst>
                <a:gd name="T0" fmla="*/ 13355 w 124"/>
                <a:gd name="T1" fmla="*/ 349 h 14"/>
                <a:gd name="T2" fmla="*/ 10040 w 124"/>
                <a:gd name="T3" fmla="*/ 345 h 14"/>
                <a:gd name="T4" fmla="*/ 8270 w 124"/>
                <a:gd name="T5" fmla="*/ 345 h 14"/>
                <a:gd name="T6" fmla="*/ 5573 w 124"/>
                <a:gd name="T7" fmla="*/ 345 h 14"/>
                <a:gd name="T8" fmla="*/ 3756 w 124"/>
                <a:gd name="T9" fmla="*/ 345 h 14"/>
                <a:gd name="T10" fmla="*/ 1460 w 124"/>
                <a:gd name="T11" fmla="*/ 287 h 14"/>
                <a:gd name="T12" fmla="*/ 0 w 124"/>
                <a:gd name="T13" fmla="*/ 282 h 14"/>
                <a:gd name="T14" fmla="*/ 1 w 124"/>
                <a:gd name="T15" fmla="*/ 232 h 14"/>
                <a:gd name="T16" fmla="*/ 3756 w 124"/>
                <a:gd name="T17" fmla="*/ 160 h 14"/>
                <a:gd name="T18" fmla="*/ 7077 w 124"/>
                <a:gd name="T19" fmla="*/ 132 h 14"/>
                <a:gd name="T20" fmla="*/ 10501 w 124"/>
                <a:gd name="T21" fmla="*/ 132 h 14"/>
                <a:gd name="T22" fmla="*/ 15582 w 124"/>
                <a:gd name="T23" fmla="*/ 109 h 14"/>
                <a:gd name="T24" fmla="*/ 22107 w 124"/>
                <a:gd name="T25" fmla="*/ 90 h 14"/>
                <a:gd name="T26" fmla="*/ 27021 w 124"/>
                <a:gd name="T27" fmla="*/ 90 h 14"/>
                <a:gd name="T28" fmla="*/ 34310 w 124"/>
                <a:gd name="T29" fmla="*/ 2 h 14"/>
                <a:gd name="T30" fmla="*/ 42074 w 124"/>
                <a:gd name="T31" fmla="*/ 1 h 14"/>
                <a:gd name="T32" fmla="*/ 49216 w 124"/>
                <a:gd name="T33" fmla="*/ 1 h 14"/>
                <a:gd name="T34" fmla="*/ 56012 w 124"/>
                <a:gd name="T35" fmla="*/ 1 h 14"/>
                <a:gd name="T36" fmla="*/ 60763 w 124"/>
                <a:gd name="T37" fmla="*/ 0 h 14"/>
                <a:gd name="T38" fmla="*/ 66323 w 124"/>
                <a:gd name="T39" fmla="*/ 0 h 14"/>
                <a:gd name="T40" fmla="*/ 70638 w 124"/>
                <a:gd name="T41" fmla="*/ 0 h 14"/>
                <a:gd name="T42" fmla="*/ 75547 w 124"/>
                <a:gd name="T43" fmla="*/ 0 h 14"/>
                <a:gd name="T44" fmla="*/ 78503 w 124"/>
                <a:gd name="T45" fmla="*/ 0 h 14"/>
                <a:gd name="T46" fmla="*/ 81804 w 124"/>
                <a:gd name="T47" fmla="*/ 0 h 14"/>
                <a:gd name="T48" fmla="*/ 85999 w 124"/>
                <a:gd name="T49" fmla="*/ 0 h 14"/>
                <a:gd name="T50" fmla="*/ 89236 w 124"/>
                <a:gd name="T51" fmla="*/ 0 h 14"/>
                <a:gd name="T52" fmla="*/ 91602 w 124"/>
                <a:gd name="T53" fmla="*/ 0 h 14"/>
                <a:gd name="T54" fmla="*/ 93294 w 124"/>
                <a:gd name="T55" fmla="*/ 1 h 14"/>
                <a:gd name="T56" fmla="*/ 94870 w 124"/>
                <a:gd name="T57" fmla="*/ 1 h 14"/>
                <a:gd name="T58" fmla="*/ 96809 w 124"/>
                <a:gd name="T59" fmla="*/ 1 h 14"/>
                <a:gd name="T60" fmla="*/ 98415 w 124"/>
                <a:gd name="T61" fmla="*/ 1 h 14"/>
                <a:gd name="T62" fmla="*/ 99483 w 124"/>
                <a:gd name="T63" fmla="*/ 1 h 14"/>
                <a:gd name="T64" fmla="*/ 100035 w 124"/>
                <a:gd name="T65" fmla="*/ 1 h 14"/>
                <a:gd name="T66" fmla="*/ 101286 w 124"/>
                <a:gd name="T67" fmla="*/ 2 h 14"/>
                <a:gd name="T68" fmla="*/ 99483 w 124"/>
                <a:gd name="T69" fmla="*/ 2 h 14"/>
                <a:gd name="T70" fmla="*/ 97891 w 124"/>
                <a:gd name="T71" fmla="*/ 2 h 14"/>
                <a:gd name="T72" fmla="*/ 94870 w 124"/>
                <a:gd name="T73" fmla="*/ 2 h 14"/>
                <a:gd name="T74" fmla="*/ 92641 w 124"/>
                <a:gd name="T75" fmla="*/ 1 h 14"/>
                <a:gd name="T76" fmla="*/ 90164 w 124"/>
                <a:gd name="T77" fmla="*/ 1 h 14"/>
                <a:gd name="T78" fmla="*/ 87793 w 124"/>
                <a:gd name="T79" fmla="*/ 1 h 14"/>
                <a:gd name="T80" fmla="*/ 84567 w 124"/>
                <a:gd name="T81" fmla="*/ 1 h 14"/>
                <a:gd name="T82" fmla="*/ 80016 w 124"/>
                <a:gd name="T83" fmla="*/ 1 h 14"/>
                <a:gd name="T84" fmla="*/ 75547 w 124"/>
                <a:gd name="T85" fmla="*/ 2 h 14"/>
                <a:gd name="T86" fmla="*/ 70935 w 124"/>
                <a:gd name="T87" fmla="*/ 2 h 14"/>
                <a:gd name="T88" fmla="*/ 66323 w 124"/>
                <a:gd name="T89" fmla="*/ 2 h 14"/>
                <a:gd name="T90" fmla="*/ 61549 w 124"/>
                <a:gd name="T91" fmla="*/ 90 h 14"/>
                <a:gd name="T92" fmla="*/ 57522 w 124"/>
                <a:gd name="T93" fmla="*/ 90 h 14"/>
                <a:gd name="T94" fmla="*/ 51388 w 124"/>
                <a:gd name="T95" fmla="*/ 90 h 14"/>
                <a:gd name="T96" fmla="*/ 46840 w 124"/>
                <a:gd name="T97" fmla="*/ 109 h 14"/>
                <a:gd name="T98" fmla="*/ 42074 w 124"/>
                <a:gd name="T99" fmla="*/ 132 h 14"/>
                <a:gd name="T100" fmla="*/ 38765 w 124"/>
                <a:gd name="T101" fmla="*/ 132 h 14"/>
                <a:gd name="T102" fmla="*/ 34310 w 124"/>
                <a:gd name="T103" fmla="*/ 160 h 14"/>
                <a:gd name="T104" fmla="*/ 31000 w 124"/>
                <a:gd name="T105" fmla="*/ 194 h 14"/>
                <a:gd name="T106" fmla="*/ 28554 w 124"/>
                <a:gd name="T107" fmla="*/ 232 h 14"/>
                <a:gd name="T108" fmla="*/ 26124 w 124"/>
                <a:gd name="T109" fmla="*/ 232 h 14"/>
                <a:gd name="T110" fmla="*/ 25438 w 124"/>
                <a:gd name="T111" fmla="*/ 232 h 14"/>
                <a:gd name="T112" fmla="*/ 23804 w 124"/>
                <a:gd name="T113" fmla="*/ 282 h 14"/>
                <a:gd name="T114" fmla="*/ 21620 w 124"/>
                <a:gd name="T115" fmla="*/ 287 h 14"/>
                <a:gd name="T116" fmla="*/ 18597 w 124"/>
                <a:gd name="T117" fmla="*/ 345 h 14"/>
                <a:gd name="T118" fmla="*/ 17143 w 124"/>
                <a:gd name="T119" fmla="*/ 345 h 14"/>
                <a:gd name="T120" fmla="*/ 15582 w 124"/>
                <a:gd name="T121" fmla="*/ 345 h 14"/>
                <a:gd name="T122" fmla="*/ 13905 w 124"/>
                <a:gd name="T123" fmla="*/ 349 h 14"/>
                <a:gd name="T124" fmla="*/ 13355 w 124"/>
                <a:gd name="T125" fmla="*/ 349 h 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4"/>
                <a:gd name="T191" fmla="*/ 124 w 124"/>
                <a:gd name="T192" fmla="*/ 14 h 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4">
                  <a:moveTo>
                    <a:pt x="16" y="13"/>
                  </a:moveTo>
                  <a:lnTo>
                    <a:pt x="12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6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9" y="4"/>
                  </a:lnTo>
                  <a:lnTo>
                    <a:pt x="27" y="3"/>
                  </a:lnTo>
                  <a:lnTo>
                    <a:pt x="33" y="3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60" y="1"/>
                  </a:lnTo>
                  <a:lnTo>
                    <a:pt x="68" y="1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1"/>
                  </a:lnTo>
                  <a:lnTo>
                    <a:pt x="116" y="1"/>
                  </a:lnTo>
                  <a:lnTo>
                    <a:pt x="118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3" y="1"/>
                  </a:lnTo>
                  <a:lnTo>
                    <a:pt x="98" y="1"/>
                  </a:lnTo>
                  <a:lnTo>
                    <a:pt x="92" y="2"/>
                  </a:lnTo>
                  <a:lnTo>
                    <a:pt x="87" y="2"/>
                  </a:lnTo>
                  <a:lnTo>
                    <a:pt x="81" y="2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63" y="3"/>
                  </a:lnTo>
                  <a:lnTo>
                    <a:pt x="57" y="4"/>
                  </a:lnTo>
                  <a:lnTo>
                    <a:pt x="51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6" y="13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6" name="Freeform 1429">
              <a:extLst>
                <a:ext uri="{FF2B5EF4-FFF2-40B4-BE49-F238E27FC236}">
                  <a16:creationId xmlns:a16="http://schemas.microsoft.com/office/drawing/2014/main" id="{CB5D8D51-F823-42E2-B9EA-3D8D7222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131"/>
              <a:ext cx="98" cy="30"/>
            </a:xfrm>
            <a:custGeom>
              <a:avLst/>
              <a:gdLst>
                <a:gd name="T0" fmla="*/ 0 w 66"/>
                <a:gd name="T1" fmla="*/ 291 h 24"/>
                <a:gd name="T2" fmla="*/ 0 w 66"/>
                <a:gd name="T3" fmla="*/ 291 h 24"/>
                <a:gd name="T4" fmla="*/ 1 w 66"/>
                <a:gd name="T5" fmla="*/ 364 h 24"/>
                <a:gd name="T6" fmla="*/ 1464 w 66"/>
                <a:gd name="T7" fmla="*/ 455 h 24"/>
                <a:gd name="T8" fmla="*/ 3228 w 66"/>
                <a:gd name="T9" fmla="*/ 538 h 24"/>
                <a:gd name="T10" fmla="*/ 4793 w 66"/>
                <a:gd name="T11" fmla="*/ 661 h 24"/>
                <a:gd name="T12" fmla="*/ 9055 w 66"/>
                <a:gd name="T13" fmla="*/ 735 h 24"/>
                <a:gd name="T14" fmla="*/ 13445 w 66"/>
                <a:gd name="T15" fmla="*/ 826 h 24"/>
                <a:gd name="T16" fmla="*/ 18699 w 66"/>
                <a:gd name="T17" fmla="*/ 889 h 24"/>
                <a:gd name="T18" fmla="*/ 20772 w 66"/>
                <a:gd name="T19" fmla="*/ 930 h 24"/>
                <a:gd name="T20" fmla="*/ 23964 w 66"/>
                <a:gd name="T21" fmla="*/ 930 h 24"/>
                <a:gd name="T22" fmla="*/ 29644 w 66"/>
                <a:gd name="T23" fmla="*/ 930 h 24"/>
                <a:gd name="T24" fmla="*/ 36535 w 66"/>
                <a:gd name="T25" fmla="*/ 1008 h 24"/>
                <a:gd name="T26" fmla="*/ 42459 w 66"/>
                <a:gd name="T27" fmla="*/ 1024 h 24"/>
                <a:gd name="T28" fmla="*/ 48143 w 66"/>
                <a:gd name="T29" fmla="*/ 1024 h 24"/>
                <a:gd name="T30" fmla="*/ 52773 w 66"/>
                <a:gd name="T31" fmla="*/ 1024 h 24"/>
                <a:gd name="T32" fmla="*/ 54249 w 66"/>
                <a:gd name="T33" fmla="*/ 930 h 24"/>
                <a:gd name="T34" fmla="*/ 54249 w 66"/>
                <a:gd name="T35" fmla="*/ 841 h 24"/>
                <a:gd name="T36" fmla="*/ 52773 w 66"/>
                <a:gd name="T37" fmla="*/ 711 h 24"/>
                <a:gd name="T38" fmla="*/ 49621 w 66"/>
                <a:gd name="T39" fmla="*/ 569 h 24"/>
                <a:gd name="T40" fmla="*/ 47401 w 66"/>
                <a:gd name="T41" fmla="*/ 455 h 24"/>
                <a:gd name="T42" fmla="*/ 42869 w 66"/>
                <a:gd name="T43" fmla="*/ 305 h 24"/>
                <a:gd name="T44" fmla="*/ 39525 w 66"/>
                <a:gd name="T45" fmla="*/ 233 h 24"/>
                <a:gd name="T46" fmla="*/ 35583 w 66"/>
                <a:gd name="T47" fmla="*/ 149 h 24"/>
                <a:gd name="T48" fmla="*/ 31250 w 66"/>
                <a:gd name="T49" fmla="*/ 119 h 24"/>
                <a:gd name="T50" fmla="*/ 27299 w 66"/>
                <a:gd name="T51" fmla="*/ 1 h 24"/>
                <a:gd name="T52" fmla="*/ 22455 w 66"/>
                <a:gd name="T53" fmla="*/ 1 h 24"/>
                <a:gd name="T54" fmla="*/ 17224 w 66"/>
                <a:gd name="T55" fmla="*/ 0 h 24"/>
                <a:gd name="T56" fmla="*/ 13445 w 66"/>
                <a:gd name="T57" fmla="*/ 1 h 24"/>
                <a:gd name="T58" fmla="*/ 8339 w 66"/>
                <a:gd name="T59" fmla="*/ 1 h 24"/>
                <a:gd name="T60" fmla="*/ 3782 w 66"/>
                <a:gd name="T61" fmla="*/ 119 h 24"/>
                <a:gd name="T62" fmla="*/ 1464 w 66"/>
                <a:gd name="T63" fmla="*/ 186 h 24"/>
                <a:gd name="T64" fmla="*/ 0 w 66"/>
                <a:gd name="T65" fmla="*/ 291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24"/>
                <a:gd name="T101" fmla="*/ 66 w 66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24"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1" y="17"/>
                  </a:lnTo>
                  <a:lnTo>
                    <a:pt x="16" y="18"/>
                  </a:lnTo>
                  <a:lnTo>
                    <a:pt x="23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6" y="21"/>
                  </a:lnTo>
                  <a:lnTo>
                    <a:pt x="44" y="22"/>
                  </a:lnTo>
                  <a:lnTo>
                    <a:pt x="51" y="23"/>
                  </a:lnTo>
                  <a:lnTo>
                    <a:pt x="58" y="23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5" y="19"/>
                  </a:lnTo>
                  <a:lnTo>
                    <a:pt x="63" y="16"/>
                  </a:lnTo>
                  <a:lnTo>
                    <a:pt x="60" y="13"/>
                  </a:lnTo>
                  <a:lnTo>
                    <a:pt x="57" y="10"/>
                  </a:lnTo>
                  <a:lnTo>
                    <a:pt x="52" y="7"/>
                  </a:lnTo>
                  <a:lnTo>
                    <a:pt x="48" y="5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7" name="Freeform 1430">
              <a:extLst>
                <a:ext uri="{FF2B5EF4-FFF2-40B4-BE49-F238E27FC236}">
                  <a16:creationId xmlns:a16="http://schemas.microsoft.com/office/drawing/2014/main" id="{BA192B81-7010-4711-85CD-2509A39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131"/>
              <a:ext cx="107" cy="37"/>
            </a:xfrm>
            <a:custGeom>
              <a:avLst/>
              <a:gdLst>
                <a:gd name="T0" fmla="*/ 0 w 72"/>
                <a:gd name="T1" fmla="*/ 257 h 30"/>
                <a:gd name="T2" fmla="*/ 0 w 72"/>
                <a:gd name="T3" fmla="*/ 257 h 30"/>
                <a:gd name="T4" fmla="*/ 0 w 72"/>
                <a:gd name="T5" fmla="*/ 281 h 30"/>
                <a:gd name="T6" fmla="*/ 1 w 72"/>
                <a:gd name="T7" fmla="*/ 347 h 30"/>
                <a:gd name="T8" fmla="*/ 1477 w 72"/>
                <a:gd name="T9" fmla="*/ 480 h 30"/>
                <a:gd name="T10" fmla="*/ 3262 w 72"/>
                <a:gd name="T11" fmla="*/ 528 h 30"/>
                <a:gd name="T12" fmla="*/ 5670 w 72"/>
                <a:gd name="T13" fmla="*/ 634 h 30"/>
                <a:gd name="T14" fmla="*/ 10263 w 72"/>
                <a:gd name="T15" fmla="*/ 733 h 30"/>
                <a:gd name="T16" fmla="*/ 15252 w 72"/>
                <a:gd name="T17" fmla="*/ 803 h 30"/>
                <a:gd name="T18" fmla="*/ 21009 w 72"/>
                <a:gd name="T19" fmla="*/ 900 h 30"/>
                <a:gd name="T20" fmla="*/ 22666 w 72"/>
                <a:gd name="T21" fmla="*/ 904 h 30"/>
                <a:gd name="T22" fmla="*/ 27263 w 72"/>
                <a:gd name="T23" fmla="*/ 904 h 30"/>
                <a:gd name="T24" fmla="*/ 32733 w 72"/>
                <a:gd name="T25" fmla="*/ 964 h 30"/>
                <a:gd name="T26" fmla="*/ 40516 w 72"/>
                <a:gd name="T27" fmla="*/ 990 h 30"/>
                <a:gd name="T28" fmla="*/ 46891 w 72"/>
                <a:gd name="T29" fmla="*/ 1024 h 30"/>
                <a:gd name="T30" fmla="*/ 53292 w 72"/>
                <a:gd name="T31" fmla="*/ 1024 h 30"/>
                <a:gd name="T32" fmla="*/ 58180 w 72"/>
                <a:gd name="T33" fmla="*/ 1024 h 30"/>
                <a:gd name="T34" fmla="*/ 60211 w 72"/>
                <a:gd name="T35" fmla="*/ 964 h 30"/>
                <a:gd name="T36" fmla="*/ 60211 w 72"/>
                <a:gd name="T37" fmla="*/ 870 h 30"/>
                <a:gd name="T38" fmla="*/ 58180 w 72"/>
                <a:gd name="T39" fmla="*/ 730 h 30"/>
                <a:gd name="T40" fmla="*/ 55587 w 72"/>
                <a:gd name="T41" fmla="*/ 594 h 30"/>
                <a:gd name="T42" fmla="*/ 52225 w 72"/>
                <a:gd name="T43" fmla="*/ 480 h 30"/>
                <a:gd name="T44" fmla="*/ 47912 w 72"/>
                <a:gd name="T45" fmla="*/ 317 h 30"/>
                <a:gd name="T46" fmla="*/ 43253 w 72"/>
                <a:gd name="T47" fmla="*/ 208 h 30"/>
                <a:gd name="T48" fmla="*/ 39652 w 72"/>
                <a:gd name="T49" fmla="*/ 137 h 30"/>
                <a:gd name="T50" fmla="*/ 35142 w 72"/>
                <a:gd name="T51" fmla="*/ 2 h 30"/>
                <a:gd name="T52" fmla="*/ 30532 w 72"/>
                <a:gd name="T53" fmla="*/ 1 h 30"/>
                <a:gd name="T54" fmla="*/ 25595 w 72"/>
                <a:gd name="T55" fmla="*/ 1 h 30"/>
                <a:gd name="T56" fmla="*/ 19565 w 72"/>
                <a:gd name="T57" fmla="*/ 0 h 30"/>
                <a:gd name="T58" fmla="*/ 14137 w 72"/>
                <a:gd name="T59" fmla="*/ 1 h 30"/>
                <a:gd name="T60" fmla="*/ 9303 w 72"/>
                <a:gd name="T61" fmla="*/ 1 h 30"/>
                <a:gd name="T62" fmla="*/ 4848 w 72"/>
                <a:gd name="T63" fmla="*/ 111 h 30"/>
                <a:gd name="T64" fmla="*/ 1477 w 72"/>
                <a:gd name="T65" fmla="*/ 169 h 30"/>
                <a:gd name="T66" fmla="*/ 0 w 72"/>
                <a:gd name="T67" fmla="*/ 257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30"/>
                <a:gd name="T104" fmla="*/ 72 w 72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30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12" y="21"/>
                  </a:lnTo>
                  <a:lnTo>
                    <a:pt x="18" y="23"/>
                  </a:lnTo>
                  <a:lnTo>
                    <a:pt x="25" y="25"/>
                  </a:lnTo>
                  <a:lnTo>
                    <a:pt x="27" y="26"/>
                  </a:lnTo>
                  <a:lnTo>
                    <a:pt x="32" y="26"/>
                  </a:lnTo>
                  <a:lnTo>
                    <a:pt x="39" y="27"/>
                  </a:lnTo>
                  <a:lnTo>
                    <a:pt x="48" y="28"/>
                  </a:lnTo>
                  <a:lnTo>
                    <a:pt x="56" y="29"/>
                  </a:lnTo>
                  <a:lnTo>
                    <a:pt x="63" y="29"/>
                  </a:lnTo>
                  <a:lnTo>
                    <a:pt x="69" y="29"/>
                  </a:lnTo>
                  <a:lnTo>
                    <a:pt x="71" y="27"/>
                  </a:lnTo>
                  <a:lnTo>
                    <a:pt x="71" y="24"/>
                  </a:lnTo>
                  <a:lnTo>
                    <a:pt x="69" y="20"/>
                  </a:lnTo>
                  <a:lnTo>
                    <a:pt x="66" y="17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6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8" name="Freeform 1431">
              <a:extLst>
                <a:ext uri="{FF2B5EF4-FFF2-40B4-BE49-F238E27FC236}">
                  <a16:creationId xmlns:a16="http://schemas.microsoft.com/office/drawing/2014/main" id="{5B487BC8-FF41-4448-B83F-C0BC90EA1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20"/>
              <a:ext cx="104" cy="215"/>
            </a:xfrm>
            <a:custGeom>
              <a:avLst/>
              <a:gdLst>
                <a:gd name="T0" fmla="*/ 20965 w 70"/>
                <a:gd name="T1" fmla="*/ 547 h 173"/>
                <a:gd name="T2" fmla="*/ 20175 w 70"/>
                <a:gd name="T3" fmla="*/ 1188 h 173"/>
                <a:gd name="T4" fmla="*/ 17346 w 70"/>
                <a:gd name="T5" fmla="*/ 1730 h 173"/>
                <a:gd name="T6" fmla="*/ 12471 w 70"/>
                <a:gd name="T7" fmla="*/ 2034 h 173"/>
                <a:gd name="T8" fmla="*/ 7195 w 70"/>
                <a:gd name="T9" fmla="*/ 2441 h 173"/>
                <a:gd name="T10" fmla="*/ 3803 w 70"/>
                <a:gd name="T11" fmla="*/ 3034 h 173"/>
                <a:gd name="T12" fmla="*/ 3260 w 70"/>
                <a:gd name="T13" fmla="*/ 3358 h 173"/>
                <a:gd name="T14" fmla="*/ 2194 w 70"/>
                <a:gd name="T15" fmla="*/ 3631 h 173"/>
                <a:gd name="T16" fmla="*/ 1477 w 70"/>
                <a:gd name="T17" fmla="*/ 3968 h 173"/>
                <a:gd name="T18" fmla="*/ 1 w 70"/>
                <a:gd name="T19" fmla="*/ 4358 h 173"/>
                <a:gd name="T20" fmla="*/ 0 w 70"/>
                <a:gd name="T21" fmla="*/ 4687 h 173"/>
                <a:gd name="T22" fmla="*/ 0 w 70"/>
                <a:gd name="T23" fmla="*/ 5033 h 173"/>
                <a:gd name="T24" fmla="*/ 1 w 70"/>
                <a:gd name="T25" fmla="*/ 5249 h 173"/>
                <a:gd name="T26" fmla="*/ 0 w 70"/>
                <a:gd name="T27" fmla="*/ 5765 h 173"/>
                <a:gd name="T28" fmla="*/ 4843 w 70"/>
                <a:gd name="T29" fmla="*/ 5860 h 173"/>
                <a:gd name="T30" fmla="*/ 7195 w 70"/>
                <a:gd name="T31" fmla="*/ 5711 h 173"/>
                <a:gd name="T32" fmla="*/ 10229 w 70"/>
                <a:gd name="T33" fmla="*/ 5437 h 173"/>
                <a:gd name="T34" fmla="*/ 10229 w 70"/>
                <a:gd name="T35" fmla="*/ 4931 h 173"/>
                <a:gd name="T36" fmla="*/ 10690 w 70"/>
                <a:gd name="T37" fmla="*/ 4595 h 173"/>
                <a:gd name="T38" fmla="*/ 13579 w 70"/>
                <a:gd name="T39" fmla="*/ 4375 h 173"/>
                <a:gd name="T40" fmla="*/ 17346 w 70"/>
                <a:gd name="T41" fmla="*/ 4173 h 173"/>
                <a:gd name="T42" fmla="*/ 21986 w 70"/>
                <a:gd name="T43" fmla="*/ 4358 h 173"/>
                <a:gd name="T44" fmla="*/ 23596 w 70"/>
                <a:gd name="T45" fmla="*/ 4513 h 173"/>
                <a:gd name="T46" fmla="*/ 24186 w 70"/>
                <a:gd name="T47" fmla="*/ 4812 h 173"/>
                <a:gd name="T48" fmla="*/ 24186 w 70"/>
                <a:gd name="T49" fmla="*/ 5353 h 173"/>
                <a:gd name="T50" fmla="*/ 22578 w 70"/>
                <a:gd name="T51" fmla="*/ 5980 h 173"/>
                <a:gd name="T52" fmla="*/ 20965 w 70"/>
                <a:gd name="T53" fmla="*/ 6300 h 173"/>
                <a:gd name="T54" fmla="*/ 20965 w 70"/>
                <a:gd name="T55" fmla="*/ 6445 h 173"/>
                <a:gd name="T56" fmla="*/ 20175 w 70"/>
                <a:gd name="T57" fmla="*/ 6837 h 173"/>
                <a:gd name="T58" fmla="*/ 24186 w 70"/>
                <a:gd name="T59" fmla="*/ 6887 h 173"/>
                <a:gd name="T60" fmla="*/ 31148 w 70"/>
                <a:gd name="T61" fmla="*/ 6757 h 173"/>
                <a:gd name="T62" fmla="*/ 35933 w 70"/>
                <a:gd name="T63" fmla="*/ 6757 h 173"/>
                <a:gd name="T64" fmla="*/ 43136 w 70"/>
                <a:gd name="T65" fmla="*/ 6617 h 173"/>
                <a:gd name="T66" fmla="*/ 51413 w 70"/>
                <a:gd name="T67" fmla="*/ 6192 h 173"/>
                <a:gd name="T68" fmla="*/ 55266 w 70"/>
                <a:gd name="T69" fmla="*/ 5825 h 173"/>
                <a:gd name="T70" fmla="*/ 56885 w 70"/>
                <a:gd name="T71" fmla="*/ 5581 h 173"/>
                <a:gd name="T72" fmla="*/ 57929 w 70"/>
                <a:gd name="T73" fmla="*/ 5161 h 173"/>
                <a:gd name="T74" fmla="*/ 57929 w 70"/>
                <a:gd name="T75" fmla="*/ 4595 h 173"/>
                <a:gd name="T76" fmla="*/ 57929 w 70"/>
                <a:gd name="T77" fmla="*/ 4009 h 173"/>
                <a:gd name="T78" fmla="*/ 55266 w 70"/>
                <a:gd name="T79" fmla="*/ 3447 h 173"/>
                <a:gd name="T80" fmla="*/ 53386 w 70"/>
                <a:gd name="T81" fmla="*/ 2689 h 173"/>
                <a:gd name="T82" fmla="*/ 53386 w 70"/>
                <a:gd name="T83" fmla="*/ 2129 h 173"/>
                <a:gd name="T84" fmla="*/ 53386 w 70"/>
                <a:gd name="T85" fmla="*/ 1392 h 173"/>
                <a:gd name="T86" fmla="*/ 54549 w 70"/>
                <a:gd name="T87" fmla="*/ 769 h 173"/>
                <a:gd name="T88" fmla="*/ 49837 w 70"/>
                <a:gd name="T89" fmla="*/ 401 h 173"/>
                <a:gd name="T90" fmla="*/ 31148 w 70"/>
                <a:gd name="T91" fmla="*/ 1 h 173"/>
                <a:gd name="T92" fmla="*/ 20965 w 70"/>
                <a:gd name="T93" fmla="*/ 285 h 1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173"/>
                <a:gd name="T143" fmla="*/ 70 w 70"/>
                <a:gd name="T144" fmla="*/ 173 h 1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173">
                  <a:moveTo>
                    <a:pt x="25" y="7"/>
                  </a:moveTo>
                  <a:lnTo>
                    <a:pt x="25" y="10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22" y="40"/>
                  </a:lnTo>
                  <a:lnTo>
                    <a:pt x="21" y="43"/>
                  </a:lnTo>
                  <a:lnTo>
                    <a:pt x="19" y="46"/>
                  </a:lnTo>
                  <a:lnTo>
                    <a:pt x="17" y="49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1" y="57"/>
                  </a:lnTo>
                  <a:lnTo>
                    <a:pt x="9" y="61"/>
                  </a:lnTo>
                  <a:lnTo>
                    <a:pt x="7" y="67"/>
                  </a:lnTo>
                  <a:lnTo>
                    <a:pt x="6" y="72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3" y="86"/>
                  </a:lnTo>
                  <a:lnTo>
                    <a:pt x="3" y="88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2" y="96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1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2" y="147"/>
                  </a:lnTo>
                  <a:lnTo>
                    <a:pt x="4" y="148"/>
                  </a:lnTo>
                  <a:lnTo>
                    <a:pt x="6" y="146"/>
                  </a:lnTo>
                  <a:lnTo>
                    <a:pt x="7" y="145"/>
                  </a:lnTo>
                  <a:lnTo>
                    <a:pt x="8" y="144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8"/>
                  </a:lnTo>
                  <a:lnTo>
                    <a:pt x="12" y="135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2" y="123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3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6" y="109"/>
                  </a:lnTo>
                  <a:lnTo>
                    <a:pt x="17" y="108"/>
                  </a:lnTo>
                  <a:lnTo>
                    <a:pt x="18" y="106"/>
                  </a:lnTo>
                  <a:lnTo>
                    <a:pt x="21" y="104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7" y="110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9" y="117"/>
                  </a:lnTo>
                  <a:lnTo>
                    <a:pt x="29" y="120"/>
                  </a:lnTo>
                  <a:lnTo>
                    <a:pt x="29" y="124"/>
                  </a:lnTo>
                  <a:lnTo>
                    <a:pt x="29" y="129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28" y="144"/>
                  </a:lnTo>
                  <a:lnTo>
                    <a:pt x="27" y="149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5" y="156"/>
                  </a:lnTo>
                  <a:lnTo>
                    <a:pt x="25" y="157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4" y="163"/>
                  </a:lnTo>
                  <a:lnTo>
                    <a:pt x="24" y="167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2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5" y="168"/>
                  </a:lnTo>
                  <a:lnTo>
                    <a:pt x="37" y="168"/>
                  </a:lnTo>
                  <a:lnTo>
                    <a:pt x="38" y="168"/>
                  </a:lnTo>
                  <a:lnTo>
                    <a:pt x="40" y="168"/>
                  </a:lnTo>
                  <a:lnTo>
                    <a:pt x="43" y="168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2" y="164"/>
                  </a:lnTo>
                  <a:lnTo>
                    <a:pt x="54" y="162"/>
                  </a:lnTo>
                  <a:lnTo>
                    <a:pt x="59" y="158"/>
                  </a:lnTo>
                  <a:lnTo>
                    <a:pt x="61" y="154"/>
                  </a:lnTo>
                  <a:lnTo>
                    <a:pt x="63" y="150"/>
                  </a:lnTo>
                  <a:lnTo>
                    <a:pt x="65" y="148"/>
                  </a:lnTo>
                  <a:lnTo>
                    <a:pt x="66" y="145"/>
                  </a:lnTo>
                  <a:lnTo>
                    <a:pt x="67" y="143"/>
                  </a:lnTo>
                  <a:lnTo>
                    <a:pt x="68" y="140"/>
                  </a:lnTo>
                  <a:lnTo>
                    <a:pt x="68" y="138"/>
                  </a:lnTo>
                  <a:lnTo>
                    <a:pt x="69" y="135"/>
                  </a:lnTo>
                  <a:lnTo>
                    <a:pt x="69" y="131"/>
                  </a:lnTo>
                  <a:lnTo>
                    <a:pt x="69" y="128"/>
                  </a:lnTo>
                  <a:lnTo>
                    <a:pt x="69" y="124"/>
                  </a:lnTo>
                  <a:lnTo>
                    <a:pt x="69" y="119"/>
                  </a:lnTo>
                  <a:lnTo>
                    <a:pt x="69" y="114"/>
                  </a:lnTo>
                  <a:lnTo>
                    <a:pt x="69" y="109"/>
                  </a:lnTo>
                  <a:lnTo>
                    <a:pt x="69" y="105"/>
                  </a:lnTo>
                  <a:lnTo>
                    <a:pt x="69" y="100"/>
                  </a:lnTo>
                  <a:lnTo>
                    <a:pt x="68" y="96"/>
                  </a:lnTo>
                  <a:lnTo>
                    <a:pt x="67" y="91"/>
                  </a:lnTo>
                  <a:lnTo>
                    <a:pt x="66" y="85"/>
                  </a:lnTo>
                  <a:lnTo>
                    <a:pt x="66" y="78"/>
                  </a:lnTo>
                  <a:lnTo>
                    <a:pt x="65" y="72"/>
                  </a:lnTo>
                  <a:lnTo>
                    <a:pt x="64" y="67"/>
                  </a:lnTo>
                  <a:lnTo>
                    <a:pt x="64" y="61"/>
                  </a:lnTo>
                  <a:lnTo>
                    <a:pt x="64" y="57"/>
                  </a:lnTo>
                  <a:lnTo>
                    <a:pt x="64" y="52"/>
                  </a:lnTo>
                  <a:lnTo>
                    <a:pt x="64" y="47"/>
                  </a:lnTo>
                  <a:lnTo>
                    <a:pt x="64" y="42"/>
                  </a:lnTo>
                  <a:lnTo>
                    <a:pt x="64" y="35"/>
                  </a:lnTo>
                  <a:lnTo>
                    <a:pt x="65" y="29"/>
                  </a:lnTo>
                  <a:lnTo>
                    <a:pt x="65" y="23"/>
                  </a:lnTo>
                  <a:lnTo>
                    <a:pt x="65" y="19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59" y="10"/>
                  </a:lnTo>
                  <a:lnTo>
                    <a:pt x="52" y="6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5" y="7"/>
                  </a:lnTo>
                </a:path>
              </a:pathLst>
            </a:custGeom>
            <a:solidFill>
              <a:srgbClr val="FFB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9" name="Freeform 1432">
              <a:extLst>
                <a:ext uri="{FF2B5EF4-FFF2-40B4-BE49-F238E27FC236}">
                  <a16:creationId xmlns:a16="http://schemas.microsoft.com/office/drawing/2014/main" id="{D03CF21B-B5DD-47F9-9B85-C08637726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20"/>
              <a:ext cx="113" cy="223"/>
            </a:xfrm>
            <a:custGeom>
              <a:avLst/>
              <a:gdLst>
                <a:gd name="T0" fmla="*/ 22767 w 76"/>
                <a:gd name="T1" fmla="*/ 411 h 179"/>
                <a:gd name="T2" fmla="*/ 22767 w 76"/>
                <a:gd name="T3" fmla="*/ 1061 h 179"/>
                <a:gd name="T4" fmla="*/ 20642 w 76"/>
                <a:gd name="T5" fmla="*/ 1747 h 179"/>
                <a:gd name="T6" fmla="*/ 15312 w 76"/>
                <a:gd name="T7" fmla="*/ 2176 h 179"/>
                <a:gd name="T8" fmla="*/ 10298 w 76"/>
                <a:gd name="T9" fmla="*/ 2499 h 179"/>
                <a:gd name="T10" fmla="*/ 4877 w 76"/>
                <a:gd name="T11" fmla="*/ 3146 h 179"/>
                <a:gd name="T12" fmla="*/ 3280 w 76"/>
                <a:gd name="T13" fmla="*/ 3526 h 179"/>
                <a:gd name="T14" fmla="*/ 2206 w 76"/>
                <a:gd name="T15" fmla="*/ 3821 h 179"/>
                <a:gd name="T16" fmla="*/ 1484 w 76"/>
                <a:gd name="T17" fmla="*/ 4152 h 179"/>
                <a:gd name="T18" fmla="*/ 1 w 76"/>
                <a:gd name="T19" fmla="*/ 4531 h 179"/>
                <a:gd name="T20" fmla="*/ 0 w 76"/>
                <a:gd name="T21" fmla="*/ 4942 h 179"/>
                <a:gd name="T22" fmla="*/ 0 w 76"/>
                <a:gd name="T23" fmla="*/ 5308 h 179"/>
                <a:gd name="T24" fmla="*/ 1 w 76"/>
                <a:gd name="T25" fmla="*/ 5577 h 179"/>
                <a:gd name="T26" fmla="*/ 0 w 76"/>
                <a:gd name="T27" fmla="*/ 5930 h 179"/>
                <a:gd name="T28" fmla="*/ 3280 w 76"/>
                <a:gd name="T29" fmla="*/ 6445 h 179"/>
                <a:gd name="T30" fmla="*/ 7251 w 76"/>
                <a:gd name="T31" fmla="*/ 6259 h 179"/>
                <a:gd name="T32" fmla="*/ 10298 w 76"/>
                <a:gd name="T33" fmla="*/ 6019 h 179"/>
                <a:gd name="T34" fmla="*/ 10781 w 76"/>
                <a:gd name="T35" fmla="*/ 5506 h 179"/>
                <a:gd name="T36" fmla="*/ 10781 w 76"/>
                <a:gd name="T37" fmla="*/ 5024 h 179"/>
                <a:gd name="T38" fmla="*/ 12707 w 76"/>
                <a:gd name="T39" fmla="*/ 4793 h 179"/>
                <a:gd name="T40" fmla="*/ 17424 w 76"/>
                <a:gd name="T41" fmla="*/ 4609 h 179"/>
                <a:gd name="T42" fmla="*/ 22767 w 76"/>
                <a:gd name="T43" fmla="*/ 4609 h 179"/>
                <a:gd name="T44" fmla="*/ 24517 w 76"/>
                <a:gd name="T45" fmla="*/ 4793 h 179"/>
                <a:gd name="T46" fmla="*/ 26060 w 76"/>
                <a:gd name="T47" fmla="*/ 5080 h 179"/>
                <a:gd name="T48" fmla="*/ 27423 w 76"/>
                <a:gd name="T49" fmla="*/ 5577 h 179"/>
                <a:gd name="T50" fmla="*/ 25907 w 76"/>
                <a:gd name="T51" fmla="*/ 6259 h 179"/>
                <a:gd name="T52" fmla="*/ 23834 w 76"/>
                <a:gd name="T53" fmla="*/ 6705 h 179"/>
                <a:gd name="T54" fmla="*/ 22767 w 76"/>
                <a:gd name="T55" fmla="*/ 6818 h 179"/>
                <a:gd name="T56" fmla="*/ 22118 w 76"/>
                <a:gd name="T57" fmla="*/ 7266 h 179"/>
                <a:gd name="T58" fmla="*/ 22767 w 76"/>
                <a:gd name="T59" fmla="*/ 7499 h 179"/>
                <a:gd name="T60" fmla="*/ 32416 w 76"/>
                <a:gd name="T61" fmla="*/ 7298 h 179"/>
                <a:gd name="T62" fmla="*/ 36453 w 76"/>
                <a:gd name="T63" fmla="*/ 7298 h 179"/>
                <a:gd name="T64" fmla="*/ 45633 w 76"/>
                <a:gd name="T65" fmla="*/ 7150 h 179"/>
                <a:gd name="T66" fmla="*/ 54200 w 76"/>
                <a:gd name="T67" fmla="*/ 6818 h 179"/>
                <a:gd name="T68" fmla="*/ 60625 w 76"/>
                <a:gd name="T69" fmla="*/ 6445 h 179"/>
                <a:gd name="T70" fmla="*/ 63032 w 76"/>
                <a:gd name="T71" fmla="*/ 6082 h 179"/>
                <a:gd name="T72" fmla="*/ 64067 w 76"/>
                <a:gd name="T73" fmla="*/ 5716 h 179"/>
                <a:gd name="T74" fmla="*/ 64067 w 76"/>
                <a:gd name="T75" fmla="*/ 5173 h 179"/>
                <a:gd name="T76" fmla="*/ 64067 w 76"/>
                <a:gd name="T77" fmla="*/ 4588 h 179"/>
                <a:gd name="T78" fmla="*/ 62101 w 76"/>
                <a:gd name="T79" fmla="*/ 3965 h 179"/>
                <a:gd name="T80" fmla="*/ 60625 w 76"/>
                <a:gd name="T81" fmla="*/ 3146 h 179"/>
                <a:gd name="T82" fmla="*/ 59300 w 76"/>
                <a:gd name="T83" fmla="*/ 2499 h 179"/>
                <a:gd name="T84" fmla="*/ 59300 w 76"/>
                <a:gd name="T85" fmla="*/ 1785 h 179"/>
                <a:gd name="T86" fmla="*/ 60625 w 76"/>
                <a:gd name="T87" fmla="*/ 990 h 179"/>
                <a:gd name="T88" fmla="*/ 58714 w 76"/>
                <a:gd name="T89" fmla="*/ 558 h 179"/>
                <a:gd name="T90" fmla="*/ 41767 w 76"/>
                <a:gd name="T91" fmla="*/ 120 h 179"/>
                <a:gd name="T92" fmla="*/ 23834 w 76"/>
                <a:gd name="T93" fmla="*/ 2 h 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179"/>
                <a:gd name="T143" fmla="*/ 76 w 76"/>
                <a:gd name="T144" fmla="*/ 179 h 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179">
                  <a:moveTo>
                    <a:pt x="27" y="7"/>
                  </a:moveTo>
                  <a:lnTo>
                    <a:pt x="27" y="7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7" y="25"/>
                  </a:lnTo>
                  <a:lnTo>
                    <a:pt x="26" y="31"/>
                  </a:lnTo>
                  <a:lnTo>
                    <a:pt x="25" y="36"/>
                  </a:lnTo>
                  <a:lnTo>
                    <a:pt x="24" y="41"/>
                  </a:lnTo>
                  <a:lnTo>
                    <a:pt x="23" y="45"/>
                  </a:lnTo>
                  <a:lnTo>
                    <a:pt x="21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8" y="69"/>
                  </a:lnTo>
                  <a:lnTo>
                    <a:pt x="6" y="75"/>
                  </a:lnTo>
                  <a:lnTo>
                    <a:pt x="5" y="79"/>
                  </a:lnTo>
                  <a:lnTo>
                    <a:pt x="5" y="82"/>
                  </a:lnTo>
                  <a:lnTo>
                    <a:pt x="4" y="84"/>
                  </a:lnTo>
                  <a:lnTo>
                    <a:pt x="4" y="87"/>
                  </a:lnTo>
                  <a:lnTo>
                    <a:pt x="3" y="89"/>
                  </a:lnTo>
                  <a:lnTo>
                    <a:pt x="3" y="91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2" y="99"/>
                  </a:lnTo>
                  <a:lnTo>
                    <a:pt x="2" y="102"/>
                  </a:lnTo>
                  <a:lnTo>
                    <a:pt x="2" y="105"/>
                  </a:lnTo>
                  <a:lnTo>
                    <a:pt x="1" y="108"/>
                  </a:lnTo>
                  <a:lnTo>
                    <a:pt x="1" y="112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1" y="131"/>
                  </a:lnTo>
                  <a:lnTo>
                    <a:pt x="1" y="133"/>
                  </a:lnTo>
                  <a:lnTo>
                    <a:pt x="1" y="135"/>
                  </a:lnTo>
                  <a:lnTo>
                    <a:pt x="1" y="138"/>
                  </a:lnTo>
                  <a:lnTo>
                    <a:pt x="0" y="141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4" y="153"/>
                  </a:lnTo>
                  <a:lnTo>
                    <a:pt x="7" y="151"/>
                  </a:lnTo>
                  <a:lnTo>
                    <a:pt x="8" y="150"/>
                  </a:lnTo>
                  <a:lnTo>
                    <a:pt x="9" y="149"/>
                  </a:lnTo>
                  <a:lnTo>
                    <a:pt x="10" y="147"/>
                  </a:lnTo>
                  <a:lnTo>
                    <a:pt x="11" y="145"/>
                  </a:lnTo>
                  <a:lnTo>
                    <a:pt x="12" y="143"/>
                  </a:lnTo>
                  <a:lnTo>
                    <a:pt x="13" y="140"/>
                  </a:lnTo>
                  <a:lnTo>
                    <a:pt x="13" y="136"/>
                  </a:lnTo>
                  <a:lnTo>
                    <a:pt x="13" y="132"/>
                  </a:lnTo>
                  <a:lnTo>
                    <a:pt x="13" y="127"/>
                  </a:lnTo>
                  <a:lnTo>
                    <a:pt x="13" y="123"/>
                  </a:lnTo>
                  <a:lnTo>
                    <a:pt x="13" y="120"/>
                  </a:lnTo>
                  <a:lnTo>
                    <a:pt x="14" y="118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18" y="112"/>
                  </a:lnTo>
                  <a:lnTo>
                    <a:pt x="20" y="110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9" y="114"/>
                  </a:lnTo>
                  <a:lnTo>
                    <a:pt x="30" y="116"/>
                  </a:lnTo>
                  <a:lnTo>
                    <a:pt x="30" y="118"/>
                  </a:lnTo>
                  <a:lnTo>
                    <a:pt x="31" y="121"/>
                  </a:lnTo>
                  <a:lnTo>
                    <a:pt x="31" y="124"/>
                  </a:lnTo>
                  <a:lnTo>
                    <a:pt x="32" y="128"/>
                  </a:lnTo>
                  <a:lnTo>
                    <a:pt x="32" y="133"/>
                  </a:lnTo>
                  <a:lnTo>
                    <a:pt x="31" y="138"/>
                  </a:lnTo>
                  <a:lnTo>
                    <a:pt x="31" y="144"/>
                  </a:lnTo>
                  <a:lnTo>
                    <a:pt x="30" y="149"/>
                  </a:lnTo>
                  <a:lnTo>
                    <a:pt x="29" y="154"/>
                  </a:lnTo>
                  <a:lnTo>
                    <a:pt x="28" y="157"/>
                  </a:lnTo>
                  <a:lnTo>
                    <a:pt x="28" y="160"/>
                  </a:lnTo>
                  <a:lnTo>
                    <a:pt x="27" y="161"/>
                  </a:lnTo>
                  <a:lnTo>
                    <a:pt x="27" y="162"/>
                  </a:lnTo>
                  <a:lnTo>
                    <a:pt x="27" y="163"/>
                  </a:lnTo>
                  <a:lnTo>
                    <a:pt x="27" y="166"/>
                  </a:lnTo>
                  <a:lnTo>
                    <a:pt x="26" y="169"/>
                  </a:lnTo>
                  <a:lnTo>
                    <a:pt x="26" y="173"/>
                  </a:lnTo>
                  <a:lnTo>
                    <a:pt x="26" y="176"/>
                  </a:lnTo>
                  <a:lnTo>
                    <a:pt x="26" y="177"/>
                  </a:lnTo>
                  <a:lnTo>
                    <a:pt x="27" y="178"/>
                  </a:lnTo>
                  <a:lnTo>
                    <a:pt x="31" y="177"/>
                  </a:lnTo>
                  <a:lnTo>
                    <a:pt x="35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1" y="174"/>
                  </a:lnTo>
                  <a:lnTo>
                    <a:pt x="43" y="174"/>
                  </a:lnTo>
                  <a:lnTo>
                    <a:pt x="47" y="174"/>
                  </a:lnTo>
                  <a:lnTo>
                    <a:pt x="53" y="171"/>
                  </a:lnTo>
                  <a:lnTo>
                    <a:pt x="54" y="170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64" y="163"/>
                  </a:lnTo>
                  <a:lnTo>
                    <a:pt x="66" y="159"/>
                  </a:lnTo>
                  <a:lnTo>
                    <a:pt x="69" y="155"/>
                  </a:lnTo>
                  <a:lnTo>
                    <a:pt x="71" y="153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5"/>
                  </a:lnTo>
                  <a:lnTo>
                    <a:pt x="74" y="143"/>
                  </a:lnTo>
                  <a:lnTo>
                    <a:pt x="75" y="140"/>
                  </a:lnTo>
                  <a:lnTo>
                    <a:pt x="75" y="136"/>
                  </a:lnTo>
                  <a:lnTo>
                    <a:pt x="75" y="132"/>
                  </a:lnTo>
                  <a:lnTo>
                    <a:pt x="75" y="128"/>
                  </a:lnTo>
                  <a:lnTo>
                    <a:pt x="75" y="123"/>
                  </a:lnTo>
                  <a:lnTo>
                    <a:pt x="75" y="118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5" y="104"/>
                  </a:lnTo>
                  <a:lnTo>
                    <a:pt x="74" y="99"/>
                  </a:lnTo>
                  <a:lnTo>
                    <a:pt x="73" y="94"/>
                  </a:lnTo>
                  <a:lnTo>
                    <a:pt x="72" y="88"/>
                  </a:lnTo>
                  <a:lnTo>
                    <a:pt x="72" y="81"/>
                  </a:lnTo>
                  <a:lnTo>
                    <a:pt x="71" y="75"/>
                  </a:lnTo>
                  <a:lnTo>
                    <a:pt x="70" y="69"/>
                  </a:lnTo>
                  <a:lnTo>
                    <a:pt x="70" y="63"/>
                  </a:lnTo>
                  <a:lnTo>
                    <a:pt x="70" y="59"/>
                  </a:lnTo>
                  <a:lnTo>
                    <a:pt x="70" y="54"/>
                  </a:lnTo>
                  <a:lnTo>
                    <a:pt x="70" y="49"/>
                  </a:lnTo>
                  <a:lnTo>
                    <a:pt x="70" y="43"/>
                  </a:lnTo>
                  <a:lnTo>
                    <a:pt x="70" y="36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71" y="20"/>
                  </a:lnTo>
                  <a:lnTo>
                    <a:pt x="70" y="17"/>
                  </a:lnTo>
                  <a:lnTo>
                    <a:pt x="69" y="14"/>
                  </a:lnTo>
                  <a:lnTo>
                    <a:pt x="64" y="10"/>
                  </a:lnTo>
                  <a:lnTo>
                    <a:pt x="56" y="6"/>
                  </a:lnTo>
                  <a:lnTo>
                    <a:pt x="49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7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0" name="Freeform 1433">
              <a:extLst>
                <a:ext uri="{FF2B5EF4-FFF2-40B4-BE49-F238E27FC236}">
                  <a16:creationId xmlns:a16="http://schemas.microsoft.com/office/drawing/2014/main" id="{3E6B900C-F173-42BA-B219-43531EEFE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3134"/>
              <a:ext cx="57" cy="28"/>
            </a:xfrm>
            <a:custGeom>
              <a:avLst/>
              <a:gdLst>
                <a:gd name="T0" fmla="*/ 0 w 38"/>
                <a:gd name="T1" fmla="*/ 287 h 23"/>
                <a:gd name="T2" fmla="*/ 0 w 38"/>
                <a:gd name="T3" fmla="*/ 293 h 23"/>
                <a:gd name="T4" fmla="*/ 1943 w 38"/>
                <a:gd name="T5" fmla="*/ 293 h 23"/>
                <a:gd name="T6" fmla="*/ 4008 w 38"/>
                <a:gd name="T7" fmla="*/ 287 h 23"/>
                <a:gd name="T8" fmla="*/ 7592 w 38"/>
                <a:gd name="T9" fmla="*/ 287 h 23"/>
                <a:gd name="T10" fmla="*/ 9018 w 38"/>
                <a:gd name="T11" fmla="*/ 287 h 23"/>
                <a:gd name="T12" fmla="*/ 13080 w 38"/>
                <a:gd name="T13" fmla="*/ 287 h 23"/>
                <a:gd name="T14" fmla="*/ 15692 w 38"/>
                <a:gd name="T15" fmla="*/ 287 h 23"/>
                <a:gd name="T16" fmla="*/ 19209 w 38"/>
                <a:gd name="T17" fmla="*/ 349 h 23"/>
                <a:gd name="T18" fmla="*/ 21932 w 38"/>
                <a:gd name="T19" fmla="*/ 357 h 23"/>
                <a:gd name="T20" fmla="*/ 23468 w 38"/>
                <a:gd name="T21" fmla="*/ 357 h 23"/>
                <a:gd name="T22" fmla="*/ 25739 w 38"/>
                <a:gd name="T23" fmla="*/ 404 h 23"/>
                <a:gd name="T24" fmla="*/ 27518 w 38"/>
                <a:gd name="T25" fmla="*/ 435 h 23"/>
                <a:gd name="T26" fmla="*/ 29735 w 38"/>
                <a:gd name="T27" fmla="*/ 492 h 23"/>
                <a:gd name="T28" fmla="*/ 31509 w 38"/>
                <a:gd name="T29" fmla="*/ 492 h 23"/>
                <a:gd name="T30" fmla="*/ 32846 w 38"/>
                <a:gd name="T31" fmla="*/ 517 h 23"/>
                <a:gd name="T32" fmla="*/ 33533 w 38"/>
                <a:gd name="T33" fmla="*/ 530 h 23"/>
                <a:gd name="T34" fmla="*/ 35064 w 38"/>
                <a:gd name="T35" fmla="*/ 553 h 23"/>
                <a:gd name="T36" fmla="*/ 35222 w 38"/>
                <a:gd name="T37" fmla="*/ 599 h 23"/>
                <a:gd name="T38" fmla="*/ 35222 w 38"/>
                <a:gd name="T39" fmla="*/ 629 h 23"/>
                <a:gd name="T40" fmla="*/ 35222 w 38"/>
                <a:gd name="T41" fmla="*/ 599 h 23"/>
                <a:gd name="T42" fmla="*/ 35222 w 38"/>
                <a:gd name="T43" fmla="*/ 553 h 23"/>
                <a:gd name="T44" fmla="*/ 35222 w 38"/>
                <a:gd name="T45" fmla="*/ 517 h 23"/>
                <a:gd name="T46" fmla="*/ 36813 w 38"/>
                <a:gd name="T47" fmla="*/ 435 h 23"/>
                <a:gd name="T48" fmla="*/ 36813 w 38"/>
                <a:gd name="T49" fmla="*/ 357 h 23"/>
                <a:gd name="T50" fmla="*/ 36813 w 38"/>
                <a:gd name="T51" fmla="*/ 349 h 23"/>
                <a:gd name="T52" fmla="*/ 36813 w 38"/>
                <a:gd name="T53" fmla="*/ 241 h 23"/>
                <a:gd name="T54" fmla="*/ 36813 w 38"/>
                <a:gd name="T55" fmla="*/ 241 h 23"/>
                <a:gd name="T56" fmla="*/ 35222 w 38"/>
                <a:gd name="T57" fmla="*/ 236 h 23"/>
                <a:gd name="T58" fmla="*/ 31509 w 38"/>
                <a:gd name="T59" fmla="*/ 163 h 23"/>
                <a:gd name="T60" fmla="*/ 27518 w 38"/>
                <a:gd name="T61" fmla="*/ 134 h 23"/>
                <a:gd name="T62" fmla="*/ 21932 w 38"/>
                <a:gd name="T63" fmla="*/ 90 h 23"/>
                <a:gd name="T64" fmla="*/ 15371 w 38"/>
                <a:gd name="T65" fmla="*/ 2 h 23"/>
                <a:gd name="T66" fmla="*/ 9018 w 38"/>
                <a:gd name="T67" fmla="*/ 1 h 23"/>
                <a:gd name="T68" fmla="*/ 4008 w 38"/>
                <a:gd name="T69" fmla="*/ 0 h 23"/>
                <a:gd name="T70" fmla="*/ 0 w 38"/>
                <a:gd name="T71" fmla="*/ 0 h 23"/>
                <a:gd name="T72" fmla="*/ 0 w 38"/>
                <a:gd name="T73" fmla="*/ 1 h 23"/>
                <a:gd name="T74" fmla="*/ 0 w 38"/>
                <a:gd name="T75" fmla="*/ 90 h 23"/>
                <a:gd name="T76" fmla="*/ 0 w 38"/>
                <a:gd name="T77" fmla="*/ 163 h 23"/>
                <a:gd name="T78" fmla="*/ 0 w 38"/>
                <a:gd name="T79" fmla="*/ 287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"/>
                <a:gd name="T121" fmla="*/ 0 h 23"/>
                <a:gd name="T122" fmla="*/ 38 w 38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" h="23">
                  <a:moveTo>
                    <a:pt x="0" y="10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5"/>
                  </a:lnTo>
                  <a:lnTo>
                    <a:pt x="22" y="3"/>
                  </a:lnTo>
                  <a:lnTo>
                    <a:pt x="15" y="2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</a:path>
              </a:pathLst>
            </a:custGeom>
            <a:solidFill>
              <a:srgbClr val="D9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1" name="Freeform 1434">
              <a:extLst>
                <a:ext uri="{FF2B5EF4-FFF2-40B4-BE49-F238E27FC236}">
                  <a16:creationId xmlns:a16="http://schemas.microsoft.com/office/drawing/2014/main" id="{642FFF32-E111-46F4-8261-602875CA2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3294"/>
              <a:ext cx="43" cy="40"/>
            </a:xfrm>
            <a:custGeom>
              <a:avLst/>
              <a:gdLst>
                <a:gd name="T0" fmla="*/ 5525 w 29"/>
                <a:gd name="T1" fmla="*/ 1270 h 32"/>
                <a:gd name="T2" fmla="*/ 7018 w 29"/>
                <a:gd name="T3" fmla="*/ 1248 h 32"/>
                <a:gd name="T4" fmla="*/ 8908 w 29"/>
                <a:gd name="T5" fmla="*/ 1248 h 32"/>
                <a:gd name="T6" fmla="*/ 11413 w 29"/>
                <a:gd name="T7" fmla="*/ 1248 h 32"/>
                <a:gd name="T8" fmla="*/ 15430 w 29"/>
                <a:gd name="T9" fmla="*/ 1220 h 32"/>
                <a:gd name="T10" fmla="*/ 16923 w 29"/>
                <a:gd name="T11" fmla="*/ 1111 h 32"/>
                <a:gd name="T12" fmla="*/ 18441 w 29"/>
                <a:gd name="T13" fmla="*/ 1073 h 32"/>
                <a:gd name="T14" fmla="*/ 21481 w 29"/>
                <a:gd name="T15" fmla="*/ 1008 h 32"/>
                <a:gd name="T16" fmla="*/ 22879 w 29"/>
                <a:gd name="T17" fmla="*/ 889 h 32"/>
                <a:gd name="T18" fmla="*/ 21481 w 29"/>
                <a:gd name="T19" fmla="*/ 930 h 32"/>
                <a:gd name="T20" fmla="*/ 19584 w 29"/>
                <a:gd name="T21" fmla="*/ 889 h 32"/>
                <a:gd name="T22" fmla="*/ 18011 w 29"/>
                <a:gd name="T23" fmla="*/ 889 h 32"/>
                <a:gd name="T24" fmla="*/ 16923 w 29"/>
                <a:gd name="T25" fmla="*/ 930 h 32"/>
                <a:gd name="T26" fmla="*/ 14556 w 29"/>
                <a:gd name="T27" fmla="*/ 930 h 32"/>
                <a:gd name="T28" fmla="*/ 13208 w 29"/>
                <a:gd name="T29" fmla="*/ 833 h 32"/>
                <a:gd name="T30" fmla="*/ 11413 w 29"/>
                <a:gd name="T31" fmla="*/ 826 h 32"/>
                <a:gd name="T32" fmla="*/ 8908 w 29"/>
                <a:gd name="T33" fmla="*/ 826 h 32"/>
                <a:gd name="T34" fmla="*/ 7018 w 29"/>
                <a:gd name="T35" fmla="*/ 826 h 32"/>
                <a:gd name="T36" fmla="*/ 6621 w 29"/>
                <a:gd name="T37" fmla="*/ 650 h 32"/>
                <a:gd name="T38" fmla="*/ 5525 w 29"/>
                <a:gd name="T39" fmla="*/ 538 h 32"/>
                <a:gd name="T40" fmla="*/ 4733 w 29"/>
                <a:gd name="T41" fmla="*/ 455 h 32"/>
                <a:gd name="T42" fmla="*/ 4733 w 29"/>
                <a:gd name="T43" fmla="*/ 231 h 32"/>
                <a:gd name="T44" fmla="*/ 3726 w 29"/>
                <a:gd name="T45" fmla="*/ 110 h 32"/>
                <a:gd name="T46" fmla="*/ 3192 w 29"/>
                <a:gd name="T47" fmla="*/ 1 h 32"/>
                <a:gd name="T48" fmla="*/ 2153 w 29"/>
                <a:gd name="T49" fmla="*/ 169 h 32"/>
                <a:gd name="T50" fmla="*/ 1452 w 29"/>
                <a:gd name="T51" fmla="*/ 380 h 32"/>
                <a:gd name="T52" fmla="*/ 1452 w 29"/>
                <a:gd name="T53" fmla="*/ 650 h 32"/>
                <a:gd name="T54" fmla="*/ 1 w 29"/>
                <a:gd name="T55" fmla="*/ 720 h 32"/>
                <a:gd name="T56" fmla="*/ 1 w 29"/>
                <a:gd name="T57" fmla="*/ 826 h 32"/>
                <a:gd name="T58" fmla="*/ 1 w 29"/>
                <a:gd name="T59" fmla="*/ 930 h 32"/>
                <a:gd name="T60" fmla="*/ 0 w 29"/>
                <a:gd name="T61" fmla="*/ 1248 h 32"/>
                <a:gd name="T62" fmla="*/ 1 w 29"/>
                <a:gd name="T63" fmla="*/ 1389 h 32"/>
                <a:gd name="T64" fmla="*/ 2153 w 29"/>
                <a:gd name="T65" fmla="*/ 1358 h 32"/>
                <a:gd name="T66" fmla="*/ 5525 w 29"/>
                <a:gd name="T67" fmla="*/ 1270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32"/>
                <a:gd name="T104" fmla="*/ 29 w 29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32">
                  <a:moveTo>
                    <a:pt x="7" y="29"/>
                  </a:moveTo>
                  <a:lnTo>
                    <a:pt x="7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0" y="22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5" y="29"/>
                  </a:lnTo>
                  <a:lnTo>
                    <a:pt x="7" y="29"/>
                  </a:lnTo>
                </a:path>
              </a:pathLst>
            </a:custGeom>
            <a:solidFill>
              <a:srgbClr val="D9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2" name="Freeform 1435">
              <a:extLst>
                <a:ext uri="{FF2B5EF4-FFF2-40B4-BE49-F238E27FC236}">
                  <a16:creationId xmlns:a16="http://schemas.microsoft.com/office/drawing/2014/main" id="{DD918720-3A18-462D-8A4C-E37E45F1C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478"/>
              <a:ext cx="234" cy="681"/>
            </a:xfrm>
            <a:custGeom>
              <a:avLst/>
              <a:gdLst>
                <a:gd name="T0" fmla="*/ 41214 w 157"/>
                <a:gd name="T1" fmla="*/ 0 h 547"/>
                <a:gd name="T2" fmla="*/ 28457 w 157"/>
                <a:gd name="T3" fmla="*/ 360 h 547"/>
                <a:gd name="T4" fmla="*/ 15985 w 157"/>
                <a:gd name="T5" fmla="*/ 987 h 547"/>
                <a:gd name="T6" fmla="*/ 7196 w 157"/>
                <a:gd name="T7" fmla="*/ 2001 h 547"/>
                <a:gd name="T8" fmla="*/ 1540 w 157"/>
                <a:gd name="T9" fmla="*/ 3403 h 547"/>
                <a:gd name="T10" fmla="*/ 1 w 157"/>
                <a:gd name="T11" fmla="*/ 4807 h 547"/>
                <a:gd name="T12" fmla="*/ 5865 w 157"/>
                <a:gd name="T13" fmla="*/ 5985 h 547"/>
                <a:gd name="T14" fmla="*/ 11327 w 157"/>
                <a:gd name="T15" fmla="*/ 6414 h 547"/>
                <a:gd name="T16" fmla="*/ 16882 w 157"/>
                <a:gd name="T17" fmla="*/ 6677 h 547"/>
                <a:gd name="T18" fmla="*/ 20187 w 157"/>
                <a:gd name="T19" fmla="*/ 6981 h 547"/>
                <a:gd name="T20" fmla="*/ 22959 w 157"/>
                <a:gd name="T21" fmla="*/ 7335 h 547"/>
                <a:gd name="T22" fmla="*/ 27652 w 157"/>
                <a:gd name="T23" fmla="*/ 7886 h 547"/>
                <a:gd name="T24" fmla="*/ 30088 w 157"/>
                <a:gd name="T25" fmla="*/ 8441 h 547"/>
                <a:gd name="T26" fmla="*/ 34219 w 157"/>
                <a:gd name="T27" fmla="*/ 8863 h 547"/>
                <a:gd name="T28" fmla="*/ 41214 w 157"/>
                <a:gd name="T29" fmla="*/ 9212 h 547"/>
                <a:gd name="T30" fmla="*/ 46313 w 157"/>
                <a:gd name="T31" fmla="*/ 9744 h 547"/>
                <a:gd name="T32" fmla="*/ 51002 w 157"/>
                <a:gd name="T33" fmla="*/ 10366 h 547"/>
                <a:gd name="T34" fmla="*/ 55896 w 157"/>
                <a:gd name="T35" fmla="*/ 10820 h 547"/>
                <a:gd name="T36" fmla="*/ 57664 w 157"/>
                <a:gd name="T37" fmla="*/ 11222 h 547"/>
                <a:gd name="T38" fmla="*/ 57664 w 157"/>
                <a:gd name="T39" fmla="*/ 11562 h 547"/>
                <a:gd name="T40" fmla="*/ 61667 w 157"/>
                <a:gd name="T41" fmla="*/ 12115 h 547"/>
                <a:gd name="T42" fmla="*/ 61667 w 157"/>
                <a:gd name="T43" fmla="*/ 12553 h 547"/>
                <a:gd name="T44" fmla="*/ 61667 w 157"/>
                <a:gd name="T45" fmla="*/ 13060 h 547"/>
                <a:gd name="T46" fmla="*/ 63216 w 157"/>
                <a:gd name="T47" fmla="*/ 13515 h 547"/>
                <a:gd name="T48" fmla="*/ 69027 w 157"/>
                <a:gd name="T49" fmla="*/ 13971 h 547"/>
                <a:gd name="T50" fmla="*/ 70364 w 157"/>
                <a:gd name="T51" fmla="*/ 14313 h 547"/>
                <a:gd name="T52" fmla="*/ 69851 w 157"/>
                <a:gd name="T53" fmla="*/ 14672 h 547"/>
                <a:gd name="T54" fmla="*/ 69851 w 157"/>
                <a:gd name="T55" fmla="*/ 15456 h 547"/>
                <a:gd name="T56" fmla="*/ 72327 w 157"/>
                <a:gd name="T57" fmla="*/ 16419 h 547"/>
                <a:gd name="T58" fmla="*/ 76016 w 157"/>
                <a:gd name="T59" fmla="*/ 17777 h 547"/>
                <a:gd name="T60" fmla="*/ 76016 w 157"/>
                <a:gd name="T61" fmla="*/ 18487 h 547"/>
                <a:gd name="T62" fmla="*/ 76016 w 157"/>
                <a:gd name="T63" fmla="*/ 19643 h 547"/>
                <a:gd name="T64" fmla="*/ 75239 w 157"/>
                <a:gd name="T65" fmla="*/ 20779 h 547"/>
                <a:gd name="T66" fmla="*/ 73996 w 157"/>
                <a:gd name="T67" fmla="*/ 21645 h 547"/>
                <a:gd name="T68" fmla="*/ 75239 w 157"/>
                <a:gd name="T69" fmla="*/ 21860 h 547"/>
                <a:gd name="T70" fmla="*/ 84508 w 157"/>
                <a:gd name="T71" fmla="*/ 21655 h 547"/>
                <a:gd name="T72" fmla="*/ 97179 w 157"/>
                <a:gd name="T73" fmla="*/ 21655 h 547"/>
                <a:gd name="T74" fmla="*/ 106564 w 157"/>
                <a:gd name="T75" fmla="*/ 21770 h 547"/>
                <a:gd name="T76" fmla="*/ 120792 w 157"/>
                <a:gd name="T77" fmla="*/ 21995 h 547"/>
                <a:gd name="T78" fmla="*/ 131580 w 157"/>
                <a:gd name="T79" fmla="*/ 22402 h 547"/>
                <a:gd name="T80" fmla="*/ 135449 w 157"/>
                <a:gd name="T81" fmla="*/ 22561 h 547"/>
                <a:gd name="T82" fmla="*/ 135449 w 157"/>
                <a:gd name="T83" fmla="*/ 21827 h 547"/>
                <a:gd name="T84" fmla="*/ 136456 w 157"/>
                <a:gd name="T85" fmla="*/ 20242 h 547"/>
                <a:gd name="T86" fmla="*/ 138088 w 157"/>
                <a:gd name="T87" fmla="*/ 18866 h 547"/>
                <a:gd name="T88" fmla="*/ 138088 w 157"/>
                <a:gd name="T89" fmla="*/ 17394 h 547"/>
                <a:gd name="T90" fmla="*/ 136988 w 157"/>
                <a:gd name="T91" fmla="*/ 16465 h 547"/>
                <a:gd name="T92" fmla="*/ 135449 w 157"/>
                <a:gd name="T93" fmla="*/ 15103 h 547"/>
                <a:gd name="T94" fmla="*/ 135449 w 157"/>
                <a:gd name="T95" fmla="*/ 14097 h 547"/>
                <a:gd name="T96" fmla="*/ 135449 w 157"/>
                <a:gd name="T97" fmla="*/ 12903 h 547"/>
                <a:gd name="T98" fmla="*/ 131580 w 157"/>
                <a:gd name="T99" fmla="*/ 12115 h 547"/>
                <a:gd name="T100" fmla="*/ 130824 w 157"/>
                <a:gd name="T101" fmla="*/ 11469 h 547"/>
                <a:gd name="T102" fmla="*/ 127390 w 157"/>
                <a:gd name="T103" fmla="*/ 10712 h 547"/>
                <a:gd name="T104" fmla="*/ 125728 w 157"/>
                <a:gd name="T105" fmla="*/ 10083 h 547"/>
                <a:gd name="T106" fmla="*/ 113298 w 157"/>
                <a:gd name="T107" fmla="*/ 8863 h 547"/>
                <a:gd name="T108" fmla="*/ 101450 w 157"/>
                <a:gd name="T109" fmla="*/ 7335 h 547"/>
                <a:gd name="T110" fmla="*/ 92649 w 157"/>
                <a:gd name="T111" fmla="*/ 6217 h 547"/>
                <a:gd name="T112" fmla="*/ 82524 w 157"/>
                <a:gd name="T113" fmla="*/ 4638 h 547"/>
                <a:gd name="T114" fmla="*/ 77114 w 157"/>
                <a:gd name="T115" fmla="*/ 3577 h 547"/>
                <a:gd name="T116" fmla="*/ 69851 w 157"/>
                <a:gd name="T117" fmla="*/ 2733 h 547"/>
                <a:gd name="T118" fmla="*/ 65201 w 157"/>
                <a:gd name="T119" fmla="*/ 2175 h 547"/>
                <a:gd name="T120" fmla="*/ 62758 w 157"/>
                <a:gd name="T121" fmla="*/ 1463 h 547"/>
                <a:gd name="T122" fmla="*/ 58139 w 157"/>
                <a:gd name="T123" fmla="*/ 850 h 547"/>
                <a:gd name="T124" fmla="*/ 51002 w 157"/>
                <a:gd name="T125" fmla="*/ 186 h 5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"/>
                <a:gd name="T190" fmla="*/ 0 h 547"/>
                <a:gd name="T191" fmla="*/ 157 w 157"/>
                <a:gd name="T192" fmla="*/ 547 h 5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" h="547">
                  <a:moveTo>
                    <a:pt x="56" y="3"/>
                  </a:moveTo>
                  <a:lnTo>
                    <a:pt x="53" y="1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9" y="3"/>
                  </a:lnTo>
                  <a:lnTo>
                    <a:pt x="35" y="5"/>
                  </a:lnTo>
                  <a:lnTo>
                    <a:pt x="32" y="9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9"/>
                  </a:lnTo>
                  <a:lnTo>
                    <a:pt x="18" y="24"/>
                  </a:lnTo>
                  <a:lnTo>
                    <a:pt x="15" y="29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56"/>
                  </a:lnTo>
                  <a:lnTo>
                    <a:pt x="4" y="64"/>
                  </a:lnTo>
                  <a:lnTo>
                    <a:pt x="3" y="73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1" y="116"/>
                  </a:lnTo>
                  <a:lnTo>
                    <a:pt x="2" y="122"/>
                  </a:lnTo>
                  <a:lnTo>
                    <a:pt x="4" y="132"/>
                  </a:lnTo>
                  <a:lnTo>
                    <a:pt x="6" y="139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1" y="151"/>
                  </a:lnTo>
                  <a:lnTo>
                    <a:pt x="12" y="153"/>
                  </a:lnTo>
                  <a:lnTo>
                    <a:pt x="13" y="155"/>
                  </a:lnTo>
                  <a:lnTo>
                    <a:pt x="14" y="156"/>
                  </a:lnTo>
                  <a:lnTo>
                    <a:pt x="16" y="157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3" y="167"/>
                  </a:lnTo>
                  <a:lnTo>
                    <a:pt x="23" y="169"/>
                  </a:lnTo>
                  <a:lnTo>
                    <a:pt x="24" y="171"/>
                  </a:lnTo>
                  <a:lnTo>
                    <a:pt x="24" y="173"/>
                  </a:lnTo>
                  <a:lnTo>
                    <a:pt x="25" y="175"/>
                  </a:lnTo>
                  <a:lnTo>
                    <a:pt x="26" y="177"/>
                  </a:lnTo>
                  <a:lnTo>
                    <a:pt x="27" y="180"/>
                  </a:lnTo>
                  <a:lnTo>
                    <a:pt x="29" y="183"/>
                  </a:lnTo>
                  <a:lnTo>
                    <a:pt x="30" y="186"/>
                  </a:lnTo>
                  <a:lnTo>
                    <a:pt x="31" y="190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33" y="201"/>
                  </a:lnTo>
                  <a:lnTo>
                    <a:pt x="34" y="204"/>
                  </a:lnTo>
                  <a:lnTo>
                    <a:pt x="36" y="207"/>
                  </a:lnTo>
                  <a:lnTo>
                    <a:pt x="37" y="209"/>
                  </a:lnTo>
                  <a:lnTo>
                    <a:pt x="38" y="212"/>
                  </a:lnTo>
                  <a:lnTo>
                    <a:pt x="39" y="214"/>
                  </a:lnTo>
                  <a:lnTo>
                    <a:pt x="41" y="216"/>
                  </a:lnTo>
                  <a:lnTo>
                    <a:pt x="42" y="218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7" y="225"/>
                  </a:lnTo>
                  <a:lnTo>
                    <a:pt x="49" y="228"/>
                  </a:lnTo>
                  <a:lnTo>
                    <a:pt x="51" y="231"/>
                  </a:lnTo>
                  <a:lnTo>
                    <a:pt x="52" y="235"/>
                  </a:lnTo>
                  <a:lnTo>
                    <a:pt x="54" y="239"/>
                  </a:lnTo>
                  <a:lnTo>
                    <a:pt x="56" y="244"/>
                  </a:lnTo>
                  <a:lnTo>
                    <a:pt x="57" y="247"/>
                  </a:lnTo>
                  <a:lnTo>
                    <a:pt x="58" y="251"/>
                  </a:lnTo>
                  <a:lnTo>
                    <a:pt x="59" y="254"/>
                  </a:lnTo>
                  <a:lnTo>
                    <a:pt x="61" y="256"/>
                  </a:lnTo>
                  <a:lnTo>
                    <a:pt x="62" y="259"/>
                  </a:lnTo>
                  <a:lnTo>
                    <a:pt x="63" y="261"/>
                  </a:lnTo>
                  <a:lnTo>
                    <a:pt x="64" y="263"/>
                  </a:lnTo>
                  <a:lnTo>
                    <a:pt x="65" y="266"/>
                  </a:lnTo>
                  <a:lnTo>
                    <a:pt x="65" y="268"/>
                  </a:lnTo>
                  <a:lnTo>
                    <a:pt x="65" y="271"/>
                  </a:lnTo>
                  <a:lnTo>
                    <a:pt x="65" y="273"/>
                  </a:lnTo>
                  <a:lnTo>
                    <a:pt x="65" y="275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7" y="283"/>
                  </a:lnTo>
                  <a:lnTo>
                    <a:pt x="68" y="287"/>
                  </a:lnTo>
                  <a:lnTo>
                    <a:pt x="70" y="292"/>
                  </a:lnTo>
                  <a:lnTo>
                    <a:pt x="70" y="295"/>
                  </a:lnTo>
                  <a:lnTo>
                    <a:pt x="70" y="297"/>
                  </a:lnTo>
                  <a:lnTo>
                    <a:pt x="70" y="300"/>
                  </a:lnTo>
                  <a:lnTo>
                    <a:pt x="70" y="303"/>
                  </a:lnTo>
                  <a:lnTo>
                    <a:pt x="70" y="307"/>
                  </a:lnTo>
                  <a:lnTo>
                    <a:pt x="69" y="310"/>
                  </a:lnTo>
                  <a:lnTo>
                    <a:pt x="69" y="313"/>
                  </a:lnTo>
                  <a:lnTo>
                    <a:pt x="70" y="315"/>
                  </a:lnTo>
                  <a:lnTo>
                    <a:pt x="70" y="317"/>
                  </a:lnTo>
                  <a:lnTo>
                    <a:pt x="71" y="319"/>
                  </a:lnTo>
                  <a:lnTo>
                    <a:pt x="71" y="322"/>
                  </a:lnTo>
                  <a:lnTo>
                    <a:pt x="72" y="326"/>
                  </a:lnTo>
                  <a:lnTo>
                    <a:pt x="74" y="330"/>
                  </a:lnTo>
                  <a:lnTo>
                    <a:pt x="76" y="332"/>
                  </a:lnTo>
                  <a:lnTo>
                    <a:pt x="77" y="335"/>
                  </a:lnTo>
                  <a:lnTo>
                    <a:pt x="78" y="337"/>
                  </a:lnTo>
                  <a:lnTo>
                    <a:pt x="79" y="340"/>
                  </a:lnTo>
                  <a:lnTo>
                    <a:pt x="79" y="342"/>
                  </a:lnTo>
                  <a:lnTo>
                    <a:pt x="80" y="344"/>
                  </a:lnTo>
                  <a:lnTo>
                    <a:pt x="80" y="345"/>
                  </a:lnTo>
                  <a:lnTo>
                    <a:pt x="80" y="346"/>
                  </a:lnTo>
                  <a:lnTo>
                    <a:pt x="80" y="348"/>
                  </a:lnTo>
                  <a:lnTo>
                    <a:pt x="79" y="351"/>
                  </a:lnTo>
                  <a:lnTo>
                    <a:pt x="79" y="354"/>
                  </a:lnTo>
                  <a:lnTo>
                    <a:pt x="79" y="359"/>
                  </a:lnTo>
                  <a:lnTo>
                    <a:pt x="79" y="363"/>
                  </a:lnTo>
                  <a:lnTo>
                    <a:pt x="79" y="368"/>
                  </a:lnTo>
                  <a:lnTo>
                    <a:pt x="79" y="373"/>
                  </a:lnTo>
                  <a:lnTo>
                    <a:pt x="80" y="377"/>
                  </a:lnTo>
                  <a:lnTo>
                    <a:pt x="81" y="381"/>
                  </a:lnTo>
                  <a:lnTo>
                    <a:pt x="81" y="388"/>
                  </a:lnTo>
                  <a:lnTo>
                    <a:pt x="82" y="396"/>
                  </a:lnTo>
                  <a:lnTo>
                    <a:pt x="83" y="404"/>
                  </a:lnTo>
                  <a:lnTo>
                    <a:pt x="84" y="413"/>
                  </a:lnTo>
                  <a:lnTo>
                    <a:pt x="85" y="421"/>
                  </a:lnTo>
                  <a:lnTo>
                    <a:pt x="86" y="428"/>
                  </a:lnTo>
                  <a:lnTo>
                    <a:pt x="86" y="434"/>
                  </a:lnTo>
                  <a:lnTo>
                    <a:pt x="86" y="437"/>
                  </a:lnTo>
                  <a:lnTo>
                    <a:pt x="86" y="441"/>
                  </a:lnTo>
                  <a:lnTo>
                    <a:pt x="86" y="446"/>
                  </a:lnTo>
                  <a:lnTo>
                    <a:pt x="86" y="451"/>
                  </a:lnTo>
                  <a:lnTo>
                    <a:pt x="86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6" y="480"/>
                  </a:lnTo>
                  <a:lnTo>
                    <a:pt x="85" y="487"/>
                  </a:lnTo>
                  <a:lnTo>
                    <a:pt x="85" y="495"/>
                  </a:lnTo>
                  <a:lnTo>
                    <a:pt x="85" y="501"/>
                  </a:lnTo>
                  <a:lnTo>
                    <a:pt x="84" y="507"/>
                  </a:lnTo>
                  <a:lnTo>
                    <a:pt x="84" y="513"/>
                  </a:lnTo>
                  <a:lnTo>
                    <a:pt x="84" y="518"/>
                  </a:lnTo>
                  <a:lnTo>
                    <a:pt x="84" y="522"/>
                  </a:lnTo>
                  <a:lnTo>
                    <a:pt x="84" y="525"/>
                  </a:lnTo>
                  <a:lnTo>
                    <a:pt x="84" y="526"/>
                  </a:lnTo>
                  <a:lnTo>
                    <a:pt x="84" y="527"/>
                  </a:lnTo>
                  <a:lnTo>
                    <a:pt x="85" y="528"/>
                  </a:lnTo>
                  <a:lnTo>
                    <a:pt x="88" y="526"/>
                  </a:lnTo>
                  <a:lnTo>
                    <a:pt x="91" y="525"/>
                  </a:lnTo>
                  <a:lnTo>
                    <a:pt x="93" y="524"/>
                  </a:lnTo>
                  <a:lnTo>
                    <a:pt x="96" y="523"/>
                  </a:lnTo>
                  <a:lnTo>
                    <a:pt x="100" y="523"/>
                  </a:lnTo>
                  <a:lnTo>
                    <a:pt x="103" y="523"/>
                  </a:lnTo>
                  <a:lnTo>
                    <a:pt x="107" y="523"/>
                  </a:lnTo>
                  <a:lnTo>
                    <a:pt x="110" y="523"/>
                  </a:lnTo>
                  <a:lnTo>
                    <a:pt x="113" y="523"/>
                  </a:lnTo>
                  <a:lnTo>
                    <a:pt x="116" y="524"/>
                  </a:lnTo>
                  <a:lnTo>
                    <a:pt x="118" y="524"/>
                  </a:lnTo>
                  <a:lnTo>
                    <a:pt x="121" y="525"/>
                  </a:lnTo>
                  <a:lnTo>
                    <a:pt x="126" y="526"/>
                  </a:lnTo>
                  <a:lnTo>
                    <a:pt x="129" y="527"/>
                  </a:lnTo>
                  <a:lnTo>
                    <a:pt x="133" y="528"/>
                  </a:lnTo>
                  <a:lnTo>
                    <a:pt x="136" y="530"/>
                  </a:lnTo>
                  <a:lnTo>
                    <a:pt x="139" y="532"/>
                  </a:lnTo>
                  <a:lnTo>
                    <a:pt x="143" y="535"/>
                  </a:lnTo>
                  <a:lnTo>
                    <a:pt x="146" y="538"/>
                  </a:lnTo>
                  <a:lnTo>
                    <a:pt x="149" y="540"/>
                  </a:lnTo>
                  <a:lnTo>
                    <a:pt x="151" y="543"/>
                  </a:lnTo>
                  <a:lnTo>
                    <a:pt x="151" y="545"/>
                  </a:lnTo>
                  <a:lnTo>
                    <a:pt x="152" y="546"/>
                  </a:lnTo>
                  <a:lnTo>
                    <a:pt x="153" y="544"/>
                  </a:lnTo>
                  <a:lnTo>
                    <a:pt x="153" y="541"/>
                  </a:lnTo>
                  <a:lnTo>
                    <a:pt x="153" y="539"/>
                  </a:lnTo>
                  <a:lnTo>
                    <a:pt x="153" y="534"/>
                  </a:lnTo>
                  <a:lnTo>
                    <a:pt x="153" y="526"/>
                  </a:lnTo>
                  <a:lnTo>
                    <a:pt x="153" y="517"/>
                  </a:lnTo>
                  <a:lnTo>
                    <a:pt x="154" y="507"/>
                  </a:lnTo>
                  <a:lnTo>
                    <a:pt x="154" y="498"/>
                  </a:lnTo>
                  <a:lnTo>
                    <a:pt x="154" y="488"/>
                  </a:lnTo>
                  <a:lnTo>
                    <a:pt x="155" y="480"/>
                  </a:lnTo>
                  <a:lnTo>
                    <a:pt x="155" y="473"/>
                  </a:lnTo>
                  <a:lnTo>
                    <a:pt x="156" y="464"/>
                  </a:lnTo>
                  <a:lnTo>
                    <a:pt x="156" y="455"/>
                  </a:lnTo>
                  <a:lnTo>
                    <a:pt x="156" y="444"/>
                  </a:lnTo>
                  <a:lnTo>
                    <a:pt x="156" y="435"/>
                  </a:lnTo>
                  <a:lnTo>
                    <a:pt x="156" y="427"/>
                  </a:lnTo>
                  <a:lnTo>
                    <a:pt x="156" y="420"/>
                  </a:lnTo>
                  <a:lnTo>
                    <a:pt x="156" y="415"/>
                  </a:lnTo>
                  <a:lnTo>
                    <a:pt x="156" y="410"/>
                  </a:lnTo>
                  <a:lnTo>
                    <a:pt x="156" y="405"/>
                  </a:lnTo>
                  <a:lnTo>
                    <a:pt x="155" y="397"/>
                  </a:lnTo>
                  <a:lnTo>
                    <a:pt x="155" y="389"/>
                  </a:lnTo>
                  <a:lnTo>
                    <a:pt x="154" y="380"/>
                  </a:lnTo>
                  <a:lnTo>
                    <a:pt x="154" y="372"/>
                  </a:lnTo>
                  <a:lnTo>
                    <a:pt x="153" y="365"/>
                  </a:lnTo>
                  <a:lnTo>
                    <a:pt x="153" y="359"/>
                  </a:lnTo>
                  <a:lnTo>
                    <a:pt x="153" y="353"/>
                  </a:lnTo>
                  <a:lnTo>
                    <a:pt x="153" y="347"/>
                  </a:lnTo>
                  <a:lnTo>
                    <a:pt x="153" y="340"/>
                  </a:lnTo>
                  <a:lnTo>
                    <a:pt x="154" y="332"/>
                  </a:lnTo>
                  <a:lnTo>
                    <a:pt x="154" y="324"/>
                  </a:lnTo>
                  <a:lnTo>
                    <a:pt x="154" y="318"/>
                  </a:lnTo>
                  <a:lnTo>
                    <a:pt x="153" y="311"/>
                  </a:lnTo>
                  <a:lnTo>
                    <a:pt x="152" y="305"/>
                  </a:lnTo>
                  <a:lnTo>
                    <a:pt x="150" y="300"/>
                  </a:lnTo>
                  <a:lnTo>
                    <a:pt x="149" y="296"/>
                  </a:lnTo>
                  <a:lnTo>
                    <a:pt x="149" y="292"/>
                  </a:lnTo>
                  <a:lnTo>
                    <a:pt x="149" y="287"/>
                  </a:lnTo>
                  <a:lnTo>
                    <a:pt x="149" y="284"/>
                  </a:lnTo>
                  <a:lnTo>
                    <a:pt x="148" y="280"/>
                  </a:lnTo>
                  <a:lnTo>
                    <a:pt x="148" y="276"/>
                  </a:lnTo>
                  <a:lnTo>
                    <a:pt x="146" y="271"/>
                  </a:lnTo>
                  <a:lnTo>
                    <a:pt x="145" y="267"/>
                  </a:lnTo>
                  <a:lnTo>
                    <a:pt x="145" y="263"/>
                  </a:lnTo>
                  <a:lnTo>
                    <a:pt x="144" y="259"/>
                  </a:lnTo>
                  <a:lnTo>
                    <a:pt x="144" y="256"/>
                  </a:lnTo>
                  <a:lnTo>
                    <a:pt x="143" y="252"/>
                  </a:lnTo>
                  <a:lnTo>
                    <a:pt x="143" y="247"/>
                  </a:lnTo>
                  <a:lnTo>
                    <a:pt x="142" y="243"/>
                  </a:lnTo>
                  <a:lnTo>
                    <a:pt x="139" y="237"/>
                  </a:lnTo>
                  <a:lnTo>
                    <a:pt x="136" y="231"/>
                  </a:lnTo>
                  <a:lnTo>
                    <a:pt x="132" y="223"/>
                  </a:lnTo>
                  <a:lnTo>
                    <a:pt x="128" y="214"/>
                  </a:lnTo>
                  <a:lnTo>
                    <a:pt x="124" y="203"/>
                  </a:lnTo>
                  <a:lnTo>
                    <a:pt x="120" y="193"/>
                  </a:lnTo>
                  <a:lnTo>
                    <a:pt x="117" y="184"/>
                  </a:lnTo>
                  <a:lnTo>
                    <a:pt x="115" y="177"/>
                  </a:lnTo>
                  <a:lnTo>
                    <a:pt x="113" y="171"/>
                  </a:lnTo>
                  <a:lnTo>
                    <a:pt x="111" y="165"/>
                  </a:lnTo>
                  <a:lnTo>
                    <a:pt x="108" y="158"/>
                  </a:lnTo>
                  <a:lnTo>
                    <a:pt x="105" y="149"/>
                  </a:lnTo>
                  <a:lnTo>
                    <a:pt x="102" y="140"/>
                  </a:lnTo>
                  <a:lnTo>
                    <a:pt x="98" y="131"/>
                  </a:lnTo>
                  <a:lnTo>
                    <a:pt x="96" y="121"/>
                  </a:lnTo>
                  <a:lnTo>
                    <a:pt x="93" y="112"/>
                  </a:lnTo>
                  <a:lnTo>
                    <a:pt x="91" y="105"/>
                  </a:lnTo>
                  <a:lnTo>
                    <a:pt x="91" y="98"/>
                  </a:lnTo>
                  <a:lnTo>
                    <a:pt x="89" y="92"/>
                  </a:lnTo>
                  <a:lnTo>
                    <a:pt x="87" y="86"/>
                  </a:lnTo>
                  <a:lnTo>
                    <a:pt x="86" y="80"/>
                  </a:lnTo>
                  <a:lnTo>
                    <a:pt x="83" y="75"/>
                  </a:lnTo>
                  <a:lnTo>
                    <a:pt x="81" y="70"/>
                  </a:lnTo>
                  <a:lnTo>
                    <a:pt x="79" y="66"/>
                  </a:lnTo>
                  <a:lnTo>
                    <a:pt x="77" y="62"/>
                  </a:lnTo>
                  <a:lnTo>
                    <a:pt x="76" y="59"/>
                  </a:lnTo>
                  <a:lnTo>
                    <a:pt x="75" y="55"/>
                  </a:lnTo>
                  <a:lnTo>
                    <a:pt x="74" y="52"/>
                  </a:lnTo>
                  <a:lnTo>
                    <a:pt x="73" y="48"/>
                  </a:lnTo>
                  <a:lnTo>
                    <a:pt x="72" y="44"/>
                  </a:lnTo>
                  <a:lnTo>
                    <a:pt x="72" y="39"/>
                  </a:lnTo>
                  <a:lnTo>
                    <a:pt x="71" y="35"/>
                  </a:lnTo>
                  <a:lnTo>
                    <a:pt x="70" y="30"/>
                  </a:lnTo>
                  <a:lnTo>
                    <a:pt x="69" y="27"/>
                  </a:lnTo>
                  <a:lnTo>
                    <a:pt x="68" y="23"/>
                  </a:lnTo>
                  <a:lnTo>
                    <a:pt x="66" y="20"/>
                  </a:lnTo>
                  <a:lnTo>
                    <a:pt x="65" y="16"/>
                  </a:lnTo>
                  <a:lnTo>
                    <a:pt x="63" y="12"/>
                  </a:lnTo>
                  <a:lnTo>
                    <a:pt x="61" y="9"/>
                  </a:lnTo>
                  <a:lnTo>
                    <a:pt x="58" y="5"/>
                  </a:lnTo>
                  <a:lnTo>
                    <a:pt x="56" y="3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3" name="Freeform 1436">
              <a:extLst>
                <a:ext uri="{FF2B5EF4-FFF2-40B4-BE49-F238E27FC236}">
                  <a16:creationId xmlns:a16="http://schemas.microsoft.com/office/drawing/2014/main" id="{D5BD4088-0419-4838-8129-7F1BE420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478"/>
              <a:ext cx="243" cy="688"/>
            </a:xfrm>
            <a:custGeom>
              <a:avLst/>
              <a:gdLst>
                <a:gd name="T0" fmla="*/ 46392 w 163"/>
                <a:gd name="T1" fmla="*/ 0 h 553"/>
                <a:gd name="T2" fmla="*/ 32318 w 163"/>
                <a:gd name="T3" fmla="*/ 184 h 553"/>
                <a:gd name="T4" fmla="*/ 19576 w 163"/>
                <a:gd name="T5" fmla="*/ 779 h 553"/>
                <a:gd name="T6" fmla="*/ 8808 w 163"/>
                <a:gd name="T7" fmla="*/ 1736 h 553"/>
                <a:gd name="T8" fmla="*/ 2296 w 163"/>
                <a:gd name="T9" fmla="*/ 3029 h 553"/>
                <a:gd name="T10" fmla="*/ 0 w 163"/>
                <a:gd name="T11" fmla="*/ 4471 h 553"/>
                <a:gd name="T12" fmla="*/ 5103 w 163"/>
                <a:gd name="T13" fmla="*/ 5759 h 553"/>
                <a:gd name="T14" fmla="*/ 10740 w 163"/>
                <a:gd name="T15" fmla="*/ 6371 h 553"/>
                <a:gd name="T16" fmla="*/ 16011 w 163"/>
                <a:gd name="T17" fmla="*/ 6603 h 553"/>
                <a:gd name="T18" fmla="*/ 21678 w 163"/>
                <a:gd name="T19" fmla="*/ 6920 h 553"/>
                <a:gd name="T20" fmla="*/ 23063 w 163"/>
                <a:gd name="T21" fmla="*/ 7256 h 553"/>
                <a:gd name="T22" fmla="*/ 27717 w 163"/>
                <a:gd name="T23" fmla="*/ 7705 h 553"/>
                <a:gd name="T24" fmla="*/ 30171 w 163"/>
                <a:gd name="T25" fmla="*/ 8339 h 553"/>
                <a:gd name="T26" fmla="*/ 34382 w 163"/>
                <a:gd name="T27" fmla="*/ 8775 h 553"/>
                <a:gd name="T28" fmla="*/ 41320 w 163"/>
                <a:gd name="T29" fmla="*/ 9095 h 553"/>
                <a:gd name="T30" fmla="*/ 47127 w 163"/>
                <a:gd name="T31" fmla="*/ 9586 h 553"/>
                <a:gd name="T32" fmla="*/ 52343 w 163"/>
                <a:gd name="T33" fmla="*/ 10233 h 553"/>
                <a:gd name="T34" fmla="*/ 56773 w 163"/>
                <a:gd name="T35" fmla="*/ 10739 h 553"/>
                <a:gd name="T36" fmla="*/ 60116 w 163"/>
                <a:gd name="T37" fmla="*/ 11090 h 553"/>
                <a:gd name="T38" fmla="*/ 59447 w 163"/>
                <a:gd name="T39" fmla="*/ 11493 h 553"/>
                <a:gd name="T40" fmla="*/ 63283 w 163"/>
                <a:gd name="T41" fmla="*/ 11901 h 553"/>
                <a:gd name="T42" fmla="*/ 64860 w 163"/>
                <a:gd name="T43" fmla="*/ 12406 h 553"/>
                <a:gd name="T44" fmla="*/ 64036 w 163"/>
                <a:gd name="T45" fmla="*/ 12946 h 553"/>
                <a:gd name="T46" fmla="*/ 65516 w 163"/>
                <a:gd name="T47" fmla="*/ 13361 h 553"/>
                <a:gd name="T48" fmla="*/ 70700 w 163"/>
                <a:gd name="T49" fmla="*/ 13897 h 553"/>
                <a:gd name="T50" fmla="*/ 73902 w 163"/>
                <a:gd name="T51" fmla="*/ 14299 h 553"/>
                <a:gd name="T52" fmla="*/ 72484 w 163"/>
                <a:gd name="T53" fmla="*/ 14570 h 553"/>
                <a:gd name="T54" fmla="*/ 72484 w 163"/>
                <a:gd name="T55" fmla="*/ 15263 h 553"/>
                <a:gd name="T56" fmla="*/ 74233 w 163"/>
                <a:gd name="T57" fmla="*/ 16059 h 553"/>
                <a:gd name="T58" fmla="*/ 78033 w 163"/>
                <a:gd name="T59" fmla="*/ 17443 h 553"/>
                <a:gd name="T60" fmla="*/ 79085 w 163"/>
                <a:gd name="T61" fmla="*/ 18248 h 553"/>
                <a:gd name="T62" fmla="*/ 79085 w 163"/>
                <a:gd name="T63" fmla="*/ 19279 h 553"/>
                <a:gd name="T64" fmla="*/ 78033 w 163"/>
                <a:gd name="T65" fmla="*/ 20501 h 553"/>
                <a:gd name="T66" fmla="*/ 77539 w 163"/>
                <a:gd name="T67" fmla="*/ 21465 h 553"/>
                <a:gd name="T68" fmla="*/ 77539 w 163"/>
                <a:gd name="T69" fmla="*/ 21843 h 553"/>
                <a:gd name="T70" fmla="*/ 86268 w 163"/>
                <a:gd name="T71" fmla="*/ 21701 h 553"/>
                <a:gd name="T72" fmla="*/ 98196 w 163"/>
                <a:gd name="T73" fmla="*/ 21698 h 553"/>
                <a:gd name="T74" fmla="*/ 109032 w 163"/>
                <a:gd name="T75" fmla="*/ 21701 h 553"/>
                <a:gd name="T76" fmla="*/ 122722 w 163"/>
                <a:gd name="T77" fmla="*/ 21873 h 553"/>
                <a:gd name="T78" fmla="*/ 135013 w 163"/>
                <a:gd name="T79" fmla="*/ 22316 h 553"/>
                <a:gd name="T80" fmla="*/ 140645 w 163"/>
                <a:gd name="T81" fmla="*/ 22646 h 553"/>
                <a:gd name="T82" fmla="*/ 140874 w 163"/>
                <a:gd name="T83" fmla="*/ 22143 h 553"/>
                <a:gd name="T84" fmla="*/ 142319 w 163"/>
                <a:gd name="T85" fmla="*/ 20626 h 553"/>
                <a:gd name="T86" fmla="*/ 144150 w 163"/>
                <a:gd name="T87" fmla="*/ 19203 h 553"/>
                <a:gd name="T88" fmla="*/ 144150 w 163"/>
                <a:gd name="T89" fmla="*/ 17688 h 553"/>
                <a:gd name="T90" fmla="*/ 144150 w 163"/>
                <a:gd name="T91" fmla="*/ 16765 h 553"/>
                <a:gd name="T92" fmla="*/ 142319 w 163"/>
                <a:gd name="T93" fmla="*/ 15421 h 553"/>
                <a:gd name="T94" fmla="*/ 140874 w 163"/>
                <a:gd name="T95" fmla="*/ 14417 h 553"/>
                <a:gd name="T96" fmla="*/ 142319 w 163"/>
                <a:gd name="T97" fmla="*/ 13137 h 553"/>
                <a:gd name="T98" fmla="*/ 137405 w 163"/>
                <a:gd name="T99" fmla="*/ 12268 h 553"/>
                <a:gd name="T100" fmla="*/ 136904 w 163"/>
                <a:gd name="T101" fmla="*/ 11609 h 553"/>
                <a:gd name="T102" fmla="*/ 133607 w 163"/>
                <a:gd name="T103" fmla="*/ 10917 h 553"/>
                <a:gd name="T104" fmla="*/ 131116 w 163"/>
                <a:gd name="T105" fmla="*/ 10233 h 553"/>
                <a:gd name="T106" fmla="*/ 121232 w 163"/>
                <a:gd name="T107" fmla="*/ 9238 h 553"/>
                <a:gd name="T108" fmla="*/ 107080 w 163"/>
                <a:gd name="T109" fmla="*/ 7597 h 553"/>
                <a:gd name="T110" fmla="*/ 99305 w 163"/>
                <a:gd name="T111" fmla="*/ 6579 h 553"/>
                <a:gd name="T112" fmla="*/ 88623 w 163"/>
                <a:gd name="T113" fmla="*/ 4994 h 553"/>
                <a:gd name="T114" fmla="*/ 81320 w 163"/>
                <a:gd name="T115" fmla="*/ 3811 h 553"/>
                <a:gd name="T116" fmla="*/ 74233 w 163"/>
                <a:gd name="T117" fmla="*/ 2889 h 553"/>
                <a:gd name="T118" fmla="*/ 69161 w 163"/>
                <a:gd name="T119" fmla="*/ 2304 h 553"/>
                <a:gd name="T120" fmla="*/ 66612 w 163"/>
                <a:gd name="T121" fmla="*/ 1627 h 553"/>
                <a:gd name="T122" fmla="*/ 63283 w 163"/>
                <a:gd name="T123" fmla="*/ 962 h 553"/>
                <a:gd name="T124" fmla="*/ 56024 w 163"/>
                <a:gd name="T125" fmla="*/ 355 h 5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"/>
                <a:gd name="T190" fmla="*/ 0 h 553"/>
                <a:gd name="T191" fmla="*/ 163 w 163"/>
                <a:gd name="T192" fmla="*/ 553 h 5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" h="553">
                  <a:moveTo>
                    <a:pt x="58" y="3"/>
                  </a:move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6" y="5"/>
                  </a:lnTo>
                  <a:lnTo>
                    <a:pt x="33" y="9"/>
                  </a:lnTo>
                  <a:lnTo>
                    <a:pt x="29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19" y="24"/>
                  </a:lnTo>
                  <a:lnTo>
                    <a:pt x="16" y="29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8" y="49"/>
                  </a:lnTo>
                  <a:lnTo>
                    <a:pt x="6" y="57"/>
                  </a:lnTo>
                  <a:lnTo>
                    <a:pt x="4" y="65"/>
                  </a:lnTo>
                  <a:lnTo>
                    <a:pt x="3" y="74"/>
                  </a:lnTo>
                  <a:lnTo>
                    <a:pt x="2" y="83"/>
                  </a:lnTo>
                  <a:lnTo>
                    <a:pt x="1" y="92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2" y="123"/>
                  </a:lnTo>
                  <a:lnTo>
                    <a:pt x="4" y="133"/>
                  </a:lnTo>
                  <a:lnTo>
                    <a:pt x="6" y="141"/>
                  </a:lnTo>
                  <a:lnTo>
                    <a:pt x="7" y="146"/>
                  </a:lnTo>
                  <a:lnTo>
                    <a:pt x="9" y="150"/>
                  </a:lnTo>
                  <a:lnTo>
                    <a:pt x="11" y="153"/>
                  </a:lnTo>
                  <a:lnTo>
                    <a:pt x="12" y="155"/>
                  </a:lnTo>
                  <a:lnTo>
                    <a:pt x="13" y="157"/>
                  </a:lnTo>
                  <a:lnTo>
                    <a:pt x="15" y="158"/>
                  </a:lnTo>
                  <a:lnTo>
                    <a:pt x="17" y="159"/>
                  </a:lnTo>
                  <a:lnTo>
                    <a:pt x="18" y="161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7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5" y="175"/>
                  </a:lnTo>
                  <a:lnTo>
                    <a:pt x="26" y="177"/>
                  </a:lnTo>
                  <a:lnTo>
                    <a:pt x="27" y="179"/>
                  </a:lnTo>
                  <a:lnTo>
                    <a:pt x="28" y="182"/>
                  </a:lnTo>
                  <a:lnTo>
                    <a:pt x="30" y="185"/>
                  </a:lnTo>
                  <a:lnTo>
                    <a:pt x="31" y="188"/>
                  </a:lnTo>
                  <a:lnTo>
                    <a:pt x="32" y="192"/>
                  </a:lnTo>
                  <a:lnTo>
                    <a:pt x="33" y="196"/>
                  </a:lnTo>
                  <a:lnTo>
                    <a:pt x="33" y="200"/>
                  </a:lnTo>
                  <a:lnTo>
                    <a:pt x="34" y="203"/>
                  </a:lnTo>
                  <a:lnTo>
                    <a:pt x="35" y="206"/>
                  </a:lnTo>
                  <a:lnTo>
                    <a:pt x="37" y="209"/>
                  </a:lnTo>
                  <a:lnTo>
                    <a:pt x="38" y="211"/>
                  </a:lnTo>
                  <a:lnTo>
                    <a:pt x="39" y="214"/>
                  </a:lnTo>
                  <a:lnTo>
                    <a:pt x="41" y="216"/>
                  </a:lnTo>
                  <a:lnTo>
                    <a:pt x="43" y="218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8" y="224"/>
                  </a:lnTo>
                  <a:lnTo>
                    <a:pt x="49" y="227"/>
                  </a:lnTo>
                  <a:lnTo>
                    <a:pt x="51" y="230"/>
                  </a:lnTo>
                  <a:lnTo>
                    <a:pt x="53" y="234"/>
                  </a:lnTo>
                  <a:lnTo>
                    <a:pt x="54" y="238"/>
                  </a:lnTo>
                  <a:lnTo>
                    <a:pt x="56" y="242"/>
                  </a:lnTo>
                  <a:lnTo>
                    <a:pt x="58" y="247"/>
                  </a:lnTo>
                  <a:lnTo>
                    <a:pt x="59" y="250"/>
                  </a:lnTo>
                  <a:lnTo>
                    <a:pt x="60" y="254"/>
                  </a:lnTo>
                  <a:lnTo>
                    <a:pt x="61" y="257"/>
                  </a:lnTo>
                  <a:lnTo>
                    <a:pt x="63" y="259"/>
                  </a:lnTo>
                  <a:lnTo>
                    <a:pt x="64" y="262"/>
                  </a:lnTo>
                  <a:lnTo>
                    <a:pt x="65" y="264"/>
                  </a:lnTo>
                  <a:lnTo>
                    <a:pt x="66" y="266"/>
                  </a:lnTo>
                  <a:lnTo>
                    <a:pt x="67" y="269"/>
                  </a:lnTo>
                  <a:lnTo>
                    <a:pt x="68" y="271"/>
                  </a:lnTo>
                  <a:lnTo>
                    <a:pt x="68" y="274"/>
                  </a:lnTo>
                  <a:lnTo>
                    <a:pt x="68" y="276"/>
                  </a:lnTo>
                  <a:lnTo>
                    <a:pt x="68" y="278"/>
                  </a:lnTo>
                  <a:lnTo>
                    <a:pt x="67" y="280"/>
                  </a:lnTo>
                  <a:lnTo>
                    <a:pt x="68" y="282"/>
                  </a:lnTo>
                  <a:lnTo>
                    <a:pt x="68" y="283"/>
                  </a:lnTo>
                  <a:lnTo>
                    <a:pt x="70" y="286"/>
                  </a:lnTo>
                  <a:lnTo>
                    <a:pt x="71" y="290"/>
                  </a:lnTo>
                  <a:lnTo>
                    <a:pt x="73" y="295"/>
                  </a:lnTo>
                  <a:lnTo>
                    <a:pt x="73" y="298"/>
                  </a:lnTo>
                  <a:lnTo>
                    <a:pt x="73" y="300"/>
                  </a:lnTo>
                  <a:lnTo>
                    <a:pt x="73" y="303"/>
                  </a:lnTo>
                  <a:lnTo>
                    <a:pt x="73" y="306"/>
                  </a:lnTo>
                  <a:lnTo>
                    <a:pt x="73" y="310"/>
                  </a:lnTo>
                  <a:lnTo>
                    <a:pt x="72" y="313"/>
                  </a:lnTo>
                  <a:lnTo>
                    <a:pt x="72" y="316"/>
                  </a:lnTo>
                  <a:lnTo>
                    <a:pt x="73" y="318"/>
                  </a:lnTo>
                  <a:lnTo>
                    <a:pt x="73" y="320"/>
                  </a:lnTo>
                  <a:lnTo>
                    <a:pt x="74" y="322"/>
                  </a:lnTo>
                  <a:lnTo>
                    <a:pt x="74" y="326"/>
                  </a:lnTo>
                  <a:lnTo>
                    <a:pt x="75" y="330"/>
                  </a:lnTo>
                  <a:lnTo>
                    <a:pt x="77" y="334"/>
                  </a:lnTo>
                  <a:lnTo>
                    <a:pt x="79" y="336"/>
                  </a:lnTo>
                  <a:lnTo>
                    <a:pt x="80" y="339"/>
                  </a:lnTo>
                  <a:lnTo>
                    <a:pt x="81" y="341"/>
                  </a:lnTo>
                  <a:lnTo>
                    <a:pt x="82" y="344"/>
                  </a:lnTo>
                  <a:lnTo>
                    <a:pt x="82" y="346"/>
                  </a:lnTo>
                  <a:lnTo>
                    <a:pt x="83" y="348"/>
                  </a:lnTo>
                  <a:lnTo>
                    <a:pt x="83" y="349"/>
                  </a:lnTo>
                  <a:lnTo>
                    <a:pt x="83" y="350"/>
                  </a:lnTo>
                  <a:lnTo>
                    <a:pt x="83" y="352"/>
                  </a:lnTo>
                  <a:lnTo>
                    <a:pt x="82" y="355"/>
                  </a:lnTo>
                  <a:lnTo>
                    <a:pt x="82" y="358"/>
                  </a:lnTo>
                  <a:lnTo>
                    <a:pt x="82" y="363"/>
                  </a:lnTo>
                  <a:lnTo>
                    <a:pt x="82" y="367"/>
                  </a:lnTo>
                  <a:lnTo>
                    <a:pt x="82" y="372"/>
                  </a:lnTo>
                  <a:lnTo>
                    <a:pt x="82" y="377"/>
                  </a:lnTo>
                  <a:lnTo>
                    <a:pt x="83" y="381"/>
                  </a:lnTo>
                  <a:lnTo>
                    <a:pt x="84" y="385"/>
                  </a:lnTo>
                  <a:lnTo>
                    <a:pt x="84" y="392"/>
                  </a:lnTo>
                  <a:lnTo>
                    <a:pt x="85" y="400"/>
                  </a:lnTo>
                  <a:lnTo>
                    <a:pt x="86" y="408"/>
                  </a:lnTo>
                  <a:lnTo>
                    <a:pt x="87" y="418"/>
                  </a:lnTo>
                  <a:lnTo>
                    <a:pt x="88" y="426"/>
                  </a:lnTo>
                  <a:lnTo>
                    <a:pt x="89" y="433"/>
                  </a:lnTo>
                  <a:lnTo>
                    <a:pt x="89" y="439"/>
                  </a:lnTo>
                  <a:lnTo>
                    <a:pt x="89" y="442"/>
                  </a:lnTo>
                  <a:lnTo>
                    <a:pt x="89" y="446"/>
                  </a:lnTo>
                  <a:lnTo>
                    <a:pt x="89" y="451"/>
                  </a:lnTo>
                  <a:lnTo>
                    <a:pt x="89" y="456"/>
                  </a:lnTo>
                  <a:lnTo>
                    <a:pt x="89" y="463"/>
                  </a:lnTo>
                  <a:lnTo>
                    <a:pt x="89" y="470"/>
                  </a:lnTo>
                  <a:lnTo>
                    <a:pt x="89" y="478"/>
                  </a:lnTo>
                  <a:lnTo>
                    <a:pt x="89" y="485"/>
                  </a:lnTo>
                  <a:lnTo>
                    <a:pt x="88" y="492"/>
                  </a:lnTo>
                  <a:lnTo>
                    <a:pt x="88" y="500"/>
                  </a:lnTo>
                  <a:lnTo>
                    <a:pt x="88" y="507"/>
                  </a:lnTo>
                  <a:lnTo>
                    <a:pt x="87" y="513"/>
                  </a:lnTo>
                  <a:lnTo>
                    <a:pt x="87" y="519"/>
                  </a:lnTo>
                  <a:lnTo>
                    <a:pt x="87" y="524"/>
                  </a:lnTo>
                  <a:lnTo>
                    <a:pt x="87" y="528"/>
                  </a:lnTo>
                  <a:lnTo>
                    <a:pt x="87" y="531"/>
                  </a:lnTo>
                  <a:lnTo>
                    <a:pt x="87" y="532"/>
                  </a:lnTo>
                  <a:lnTo>
                    <a:pt x="87" y="533"/>
                  </a:lnTo>
                  <a:lnTo>
                    <a:pt x="88" y="534"/>
                  </a:lnTo>
                  <a:lnTo>
                    <a:pt x="91" y="532"/>
                  </a:lnTo>
                  <a:lnTo>
                    <a:pt x="94" y="531"/>
                  </a:lnTo>
                  <a:lnTo>
                    <a:pt x="97" y="530"/>
                  </a:lnTo>
                  <a:lnTo>
                    <a:pt x="100" y="529"/>
                  </a:lnTo>
                  <a:lnTo>
                    <a:pt x="104" y="529"/>
                  </a:lnTo>
                  <a:lnTo>
                    <a:pt x="107" y="529"/>
                  </a:lnTo>
                  <a:lnTo>
                    <a:pt x="111" y="529"/>
                  </a:lnTo>
                  <a:lnTo>
                    <a:pt x="114" y="529"/>
                  </a:lnTo>
                  <a:lnTo>
                    <a:pt x="117" y="529"/>
                  </a:lnTo>
                  <a:lnTo>
                    <a:pt x="120" y="530"/>
                  </a:lnTo>
                  <a:lnTo>
                    <a:pt x="123" y="530"/>
                  </a:lnTo>
                  <a:lnTo>
                    <a:pt x="126" y="531"/>
                  </a:lnTo>
                  <a:lnTo>
                    <a:pt x="131" y="532"/>
                  </a:lnTo>
                  <a:lnTo>
                    <a:pt x="134" y="533"/>
                  </a:lnTo>
                  <a:lnTo>
                    <a:pt x="138" y="534"/>
                  </a:lnTo>
                  <a:lnTo>
                    <a:pt x="141" y="536"/>
                  </a:lnTo>
                  <a:lnTo>
                    <a:pt x="144" y="538"/>
                  </a:lnTo>
                  <a:lnTo>
                    <a:pt x="149" y="541"/>
                  </a:lnTo>
                  <a:lnTo>
                    <a:pt x="152" y="544"/>
                  </a:lnTo>
                  <a:lnTo>
                    <a:pt x="155" y="546"/>
                  </a:lnTo>
                  <a:lnTo>
                    <a:pt x="157" y="549"/>
                  </a:lnTo>
                  <a:lnTo>
                    <a:pt x="157" y="551"/>
                  </a:lnTo>
                  <a:lnTo>
                    <a:pt x="158" y="552"/>
                  </a:lnTo>
                  <a:lnTo>
                    <a:pt x="159" y="550"/>
                  </a:lnTo>
                  <a:lnTo>
                    <a:pt x="159" y="547"/>
                  </a:lnTo>
                  <a:lnTo>
                    <a:pt x="159" y="545"/>
                  </a:lnTo>
                  <a:lnTo>
                    <a:pt x="159" y="540"/>
                  </a:lnTo>
                  <a:lnTo>
                    <a:pt x="159" y="532"/>
                  </a:lnTo>
                  <a:lnTo>
                    <a:pt x="159" y="523"/>
                  </a:lnTo>
                  <a:lnTo>
                    <a:pt x="160" y="513"/>
                  </a:lnTo>
                  <a:lnTo>
                    <a:pt x="160" y="503"/>
                  </a:lnTo>
                  <a:lnTo>
                    <a:pt x="160" y="493"/>
                  </a:lnTo>
                  <a:lnTo>
                    <a:pt x="161" y="485"/>
                  </a:lnTo>
                  <a:lnTo>
                    <a:pt x="161" y="478"/>
                  </a:lnTo>
                  <a:lnTo>
                    <a:pt x="162" y="469"/>
                  </a:lnTo>
                  <a:lnTo>
                    <a:pt x="162" y="460"/>
                  </a:lnTo>
                  <a:lnTo>
                    <a:pt x="162" y="449"/>
                  </a:lnTo>
                  <a:lnTo>
                    <a:pt x="162" y="440"/>
                  </a:lnTo>
                  <a:lnTo>
                    <a:pt x="162" y="432"/>
                  </a:lnTo>
                  <a:lnTo>
                    <a:pt x="162" y="425"/>
                  </a:lnTo>
                  <a:lnTo>
                    <a:pt x="162" y="420"/>
                  </a:lnTo>
                  <a:lnTo>
                    <a:pt x="162" y="415"/>
                  </a:lnTo>
                  <a:lnTo>
                    <a:pt x="162" y="409"/>
                  </a:lnTo>
                  <a:lnTo>
                    <a:pt x="161" y="401"/>
                  </a:lnTo>
                  <a:lnTo>
                    <a:pt x="161" y="393"/>
                  </a:lnTo>
                  <a:lnTo>
                    <a:pt x="160" y="384"/>
                  </a:lnTo>
                  <a:lnTo>
                    <a:pt x="160" y="376"/>
                  </a:lnTo>
                  <a:lnTo>
                    <a:pt x="159" y="369"/>
                  </a:lnTo>
                  <a:lnTo>
                    <a:pt x="159" y="363"/>
                  </a:lnTo>
                  <a:lnTo>
                    <a:pt x="159" y="357"/>
                  </a:lnTo>
                  <a:lnTo>
                    <a:pt x="159" y="351"/>
                  </a:lnTo>
                  <a:lnTo>
                    <a:pt x="159" y="344"/>
                  </a:lnTo>
                  <a:lnTo>
                    <a:pt x="160" y="336"/>
                  </a:lnTo>
                  <a:lnTo>
                    <a:pt x="160" y="328"/>
                  </a:lnTo>
                  <a:lnTo>
                    <a:pt x="160" y="321"/>
                  </a:lnTo>
                  <a:lnTo>
                    <a:pt x="159" y="314"/>
                  </a:lnTo>
                  <a:lnTo>
                    <a:pt x="158" y="308"/>
                  </a:lnTo>
                  <a:lnTo>
                    <a:pt x="156" y="303"/>
                  </a:lnTo>
                  <a:lnTo>
                    <a:pt x="155" y="299"/>
                  </a:lnTo>
                  <a:lnTo>
                    <a:pt x="155" y="295"/>
                  </a:lnTo>
                  <a:lnTo>
                    <a:pt x="155" y="290"/>
                  </a:lnTo>
                  <a:lnTo>
                    <a:pt x="155" y="287"/>
                  </a:lnTo>
                  <a:lnTo>
                    <a:pt x="154" y="283"/>
                  </a:lnTo>
                  <a:lnTo>
                    <a:pt x="154" y="279"/>
                  </a:lnTo>
                  <a:lnTo>
                    <a:pt x="152" y="274"/>
                  </a:lnTo>
                  <a:lnTo>
                    <a:pt x="151" y="270"/>
                  </a:lnTo>
                  <a:lnTo>
                    <a:pt x="151" y="266"/>
                  </a:lnTo>
                  <a:lnTo>
                    <a:pt x="150" y="262"/>
                  </a:lnTo>
                  <a:lnTo>
                    <a:pt x="150" y="259"/>
                  </a:lnTo>
                  <a:lnTo>
                    <a:pt x="149" y="255"/>
                  </a:lnTo>
                  <a:lnTo>
                    <a:pt x="148" y="250"/>
                  </a:lnTo>
                  <a:lnTo>
                    <a:pt x="147" y="246"/>
                  </a:lnTo>
                  <a:lnTo>
                    <a:pt x="144" y="240"/>
                  </a:lnTo>
                  <a:lnTo>
                    <a:pt x="141" y="234"/>
                  </a:lnTo>
                  <a:lnTo>
                    <a:pt x="137" y="225"/>
                  </a:lnTo>
                  <a:lnTo>
                    <a:pt x="133" y="216"/>
                  </a:lnTo>
                  <a:lnTo>
                    <a:pt x="129" y="205"/>
                  </a:lnTo>
                  <a:lnTo>
                    <a:pt x="125" y="195"/>
                  </a:lnTo>
                  <a:lnTo>
                    <a:pt x="121" y="186"/>
                  </a:lnTo>
                  <a:lnTo>
                    <a:pt x="119" y="179"/>
                  </a:lnTo>
                  <a:lnTo>
                    <a:pt x="117" y="173"/>
                  </a:lnTo>
                  <a:lnTo>
                    <a:pt x="115" y="167"/>
                  </a:lnTo>
                  <a:lnTo>
                    <a:pt x="112" y="160"/>
                  </a:lnTo>
                  <a:lnTo>
                    <a:pt x="109" y="151"/>
                  </a:lnTo>
                  <a:lnTo>
                    <a:pt x="106" y="142"/>
                  </a:lnTo>
                  <a:lnTo>
                    <a:pt x="102" y="132"/>
                  </a:lnTo>
                  <a:lnTo>
                    <a:pt x="100" y="122"/>
                  </a:lnTo>
                  <a:lnTo>
                    <a:pt x="97" y="113"/>
                  </a:lnTo>
                  <a:lnTo>
                    <a:pt x="95" y="106"/>
                  </a:lnTo>
                  <a:lnTo>
                    <a:pt x="94" y="99"/>
                  </a:lnTo>
                  <a:lnTo>
                    <a:pt x="92" y="93"/>
                  </a:lnTo>
                  <a:lnTo>
                    <a:pt x="90" y="87"/>
                  </a:lnTo>
                  <a:lnTo>
                    <a:pt x="89" y="81"/>
                  </a:lnTo>
                  <a:lnTo>
                    <a:pt x="86" y="76"/>
                  </a:lnTo>
                  <a:lnTo>
                    <a:pt x="84" y="71"/>
                  </a:lnTo>
                  <a:lnTo>
                    <a:pt x="82" y="67"/>
                  </a:lnTo>
                  <a:lnTo>
                    <a:pt x="80" y="63"/>
                  </a:lnTo>
                  <a:lnTo>
                    <a:pt x="79" y="60"/>
                  </a:lnTo>
                  <a:lnTo>
                    <a:pt x="78" y="56"/>
                  </a:lnTo>
                  <a:lnTo>
                    <a:pt x="77" y="53"/>
                  </a:lnTo>
                  <a:lnTo>
                    <a:pt x="76" y="49"/>
                  </a:lnTo>
                  <a:lnTo>
                    <a:pt x="75" y="44"/>
                  </a:lnTo>
                  <a:lnTo>
                    <a:pt x="75" y="39"/>
                  </a:lnTo>
                  <a:lnTo>
                    <a:pt x="74" y="35"/>
                  </a:lnTo>
                  <a:lnTo>
                    <a:pt x="73" y="30"/>
                  </a:lnTo>
                  <a:lnTo>
                    <a:pt x="72" y="27"/>
                  </a:lnTo>
                  <a:lnTo>
                    <a:pt x="71" y="23"/>
                  </a:lnTo>
                  <a:lnTo>
                    <a:pt x="69" y="20"/>
                  </a:lnTo>
                  <a:lnTo>
                    <a:pt x="67" y="16"/>
                  </a:lnTo>
                  <a:lnTo>
                    <a:pt x="65" y="12"/>
                  </a:lnTo>
                  <a:lnTo>
                    <a:pt x="63" y="9"/>
                  </a:lnTo>
                  <a:lnTo>
                    <a:pt x="60" y="5"/>
                  </a:lnTo>
                  <a:lnTo>
                    <a:pt x="58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4" name="Freeform 1437">
              <a:extLst>
                <a:ext uri="{FF2B5EF4-FFF2-40B4-BE49-F238E27FC236}">
                  <a16:creationId xmlns:a16="http://schemas.microsoft.com/office/drawing/2014/main" id="{2806AE0C-57C5-4193-938A-8025DFCE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476"/>
              <a:ext cx="60" cy="36"/>
            </a:xfrm>
            <a:custGeom>
              <a:avLst/>
              <a:gdLst>
                <a:gd name="T0" fmla="*/ 31163 w 40"/>
                <a:gd name="T1" fmla="*/ 0 h 29"/>
                <a:gd name="T2" fmla="*/ 27518 w 40"/>
                <a:gd name="T3" fmla="*/ 0 h 29"/>
                <a:gd name="T4" fmla="*/ 23468 w 40"/>
                <a:gd name="T5" fmla="*/ 0 h 29"/>
                <a:gd name="T6" fmla="*/ 21051 w 40"/>
                <a:gd name="T7" fmla="*/ 2 h 29"/>
                <a:gd name="T8" fmla="*/ 15692 w 40"/>
                <a:gd name="T9" fmla="*/ 148 h 29"/>
                <a:gd name="T10" fmla="*/ 13080 w 40"/>
                <a:gd name="T11" fmla="*/ 283 h 29"/>
                <a:gd name="T12" fmla="*/ 9842 w 40"/>
                <a:gd name="T13" fmla="*/ 497 h 29"/>
                <a:gd name="T14" fmla="*/ 7626 w 40"/>
                <a:gd name="T15" fmla="*/ 621 h 29"/>
                <a:gd name="T16" fmla="*/ 3482 w 40"/>
                <a:gd name="T17" fmla="*/ 834 h 29"/>
                <a:gd name="T18" fmla="*/ 1227 w 40"/>
                <a:gd name="T19" fmla="*/ 1035 h 29"/>
                <a:gd name="T20" fmla="*/ 0 w 40"/>
                <a:gd name="T21" fmla="*/ 1106 h 29"/>
                <a:gd name="T22" fmla="*/ 2367 w 40"/>
                <a:gd name="T23" fmla="*/ 1079 h 29"/>
                <a:gd name="T24" fmla="*/ 3482 w 40"/>
                <a:gd name="T25" fmla="*/ 1035 h 29"/>
                <a:gd name="T26" fmla="*/ 5223 w 40"/>
                <a:gd name="T27" fmla="*/ 951 h 29"/>
                <a:gd name="T28" fmla="*/ 7626 w 40"/>
                <a:gd name="T29" fmla="*/ 834 h 29"/>
                <a:gd name="T30" fmla="*/ 9018 w 40"/>
                <a:gd name="T31" fmla="*/ 766 h 29"/>
                <a:gd name="T32" fmla="*/ 11439 w 40"/>
                <a:gd name="T33" fmla="*/ 621 h 29"/>
                <a:gd name="T34" fmla="*/ 15443 w 40"/>
                <a:gd name="T35" fmla="*/ 541 h 29"/>
                <a:gd name="T36" fmla="*/ 17676 w 40"/>
                <a:gd name="T37" fmla="*/ 497 h 29"/>
                <a:gd name="T38" fmla="*/ 23126 w 40"/>
                <a:gd name="T39" fmla="*/ 351 h 29"/>
                <a:gd name="T40" fmla="*/ 25739 w 40"/>
                <a:gd name="T41" fmla="*/ 283 h 29"/>
                <a:gd name="T42" fmla="*/ 28844 w 40"/>
                <a:gd name="T43" fmla="*/ 228 h 29"/>
                <a:gd name="T44" fmla="*/ 32846 w 40"/>
                <a:gd name="T45" fmla="*/ 184 h 29"/>
                <a:gd name="T46" fmla="*/ 35267 w 40"/>
                <a:gd name="T47" fmla="*/ 228 h 29"/>
                <a:gd name="T48" fmla="*/ 37835 w 40"/>
                <a:gd name="T49" fmla="*/ 283 h 29"/>
                <a:gd name="T50" fmla="*/ 38912 w 40"/>
                <a:gd name="T51" fmla="*/ 184 h 29"/>
                <a:gd name="T52" fmla="*/ 36813 w 40"/>
                <a:gd name="T53" fmla="*/ 2 h 29"/>
                <a:gd name="T54" fmla="*/ 31163 w 40"/>
                <a:gd name="T55" fmla="*/ 0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29"/>
                <a:gd name="T86" fmla="*/ 40 w 40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29">
                  <a:moveTo>
                    <a:pt x="31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0" y="12"/>
                  </a:lnTo>
                  <a:lnTo>
                    <a:pt x="7" y="16"/>
                  </a:lnTo>
                  <a:lnTo>
                    <a:pt x="3" y="21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23" y="9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33" y="5"/>
                  </a:lnTo>
                  <a:lnTo>
                    <a:pt x="36" y="6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7" y="2"/>
                  </a:lnTo>
                  <a:lnTo>
                    <a:pt x="31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5" name="Freeform 1438">
              <a:extLst>
                <a:ext uri="{FF2B5EF4-FFF2-40B4-BE49-F238E27FC236}">
                  <a16:creationId xmlns:a16="http://schemas.microsoft.com/office/drawing/2014/main" id="{5DD47974-46F4-40C2-A1C2-353CF0244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505"/>
              <a:ext cx="49" cy="168"/>
            </a:xfrm>
            <a:custGeom>
              <a:avLst/>
              <a:gdLst>
                <a:gd name="T0" fmla="*/ 13989 w 33"/>
                <a:gd name="T1" fmla="*/ 3492 h 135"/>
                <a:gd name="T2" fmla="*/ 13989 w 33"/>
                <a:gd name="T3" fmla="*/ 2725 h 135"/>
                <a:gd name="T4" fmla="*/ 15692 w 33"/>
                <a:gd name="T5" fmla="*/ 1925 h 135"/>
                <a:gd name="T6" fmla="*/ 18699 w 33"/>
                <a:gd name="T7" fmla="*/ 1174 h 135"/>
                <a:gd name="T8" fmla="*/ 21836 w 33"/>
                <a:gd name="T9" fmla="*/ 724 h 135"/>
                <a:gd name="T10" fmla="*/ 23964 w 33"/>
                <a:gd name="T11" fmla="*/ 355 h 135"/>
                <a:gd name="T12" fmla="*/ 26619 w 33"/>
                <a:gd name="T13" fmla="*/ 0 h 135"/>
                <a:gd name="T14" fmla="*/ 20772 w 33"/>
                <a:gd name="T15" fmla="*/ 442 h 135"/>
                <a:gd name="T16" fmla="*/ 18385 w 33"/>
                <a:gd name="T17" fmla="*/ 845 h 135"/>
                <a:gd name="T18" fmla="*/ 15692 w 33"/>
                <a:gd name="T19" fmla="*/ 1309 h 135"/>
                <a:gd name="T20" fmla="*/ 13445 w 33"/>
                <a:gd name="T21" fmla="*/ 1736 h 135"/>
                <a:gd name="T22" fmla="*/ 11600 w 33"/>
                <a:gd name="T23" fmla="*/ 2190 h 135"/>
                <a:gd name="T24" fmla="*/ 10568 w 33"/>
                <a:gd name="T25" fmla="*/ 2720 h 135"/>
                <a:gd name="T26" fmla="*/ 10568 w 33"/>
                <a:gd name="T27" fmla="*/ 3219 h 135"/>
                <a:gd name="T28" fmla="*/ 10568 w 33"/>
                <a:gd name="T29" fmla="*/ 3672 h 135"/>
                <a:gd name="T30" fmla="*/ 11600 w 33"/>
                <a:gd name="T31" fmla="*/ 4099 h 135"/>
                <a:gd name="T32" fmla="*/ 13445 w 33"/>
                <a:gd name="T33" fmla="*/ 4220 h 135"/>
                <a:gd name="T34" fmla="*/ 15123 w 33"/>
                <a:gd name="T35" fmla="*/ 4570 h 135"/>
                <a:gd name="T36" fmla="*/ 15123 w 33"/>
                <a:gd name="T37" fmla="*/ 4840 h 135"/>
                <a:gd name="T38" fmla="*/ 12382 w 33"/>
                <a:gd name="T39" fmla="*/ 4730 h 135"/>
                <a:gd name="T40" fmla="*/ 7117 w 33"/>
                <a:gd name="T41" fmla="*/ 4423 h 135"/>
                <a:gd name="T42" fmla="*/ 3228 w 33"/>
                <a:gd name="T43" fmla="*/ 4099 h 135"/>
                <a:gd name="T44" fmla="*/ 1 w 33"/>
                <a:gd name="T45" fmla="*/ 3934 h 135"/>
                <a:gd name="T46" fmla="*/ 0 w 33"/>
                <a:gd name="T47" fmla="*/ 4006 h 135"/>
                <a:gd name="T48" fmla="*/ 2174 w 33"/>
                <a:gd name="T49" fmla="*/ 4212 h 135"/>
                <a:gd name="T50" fmla="*/ 5616 w 33"/>
                <a:gd name="T51" fmla="*/ 4480 h 135"/>
                <a:gd name="T52" fmla="*/ 8339 w 33"/>
                <a:gd name="T53" fmla="*/ 4730 h 135"/>
                <a:gd name="T54" fmla="*/ 10568 w 33"/>
                <a:gd name="T55" fmla="*/ 4896 h 135"/>
                <a:gd name="T56" fmla="*/ 13445 w 33"/>
                <a:gd name="T57" fmla="*/ 5033 h 135"/>
                <a:gd name="T58" fmla="*/ 15692 w 33"/>
                <a:gd name="T59" fmla="*/ 5101 h 135"/>
                <a:gd name="T60" fmla="*/ 19964 w 33"/>
                <a:gd name="T61" fmla="*/ 5320 h 135"/>
                <a:gd name="T62" fmla="*/ 23964 w 33"/>
                <a:gd name="T63" fmla="*/ 5533 h 135"/>
                <a:gd name="T64" fmla="*/ 25043 w 33"/>
                <a:gd name="T65" fmla="*/ 5504 h 135"/>
                <a:gd name="T66" fmla="*/ 23964 w 33"/>
                <a:gd name="T67" fmla="*/ 5355 h 135"/>
                <a:gd name="T68" fmla="*/ 23964 w 33"/>
                <a:gd name="T69" fmla="*/ 5143 h 135"/>
                <a:gd name="T70" fmla="*/ 22455 w 33"/>
                <a:gd name="T71" fmla="*/ 4985 h 135"/>
                <a:gd name="T72" fmla="*/ 22455 w 33"/>
                <a:gd name="T73" fmla="*/ 4776 h 135"/>
                <a:gd name="T74" fmla="*/ 22455 w 33"/>
                <a:gd name="T75" fmla="*/ 4532 h 135"/>
                <a:gd name="T76" fmla="*/ 22455 w 33"/>
                <a:gd name="T77" fmla="*/ 4220 h 135"/>
                <a:gd name="T78" fmla="*/ 23300 w 33"/>
                <a:gd name="T79" fmla="*/ 4044 h 135"/>
                <a:gd name="T80" fmla="*/ 23300 w 33"/>
                <a:gd name="T81" fmla="*/ 3889 h 135"/>
                <a:gd name="T82" fmla="*/ 23964 w 33"/>
                <a:gd name="T83" fmla="*/ 3672 h 135"/>
                <a:gd name="T84" fmla="*/ 23300 w 33"/>
                <a:gd name="T85" fmla="*/ 3642 h 135"/>
                <a:gd name="T86" fmla="*/ 21836 w 33"/>
                <a:gd name="T87" fmla="*/ 3905 h 135"/>
                <a:gd name="T88" fmla="*/ 20772 w 33"/>
                <a:gd name="T89" fmla="*/ 4212 h 135"/>
                <a:gd name="T90" fmla="*/ 20772 w 33"/>
                <a:gd name="T91" fmla="*/ 4480 h 135"/>
                <a:gd name="T92" fmla="*/ 19964 w 33"/>
                <a:gd name="T93" fmla="*/ 4532 h 135"/>
                <a:gd name="T94" fmla="*/ 18699 w 33"/>
                <a:gd name="T95" fmla="*/ 4423 h 135"/>
                <a:gd name="T96" fmla="*/ 17224 w 33"/>
                <a:gd name="T97" fmla="*/ 4346 h 135"/>
                <a:gd name="T98" fmla="*/ 16866 w 33"/>
                <a:gd name="T99" fmla="*/ 4163 h 135"/>
                <a:gd name="T100" fmla="*/ 15692 w 33"/>
                <a:gd name="T101" fmla="*/ 3905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"/>
                <a:gd name="T154" fmla="*/ 0 h 135"/>
                <a:gd name="T155" fmla="*/ 33 w 33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" h="135">
                  <a:moveTo>
                    <a:pt x="18" y="92"/>
                  </a:moveTo>
                  <a:lnTo>
                    <a:pt x="17" y="84"/>
                  </a:lnTo>
                  <a:lnTo>
                    <a:pt x="17" y="76"/>
                  </a:lnTo>
                  <a:lnTo>
                    <a:pt x="17" y="67"/>
                  </a:lnTo>
                  <a:lnTo>
                    <a:pt x="18" y="56"/>
                  </a:lnTo>
                  <a:lnTo>
                    <a:pt x="19" y="47"/>
                  </a:lnTo>
                  <a:lnTo>
                    <a:pt x="21" y="37"/>
                  </a:lnTo>
                  <a:lnTo>
                    <a:pt x="23" y="28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31" y="4"/>
                  </a:lnTo>
                  <a:lnTo>
                    <a:pt x="32" y="0"/>
                  </a:lnTo>
                  <a:lnTo>
                    <a:pt x="29" y="3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6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6" y="42"/>
                  </a:lnTo>
                  <a:lnTo>
                    <a:pt x="15" y="48"/>
                  </a:lnTo>
                  <a:lnTo>
                    <a:pt x="14" y="54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13" y="72"/>
                  </a:lnTo>
                  <a:lnTo>
                    <a:pt x="13" y="78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5"/>
                  </a:lnTo>
                  <a:lnTo>
                    <a:pt x="14" y="100"/>
                  </a:lnTo>
                  <a:lnTo>
                    <a:pt x="15" y="101"/>
                  </a:lnTo>
                  <a:lnTo>
                    <a:pt x="16" y="103"/>
                  </a:lnTo>
                  <a:lnTo>
                    <a:pt x="17" y="107"/>
                  </a:lnTo>
                  <a:lnTo>
                    <a:pt x="18" y="111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3" y="111"/>
                  </a:lnTo>
                  <a:lnTo>
                    <a:pt x="9" y="107"/>
                  </a:lnTo>
                  <a:lnTo>
                    <a:pt x="7" y="103"/>
                  </a:lnTo>
                  <a:lnTo>
                    <a:pt x="4" y="100"/>
                  </a:lnTo>
                  <a:lnTo>
                    <a:pt x="3" y="97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" y="100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7" y="109"/>
                  </a:lnTo>
                  <a:lnTo>
                    <a:pt x="8" y="112"/>
                  </a:lnTo>
                  <a:lnTo>
                    <a:pt x="10" y="115"/>
                  </a:lnTo>
                  <a:lnTo>
                    <a:pt x="12" y="117"/>
                  </a:lnTo>
                  <a:lnTo>
                    <a:pt x="13" y="119"/>
                  </a:lnTo>
                  <a:lnTo>
                    <a:pt x="14" y="122"/>
                  </a:lnTo>
                  <a:lnTo>
                    <a:pt x="16" y="123"/>
                  </a:lnTo>
                  <a:lnTo>
                    <a:pt x="17" y="123"/>
                  </a:lnTo>
                  <a:lnTo>
                    <a:pt x="19" y="124"/>
                  </a:lnTo>
                  <a:lnTo>
                    <a:pt x="21" y="126"/>
                  </a:lnTo>
                  <a:lnTo>
                    <a:pt x="24" y="129"/>
                  </a:lnTo>
                  <a:lnTo>
                    <a:pt x="27" y="132"/>
                  </a:lnTo>
                  <a:lnTo>
                    <a:pt x="29" y="134"/>
                  </a:lnTo>
                  <a:lnTo>
                    <a:pt x="30" y="134"/>
                  </a:lnTo>
                  <a:lnTo>
                    <a:pt x="30" y="133"/>
                  </a:lnTo>
                  <a:lnTo>
                    <a:pt x="30" y="132"/>
                  </a:lnTo>
                  <a:lnTo>
                    <a:pt x="29" y="130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6"/>
                  </a:lnTo>
                  <a:lnTo>
                    <a:pt x="27" y="113"/>
                  </a:lnTo>
                  <a:lnTo>
                    <a:pt x="27" y="110"/>
                  </a:lnTo>
                  <a:lnTo>
                    <a:pt x="27" y="107"/>
                  </a:lnTo>
                  <a:lnTo>
                    <a:pt x="27" y="103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6"/>
                  </a:lnTo>
                  <a:lnTo>
                    <a:pt x="28" y="94"/>
                  </a:lnTo>
                  <a:lnTo>
                    <a:pt x="29" y="91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8"/>
                  </a:lnTo>
                  <a:lnTo>
                    <a:pt x="27" y="91"/>
                  </a:lnTo>
                  <a:lnTo>
                    <a:pt x="26" y="95"/>
                  </a:lnTo>
                  <a:lnTo>
                    <a:pt x="26" y="99"/>
                  </a:lnTo>
                  <a:lnTo>
                    <a:pt x="25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9" y="95"/>
                  </a:lnTo>
                  <a:lnTo>
                    <a:pt x="18" y="92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6" name="Freeform 1439">
              <a:extLst>
                <a:ext uri="{FF2B5EF4-FFF2-40B4-BE49-F238E27FC236}">
                  <a16:creationId xmlns:a16="http://schemas.microsoft.com/office/drawing/2014/main" id="{915AC6B3-6D0A-4E63-89F6-1D9F67F3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527"/>
              <a:ext cx="16" cy="53"/>
            </a:xfrm>
            <a:custGeom>
              <a:avLst/>
              <a:gdLst>
                <a:gd name="T0" fmla="*/ 0 w 11"/>
                <a:gd name="T1" fmla="*/ 2160 h 42"/>
                <a:gd name="T2" fmla="*/ 1 w 11"/>
                <a:gd name="T3" fmla="*/ 1916 h 42"/>
                <a:gd name="T4" fmla="*/ 1 w 11"/>
                <a:gd name="T5" fmla="*/ 1635 h 42"/>
                <a:gd name="T6" fmla="*/ 1 w 11"/>
                <a:gd name="T7" fmla="*/ 1479 h 42"/>
                <a:gd name="T8" fmla="*/ 1204 w 11"/>
                <a:gd name="T9" fmla="*/ 1248 h 42"/>
                <a:gd name="T10" fmla="*/ 1751 w 11"/>
                <a:gd name="T11" fmla="*/ 1027 h 42"/>
                <a:gd name="T12" fmla="*/ 1751 w 11"/>
                <a:gd name="T13" fmla="*/ 890 h 42"/>
                <a:gd name="T14" fmla="*/ 2547 w 11"/>
                <a:gd name="T15" fmla="*/ 645 h 42"/>
                <a:gd name="T16" fmla="*/ 2547 w 11"/>
                <a:gd name="T17" fmla="*/ 512 h 42"/>
                <a:gd name="T18" fmla="*/ 2877 w 11"/>
                <a:gd name="T19" fmla="*/ 406 h 42"/>
                <a:gd name="T20" fmla="*/ 3705 w 11"/>
                <a:gd name="T21" fmla="*/ 255 h 42"/>
                <a:gd name="T22" fmla="*/ 4687 w 11"/>
                <a:gd name="T23" fmla="*/ 160 h 42"/>
                <a:gd name="T24" fmla="*/ 5389 w 11"/>
                <a:gd name="T25" fmla="*/ 1 h 42"/>
                <a:gd name="T26" fmla="*/ 5389 w 11"/>
                <a:gd name="T27" fmla="*/ 0 h 42"/>
                <a:gd name="T28" fmla="*/ 6087 w 11"/>
                <a:gd name="T29" fmla="*/ 0 h 42"/>
                <a:gd name="T30" fmla="*/ 6087 w 11"/>
                <a:gd name="T31" fmla="*/ 1 h 42"/>
                <a:gd name="T32" fmla="*/ 5389 w 11"/>
                <a:gd name="T33" fmla="*/ 160 h 42"/>
                <a:gd name="T34" fmla="*/ 4687 w 11"/>
                <a:gd name="T35" fmla="*/ 376 h 42"/>
                <a:gd name="T36" fmla="*/ 4687 w 11"/>
                <a:gd name="T37" fmla="*/ 512 h 42"/>
                <a:gd name="T38" fmla="*/ 3705 w 11"/>
                <a:gd name="T39" fmla="*/ 598 h 42"/>
                <a:gd name="T40" fmla="*/ 3705 w 11"/>
                <a:gd name="T41" fmla="*/ 645 h 42"/>
                <a:gd name="T42" fmla="*/ 2877 w 11"/>
                <a:gd name="T43" fmla="*/ 784 h 42"/>
                <a:gd name="T44" fmla="*/ 2547 w 11"/>
                <a:gd name="T45" fmla="*/ 890 h 42"/>
                <a:gd name="T46" fmla="*/ 2547 w 11"/>
                <a:gd name="T47" fmla="*/ 989 h 42"/>
                <a:gd name="T48" fmla="*/ 2547 w 11"/>
                <a:gd name="T49" fmla="*/ 1172 h 42"/>
                <a:gd name="T50" fmla="*/ 1751 w 11"/>
                <a:gd name="T51" fmla="*/ 1248 h 42"/>
                <a:gd name="T52" fmla="*/ 1751 w 11"/>
                <a:gd name="T53" fmla="*/ 1479 h 42"/>
                <a:gd name="T54" fmla="*/ 1204 w 11"/>
                <a:gd name="T55" fmla="*/ 1599 h 42"/>
                <a:gd name="T56" fmla="*/ 1 w 11"/>
                <a:gd name="T57" fmla="*/ 1866 h 42"/>
                <a:gd name="T58" fmla="*/ 1 w 11"/>
                <a:gd name="T59" fmla="*/ 1988 h 42"/>
                <a:gd name="T60" fmla="*/ 1 w 11"/>
                <a:gd name="T61" fmla="*/ 2018 h 42"/>
                <a:gd name="T62" fmla="*/ 0 w 11"/>
                <a:gd name="T63" fmla="*/ 2160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42"/>
                <a:gd name="T98" fmla="*/ 11 w 1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42">
                  <a:moveTo>
                    <a:pt x="0" y="41"/>
                  </a:moveTo>
                  <a:lnTo>
                    <a:pt x="1" y="37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8" y="7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0" y="4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7" name="Freeform 1440">
              <a:extLst>
                <a:ext uri="{FF2B5EF4-FFF2-40B4-BE49-F238E27FC236}">
                  <a16:creationId xmlns:a16="http://schemas.microsoft.com/office/drawing/2014/main" id="{39CD0130-B2C5-4C19-B285-304518A27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017"/>
              <a:ext cx="366" cy="181"/>
            </a:xfrm>
            <a:custGeom>
              <a:avLst/>
              <a:gdLst>
                <a:gd name="T0" fmla="*/ 190653 w 247"/>
                <a:gd name="T1" fmla="*/ 1169 h 146"/>
                <a:gd name="T2" fmla="*/ 184725 w 247"/>
                <a:gd name="T3" fmla="*/ 1333 h 146"/>
                <a:gd name="T4" fmla="*/ 179841 w 247"/>
                <a:gd name="T5" fmla="*/ 1421 h 146"/>
                <a:gd name="T6" fmla="*/ 169510 w 247"/>
                <a:gd name="T7" fmla="*/ 1500 h 146"/>
                <a:gd name="T8" fmla="*/ 154619 w 247"/>
                <a:gd name="T9" fmla="*/ 1584 h 146"/>
                <a:gd name="T10" fmla="*/ 145846 w 247"/>
                <a:gd name="T11" fmla="*/ 1597 h 146"/>
                <a:gd name="T12" fmla="*/ 137822 w 247"/>
                <a:gd name="T13" fmla="*/ 1695 h 146"/>
                <a:gd name="T14" fmla="*/ 131887 w 247"/>
                <a:gd name="T15" fmla="*/ 1860 h 146"/>
                <a:gd name="T16" fmla="*/ 126506 w 247"/>
                <a:gd name="T17" fmla="*/ 2184 h 146"/>
                <a:gd name="T18" fmla="*/ 120980 w 247"/>
                <a:gd name="T19" fmla="*/ 2540 h 146"/>
                <a:gd name="T20" fmla="*/ 114396 w 247"/>
                <a:gd name="T21" fmla="*/ 3019 h 146"/>
                <a:gd name="T22" fmla="*/ 106562 w 247"/>
                <a:gd name="T23" fmla="*/ 3264 h 146"/>
                <a:gd name="T24" fmla="*/ 99593 w 247"/>
                <a:gd name="T25" fmla="*/ 3264 h 146"/>
                <a:gd name="T26" fmla="*/ 89946 w 247"/>
                <a:gd name="T27" fmla="*/ 3363 h 146"/>
                <a:gd name="T28" fmla="*/ 82725 w 247"/>
                <a:gd name="T29" fmla="*/ 3534 h 146"/>
                <a:gd name="T30" fmla="*/ 75073 w 247"/>
                <a:gd name="T31" fmla="*/ 3774 h 146"/>
                <a:gd name="T32" fmla="*/ 69565 w 247"/>
                <a:gd name="T33" fmla="*/ 4205 h 146"/>
                <a:gd name="T34" fmla="*/ 64843 w 247"/>
                <a:gd name="T35" fmla="*/ 4509 h 146"/>
                <a:gd name="T36" fmla="*/ 59611 w 247"/>
                <a:gd name="T37" fmla="*/ 4790 h 146"/>
                <a:gd name="T38" fmla="*/ 51673 w 247"/>
                <a:gd name="T39" fmla="*/ 4906 h 146"/>
                <a:gd name="T40" fmla="*/ 43327 w 247"/>
                <a:gd name="T41" fmla="*/ 4840 h 146"/>
                <a:gd name="T42" fmla="*/ 34872 w 247"/>
                <a:gd name="T43" fmla="*/ 4935 h 146"/>
                <a:gd name="T44" fmla="*/ 28689 w 247"/>
                <a:gd name="T45" fmla="*/ 5047 h 146"/>
                <a:gd name="T46" fmla="*/ 24897 w 247"/>
                <a:gd name="T47" fmla="*/ 5213 h 146"/>
                <a:gd name="T48" fmla="*/ 23439 w 247"/>
                <a:gd name="T49" fmla="*/ 5447 h 146"/>
                <a:gd name="T50" fmla="*/ 18322 w 247"/>
                <a:gd name="T51" fmla="*/ 5590 h 146"/>
                <a:gd name="T52" fmla="*/ 13066 w 247"/>
                <a:gd name="T53" fmla="*/ 5590 h 146"/>
                <a:gd name="T54" fmla="*/ 6572 w 247"/>
                <a:gd name="T55" fmla="*/ 5333 h 146"/>
                <a:gd name="T56" fmla="*/ 3094 w 247"/>
                <a:gd name="T57" fmla="*/ 4963 h 146"/>
                <a:gd name="T58" fmla="*/ 1 w 247"/>
                <a:gd name="T59" fmla="*/ 4679 h 146"/>
                <a:gd name="T60" fmla="*/ 0 w 247"/>
                <a:gd name="T61" fmla="*/ 4495 h 146"/>
                <a:gd name="T62" fmla="*/ 1409 w 247"/>
                <a:gd name="T63" fmla="*/ 4299 h 146"/>
                <a:gd name="T64" fmla="*/ 3094 w 247"/>
                <a:gd name="T65" fmla="*/ 4162 h 146"/>
                <a:gd name="T66" fmla="*/ 4585 w 247"/>
                <a:gd name="T67" fmla="*/ 3904 h 146"/>
                <a:gd name="T68" fmla="*/ 6794 w 247"/>
                <a:gd name="T69" fmla="*/ 3675 h 146"/>
                <a:gd name="T70" fmla="*/ 12087 w 247"/>
                <a:gd name="T71" fmla="*/ 3363 h 146"/>
                <a:gd name="T72" fmla="*/ 16802 w 247"/>
                <a:gd name="T73" fmla="*/ 3117 h 146"/>
                <a:gd name="T74" fmla="*/ 23439 w 247"/>
                <a:gd name="T75" fmla="*/ 2761 h 146"/>
                <a:gd name="T76" fmla="*/ 31245 w 247"/>
                <a:gd name="T77" fmla="*/ 2435 h 146"/>
                <a:gd name="T78" fmla="*/ 38317 w 247"/>
                <a:gd name="T79" fmla="*/ 2207 h 146"/>
                <a:gd name="T80" fmla="*/ 43760 w 247"/>
                <a:gd name="T81" fmla="*/ 1980 h 146"/>
                <a:gd name="T82" fmla="*/ 51673 w 247"/>
                <a:gd name="T83" fmla="*/ 1762 h 146"/>
                <a:gd name="T84" fmla="*/ 62992 w 247"/>
                <a:gd name="T85" fmla="*/ 1421 h 146"/>
                <a:gd name="T86" fmla="*/ 71915 w 247"/>
                <a:gd name="T87" fmla="*/ 1075 h 146"/>
                <a:gd name="T88" fmla="*/ 77653 w 247"/>
                <a:gd name="T89" fmla="*/ 761 h 146"/>
                <a:gd name="T90" fmla="*/ 82725 w 247"/>
                <a:gd name="T91" fmla="*/ 490 h 146"/>
                <a:gd name="T92" fmla="*/ 91801 w 247"/>
                <a:gd name="T93" fmla="*/ 224 h 146"/>
                <a:gd name="T94" fmla="*/ 107632 w 247"/>
                <a:gd name="T95" fmla="*/ 1 h 146"/>
                <a:gd name="T96" fmla="*/ 127615 w 247"/>
                <a:gd name="T97" fmla="*/ 0 h 146"/>
                <a:gd name="T98" fmla="*/ 143097 w 247"/>
                <a:gd name="T99" fmla="*/ 118 h 146"/>
                <a:gd name="T100" fmla="*/ 153699 w 247"/>
                <a:gd name="T101" fmla="*/ 278 h 146"/>
                <a:gd name="T102" fmla="*/ 161218 w 247"/>
                <a:gd name="T103" fmla="*/ 428 h 146"/>
                <a:gd name="T104" fmla="*/ 166368 w 247"/>
                <a:gd name="T105" fmla="*/ 495 h 146"/>
                <a:gd name="T106" fmla="*/ 172650 w 247"/>
                <a:gd name="T107" fmla="*/ 614 h 146"/>
                <a:gd name="T108" fmla="*/ 179266 w 247"/>
                <a:gd name="T109" fmla="*/ 753 h 146"/>
                <a:gd name="T110" fmla="*/ 184725 w 247"/>
                <a:gd name="T111" fmla="*/ 816 h 146"/>
                <a:gd name="T112" fmla="*/ 190653 w 247"/>
                <a:gd name="T113" fmla="*/ 816 h 146"/>
                <a:gd name="T114" fmla="*/ 194450 w 247"/>
                <a:gd name="T115" fmla="*/ 832 h 146"/>
                <a:gd name="T116" fmla="*/ 197209 w 247"/>
                <a:gd name="T117" fmla="*/ 934 h 146"/>
                <a:gd name="T118" fmla="*/ 196068 w 247"/>
                <a:gd name="T119" fmla="*/ 1031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7"/>
                <a:gd name="T181" fmla="*/ 0 h 146"/>
                <a:gd name="T182" fmla="*/ 247 w 247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7" h="146">
                  <a:moveTo>
                    <a:pt x="243" y="28"/>
                  </a:moveTo>
                  <a:lnTo>
                    <a:pt x="238" y="31"/>
                  </a:lnTo>
                  <a:lnTo>
                    <a:pt x="234" y="33"/>
                  </a:lnTo>
                  <a:lnTo>
                    <a:pt x="231" y="35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19" y="38"/>
                  </a:lnTo>
                  <a:lnTo>
                    <a:pt x="212" y="39"/>
                  </a:lnTo>
                  <a:lnTo>
                    <a:pt x="201" y="40"/>
                  </a:lnTo>
                  <a:lnTo>
                    <a:pt x="193" y="41"/>
                  </a:lnTo>
                  <a:lnTo>
                    <a:pt x="187" y="41"/>
                  </a:lnTo>
                  <a:lnTo>
                    <a:pt x="182" y="42"/>
                  </a:lnTo>
                  <a:lnTo>
                    <a:pt x="177" y="43"/>
                  </a:lnTo>
                  <a:lnTo>
                    <a:pt x="172" y="44"/>
                  </a:lnTo>
                  <a:lnTo>
                    <a:pt x="168" y="46"/>
                  </a:lnTo>
                  <a:lnTo>
                    <a:pt x="165" y="48"/>
                  </a:lnTo>
                  <a:lnTo>
                    <a:pt x="162" y="51"/>
                  </a:lnTo>
                  <a:lnTo>
                    <a:pt x="158" y="56"/>
                  </a:lnTo>
                  <a:lnTo>
                    <a:pt x="155" y="60"/>
                  </a:lnTo>
                  <a:lnTo>
                    <a:pt x="151" y="66"/>
                  </a:lnTo>
                  <a:lnTo>
                    <a:pt x="146" y="72"/>
                  </a:lnTo>
                  <a:lnTo>
                    <a:pt x="143" y="78"/>
                  </a:lnTo>
                  <a:lnTo>
                    <a:pt x="138" y="82"/>
                  </a:lnTo>
                  <a:lnTo>
                    <a:pt x="133" y="85"/>
                  </a:lnTo>
                  <a:lnTo>
                    <a:pt x="128" y="85"/>
                  </a:lnTo>
                  <a:lnTo>
                    <a:pt x="124" y="85"/>
                  </a:lnTo>
                  <a:lnTo>
                    <a:pt x="119" y="86"/>
                  </a:lnTo>
                  <a:lnTo>
                    <a:pt x="113" y="87"/>
                  </a:lnTo>
                  <a:lnTo>
                    <a:pt x="108" y="89"/>
                  </a:lnTo>
                  <a:lnTo>
                    <a:pt x="103" y="91"/>
                  </a:lnTo>
                  <a:lnTo>
                    <a:pt x="99" y="94"/>
                  </a:lnTo>
                  <a:lnTo>
                    <a:pt x="94" y="98"/>
                  </a:lnTo>
                  <a:lnTo>
                    <a:pt x="91" y="103"/>
                  </a:lnTo>
                  <a:lnTo>
                    <a:pt x="87" y="109"/>
                  </a:lnTo>
                  <a:lnTo>
                    <a:pt x="84" y="113"/>
                  </a:lnTo>
                  <a:lnTo>
                    <a:pt x="81" y="117"/>
                  </a:lnTo>
                  <a:lnTo>
                    <a:pt x="77" y="121"/>
                  </a:lnTo>
                  <a:lnTo>
                    <a:pt x="74" y="124"/>
                  </a:lnTo>
                  <a:lnTo>
                    <a:pt x="69" y="126"/>
                  </a:lnTo>
                  <a:lnTo>
                    <a:pt x="65" y="127"/>
                  </a:lnTo>
                  <a:lnTo>
                    <a:pt x="60" y="127"/>
                  </a:lnTo>
                  <a:lnTo>
                    <a:pt x="54" y="126"/>
                  </a:lnTo>
                  <a:lnTo>
                    <a:pt x="48" y="127"/>
                  </a:lnTo>
                  <a:lnTo>
                    <a:pt x="44" y="128"/>
                  </a:lnTo>
                  <a:lnTo>
                    <a:pt x="40" y="129"/>
                  </a:lnTo>
                  <a:lnTo>
                    <a:pt x="36" y="131"/>
                  </a:lnTo>
                  <a:lnTo>
                    <a:pt x="33" y="133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1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20" y="145"/>
                  </a:lnTo>
                  <a:lnTo>
                    <a:pt x="16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1" y="118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1"/>
                  </a:lnTo>
                  <a:lnTo>
                    <a:pt x="3" y="107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6" y="102"/>
                  </a:lnTo>
                  <a:lnTo>
                    <a:pt x="7" y="99"/>
                  </a:lnTo>
                  <a:lnTo>
                    <a:pt x="9" y="95"/>
                  </a:lnTo>
                  <a:lnTo>
                    <a:pt x="12" y="91"/>
                  </a:lnTo>
                  <a:lnTo>
                    <a:pt x="15" y="87"/>
                  </a:lnTo>
                  <a:lnTo>
                    <a:pt x="17" y="85"/>
                  </a:lnTo>
                  <a:lnTo>
                    <a:pt x="21" y="81"/>
                  </a:lnTo>
                  <a:lnTo>
                    <a:pt x="24" y="77"/>
                  </a:lnTo>
                  <a:lnTo>
                    <a:pt x="29" y="72"/>
                  </a:lnTo>
                  <a:lnTo>
                    <a:pt x="34" y="68"/>
                  </a:lnTo>
                  <a:lnTo>
                    <a:pt x="39" y="63"/>
                  </a:lnTo>
                  <a:lnTo>
                    <a:pt x="44" y="60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5" y="52"/>
                  </a:lnTo>
                  <a:lnTo>
                    <a:pt x="60" y="49"/>
                  </a:lnTo>
                  <a:lnTo>
                    <a:pt x="65" y="45"/>
                  </a:lnTo>
                  <a:lnTo>
                    <a:pt x="72" y="40"/>
                  </a:lnTo>
                  <a:lnTo>
                    <a:pt x="79" y="36"/>
                  </a:lnTo>
                  <a:lnTo>
                    <a:pt x="85" y="32"/>
                  </a:lnTo>
                  <a:lnTo>
                    <a:pt x="90" y="28"/>
                  </a:lnTo>
                  <a:lnTo>
                    <a:pt x="94" y="23"/>
                  </a:lnTo>
                  <a:lnTo>
                    <a:pt x="97" y="20"/>
                  </a:lnTo>
                  <a:lnTo>
                    <a:pt x="100" y="16"/>
                  </a:lnTo>
                  <a:lnTo>
                    <a:pt x="103" y="12"/>
                  </a:lnTo>
                  <a:lnTo>
                    <a:pt x="108" y="9"/>
                  </a:lnTo>
                  <a:lnTo>
                    <a:pt x="115" y="6"/>
                  </a:lnTo>
                  <a:lnTo>
                    <a:pt x="123" y="3"/>
                  </a:lnTo>
                  <a:lnTo>
                    <a:pt x="134" y="1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0" y="1"/>
                  </a:lnTo>
                  <a:lnTo>
                    <a:pt x="179" y="3"/>
                  </a:lnTo>
                  <a:lnTo>
                    <a:pt x="186" y="4"/>
                  </a:lnTo>
                  <a:lnTo>
                    <a:pt x="192" y="7"/>
                  </a:lnTo>
                  <a:lnTo>
                    <a:pt x="197" y="9"/>
                  </a:lnTo>
                  <a:lnTo>
                    <a:pt x="201" y="11"/>
                  </a:lnTo>
                  <a:lnTo>
                    <a:pt x="205" y="12"/>
                  </a:lnTo>
                  <a:lnTo>
                    <a:pt x="208" y="13"/>
                  </a:lnTo>
                  <a:lnTo>
                    <a:pt x="213" y="14"/>
                  </a:lnTo>
                  <a:lnTo>
                    <a:pt x="216" y="16"/>
                  </a:lnTo>
                  <a:lnTo>
                    <a:pt x="220" y="17"/>
                  </a:lnTo>
                  <a:lnTo>
                    <a:pt x="224" y="19"/>
                  </a:lnTo>
                  <a:lnTo>
                    <a:pt x="227" y="20"/>
                  </a:lnTo>
                  <a:lnTo>
                    <a:pt x="231" y="21"/>
                  </a:lnTo>
                  <a:lnTo>
                    <a:pt x="235" y="21"/>
                  </a:lnTo>
                  <a:lnTo>
                    <a:pt x="238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6" y="24"/>
                  </a:lnTo>
                  <a:lnTo>
                    <a:pt x="246" y="25"/>
                  </a:lnTo>
                  <a:lnTo>
                    <a:pt x="245" y="27"/>
                  </a:lnTo>
                  <a:lnTo>
                    <a:pt x="243" y="28"/>
                  </a:lnTo>
                </a:path>
              </a:pathLst>
            </a:custGeom>
            <a:solidFill>
              <a:srgbClr val="4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8" name="Freeform 1441">
              <a:extLst>
                <a:ext uri="{FF2B5EF4-FFF2-40B4-BE49-F238E27FC236}">
                  <a16:creationId xmlns:a16="http://schemas.microsoft.com/office/drawing/2014/main" id="{4A41EE8B-C97A-4A53-9E02-A76904318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732"/>
              <a:ext cx="21" cy="3"/>
            </a:xfrm>
            <a:custGeom>
              <a:avLst/>
              <a:gdLst>
                <a:gd name="T0" fmla="*/ 0 w 14"/>
                <a:gd name="T1" fmla="*/ 1166 h 2"/>
                <a:gd name="T2" fmla="*/ 0 w 14"/>
                <a:gd name="T3" fmla="*/ 1166 h 2"/>
                <a:gd name="T4" fmla="*/ 1598 w 14"/>
                <a:gd name="T5" fmla="*/ 1166 h 2"/>
                <a:gd name="T6" fmla="*/ 3596 w 14"/>
                <a:gd name="T7" fmla="*/ 1166 h 2"/>
                <a:gd name="T8" fmla="*/ 5394 w 14"/>
                <a:gd name="T9" fmla="*/ 1166 h 2"/>
                <a:gd name="T10" fmla="*/ 7626 w 14"/>
                <a:gd name="T11" fmla="*/ 1166 h 2"/>
                <a:gd name="T12" fmla="*/ 9368 w 14"/>
                <a:gd name="T13" fmla="*/ 1166 h 2"/>
                <a:gd name="T14" fmla="*/ 11439 w 14"/>
                <a:gd name="T15" fmla="*/ 1166 h 2"/>
                <a:gd name="T16" fmla="*/ 13284 w 14"/>
                <a:gd name="T17" fmla="*/ 1166 h 2"/>
                <a:gd name="T18" fmla="*/ 12137 w 14"/>
                <a:gd name="T19" fmla="*/ 0 h 2"/>
                <a:gd name="T20" fmla="*/ 0 w 14"/>
                <a:gd name="T21" fmla="*/ 1166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"/>
                <a:gd name="T35" fmla="*/ 14 w 1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9" name="Freeform 1442">
              <a:extLst>
                <a:ext uri="{FF2B5EF4-FFF2-40B4-BE49-F238E27FC236}">
                  <a16:creationId xmlns:a16="http://schemas.microsoft.com/office/drawing/2014/main" id="{3999ADE1-0BFB-427A-92AC-AF2D1D32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139"/>
              <a:ext cx="248" cy="234"/>
            </a:xfrm>
            <a:custGeom>
              <a:avLst/>
              <a:gdLst>
                <a:gd name="T0" fmla="*/ 93762 w 167"/>
                <a:gd name="T1" fmla="*/ 2048 h 188"/>
                <a:gd name="T2" fmla="*/ 97234 w 167"/>
                <a:gd name="T3" fmla="*/ 2442 h 188"/>
                <a:gd name="T4" fmla="*/ 99375 w 167"/>
                <a:gd name="T5" fmla="*/ 2817 h 188"/>
                <a:gd name="T6" fmla="*/ 97234 w 167"/>
                <a:gd name="T7" fmla="*/ 3234 h 188"/>
                <a:gd name="T8" fmla="*/ 106257 w 167"/>
                <a:gd name="T9" fmla="*/ 3679 h 188"/>
                <a:gd name="T10" fmla="*/ 103970 w 167"/>
                <a:gd name="T11" fmla="*/ 4025 h 188"/>
                <a:gd name="T12" fmla="*/ 104644 w 167"/>
                <a:gd name="T13" fmla="*/ 4364 h 188"/>
                <a:gd name="T14" fmla="*/ 105725 w 167"/>
                <a:gd name="T15" fmla="*/ 4751 h 188"/>
                <a:gd name="T16" fmla="*/ 109282 w 167"/>
                <a:gd name="T17" fmla="*/ 5123 h 188"/>
                <a:gd name="T18" fmla="*/ 118749 w 167"/>
                <a:gd name="T19" fmla="*/ 4751 h 188"/>
                <a:gd name="T20" fmla="*/ 131391 w 167"/>
                <a:gd name="T21" fmla="*/ 4570 h 188"/>
                <a:gd name="T22" fmla="*/ 131866 w 167"/>
                <a:gd name="T23" fmla="*/ 5255 h 188"/>
                <a:gd name="T24" fmla="*/ 128102 w 167"/>
                <a:gd name="T25" fmla="*/ 5956 h 188"/>
                <a:gd name="T26" fmla="*/ 123326 w 167"/>
                <a:gd name="T27" fmla="*/ 6634 h 188"/>
                <a:gd name="T28" fmla="*/ 116648 w 167"/>
                <a:gd name="T29" fmla="*/ 6678 h 188"/>
                <a:gd name="T30" fmla="*/ 114506 w 167"/>
                <a:gd name="T31" fmla="*/ 7731 h 188"/>
                <a:gd name="T32" fmla="*/ 121927 w 167"/>
                <a:gd name="T33" fmla="*/ 7051 h 188"/>
                <a:gd name="T34" fmla="*/ 124940 w 167"/>
                <a:gd name="T35" fmla="*/ 6761 h 188"/>
                <a:gd name="T36" fmla="*/ 133779 w 167"/>
                <a:gd name="T37" fmla="*/ 5541 h 188"/>
                <a:gd name="T38" fmla="*/ 135265 w 167"/>
                <a:gd name="T39" fmla="*/ 4875 h 188"/>
                <a:gd name="T40" fmla="*/ 136575 w 167"/>
                <a:gd name="T41" fmla="*/ 5010 h 188"/>
                <a:gd name="T42" fmla="*/ 135265 w 167"/>
                <a:gd name="T43" fmla="*/ 4073 h 188"/>
                <a:gd name="T44" fmla="*/ 137140 w 167"/>
                <a:gd name="T45" fmla="*/ 3769 h 188"/>
                <a:gd name="T46" fmla="*/ 134934 w 167"/>
                <a:gd name="T47" fmla="*/ 2874 h 188"/>
                <a:gd name="T48" fmla="*/ 133779 w 167"/>
                <a:gd name="T49" fmla="*/ 2309 h 188"/>
                <a:gd name="T50" fmla="*/ 126594 w 167"/>
                <a:gd name="T51" fmla="*/ 1197 h 188"/>
                <a:gd name="T52" fmla="*/ 113388 w 167"/>
                <a:gd name="T53" fmla="*/ 685 h 188"/>
                <a:gd name="T54" fmla="*/ 102697 w 167"/>
                <a:gd name="T55" fmla="*/ 512 h 188"/>
                <a:gd name="T56" fmla="*/ 104644 w 167"/>
                <a:gd name="T57" fmla="*/ 442 h 188"/>
                <a:gd name="T58" fmla="*/ 84516 w 167"/>
                <a:gd name="T59" fmla="*/ 119 h 188"/>
                <a:gd name="T60" fmla="*/ 64746 w 167"/>
                <a:gd name="T61" fmla="*/ 119 h 188"/>
                <a:gd name="T62" fmla="*/ 64746 w 167"/>
                <a:gd name="T63" fmla="*/ 1 h 188"/>
                <a:gd name="T64" fmla="*/ 54970 w 167"/>
                <a:gd name="T65" fmla="*/ 184 h 188"/>
                <a:gd name="T66" fmla="*/ 49691 w 167"/>
                <a:gd name="T67" fmla="*/ 285 h 188"/>
                <a:gd name="T68" fmla="*/ 45935 w 167"/>
                <a:gd name="T69" fmla="*/ 285 h 188"/>
                <a:gd name="T70" fmla="*/ 36570 w 167"/>
                <a:gd name="T71" fmla="*/ 550 h 188"/>
                <a:gd name="T72" fmla="*/ 10572 w 167"/>
                <a:gd name="T73" fmla="*/ 1053 h 188"/>
                <a:gd name="T74" fmla="*/ 1464 w 167"/>
                <a:gd name="T75" fmla="*/ 1677 h 188"/>
                <a:gd name="T76" fmla="*/ 4794 w 167"/>
                <a:gd name="T77" fmla="*/ 1530 h 188"/>
                <a:gd name="T78" fmla="*/ 0 w 167"/>
                <a:gd name="T79" fmla="*/ 2087 h 188"/>
                <a:gd name="T80" fmla="*/ 1 w 167"/>
                <a:gd name="T81" fmla="*/ 2169 h 188"/>
                <a:gd name="T82" fmla="*/ 6861 w 167"/>
                <a:gd name="T83" fmla="*/ 3088 h 188"/>
                <a:gd name="T84" fmla="*/ 11649 w 167"/>
                <a:gd name="T85" fmla="*/ 3392 h 188"/>
                <a:gd name="T86" fmla="*/ 14026 w 167"/>
                <a:gd name="T87" fmla="*/ 4222 h 188"/>
                <a:gd name="T88" fmla="*/ 18392 w 167"/>
                <a:gd name="T89" fmla="*/ 5207 h 188"/>
                <a:gd name="T90" fmla="*/ 18729 w 167"/>
                <a:gd name="T91" fmla="*/ 4579 h 188"/>
                <a:gd name="T92" fmla="*/ 18392 w 167"/>
                <a:gd name="T93" fmla="*/ 3844 h 188"/>
                <a:gd name="T94" fmla="*/ 25690 w 167"/>
                <a:gd name="T95" fmla="*/ 1855 h 188"/>
                <a:gd name="T96" fmla="*/ 40561 w 167"/>
                <a:gd name="T97" fmla="*/ 2048 h 188"/>
                <a:gd name="T98" fmla="*/ 46475 w 167"/>
                <a:gd name="T99" fmla="*/ 2048 h 188"/>
                <a:gd name="T100" fmla="*/ 52894 w 167"/>
                <a:gd name="T101" fmla="*/ 1993 h 188"/>
                <a:gd name="T102" fmla="*/ 61336 w 167"/>
                <a:gd name="T103" fmla="*/ 1904 h 188"/>
                <a:gd name="T104" fmla="*/ 66918 w 167"/>
                <a:gd name="T105" fmla="*/ 1962 h 188"/>
                <a:gd name="T106" fmla="*/ 73793 w 167"/>
                <a:gd name="T107" fmla="*/ 2031 h 188"/>
                <a:gd name="T108" fmla="*/ 85441 w 167"/>
                <a:gd name="T109" fmla="*/ 1904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"/>
                <a:gd name="T166" fmla="*/ 0 h 188"/>
                <a:gd name="T167" fmla="*/ 167 w 167"/>
                <a:gd name="T168" fmla="*/ 188 h 1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" h="188">
                  <a:moveTo>
                    <a:pt x="114" y="45"/>
                  </a:moveTo>
                  <a:lnTo>
                    <a:pt x="118" y="47"/>
                  </a:lnTo>
                  <a:lnTo>
                    <a:pt x="119" y="48"/>
                  </a:lnTo>
                  <a:lnTo>
                    <a:pt x="119" y="49"/>
                  </a:lnTo>
                  <a:lnTo>
                    <a:pt x="118" y="49"/>
                  </a:lnTo>
                  <a:lnTo>
                    <a:pt x="115" y="50"/>
                  </a:lnTo>
                  <a:lnTo>
                    <a:pt x="113" y="50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6" y="54"/>
                  </a:lnTo>
                  <a:lnTo>
                    <a:pt x="118" y="56"/>
                  </a:lnTo>
                  <a:lnTo>
                    <a:pt x="120" y="58"/>
                  </a:lnTo>
                  <a:lnTo>
                    <a:pt x="119" y="58"/>
                  </a:lnTo>
                  <a:lnTo>
                    <a:pt x="117" y="59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7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9"/>
                  </a:lnTo>
                  <a:lnTo>
                    <a:pt x="120" y="68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5" y="68"/>
                  </a:lnTo>
                  <a:lnTo>
                    <a:pt x="115" y="70"/>
                  </a:lnTo>
                  <a:lnTo>
                    <a:pt x="116" y="73"/>
                  </a:lnTo>
                  <a:lnTo>
                    <a:pt x="117" y="76"/>
                  </a:lnTo>
                  <a:lnTo>
                    <a:pt x="117" y="78"/>
                  </a:lnTo>
                  <a:lnTo>
                    <a:pt x="118" y="80"/>
                  </a:lnTo>
                  <a:lnTo>
                    <a:pt x="118" y="82"/>
                  </a:lnTo>
                  <a:lnTo>
                    <a:pt x="120" y="84"/>
                  </a:lnTo>
                  <a:lnTo>
                    <a:pt x="121" y="85"/>
                  </a:lnTo>
                  <a:lnTo>
                    <a:pt x="123" y="86"/>
                  </a:lnTo>
                  <a:lnTo>
                    <a:pt x="125" y="87"/>
                  </a:lnTo>
                  <a:lnTo>
                    <a:pt x="128" y="89"/>
                  </a:lnTo>
                  <a:lnTo>
                    <a:pt x="128" y="91"/>
                  </a:lnTo>
                  <a:lnTo>
                    <a:pt x="127" y="91"/>
                  </a:lnTo>
                  <a:lnTo>
                    <a:pt x="125" y="90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6" y="99"/>
                  </a:lnTo>
                  <a:lnTo>
                    <a:pt x="126" y="100"/>
                  </a:lnTo>
                  <a:lnTo>
                    <a:pt x="125" y="101"/>
                  </a:lnTo>
                  <a:lnTo>
                    <a:pt x="125" y="103"/>
                  </a:lnTo>
                  <a:lnTo>
                    <a:pt x="125" y="104"/>
                  </a:lnTo>
                  <a:lnTo>
                    <a:pt x="126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8" y="111"/>
                  </a:lnTo>
                  <a:lnTo>
                    <a:pt x="128" y="112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8" y="116"/>
                  </a:lnTo>
                  <a:lnTo>
                    <a:pt x="128" y="117"/>
                  </a:lnTo>
                  <a:lnTo>
                    <a:pt x="128" y="118"/>
                  </a:lnTo>
                  <a:lnTo>
                    <a:pt x="128" y="119"/>
                  </a:lnTo>
                  <a:lnTo>
                    <a:pt x="129" y="120"/>
                  </a:lnTo>
                  <a:lnTo>
                    <a:pt x="130" y="122"/>
                  </a:lnTo>
                  <a:lnTo>
                    <a:pt x="131" y="124"/>
                  </a:lnTo>
                  <a:lnTo>
                    <a:pt x="132" y="125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9" y="122"/>
                  </a:lnTo>
                  <a:lnTo>
                    <a:pt x="140" y="120"/>
                  </a:lnTo>
                  <a:lnTo>
                    <a:pt x="141" y="118"/>
                  </a:lnTo>
                  <a:lnTo>
                    <a:pt x="143" y="115"/>
                  </a:lnTo>
                  <a:lnTo>
                    <a:pt x="146" y="112"/>
                  </a:lnTo>
                  <a:lnTo>
                    <a:pt x="148" y="110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52" y="108"/>
                  </a:lnTo>
                  <a:lnTo>
                    <a:pt x="155" y="108"/>
                  </a:lnTo>
                  <a:lnTo>
                    <a:pt x="158" y="110"/>
                  </a:lnTo>
                  <a:lnTo>
                    <a:pt x="159" y="113"/>
                  </a:lnTo>
                  <a:lnTo>
                    <a:pt x="160" y="115"/>
                  </a:lnTo>
                  <a:lnTo>
                    <a:pt x="160" y="118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60" y="126"/>
                  </a:lnTo>
                  <a:lnTo>
                    <a:pt x="159" y="127"/>
                  </a:lnTo>
                  <a:lnTo>
                    <a:pt x="159" y="129"/>
                  </a:lnTo>
                  <a:lnTo>
                    <a:pt x="159" y="131"/>
                  </a:lnTo>
                  <a:lnTo>
                    <a:pt x="158" y="134"/>
                  </a:lnTo>
                  <a:lnTo>
                    <a:pt x="157" y="137"/>
                  </a:lnTo>
                  <a:lnTo>
                    <a:pt x="155" y="140"/>
                  </a:lnTo>
                  <a:lnTo>
                    <a:pt x="155" y="141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3" y="149"/>
                  </a:lnTo>
                  <a:lnTo>
                    <a:pt x="152" y="152"/>
                  </a:lnTo>
                  <a:lnTo>
                    <a:pt x="152" y="155"/>
                  </a:lnTo>
                  <a:lnTo>
                    <a:pt x="150" y="157"/>
                  </a:lnTo>
                  <a:lnTo>
                    <a:pt x="148" y="160"/>
                  </a:lnTo>
                  <a:lnTo>
                    <a:pt x="148" y="161"/>
                  </a:lnTo>
                  <a:lnTo>
                    <a:pt x="146" y="162"/>
                  </a:lnTo>
                  <a:lnTo>
                    <a:pt x="144" y="162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2" y="158"/>
                  </a:lnTo>
                  <a:lnTo>
                    <a:pt x="141" y="160"/>
                  </a:lnTo>
                  <a:lnTo>
                    <a:pt x="141" y="162"/>
                  </a:lnTo>
                  <a:lnTo>
                    <a:pt x="141" y="165"/>
                  </a:lnTo>
                  <a:lnTo>
                    <a:pt x="140" y="170"/>
                  </a:lnTo>
                  <a:lnTo>
                    <a:pt x="138" y="173"/>
                  </a:lnTo>
                  <a:lnTo>
                    <a:pt x="138" y="178"/>
                  </a:lnTo>
                  <a:lnTo>
                    <a:pt x="138" y="182"/>
                  </a:lnTo>
                  <a:lnTo>
                    <a:pt x="138" y="185"/>
                  </a:lnTo>
                  <a:lnTo>
                    <a:pt x="138" y="187"/>
                  </a:lnTo>
                  <a:lnTo>
                    <a:pt x="138" y="186"/>
                  </a:lnTo>
                  <a:lnTo>
                    <a:pt x="139" y="183"/>
                  </a:lnTo>
                  <a:lnTo>
                    <a:pt x="141" y="180"/>
                  </a:lnTo>
                  <a:lnTo>
                    <a:pt x="143" y="177"/>
                  </a:lnTo>
                  <a:lnTo>
                    <a:pt x="145" y="174"/>
                  </a:lnTo>
                  <a:lnTo>
                    <a:pt x="146" y="172"/>
                  </a:lnTo>
                  <a:lnTo>
                    <a:pt x="147" y="170"/>
                  </a:lnTo>
                  <a:lnTo>
                    <a:pt x="147" y="169"/>
                  </a:lnTo>
                  <a:lnTo>
                    <a:pt x="147" y="172"/>
                  </a:lnTo>
                  <a:lnTo>
                    <a:pt x="148" y="171"/>
                  </a:lnTo>
                  <a:lnTo>
                    <a:pt x="149" y="169"/>
                  </a:lnTo>
                  <a:lnTo>
                    <a:pt x="150" y="166"/>
                  </a:lnTo>
                  <a:lnTo>
                    <a:pt x="150" y="164"/>
                  </a:lnTo>
                  <a:lnTo>
                    <a:pt x="152" y="161"/>
                  </a:lnTo>
                  <a:lnTo>
                    <a:pt x="152" y="157"/>
                  </a:lnTo>
                  <a:lnTo>
                    <a:pt x="154" y="152"/>
                  </a:lnTo>
                  <a:lnTo>
                    <a:pt x="157" y="147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1" y="134"/>
                  </a:lnTo>
                  <a:lnTo>
                    <a:pt x="161" y="130"/>
                  </a:lnTo>
                  <a:lnTo>
                    <a:pt x="162" y="127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3" y="121"/>
                  </a:lnTo>
                  <a:lnTo>
                    <a:pt x="163" y="119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2"/>
                  </a:lnTo>
                  <a:lnTo>
                    <a:pt x="163" y="124"/>
                  </a:lnTo>
                  <a:lnTo>
                    <a:pt x="164" y="123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5" y="117"/>
                  </a:lnTo>
                  <a:lnTo>
                    <a:pt x="166" y="114"/>
                  </a:lnTo>
                  <a:lnTo>
                    <a:pt x="165" y="111"/>
                  </a:lnTo>
                  <a:lnTo>
                    <a:pt x="165" y="109"/>
                  </a:lnTo>
                  <a:lnTo>
                    <a:pt x="163" y="103"/>
                  </a:lnTo>
                  <a:lnTo>
                    <a:pt x="163" y="99"/>
                  </a:lnTo>
                  <a:lnTo>
                    <a:pt x="163" y="96"/>
                  </a:lnTo>
                  <a:lnTo>
                    <a:pt x="163" y="95"/>
                  </a:lnTo>
                  <a:lnTo>
                    <a:pt x="165" y="102"/>
                  </a:lnTo>
                  <a:lnTo>
                    <a:pt x="165" y="100"/>
                  </a:lnTo>
                  <a:lnTo>
                    <a:pt x="165" y="97"/>
                  </a:lnTo>
                  <a:lnTo>
                    <a:pt x="165" y="94"/>
                  </a:lnTo>
                  <a:lnTo>
                    <a:pt x="165" y="91"/>
                  </a:lnTo>
                  <a:lnTo>
                    <a:pt x="166" y="88"/>
                  </a:lnTo>
                  <a:lnTo>
                    <a:pt x="166" y="84"/>
                  </a:lnTo>
                  <a:lnTo>
                    <a:pt x="166" y="80"/>
                  </a:lnTo>
                  <a:lnTo>
                    <a:pt x="164" y="77"/>
                  </a:lnTo>
                  <a:lnTo>
                    <a:pt x="163" y="75"/>
                  </a:lnTo>
                  <a:lnTo>
                    <a:pt x="163" y="73"/>
                  </a:lnTo>
                  <a:lnTo>
                    <a:pt x="162" y="70"/>
                  </a:lnTo>
                  <a:lnTo>
                    <a:pt x="162" y="68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59"/>
                  </a:lnTo>
                  <a:lnTo>
                    <a:pt x="161" y="56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59" y="46"/>
                  </a:lnTo>
                  <a:lnTo>
                    <a:pt x="158" y="41"/>
                  </a:lnTo>
                  <a:lnTo>
                    <a:pt x="156" y="37"/>
                  </a:lnTo>
                  <a:lnTo>
                    <a:pt x="154" y="33"/>
                  </a:lnTo>
                  <a:lnTo>
                    <a:pt x="152" y="29"/>
                  </a:lnTo>
                  <a:lnTo>
                    <a:pt x="150" y="27"/>
                  </a:lnTo>
                  <a:lnTo>
                    <a:pt x="148" y="24"/>
                  </a:lnTo>
                  <a:lnTo>
                    <a:pt x="146" y="22"/>
                  </a:lnTo>
                  <a:lnTo>
                    <a:pt x="144" y="21"/>
                  </a:lnTo>
                  <a:lnTo>
                    <a:pt x="142" y="19"/>
                  </a:lnTo>
                  <a:lnTo>
                    <a:pt x="140" y="18"/>
                  </a:lnTo>
                  <a:lnTo>
                    <a:pt x="137" y="17"/>
                  </a:lnTo>
                  <a:lnTo>
                    <a:pt x="135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29" y="15"/>
                  </a:lnTo>
                  <a:lnTo>
                    <a:pt x="127" y="14"/>
                  </a:lnTo>
                  <a:lnTo>
                    <a:pt x="125" y="13"/>
                  </a:lnTo>
                  <a:lnTo>
                    <a:pt x="124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29" y="12"/>
                  </a:lnTo>
                  <a:lnTo>
                    <a:pt x="126" y="11"/>
                  </a:lnTo>
                  <a:lnTo>
                    <a:pt x="123" y="9"/>
                  </a:lnTo>
                  <a:lnTo>
                    <a:pt x="119" y="7"/>
                  </a:lnTo>
                  <a:lnTo>
                    <a:pt x="117" y="6"/>
                  </a:lnTo>
                  <a:lnTo>
                    <a:pt x="114" y="5"/>
                  </a:lnTo>
                  <a:lnTo>
                    <a:pt x="111" y="4"/>
                  </a:lnTo>
                  <a:lnTo>
                    <a:pt x="106" y="3"/>
                  </a:lnTo>
                  <a:lnTo>
                    <a:pt x="102" y="3"/>
                  </a:lnTo>
                  <a:lnTo>
                    <a:pt x="97" y="2"/>
                  </a:lnTo>
                  <a:lnTo>
                    <a:pt x="93" y="2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4" y="2"/>
                  </a:lnTo>
                  <a:lnTo>
                    <a:pt x="82" y="3"/>
                  </a:lnTo>
                  <a:lnTo>
                    <a:pt x="78" y="3"/>
                  </a:lnTo>
                  <a:lnTo>
                    <a:pt x="75" y="4"/>
                  </a:lnTo>
                  <a:lnTo>
                    <a:pt x="73" y="5"/>
                  </a:lnTo>
                  <a:lnTo>
                    <a:pt x="71" y="5"/>
                  </a:lnTo>
                  <a:lnTo>
                    <a:pt x="70" y="5"/>
                  </a:lnTo>
                  <a:lnTo>
                    <a:pt x="71" y="4"/>
                  </a:lnTo>
                  <a:lnTo>
                    <a:pt x="74" y="2"/>
                  </a:lnTo>
                  <a:lnTo>
                    <a:pt x="78" y="1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3" y="7"/>
                  </a:lnTo>
                  <a:lnTo>
                    <a:pt x="62" y="8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3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2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5" y="7"/>
                  </a:lnTo>
                  <a:lnTo>
                    <a:pt x="53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39" y="15"/>
                  </a:lnTo>
                  <a:lnTo>
                    <a:pt x="34" y="16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8" y="22"/>
                  </a:lnTo>
                  <a:lnTo>
                    <a:pt x="13" y="25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7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3" y="58"/>
                  </a:lnTo>
                  <a:lnTo>
                    <a:pt x="4" y="63"/>
                  </a:lnTo>
                  <a:lnTo>
                    <a:pt x="4" y="66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4" y="82"/>
                  </a:lnTo>
                  <a:lnTo>
                    <a:pt x="14" y="85"/>
                  </a:lnTo>
                  <a:lnTo>
                    <a:pt x="16" y="88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9" y="119"/>
                  </a:lnTo>
                  <a:lnTo>
                    <a:pt x="20" y="123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3" y="127"/>
                  </a:lnTo>
                  <a:lnTo>
                    <a:pt x="23" y="124"/>
                  </a:lnTo>
                  <a:lnTo>
                    <a:pt x="24" y="120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3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1"/>
                  </a:lnTo>
                  <a:lnTo>
                    <a:pt x="22" y="98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9"/>
                  </a:lnTo>
                  <a:lnTo>
                    <a:pt x="24" y="71"/>
                  </a:lnTo>
                  <a:lnTo>
                    <a:pt x="25" y="62"/>
                  </a:lnTo>
                  <a:lnTo>
                    <a:pt x="27" y="55"/>
                  </a:lnTo>
                  <a:lnTo>
                    <a:pt x="29" y="48"/>
                  </a:lnTo>
                  <a:lnTo>
                    <a:pt x="31" y="45"/>
                  </a:lnTo>
                  <a:lnTo>
                    <a:pt x="34" y="44"/>
                  </a:lnTo>
                  <a:lnTo>
                    <a:pt x="37" y="45"/>
                  </a:lnTo>
                  <a:lnTo>
                    <a:pt x="41" y="46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7" y="48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2" y="52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7" y="53"/>
                  </a:lnTo>
                  <a:lnTo>
                    <a:pt x="58" y="54"/>
                  </a:lnTo>
                  <a:lnTo>
                    <a:pt x="59" y="53"/>
                  </a:lnTo>
                  <a:lnTo>
                    <a:pt x="61" y="51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1" y="47"/>
                  </a:lnTo>
                  <a:lnTo>
                    <a:pt x="74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7" y="47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1" y="47"/>
                  </a:lnTo>
                  <a:lnTo>
                    <a:pt x="83" y="47"/>
                  </a:lnTo>
                  <a:lnTo>
                    <a:pt x="85" y="47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89" y="49"/>
                  </a:lnTo>
                  <a:lnTo>
                    <a:pt x="90" y="49"/>
                  </a:lnTo>
                  <a:lnTo>
                    <a:pt x="92" y="49"/>
                  </a:lnTo>
                  <a:lnTo>
                    <a:pt x="94" y="49"/>
                  </a:lnTo>
                  <a:lnTo>
                    <a:pt x="96" y="48"/>
                  </a:lnTo>
                  <a:lnTo>
                    <a:pt x="97" y="47"/>
                  </a:lnTo>
                  <a:lnTo>
                    <a:pt x="100" y="47"/>
                  </a:lnTo>
                  <a:lnTo>
                    <a:pt x="103" y="46"/>
                  </a:lnTo>
                  <a:lnTo>
                    <a:pt x="106" y="45"/>
                  </a:lnTo>
                  <a:lnTo>
                    <a:pt x="109" y="45"/>
                  </a:lnTo>
                  <a:lnTo>
                    <a:pt x="112" y="45"/>
                  </a:lnTo>
                  <a:lnTo>
                    <a:pt x="114" y="45"/>
                  </a:lnTo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0" name="Freeform 1443">
              <a:extLst>
                <a:ext uri="{FF2B5EF4-FFF2-40B4-BE49-F238E27FC236}">
                  <a16:creationId xmlns:a16="http://schemas.microsoft.com/office/drawing/2014/main" id="{259CD868-D742-4732-B1FE-43D674F4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139"/>
              <a:ext cx="257" cy="241"/>
            </a:xfrm>
            <a:custGeom>
              <a:avLst/>
              <a:gdLst>
                <a:gd name="T0" fmla="*/ 99645 w 173"/>
                <a:gd name="T1" fmla="*/ 2097 h 194"/>
                <a:gd name="T2" fmla="*/ 102965 w 173"/>
                <a:gd name="T3" fmla="*/ 2415 h 194"/>
                <a:gd name="T4" fmla="*/ 105363 w 173"/>
                <a:gd name="T5" fmla="*/ 2824 h 194"/>
                <a:gd name="T6" fmla="*/ 101178 w 173"/>
                <a:gd name="T7" fmla="*/ 3116 h 194"/>
                <a:gd name="T8" fmla="*/ 108551 w 173"/>
                <a:gd name="T9" fmla="*/ 3606 h 194"/>
                <a:gd name="T10" fmla="*/ 107774 w 173"/>
                <a:gd name="T11" fmla="*/ 3949 h 194"/>
                <a:gd name="T12" fmla="*/ 108551 w 173"/>
                <a:gd name="T13" fmla="*/ 4278 h 194"/>
                <a:gd name="T14" fmla="*/ 110164 w 173"/>
                <a:gd name="T15" fmla="*/ 4661 h 194"/>
                <a:gd name="T16" fmla="*/ 113218 w 173"/>
                <a:gd name="T17" fmla="*/ 5056 h 194"/>
                <a:gd name="T18" fmla="*/ 121839 w 173"/>
                <a:gd name="T19" fmla="*/ 4906 h 194"/>
                <a:gd name="T20" fmla="*/ 134338 w 173"/>
                <a:gd name="T21" fmla="*/ 4410 h 194"/>
                <a:gd name="T22" fmla="*/ 138969 w 173"/>
                <a:gd name="T23" fmla="*/ 5170 h 194"/>
                <a:gd name="T24" fmla="*/ 134338 w 173"/>
                <a:gd name="T25" fmla="*/ 5841 h 194"/>
                <a:gd name="T26" fmla="*/ 127653 w 173"/>
                <a:gd name="T27" fmla="*/ 6601 h 194"/>
                <a:gd name="T28" fmla="*/ 121839 w 173"/>
                <a:gd name="T29" fmla="*/ 6601 h 194"/>
                <a:gd name="T30" fmla="*/ 119203 w 173"/>
                <a:gd name="T31" fmla="*/ 7595 h 194"/>
                <a:gd name="T32" fmla="*/ 126134 w 173"/>
                <a:gd name="T33" fmla="*/ 7129 h 194"/>
                <a:gd name="T34" fmla="*/ 129602 w 173"/>
                <a:gd name="T35" fmla="*/ 6805 h 194"/>
                <a:gd name="T36" fmla="*/ 138969 w 173"/>
                <a:gd name="T37" fmla="*/ 5739 h 194"/>
                <a:gd name="T38" fmla="*/ 141270 w 173"/>
                <a:gd name="T39" fmla="*/ 4917 h 194"/>
                <a:gd name="T40" fmla="*/ 142507 w 173"/>
                <a:gd name="T41" fmla="*/ 5065 h 194"/>
                <a:gd name="T42" fmla="*/ 141270 w 173"/>
                <a:gd name="T43" fmla="*/ 4236 h 194"/>
                <a:gd name="T44" fmla="*/ 142743 w 173"/>
                <a:gd name="T45" fmla="*/ 3871 h 194"/>
                <a:gd name="T46" fmla="*/ 141270 w 173"/>
                <a:gd name="T47" fmla="*/ 3000 h 194"/>
                <a:gd name="T48" fmla="*/ 139615 w 173"/>
                <a:gd name="T49" fmla="*/ 2431 h 194"/>
                <a:gd name="T50" fmla="*/ 134005 w 173"/>
                <a:gd name="T51" fmla="*/ 1359 h 194"/>
                <a:gd name="T52" fmla="*/ 120854 w 173"/>
                <a:gd name="T53" fmla="*/ 769 h 194"/>
                <a:gd name="T54" fmla="*/ 108551 w 173"/>
                <a:gd name="T55" fmla="*/ 529 h 194"/>
                <a:gd name="T56" fmla="*/ 112291 w 173"/>
                <a:gd name="T57" fmla="*/ 498 h 194"/>
                <a:gd name="T58" fmla="*/ 91819 w 173"/>
                <a:gd name="T59" fmla="*/ 119 h 194"/>
                <a:gd name="T60" fmla="*/ 70925 w 173"/>
                <a:gd name="T61" fmla="*/ 119 h 194"/>
                <a:gd name="T62" fmla="*/ 64014 w 173"/>
                <a:gd name="T63" fmla="*/ 2 h 194"/>
                <a:gd name="T64" fmla="*/ 59260 w 173"/>
                <a:gd name="T65" fmla="*/ 119 h 194"/>
                <a:gd name="T66" fmla="*/ 49919 w 173"/>
                <a:gd name="T67" fmla="*/ 353 h 194"/>
                <a:gd name="T68" fmla="*/ 49919 w 173"/>
                <a:gd name="T69" fmla="*/ 229 h 194"/>
                <a:gd name="T70" fmla="*/ 39891 w 173"/>
                <a:gd name="T71" fmla="*/ 529 h 194"/>
                <a:gd name="T72" fmla="*/ 15840 w 173"/>
                <a:gd name="T73" fmla="*/ 942 h 194"/>
                <a:gd name="T74" fmla="*/ 1474 w 173"/>
                <a:gd name="T75" fmla="*/ 1625 h 194"/>
                <a:gd name="T76" fmla="*/ 6881 w 173"/>
                <a:gd name="T77" fmla="*/ 1378 h 194"/>
                <a:gd name="T78" fmla="*/ 0 w 173"/>
                <a:gd name="T79" fmla="*/ 2019 h 194"/>
                <a:gd name="T80" fmla="*/ 1474 w 173"/>
                <a:gd name="T81" fmla="*/ 2605 h 194"/>
                <a:gd name="T82" fmla="*/ 5650 w 173"/>
                <a:gd name="T83" fmla="*/ 2958 h 194"/>
                <a:gd name="T84" fmla="*/ 10663 w 173"/>
                <a:gd name="T85" fmla="*/ 3282 h 194"/>
                <a:gd name="T86" fmla="*/ 15185 w 173"/>
                <a:gd name="T87" fmla="*/ 4077 h 194"/>
                <a:gd name="T88" fmla="*/ 17333 w 173"/>
                <a:gd name="T89" fmla="*/ 5065 h 194"/>
                <a:gd name="T90" fmla="*/ 20031 w 173"/>
                <a:gd name="T91" fmla="*/ 4661 h 194"/>
                <a:gd name="T92" fmla="*/ 19431 w 173"/>
                <a:gd name="T93" fmla="*/ 4020 h 194"/>
                <a:gd name="T94" fmla="*/ 25461 w 173"/>
                <a:gd name="T95" fmla="*/ 2003 h 194"/>
                <a:gd name="T96" fmla="*/ 40875 w 173"/>
                <a:gd name="T97" fmla="*/ 2003 h 194"/>
                <a:gd name="T98" fmla="*/ 47743 w 173"/>
                <a:gd name="T99" fmla="*/ 2097 h 194"/>
                <a:gd name="T100" fmla="*/ 54477 w 173"/>
                <a:gd name="T101" fmla="*/ 2019 h 194"/>
                <a:gd name="T102" fmla="*/ 61808 w 173"/>
                <a:gd name="T103" fmla="*/ 1957 h 194"/>
                <a:gd name="T104" fmla="*/ 68573 w 173"/>
                <a:gd name="T105" fmla="*/ 1957 h 194"/>
                <a:gd name="T106" fmla="*/ 77807 w 173"/>
                <a:gd name="T107" fmla="*/ 2003 h 194"/>
                <a:gd name="T108" fmla="*/ 86646 w 173"/>
                <a:gd name="T109" fmla="*/ 1944 h 1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94"/>
                <a:gd name="T167" fmla="*/ 173 w 173"/>
                <a:gd name="T168" fmla="*/ 194 h 1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94">
                  <a:moveTo>
                    <a:pt x="118" y="46"/>
                  </a:moveTo>
                  <a:lnTo>
                    <a:pt x="118" y="46"/>
                  </a:lnTo>
                  <a:lnTo>
                    <a:pt x="122" y="48"/>
                  </a:lnTo>
                  <a:lnTo>
                    <a:pt x="123" y="50"/>
                  </a:lnTo>
                  <a:lnTo>
                    <a:pt x="123" y="51"/>
                  </a:lnTo>
                  <a:lnTo>
                    <a:pt x="122" y="51"/>
                  </a:lnTo>
                  <a:lnTo>
                    <a:pt x="119" y="52"/>
                  </a:lnTo>
                  <a:lnTo>
                    <a:pt x="117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20" y="56"/>
                  </a:lnTo>
                  <a:lnTo>
                    <a:pt x="122" y="58"/>
                  </a:lnTo>
                  <a:lnTo>
                    <a:pt x="124" y="60"/>
                  </a:lnTo>
                  <a:lnTo>
                    <a:pt x="123" y="60"/>
                  </a:lnTo>
                  <a:lnTo>
                    <a:pt x="121" y="61"/>
                  </a:lnTo>
                  <a:lnTo>
                    <a:pt x="120" y="63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3" y="67"/>
                  </a:lnTo>
                  <a:lnTo>
                    <a:pt x="125" y="69"/>
                  </a:lnTo>
                  <a:lnTo>
                    <a:pt x="126" y="71"/>
                  </a:lnTo>
                  <a:lnTo>
                    <a:pt x="124" y="70"/>
                  </a:lnTo>
                  <a:lnTo>
                    <a:pt x="122" y="69"/>
                  </a:lnTo>
                  <a:lnTo>
                    <a:pt x="120" y="69"/>
                  </a:lnTo>
                  <a:lnTo>
                    <a:pt x="119" y="70"/>
                  </a:lnTo>
                  <a:lnTo>
                    <a:pt x="119" y="72"/>
                  </a:lnTo>
                  <a:lnTo>
                    <a:pt x="120" y="75"/>
                  </a:lnTo>
                  <a:lnTo>
                    <a:pt x="121" y="78"/>
                  </a:lnTo>
                  <a:lnTo>
                    <a:pt x="121" y="81"/>
                  </a:lnTo>
                  <a:lnTo>
                    <a:pt x="122" y="83"/>
                  </a:lnTo>
                  <a:lnTo>
                    <a:pt x="122" y="85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9"/>
                  </a:lnTo>
                  <a:lnTo>
                    <a:pt x="130" y="90"/>
                  </a:lnTo>
                  <a:lnTo>
                    <a:pt x="133" y="92"/>
                  </a:lnTo>
                  <a:lnTo>
                    <a:pt x="133" y="94"/>
                  </a:lnTo>
                  <a:lnTo>
                    <a:pt x="132" y="94"/>
                  </a:lnTo>
                  <a:lnTo>
                    <a:pt x="130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8"/>
                  </a:lnTo>
                  <a:lnTo>
                    <a:pt x="130" y="100"/>
                  </a:lnTo>
                  <a:lnTo>
                    <a:pt x="131" y="102"/>
                  </a:lnTo>
                  <a:lnTo>
                    <a:pt x="131" y="103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30" y="107"/>
                  </a:lnTo>
                  <a:lnTo>
                    <a:pt x="131" y="109"/>
                  </a:lnTo>
                  <a:lnTo>
                    <a:pt x="133" y="111"/>
                  </a:lnTo>
                  <a:lnTo>
                    <a:pt x="133" y="113"/>
                  </a:lnTo>
                  <a:lnTo>
                    <a:pt x="133" y="115"/>
                  </a:lnTo>
                  <a:lnTo>
                    <a:pt x="133" y="116"/>
                  </a:lnTo>
                  <a:lnTo>
                    <a:pt x="132" y="116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3" y="120"/>
                  </a:lnTo>
                  <a:lnTo>
                    <a:pt x="133" y="121"/>
                  </a:lnTo>
                  <a:lnTo>
                    <a:pt x="133" y="122"/>
                  </a:lnTo>
                  <a:lnTo>
                    <a:pt x="133" y="123"/>
                  </a:lnTo>
                  <a:lnTo>
                    <a:pt x="134" y="124"/>
                  </a:lnTo>
                  <a:lnTo>
                    <a:pt x="135" y="126"/>
                  </a:lnTo>
                  <a:lnTo>
                    <a:pt x="136" y="128"/>
                  </a:lnTo>
                  <a:lnTo>
                    <a:pt x="137" y="129"/>
                  </a:lnTo>
                  <a:lnTo>
                    <a:pt x="141" y="128"/>
                  </a:lnTo>
                  <a:lnTo>
                    <a:pt x="143" y="127"/>
                  </a:lnTo>
                  <a:lnTo>
                    <a:pt x="144" y="126"/>
                  </a:lnTo>
                  <a:lnTo>
                    <a:pt x="145" y="124"/>
                  </a:lnTo>
                  <a:lnTo>
                    <a:pt x="146" y="122"/>
                  </a:lnTo>
                  <a:lnTo>
                    <a:pt x="148" y="119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5" y="112"/>
                  </a:lnTo>
                  <a:lnTo>
                    <a:pt x="156" y="112"/>
                  </a:lnTo>
                  <a:lnTo>
                    <a:pt x="158" y="111"/>
                  </a:lnTo>
                  <a:lnTo>
                    <a:pt x="161" y="111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6" y="119"/>
                  </a:lnTo>
                  <a:lnTo>
                    <a:pt x="166" y="122"/>
                  </a:lnTo>
                  <a:lnTo>
                    <a:pt x="166" y="125"/>
                  </a:lnTo>
                  <a:lnTo>
                    <a:pt x="166" y="127"/>
                  </a:lnTo>
                  <a:lnTo>
                    <a:pt x="166" y="130"/>
                  </a:lnTo>
                  <a:lnTo>
                    <a:pt x="165" y="131"/>
                  </a:lnTo>
                  <a:lnTo>
                    <a:pt x="165" y="133"/>
                  </a:lnTo>
                  <a:lnTo>
                    <a:pt x="165" y="135"/>
                  </a:lnTo>
                  <a:lnTo>
                    <a:pt x="164" y="138"/>
                  </a:lnTo>
                  <a:lnTo>
                    <a:pt x="163" y="141"/>
                  </a:lnTo>
                  <a:lnTo>
                    <a:pt x="161" y="145"/>
                  </a:lnTo>
                  <a:lnTo>
                    <a:pt x="161" y="146"/>
                  </a:lnTo>
                  <a:lnTo>
                    <a:pt x="160" y="149"/>
                  </a:lnTo>
                  <a:lnTo>
                    <a:pt x="160" y="151"/>
                  </a:lnTo>
                  <a:lnTo>
                    <a:pt x="159" y="154"/>
                  </a:lnTo>
                  <a:lnTo>
                    <a:pt x="158" y="157"/>
                  </a:lnTo>
                  <a:lnTo>
                    <a:pt x="157" y="160"/>
                  </a:lnTo>
                  <a:lnTo>
                    <a:pt x="155" y="162"/>
                  </a:lnTo>
                  <a:lnTo>
                    <a:pt x="153" y="165"/>
                  </a:lnTo>
                  <a:lnTo>
                    <a:pt x="153" y="166"/>
                  </a:lnTo>
                  <a:lnTo>
                    <a:pt x="151" y="167"/>
                  </a:lnTo>
                  <a:lnTo>
                    <a:pt x="149" y="167"/>
                  </a:lnTo>
                  <a:lnTo>
                    <a:pt x="147" y="165"/>
                  </a:lnTo>
                  <a:lnTo>
                    <a:pt x="147" y="164"/>
                  </a:lnTo>
                  <a:lnTo>
                    <a:pt x="147" y="163"/>
                  </a:lnTo>
                  <a:lnTo>
                    <a:pt x="146" y="165"/>
                  </a:lnTo>
                  <a:lnTo>
                    <a:pt x="146" y="167"/>
                  </a:lnTo>
                  <a:lnTo>
                    <a:pt x="146" y="170"/>
                  </a:lnTo>
                  <a:lnTo>
                    <a:pt x="145" y="175"/>
                  </a:lnTo>
                  <a:lnTo>
                    <a:pt x="143" y="179"/>
                  </a:lnTo>
                  <a:lnTo>
                    <a:pt x="143" y="184"/>
                  </a:lnTo>
                  <a:lnTo>
                    <a:pt x="143" y="188"/>
                  </a:lnTo>
                  <a:lnTo>
                    <a:pt x="143" y="191"/>
                  </a:lnTo>
                  <a:lnTo>
                    <a:pt x="143" y="193"/>
                  </a:lnTo>
                  <a:lnTo>
                    <a:pt x="143" y="192"/>
                  </a:lnTo>
                  <a:lnTo>
                    <a:pt x="144" y="189"/>
                  </a:lnTo>
                  <a:lnTo>
                    <a:pt x="146" y="186"/>
                  </a:lnTo>
                  <a:lnTo>
                    <a:pt x="148" y="183"/>
                  </a:lnTo>
                  <a:lnTo>
                    <a:pt x="150" y="180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3" y="177"/>
                  </a:lnTo>
                  <a:lnTo>
                    <a:pt x="153" y="176"/>
                  </a:lnTo>
                  <a:lnTo>
                    <a:pt x="154" y="174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7" y="166"/>
                  </a:lnTo>
                  <a:lnTo>
                    <a:pt x="158" y="162"/>
                  </a:lnTo>
                  <a:lnTo>
                    <a:pt x="160" y="157"/>
                  </a:lnTo>
                  <a:lnTo>
                    <a:pt x="163" y="152"/>
                  </a:lnTo>
                  <a:lnTo>
                    <a:pt x="164" y="147"/>
                  </a:lnTo>
                  <a:lnTo>
                    <a:pt x="166" y="143"/>
                  </a:lnTo>
                  <a:lnTo>
                    <a:pt x="167" y="138"/>
                  </a:lnTo>
                  <a:lnTo>
                    <a:pt x="167" y="134"/>
                  </a:lnTo>
                  <a:lnTo>
                    <a:pt x="168" y="131"/>
                  </a:lnTo>
                  <a:lnTo>
                    <a:pt x="168" y="129"/>
                  </a:lnTo>
                  <a:lnTo>
                    <a:pt x="168" y="127"/>
                  </a:lnTo>
                  <a:lnTo>
                    <a:pt x="169" y="125"/>
                  </a:lnTo>
                  <a:lnTo>
                    <a:pt x="169" y="123"/>
                  </a:lnTo>
                  <a:lnTo>
                    <a:pt x="169" y="122"/>
                  </a:lnTo>
                  <a:lnTo>
                    <a:pt x="169" y="120"/>
                  </a:lnTo>
                  <a:lnTo>
                    <a:pt x="169" y="121"/>
                  </a:lnTo>
                  <a:lnTo>
                    <a:pt x="169" y="123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70" y="127"/>
                  </a:lnTo>
                  <a:lnTo>
                    <a:pt x="170" y="125"/>
                  </a:lnTo>
                  <a:lnTo>
                    <a:pt x="171" y="123"/>
                  </a:lnTo>
                  <a:lnTo>
                    <a:pt x="171" y="121"/>
                  </a:lnTo>
                  <a:lnTo>
                    <a:pt x="172" y="118"/>
                  </a:lnTo>
                  <a:lnTo>
                    <a:pt x="171" y="115"/>
                  </a:lnTo>
                  <a:lnTo>
                    <a:pt x="171" y="112"/>
                  </a:lnTo>
                  <a:lnTo>
                    <a:pt x="169" y="106"/>
                  </a:lnTo>
                  <a:lnTo>
                    <a:pt x="169" y="102"/>
                  </a:lnTo>
                  <a:lnTo>
                    <a:pt x="169" y="99"/>
                  </a:lnTo>
                  <a:lnTo>
                    <a:pt x="169" y="98"/>
                  </a:lnTo>
                  <a:lnTo>
                    <a:pt x="171" y="105"/>
                  </a:lnTo>
                  <a:lnTo>
                    <a:pt x="171" y="103"/>
                  </a:lnTo>
                  <a:lnTo>
                    <a:pt x="171" y="100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2" y="91"/>
                  </a:lnTo>
                  <a:lnTo>
                    <a:pt x="172" y="87"/>
                  </a:lnTo>
                  <a:lnTo>
                    <a:pt x="172" y="83"/>
                  </a:lnTo>
                  <a:lnTo>
                    <a:pt x="170" y="79"/>
                  </a:lnTo>
                  <a:lnTo>
                    <a:pt x="169" y="77"/>
                  </a:lnTo>
                  <a:lnTo>
                    <a:pt x="169" y="75"/>
                  </a:lnTo>
                  <a:lnTo>
                    <a:pt x="168" y="72"/>
                  </a:lnTo>
                  <a:lnTo>
                    <a:pt x="168" y="70"/>
                  </a:lnTo>
                  <a:lnTo>
                    <a:pt x="167" y="68"/>
                  </a:lnTo>
                  <a:lnTo>
                    <a:pt x="167" y="66"/>
                  </a:lnTo>
                  <a:lnTo>
                    <a:pt x="167" y="65"/>
                  </a:lnTo>
                  <a:lnTo>
                    <a:pt x="167" y="63"/>
                  </a:lnTo>
                  <a:lnTo>
                    <a:pt x="167" y="61"/>
                  </a:lnTo>
                  <a:lnTo>
                    <a:pt x="167" y="58"/>
                  </a:lnTo>
                  <a:lnTo>
                    <a:pt x="166" y="55"/>
                  </a:lnTo>
                  <a:lnTo>
                    <a:pt x="166" y="51"/>
                  </a:lnTo>
                  <a:lnTo>
                    <a:pt x="165" y="47"/>
                  </a:lnTo>
                  <a:lnTo>
                    <a:pt x="164" y="42"/>
                  </a:lnTo>
                  <a:lnTo>
                    <a:pt x="162" y="38"/>
                  </a:lnTo>
                  <a:lnTo>
                    <a:pt x="160" y="34"/>
                  </a:lnTo>
                  <a:lnTo>
                    <a:pt x="158" y="30"/>
                  </a:lnTo>
                  <a:lnTo>
                    <a:pt x="155" y="28"/>
                  </a:lnTo>
                  <a:lnTo>
                    <a:pt x="153" y="25"/>
                  </a:lnTo>
                  <a:lnTo>
                    <a:pt x="151" y="23"/>
                  </a:lnTo>
                  <a:lnTo>
                    <a:pt x="149" y="22"/>
                  </a:lnTo>
                  <a:lnTo>
                    <a:pt x="147" y="20"/>
                  </a:lnTo>
                  <a:lnTo>
                    <a:pt x="145" y="19"/>
                  </a:lnTo>
                  <a:lnTo>
                    <a:pt x="142" y="18"/>
                  </a:lnTo>
                  <a:lnTo>
                    <a:pt x="140" y="17"/>
                  </a:lnTo>
                  <a:lnTo>
                    <a:pt x="138" y="16"/>
                  </a:lnTo>
                  <a:lnTo>
                    <a:pt x="136" y="15"/>
                  </a:lnTo>
                  <a:lnTo>
                    <a:pt x="134" y="15"/>
                  </a:lnTo>
                  <a:lnTo>
                    <a:pt x="132" y="14"/>
                  </a:lnTo>
                  <a:lnTo>
                    <a:pt x="130" y="13"/>
                  </a:lnTo>
                  <a:lnTo>
                    <a:pt x="128" y="12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6" y="13"/>
                  </a:lnTo>
                  <a:lnTo>
                    <a:pt x="134" y="12"/>
                  </a:lnTo>
                  <a:lnTo>
                    <a:pt x="131" y="11"/>
                  </a:lnTo>
                  <a:lnTo>
                    <a:pt x="127" y="9"/>
                  </a:lnTo>
                  <a:lnTo>
                    <a:pt x="123" y="7"/>
                  </a:lnTo>
                  <a:lnTo>
                    <a:pt x="121" y="6"/>
                  </a:lnTo>
                  <a:lnTo>
                    <a:pt x="118" y="5"/>
                  </a:lnTo>
                  <a:lnTo>
                    <a:pt x="115" y="4"/>
                  </a:lnTo>
                  <a:lnTo>
                    <a:pt x="110" y="3"/>
                  </a:lnTo>
                  <a:lnTo>
                    <a:pt x="106" y="3"/>
                  </a:lnTo>
                  <a:lnTo>
                    <a:pt x="101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78" y="4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5" y="2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4" y="4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53" y="13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5" y="16"/>
                  </a:lnTo>
                  <a:lnTo>
                    <a:pt x="30" y="18"/>
                  </a:lnTo>
                  <a:lnTo>
                    <a:pt x="25" y="20"/>
                  </a:lnTo>
                  <a:lnTo>
                    <a:pt x="19" y="23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32"/>
                  </a:lnTo>
                  <a:lnTo>
                    <a:pt x="4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6" y="38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2" y="44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8" y="77"/>
                  </a:lnTo>
                  <a:lnTo>
                    <a:pt x="9" y="78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18" y="112"/>
                  </a:lnTo>
                  <a:lnTo>
                    <a:pt x="19" y="116"/>
                  </a:lnTo>
                  <a:lnTo>
                    <a:pt x="19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3" y="132"/>
                  </a:lnTo>
                  <a:lnTo>
                    <a:pt x="24" y="131"/>
                  </a:lnTo>
                  <a:lnTo>
                    <a:pt x="24" y="128"/>
                  </a:lnTo>
                  <a:lnTo>
                    <a:pt x="25" y="124"/>
                  </a:lnTo>
                  <a:lnTo>
                    <a:pt x="24" y="119"/>
                  </a:lnTo>
                  <a:lnTo>
                    <a:pt x="24" y="117"/>
                  </a:lnTo>
                  <a:lnTo>
                    <a:pt x="24" y="115"/>
                  </a:lnTo>
                  <a:lnTo>
                    <a:pt x="24" y="113"/>
                  </a:lnTo>
                  <a:lnTo>
                    <a:pt x="23" y="111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3" y="96"/>
                  </a:lnTo>
                  <a:lnTo>
                    <a:pt x="23" y="89"/>
                  </a:lnTo>
                  <a:lnTo>
                    <a:pt x="24" y="82"/>
                  </a:lnTo>
                  <a:lnTo>
                    <a:pt x="25" y="73"/>
                  </a:lnTo>
                  <a:lnTo>
                    <a:pt x="26" y="64"/>
                  </a:lnTo>
                  <a:lnTo>
                    <a:pt x="28" y="57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5" y="45"/>
                  </a:lnTo>
                  <a:lnTo>
                    <a:pt x="38" y="46"/>
                  </a:lnTo>
                  <a:lnTo>
                    <a:pt x="42" y="47"/>
                  </a:lnTo>
                  <a:lnTo>
                    <a:pt x="45" y="48"/>
                  </a:lnTo>
                  <a:lnTo>
                    <a:pt x="46" y="49"/>
                  </a:lnTo>
                  <a:lnTo>
                    <a:pt x="49" y="50"/>
                  </a:lnTo>
                  <a:lnTo>
                    <a:pt x="51" y="52"/>
                  </a:lnTo>
                  <a:lnTo>
                    <a:pt x="53" y="52"/>
                  </a:lnTo>
                  <a:lnTo>
                    <a:pt x="54" y="54"/>
                  </a:lnTo>
                  <a:lnTo>
                    <a:pt x="55" y="55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8" y="53"/>
                  </a:lnTo>
                  <a:lnTo>
                    <a:pt x="59" y="55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3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71" y="51"/>
                  </a:lnTo>
                  <a:lnTo>
                    <a:pt x="74" y="49"/>
                  </a:lnTo>
                  <a:lnTo>
                    <a:pt x="77" y="47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0" y="49"/>
                  </a:lnTo>
                  <a:lnTo>
                    <a:pt x="81" y="50"/>
                  </a:lnTo>
                  <a:lnTo>
                    <a:pt x="82" y="49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91" y="48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5" y="51"/>
                  </a:lnTo>
                  <a:lnTo>
                    <a:pt x="97" y="51"/>
                  </a:lnTo>
                  <a:lnTo>
                    <a:pt x="99" y="50"/>
                  </a:lnTo>
                  <a:lnTo>
                    <a:pt x="101" y="49"/>
                  </a:lnTo>
                  <a:lnTo>
                    <a:pt x="104" y="48"/>
                  </a:lnTo>
                  <a:lnTo>
                    <a:pt x="107" y="47"/>
                  </a:lnTo>
                  <a:lnTo>
                    <a:pt x="110" y="46"/>
                  </a:lnTo>
                  <a:lnTo>
                    <a:pt x="113" y="46"/>
                  </a:lnTo>
                  <a:lnTo>
                    <a:pt x="116" y="46"/>
                  </a:lnTo>
                  <a:lnTo>
                    <a:pt x="118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1" name="Freeform 1444">
              <a:extLst>
                <a:ext uri="{FF2B5EF4-FFF2-40B4-BE49-F238E27FC236}">
                  <a16:creationId xmlns:a16="http://schemas.microsoft.com/office/drawing/2014/main" id="{5944FA28-98E7-44D4-8C39-4760BF81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176"/>
              <a:ext cx="67" cy="75"/>
            </a:xfrm>
            <a:custGeom>
              <a:avLst/>
              <a:gdLst>
                <a:gd name="T0" fmla="*/ 32115 w 45"/>
                <a:gd name="T1" fmla="*/ 529 h 60"/>
                <a:gd name="T2" fmla="*/ 17780 w 45"/>
                <a:gd name="T3" fmla="*/ 1 h 60"/>
                <a:gd name="T4" fmla="*/ 7127 w 45"/>
                <a:gd name="T5" fmla="*/ 186 h 60"/>
                <a:gd name="T6" fmla="*/ 3381 w 45"/>
                <a:gd name="T7" fmla="*/ 364 h 60"/>
                <a:gd name="T8" fmla="*/ 0 w 45"/>
                <a:gd name="T9" fmla="*/ 705 h 60"/>
                <a:gd name="T10" fmla="*/ 1 w 45"/>
                <a:gd name="T11" fmla="*/ 1008 h 60"/>
                <a:gd name="T12" fmla="*/ 1 w 45"/>
                <a:gd name="T13" fmla="*/ 1111 h 60"/>
                <a:gd name="T14" fmla="*/ 2271 w 45"/>
                <a:gd name="T15" fmla="*/ 1389 h 60"/>
                <a:gd name="T16" fmla="*/ 2271 w 45"/>
                <a:gd name="T17" fmla="*/ 1376 h 60"/>
                <a:gd name="T18" fmla="*/ 3381 w 45"/>
                <a:gd name="T19" fmla="*/ 930 h 60"/>
                <a:gd name="T20" fmla="*/ 5034 w 45"/>
                <a:gd name="T21" fmla="*/ 705 h 60"/>
                <a:gd name="T22" fmla="*/ 3917 w 45"/>
                <a:gd name="T23" fmla="*/ 744 h 60"/>
                <a:gd name="T24" fmla="*/ 3381 w 45"/>
                <a:gd name="T25" fmla="*/ 1033 h 60"/>
                <a:gd name="T26" fmla="*/ 3381 w 45"/>
                <a:gd name="T27" fmla="*/ 1291 h 60"/>
                <a:gd name="T28" fmla="*/ 3917 w 45"/>
                <a:gd name="T29" fmla="*/ 1673 h 60"/>
                <a:gd name="T30" fmla="*/ 5832 w 45"/>
                <a:gd name="T31" fmla="*/ 1818 h 60"/>
                <a:gd name="T32" fmla="*/ 5034 w 45"/>
                <a:gd name="T33" fmla="*/ 1551 h 60"/>
                <a:gd name="T34" fmla="*/ 5034 w 45"/>
                <a:gd name="T35" fmla="*/ 1111 h 60"/>
                <a:gd name="T36" fmla="*/ 7495 w 45"/>
                <a:gd name="T37" fmla="*/ 930 h 60"/>
                <a:gd name="T38" fmla="*/ 7127 w 45"/>
                <a:gd name="T39" fmla="*/ 1033 h 60"/>
                <a:gd name="T40" fmla="*/ 5832 w 45"/>
                <a:gd name="T41" fmla="*/ 1260 h 60"/>
                <a:gd name="T42" fmla="*/ 7495 w 45"/>
                <a:gd name="T43" fmla="*/ 1673 h 60"/>
                <a:gd name="T44" fmla="*/ 9490 w 45"/>
                <a:gd name="T45" fmla="*/ 2018 h 60"/>
                <a:gd name="T46" fmla="*/ 9490 w 45"/>
                <a:gd name="T47" fmla="*/ 1939 h 60"/>
                <a:gd name="T48" fmla="*/ 8683 w 45"/>
                <a:gd name="T49" fmla="*/ 1575 h 60"/>
                <a:gd name="T50" fmla="*/ 8683 w 45"/>
                <a:gd name="T51" fmla="*/ 1551 h 60"/>
                <a:gd name="T52" fmla="*/ 10611 w 45"/>
                <a:gd name="T53" fmla="*/ 1939 h 60"/>
                <a:gd name="T54" fmla="*/ 11159 w 45"/>
                <a:gd name="T55" fmla="*/ 2150 h 60"/>
                <a:gd name="T56" fmla="*/ 11942 w 45"/>
                <a:gd name="T57" fmla="*/ 2424 h 60"/>
                <a:gd name="T58" fmla="*/ 12928 w 45"/>
                <a:gd name="T59" fmla="*/ 2541 h 60"/>
                <a:gd name="T60" fmla="*/ 11942 w 45"/>
                <a:gd name="T61" fmla="*/ 2381 h 60"/>
                <a:gd name="T62" fmla="*/ 11942 w 45"/>
                <a:gd name="T63" fmla="*/ 1969 h 60"/>
                <a:gd name="T64" fmla="*/ 11942 w 45"/>
                <a:gd name="T65" fmla="*/ 1939 h 60"/>
                <a:gd name="T66" fmla="*/ 12928 w 45"/>
                <a:gd name="T67" fmla="*/ 2091 h 60"/>
                <a:gd name="T68" fmla="*/ 14130 w 45"/>
                <a:gd name="T69" fmla="*/ 2381 h 60"/>
                <a:gd name="T70" fmla="*/ 14487 w 45"/>
                <a:gd name="T71" fmla="*/ 2541 h 60"/>
                <a:gd name="T72" fmla="*/ 15799 w 45"/>
                <a:gd name="T73" fmla="*/ 2614 h 60"/>
                <a:gd name="T74" fmla="*/ 15799 w 45"/>
                <a:gd name="T75" fmla="*/ 2268 h 60"/>
                <a:gd name="T76" fmla="*/ 15799 w 45"/>
                <a:gd name="T77" fmla="*/ 1818 h 60"/>
                <a:gd name="T78" fmla="*/ 16615 w 45"/>
                <a:gd name="T79" fmla="*/ 1551 h 60"/>
                <a:gd name="T80" fmla="*/ 19248 w 45"/>
                <a:gd name="T81" fmla="*/ 1111 h 60"/>
                <a:gd name="T82" fmla="*/ 21038 w 45"/>
                <a:gd name="T83" fmla="*/ 711 h 60"/>
                <a:gd name="T84" fmla="*/ 23523 w 45"/>
                <a:gd name="T85" fmla="*/ 569 h 60"/>
                <a:gd name="T86" fmla="*/ 29651 w 45"/>
                <a:gd name="T87" fmla="*/ 705 h 60"/>
                <a:gd name="T88" fmla="*/ 35500 w 45"/>
                <a:gd name="T89" fmla="*/ 744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60"/>
                <a:gd name="T137" fmla="*/ 45 w 45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60">
                  <a:moveTo>
                    <a:pt x="44" y="19"/>
                  </a:moveTo>
                  <a:lnTo>
                    <a:pt x="41" y="15"/>
                  </a:lnTo>
                  <a:lnTo>
                    <a:pt x="37" y="11"/>
                  </a:lnTo>
                  <a:lnTo>
                    <a:pt x="32" y="7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8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39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8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7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0" y="31"/>
                  </a:lnTo>
                  <a:lnTo>
                    <a:pt x="21" y="27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8"/>
                  </a:lnTo>
                  <a:lnTo>
                    <a:pt x="44" y="19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2" name="Freeform 1445">
              <a:extLst>
                <a:ext uri="{FF2B5EF4-FFF2-40B4-BE49-F238E27FC236}">
                  <a16:creationId xmlns:a16="http://schemas.microsoft.com/office/drawing/2014/main" id="{ED469543-6B90-4D25-96C5-4EB600ED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2265"/>
              <a:ext cx="94" cy="86"/>
            </a:xfrm>
            <a:custGeom>
              <a:avLst/>
              <a:gdLst>
                <a:gd name="T0" fmla="*/ 24350 w 63"/>
                <a:gd name="T1" fmla="*/ 120 h 69"/>
                <a:gd name="T2" fmla="*/ 19871 w 63"/>
                <a:gd name="T3" fmla="*/ 1 h 69"/>
                <a:gd name="T4" fmla="*/ 25762 w 63"/>
                <a:gd name="T5" fmla="*/ 411 h 69"/>
                <a:gd name="T6" fmla="*/ 23561 w 63"/>
                <a:gd name="T7" fmla="*/ 330 h 69"/>
                <a:gd name="T8" fmla="*/ 14886 w 63"/>
                <a:gd name="T9" fmla="*/ 233 h 69"/>
                <a:gd name="T10" fmla="*/ 0 w 63"/>
                <a:gd name="T11" fmla="*/ 561 h 69"/>
                <a:gd name="T12" fmla="*/ 3444 w 63"/>
                <a:gd name="T13" fmla="*/ 733 h 69"/>
                <a:gd name="T14" fmla="*/ 9891 w 63"/>
                <a:gd name="T15" fmla="*/ 795 h 69"/>
                <a:gd name="T16" fmla="*/ 14758 w 63"/>
                <a:gd name="T17" fmla="*/ 855 h 69"/>
                <a:gd name="T18" fmla="*/ 20564 w 63"/>
                <a:gd name="T19" fmla="*/ 871 h 69"/>
                <a:gd name="T20" fmla="*/ 24350 w 63"/>
                <a:gd name="T21" fmla="*/ 871 h 69"/>
                <a:gd name="T22" fmla="*/ 23561 w 63"/>
                <a:gd name="T23" fmla="*/ 1216 h 69"/>
                <a:gd name="T24" fmla="*/ 20564 w 63"/>
                <a:gd name="T25" fmla="*/ 1656 h 69"/>
                <a:gd name="T26" fmla="*/ 18106 w 63"/>
                <a:gd name="T27" fmla="*/ 2042 h 69"/>
                <a:gd name="T28" fmla="*/ 20564 w 63"/>
                <a:gd name="T29" fmla="*/ 2356 h 69"/>
                <a:gd name="T30" fmla="*/ 27015 w 63"/>
                <a:gd name="T31" fmla="*/ 2391 h 69"/>
                <a:gd name="T32" fmla="*/ 32855 w 63"/>
                <a:gd name="T33" fmla="*/ 2391 h 69"/>
                <a:gd name="T34" fmla="*/ 31354 w 63"/>
                <a:gd name="T35" fmla="*/ 2782 h 69"/>
                <a:gd name="T36" fmla="*/ 33140 w 63"/>
                <a:gd name="T37" fmla="*/ 2622 h 69"/>
                <a:gd name="T38" fmla="*/ 35155 w 63"/>
                <a:gd name="T39" fmla="*/ 2391 h 69"/>
                <a:gd name="T40" fmla="*/ 41781 w 63"/>
                <a:gd name="T41" fmla="*/ 2356 h 69"/>
                <a:gd name="T42" fmla="*/ 45781 w 63"/>
                <a:gd name="T43" fmla="*/ 2194 h 69"/>
                <a:gd name="T44" fmla="*/ 49447 w 63"/>
                <a:gd name="T45" fmla="*/ 2356 h 69"/>
                <a:gd name="T46" fmla="*/ 54210 w 63"/>
                <a:gd name="T47" fmla="*/ 2735 h 69"/>
                <a:gd name="T48" fmla="*/ 56151 w 63"/>
                <a:gd name="T49" fmla="*/ 2858 h 69"/>
                <a:gd name="T50" fmla="*/ 52453 w 63"/>
                <a:gd name="T51" fmla="*/ 2545 h 69"/>
                <a:gd name="T52" fmla="*/ 47759 w 63"/>
                <a:gd name="T53" fmla="*/ 2194 h 69"/>
                <a:gd name="T54" fmla="*/ 41994 w 63"/>
                <a:gd name="T55" fmla="*/ 1872 h 69"/>
                <a:gd name="T56" fmla="*/ 35155 w 63"/>
                <a:gd name="T57" fmla="*/ 1770 h 69"/>
                <a:gd name="T58" fmla="*/ 35155 w 63"/>
                <a:gd name="T59" fmla="*/ 1918 h 69"/>
                <a:gd name="T60" fmla="*/ 38004 w 63"/>
                <a:gd name="T61" fmla="*/ 1770 h 69"/>
                <a:gd name="T62" fmla="*/ 41994 w 63"/>
                <a:gd name="T63" fmla="*/ 2010 h 69"/>
                <a:gd name="T64" fmla="*/ 41994 w 63"/>
                <a:gd name="T65" fmla="*/ 2293 h 69"/>
                <a:gd name="T66" fmla="*/ 38004 w 63"/>
                <a:gd name="T67" fmla="*/ 2293 h 69"/>
                <a:gd name="T68" fmla="*/ 32855 w 63"/>
                <a:gd name="T69" fmla="*/ 2293 h 69"/>
                <a:gd name="T70" fmla="*/ 25471 w 63"/>
                <a:gd name="T71" fmla="*/ 2333 h 69"/>
                <a:gd name="T72" fmla="*/ 20564 w 63"/>
                <a:gd name="T73" fmla="*/ 2206 h 69"/>
                <a:gd name="T74" fmla="*/ 19871 w 63"/>
                <a:gd name="T75" fmla="*/ 1890 h 69"/>
                <a:gd name="T76" fmla="*/ 22211 w 63"/>
                <a:gd name="T77" fmla="*/ 1656 h 69"/>
                <a:gd name="T78" fmla="*/ 24350 w 63"/>
                <a:gd name="T79" fmla="*/ 1235 h 69"/>
                <a:gd name="T80" fmla="*/ 27015 w 63"/>
                <a:gd name="T81" fmla="*/ 1066 h 69"/>
                <a:gd name="T82" fmla="*/ 29141 w 63"/>
                <a:gd name="T83" fmla="*/ 699 h 69"/>
                <a:gd name="T84" fmla="*/ 29141 w 63"/>
                <a:gd name="T85" fmla="*/ 361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"/>
                <a:gd name="T130" fmla="*/ 0 h 69"/>
                <a:gd name="T131" fmla="*/ 63 w 63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" h="69">
                  <a:moveTo>
                    <a:pt x="32" y="9"/>
                  </a:moveTo>
                  <a:lnTo>
                    <a:pt x="29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9" y="8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5" y="32"/>
                  </a:lnTo>
                  <a:lnTo>
                    <a:pt x="24" y="35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2" y="54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6" y="62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66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50" y="54"/>
                  </a:lnTo>
                  <a:lnTo>
                    <a:pt x="51" y="51"/>
                  </a:lnTo>
                  <a:lnTo>
                    <a:pt x="52" y="52"/>
                  </a:lnTo>
                  <a:lnTo>
                    <a:pt x="53" y="54"/>
                  </a:lnTo>
                  <a:lnTo>
                    <a:pt x="55" y="56"/>
                  </a:lnTo>
                  <a:lnTo>
                    <a:pt x="57" y="59"/>
                  </a:lnTo>
                  <a:lnTo>
                    <a:pt x="58" y="62"/>
                  </a:lnTo>
                  <a:lnTo>
                    <a:pt x="60" y="64"/>
                  </a:lnTo>
                  <a:lnTo>
                    <a:pt x="61" y="67"/>
                  </a:lnTo>
                  <a:lnTo>
                    <a:pt x="62" y="68"/>
                  </a:lnTo>
                  <a:lnTo>
                    <a:pt x="62" y="67"/>
                  </a:lnTo>
                  <a:lnTo>
                    <a:pt x="61" y="65"/>
                  </a:lnTo>
                  <a:lnTo>
                    <a:pt x="60" y="62"/>
                  </a:lnTo>
                  <a:lnTo>
                    <a:pt x="58" y="60"/>
                  </a:lnTo>
                  <a:lnTo>
                    <a:pt x="56" y="56"/>
                  </a:lnTo>
                  <a:lnTo>
                    <a:pt x="55" y="53"/>
                  </a:lnTo>
                  <a:lnTo>
                    <a:pt x="53" y="51"/>
                  </a:lnTo>
                  <a:lnTo>
                    <a:pt x="51" y="48"/>
                  </a:lnTo>
                  <a:lnTo>
                    <a:pt x="49" y="46"/>
                  </a:lnTo>
                  <a:lnTo>
                    <a:pt x="47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7" y="44"/>
                  </a:lnTo>
                  <a:lnTo>
                    <a:pt x="47" y="47"/>
                  </a:lnTo>
                  <a:lnTo>
                    <a:pt x="48" y="50"/>
                  </a:lnTo>
                  <a:lnTo>
                    <a:pt x="48" y="53"/>
                  </a:lnTo>
                  <a:lnTo>
                    <a:pt x="47" y="54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5" y="54"/>
                  </a:lnTo>
                  <a:lnTo>
                    <a:pt x="23" y="52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3" y="43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3" name="Freeform 1446">
              <a:extLst>
                <a:ext uri="{FF2B5EF4-FFF2-40B4-BE49-F238E27FC236}">
                  <a16:creationId xmlns:a16="http://schemas.microsoft.com/office/drawing/2014/main" id="{A851E4BB-22A3-4297-9191-696E1670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72"/>
              <a:ext cx="55" cy="25"/>
            </a:xfrm>
            <a:custGeom>
              <a:avLst/>
              <a:gdLst>
                <a:gd name="T0" fmla="*/ 0 w 37"/>
                <a:gd name="T1" fmla="*/ 364 h 20"/>
                <a:gd name="T2" fmla="*/ 0 w 37"/>
                <a:gd name="T3" fmla="*/ 364 h 20"/>
                <a:gd name="T4" fmla="*/ 0 w 37"/>
                <a:gd name="T5" fmla="*/ 380 h 20"/>
                <a:gd name="T6" fmla="*/ 0 w 37"/>
                <a:gd name="T7" fmla="*/ 529 h 20"/>
                <a:gd name="T8" fmla="*/ 1 w 37"/>
                <a:gd name="T9" fmla="*/ 529 h 20"/>
                <a:gd name="T10" fmla="*/ 2197 w 37"/>
                <a:gd name="T11" fmla="*/ 569 h 20"/>
                <a:gd name="T12" fmla="*/ 3266 w 37"/>
                <a:gd name="T13" fmla="*/ 661 h 20"/>
                <a:gd name="T14" fmla="*/ 5741 w 37"/>
                <a:gd name="T15" fmla="*/ 735 h 20"/>
                <a:gd name="T16" fmla="*/ 7217 w 37"/>
                <a:gd name="T17" fmla="*/ 833 h 20"/>
                <a:gd name="T18" fmla="*/ 6918 w 37"/>
                <a:gd name="T19" fmla="*/ 826 h 20"/>
                <a:gd name="T20" fmla="*/ 4855 w 37"/>
                <a:gd name="T21" fmla="*/ 711 h 20"/>
                <a:gd name="T22" fmla="*/ 2197 w 37"/>
                <a:gd name="T23" fmla="*/ 569 h 20"/>
                <a:gd name="T24" fmla="*/ 1478 w 37"/>
                <a:gd name="T25" fmla="*/ 455 h 20"/>
                <a:gd name="T26" fmla="*/ 1478 w 37"/>
                <a:gd name="T27" fmla="*/ 529 h 20"/>
                <a:gd name="T28" fmla="*/ 2197 w 37"/>
                <a:gd name="T29" fmla="*/ 529 h 20"/>
                <a:gd name="T30" fmla="*/ 2197 w 37"/>
                <a:gd name="T31" fmla="*/ 529 h 20"/>
                <a:gd name="T32" fmla="*/ 4855 w 37"/>
                <a:gd name="T33" fmla="*/ 538 h 20"/>
                <a:gd name="T34" fmla="*/ 6918 w 37"/>
                <a:gd name="T35" fmla="*/ 569 h 20"/>
                <a:gd name="T36" fmla="*/ 9322 w 37"/>
                <a:gd name="T37" fmla="*/ 569 h 20"/>
                <a:gd name="T38" fmla="*/ 12686 w 37"/>
                <a:gd name="T39" fmla="*/ 661 h 20"/>
                <a:gd name="T40" fmla="*/ 17434 w 37"/>
                <a:gd name="T41" fmla="*/ 569 h 20"/>
                <a:gd name="T42" fmla="*/ 19589 w 37"/>
                <a:gd name="T43" fmla="*/ 538 h 20"/>
                <a:gd name="T44" fmla="*/ 22064 w 37"/>
                <a:gd name="T45" fmla="*/ 538 h 20"/>
                <a:gd name="T46" fmla="*/ 23705 w 37"/>
                <a:gd name="T47" fmla="*/ 529 h 20"/>
                <a:gd name="T48" fmla="*/ 24456 w 37"/>
                <a:gd name="T49" fmla="*/ 529 h 20"/>
                <a:gd name="T50" fmla="*/ 25915 w 37"/>
                <a:gd name="T51" fmla="*/ 455 h 20"/>
                <a:gd name="T52" fmla="*/ 28032 w 37"/>
                <a:gd name="T53" fmla="*/ 380 h 20"/>
                <a:gd name="T54" fmla="*/ 30619 w 37"/>
                <a:gd name="T55" fmla="*/ 380 h 20"/>
                <a:gd name="T56" fmla="*/ 29206 w 37"/>
                <a:gd name="T57" fmla="*/ 380 h 20"/>
                <a:gd name="T58" fmla="*/ 28032 w 37"/>
                <a:gd name="T59" fmla="*/ 364 h 20"/>
                <a:gd name="T60" fmla="*/ 27329 w 37"/>
                <a:gd name="T61" fmla="*/ 305 h 20"/>
                <a:gd name="T62" fmla="*/ 25773 w 37"/>
                <a:gd name="T63" fmla="*/ 233 h 20"/>
                <a:gd name="T64" fmla="*/ 24456 w 37"/>
                <a:gd name="T65" fmla="*/ 233 h 20"/>
                <a:gd name="T66" fmla="*/ 22724 w 37"/>
                <a:gd name="T67" fmla="*/ 173 h 20"/>
                <a:gd name="T68" fmla="*/ 22724 w 37"/>
                <a:gd name="T69" fmla="*/ 125 h 20"/>
                <a:gd name="T70" fmla="*/ 21066 w 37"/>
                <a:gd name="T71" fmla="*/ 110 h 20"/>
                <a:gd name="T72" fmla="*/ 18858 w 37"/>
                <a:gd name="T73" fmla="*/ 110 h 20"/>
                <a:gd name="T74" fmla="*/ 17338 w 37"/>
                <a:gd name="T75" fmla="*/ 1 h 20"/>
                <a:gd name="T76" fmla="*/ 13857 w 37"/>
                <a:gd name="T77" fmla="*/ 1 h 20"/>
                <a:gd name="T78" fmla="*/ 9322 w 37"/>
                <a:gd name="T79" fmla="*/ 0 h 20"/>
                <a:gd name="T80" fmla="*/ 7217 w 37"/>
                <a:gd name="T81" fmla="*/ 0 h 20"/>
                <a:gd name="T82" fmla="*/ 5741 w 37"/>
                <a:gd name="T83" fmla="*/ 1 h 20"/>
                <a:gd name="T84" fmla="*/ 3266 w 37"/>
                <a:gd name="T85" fmla="*/ 110 h 20"/>
                <a:gd name="T86" fmla="*/ 2197 w 37"/>
                <a:gd name="T87" fmla="*/ 173 h 20"/>
                <a:gd name="T88" fmla="*/ 1478 w 37"/>
                <a:gd name="T89" fmla="*/ 233 h 20"/>
                <a:gd name="T90" fmla="*/ 1 w 37"/>
                <a:gd name="T91" fmla="*/ 291 h 20"/>
                <a:gd name="T92" fmla="*/ 0 w 37"/>
                <a:gd name="T93" fmla="*/ 305 h 20"/>
                <a:gd name="T94" fmla="*/ 0 w 37"/>
                <a:gd name="T95" fmla="*/ 364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20"/>
                <a:gd name="T146" fmla="*/ 37 w 3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20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4" name="Freeform 1447">
              <a:extLst>
                <a:ext uri="{FF2B5EF4-FFF2-40B4-BE49-F238E27FC236}">
                  <a16:creationId xmlns:a16="http://schemas.microsoft.com/office/drawing/2014/main" id="{E9FB93D1-CD44-4098-B2F0-99EC68A4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363"/>
              <a:ext cx="72" cy="5"/>
            </a:xfrm>
            <a:custGeom>
              <a:avLst/>
              <a:gdLst>
                <a:gd name="T0" fmla="*/ 1547 w 48"/>
                <a:gd name="T1" fmla="*/ 125 h 4"/>
                <a:gd name="T2" fmla="*/ 0 w 48"/>
                <a:gd name="T3" fmla="*/ 110 h 4"/>
                <a:gd name="T4" fmla="*/ 3482 w 48"/>
                <a:gd name="T5" fmla="*/ 1 h 4"/>
                <a:gd name="T6" fmla="*/ 4163 w 48"/>
                <a:gd name="T7" fmla="*/ 0 h 4"/>
                <a:gd name="T8" fmla="*/ 4163 w 48"/>
                <a:gd name="T9" fmla="*/ 0 h 4"/>
                <a:gd name="T10" fmla="*/ 3482 w 48"/>
                <a:gd name="T11" fmla="*/ 1 h 4"/>
                <a:gd name="T12" fmla="*/ 4163 w 48"/>
                <a:gd name="T13" fmla="*/ 1 h 4"/>
                <a:gd name="T14" fmla="*/ 9368 w 48"/>
                <a:gd name="T15" fmla="*/ 1 h 4"/>
                <a:gd name="T16" fmla="*/ 11691 w 48"/>
                <a:gd name="T17" fmla="*/ 1 h 4"/>
                <a:gd name="T18" fmla="*/ 15443 w 48"/>
                <a:gd name="T19" fmla="*/ 1 h 4"/>
                <a:gd name="T20" fmla="*/ 18206 w 48"/>
                <a:gd name="T21" fmla="*/ 110 h 4"/>
                <a:gd name="T22" fmla="*/ 21078 w 48"/>
                <a:gd name="T23" fmla="*/ 110 h 4"/>
                <a:gd name="T24" fmla="*/ 25739 w 48"/>
                <a:gd name="T25" fmla="*/ 110 h 4"/>
                <a:gd name="T26" fmla="*/ 29889 w 48"/>
                <a:gd name="T27" fmla="*/ 1 h 4"/>
                <a:gd name="T28" fmla="*/ 35064 w 48"/>
                <a:gd name="T29" fmla="*/ 1 h 4"/>
                <a:gd name="T30" fmla="*/ 39459 w 48"/>
                <a:gd name="T31" fmla="*/ 1 h 4"/>
                <a:gd name="T32" fmla="*/ 43052 w 48"/>
                <a:gd name="T33" fmla="*/ 1 h 4"/>
                <a:gd name="T34" fmla="*/ 43266 w 48"/>
                <a:gd name="T35" fmla="*/ 1 h 4"/>
                <a:gd name="T36" fmla="*/ 43052 w 48"/>
                <a:gd name="T37" fmla="*/ 0 h 4"/>
                <a:gd name="T38" fmla="*/ 45611 w 48"/>
                <a:gd name="T39" fmla="*/ 1 h 4"/>
                <a:gd name="T40" fmla="*/ 46745 w 48"/>
                <a:gd name="T41" fmla="*/ 110 h 4"/>
                <a:gd name="T42" fmla="*/ 45611 w 48"/>
                <a:gd name="T43" fmla="*/ 110 h 4"/>
                <a:gd name="T44" fmla="*/ 43052 w 48"/>
                <a:gd name="T45" fmla="*/ 110 h 4"/>
                <a:gd name="T46" fmla="*/ 39459 w 48"/>
                <a:gd name="T47" fmla="*/ 110 h 4"/>
                <a:gd name="T48" fmla="*/ 35769 w 48"/>
                <a:gd name="T49" fmla="*/ 110 h 4"/>
                <a:gd name="T50" fmla="*/ 29889 w 48"/>
                <a:gd name="T51" fmla="*/ 110 h 4"/>
                <a:gd name="T52" fmla="*/ 24920 w 48"/>
                <a:gd name="T53" fmla="*/ 125 h 4"/>
                <a:gd name="T54" fmla="*/ 21078 w 48"/>
                <a:gd name="T55" fmla="*/ 125 h 4"/>
                <a:gd name="T56" fmla="*/ 15897 w 48"/>
                <a:gd name="T57" fmla="*/ 125 h 4"/>
                <a:gd name="T58" fmla="*/ 10359 w 48"/>
                <a:gd name="T59" fmla="*/ 110 h 4"/>
                <a:gd name="T60" fmla="*/ 4163 w 48"/>
                <a:gd name="T61" fmla="*/ 110 h 4"/>
                <a:gd name="T62" fmla="*/ 2397 w 48"/>
                <a:gd name="T63" fmla="*/ 110 h 4"/>
                <a:gd name="T64" fmla="*/ 1547 w 48"/>
                <a:gd name="T65" fmla="*/ 110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4"/>
                <a:gd name="T101" fmla="*/ 48 w 48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4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5" name="Freeform 1448">
              <a:extLst>
                <a:ext uri="{FF2B5EF4-FFF2-40B4-BE49-F238E27FC236}">
                  <a16:creationId xmlns:a16="http://schemas.microsoft.com/office/drawing/2014/main" id="{28DA5741-A281-4CBC-865D-9914EAE2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371"/>
              <a:ext cx="120" cy="80"/>
            </a:xfrm>
            <a:custGeom>
              <a:avLst/>
              <a:gdLst>
                <a:gd name="T0" fmla="*/ 3087 w 81"/>
                <a:gd name="T1" fmla="*/ 1440 h 65"/>
                <a:gd name="T2" fmla="*/ 11292 w 81"/>
                <a:gd name="T3" fmla="*/ 1440 h 65"/>
                <a:gd name="T4" fmla="*/ 19281 w 81"/>
                <a:gd name="T5" fmla="*/ 1406 h 65"/>
                <a:gd name="T6" fmla="*/ 26474 w 81"/>
                <a:gd name="T7" fmla="*/ 1350 h 65"/>
                <a:gd name="T8" fmla="*/ 30216 w 81"/>
                <a:gd name="T9" fmla="*/ 1275 h 65"/>
                <a:gd name="T10" fmla="*/ 33246 w 81"/>
                <a:gd name="T11" fmla="*/ 1186 h 65"/>
                <a:gd name="T12" fmla="*/ 34609 w 81"/>
                <a:gd name="T13" fmla="*/ 1275 h 65"/>
                <a:gd name="T14" fmla="*/ 36179 w 81"/>
                <a:gd name="T15" fmla="*/ 1275 h 65"/>
                <a:gd name="T16" fmla="*/ 39221 w 81"/>
                <a:gd name="T17" fmla="*/ 1186 h 65"/>
                <a:gd name="T18" fmla="*/ 43698 w 81"/>
                <a:gd name="T19" fmla="*/ 1051 h 65"/>
                <a:gd name="T20" fmla="*/ 49253 w 81"/>
                <a:gd name="T21" fmla="*/ 891 h 65"/>
                <a:gd name="T22" fmla="*/ 52904 w 81"/>
                <a:gd name="T23" fmla="*/ 773 h 65"/>
                <a:gd name="T24" fmla="*/ 64059 w 81"/>
                <a:gd name="T25" fmla="*/ 1 h 65"/>
                <a:gd name="T26" fmla="*/ 64059 w 81"/>
                <a:gd name="T27" fmla="*/ 169 h 65"/>
                <a:gd name="T28" fmla="*/ 62692 w 81"/>
                <a:gd name="T29" fmla="*/ 315 h 65"/>
                <a:gd name="T30" fmla="*/ 60609 w 81"/>
                <a:gd name="T31" fmla="*/ 498 h 65"/>
                <a:gd name="T32" fmla="*/ 56679 w 81"/>
                <a:gd name="T33" fmla="*/ 754 h 65"/>
                <a:gd name="T34" fmla="*/ 51533 w 81"/>
                <a:gd name="T35" fmla="*/ 951 h 65"/>
                <a:gd name="T36" fmla="*/ 48110 w 81"/>
                <a:gd name="T37" fmla="*/ 1097 h 65"/>
                <a:gd name="T38" fmla="*/ 42317 w 81"/>
                <a:gd name="T39" fmla="*/ 1206 h 65"/>
                <a:gd name="T40" fmla="*/ 34609 w 81"/>
                <a:gd name="T41" fmla="*/ 1354 h 65"/>
                <a:gd name="T42" fmla="*/ 21050 w 81"/>
                <a:gd name="T43" fmla="*/ 1484 h 65"/>
                <a:gd name="T44" fmla="*/ 12062 w 81"/>
                <a:gd name="T45" fmla="*/ 1569 h 65"/>
                <a:gd name="T46" fmla="*/ 12062 w 81"/>
                <a:gd name="T47" fmla="*/ 1666 h 65"/>
                <a:gd name="T48" fmla="*/ 12062 w 81"/>
                <a:gd name="T49" fmla="*/ 1826 h 65"/>
                <a:gd name="T50" fmla="*/ 14870 w 81"/>
                <a:gd name="T51" fmla="*/ 2050 h 65"/>
                <a:gd name="T52" fmla="*/ 15849 w 81"/>
                <a:gd name="T53" fmla="*/ 2151 h 65"/>
                <a:gd name="T54" fmla="*/ 13015 w 81"/>
                <a:gd name="T55" fmla="*/ 2059 h 65"/>
                <a:gd name="T56" fmla="*/ 10037 w 81"/>
                <a:gd name="T57" fmla="*/ 1925 h 65"/>
                <a:gd name="T58" fmla="*/ 8785 w 81"/>
                <a:gd name="T59" fmla="*/ 1748 h 65"/>
                <a:gd name="T60" fmla="*/ 8142 w 81"/>
                <a:gd name="T61" fmla="*/ 1593 h 65"/>
                <a:gd name="T62" fmla="*/ 6564 w 81"/>
                <a:gd name="T63" fmla="*/ 1569 h 65"/>
                <a:gd name="T64" fmla="*/ 2084 w 81"/>
                <a:gd name="T65" fmla="*/ 1525 h 65"/>
                <a:gd name="T66" fmla="*/ 0 w 81"/>
                <a:gd name="T67" fmla="*/ 1484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65"/>
                <a:gd name="T104" fmla="*/ 81 w 81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65">
                  <a:moveTo>
                    <a:pt x="0" y="42"/>
                  </a:moveTo>
                  <a:lnTo>
                    <a:pt x="4" y="42"/>
                  </a:lnTo>
                  <a:lnTo>
                    <a:pt x="8" y="42"/>
                  </a:lnTo>
                  <a:lnTo>
                    <a:pt x="14" y="42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0" y="40"/>
                  </a:lnTo>
                  <a:lnTo>
                    <a:pt x="33" y="39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5"/>
                  </a:lnTo>
                  <a:lnTo>
                    <a:pt x="52" y="33"/>
                  </a:lnTo>
                  <a:lnTo>
                    <a:pt x="55" y="31"/>
                  </a:lnTo>
                  <a:lnTo>
                    <a:pt x="58" y="29"/>
                  </a:lnTo>
                  <a:lnTo>
                    <a:pt x="62" y="26"/>
                  </a:lnTo>
                  <a:lnTo>
                    <a:pt x="65" y="24"/>
                  </a:lnTo>
                  <a:lnTo>
                    <a:pt x="66" y="23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79" y="9"/>
                  </a:lnTo>
                  <a:lnTo>
                    <a:pt x="78" y="12"/>
                  </a:lnTo>
                  <a:lnTo>
                    <a:pt x="76" y="15"/>
                  </a:lnTo>
                  <a:lnTo>
                    <a:pt x="73" y="18"/>
                  </a:lnTo>
                  <a:lnTo>
                    <a:pt x="71" y="22"/>
                  </a:lnTo>
                  <a:lnTo>
                    <a:pt x="68" y="26"/>
                  </a:lnTo>
                  <a:lnTo>
                    <a:pt x="65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7" y="34"/>
                  </a:lnTo>
                  <a:lnTo>
                    <a:pt x="53" y="36"/>
                  </a:lnTo>
                  <a:lnTo>
                    <a:pt x="48" y="38"/>
                  </a:lnTo>
                  <a:lnTo>
                    <a:pt x="43" y="40"/>
                  </a:lnTo>
                  <a:lnTo>
                    <a:pt x="35" y="42"/>
                  </a:lnTo>
                  <a:lnTo>
                    <a:pt x="26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15" y="54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19" y="64"/>
                  </a:lnTo>
                  <a:lnTo>
                    <a:pt x="16" y="61"/>
                  </a:lnTo>
                  <a:lnTo>
                    <a:pt x="15" y="59"/>
                  </a:lnTo>
                  <a:lnTo>
                    <a:pt x="13" y="56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2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6" name="Freeform 1449">
              <a:extLst>
                <a:ext uri="{FF2B5EF4-FFF2-40B4-BE49-F238E27FC236}">
                  <a16:creationId xmlns:a16="http://schemas.microsoft.com/office/drawing/2014/main" id="{D23954FC-4B6C-4024-B005-EF59FB09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380"/>
              <a:ext cx="28" cy="8"/>
            </a:xfrm>
            <a:custGeom>
              <a:avLst/>
              <a:gdLst>
                <a:gd name="T0" fmla="*/ 10677 w 19"/>
                <a:gd name="T1" fmla="*/ 0 h 6"/>
                <a:gd name="T2" fmla="*/ 10507 w 19"/>
                <a:gd name="T3" fmla="*/ 1 h 6"/>
                <a:gd name="T4" fmla="*/ 8068 w 19"/>
                <a:gd name="T5" fmla="*/ 1 h 6"/>
                <a:gd name="T6" fmla="*/ 7245 w 19"/>
                <a:gd name="T7" fmla="*/ 1 h 6"/>
                <a:gd name="T8" fmla="*/ 6204 w 19"/>
                <a:gd name="T9" fmla="*/ 1 h 6"/>
                <a:gd name="T10" fmla="*/ 4272 w 19"/>
                <a:gd name="T11" fmla="*/ 1 h 6"/>
                <a:gd name="T12" fmla="*/ 2899 w 19"/>
                <a:gd name="T13" fmla="*/ 1 h 6"/>
                <a:gd name="T14" fmla="*/ 1335 w 19"/>
                <a:gd name="T15" fmla="*/ 0 h 6"/>
                <a:gd name="T16" fmla="*/ 0 w 19"/>
                <a:gd name="T17" fmla="*/ 0 h 6"/>
                <a:gd name="T18" fmla="*/ 0 w 19"/>
                <a:gd name="T19" fmla="*/ 0 h 6"/>
                <a:gd name="T20" fmla="*/ 1335 w 19"/>
                <a:gd name="T21" fmla="*/ 0 h 6"/>
                <a:gd name="T22" fmla="*/ 1967 w 19"/>
                <a:gd name="T23" fmla="*/ 1 h 6"/>
                <a:gd name="T24" fmla="*/ 3336 w 19"/>
                <a:gd name="T25" fmla="*/ 276 h 6"/>
                <a:gd name="T26" fmla="*/ 3336 w 19"/>
                <a:gd name="T27" fmla="*/ 276 h 6"/>
                <a:gd name="T28" fmla="*/ 3336 w 19"/>
                <a:gd name="T29" fmla="*/ 276 h 6"/>
                <a:gd name="T30" fmla="*/ 1967 w 19"/>
                <a:gd name="T31" fmla="*/ 368 h 6"/>
                <a:gd name="T32" fmla="*/ 1 w 19"/>
                <a:gd name="T33" fmla="*/ 655 h 6"/>
                <a:gd name="T34" fmla="*/ 1335 w 19"/>
                <a:gd name="T35" fmla="*/ 655 h 6"/>
                <a:gd name="T36" fmla="*/ 2899 w 19"/>
                <a:gd name="T37" fmla="*/ 491 h 6"/>
                <a:gd name="T38" fmla="*/ 4916 w 19"/>
                <a:gd name="T39" fmla="*/ 368 h 6"/>
                <a:gd name="T40" fmla="*/ 8068 w 19"/>
                <a:gd name="T41" fmla="*/ 276 h 6"/>
                <a:gd name="T42" fmla="*/ 9278 w 19"/>
                <a:gd name="T43" fmla="*/ 276 h 6"/>
                <a:gd name="T44" fmla="*/ 10507 w 19"/>
                <a:gd name="T45" fmla="*/ 276 h 6"/>
                <a:gd name="T46" fmla="*/ 11890 w 19"/>
                <a:gd name="T47" fmla="*/ 1 h 6"/>
                <a:gd name="T48" fmla="*/ 12457 w 19"/>
                <a:gd name="T49" fmla="*/ 1 h 6"/>
                <a:gd name="T50" fmla="*/ 13474 w 19"/>
                <a:gd name="T51" fmla="*/ 0 h 6"/>
                <a:gd name="T52" fmla="*/ 13474 w 19"/>
                <a:gd name="T53" fmla="*/ 0 h 6"/>
                <a:gd name="T54" fmla="*/ 12457 w 19"/>
                <a:gd name="T55" fmla="*/ 0 h 6"/>
                <a:gd name="T56" fmla="*/ 10677 w 19"/>
                <a:gd name="T57" fmla="*/ 0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"/>
                <a:gd name="T88" fmla="*/ 0 h 6"/>
                <a:gd name="T89" fmla="*/ 19 w 19"/>
                <a:gd name="T90" fmla="*/ 6 h 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" h="6">
                  <a:moveTo>
                    <a:pt x="15" y="0"/>
                  </a:move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7" name="Freeform 1450">
              <a:extLst>
                <a:ext uri="{FF2B5EF4-FFF2-40B4-BE49-F238E27FC236}">
                  <a16:creationId xmlns:a16="http://schemas.microsoft.com/office/drawing/2014/main" id="{EA1FB585-7209-408A-84A7-9490D50A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2285"/>
              <a:ext cx="15" cy="48"/>
            </a:xfrm>
            <a:custGeom>
              <a:avLst/>
              <a:gdLst>
                <a:gd name="T0" fmla="*/ 9018 w 10"/>
                <a:gd name="T1" fmla="*/ 267 h 39"/>
                <a:gd name="T2" fmla="*/ 9018 w 10"/>
                <a:gd name="T3" fmla="*/ 111 h 39"/>
                <a:gd name="T4" fmla="*/ 7835 w 10"/>
                <a:gd name="T5" fmla="*/ 1 h 39"/>
                <a:gd name="T6" fmla="*/ 7626 w 10"/>
                <a:gd name="T7" fmla="*/ 0 h 39"/>
                <a:gd name="T8" fmla="*/ 4008 w 10"/>
                <a:gd name="T9" fmla="*/ 111 h 39"/>
                <a:gd name="T10" fmla="*/ 2367 w 10"/>
                <a:gd name="T11" fmla="*/ 256 h 39"/>
                <a:gd name="T12" fmla="*/ 2367 w 10"/>
                <a:gd name="T13" fmla="*/ 329 h 39"/>
                <a:gd name="T14" fmla="*/ 2367 w 10"/>
                <a:gd name="T15" fmla="*/ 458 h 39"/>
                <a:gd name="T16" fmla="*/ 2367 w 10"/>
                <a:gd name="T17" fmla="*/ 613 h 39"/>
                <a:gd name="T18" fmla="*/ 1227 w 10"/>
                <a:gd name="T19" fmla="*/ 842 h 39"/>
                <a:gd name="T20" fmla="*/ 0 w 10"/>
                <a:gd name="T21" fmla="*/ 891 h 39"/>
                <a:gd name="T22" fmla="*/ 0 w 10"/>
                <a:gd name="T23" fmla="*/ 1036 h 39"/>
                <a:gd name="T24" fmla="*/ 1227 w 10"/>
                <a:gd name="T25" fmla="*/ 1186 h 39"/>
                <a:gd name="T26" fmla="*/ 2367 w 10"/>
                <a:gd name="T27" fmla="*/ 1294 h 39"/>
                <a:gd name="T28" fmla="*/ 4008 w 10"/>
                <a:gd name="T29" fmla="*/ 1275 h 39"/>
                <a:gd name="T30" fmla="*/ 5223 w 10"/>
                <a:gd name="T31" fmla="*/ 1170 h 39"/>
                <a:gd name="T32" fmla="*/ 4008 w 10"/>
                <a:gd name="T33" fmla="*/ 1170 h 39"/>
                <a:gd name="T34" fmla="*/ 4008 w 10"/>
                <a:gd name="T35" fmla="*/ 1186 h 39"/>
                <a:gd name="T36" fmla="*/ 2367 w 10"/>
                <a:gd name="T37" fmla="*/ 1206 h 39"/>
                <a:gd name="T38" fmla="*/ 1227 w 10"/>
                <a:gd name="T39" fmla="*/ 1097 h 39"/>
                <a:gd name="T40" fmla="*/ 2367 w 10"/>
                <a:gd name="T41" fmla="*/ 928 h 39"/>
                <a:gd name="T42" fmla="*/ 4008 w 10"/>
                <a:gd name="T43" fmla="*/ 754 h 39"/>
                <a:gd name="T44" fmla="*/ 4008 w 10"/>
                <a:gd name="T45" fmla="*/ 564 h 39"/>
                <a:gd name="T46" fmla="*/ 4008 w 10"/>
                <a:gd name="T47" fmla="*/ 405 h 39"/>
                <a:gd name="T48" fmla="*/ 5223 w 10"/>
                <a:gd name="T49" fmla="*/ 405 h 39"/>
                <a:gd name="T50" fmla="*/ 6012 w 10"/>
                <a:gd name="T51" fmla="*/ 329 h 39"/>
                <a:gd name="T52" fmla="*/ 4008 w 10"/>
                <a:gd name="T53" fmla="*/ 329 h 39"/>
                <a:gd name="T54" fmla="*/ 4008 w 10"/>
                <a:gd name="T55" fmla="*/ 315 h 39"/>
                <a:gd name="T56" fmla="*/ 6012 w 10"/>
                <a:gd name="T57" fmla="*/ 111 h 39"/>
                <a:gd name="T58" fmla="*/ 7835 w 10"/>
                <a:gd name="T59" fmla="*/ 111 h 39"/>
                <a:gd name="T60" fmla="*/ 9018 w 10"/>
                <a:gd name="T61" fmla="*/ 267 h 39"/>
                <a:gd name="T62" fmla="*/ 9018 w 10"/>
                <a:gd name="T63" fmla="*/ 329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39"/>
                <a:gd name="T98" fmla="*/ 10 w 10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39">
                  <a:moveTo>
                    <a:pt x="9" y="10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9" y="10"/>
                  </a:lnTo>
                </a:path>
              </a:pathLst>
            </a:custGeom>
            <a:solidFill>
              <a:srgbClr val="CC8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8" name="Freeform 1451">
              <a:extLst>
                <a:ext uri="{FF2B5EF4-FFF2-40B4-BE49-F238E27FC236}">
                  <a16:creationId xmlns:a16="http://schemas.microsoft.com/office/drawing/2014/main" id="{C428C572-3009-4126-885B-412B1B6C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56"/>
              <a:ext cx="59" cy="10"/>
            </a:xfrm>
            <a:custGeom>
              <a:avLst/>
              <a:gdLst>
                <a:gd name="T0" fmla="*/ 0 w 40"/>
                <a:gd name="T1" fmla="*/ 169 h 8"/>
                <a:gd name="T2" fmla="*/ 1350 w 40"/>
                <a:gd name="T3" fmla="*/ 125 h 8"/>
                <a:gd name="T4" fmla="*/ 2912 w 40"/>
                <a:gd name="T5" fmla="*/ 125 h 8"/>
                <a:gd name="T6" fmla="*/ 6261 w 40"/>
                <a:gd name="T7" fmla="*/ 110 h 8"/>
                <a:gd name="T8" fmla="*/ 8213 w 40"/>
                <a:gd name="T9" fmla="*/ 110 h 8"/>
                <a:gd name="T10" fmla="*/ 12114 w 40"/>
                <a:gd name="T11" fmla="*/ 110 h 8"/>
                <a:gd name="T12" fmla="*/ 15606 w 40"/>
                <a:gd name="T13" fmla="*/ 125 h 8"/>
                <a:gd name="T14" fmla="*/ 19063 w 40"/>
                <a:gd name="T15" fmla="*/ 125 h 8"/>
                <a:gd name="T16" fmla="*/ 22132 w 40"/>
                <a:gd name="T17" fmla="*/ 231 h 8"/>
                <a:gd name="T18" fmla="*/ 29239 w 40"/>
                <a:gd name="T19" fmla="*/ 305 h 8"/>
                <a:gd name="T20" fmla="*/ 28118 w 40"/>
                <a:gd name="T21" fmla="*/ 305 h 8"/>
                <a:gd name="T22" fmla="*/ 28118 w 40"/>
                <a:gd name="T23" fmla="*/ 280 h 8"/>
                <a:gd name="T24" fmla="*/ 26603 w 40"/>
                <a:gd name="T25" fmla="*/ 280 h 8"/>
                <a:gd name="T26" fmla="*/ 26355 w 40"/>
                <a:gd name="T27" fmla="*/ 231 h 8"/>
                <a:gd name="T28" fmla="*/ 24343 w 40"/>
                <a:gd name="T29" fmla="*/ 169 h 8"/>
                <a:gd name="T30" fmla="*/ 22132 w 40"/>
                <a:gd name="T31" fmla="*/ 125 h 8"/>
                <a:gd name="T32" fmla="*/ 21445 w 40"/>
                <a:gd name="T33" fmla="*/ 110 h 8"/>
                <a:gd name="T34" fmla="*/ 20092 w 40"/>
                <a:gd name="T35" fmla="*/ 110 h 8"/>
                <a:gd name="T36" fmla="*/ 17039 w 40"/>
                <a:gd name="T37" fmla="*/ 1 h 8"/>
                <a:gd name="T38" fmla="*/ 15606 w 40"/>
                <a:gd name="T39" fmla="*/ 1 h 8"/>
                <a:gd name="T40" fmla="*/ 12686 w 40"/>
                <a:gd name="T41" fmla="*/ 0 h 8"/>
                <a:gd name="T42" fmla="*/ 10580 w 40"/>
                <a:gd name="T43" fmla="*/ 0 h 8"/>
                <a:gd name="T44" fmla="*/ 8213 w 40"/>
                <a:gd name="T45" fmla="*/ 0 h 8"/>
                <a:gd name="T46" fmla="*/ 6261 w 40"/>
                <a:gd name="T47" fmla="*/ 0 h 8"/>
                <a:gd name="T48" fmla="*/ 3357 w 40"/>
                <a:gd name="T49" fmla="*/ 1 h 8"/>
                <a:gd name="T50" fmla="*/ 1991 w 40"/>
                <a:gd name="T51" fmla="*/ 1 h 8"/>
                <a:gd name="T52" fmla="*/ 1 w 40"/>
                <a:gd name="T53" fmla="*/ 110 h 8"/>
                <a:gd name="T54" fmla="*/ 0 w 40"/>
                <a:gd name="T55" fmla="*/ 125 h 8"/>
                <a:gd name="T56" fmla="*/ 0 w 40"/>
                <a:gd name="T57" fmla="*/ 169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"/>
                <a:gd name="T88" fmla="*/ 0 h 8"/>
                <a:gd name="T89" fmla="*/ 40 w 40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" h="8">
                  <a:moveTo>
                    <a:pt x="0" y="4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30" y="5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9" name="Freeform 1452">
              <a:extLst>
                <a:ext uri="{FF2B5EF4-FFF2-40B4-BE49-F238E27FC236}">
                  <a16:creationId xmlns:a16="http://schemas.microsoft.com/office/drawing/2014/main" id="{807BADC6-6C69-45AA-BEFF-011C44FB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256"/>
              <a:ext cx="68" cy="17"/>
            </a:xfrm>
            <a:custGeom>
              <a:avLst/>
              <a:gdLst>
                <a:gd name="T0" fmla="*/ 0 w 46"/>
                <a:gd name="T1" fmla="*/ 194 h 14"/>
                <a:gd name="T2" fmla="*/ 0 w 46"/>
                <a:gd name="T3" fmla="*/ 194 h 14"/>
                <a:gd name="T4" fmla="*/ 1390 w 46"/>
                <a:gd name="T5" fmla="*/ 160 h 14"/>
                <a:gd name="T6" fmla="*/ 3574 w 46"/>
                <a:gd name="T7" fmla="*/ 132 h 14"/>
                <a:gd name="T8" fmla="*/ 6639 w 46"/>
                <a:gd name="T9" fmla="*/ 109 h 14"/>
                <a:gd name="T10" fmla="*/ 9814 w 46"/>
                <a:gd name="T11" fmla="*/ 109 h 14"/>
                <a:gd name="T12" fmla="*/ 14508 w 46"/>
                <a:gd name="T13" fmla="*/ 109 h 14"/>
                <a:gd name="T14" fmla="*/ 18452 w 46"/>
                <a:gd name="T15" fmla="*/ 132 h 14"/>
                <a:gd name="T16" fmla="*/ 22832 w 46"/>
                <a:gd name="T17" fmla="*/ 160 h 14"/>
                <a:gd name="T18" fmla="*/ 27277 w 46"/>
                <a:gd name="T19" fmla="*/ 236 h 14"/>
                <a:gd name="T20" fmla="*/ 34804 w 46"/>
                <a:gd name="T21" fmla="*/ 349 h 14"/>
                <a:gd name="T22" fmla="*/ 33752 w 46"/>
                <a:gd name="T23" fmla="*/ 349 h 14"/>
                <a:gd name="T24" fmla="*/ 33752 w 46"/>
                <a:gd name="T25" fmla="*/ 345 h 14"/>
                <a:gd name="T26" fmla="*/ 32328 w 46"/>
                <a:gd name="T27" fmla="*/ 287 h 14"/>
                <a:gd name="T28" fmla="*/ 30714 w 46"/>
                <a:gd name="T29" fmla="*/ 236 h 14"/>
                <a:gd name="T30" fmla="*/ 29312 w 46"/>
                <a:gd name="T31" fmla="*/ 194 h 14"/>
                <a:gd name="T32" fmla="*/ 27277 w 46"/>
                <a:gd name="T33" fmla="*/ 160 h 14"/>
                <a:gd name="T34" fmla="*/ 25229 w 46"/>
                <a:gd name="T35" fmla="*/ 109 h 14"/>
                <a:gd name="T36" fmla="*/ 23939 w 46"/>
                <a:gd name="T37" fmla="*/ 90 h 14"/>
                <a:gd name="T38" fmla="*/ 20777 w 46"/>
                <a:gd name="T39" fmla="*/ 2 h 14"/>
                <a:gd name="T40" fmla="*/ 18452 w 46"/>
                <a:gd name="T41" fmla="*/ 1 h 14"/>
                <a:gd name="T42" fmla="*/ 15445 w 46"/>
                <a:gd name="T43" fmla="*/ 0 h 14"/>
                <a:gd name="T44" fmla="*/ 12482 w 46"/>
                <a:gd name="T45" fmla="*/ 0 h 14"/>
                <a:gd name="T46" fmla="*/ 9814 w 46"/>
                <a:gd name="T47" fmla="*/ 0 h 14"/>
                <a:gd name="T48" fmla="*/ 6639 w 46"/>
                <a:gd name="T49" fmla="*/ 0 h 14"/>
                <a:gd name="T50" fmla="*/ 4491 w 46"/>
                <a:gd name="T51" fmla="*/ 1 h 14"/>
                <a:gd name="T52" fmla="*/ 2055 w 46"/>
                <a:gd name="T53" fmla="*/ 2 h 14"/>
                <a:gd name="T54" fmla="*/ 1 w 46"/>
                <a:gd name="T55" fmla="*/ 109 h 14"/>
                <a:gd name="T56" fmla="*/ 0 w 46"/>
                <a:gd name="T57" fmla="*/ 132 h 14"/>
                <a:gd name="T58" fmla="*/ 0 w 46"/>
                <a:gd name="T59" fmla="*/ 194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14"/>
                <a:gd name="T92" fmla="*/ 46 w 46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14">
                  <a:moveTo>
                    <a:pt x="0" y="7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5" y="5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5" y="9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0" name="Freeform 1453">
              <a:extLst>
                <a:ext uri="{FF2B5EF4-FFF2-40B4-BE49-F238E27FC236}">
                  <a16:creationId xmlns:a16="http://schemas.microsoft.com/office/drawing/2014/main" id="{529C6906-E84F-4D97-8CF6-8C39CF05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2255"/>
              <a:ext cx="44" cy="11"/>
            </a:xfrm>
            <a:custGeom>
              <a:avLst/>
              <a:gdLst>
                <a:gd name="T0" fmla="*/ 19577 w 30"/>
                <a:gd name="T1" fmla="*/ 145 h 9"/>
                <a:gd name="T2" fmla="*/ 18644 w 30"/>
                <a:gd name="T3" fmla="*/ 97 h 9"/>
                <a:gd name="T4" fmla="*/ 16801 w 30"/>
                <a:gd name="T5" fmla="*/ 2 h 9"/>
                <a:gd name="T6" fmla="*/ 14631 w 30"/>
                <a:gd name="T7" fmla="*/ 1 h 9"/>
                <a:gd name="T8" fmla="*/ 12739 w 30"/>
                <a:gd name="T9" fmla="*/ 0 h 9"/>
                <a:gd name="T10" fmla="*/ 11455 w 30"/>
                <a:gd name="T11" fmla="*/ 0 h 9"/>
                <a:gd name="T12" fmla="*/ 9574 w 30"/>
                <a:gd name="T13" fmla="*/ 1 h 9"/>
                <a:gd name="T14" fmla="*/ 8090 w 30"/>
                <a:gd name="T15" fmla="*/ 1 h 9"/>
                <a:gd name="T16" fmla="*/ 5516 w 30"/>
                <a:gd name="T17" fmla="*/ 2 h 9"/>
                <a:gd name="T18" fmla="*/ 4038 w 30"/>
                <a:gd name="T19" fmla="*/ 97 h 9"/>
                <a:gd name="T20" fmla="*/ 1877 w 30"/>
                <a:gd name="T21" fmla="*/ 119 h 9"/>
                <a:gd name="T22" fmla="*/ 1280 w 30"/>
                <a:gd name="T23" fmla="*/ 145 h 9"/>
                <a:gd name="T24" fmla="*/ 1 w 30"/>
                <a:gd name="T25" fmla="*/ 177 h 9"/>
                <a:gd name="T26" fmla="*/ 0 w 30"/>
                <a:gd name="T27" fmla="*/ 177 h 9"/>
                <a:gd name="T28" fmla="*/ 0 w 30"/>
                <a:gd name="T29" fmla="*/ 216 h 9"/>
                <a:gd name="T30" fmla="*/ 0 w 30"/>
                <a:gd name="T31" fmla="*/ 216 h 9"/>
                <a:gd name="T32" fmla="*/ 1 w 30"/>
                <a:gd name="T33" fmla="*/ 243 h 9"/>
                <a:gd name="T34" fmla="*/ 1280 w 30"/>
                <a:gd name="T35" fmla="*/ 216 h 9"/>
                <a:gd name="T36" fmla="*/ 1877 w 30"/>
                <a:gd name="T37" fmla="*/ 177 h 9"/>
                <a:gd name="T38" fmla="*/ 4038 w 30"/>
                <a:gd name="T39" fmla="*/ 177 h 9"/>
                <a:gd name="T40" fmla="*/ 5516 w 30"/>
                <a:gd name="T41" fmla="*/ 145 h 9"/>
                <a:gd name="T42" fmla="*/ 8090 w 30"/>
                <a:gd name="T43" fmla="*/ 119 h 9"/>
                <a:gd name="T44" fmla="*/ 9976 w 30"/>
                <a:gd name="T45" fmla="*/ 97 h 9"/>
                <a:gd name="T46" fmla="*/ 12739 w 30"/>
                <a:gd name="T47" fmla="*/ 97 h 9"/>
                <a:gd name="T48" fmla="*/ 14631 w 30"/>
                <a:gd name="T49" fmla="*/ 97 h 9"/>
                <a:gd name="T50" fmla="*/ 17402 w 30"/>
                <a:gd name="T51" fmla="*/ 119 h 9"/>
                <a:gd name="T52" fmla="*/ 18684 w 30"/>
                <a:gd name="T53" fmla="*/ 145 h 9"/>
                <a:gd name="T54" fmla="*/ 19577 w 30"/>
                <a:gd name="T55" fmla="*/ 145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"/>
                <a:gd name="T85" fmla="*/ 0 h 9"/>
                <a:gd name="T86" fmla="*/ 30 w 30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" h="9">
                  <a:moveTo>
                    <a:pt x="29" y="5"/>
                  </a:move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5"/>
                  </a:lnTo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1" name="Freeform 1454">
              <a:extLst>
                <a:ext uri="{FF2B5EF4-FFF2-40B4-BE49-F238E27FC236}">
                  <a16:creationId xmlns:a16="http://schemas.microsoft.com/office/drawing/2014/main" id="{81804E16-DF18-4373-A35D-DC3D26A7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2255"/>
              <a:ext cx="53" cy="18"/>
            </a:xfrm>
            <a:custGeom>
              <a:avLst/>
              <a:gdLst>
                <a:gd name="T0" fmla="*/ 25321 w 36"/>
                <a:gd name="T1" fmla="*/ 179 h 15"/>
                <a:gd name="T2" fmla="*/ 25321 w 36"/>
                <a:gd name="T3" fmla="*/ 179 h 15"/>
                <a:gd name="T4" fmla="*/ 23875 w 36"/>
                <a:gd name="T5" fmla="*/ 124 h 15"/>
                <a:gd name="T6" fmla="*/ 21587 w 36"/>
                <a:gd name="T7" fmla="*/ 72 h 15"/>
                <a:gd name="T8" fmla="*/ 19535 w 36"/>
                <a:gd name="T9" fmla="*/ 1 h 15"/>
                <a:gd name="T10" fmla="*/ 16596 w 36"/>
                <a:gd name="T11" fmla="*/ 0 h 15"/>
                <a:gd name="T12" fmla="*/ 14192 w 36"/>
                <a:gd name="T13" fmla="*/ 0 h 15"/>
                <a:gd name="T14" fmla="*/ 12056 w 36"/>
                <a:gd name="T15" fmla="*/ 1 h 15"/>
                <a:gd name="T16" fmla="*/ 10326 w 36"/>
                <a:gd name="T17" fmla="*/ 2 h 15"/>
                <a:gd name="T18" fmla="*/ 7164 w 36"/>
                <a:gd name="T19" fmla="*/ 72 h 15"/>
                <a:gd name="T20" fmla="*/ 4866 w 36"/>
                <a:gd name="T21" fmla="*/ 103 h 15"/>
                <a:gd name="T22" fmla="*/ 2865 w 36"/>
                <a:gd name="T23" fmla="*/ 149 h 15"/>
                <a:gd name="T24" fmla="*/ 1322 w 36"/>
                <a:gd name="T25" fmla="*/ 210 h 15"/>
                <a:gd name="T26" fmla="*/ 1 w 36"/>
                <a:gd name="T27" fmla="*/ 252 h 15"/>
                <a:gd name="T28" fmla="*/ 0 w 36"/>
                <a:gd name="T29" fmla="*/ 252 h 15"/>
                <a:gd name="T30" fmla="*/ 0 w 36"/>
                <a:gd name="T31" fmla="*/ 258 h 15"/>
                <a:gd name="T32" fmla="*/ 0 w 36"/>
                <a:gd name="T33" fmla="*/ 302 h 15"/>
                <a:gd name="T34" fmla="*/ 1 w 36"/>
                <a:gd name="T35" fmla="*/ 310 h 15"/>
                <a:gd name="T36" fmla="*/ 1322 w 36"/>
                <a:gd name="T37" fmla="*/ 302 h 15"/>
                <a:gd name="T38" fmla="*/ 2865 w 36"/>
                <a:gd name="T39" fmla="*/ 252 h 15"/>
                <a:gd name="T40" fmla="*/ 4866 w 36"/>
                <a:gd name="T41" fmla="*/ 215 h 15"/>
                <a:gd name="T42" fmla="*/ 7164 w 36"/>
                <a:gd name="T43" fmla="*/ 179 h 15"/>
                <a:gd name="T44" fmla="*/ 10326 w 36"/>
                <a:gd name="T45" fmla="*/ 149 h 15"/>
                <a:gd name="T46" fmla="*/ 13269 w 36"/>
                <a:gd name="T47" fmla="*/ 124 h 15"/>
                <a:gd name="T48" fmla="*/ 16596 w 36"/>
                <a:gd name="T49" fmla="*/ 103 h 15"/>
                <a:gd name="T50" fmla="*/ 19535 w 36"/>
                <a:gd name="T51" fmla="*/ 124 h 15"/>
                <a:gd name="T52" fmla="*/ 22381 w 36"/>
                <a:gd name="T53" fmla="*/ 149 h 15"/>
                <a:gd name="T54" fmla="*/ 24433 w 36"/>
                <a:gd name="T55" fmla="*/ 179 h 15"/>
                <a:gd name="T56" fmla="*/ 25321 w 36"/>
                <a:gd name="T57" fmla="*/ 179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5"/>
                <a:gd name="T89" fmla="*/ 36 w 36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5">
                  <a:moveTo>
                    <a:pt x="35" y="8"/>
                  </a:move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5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2" name="Freeform 1455">
              <a:extLst>
                <a:ext uri="{FF2B5EF4-FFF2-40B4-BE49-F238E27FC236}">
                  <a16:creationId xmlns:a16="http://schemas.microsoft.com/office/drawing/2014/main" id="{E226967E-96F9-425E-A904-C5A9E87DF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82"/>
              <a:ext cx="37" cy="4"/>
            </a:xfrm>
            <a:custGeom>
              <a:avLst/>
              <a:gdLst>
                <a:gd name="T0" fmla="*/ 0 w 25"/>
                <a:gd name="T1" fmla="*/ 1 h 3"/>
                <a:gd name="T2" fmla="*/ 1400 w 25"/>
                <a:gd name="T3" fmla="*/ 1 h 3"/>
                <a:gd name="T4" fmla="*/ 3067 w 25"/>
                <a:gd name="T5" fmla="*/ 1 h 3"/>
                <a:gd name="T6" fmla="*/ 4539 w 25"/>
                <a:gd name="T7" fmla="*/ 0 h 3"/>
                <a:gd name="T8" fmla="*/ 6718 w 25"/>
                <a:gd name="T9" fmla="*/ 0 h 3"/>
                <a:gd name="T10" fmla="*/ 8584 w 25"/>
                <a:gd name="T11" fmla="*/ 0 h 3"/>
                <a:gd name="T12" fmla="*/ 11143 w 25"/>
                <a:gd name="T13" fmla="*/ 0 h 3"/>
                <a:gd name="T14" fmla="*/ 12704 w 25"/>
                <a:gd name="T15" fmla="*/ 0 h 3"/>
                <a:gd name="T16" fmla="*/ 14278 w 25"/>
                <a:gd name="T17" fmla="*/ 0 h 3"/>
                <a:gd name="T18" fmla="*/ 14716 w 25"/>
                <a:gd name="T19" fmla="*/ 1 h 3"/>
                <a:gd name="T20" fmla="*/ 16492 w 25"/>
                <a:gd name="T21" fmla="*/ 1 h 3"/>
                <a:gd name="T22" fmla="*/ 17979 w 25"/>
                <a:gd name="T23" fmla="*/ 1 h 3"/>
                <a:gd name="T24" fmla="*/ 18802 w 25"/>
                <a:gd name="T25" fmla="*/ 1 h 3"/>
                <a:gd name="T26" fmla="*/ 17689 w 25"/>
                <a:gd name="T27" fmla="*/ 276 h 3"/>
                <a:gd name="T28" fmla="*/ 16492 w 25"/>
                <a:gd name="T29" fmla="*/ 276 h 3"/>
                <a:gd name="T30" fmla="*/ 15681 w 25"/>
                <a:gd name="T31" fmla="*/ 276 h 3"/>
                <a:gd name="T32" fmla="*/ 14278 w 25"/>
                <a:gd name="T33" fmla="*/ 276 h 3"/>
                <a:gd name="T34" fmla="*/ 12704 w 25"/>
                <a:gd name="T35" fmla="*/ 276 h 3"/>
                <a:gd name="T36" fmla="*/ 11143 w 25"/>
                <a:gd name="T37" fmla="*/ 276 h 3"/>
                <a:gd name="T38" fmla="*/ 9647 w 25"/>
                <a:gd name="T39" fmla="*/ 276 h 3"/>
                <a:gd name="T40" fmla="*/ 8076 w 25"/>
                <a:gd name="T41" fmla="*/ 276 h 3"/>
                <a:gd name="T42" fmla="*/ 4539 w 25"/>
                <a:gd name="T43" fmla="*/ 276 h 3"/>
                <a:gd name="T44" fmla="*/ 2072 w 25"/>
                <a:gd name="T45" fmla="*/ 276 h 3"/>
                <a:gd name="T46" fmla="*/ 1 w 25"/>
                <a:gd name="T47" fmla="*/ 1 h 3"/>
                <a:gd name="T48" fmla="*/ 0 w 25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"/>
                <a:gd name="T77" fmla="*/ 25 w 2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3" name="Freeform 1456">
              <a:extLst>
                <a:ext uri="{FF2B5EF4-FFF2-40B4-BE49-F238E27FC236}">
                  <a16:creationId xmlns:a16="http://schemas.microsoft.com/office/drawing/2014/main" id="{51718FF1-4910-44E0-8FE9-0C35E68E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82"/>
              <a:ext cx="46" cy="11"/>
            </a:xfrm>
            <a:custGeom>
              <a:avLst/>
              <a:gdLst>
                <a:gd name="T0" fmla="*/ 0 w 31"/>
                <a:gd name="T1" fmla="*/ 145 h 9"/>
                <a:gd name="T2" fmla="*/ 0 w 31"/>
                <a:gd name="T3" fmla="*/ 145 h 9"/>
                <a:gd name="T4" fmla="*/ 2166 w 31"/>
                <a:gd name="T5" fmla="*/ 97 h 9"/>
                <a:gd name="T6" fmla="*/ 3756 w 31"/>
                <a:gd name="T7" fmla="*/ 2 h 9"/>
                <a:gd name="T8" fmla="*/ 6766 w 31"/>
                <a:gd name="T9" fmla="*/ 1 h 9"/>
                <a:gd name="T10" fmla="*/ 9000 w 31"/>
                <a:gd name="T11" fmla="*/ 1 h 9"/>
                <a:gd name="T12" fmla="*/ 11553 w 31"/>
                <a:gd name="T13" fmla="*/ 0 h 9"/>
                <a:gd name="T14" fmla="*/ 13905 w 31"/>
                <a:gd name="T15" fmla="*/ 1 h 9"/>
                <a:gd name="T16" fmla="*/ 16705 w 31"/>
                <a:gd name="T17" fmla="*/ 1 h 9"/>
                <a:gd name="T18" fmla="*/ 18210 w 31"/>
                <a:gd name="T19" fmla="*/ 1 h 9"/>
                <a:gd name="T20" fmla="*/ 19817 w 31"/>
                <a:gd name="T21" fmla="*/ 2 h 9"/>
                <a:gd name="T22" fmla="*/ 21620 w 31"/>
                <a:gd name="T23" fmla="*/ 97 h 9"/>
                <a:gd name="T24" fmla="*/ 23804 w 31"/>
                <a:gd name="T25" fmla="*/ 119 h 9"/>
                <a:gd name="T26" fmla="*/ 24788 w 31"/>
                <a:gd name="T27" fmla="*/ 145 h 9"/>
                <a:gd name="T28" fmla="*/ 23122 w 31"/>
                <a:gd name="T29" fmla="*/ 177 h 9"/>
                <a:gd name="T30" fmla="*/ 21620 w 31"/>
                <a:gd name="T31" fmla="*/ 216 h 9"/>
                <a:gd name="T32" fmla="*/ 20633 w 31"/>
                <a:gd name="T33" fmla="*/ 216 h 9"/>
                <a:gd name="T34" fmla="*/ 18210 w 31"/>
                <a:gd name="T35" fmla="*/ 243 h 9"/>
                <a:gd name="T36" fmla="*/ 16705 w 31"/>
                <a:gd name="T37" fmla="*/ 243 h 9"/>
                <a:gd name="T38" fmla="*/ 14898 w 31"/>
                <a:gd name="T39" fmla="*/ 243 h 9"/>
                <a:gd name="T40" fmla="*/ 12272 w 31"/>
                <a:gd name="T41" fmla="*/ 243 h 9"/>
                <a:gd name="T42" fmla="*/ 10501 w 31"/>
                <a:gd name="T43" fmla="*/ 243 h 9"/>
                <a:gd name="T44" fmla="*/ 5573 w 31"/>
                <a:gd name="T45" fmla="*/ 216 h 9"/>
                <a:gd name="T46" fmla="*/ 3214 w 31"/>
                <a:gd name="T47" fmla="*/ 177 h 9"/>
                <a:gd name="T48" fmla="*/ 1 w 31"/>
                <a:gd name="T49" fmla="*/ 145 h 9"/>
                <a:gd name="T50" fmla="*/ 0 w 31"/>
                <a:gd name="T51" fmla="*/ 145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9"/>
                <a:gd name="T80" fmla="*/ 31 w 31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9">
                  <a:moveTo>
                    <a:pt x="0" y="5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7" y="7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4" name="Freeform 1457">
              <a:extLst>
                <a:ext uri="{FF2B5EF4-FFF2-40B4-BE49-F238E27FC236}">
                  <a16:creationId xmlns:a16="http://schemas.microsoft.com/office/drawing/2014/main" id="{52045128-2AAA-4C3E-A5E2-3C6E6CCA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281"/>
              <a:ext cx="32" cy="4"/>
            </a:xfrm>
            <a:custGeom>
              <a:avLst/>
              <a:gdLst>
                <a:gd name="T0" fmla="*/ 12390 w 22"/>
                <a:gd name="T1" fmla="*/ 276 h 3"/>
                <a:gd name="T2" fmla="*/ 12390 w 22"/>
                <a:gd name="T3" fmla="*/ 276 h 3"/>
                <a:gd name="T4" fmla="*/ 11558 w 22"/>
                <a:gd name="T5" fmla="*/ 276 h 3"/>
                <a:gd name="T6" fmla="*/ 11402 w 22"/>
                <a:gd name="T7" fmla="*/ 276 h 3"/>
                <a:gd name="T8" fmla="*/ 10441 w 22"/>
                <a:gd name="T9" fmla="*/ 276 h 3"/>
                <a:gd name="T10" fmla="*/ 9121 w 22"/>
                <a:gd name="T11" fmla="*/ 276 h 3"/>
                <a:gd name="T12" fmla="*/ 7946 w 22"/>
                <a:gd name="T13" fmla="*/ 276 h 3"/>
                <a:gd name="T14" fmla="*/ 6271 w 22"/>
                <a:gd name="T15" fmla="*/ 276 h 3"/>
                <a:gd name="T16" fmla="*/ 4185 w 22"/>
                <a:gd name="T17" fmla="*/ 276 h 3"/>
                <a:gd name="T18" fmla="*/ 2547 w 22"/>
                <a:gd name="T19" fmla="*/ 276 h 3"/>
                <a:gd name="T20" fmla="*/ 1204 w 22"/>
                <a:gd name="T21" fmla="*/ 276 h 3"/>
                <a:gd name="T22" fmla="*/ 0 w 22"/>
                <a:gd name="T23" fmla="*/ 276 h 3"/>
                <a:gd name="T24" fmla="*/ 0 w 22"/>
                <a:gd name="T25" fmla="*/ 276 h 3"/>
                <a:gd name="T26" fmla="*/ 1 w 22"/>
                <a:gd name="T27" fmla="*/ 276 h 3"/>
                <a:gd name="T28" fmla="*/ 1204 w 22"/>
                <a:gd name="T29" fmla="*/ 1 h 3"/>
                <a:gd name="T30" fmla="*/ 1204 w 22"/>
                <a:gd name="T31" fmla="*/ 1 h 3"/>
                <a:gd name="T32" fmla="*/ 2547 w 22"/>
                <a:gd name="T33" fmla="*/ 1 h 3"/>
                <a:gd name="T34" fmla="*/ 3705 w 22"/>
                <a:gd name="T35" fmla="*/ 0 h 3"/>
                <a:gd name="T36" fmla="*/ 5389 w 22"/>
                <a:gd name="T37" fmla="*/ 0 h 3"/>
                <a:gd name="T38" fmla="*/ 6817 w 22"/>
                <a:gd name="T39" fmla="*/ 0 h 3"/>
                <a:gd name="T40" fmla="*/ 9121 w 22"/>
                <a:gd name="T41" fmla="*/ 0 h 3"/>
                <a:gd name="T42" fmla="*/ 11402 w 22"/>
                <a:gd name="T43" fmla="*/ 1 h 3"/>
                <a:gd name="T44" fmla="*/ 12390 w 22"/>
                <a:gd name="T45" fmla="*/ 1 h 3"/>
                <a:gd name="T46" fmla="*/ 12390 w 22"/>
                <a:gd name="T47" fmla="*/ 276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3"/>
                <a:gd name="T74" fmla="*/ 22 w 22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3">
                  <a:moveTo>
                    <a:pt x="21" y="2"/>
                  </a:move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5" name="Freeform 1458">
              <a:extLst>
                <a:ext uri="{FF2B5EF4-FFF2-40B4-BE49-F238E27FC236}">
                  <a16:creationId xmlns:a16="http://schemas.microsoft.com/office/drawing/2014/main" id="{D0D29216-000E-4E0A-8530-976BB6ECE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281"/>
              <a:ext cx="41" cy="11"/>
            </a:xfrm>
            <a:custGeom>
              <a:avLst/>
              <a:gdLst>
                <a:gd name="T0" fmla="*/ 17853 w 28"/>
                <a:gd name="T1" fmla="*/ 177 h 9"/>
                <a:gd name="T2" fmla="*/ 17853 w 28"/>
                <a:gd name="T3" fmla="*/ 177 h 9"/>
                <a:gd name="T4" fmla="*/ 17151 w 28"/>
                <a:gd name="T5" fmla="*/ 216 h 9"/>
                <a:gd name="T6" fmla="*/ 16533 w 28"/>
                <a:gd name="T7" fmla="*/ 216 h 9"/>
                <a:gd name="T8" fmla="*/ 15262 w 28"/>
                <a:gd name="T9" fmla="*/ 216 h 9"/>
                <a:gd name="T10" fmla="*/ 13842 w 28"/>
                <a:gd name="T11" fmla="*/ 243 h 9"/>
                <a:gd name="T12" fmla="*/ 11713 w 28"/>
                <a:gd name="T13" fmla="*/ 243 h 9"/>
                <a:gd name="T14" fmla="*/ 9453 w 28"/>
                <a:gd name="T15" fmla="*/ 243 h 9"/>
                <a:gd name="T16" fmla="*/ 5862 w 28"/>
                <a:gd name="T17" fmla="*/ 243 h 9"/>
                <a:gd name="T18" fmla="*/ 3137 w 28"/>
                <a:gd name="T19" fmla="*/ 216 h 9"/>
                <a:gd name="T20" fmla="*/ 1275 w 28"/>
                <a:gd name="T21" fmla="*/ 216 h 9"/>
                <a:gd name="T22" fmla="*/ 0 w 28"/>
                <a:gd name="T23" fmla="*/ 216 h 9"/>
                <a:gd name="T24" fmla="*/ 0 w 28"/>
                <a:gd name="T25" fmla="*/ 177 h 9"/>
                <a:gd name="T26" fmla="*/ 1 w 28"/>
                <a:gd name="T27" fmla="*/ 177 h 9"/>
                <a:gd name="T28" fmla="*/ 1275 w 28"/>
                <a:gd name="T29" fmla="*/ 145 h 9"/>
                <a:gd name="T30" fmla="*/ 1867 w 28"/>
                <a:gd name="T31" fmla="*/ 119 h 9"/>
                <a:gd name="T32" fmla="*/ 3137 w 28"/>
                <a:gd name="T33" fmla="*/ 97 h 9"/>
                <a:gd name="T34" fmla="*/ 5463 w 28"/>
                <a:gd name="T35" fmla="*/ 1 h 9"/>
                <a:gd name="T36" fmla="*/ 7118 w 28"/>
                <a:gd name="T37" fmla="*/ 0 h 9"/>
                <a:gd name="T38" fmla="*/ 9847 w 28"/>
                <a:gd name="T39" fmla="*/ 0 h 9"/>
                <a:gd name="T40" fmla="*/ 13842 w 28"/>
                <a:gd name="T41" fmla="*/ 0 h 9"/>
                <a:gd name="T42" fmla="*/ 16533 w 28"/>
                <a:gd name="T43" fmla="*/ 97 h 9"/>
                <a:gd name="T44" fmla="*/ 17853 w 28"/>
                <a:gd name="T45" fmla="*/ 145 h 9"/>
                <a:gd name="T46" fmla="*/ 17853 w 28"/>
                <a:gd name="T47" fmla="*/ 177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9"/>
                <a:gd name="T74" fmla="*/ 28 w 28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9">
                  <a:moveTo>
                    <a:pt x="27" y="6"/>
                  </a:moveTo>
                  <a:lnTo>
                    <a:pt x="27" y="6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9" y="8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7" y="5"/>
                  </a:lnTo>
                  <a:lnTo>
                    <a:pt x="27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6" name="Freeform 1459">
              <a:extLst>
                <a:ext uri="{FF2B5EF4-FFF2-40B4-BE49-F238E27FC236}">
                  <a16:creationId xmlns:a16="http://schemas.microsoft.com/office/drawing/2014/main" id="{96C2CC63-7C37-4393-91D1-9F87A58BD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281"/>
              <a:ext cx="10" cy="4"/>
            </a:xfrm>
            <a:custGeom>
              <a:avLst/>
              <a:gdLst>
                <a:gd name="T0" fmla="*/ 0 w 7"/>
                <a:gd name="T1" fmla="*/ 1 h 3"/>
                <a:gd name="T2" fmla="*/ 0 w 7"/>
                <a:gd name="T3" fmla="*/ 1 h 3"/>
                <a:gd name="T4" fmla="*/ 0 w 7"/>
                <a:gd name="T5" fmla="*/ 1 h 3"/>
                <a:gd name="T6" fmla="*/ 0 w 7"/>
                <a:gd name="T7" fmla="*/ 276 h 3"/>
                <a:gd name="T8" fmla="*/ 0 w 7"/>
                <a:gd name="T9" fmla="*/ 276 h 3"/>
                <a:gd name="T10" fmla="*/ 1 w 7"/>
                <a:gd name="T11" fmla="*/ 276 h 3"/>
                <a:gd name="T12" fmla="*/ 1387 w 7"/>
                <a:gd name="T13" fmla="*/ 276 h 3"/>
                <a:gd name="T14" fmla="*/ 1981 w 7"/>
                <a:gd name="T15" fmla="*/ 276 h 3"/>
                <a:gd name="T16" fmla="*/ 2830 w 7"/>
                <a:gd name="T17" fmla="*/ 276 h 3"/>
                <a:gd name="T18" fmla="*/ 2830 w 7"/>
                <a:gd name="T19" fmla="*/ 276 h 3"/>
                <a:gd name="T20" fmla="*/ 2830 w 7"/>
                <a:gd name="T21" fmla="*/ 276 h 3"/>
                <a:gd name="T22" fmla="*/ 2830 w 7"/>
                <a:gd name="T23" fmla="*/ 1 h 3"/>
                <a:gd name="T24" fmla="*/ 2830 w 7"/>
                <a:gd name="T25" fmla="*/ 0 h 3"/>
                <a:gd name="T26" fmla="*/ 2080 w 7"/>
                <a:gd name="T27" fmla="*/ 0 h 3"/>
                <a:gd name="T28" fmla="*/ 1981 w 7"/>
                <a:gd name="T29" fmla="*/ 0 h 3"/>
                <a:gd name="T30" fmla="*/ 1387 w 7"/>
                <a:gd name="T31" fmla="*/ 0 h 3"/>
                <a:gd name="T32" fmla="*/ 971 w 7"/>
                <a:gd name="T33" fmla="*/ 0 h 3"/>
                <a:gd name="T34" fmla="*/ 1 w 7"/>
                <a:gd name="T35" fmla="*/ 1 h 3"/>
                <a:gd name="T36" fmla="*/ 0 w 7"/>
                <a:gd name="T37" fmla="*/ 1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3"/>
                <a:gd name="T59" fmla="*/ 7 w 7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3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402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7" name="Freeform 1460">
              <a:extLst>
                <a:ext uri="{FF2B5EF4-FFF2-40B4-BE49-F238E27FC236}">
                  <a16:creationId xmlns:a16="http://schemas.microsoft.com/office/drawing/2014/main" id="{E6820DAF-4A98-411E-BF7F-36E7065A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281"/>
              <a:ext cx="19" cy="11"/>
            </a:xfrm>
            <a:custGeom>
              <a:avLst/>
              <a:gdLst>
                <a:gd name="T0" fmla="*/ 0 w 13"/>
                <a:gd name="T1" fmla="*/ 2 h 9"/>
                <a:gd name="T2" fmla="*/ 0 w 13"/>
                <a:gd name="T3" fmla="*/ 2 h 9"/>
                <a:gd name="T4" fmla="*/ 0 w 13"/>
                <a:gd name="T5" fmla="*/ 119 h 9"/>
                <a:gd name="T6" fmla="*/ 0 w 13"/>
                <a:gd name="T7" fmla="*/ 145 h 9"/>
                <a:gd name="T8" fmla="*/ 0 w 13"/>
                <a:gd name="T9" fmla="*/ 177 h 9"/>
                <a:gd name="T10" fmla="*/ 0 w 13"/>
                <a:gd name="T11" fmla="*/ 216 h 9"/>
                <a:gd name="T12" fmla="*/ 1258 w 13"/>
                <a:gd name="T13" fmla="*/ 216 h 9"/>
                <a:gd name="T14" fmla="*/ 3082 w 13"/>
                <a:gd name="T15" fmla="*/ 216 h 9"/>
                <a:gd name="T16" fmla="*/ 5330 w 13"/>
                <a:gd name="T17" fmla="*/ 243 h 9"/>
                <a:gd name="T18" fmla="*/ 6941 w 13"/>
                <a:gd name="T19" fmla="*/ 243 h 9"/>
                <a:gd name="T20" fmla="*/ 6941 w 13"/>
                <a:gd name="T21" fmla="*/ 216 h 9"/>
                <a:gd name="T22" fmla="*/ 7790 w 13"/>
                <a:gd name="T23" fmla="*/ 177 h 9"/>
                <a:gd name="T24" fmla="*/ 7790 w 13"/>
                <a:gd name="T25" fmla="*/ 97 h 9"/>
                <a:gd name="T26" fmla="*/ 6941 w 13"/>
                <a:gd name="T27" fmla="*/ 0 h 9"/>
                <a:gd name="T28" fmla="*/ 5742 w 13"/>
                <a:gd name="T29" fmla="*/ 0 h 9"/>
                <a:gd name="T30" fmla="*/ 5330 w 13"/>
                <a:gd name="T31" fmla="*/ 0 h 9"/>
                <a:gd name="T32" fmla="*/ 3082 w 13"/>
                <a:gd name="T33" fmla="*/ 0 h 9"/>
                <a:gd name="T34" fmla="*/ 1839 w 13"/>
                <a:gd name="T35" fmla="*/ 1 h 9"/>
                <a:gd name="T36" fmla="*/ 1 w 13"/>
                <a:gd name="T37" fmla="*/ 2 h 9"/>
                <a:gd name="T38" fmla="*/ 0 w 13"/>
                <a:gd name="T39" fmla="*/ 2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9"/>
                <a:gd name="T62" fmla="*/ 13 w 13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9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8" name="Freeform 1461">
              <a:extLst>
                <a:ext uri="{FF2B5EF4-FFF2-40B4-BE49-F238E27FC236}">
                  <a16:creationId xmlns:a16="http://schemas.microsoft.com/office/drawing/2014/main" id="{42F9B93A-B11C-4971-A679-5089B0A8A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2282"/>
              <a:ext cx="5" cy="1"/>
            </a:xfrm>
            <a:custGeom>
              <a:avLst/>
              <a:gdLst>
                <a:gd name="T0" fmla="*/ 6147 w 3"/>
                <a:gd name="T1" fmla="*/ 0 h 1"/>
                <a:gd name="T2" fmla="*/ 10245 w 3"/>
                <a:gd name="T3" fmla="*/ 0 h 1"/>
                <a:gd name="T4" fmla="*/ 10245 w 3"/>
                <a:gd name="T5" fmla="*/ 0 h 1"/>
                <a:gd name="T6" fmla="*/ 6147 w 3"/>
                <a:gd name="T7" fmla="*/ 0 h 1"/>
                <a:gd name="T8" fmla="*/ 6147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w 3"/>
                <a:gd name="T15" fmla="*/ 0 h 1"/>
                <a:gd name="T16" fmla="*/ 6147 w 3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9" name="Freeform 1462">
              <a:extLst>
                <a:ext uri="{FF2B5EF4-FFF2-40B4-BE49-F238E27FC236}">
                  <a16:creationId xmlns:a16="http://schemas.microsoft.com/office/drawing/2014/main" id="{B1277D10-C1D3-4992-A8A4-96C96426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83"/>
              <a:ext cx="10" cy="3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1166 h 2"/>
                <a:gd name="T6" fmla="*/ 0 w 7"/>
                <a:gd name="T7" fmla="*/ 1166 h 2"/>
                <a:gd name="T8" fmla="*/ 1 w 7"/>
                <a:gd name="T9" fmla="*/ 1166 h 2"/>
                <a:gd name="T10" fmla="*/ 1 w 7"/>
                <a:gd name="T11" fmla="*/ 1166 h 2"/>
                <a:gd name="T12" fmla="*/ 971 w 7"/>
                <a:gd name="T13" fmla="*/ 1166 h 2"/>
                <a:gd name="T14" fmla="*/ 1981 w 7"/>
                <a:gd name="T15" fmla="*/ 1166 h 2"/>
                <a:gd name="T16" fmla="*/ 2830 w 7"/>
                <a:gd name="T17" fmla="*/ 1166 h 2"/>
                <a:gd name="T18" fmla="*/ 2830 w 7"/>
                <a:gd name="T19" fmla="*/ 1166 h 2"/>
                <a:gd name="T20" fmla="*/ 2830 w 7"/>
                <a:gd name="T21" fmla="*/ 1166 h 2"/>
                <a:gd name="T22" fmla="*/ 2830 w 7"/>
                <a:gd name="T23" fmla="*/ 0 h 2"/>
                <a:gd name="T24" fmla="*/ 2830 w 7"/>
                <a:gd name="T25" fmla="*/ 0 h 2"/>
                <a:gd name="T26" fmla="*/ 2830 w 7"/>
                <a:gd name="T27" fmla="*/ 0 h 2"/>
                <a:gd name="T28" fmla="*/ 2080 w 7"/>
                <a:gd name="T29" fmla="*/ 0 h 2"/>
                <a:gd name="T30" fmla="*/ 1981 w 7"/>
                <a:gd name="T31" fmla="*/ 0 h 2"/>
                <a:gd name="T32" fmla="*/ 1387 w 7"/>
                <a:gd name="T33" fmla="*/ 0 h 2"/>
                <a:gd name="T34" fmla="*/ 971 w 7"/>
                <a:gd name="T35" fmla="*/ 0 h 2"/>
                <a:gd name="T36" fmla="*/ 1 w 7"/>
                <a:gd name="T37" fmla="*/ 0 h 2"/>
                <a:gd name="T38" fmla="*/ 0 w 7"/>
                <a:gd name="T39" fmla="*/ 0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2"/>
                <a:gd name="T62" fmla="*/ 7 w 7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402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0" name="Freeform 1463">
              <a:extLst>
                <a:ext uri="{FF2B5EF4-FFF2-40B4-BE49-F238E27FC236}">
                  <a16:creationId xmlns:a16="http://schemas.microsoft.com/office/drawing/2014/main" id="{8552D039-669E-4177-98AB-FCB774D2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83"/>
              <a:ext cx="19" cy="1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1 h 8"/>
                <a:gd name="T4" fmla="*/ 0 w 13"/>
                <a:gd name="T5" fmla="*/ 110 h 8"/>
                <a:gd name="T6" fmla="*/ 0 w 13"/>
                <a:gd name="T7" fmla="*/ 169 h 8"/>
                <a:gd name="T8" fmla="*/ 0 w 13"/>
                <a:gd name="T9" fmla="*/ 231 h 8"/>
                <a:gd name="T10" fmla="*/ 1 w 13"/>
                <a:gd name="T11" fmla="*/ 280 h 8"/>
                <a:gd name="T12" fmla="*/ 1258 w 13"/>
                <a:gd name="T13" fmla="*/ 280 h 8"/>
                <a:gd name="T14" fmla="*/ 2688 w 13"/>
                <a:gd name="T15" fmla="*/ 280 h 8"/>
                <a:gd name="T16" fmla="*/ 4504 w 13"/>
                <a:gd name="T17" fmla="*/ 305 h 8"/>
                <a:gd name="T18" fmla="*/ 6941 w 13"/>
                <a:gd name="T19" fmla="*/ 305 h 8"/>
                <a:gd name="T20" fmla="*/ 7790 w 13"/>
                <a:gd name="T21" fmla="*/ 305 h 8"/>
                <a:gd name="T22" fmla="*/ 7790 w 13"/>
                <a:gd name="T23" fmla="*/ 231 h 8"/>
                <a:gd name="T24" fmla="*/ 7790 w 13"/>
                <a:gd name="T25" fmla="*/ 125 h 8"/>
                <a:gd name="T26" fmla="*/ 7790 w 13"/>
                <a:gd name="T27" fmla="*/ 0 h 8"/>
                <a:gd name="T28" fmla="*/ 6941 w 13"/>
                <a:gd name="T29" fmla="*/ 0 h 8"/>
                <a:gd name="T30" fmla="*/ 6583 w 13"/>
                <a:gd name="T31" fmla="*/ 0 h 8"/>
                <a:gd name="T32" fmla="*/ 5330 w 13"/>
                <a:gd name="T33" fmla="*/ 0 h 8"/>
                <a:gd name="T34" fmla="*/ 3929 w 13"/>
                <a:gd name="T35" fmla="*/ 0 h 8"/>
                <a:gd name="T36" fmla="*/ 1839 w 13"/>
                <a:gd name="T37" fmla="*/ 0 h 8"/>
                <a:gd name="T38" fmla="*/ 1 w 13"/>
                <a:gd name="T39" fmla="*/ 1 h 8"/>
                <a:gd name="T40" fmla="*/ 0 w 13"/>
                <a:gd name="T41" fmla="*/ 1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"/>
                <a:gd name="T65" fmla="*/ 13 w 13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1" name="Freeform 1464">
              <a:extLst>
                <a:ext uri="{FF2B5EF4-FFF2-40B4-BE49-F238E27FC236}">
                  <a16:creationId xmlns:a16="http://schemas.microsoft.com/office/drawing/2014/main" id="{097FCB55-4DBF-401D-93C0-1AE4D5D89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283"/>
              <a:ext cx="4" cy="3"/>
            </a:xfrm>
            <a:custGeom>
              <a:avLst/>
              <a:gdLst>
                <a:gd name="T0" fmla="*/ 1 w 3"/>
                <a:gd name="T1" fmla="*/ 1166 h 2"/>
                <a:gd name="T2" fmla="*/ 276 w 3"/>
                <a:gd name="T3" fmla="*/ 1166 h 2"/>
                <a:gd name="T4" fmla="*/ 276 w 3"/>
                <a:gd name="T5" fmla="*/ 1166 h 2"/>
                <a:gd name="T6" fmla="*/ 276 w 3"/>
                <a:gd name="T7" fmla="*/ 0 h 2"/>
                <a:gd name="T8" fmla="*/ 1 w 3"/>
                <a:gd name="T9" fmla="*/ 0 h 2"/>
                <a:gd name="T10" fmla="*/ 0 w 3"/>
                <a:gd name="T11" fmla="*/ 0 h 2"/>
                <a:gd name="T12" fmla="*/ 0 w 3"/>
                <a:gd name="T13" fmla="*/ 1166 h 2"/>
                <a:gd name="T14" fmla="*/ 0 w 3"/>
                <a:gd name="T15" fmla="*/ 1166 h 2"/>
                <a:gd name="T16" fmla="*/ 1 w 3"/>
                <a:gd name="T17" fmla="*/ 1166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2" name="Freeform 1465">
              <a:extLst>
                <a:ext uri="{FF2B5EF4-FFF2-40B4-BE49-F238E27FC236}">
                  <a16:creationId xmlns:a16="http://schemas.microsoft.com/office/drawing/2014/main" id="{3D26CE1C-54D9-401D-9B64-B00BA9ED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267"/>
              <a:ext cx="48" cy="75"/>
            </a:xfrm>
            <a:custGeom>
              <a:avLst/>
              <a:gdLst>
                <a:gd name="T0" fmla="*/ 3626 w 32"/>
                <a:gd name="T1" fmla="*/ 0 h 60"/>
                <a:gd name="T2" fmla="*/ 3626 w 32"/>
                <a:gd name="T3" fmla="*/ 0 h 60"/>
                <a:gd name="T4" fmla="*/ 6012 w 32"/>
                <a:gd name="T5" fmla="*/ 1 h 60"/>
                <a:gd name="T6" fmla="*/ 7079 w 32"/>
                <a:gd name="T7" fmla="*/ 119 h 60"/>
                <a:gd name="T8" fmla="*/ 7788 w 32"/>
                <a:gd name="T9" fmla="*/ 186 h 60"/>
                <a:gd name="T10" fmla="*/ 8928 w 32"/>
                <a:gd name="T11" fmla="*/ 233 h 60"/>
                <a:gd name="T12" fmla="*/ 9842 w 32"/>
                <a:gd name="T13" fmla="*/ 364 h 60"/>
                <a:gd name="T14" fmla="*/ 11237 w 32"/>
                <a:gd name="T15" fmla="*/ 455 h 60"/>
                <a:gd name="T16" fmla="*/ 11237 w 32"/>
                <a:gd name="T17" fmla="*/ 569 h 60"/>
                <a:gd name="T18" fmla="*/ 11237 w 32"/>
                <a:gd name="T19" fmla="*/ 711 h 60"/>
                <a:gd name="T20" fmla="*/ 9842 w 32"/>
                <a:gd name="T21" fmla="*/ 889 h 60"/>
                <a:gd name="T22" fmla="*/ 8928 w 32"/>
                <a:gd name="T23" fmla="*/ 1033 h 60"/>
                <a:gd name="T24" fmla="*/ 7079 w 32"/>
                <a:gd name="T25" fmla="*/ 1241 h 60"/>
                <a:gd name="T26" fmla="*/ 7079 w 32"/>
                <a:gd name="T27" fmla="*/ 1389 h 60"/>
                <a:gd name="T28" fmla="*/ 5223 w 32"/>
                <a:gd name="T29" fmla="*/ 1551 h 60"/>
                <a:gd name="T30" fmla="*/ 3626 w 32"/>
                <a:gd name="T31" fmla="*/ 1673 h 60"/>
                <a:gd name="T32" fmla="*/ 3482 w 32"/>
                <a:gd name="T33" fmla="*/ 1814 h 60"/>
                <a:gd name="T34" fmla="*/ 1911 w 32"/>
                <a:gd name="T35" fmla="*/ 1818 h 60"/>
                <a:gd name="T36" fmla="*/ 1911 w 32"/>
                <a:gd name="T37" fmla="*/ 1939 h 60"/>
                <a:gd name="T38" fmla="*/ 1166 w 32"/>
                <a:gd name="T39" fmla="*/ 2018 h 60"/>
                <a:gd name="T40" fmla="*/ 0 w 32"/>
                <a:gd name="T41" fmla="*/ 2116 h 60"/>
                <a:gd name="T42" fmla="*/ 0 w 32"/>
                <a:gd name="T43" fmla="*/ 2170 h 60"/>
                <a:gd name="T44" fmla="*/ 0 w 32"/>
                <a:gd name="T45" fmla="*/ 2273 h 60"/>
                <a:gd name="T46" fmla="*/ 0 w 32"/>
                <a:gd name="T47" fmla="*/ 2424 h 60"/>
                <a:gd name="T48" fmla="*/ 1166 w 32"/>
                <a:gd name="T49" fmla="*/ 2523 h 60"/>
                <a:gd name="T50" fmla="*/ 1911 w 32"/>
                <a:gd name="T51" fmla="*/ 2614 h 60"/>
                <a:gd name="T52" fmla="*/ 5223 w 32"/>
                <a:gd name="T53" fmla="*/ 2645 h 60"/>
                <a:gd name="T54" fmla="*/ 7788 w 32"/>
                <a:gd name="T55" fmla="*/ 2645 h 60"/>
                <a:gd name="T56" fmla="*/ 11237 w 32"/>
                <a:gd name="T57" fmla="*/ 2614 h 60"/>
                <a:gd name="T58" fmla="*/ 12981 w 32"/>
                <a:gd name="T59" fmla="*/ 2614 h 60"/>
                <a:gd name="T60" fmla="*/ 15692 w 32"/>
                <a:gd name="T61" fmla="*/ 2614 h 60"/>
                <a:gd name="T62" fmla="*/ 17676 w 32"/>
                <a:gd name="T63" fmla="*/ 2614 h 60"/>
                <a:gd name="T64" fmla="*/ 19520 w 32"/>
                <a:gd name="T65" fmla="*/ 2614 h 60"/>
                <a:gd name="T66" fmla="*/ 22964 w 32"/>
                <a:gd name="T67" fmla="*/ 2614 h 60"/>
                <a:gd name="T68" fmla="*/ 24696 w 32"/>
                <a:gd name="T69" fmla="*/ 2614 h 60"/>
                <a:gd name="T70" fmla="*/ 27365 w 32"/>
                <a:gd name="T71" fmla="*/ 2541 h 60"/>
                <a:gd name="T72" fmla="*/ 30920 w 32"/>
                <a:gd name="T73" fmla="*/ 2461 h 60"/>
                <a:gd name="T74" fmla="*/ 30920 w 32"/>
                <a:gd name="T75" fmla="*/ 2286 h 60"/>
                <a:gd name="T76" fmla="*/ 30920 w 32"/>
                <a:gd name="T77" fmla="*/ 2273 h 60"/>
                <a:gd name="T78" fmla="*/ 30920 w 32"/>
                <a:gd name="T79" fmla="*/ 2268 h 60"/>
                <a:gd name="T80" fmla="*/ 29687 w 32"/>
                <a:gd name="T81" fmla="*/ 2170 h 60"/>
                <a:gd name="T82" fmla="*/ 28844 w 32"/>
                <a:gd name="T83" fmla="*/ 2116 h 60"/>
                <a:gd name="T84" fmla="*/ 27365 w 32"/>
                <a:gd name="T85" fmla="*/ 2091 h 60"/>
                <a:gd name="T86" fmla="*/ 27000 w 32"/>
                <a:gd name="T87" fmla="*/ 2018 h 60"/>
                <a:gd name="T88" fmla="*/ 24696 w 32"/>
                <a:gd name="T89" fmla="*/ 1939 h 60"/>
                <a:gd name="T90" fmla="*/ 22964 w 32"/>
                <a:gd name="T91" fmla="*/ 1939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60"/>
                <a:gd name="T140" fmla="*/ 32 w 32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60">
                  <a:moveTo>
                    <a:pt x="4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8" y="57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0"/>
                  </a:lnTo>
                  <a:lnTo>
                    <a:pt x="30" y="49"/>
                  </a:lnTo>
                  <a:lnTo>
                    <a:pt x="29" y="47"/>
                  </a:lnTo>
                  <a:lnTo>
                    <a:pt x="28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3" y="43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3" name="Freeform 1466">
              <a:extLst>
                <a:ext uri="{FF2B5EF4-FFF2-40B4-BE49-F238E27FC236}">
                  <a16:creationId xmlns:a16="http://schemas.microsoft.com/office/drawing/2014/main" id="{DA1B603B-91A9-4DCB-8269-665BC2B9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324"/>
              <a:ext cx="24" cy="25"/>
            </a:xfrm>
            <a:custGeom>
              <a:avLst/>
              <a:gdLst>
                <a:gd name="T0" fmla="*/ 0 w 16"/>
                <a:gd name="T1" fmla="*/ 0 h 20"/>
                <a:gd name="T2" fmla="*/ 0 w 16"/>
                <a:gd name="T3" fmla="*/ 0 h 20"/>
                <a:gd name="T4" fmla="*/ 1166 w 16"/>
                <a:gd name="T5" fmla="*/ 0 h 20"/>
                <a:gd name="T6" fmla="*/ 1166 w 16"/>
                <a:gd name="T7" fmla="*/ 1 h 20"/>
                <a:gd name="T8" fmla="*/ 3482 w 16"/>
                <a:gd name="T9" fmla="*/ 110 h 20"/>
                <a:gd name="T10" fmla="*/ 5223 w 16"/>
                <a:gd name="T11" fmla="*/ 173 h 20"/>
                <a:gd name="T12" fmla="*/ 7079 w 16"/>
                <a:gd name="T13" fmla="*/ 305 h 20"/>
                <a:gd name="T14" fmla="*/ 8928 w 16"/>
                <a:gd name="T15" fmla="*/ 455 h 20"/>
                <a:gd name="T16" fmla="*/ 11691 w 16"/>
                <a:gd name="T17" fmla="*/ 661 h 20"/>
                <a:gd name="T18" fmla="*/ 15168 w 16"/>
                <a:gd name="T19" fmla="*/ 833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0"/>
                <a:gd name="T32" fmla="*/ 16 w 1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5" y="19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4" name="Freeform 1467">
              <a:extLst>
                <a:ext uri="{FF2B5EF4-FFF2-40B4-BE49-F238E27FC236}">
                  <a16:creationId xmlns:a16="http://schemas.microsoft.com/office/drawing/2014/main" id="{38BE16D2-7EC6-49FE-B19B-31C53F5C5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285"/>
              <a:ext cx="24" cy="5"/>
            </a:xfrm>
            <a:custGeom>
              <a:avLst/>
              <a:gdLst>
                <a:gd name="T0" fmla="*/ 0 w 16"/>
                <a:gd name="T1" fmla="*/ 125 h 4"/>
                <a:gd name="T2" fmla="*/ 0 w 16"/>
                <a:gd name="T3" fmla="*/ 125 h 4"/>
                <a:gd name="T4" fmla="*/ 1911 w 16"/>
                <a:gd name="T5" fmla="*/ 125 h 4"/>
                <a:gd name="T6" fmla="*/ 3626 w 16"/>
                <a:gd name="T7" fmla="*/ 110 h 4"/>
                <a:gd name="T8" fmla="*/ 6012 w 16"/>
                <a:gd name="T9" fmla="*/ 110 h 4"/>
                <a:gd name="T10" fmla="*/ 7788 w 16"/>
                <a:gd name="T11" fmla="*/ 110 h 4"/>
                <a:gd name="T12" fmla="*/ 11237 w 16"/>
                <a:gd name="T13" fmla="*/ 1 h 4"/>
                <a:gd name="T14" fmla="*/ 12981 w 16"/>
                <a:gd name="T15" fmla="*/ 1 h 4"/>
                <a:gd name="T16" fmla="*/ 15168 w 16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"/>
                <a:gd name="T29" fmla="*/ 16 w 1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5" name="Freeform 1468">
              <a:extLst>
                <a:ext uri="{FF2B5EF4-FFF2-40B4-BE49-F238E27FC236}">
                  <a16:creationId xmlns:a16="http://schemas.microsoft.com/office/drawing/2014/main" id="{017E7237-A0E8-496E-BF87-E482BA1F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90"/>
              <a:ext cx="23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2019 w 15"/>
                <a:gd name="T5" fmla="*/ 0 h 3"/>
                <a:gd name="T6" fmla="*/ 3096 w 15"/>
                <a:gd name="T7" fmla="*/ 0 h 3"/>
                <a:gd name="T8" fmla="*/ 5382 w 15"/>
                <a:gd name="T9" fmla="*/ 0 h 3"/>
                <a:gd name="T10" fmla="*/ 8252 w 15"/>
                <a:gd name="T11" fmla="*/ 0 h 3"/>
                <a:gd name="T12" fmla="*/ 12653 w 15"/>
                <a:gd name="T13" fmla="*/ 0 h 3"/>
                <a:gd name="T14" fmla="*/ 15879 w 15"/>
                <a:gd name="T15" fmla="*/ 1 h 3"/>
                <a:gd name="T16" fmla="*/ 19027 w 15"/>
                <a:gd name="T17" fmla="*/ 1 h 3"/>
                <a:gd name="T18" fmla="*/ 19401 w 15"/>
                <a:gd name="T19" fmla="*/ 2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"/>
                <a:gd name="T32" fmla="*/ 15 w 1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2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6" name="Freeform 1469">
              <a:extLst>
                <a:ext uri="{FF2B5EF4-FFF2-40B4-BE49-F238E27FC236}">
                  <a16:creationId xmlns:a16="http://schemas.microsoft.com/office/drawing/2014/main" id="{8F9E8F5B-2422-49C2-864F-FA9A1A12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277"/>
              <a:ext cx="38" cy="11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0 h 9"/>
                <a:gd name="T4" fmla="*/ 1839 w 26"/>
                <a:gd name="T5" fmla="*/ 0 h 9"/>
                <a:gd name="T6" fmla="*/ 3082 w 26"/>
                <a:gd name="T7" fmla="*/ 0 h 9"/>
                <a:gd name="T8" fmla="*/ 4504 w 26"/>
                <a:gd name="T9" fmla="*/ 0 h 9"/>
                <a:gd name="T10" fmla="*/ 6583 w 26"/>
                <a:gd name="T11" fmla="*/ 0 h 9"/>
                <a:gd name="T12" fmla="*/ 7790 w 26"/>
                <a:gd name="T13" fmla="*/ 0 h 9"/>
                <a:gd name="T14" fmla="*/ 8451 w 26"/>
                <a:gd name="T15" fmla="*/ 0 h 9"/>
                <a:gd name="T16" fmla="*/ 10145 w 26"/>
                <a:gd name="T17" fmla="*/ 1 h 9"/>
                <a:gd name="T18" fmla="*/ 11385 w 26"/>
                <a:gd name="T19" fmla="*/ 2 h 9"/>
                <a:gd name="T20" fmla="*/ 13325 w 26"/>
                <a:gd name="T21" fmla="*/ 119 h 9"/>
                <a:gd name="T22" fmla="*/ 14827 w 26"/>
                <a:gd name="T23" fmla="*/ 177 h 9"/>
                <a:gd name="T24" fmla="*/ 16013 w 26"/>
                <a:gd name="T25" fmla="*/ 216 h 9"/>
                <a:gd name="T26" fmla="*/ 16013 w 26"/>
                <a:gd name="T27" fmla="*/ 243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9"/>
                <a:gd name="T44" fmla="*/ 26 w 2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9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25" y="8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7" name="Freeform 1470">
              <a:extLst>
                <a:ext uri="{FF2B5EF4-FFF2-40B4-BE49-F238E27FC236}">
                  <a16:creationId xmlns:a16="http://schemas.microsoft.com/office/drawing/2014/main" id="{3C21F10A-1693-4E77-8828-6E34F921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78"/>
              <a:ext cx="12" cy="10"/>
            </a:xfrm>
            <a:custGeom>
              <a:avLst/>
              <a:gdLst>
                <a:gd name="T0" fmla="*/ 7079 w 8"/>
                <a:gd name="T1" fmla="*/ 0 h 8"/>
                <a:gd name="T2" fmla="*/ 7079 w 8"/>
                <a:gd name="T3" fmla="*/ 0 h 8"/>
                <a:gd name="T4" fmla="*/ 6012 w 8"/>
                <a:gd name="T5" fmla="*/ 0 h 8"/>
                <a:gd name="T6" fmla="*/ 5223 w 8"/>
                <a:gd name="T7" fmla="*/ 110 h 8"/>
                <a:gd name="T8" fmla="*/ 1911 w 8"/>
                <a:gd name="T9" fmla="*/ 169 h 8"/>
                <a:gd name="T10" fmla="*/ 0 w 8"/>
                <a:gd name="T11" fmla="*/ 30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8" name="Freeform 1471">
              <a:extLst>
                <a:ext uri="{FF2B5EF4-FFF2-40B4-BE49-F238E27FC236}">
                  <a16:creationId xmlns:a16="http://schemas.microsoft.com/office/drawing/2014/main" id="{0B1E2C37-A9E6-4481-83B8-37D839BB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276"/>
              <a:ext cx="36" cy="11"/>
            </a:xfrm>
            <a:custGeom>
              <a:avLst/>
              <a:gdLst>
                <a:gd name="T0" fmla="*/ 23126 w 24"/>
                <a:gd name="T1" fmla="*/ 243 h 9"/>
                <a:gd name="T2" fmla="*/ 23126 w 24"/>
                <a:gd name="T3" fmla="*/ 243 h 9"/>
                <a:gd name="T4" fmla="*/ 23126 w 24"/>
                <a:gd name="T5" fmla="*/ 216 h 9"/>
                <a:gd name="T6" fmla="*/ 22004 w 24"/>
                <a:gd name="T7" fmla="*/ 177 h 9"/>
                <a:gd name="T8" fmla="*/ 21078 w 24"/>
                <a:gd name="T9" fmla="*/ 119 h 9"/>
                <a:gd name="T10" fmla="*/ 19229 w 24"/>
                <a:gd name="T11" fmla="*/ 97 h 9"/>
                <a:gd name="T12" fmla="*/ 15897 w 24"/>
                <a:gd name="T13" fmla="*/ 1 h 9"/>
                <a:gd name="T14" fmla="*/ 13284 w 24"/>
                <a:gd name="T15" fmla="*/ 0 h 9"/>
                <a:gd name="T16" fmla="*/ 10359 w 24"/>
                <a:gd name="T17" fmla="*/ 0 h 9"/>
                <a:gd name="T18" fmla="*/ 9368 w 24"/>
                <a:gd name="T19" fmla="*/ 0 h 9"/>
                <a:gd name="T20" fmla="*/ 7626 w 24"/>
                <a:gd name="T21" fmla="*/ 0 h 9"/>
                <a:gd name="T22" fmla="*/ 4163 w 24"/>
                <a:gd name="T23" fmla="*/ 1 h 9"/>
                <a:gd name="T24" fmla="*/ 0 w 24"/>
                <a:gd name="T25" fmla="*/ 9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9"/>
                <a:gd name="T41" fmla="*/ 24 w 24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9">
                  <a:moveTo>
                    <a:pt x="23" y="8"/>
                  </a:moveTo>
                  <a:lnTo>
                    <a:pt x="23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9" name="Freeform 1472">
              <a:extLst>
                <a:ext uri="{FF2B5EF4-FFF2-40B4-BE49-F238E27FC236}">
                  <a16:creationId xmlns:a16="http://schemas.microsoft.com/office/drawing/2014/main" id="{2878B848-0757-482E-8253-CE9A5BED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281"/>
              <a:ext cx="7" cy="7"/>
            </a:xfrm>
            <a:custGeom>
              <a:avLst/>
              <a:gdLst>
                <a:gd name="T0" fmla="*/ 1182 w 5"/>
                <a:gd name="T1" fmla="*/ 0 h 6"/>
                <a:gd name="T2" fmla="*/ 1182 w 5"/>
                <a:gd name="T3" fmla="*/ 0 h 6"/>
                <a:gd name="T4" fmla="*/ 844 w 5"/>
                <a:gd name="T5" fmla="*/ 1 h 6"/>
                <a:gd name="T6" fmla="*/ 844 w 5"/>
                <a:gd name="T7" fmla="*/ 2 h 6"/>
                <a:gd name="T8" fmla="*/ 1 w 5"/>
                <a:gd name="T9" fmla="*/ 55 h 6"/>
                <a:gd name="T10" fmla="*/ 0 w 5"/>
                <a:gd name="T11" fmla="*/ 6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0" name="Freeform 1473">
              <a:extLst>
                <a:ext uri="{FF2B5EF4-FFF2-40B4-BE49-F238E27FC236}">
                  <a16:creationId xmlns:a16="http://schemas.microsoft.com/office/drawing/2014/main" id="{19637A47-5DEE-4F76-81A7-7CFD74B41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366"/>
              <a:ext cx="4" cy="8"/>
            </a:xfrm>
            <a:custGeom>
              <a:avLst/>
              <a:gdLst>
                <a:gd name="T0" fmla="*/ 276 w 3"/>
                <a:gd name="T1" fmla="*/ 0 h 7"/>
                <a:gd name="T2" fmla="*/ 276 w 3"/>
                <a:gd name="T3" fmla="*/ 0 h 7"/>
                <a:gd name="T4" fmla="*/ 1 w 3"/>
                <a:gd name="T5" fmla="*/ 2 h 7"/>
                <a:gd name="T6" fmla="*/ 0 w 3"/>
                <a:gd name="T7" fmla="*/ 3 h 7"/>
                <a:gd name="T8" fmla="*/ 0 w 3"/>
                <a:gd name="T9" fmla="*/ 43 h 7"/>
                <a:gd name="T10" fmla="*/ 0 w 3"/>
                <a:gd name="T11" fmla="*/ 5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2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1" name="Freeform 1474">
              <a:extLst>
                <a:ext uri="{FF2B5EF4-FFF2-40B4-BE49-F238E27FC236}">
                  <a16:creationId xmlns:a16="http://schemas.microsoft.com/office/drawing/2014/main" id="{2BFE29AC-B9BD-458D-A86F-877C9938F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369"/>
              <a:ext cx="77" cy="4"/>
            </a:xfrm>
            <a:custGeom>
              <a:avLst/>
              <a:gdLst>
                <a:gd name="T0" fmla="*/ 0 w 52"/>
                <a:gd name="T1" fmla="*/ 0 h 3"/>
                <a:gd name="T2" fmla="*/ 0 w 52"/>
                <a:gd name="T3" fmla="*/ 0 h 3"/>
                <a:gd name="T4" fmla="*/ 1404 w 52"/>
                <a:gd name="T5" fmla="*/ 0 h 3"/>
                <a:gd name="T6" fmla="*/ 2079 w 52"/>
                <a:gd name="T7" fmla="*/ 0 h 3"/>
                <a:gd name="T8" fmla="*/ 4559 w 52"/>
                <a:gd name="T9" fmla="*/ 0 h 3"/>
                <a:gd name="T10" fmla="*/ 6532 w 52"/>
                <a:gd name="T11" fmla="*/ 0 h 3"/>
                <a:gd name="T12" fmla="*/ 8740 w 52"/>
                <a:gd name="T13" fmla="*/ 0 h 3"/>
                <a:gd name="T14" fmla="*/ 9997 w 52"/>
                <a:gd name="T15" fmla="*/ 0 h 3"/>
                <a:gd name="T16" fmla="*/ 12021 w 52"/>
                <a:gd name="T17" fmla="*/ 1 h 3"/>
                <a:gd name="T18" fmla="*/ 13377 w 52"/>
                <a:gd name="T19" fmla="*/ 1 h 3"/>
                <a:gd name="T20" fmla="*/ 15784 w 52"/>
                <a:gd name="T21" fmla="*/ 276 h 3"/>
                <a:gd name="T22" fmla="*/ 17800 w 52"/>
                <a:gd name="T23" fmla="*/ 276 h 3"/>
                <a:gd name="T24" fmla="*/ 19164 w 52"/>
                <a:gd name="T25" fmla="*/ 276 h 3"/>
                <a:gd name="T26" fmla="*/ 21208 w 52"/>
                <a:gd name="T27" fmla="*/ 276 h 3"/>
                <a:gd name="T28" fmla="*/ 23372 w 52"/>
                <a:gd name="T29" fmla="*/ 1 h 3"/>
                <a:gd name="T30" fmla="*/ 26358 w 52"/>
                <a:gd name="T31" fmla="*/ 1 h 3"/>
                <a:gd name="T32" fmla="*/ 29331 w 52"/>
                <a:gd name="T33" fmla="*/ 0 h 3"/>
                <a:gd name="T34" fmla="*/ 30033 w 52"/>
                <a:gd name="T35" fmla="*/ 0 h 3"/>
                <a:gd name="T36" fmla="*/ 32458 w 52"/>
                <a:gd name="T37" fmla="*/ 0 h 3"/>
                <a:gd name="T38" fmla="*/ 34381 w 52"/>
                <a:gd name="T39" fmla="*/ 0 h 3"/>
                <a:gd name="T40" fmla="*/ 35879 w 52"/>
                <a:gd name="T41" fmla="*/ 0 h 3"/>
                <a:gd name="T42" fmla="*/ 37603 w 52"/>
                <a:gd name="T43" fmla="*/ 0 h 3"/>
                <a:gd name="T44" fmla="*/ 39030 w 52"/>
                <a:gd name="T45" fmla="*/ 0 h 3"/>
                <a:gd name="T46" fmla="*/ 39670 w 52"/>
                <a:gd name="T47" fmla="*/ 0 h 3"/>
                <a:gd name="T48" fmla="*/ 40718 w 52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"/>
                <a:gd name="T77" fmla="*/ 52 w 52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2" name="Freeform 1475">
              <a:extLst>
                <a:ext uri="{FF2B5EF4-FFF2-40B4-BE49-F238E27FC236}">
                  <a16:creationId xmlns:a16="http://schemas.microsoft.com/office/drawing/2014/main" id="{6C52CA81-AC89-4A5F-AE3F-660210A4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366"/>
              <a:ext cx="6" cy="7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1166 w 4"/>
                <a:gd name="T5" fmla="*/ 1 h 6"/>
                <a:gd name="T6" fmla="*/ 1911 w 4"/>
                <a:gd name="T7" fmla="*/ 2 h 6"/>
                <a:gd name="T8" fmla="*/ 3482 w 4"/>
                <a:gd name="T9" fmla="*/ 64 h 6"/>
                <a:gd name="T10" fmla="*/ 3482 w 4"/>
                <a:gd name="T11" fmla="*/ 6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5"/>
                  </a:lnTo>
                </a:path>
              </a:pathLst>
            </a:custGeom>
            <a:noFill/>
            <a:ln w="12700" cap="rnd" cmpd="sng">
              <a:solidFill>
                <a:srgbClr val="6621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3" name="Freeform 1476">
              <a:extLst>
                <a:ext uri="{FF2B5EF4-FFF2-40B4-BE49-F238E27FC236}">
                  <a16:creationId xmlns:a16="http://schemas.microsoft.com/office/drawing/2014/main" id="{E7EA9501-2591-4028-8E07-450D2648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297"/>
              <a:ext cx="74" cy="32"/>
            </a:xfrm>
            <a:custGeom>
              <a:avLst/>
              <a:gdLst>
                <a:gd name="T0" fmla="*/ 3067 w 50"/>
                <a:gd name="T1" fmla="*/ 405 h 26"/>
                <a:gd name="T2" fmla="*/ 4539 w 50"/>
                <a:gd name="T3" fmla="*/ 498 h 26"/>
                <a:gd name="T4" fmla="*/ 6718 w 50"/>
                <a:gd name="T5" fmla="*/ 613 h 26"/>
                <a:gd name="T6" fmla="*/ 9647 w 50"/>
                <a:gd name="T7" fmla="*/ 694 h 26"/>
                <a:gd name="T8" fmla="*/ 11952 w 50"/>
                <a:gd name="T9" fmla="*/ 754 h 26"/>
                <a:gd name="T10" fmla="*/ 14716 w 50"/>
                <a:gd name="T11" fmla="*/ 842 h 26"/>
                <a:gd name="T12" fmla="*/ 17979 w 50"/>
                <a:gd name="T13" fmla="*/ 854 h 26"/>
                <a:gd name="T14" fmla="*/ 21780 w 50"/>
                <a:gd name="T15" fmla="*/ 854 h 26"/>
                <a:gd name="T16" fmla="*/ 25179 w 50"/>
                <a:gd name="T17" fmla="*/ 842 h 26"/>
                <a:gd name="T18" fmla="*/ 29027 w 50"/>
                <a:gd name="T19" fmla="*/ 773 h 26"/>
                <a:gd name="T20" fmla="*/ 30655 w 50"/>
                <a:gd name="T21" fmla="*/ 754 h 26"/>
                <a:gd name="T22" fmla="*/ 32797 w 50"/>
                <a:gd name="T23" fmla="*/ 724 h 26"/>
                <a:gd name="T24" fmla="*/ 35638 w 50"/>
                <a:gd name="T25" fmla="*/ 628 h 26"/>
                <a:gd name="T26" fmla="*/ 35638 w 50"/>
                <a:gd name="T27" fmla="*/ 613 h 26"/>
                <a:gd name="T28" fmla="*/ 37265 w 50"/>
                <a:gd name="T29" fmla="*/ 564 h 26"/>
                <a:gd name="T30" fmla="*/ 37462 w 50"/>
                <a:gd name="T31" fmla="*/ 478 h 26"/>
                <a:gd name="T32" fmla="*/ 37462 w 50"/>
                <a:gd name="T33" fmla="*/ 388 h 26"/>
                <a:gd name="T34" fmla="*/ 38746 w 50"/>
                <a:gd name="T35" fmla="*/ 267 h 26"/>
                <a:gd name="T36" fmla="*/ 37462 w 50"/>
                <a:gd name="T37" fmla="*/ 169 h 26"/>
                <a:gd name="T38" fmla="*/ 37265 w 50"/>
                <a:gd name="T39" fmla="*/ 111 h 26"/>
                <a:gd name="T40" fmla="*/ 35638 w 50"/>
                <a:gd name="T41" fmla="*/ 2 h 26"/>
                <a:gd name="T42" fmla="*/ 34348 w 50"/>
                <a:gd name="T43" fmla="*/ 1 h 26"/>
                <a:gd name="T44" fmla="*/ 32234 w 50"/>
                <a:gd name="T45" fmla="*/ 0 h 26"/>
                <a:gd name="T46" fmla="*/ 30655 w 50"/>
                <a:gd name="T47" fmla="*/ 0 h 26"/>
                <a:gd name="T48" fmla="*/ 29027 w 50"/>
                <a:gd name="T49" fmla="*/ 1 h 26"/>
                <a:gd name="T50" fmla="*/ 27617 w 50"/>
                <a:gd name="T51" fmla="*/ 2 h 26"/>
                <a:gd name="T52" fmla="*/ 25179 w 50"/>
                <a:gd name="T53" fmla="*/ 2 h 26"/>
                <a:gd name="T54" fmla="*/ 23208 w 50"/>
                <a:gd name="T55" fmla="*/ 111 h 26"/>
                <a:gd name="T56" fmla="*/ 21780 w 50"/>
                <a:gd name="T57" fmla="*/ 111 h 26"/>
                <a:gd name="T58" fmla="*/ 19613 w 50"/>
                <a:gd name="T59" fmla="*/ 111 h 26"/>
                <a:gd name="T60" fmla="*/ 17689 w 50"/>
                <a:gd name="T61" fmla="*/ 111 h 26"/>
                <a:gd name="T62" fmla="*/ 15681 w 50"/>
                <a:gd name="T63" fmla="*/ 111 h 26"/>
                <a:gd name="T64" fmla="*/ 14716 w 50"/>
                <a:gd name="T65" fmla="*/ 111 h 26"/>
                <a:gd name="T66" fmla="*/ 13252 w 50"/>
                <a:gd name="T67" fmla="*/ 137 h 26"/>
                <a:gd name="T68" fmla="*/ 14278 w 50"/>
                <a:gd name="T69" fmla="*/ 208 h 26"/>
                <a:gd name="T70" fmla="*/ 14716 w 50"/>
                <a:gd name="T71" fmla="*/ 315 h 26"/>
                <a:gd name="T72" fmla="*/ 13252 w 50"/>
                <a:gd name="T73" fmla="*/ 329 h 26"/>
                <a:gd name="T74" fmla="*/ 11143 w 50"/>
                <a:gd name="T75" fmla="*/ 315 h 26"/>
                <a:gd name="T76" fmla="*/ 9943 w 50"/>
                <a:gd name="T77" fmla="*/ 267 h 26"/>
                <a:gd name="T78" fmla="*/ 8584 w 50"/>
                <a:gd name="T79" fmla="*/ 256 h 26"/>
                <a:gd name="T80" fmla="*/ 6718 w 50"/>
                <a:gd name="T81" fmla="*/ 256 h 26"/>
                <a:gd name="T82" fmla="*/ 6518 w 50"/>
                <a:gd name="T83" fmla="*/ 208 h 26"/>
                <a:gd name="T84" fmla="*/ 4539 w 50"/>
                <a:gd name="T85" fmla="*/ 169 h 26"/>
                <a:gd name="T86" fmla="*/ 3687 w 50"/>
                <a:gd name="T87" fmla="*/ 137 h 26"/>
                <a:gd name="T88" fmla="*/ 3067 w 50"/>
                <a:gd name="T89" fmla="*/ 2 h 26"/>
                <a:gd name="T90" fmla="*/ 3067 w 50"/>
                <a:gd name="T91" fmla="*/ 1 h 26"/>
                <a:gd name="T92" fmla="*/ 2072 w 50"/>
                <a:gd name="T93" fmla="*/ 1 h 26"/>
                <a:gd name="T94" fmla="*/ 1400 w 50"/>
                <a:gd name="T95" fmla="*/ 1 h 26"/>
                <a:gd name="T96" fmla="*/ 1 w 50"/>
                <a:gd name="T97" fmla="*/ 2 h 26"/>
                <a:gd name="T98" fmla="*/ 0 w 50"/>
                <a:gd name="T99" fmla="*/ 111 h 26"/>
                <a:gd name="T100" fmla="*/ 1 w 50"/>
                <a:gd name="T101" fmla="*/ 208 h 26"/>
                <a:gd name="T102" fmla="*/ 1400 w 50"/>
                <a:gd name="T103" fmla="*/ 315 h 26"/>
                <a:gd name="T104" fmla="*/ 3067 w 50"/>
                <a:gd name="T105" fmla="*/ 405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26"/>
                <a:gd name="T161" fmla="*/ 50 w 50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26">
                  <a:moveTo>
                    <a:pt x="4" y="12"/>
                  </a:moveTo>
                  <a:lnTo>
                    <a:pt x="6" y="15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9" y="24"/>
                  </a:lnTo>
                  <a:lnTo>
                    <a:pt x="23" y="25"/>
                  </a:lnTo>
                  <a:lnTo>
                    <a:pt x="28" y="25"/>
                  </a:lnTo>
                  <a:lnTo>
                    <a:pt x="32" y="24"/>
                  </a:lnTo>
                  <a:lnTo>
                    <a:pt x="37" y="23"/>
                  </a:lnTo>
                  <a:lnTo>
                    <a:pt x="39" y="22"/>
                  </a:lnTo>
                  <a:lnTo>
                    <a:pt x="42" y="21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9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9"/>
                  </a:lnTo>
                  <a:lnTo>
                    <a:pt x="4" y="12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4" name="Freeform 1477">
              <a:extLst>
                <a:ext uri="{FF2B5EF4-FFF2-40B4-BE49-F238E27FC236}">
                  <a16:creationId xmlns:a16="http://schemas.microsoft.com/office/drawing/2014/main" id="{94F7C381-E81F-42E5-9B70-1F9AB697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2297"/>
              <a:ext cx="33" cy="26"/>
            </a:xfrm>
            <a:custGeom>
              <a:avLst/>
              <a:gdLst>
                <a:gd name="T0" fmla="*/ 19229 w 22"/>
                <a:gd name="T1" fmla="*/ 0 h 21"/>
                <a:gd name="T2" fmla="*/ 19229 w 22"/>
                <a:gd name="T3" fmla="*/ 1 h 21"/>
                <a:gd name="T4" fmla="*/ 17159 w 22"/>
                <a:gd name="T5" fmla="*/ 1 h 21"/>
                <a:gd name="T6" fmla="*/ 15443 w 22"/>
                <a:gd name="T7" fmla="*/ 1 h 21"/>
                <a:gd name="T8" fmla="*/ 11691 w 22"/>
                <a:gd name="T9" fmla="*/ 2 h 21"/>
                <a:gd name="T10" fmla="*/ 9903 w 22"/>
                <a:gd name="T11" fmla="*/ 2 h 21"/>
                <a:gd name="T12" fmla="*/ 7835 w 22"/>
                <a:gd name="T13" fmla="*/ 2 h 21"/>
                <a:gd name="T14" fmla="*/ 6245 w 22"/>
                <a:gd name="T15" fmla="*/ 2 h 21"/>
                <a:gd name="T16" fmla="*/ 5223 w 22"/>
                <a:gd name="T17" fmla="*/ 2 h 21"/>
                <a:gd name="T18" fmla="*/ 2397 w 22"/>
                <a:gd name="T19" fmla="*/ 2 h 21"/>
                <a:gd name="T20" fmla="*/ 2397 w 22"/>
                <a:gd name="T21" fmla="*/ 2 h 21"/>
                <a:gd name="T22" fmla="*/ 1233 w 22"/>
                <a:gd name="T23" fmla="*/ 181 h 21"/>
                <a:gd name="T24" fmla="*/ 0 w 22"/>
                <a:gd name="T25" fmla="*/ 224 h 21"/>
                <a:gd name="T26" fmla="*/ 0 w 22"/>
                <a:gd name="T27" fmla="*/ 317 h 21"/>
                <a:gd name="T28" fmla="*/ 0 w 22"/>
                <a:gd name="T29" fmla="*/ 317 h 21"/>
                <a:gd name="T30" fmla="*/ 0 w 22"/>
                <a:gd name="T31" fmla="*/ 425 h 21"/>
                <a:gd name="T32" fmla="*/ 0 w 22"/>
                <a:gd name="T33" fmla="*/ 485 h 21"/>
                <a:gd name="T34" fmla="*/ 1233 w 22"/>
                <a:gd name="T35" fmla="*/ 526 h 21"/>
                <a:gd name="T36" fmla="*/ 1233 w 22"/>
                <a:gd name="T37" fmla="*/ 605 h 21"/>
                <a:gd name="T38" fmla="*/ 2397 w 22"/>
                <a:gd name="T39" fmla="*/ 662 h 21"/>
                <a:gd name="T40" fmla="*/ 3482 w 22"/>
                <a:gd name="T41" fmla="*/ 743 h 21"/>
                <a:gd name="T42" fmla="*/ 5223 w 22"/>
                <a:gd name="T43" fmla="*/ 749 h 21"/>
                <a:gd name="T44" fmla="*/ 6245 w 22"/>
                <a:gd name="T45" fmla="*/ 749 h 21"/>
                <a:gd name="T46" fmla="*/ 7835 w 22"/>
                <a:gd name="T47" fmla="*/ 749 h 21"/>
                <a:gd name="T48" fmla="*/ 9368 w 22"/>
                <a:gd name="T49" fmla="*/ 743 h 21"/>
                <a:gd name="T50" fmla="*/ 11439 w 22"/>
                <a:gd name="T51" fmla="*/ 662 h 21"/>
                <a:gd name="T52" fmla="*/ 11691 w 22"/>
                <a:gd name="T53" fmla="*/ 651 h 21"/>
                <a:gd name="T54" fmla="*/ 14004 w 22"/>
                <a:gd name="T55" fmla="*/ 600 h 21"/>
                <a:gd name="T56" fmla="*/ 15443 w 22"/>
                <a:gd name="T57" fmla="*/ 526 h 21"/>
                <a:gd name="T58" fmla="*/ 15897 w 22"/>
                <a:gd name="T59" fmla="*/ 485 h 21"/>
                <a:gd name="T60" fmla="*/ 17159 w 22"/>
                <a:gd name="T61" fmla="*/ 392 h 21"/>
                <a:gd name="T62" fmla="*/ 19229 w 22"/>
                <a:gd name="T63" fmla="*/ 317 h 21"/>
                <a:gd name="T64" fmla="*/ 19229 w 22"/>
                <a:gd name="T65" fmla="*/ 181 h 21"/>
                <a:gd name="T66" fmla="*/ 19683 w 22"/>
                <a:gd name="T67" fmla="*/ 118 h 21"/>
                <a:gd name="T68" fmla="*/ 21051 w 22"/>
                <a:gd name="T69" fmla="*/ 2 h 21"/>
                <a:gd name="T70" fmla="*/ 21051 w 22"/>
                <a:gd name="T71" fmla="*/ 1 h 21"/>
                <a:gd name="T72" fmla="*/ 19229 w 22"/>
                <a:gd name="T73" fmla="*/ 0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1"/>
                <a:gd name="T113" fmla="*/ 22 w 22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1">
                  <a:moveTo>
                    <a:pt x="19" y="0"/>
                  </a:moveTo>
                  <a:lnTo>
                    <a:pt x="19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9" y="0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5" name="Freeform 1478">
              <a:extLst>
                <a:ext uri="{FF2B5EF4-FFF2-40B4-BE49-F238E27FC236}">
                  <a16:creationId xmlns:a16="http://schemas.microsoft.com/office/drawing/2014/main" id="{2C7BCC9D-8D0E-4C25-BEDC-284D3D1A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210"/>
              <a:ext cx="120" cy="47"/>
            </a:xfrm>
            <a:custGeom>
              <a:avLst/>
              <a:gdLst>
                <a:gd name="T0" fmla="*/ 25495 w 81"/>
                <a:gd name="T1" fmla="*/ 1390 h 38"/>
                <a:gd name="T2" fmla="*/ 23361 w 81"/>
                <a:gd name="T3" fmla="*/ 1344 h 38"/>
                <a:gd name="T4" fmla="*/ 21050 w 81"/>
                <a:gd name="T5" fmla="*/ 1255 h 38"/>
                <a:gd name="T6" fmla="*/ 19281 w 81"/>
                <a:gd name="T7" fmla="*/ 1196 h 38"/>
                <a:gd name="T8" fmla="*/ 15849 w 81"/>
                <a:gd name="T9" fmla="*/ 1124 h 38"/>
                <a:gd name="T10" fmla="*/ 13439 w 81"/>
                <a:gd name="T11" fmla="*/ 1087 h 38"/>
                <a:gd name="T12" fmla="*/ 10037 w 81"/>
                <a:gd name="T13" fmla="*/ 1124 h 38"/>
                <a:gd name="T14" fmla="*/ 8142 w 81"/>
                <a:gd name="T15" fmla="*/ 1124 h 38"/>
                <a:gd name="T16" fmla="*/ 5496 w 81"/>
                <a:gd name="T17" fmla="*/ 1137 h 38"/>
                <a:gd name="T18" fmla="*/ 3087 w 81"/>
                <a:gd name="T19" fmla="*/ 1137 h 38"/>
                <a:gd name="T20" fmla="*/ 1407 w 81"/>
                <a:gd name="T21" fmla="*/ 1137 h 38"/>
                <a:gd name="T22" fmla="*/ 1 w 81"/>
                <a:gd name="T23" fmla="*/ 1124 h 38"/>
                <a:gd name="T24" fmla="*/ 0 w 81"/>
                <a:gd name="T25" fmla="*/ 1048 h 38"/>
                <a:gd name="T26" fmla="*/ 1 w 81"/>
                <a:gd name="T27" fmla="*/ 919 h 38"/>
                <a:gd name="T28" fmla="*/ 1 w 81"/>
                <a:gd name="T29" fmla="*/ 805 h 38"/>
                <a:gd name="T30" fmla="*/ 1407 w 81"/>
                <a:gd name="T31" fmla="*/ 651 h 38"/>
                <a:gd name="T32" fmla="*/ 3087 w 81"/>
                <a:gd name="T33" fmla="*/ 511 h 38"/>
                <a:gd name="T34" fmla="*/ 3710 w 81"/>
                <a:gd name="T35" fmla="*/ 392 h 38"/>
                <a:gd name="T36" fmla="*/ 5496 w 81"/>
                <a:gd name="T37" fmla="*/ 270 h 38"/>
                <a:gd name="T38" fmla="*/ 6775 w 81"/>
                <a:gd name="T39" fmla="*/ 176 h 38"/>
                <a:gd name="T40" fmla="*/ 9724 w 81"/>
                <a:gd name="T41" fmla="*/ 142 h 38"/>
                <a:gd name="T42" fmla="*/ 12062 w 81"/>
                <a:gd name="T43" fmla="*/ 142 h 38"/>
                <a:gd name="T44" fmla="*/ 14406 w 81"/>
                <a:gd name="T45" fmla="*/ 176 h 38"/>
                <a:gd name="T46" fmla="*/ 15849 w 81"/>
                <a:gd name="T47" fmla="*/ 176 h 38"/>
                <a:gd name="T48" fmla="*/ 18187 w 81"/>
                <a:gd name="T49" fmla="*/ 176 h 38"/>
                <a:gd name="T50" fmla="*/ 21050 w 81"/>
                <a:gd name="T51" fmla="*/ 176 h 38"/>
                <a:gd name="T52" fmla="*/ 23361 w 81"/>
                <a:gd name="T53" fmla="*/ 218 h 38"/>
                <a:gd name="T54" fmla="*/ 25495 w 81"/>
                <a:gd name="T55" fmla="*/ 218 h 38"/>
                <a:gd name="T56" fmla="*/ 27911 w 81"/>
                <a:gd name="T57" fmla="*/ 218 h 38"/>
                <a:gd name="T58" fmla="*/ 31185 w 81"/>
                <a:gd name="T59" fmla="*/ 176 h 38"/>
                <a:gd name="T60" fmla="*/ 34785 w 81"/>
                <a:gd name="T61" fmla="*/ 142 h 38"/>
                <a:gd name="T62" fmla="*/ 38258 w 81"/>
                <a:gd name="T63" fmla="*/ 115 h 38"/>
                <a:gd name="T64" fmla="*/ 42317 w 81"/>
                <a:gd name="T65" fmla="*/ 1 h 38"/>
                <a:gd name="T66" fmla="*/ 46200 w 81"/>
                <a:gd name="T67" fmla="*/ 0 h 38"/>
                <a:gd name="T68" fmla="*/ 49253 w 81"/>
                <a:gd name="T69" fmla="*/ 0 h 38"/>
                <a:gd name="T70" fmla="*/ 53599 w 81"/>
                <a:gd name="T71" fmla="*/ 2 h 38"/>
                <a:gd name="T72" fmla="*/ 56679 w 81"/>
                <a:gd name="T73" fmla="*/ 142 h 38"/>
                <a:gd name="T74" fmla="*/ 58105 w 81"/>
                <a:gd name="T75" fmla="*/ 270 h 38"/>
                <a:gd name="T76" fmla="*/ 59136 w 81"/>
                <a:gd name="T77" fmla="*/ 392 h 38"/>
                <a:gd name="T78" fmla="*/ 60609 w 81"/>
                <a:gd name="T79" fmla="*/ 511 h 38"/>
                <a:gd name="T80" fmla="*/ 62628 w 81"/>
                <a:gd name="T81" fmla="*/ 651 h 38"/>
                <a:gd name="T82" fmla="*/ 62692 w 81"/>
                <a:gd name="T83" fmla="*/ 805 h 38"/>
                <a:gd name="T84" fmla="*/ 64059 w 81"/>
                <a:gd name="T85" fmla="*/ 919 h 38"/>
                <a:gd name="T86" fmla="*/ 64059 w 81"/>
                <a:gd name="T87" fmla="*/ 1048 h 38"/>
                <a:gd name="T88" fmla="*/ 62692 w 81"/>
                <a:gd name="T89" fmla="*/ 1087 h 38"/>
                <a:gd name="T90" fmla="*/ 61259 w 81"/>
                <a:gd name="T91" fmla="*/ 1124 h 38"/>
                <a:gd name="T92" fmla="*/ 58105 w 81"/>
                <a:gd name="T93" fmla="*/ 1124 h 38"/>
                <a:gd name="T94" fmla="*/ 55956 w 81"/>
                <a:gd name="T95" fmla="*/ 1124 h 38"/>
                <a:gd name="T96" fmla="*/ 51533 w 81"/>
                <a:gd name="T97" fmla="*/ 1087 h 38"/>
                <a:gd name="T98" fmla="*/ 48110 w 81"/>
                <a:gd name="T99" fmla="*/ 1087 h 38"/>
                <a:gd name="T100" fmla="*/ 44764 w 81"/>
                <a:gd name="T101" fmla="*/ 1087 h 38"/>
                <a:gd name="T102" fmla="*/ 40911 w 81"/>
                <a:gd name="T103" fmla="*/ 1124 h 38"/>
                <a:gd name="T104" fmla="*/ 37770 w 81"/>
                <a:gd name="T105" fmla="*/ 1137 h 38"/>
                <a:gd name="T106" fmla="*/ 36179 w 81"/>
                <a:gd name="T107" fmla="*/ 1232 h 38"/>
                <a:gd name="T108" fmla="*/ 34609 w 81"/>
                <a:gd name="T109" fmla="*/ 1255 h 38"/>
                <a:gd name="T110" fmla="*/ 32637 w 81"/>
                <a:gd name="T111" fmla="*/ 1296 h 38"/>
                <a:gd name="T112" fmla="*/ 31618 w 81"/>
                <a:gd name="T113" fmla="*/ 1344 h 38"/>
                <a:gd name="T114" fmla="*/ 30216 w 81"/>
                <a:gd name="T115" fmla="*/ 1390 h 38"/>
                <a:gd name="T116" fmla="*/ 28564 w 81"/>
                <a:gd name="T117" fmla="*/ 1390 h 38"/>
                <a:gd name="T118" fmla="*/ 27911 w 81"/>
                <a:gd name="T119" fmla="*/ 1390 h 38"/>
                <a:gd name="T120" fmla="*/ 25495 w 81"/>
                <a:gd name="T121" fmla="*/ 139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38"/>
                <a:gd name="T185" fmla="*/ 81 w 81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38">
                  <a:moveTo>
                    <a:pt x="32" y="37"/>
                  </a:moveTo>
                  <a:lnTo>
                    <a:pt x="29" y="36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0" y="30"/>
                  </a:lnTo>
                  <a:lnTo>
                    <a:pt x="17" y="29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9" y="5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73" y="7"/>
                  </a:lnTo>
                  <a:lnTo>
                    <a:pt x="74" y="10"/>
                  </a:lnTo>
                  <a:lnTo>
                    <a:pt x="76" y="14"/>
                  </a:lnTo>
                  <a:lnTo>
                    <a:pt x="78" y="18"/>
                  </a:lnTo>
                  <a:lnTo>
                    <a:pt x="79" y="22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79" y="29"/>
                  </a:lnTo>
                  <a:lnTo>
                    <a:pt x="77" y="30"/>
                  </a:lnTo>
                  <a:lnTo>
                    <a:pt x="73" y="30"/>
                  </a:lnTo>
                  <a:lnTo>
                    <a:pt x="70" y="30"/>
                  </a:lnTo>
                  <a:lnTo>
                    <a:pt x="65" y="29"/>
                  </a:lnTo>
                  <a:lnTo>
                    <a:pt x="60" y="29"/>
                  </a:lnTo>
                  <a:lnTo>
                    <a:pt x="56" y="29"/>
                  </a:lnTo>
                  <a:lnTo>
                    <a:pt x="51" y="30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2" y="37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6" name="Freeform 1479">
              <a:extLst>
                <a:ext uri="{FF2B5EF4-FFF2-40B4-BE49-F238E27FC236}">
                  <a16:creationId xmlns:a16="http://schemas.microsoft.com/office/drawing/2014/main" id="{8B116E6B-1253-407F-AC28-7FF65AC9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272"/>
              <a:ext cx="18" cy="59"/>
            </a:xfrm>
            <a:custGeom>
              <a:avLst/>
              <a:gdLst>
                <a:gd name="T0" fmla="*/ 7626 w 12"/>
                <a:gd name="T1" fmla="*/ 341 h 47"/>
                <a:gd name="T2" fmla="*/ 7626 w 12"/>
                <a:gd name="T3" fmla="*/ 428 h 47"/>
                <a:gd name="T4" fmla="*/ 7626 w 12"/>
                <a:gd name="T5" fmla="*/ 579 h 47"/>
                <a:gd name="T6" fmla="*/ 7626 w 12"/>
                <a:gd name="T7" fmla="*/ 674 h 47"/>
                <a:gd name="T8" fmla="*/ 6245 w 12"/>
                <a:gd name="T9" fmla="*/ 757 h 47"/>
                <a:gd name="T10" fmla="*/ 6245 w 12"/>
                <a:gd name="T11" fmla="*/ 913 h 47"/>
                <a:gd name="T12" fmla="*/ 5223 w 12"/>
                <a:gd name="T13" fmla="*/ 975 h 47"/>
                <a:gd name="T14" fmla="*/ 5223 w 12"/>
                <a:gd name="T15" fmla="*/ 1146 h 47"/>
                <a:gd name="T16" fmla="*/ 4163 w 12"/>
                <a:gd name="T17" fmla="*/ 1303 h 47"/>
                <a:gd name="T18" fmla="*/ 3482 w 12"/>
                <a:gd name="T19" fmla="*/ 1333 h 47"/>
                <a:gd name="T20" fmla="*/ 3482 w 12"/>
                <a:gd name="T21" fmla="*/ 1518 h 47"/>
                <a:gd name="T22" fmla="*/ 2397 w 12"/>
                <a:gd name="T23" fmla="*/ 1636 h 47"/>
                <a:gd name="T24" fmla="*/ 1547 w 12"/>
                <a:gd name="T25" fmla="*/ 1672 h 47"/>
                <a:gd name="T26" fmla="*/ 1547 w 12"/>
                <a:gd name="T27" fmla="*/ 1759 h 47"/>
                <a:gd name="T28" fmla="*/ 0 w 12"/>
                <a:gd name="T29" fmla="*/ 1880 h 47"/>
                <a:gd name="T30" fmla="*/ 0 w 12"/>
                <a:gd name="T31" fmla="*/ 1929 h 47"/>
                <a:gd name="T32" fmla="*/ 0 w 12"/>
                <a:gd name="T33" fmla="*/ 2024 h 47"/>
                <a:gd name="T34" fmla="*/ 0 w 12"/>
                <a:gd name="T35" fmla="*/ 2099 h 47"/>
                <a:gd name="T36" fmla="*/ 1547 w 12"/>
                <a:gd name="T37" fmla="*/ 2100 h 47"/>
                <a:gd name="T38" fmla="*/ 3482 w 12"/>
                <a:gd name="T39" fmla="*/ 2208 h 47"/>
                <a:gd name="T40" fmla="*/ 5223 w 12"/>
                <a:gd name="T41" fmla="*/ 2100 h 47"/>
                <a:gd name="T42" fmla="*/ 5223 w 12"/>
                <a:gd name="T43" fmla="*/ 2099 h 47"/>
                <a:gd name="T44" fmla="*/ 6245 w 12"/>
                <a:gd name="T45" fmla="*/ 2024 h 47"/>
                <a:gd name="T46" fmla="*/ 6245 w 12"/>
                <a:gd name="T47" fmla="*/ 1880 h 47"/>
                <a:gd name="T48" fmla="*/ 6245 w 12"/>
                <a:gd name="T49" fmla="*/ 1672 h 47"/>
                <a:gd name="T50" fmla="*/ 6245 w 12"/>
                <a:gd name="T51" fmla="*/ 1636 h 47"/>
                <a:gd name="T52" fmla="*/ 6245 w 12"/>
                <a:gd name="T53" fmla="*/ 1518 h 47"/>
                <a:gd name="T54" fmla="*/ 6245 w 12"/>
                <a:gd name="T55" fmla="*/ 1439 h 47"/>
                <a:gd name="T56" fmla="*/ 7626 w 12"/>
                <a:gd name="T57" fmla="*/ 1332 h 47"/>
                <a:gd name="T58" fmla="*/ 7626 w 12"/>
                <a:gd name="T59" fmla="*/ 1224 h 47"/>
                <a:gd name="T60" fmla="*/ 7626 w 12"/>
                <a:gd name="T61" fmla="*/ 1146 h 47"/>
                <a:gd name="T62" fmla="*/ 7835 w 12"/>
                <a:gd name="T63" fmla="*/ 975 h 47"/>
                <a:gd name="T64" fmla="*/ 7835 w 12"/>
                <a:gd name="T65" fmla="*/ 913 h 47"/>
                <a:gd name="T66" fmla="*/ 10359 w 12"/>
                <a:gd name="T67" fmla="*/ 727 h 47"/>
                <a:gd name="T68" fmla="*/ 10359 w 12"/>
                <a:gd name="T69" fmla="*/ 579 h 47"/>
                <a:gd name="T70" fmla="*/ 11439 w 12"/>
                <a:gd name="T71" fmla="*/ 537 h 47"/>
                <a:gd name="T72" fmla="*/ 11439 w 12"/>
                <a:gd name="T73" fmla="*/ 341 h 47"/>
                <a:gd name="T74" fmla="*/ 11439 w 12"/>
                <a:gd name="T75" fmla="*/ 193 h 47"/>
                <a:gd name="T76" fmla="*/ 10359 w 12"/>
                <a:gd name="T77" fmla="*/ 123 h 47"/>
                <a:gd name="T78" fmla="*/ 10359 w 12"/>
                <a:gd name="T79" fmla="*/ 1 h 47"/>
                <a:gd name="T80" fmla="*/ 7835 w 12"/>
                <a:gd name="T81" fmla="*/ 0 h 47"/>
                <a:gd name="T82" fmla="*/ 7835 w 12"/>
                <a:gd name="T83" fmla="*/ 1 h 47"/>
                <a:gd name="T84" fmla="*/ 7626 w 12"/>
                <a:gd name="T85" fmla="*/ 154 h 47"/>
                <a:gd name="T86" fmla="*/ 7626 w 12"/>
                <a:gd name="T87" fmla="*/ 193 h 47"/>
                <a:gd name="T88" fmla="*/ 7626 w 12"/>
                <a:gd name="T89" fmla="*/ 341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"/>
                <a:gd name="T136" fmla="*/ 0 h 47"/>
                <a:gd name="T137" fmla="*/ 12 w 12"/>
                <a:gd name="T138" fmla="*/ 47 h 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" h="47">
                  <a:moveTo>
                    <a:pt x="7" y="7"/>
                  </a:move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7" name="Freeform 1480">
              <a:extLst>
                <a:ext uri="{FF2B5EF4-FFF2-40B4-BE49-F238E27FC236}">
                  <a16:creationId xmlns:a16="http://schemas.microsoft.com/office/drawing/2014/main" id="{FFAC7C33-941A-4C2E-B9EA-66C4021E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323"/>
              <a:ext cx="4" cy="3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0 w 3"/>
                <a:gd name="T5" fmla="*/ 1166 h 2"/>
                <a:gd name="T6" fmla="*/ 0 w 3"/>
                <a:gd name="T7" fmla="*/ 1166 h 2"/>
                <a:gd name="T8" fmla="*/ 1 w 3"/>
                <a:gd name="T9" fmla="*/ 1166 h 2"/>
                <a:gd name="T10" fmla="*/ 1 w 3"/>
                <a:gd name="T11" fmla="*/ 1166 h 2"/>
                <a:gd name="T12" fmla="*/ 276 w 3"/>
                <a:gd name="T13" fmla="*/ 1166 h 2"/>
                <a:gd name="T14" fmla="*/ 276 w 3"/>
                <a:gd name="T15" fmla="*/ 1166 h 2"/>
                <a:gd name="T16" fmla="*/ 276 w 3"/>
                <a:gd name="T17" fmla="*/ 1166 h 2"/>
                <a:gd name="T18" fmla="*/ 276 w 3"/>
                <a:gd name="T19" fmla="*/ 0 h 2"/>
                <a:gd name="T20" fmla="*/ 1 w 3"/>
                <a:gd name="T21" fmla="*/ 0 h 2"/>
                <a:gd name="T22" fmla="*/ 1 w 3"/>
                <a:gd name="T23" fmla="*/ 0 h 2"/>
                <a:gd name="T24" fmla="*/ 1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8" name="Freeform 1481">
              <a:extLst>
                <a:ext uri="{FF2B5EF4-FFF2-40B4-BE49-F238E27FC236}">
                  <a16:creationId xmlns:a16="http://schemas.microsoft.com/office/drawing/2014/main" id="{0044BA71-75B5-4AE3-9AC4-58E45351E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343"/>
              <a:ext cx="90" cy="24"/>
            </a:xfrm>
            <a:custGeom>
              <a:avLst/>
              <a:gdLst>
                <a:gd name="T0" fmla="*/ 25315 w 61"/>
                <a:gd name="T1" fmla="*/ 0 h 19"/>
                <a:gd name="T2" fmla="*/ 28278 w 61"/>
                <a:gd name="T3" fmla="*/ 0 h 19"/>
                <a:gd name="T4" fmla="*/ 32940 w 61"/>
                <a:gd name="T5" fmla="*/ 129 h 19"/>
                <a:gd name="T6" fmla="*/ 34709 w 61"/>
                <a:gd name="T7" fmla="*/ 206 h 19"/>
                <a:gd name="T8" fmla="*/ 35975 w 61"/>
                <a:gd name="T9" fmla="*/ 260 h 19"/>
                <a:gd name="T10" fmla="*/ 40336 w 61"/>
                <a:gd name="T11" fmla="*/ 414 h 19"/>
                <a:gd name="T12" fmla="*/ 41722 w 61"/>
                <a:gd name="T13" fmla="*/ 619 h 19"/>
                <a:gd name="T14" fmla="*/ 43826 w 61"/>
                <a:gd name="T15" fmla="*/ 796 h 19"/>
                <a:gd name="T16" fmla="*/ 43826 w 61"/>
                <a:gd name="T17" fmla="*/ 988 h 19"/>
                <a:gd name="T18" fmla="*/ 42353 w 61"/>
                <a:gd name="T19" fmla="*/ 835 h 19"/>
                <a:gd name="T20" fmla="*/ 40336 w 61"/>
                <a:gd name="T21" fmla="*/ 782 h 19"/>
                <a:gd name="T22" fmla="*/ 35975 w 61"/>
                <a:gd name="T23" fmla="*/ 661 h 19"/>
                <a:gd name="T24" fmla="*/ 36083 w 61"/>
                <a:gd name="T25" fmla="*/ 782 h 19"/>
                <a:gd name="T26" fmla="*/ 33104 w 61"/>
                <a:gd name="T27" fmla="*/ 782 h 19"/>
                <a:gd name="T28" fmla="*/ 29704 w 61"/>
                <a:gd name="T29" fmla="*/ 661 h 19"/>
                <a:gd name="T30" fmla="*/ 29704 w 61"/>
                <a:gd name="T31" fmla="*/ 782 h 19"/>
                <a:gd name="T32" fmla="*/ 25315 w 61"/>
                <a:gd name="T33" fmla="*/ 782 h 19"/>
                <a:gd name="T34" fmla="*/ 22326 w 61"/>
                <a:gd name="T35" fmla="*/ 782 h 19"/>
                <a:gd name="T36" fmla="*/ 18810 w 61"/>
                <a:gd name="T37" fmla="*/ 630 h 19"/>
                <a:gd name="T38" fmla="*/ 15738 w 61"/>
                <a:gd name="T39" fmla="*/ 782 h 19"/>
                <a:gd name="T40" fmla="*/ 15132 w 61"/>
                <a:gd name="T41" fmla="*/ 630 h 19"/>
                <a:gd name="T42" fmla="*/ 12131 w 61"/>
                <a:gd name="T43" fmla="*/ 782 h 19"/>
                <a:gd name="T44" fmla="*/ 6397 w 61"/>
                <a:gd name="T45" fmla="*/ 782 h 19"/>
                <a:gd name="T46" fmla="*/ 6397 w 61"/>
                <a:gd name="T47" fmla="*/ 630 h 19"/>
                <a:gd name="T48" fmla="*/ 2939 w 61"/>
                <a:gd name="T49" fmla="*/ 782 h 19"/>
                <a:gd name="T50" fmla="*/ 0 w 61"/>
                <a:gd name="T51" fmla="*/ 893 h 19"/>
                <a:gd name="T52" fmla="*/ 1 w 61"/>
                <a:gd name="T53" fmla="*/ 782 h 19"/>
                <a:gd name="T54" fmla="*/ 1992 w 61"/>
                <a:gd name="T55" fmla="*/ 619 h 19"/>
                <a:gd name="T56" fmla="*/ 4336 w 61"/>
                <a:gd name="T57" fmla="*/ 328 h 19"/>
                <a:gd name="T58" fmla="*/ 8222 w 61"/>
                <a:gd name="T59" fmla="*/ 129 h 19"/>
                <a:gd name="T60" fmla="*/ 10807 w 61"/>
                <a:gd name="T61" fmla="*/ 1 h 19"/>
                <a:gd name="T62" fmla="*/ 15738 w 61"/>
                <a:gd name="T63" fmla="*/ 1 h 19"/>
                <a:gd name="T64" fmla="*/ 18810 w 61"/>
                <a:gd name="T65" fmla="*/ 129 h 19"/>
                <a:gd name="T66" fmla="*/ 20133 w 61"/>
                <a:gd name="T67" fmla="*/ 129 h 19"/>
                <a:gd name="T68" fmla="*/ 23220 w 61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"/>
                <a:gd name="T106" fmla="*/ 0 h 19"/>
                <a:gd name="T107" fmla="*/ 61 w 61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" h="19">
                  <a:moveTo>
                    <a:pt x="31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51" y="6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59" y="15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7" y="16"/>
                  </a:lnTo>
                  <a:lnTo>
                    <a:pt x="55" y="15"/>
                  </a:lnTo>
                  <a:lnTo>
                    <a:pt x="54" y="14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1" y="0"/>
                  </a:lnTo>
                </a:path>
              </a:pathLst>
            </a:custGeom>
            <a:solidFill>
              <a:srgbClr val="33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9" name="Freeform 1482">
              <a:extLst>
                <a:ext uri="{FF2B5EF4-FFF2-40B4-BE49-F238E27FC236}">
                  <a16:creationId xmlns:a16="http://schemas.microsoft.com/office/drawing/2014/main" id="{4E7916DD-89A1-4B74-B540-EA6615351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343"/>
              <a:ext cx="99" cy="31"/>
            </a:xfrm>
            <a:custGeom>
              <a:avLst/>
              <a:gdLst>
                <a:gd name="T0" fmla="*/ 25795 w 67"/>
                <a:gd name="T1" fmla="*/ 0 h 25"/>
                <a:gd name="T2" fmla="*/ 30112 w 67"/>
                <a:gd name="T3" fmla="*/ 0 h 25"/>
                <a:gd name="T4" fmla="*/ 34254 w 67"/>
                <a:gd name="T5" fmla="*/ 1 h 25"/>
                <a:gd name="T6" fmla="*/ 38115 w 67"/>
                <a:gd name="T7" fmla="*/ 146 h 25"/>
                <a:gd name="T8" fmla="*/ 39643 w 67"/>
                <a:gd name="T9" fmla="*/ 224 h 25"/>
                <a:gd name="T10" fmla="*/ 43016 w 67"/>
                <a:gd name="T11" fmla="*/ 319 h 25"/>
                <a:gd name="T12" fmla="*/ 46106 w 67"/>
                <a:gd name="T13" fmla="*/ 491 h 25"/>
                <a:gd name="T14" fmla="*/ 48946 w 67"/>
                <a:gd name="T15" fmla="*/ 658 h 25"/>
                <a:gd name="T16" fmla="*/ 50614 w 67"/>
                <a:gd name="T17" fmla="*/ 936 h 25"/>
                <a:gd name="T18" fmla="*/ 49626 w 67"/>
                <a:gd name="T19" fmla="*/ 924 h 25"/>
                <a:gd name="T20" fmla="*/ 46531 w 67"/>
                <a:gd name="T21" fmla="*/ 761 h 25"/>
                <a:gd name="T22" fmla="*/ 41952 w 67"/>
                <a:gd name="T23" fmla="*/ 658 h 25"/>
                <a:gd name="T24" fmla="*/ 39643 w 67"/>
                <a:gd name="T25" fmla="*/ 658 h 25"/>
                <a:gd name="T26" fmla="*/ 39643 w 67"/>
                <a:gd name="T27" fmla="*/ 755 h 25"/>
                <a:gd name="T28" fmla="*/ 35130 w 67"/>
                <a:gd name="T29" fmla="*/ 658 h 25"/>
                <a:gd name="T30" fmla="*/ 34254 w 67"/>
                <a:gd name="T31" fmla="*/ 671 h 25"/>
                <a:gd name="T32" fmla="*/ 31491 w 67"/>
                <a:gd name="T33" fmla="*/ 671 h 25"/>
                <a:gd name="T34" fmla="*/ 24211 w 67"/>
                <a:gd name="T35" fmla="*/ 614 h 25"/>
                <a:gd name="T36" fmla="*/ 21312 w 67"/>
                <a:gd name="T37" fmla="*/ 609 h 25"/>
                <a:gd name="T38" fmla="*/ 19215 w 67"/>
                <a:gd name="T39" fmla="*/ 658 h 25"/>
                <a:gd name="T40" fmla="*/ 15382 w 67"/>
                <a:gd name="T41" fmla="*/ 671 h 25"/>
                <a:gd name="T42" fmla="*/ 16090 w 67"/>
                <a:gd name="T43" fmla="*/ 658 h 25"/>
                <a:gd name="T44" fmla="*/ 9761 w 67"/>
                <a:gd name="T45" fmla="*/ 671 h 25"/>
                <a:gd name="T46" fmla="*/ 8316 w 67"/>
                <a:gd name="T47" fmla="*/ 614 h 25"/>
                <a:gd name="T48" fmla="*/ 6410 w 67"/>
                <a:gd name="T49" fmla="*/ 614 h 25"/>
                <a:gd name="T50" fmla="*/ 0 w 67"/>
                <a:gd name="T51" fmla="*/ 936 h 25"/>
                <a:gd name="T52" fmla="*/ 0 w 67"/>
                <a:gd name="T53" fmla="*/ 832 h 25"/>
                <a:gd name="T54" fmla="*/ 1386 w 67"/>
                <a:gd name="T55" fmla="*/ 658 h 25"/>
                <a:gd name="T56" fmla="*/ 3571 w 67"/>
                <a:gd name="T57" fmla="*/ 428 h 25"/>
                <a:gd name="T58" fmla="*/ 6606 w 67"/>
                <a:gd name="T59" fmla="*/ 181 h 25"/>
                <a:gd name="T60" fmla="*/ 11521 w 67"/>
                <a:gd name="T61" fmla="*/ 2 h 25"/>
                <a:gd name="T62" fmla="*/ 14423 w 67"/>
                <a:gd name="T63" fmla="*/ 1 h 25"/>
                <a:gd name="T64" fmla="*/ 19702 w 67"/>
                <a:gd name="T65" fmla="*/ 2 h 25"/>
                <a:gd name="T66" fmla="*/ 22418 w 67"/>
                <a:gd name="T67" fmla="*/ 118 h 25"/>
                <a:gd name="T68" fmla="*/ 24211 w 67"/>
                <a:gd name="T69" fmla="*/ 1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25"/>
                <a:gd name="T107" fmla="*/ 67 w 67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25">
                  <a:moveTo>
                    <a:pt x="34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4" y="17"/>
                  </a:lnTo>
                  <a:lnTo>
                    <a:pt x="65" y="20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5" y="23"/>
                  </a:lnTo>
                  <a:lnTo>
                    <a:pt x="63" y="21"/>
                  </a:lnTo>
                  <a:lnTo>
                    <a:pt x="61" y="20"/>
                  </a:lnTo>
                  <a:lnTo>
                    <a:pt x="59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52" y="17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9" y="18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32" y="16"/>
                  </a:lnTo>
                  <a:lnTo>
                    <a:pt x="33" y="18"/>
                  </a:lnTo>
                  <a:lnTo>
                    <a:pt x="28" y="15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9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0" name="Freeform 1483">
              <a:extLst>
                <a:ext uri="{FF2B5EF4-FFF2-40B4-BE49-F238E27FC236}">
                  <a16:creationId xmlns:a16="http://schemas.microsoft.com/office/drawing/2014/main" id="{68ABB289-B874-45EF-9E48-D4E0D4A3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2707"/>
              <a:ext cx="57" cy="25"/>
            </a:xfrm>
            <a:custGeom>
              <a:avLst/>
              <a:gdLst>
                <a:gd name="T0" fmla="*/ 1227 w 38"/>
                <a:gd name="T1" fmla="*/ 110 h 20"/>
                <a:gd name="T2" fmla="*/ 0 w 38"/>
                <a:gd name="T3" fmla="*/ 0 h 20"/>
                <a:gd name="T4" fmla="*/ 1227 w 38"/>
                <a:gd name="T5" fmla="*/ 0 h 20"/>
                <a:gd name="T6" fmla="*/ 4008 w 38"/>
                <a:gd name="T7" fmla="*/ 110 h 20"/>
                <a:gd name="T8" fmla="*/ 9018 w 38"/>
                <a:gd name="T9" fmla="*/ 233 h 20"/>
                <a:gd name="T10" fmla="*/ 15371 w 38"/>
                <a:gd name="T11" fmla="*/ 364 h 20"/>
                <a:gd name="T12" fmla="*/ 21932 w 38"/>
                <a:gd name="T13" fmla="*/ 538 h 20"/>
                <a:gd name="T14" fmla="*/ 27518 w 38"/>
                <a:gd name="T15" fmla="*/ 666 h 20"/>
                <a:gd name="T16" fmla="*/ 32846 w 38"/>
                <a:gd name="T17" fmla="*/ 735 h 20"/>
                <a:gd name="T18" fmla="*/ 35222 w 38"/>
                <a:gd name="T19" fmla="*/ 826 h 20"/>
                <a:gd name="T20" fmla="*/ 36813 w 38"/>
                <a:gd name="T21" fmla="*/ 833 h 20"/>
                <a:gd name="T22" fmla="*/ 33533 w 38"/>
                <a:gd name="T23" fmla="*/ 833 h 20"/>
                <a:gd name="T24" fmla="*/ 31509 w 38"/>
                <a:gd name="T25" fmla="*/ 826 h 20"/>
                <a:gd name="T26" fmla="*/ 27518 w 38"/>
                <a:gd name="T27" fmla="*/ 826 h 20"/>
                <a:gd name="T28" fmla="*/ 25739 w 38"/>
                <a:gd name="T29" fmla="*/ 735 h 20"/>
                <a:gd name="T30" fmla="*/ 22964 w 38"/>
                <a:gd name="T31" fmla="*/ 735 h 20"/>
                <a:gd name="T32" fmla="*/ 21051 w 38"/>
                <a:gd name="T33" fmla="*/ 711 h 20"/>
                <a:gd name="T34" fmla="*/ 19209 w 38"/>
                <a:gd name="T35" fmla="*/ 666 h 20"/>
                <a:gd name="T36" fmla="*/ 15371 w 38"/>
                <a:gd name="T37" fmla="*/ 661 h 20"/>
                <a:gd name="T38" fmla="*/ 13080 w 38"/>
                <a:gd name="T39" fmla="*/ 661 h 20"/>
                <a:gd name="T40" fmla="*/ 9842 w 38"/>
                <a:gd name="T41" fmla="*/ 569 h 20"/>
                <a:gd name="T42" fmla="*/ 7835 w 38"/>
                <a:gd name="T43" fmla="*/ 569 h 20"/>
                <a:gd name="T44" fmla="*/ 6012 w 38"/>
                <a:gd name="T45" fmla="*/ 569 h 20"/>
                <a:gd name="T46" fmla="*/ 5223 w 38"/>
                <a:gd name="T47" fmla="*/ 661 h 20"/>
                <a:gd name="T48" fmla="*/ 5223 w 38"/>
                <a:gd name="T49" fmla="*/ 569 h 20"/>
                <a:gd name="T50" fmla="*/ 5223 w 38"/>
                <a:gd name="T51" fmla="*/ 529 h 20"/>
                <a:gd name="T52" fmla="*/ 4008 w 38"/>
                <a:gd name="T53" fmla="*/ 455 h 20"/>
                <a:gd name="T54" fmla="*/ 4008 w 38"/>
                <a:gd name="T55" fmla="*/ 364 h 20"/>
                <a:gd name="T56" fmla="*/ 3482 w 38"/>
                <a:gd name="T57" fmla="*/ 291 h 20"/>
                <a:gd name="T58" fmla="*/ 1943 w 38"/>
                <a:gd name="T59" fmla="*/ 173 h 20"/>
                <a:gd name="T60" fmla="*/ 1227 w 38"/>
                <a:gd name="T61" fmla="*/ 110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20"/>
                <a:gd name="T95" fmla="*/ 38 w 38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20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2" y="12"/>
                  </a:lnTo>
                  <a:lnTo>
                    <a:pt x="28" y="15"/>
                  </a:lnTo>
                  <a:lnTo>
                    <a:pt x="33" y="17"/>
                  </a:lnTo>
                  <a:lnTo>
                    <a:pt x="36" y="18"/>
                  </a:lnTo>
                  <a:lnTo>
                    <a:pt x="37" y="19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21" y="16"/>
                  </a:lnTo>
                  <a:lnTo>
                    <a:pt x="19" y="15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1" name="Freeform 1484">
              <a:extLst>
                <a:ext uri="{FF2B5EF4-FFF2-40B4-BE49-F238E27FC236}">
                  <a16:creationId xmlns:a16="http://schemas.microsoft.com/office/drawing/2014/main" id="{9FCE3172-B5E9-4777-9565-AED84CE08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677"/>
              <a:ext cx="186" cy="13"/>
            </a:xfrm>
            <a:custGeom>
              <a:avLst/>
              <a:gdLst>
                <a:gd name="T0" fmla="*/ 5799 w 125"/>
                <a:gd name="T1" fmla="*/ 154 h 11"/>
                <a:gd name="T2" fmla="*/ 10431 w 125"/>
                <a:gd name="T3" fmla="*/ 154 h 11"/>
                <a:gd name="T4" fmla="*/ 15521 w 125"/>
                <a:gd name="T5" fmla="*/ 154 h 11"/>
                <a:gd name="T6" fmla="*/ 20822 w 125"/>
                <a:gd name="T7" fmla="*/ 154 h 11"/>
                <a:gd name="T8" fmla="*/ 26291 w 125"/>
                <a:gd name="T9" fmla="*/ 154 h 11"/>
                <a:gd name="T10" fmla="*/ 31946 w 125"/>
                <a:gd name="T11" fmla="*/ 130 h 11"/>
                <a:gd name="T12" fmla="*/ 37474 w 125"/>
                <a:gd name="T13" fmla="*/ 130 h 11"/>
                <a:gd name="T14" fmla="*/ 43831 w 125"/>
                <a:gd name="T15" fmla="*/ 130 h 11"/>
                <a:gd name="T16" fmla="*/ 48793 w 125"/>
                <a:gd name="T17" fmla="*/ 130 h 11"/>
                <a:gd name="T18" fmla="*/ 54319 w 125"/>
                <a:gd name="T19" fmla="*/ 110 h 11"/>
                <a:gd name="T20" fmla="*/ 60329 w 125"/>
                <a:gd name="T21" fmla="*/ 93 h 11"/>
                <a:gd name="T22" fmla="*/ 64706 w 125"/>
                <a:gd name="T23" fmla="*/ 93 h 11"/>
                <a:gd name="T24" fmla="*/ 69991 w 125"/>
                <a:gd name="T25" fmla="*/ 79 h 11"/>
                <a:gd name="T26" fmla="*/ 74669 w 125"/>
                <a:gd name="T27" fmla="*/ 79 h 11"/>
                <a:gd name="T28" fmla="*/ 79240 w 125"/>
                <a:gd name="T29" fmla="*/ 67 h 11"/>
                <a:gd name="T30" fmla="*/ 82743 w 125"/>
                <a:gd name="T31" fmla="*/ 67 h 11"/>
                <a:gd name="T32" fmla="*/ 86152 w 125"/>
                <a:gd name="T33" fmla="*/ 57 h 11"/>
                <a:gd name="T34" fmla="*/ 92040 w 125"/>
                <a:gd name="T35" fmla="*/ 57 h 11"/>
                <a:gd name="T36" fmla="*/ 98044 w 125"/>
                <a:gd name="T37" fmla="*/ 1 h 11"/>
                <a:gd name="T38" fmla="*/ 101714 w 125"/>
                <a:gd name="T39" fmla="*/ 1 h 11"/>
                <a:gd name="T40" fmla="*/ 104147 w 125"/>
                <a:gd name="T41" fmla="*/ 0 h 11"/>
                <a:gd name="T42" fmla="*/ 106765 w 125"/>
                <a:gd name="T43" fmla="*/ 0 h 11"/>
                <a:gd name="T44" fmla="*/ 105684 w 125"/>
                <a:gd name="T45" fmla="*/ 1 h 11"/>
                <a:gd name="T46" fmla="*/ 103172 w 125"/>
                <a:gd name="T47" fmla="*/ 57 h 11"/>
                <a:gd name="T48" fmla="*/ 99526 w 125"/>
                <a:gd name="T49" fmla="*/ 67 h 11"/>
                <a:gd name="T50" fmla="*/ 96283 w 125"/>
                <a:gd name="T51" fmla="*/ 93 h 11"/>
                <a:gd name="T52" fmla="*/ 93134 w 125"/>
                <a:gd name="T53" fmla="*/ 130 h 11"/>
                <a:gd name="T54" fmla="*/ 89868 w 125"/>
                <a:gd name="T55" fmla="*/ 154 h 11"/>
                <a:gd name="T56" fmla="*/ 86619 w 125"/>
                <a:gd name="T57" fmla="*/ 154 h 11"/>
                <a:gd name="T58" fmla="*/ 86152 w 125"/>
                <a:gd name="T59" fmla="*/ 154 h 11"/>
                <a:gd name="T60" fmla="*/ 86619 w 125"/>
                <a:gd name="T61" fmla="*/ 154 h 11"/>
                <a:gd name="T62" fmla="*/ 89770 w 125"/>
                <a:gd name="T63" fmla="*/ 130 h 11"/>
                <a:gd name="T64" fmla="*/ 92040 w 125"/>
                <a:gd name="T65" fmla="*/ 93 h 11"/>
                <a:gd name="T66" fmla="*/ 94754 w 125"/>
                <a:gd name="T67" fmla="*/ 93 h 11"/>
                <a:gd name="T68" fmla="*/ 96283 w 125"/>
                <a:gd name="T69" fmla="*/ 79 h 11"/>
                <a:gd name="T70" fmla="*/ 94754 w 125"/>
                <a:gd name="T71" fmla="*/ 79 h 11"/>
                <a:gd name="T72" fmla="*/ 89868 w 125"/>
                <a:gd name="T73" fmla="*/ 79 h 11"/>
                <a:gd name="T74" fmla="*/ 82743 w 125"/>
                <a:gd name="T75" fmla="*/ 93 h 11"/>
                <a:gd name="T76" fmla="*/ 78004 w 125"/>
                <a:gd name="T77" fmla="*/ 93 h 11"/>
                <a:gd name="T78" fmla="*/ 72604 w 125"/>
                <a:gd name="T79" fmla="*/ 110 h 11"/>
                <a:gd name="T80" fmla="*/ 68356 w 125"/>
                <a:gd name="T81" fmla="*/ 130 h 11"/>
                <a:gd name="T82" fmla="*/ 62948 w 125"/>
                <a:gd name="T83" fmla="*/ 130 h 11"/>
                <a:gd name="T84" fmla="*/ 57898 w 125"/>
                <a:gd name="T85" fmla="*/ 130 h 11"/>
                <a:gd name="T86" fmla="*/ 52422 w 125"/>
                <a:gd name="T87" fmla="*/ 130 h 11"/>
                <a:gd name="T88" fmla="*/ 47536 w 125"/>
                <a:gd name="T89" fmla="*/ 154 h 11"/>
                <a:gd name="T90" fmla="*/ 42795 w 125"/>
                <a:gd name="T91" fmla="*/ 154 h 11"/>
                <a:gd name="T92" fmla="*/ 37474 w 125"/>
                <a:gd name="T93" fmla="*/ 154 h 11"/>
                <a:gd name="T94" fmla="*/ 32791 w 125"/>
                <a:gd name="T95" fmla="*/ 154 h 11"/>
                <a:gd name="T96" fmla="*/ 27714 w 125"/>
                <a:gd name="T97" fmla="*/ 154 h 11"/>
                <a:gd name="T98" fmla="*/ 24051 w 125"/>
                <a:gd name="T99" fmla="*/ 175 h 11"/>
                <a:gd name="T100" fmla="*/ 20822 w 125"/>
                <a:gd name="T101" fmla="*/ 175 h 11"/>
                <a:gd name="T102" fmla="*/ 17573 w 125"/>
                <a:gd name="T103" fmla="*/ 175 h 11"/>
                <a:gd name="T104" fmla="*/ 13993 w 125"/>
                <a:gd name="T105" fmla="*/ 175 h 11"/>
                <a:gd name="T106" fmla="*/ 10862 w 125"/>
                <a:gd name="T107" fmla="*/ 175 h 11"/>
                <a:gd name="T108" fmla="*/ 7300 w 125"/>
                <a:gd name="T109" fmla="*/ 175 h 11"/>
                <a:gd name="T110" fmla="*/ 3897 w 125"/>
                <a:gd name="T111" fmla="*/ 175 h 11"/>
                <a:gd name="T112" fmla="*/ 2216 w 125"/>
                <a:gd name="T113" fmla="*/ 175 h 11"/>
                <a:gd name="T114" fmla="*/ 1 w 125"/>
                <a:gd name="T115" fmla="*/ 154 h 11"/>
                <a:gd name="T116" fmla="*/ 0 w 125"/>
                <a:gd name="T117" fmla="*/ 154 h 11"/>
                <a:gd name="T118" fmla="*/ 1 w 125"/>
                <a:gd name="T119" fmla="*/ 154 h 11"/>
                <a:gd name="T120" fmla="*/ 2216 w 125"/>
                <a:gd name="T121" fmla="*/ 154 h 11"/>
                <a:gd name="T122" fmla="*/ 5799 w 125"/>
                <a:gd name="T123" fmla="*/ 154 h 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"/>
                <a:gd name="T187" fmla="*/ 0 h 11"/>
                <a:gd name="T188" fmla="*/ 125 w 125"/>
                <a:gd name="T189" fmla="*/ 11 h 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" h="11">
                  <a:moveTo>
                    <a:pt x="7" y="9"/>
                  </a:moveTo>
                  <a:lnTo>
                    <a:pt x="12" y="9"/>
                  </a:lnTo>
                  <a:lnTo>
                    <a:pt x="18" y="9"/>
                  </a:lnTo>
                  <a:lnTo>
                    <a:pt x="24" y="9"/>
                  </a:lnTo>
                  <a:lnTo>
                    <a:pt x="31" y="9"/>
                  </a:lnTo>
                  <a:lnTo>
                    <a:pt x="37" y="8"/>
                  </a:lnTo>
                  <a:lnTo>
                    <a:pt x="44" y="8"/>
                  </a:lnTo>
                  <a:lnTo>
                    <a:pt x="51" y="8"/>
                  </a:lnTo>
                  <a:lnTo>
                    <a:pt x="57" y="8"/>
                  </a:lnTo>
                  <a:lnTo>
                    <a:pt x="63" y="7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7" y="5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3"/>
                  </a:lnTo>
                  <a:lnTo>
                    <a:pt x="107" y="3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0" y="3"/>
                  </a:lnTo>
                  <a:lnTo>
                    <a:pt x="116" y="4"/>
                  </a:lnTo>
                  <a:lnTo>
                    <a:pt x="112" y="6"/>
                  </a:lnTo>
                  <a:lnTo>
                    <a:pt x="108" y="8"/>
                  </a:lnTo>
                  <a:lnTo>
                    <a:pt x="105" y="9"/>
                  </a:lnTo>
                  <a:lnTo>
                    <a:pt x="101" y="9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104" y="8"/>
                  </a:lnTo>
                  <a:lnTo>
                    <a:pt x="107" y="6"/>
                  </a:lnTo>
                  <a:lnTo>
                    <a:pt x="110" y="6"/>
                  </a:lnTo>
                  <a:lnTo>
                    <a:pt x="112" y="5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96" y="6"/>
                  </a:lnTo>
                  <a:lnTo>
                    <a:pt x="91" y="6"/>
                  </a:lnTo>
                  <a:lnTo>
                    <a:pt x="85" y="7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1" y="8"/>
                  </a:lnTo>
                  <a:lnTo>
                    <a:pt x="55" y="9"/>
                  </a:lnTo>
                  <a:lnTo>
                    <a:pt x="50" y="9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2" y="9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7" y="9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2" name="Freeform 1485">
              <a:extLst>
                <a:ext uri="{FF2B5EF4-FFF2-40B4-BE49-F238E27FC236}">
                  <a16:creationId xmlns:a16="http://schemas.microsoft.com/office/drawing/2014/main" id="{2C250CD1-F926-4EEE-95DF-2418406C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2774"/>
              <a:ext cx="163" cy="37"/>
            </a:xfrm>
            <a:custGeom>
              <a:avLst/>
              <a:gdLst>
                <a:gd name="T0" fmla="*/ 77689 w 110"/>
                <a:gd name="T1" fmla="*/ 2 h 30"/>
                <a:gd name="T2" fmla="*/ 71920 w 110"/>
                <a:gd name="T3" fmla="*/ 111 h 30"/>
                <a:gd name="T4" fmla="*/ 67260 w 110"/>
                <a:gd name="T5" fmla="*/ 137 h 30"/>
                <a:gd name="T6" fmla="*/ 61414 w 110"/>
                <a:gd name="T7" fmla="*/ 169 h 30"/>
                <a:gd name="T8" fmla="*/ 53695 w 110"/>
                <a:gd name="T9" fmla="*/ 169 h 30"/>
                <a:gd name="T10" fmla="*/ 44471 w 110"/>
                <a:gd name="T11" fmla="*/ 169 h 30"/>
                <a:gd name="T12" fmla="*/ 32754 w 110"/>
                <a:gd name="T13" fmla="*/ 137 h 30"/>
                <a:gd name="T14" fmla="*/ 16802 w 110"/>
                <a:gd name="T15" fmla="*/ 2 h 30"/>
                <a:gd name="T16" fmla="*/ 3715 w 110"/>
                <a:gd name="T17" fmla="*/ 0 h 30"/>
                <a:gd name="T18" fmla="*/ 0 w 110"/>
                <a:gd name="T19" fmla="*/ 1 h 30"/>
                <a:gd name="T20" fmla="*/ 1 w 110"/>
                <a:gd name="T21" fmla="*/ 111 h 30"/>
                <a:gd name="T22" fmla="*/ 5505 w 110"/>
                <a:gd name="T23" fmla="*/ 257 h 30"/>
                <a:gd name="T24" fmla="*/ 12087 w 110"/>
                <a:gd name="T25" fmla="*/ 480 h 30"/>
                <a:gd name="T26" fmla="*/ 22104 w 110"/>
                <a:gd name="T27" fmla="*/ 651 h 30"/>
                <a:gd name="T28" fmla="*/ 36236 w 110"/>
                <a:gd name="T29" fmla="*/ 870 h 30"/>
                <a:gd name="T30" fmla="*/ 45390 w 110"/>
                <a:gd name="T31" fmla="*/ 990 h 30"/>
                <a:gd name="T32" fmla="*/ 50211 w 110"/>
                <a:gd name="T33" fmla="*/ 1024 h 30"/>
                <a:gd name="T34" fmla="*/ 50211 w 110"/>
                <a:gd name="T35" fmla="*/ 990 h 30"/>
                <a:gd name="T36" fmla="*/ 46954 w 110"/>
                <a:gd name="T37" fmla="*/ 964 h 30"/>
                <a:gd name="T38" fmla="*/ 41445 w 110"/>
                <a:gd name="T39" fmla="*/ 900 h 30"/>
                <a:gd name="T40" fmla="*/ 36236 w 110"/>
                <a:gd name="T41" fmla="*/ 782 h 30"/>
                <a:gd name="T42" fmla="*/ 28692 w 110"/>
                <a:gd name="T43" fmla="*/ 634 h 30"/>
                <a:gd name="T44" fmla="*/ 21384 w 110"/>
                <a:gd name="T45" fmla="*/ 528 h 30"/>
                <a:gd name="T46" fmla="*/ 14917 w 110"/>
                <a:gd name="T47" fmla="*/ 391 h 30"/>
                <a:gd name="T48" fmla="*/ 11339 w 110"/>
                <a:gd name="T49" fmla="*/ 257 h 30"/>
                <a:gd name="T50" fmla="*/ 13067 w 110"/>
                <a:gd name="T51" fmla="*/ 137 h 30"/>
                <a:gd name="T52" fmla="*/ 26541 w 110"/>
                <a:gd name="T53" fmla="*/ 257 h 30"/>
                <a:gd name="T54" fmla="*/ 42516 w 110"/>
                <a:gd name="T55" fmla="*/ 281 h 30"/>
                <a:gd name="T56" fmla="*/ 56820 w 110"/>
                <a:gd name="T57" fmla="*/ 281 h 30"/>
                <a:gd name="T58" fmla="*/ 68616 w 110"/>
                <a:gd name="T59" fmla="*/ 257 h 30"/>
                <a:gd name="T60" fmla="*/ 80003 w 110"/>
                <a:gd name="T61" fmla="*/ 169 h 30"/>
                <a:gd name="T62" fmla="*/ 86223 w 110"/>
                <a:gd name="T63" fmla="*/ 2 h 30"/>
                <a:gd name="T64" fmla="*/ 86357 w 110"/>
                <a:gd name="T65" fmla="*/ 1 h 30"/>
                <a:gd name="T66" fmla="*/ 80003 w 110"/>
                <a:gd name="T67" fmla="*/ 2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30"/>
                <a:gd name="T104" fmla="*/ 110 w 110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30">
                  <a:moveTo>
                    <a:pt x="100" y="2"/>
                  </a:moveTo>
                  <a:lnTo>
                    <a:pt x="97" y="2"/>
                  </a:lnTo>
                  <a:lnTo>
                    <a:pt x="94" y="2"/>
                  </a:lnTo>
                  <a:lnTo>
                    <a:pt x="90" y="3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55" y="5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31" y="3"/>
                  </a:lnTo>
                  <a:lnTo>
                    <a:pt x="21" y="2"/>
                  </a:lnTo>
                  <a:lnTo>
                    <a:pt x="10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6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1" y="16"/>
                  </a:lnTo>
                  <a:lnTo>
                    <a:pt x="28" y="19"/>
                  </a:lnTo>
                  <a:lnTo>
                    <a:pt x="37" y="22"/>
                  </a:lnTo>
                  <a:lnTo>
                    <a:pt x="45" y="24"/>
                  </a:lnTo>
                  <a:lnTo>
                    <a:pt x="51" y="27"/>
                  </a:lnTo>
                  <a:lnTo>
                    <a:pt x="57" y="28"/>
                  </a:lnTo>
                  <a:lnTo>
                    <a:pt x="61" y="29"/>
                  </a:lnTo>
                  <a:lnTo>
                    <a:pt x="63" y="29"/>
                  </a:lnTo>
                  <a:lnTo>
                    <a:pt x="64" y="29"/>
                  </a:lnTo>
                  <a:lnTo>
                    <a:pt x="63" y="28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55" y="26"/>
                  </a:lnTo>
                  <a:lnTo>
                    <a:pt x="52" y="25"/>
                  </a:lnTo>
                  <a:lnTo>
                    <a:pt x="49" y="23"/>
                  </a:lnTo>
                  <a:lnTo>
                    <a:pt x="45" y="22"/>
                  </a:lnTo>
                  <a:lnTo>
                    <a:pt x="41" y="21"/>
                  </a:lnTo>
                  <a:lnTo>
                    <a:pt x="36" y="18"/>
                  </a:lnTo>
                  <a:lnTo>
                    <a:pt x="31" y="17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24" y="5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53" y="8"/>
                  </a:lnTo>
                  <a:lnTo>
                    <a:pt x="63" y="8"/>
                  </a:lnTo>
                  <a:lnTo>
                    <a:pt x="71" y="8"/>
                  </a:lnTo>
                  <a:lnTo>
                    <a:pt x="80" y="7"/>
                  </a:lnTo>
                  <a:lnTo>
                    <a:pt x="86" y="7"/>
                  </a:lnTo>
                  <a:lnTo>
                    <a:pt x="94" y="6"/>
                  </a:lnTo>
                  <a:lnTo>
                    <a:pt x="100" y="5"/>
                  </a:lnTo>
                  <a:lnTo>
                    <a:pt x="103" y="3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08" y="1"/>
                  </a:lnTo>
                  <a:lnTo>
                    <a:pt x="104" y="2"/>
                  </a:lnTo>
                  <a:lnTo>
                    <a:pt x="100" y="2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3" name="Freeform 1486">
              <a:extLst>
                <a:ext uri="{FF2B5EF4-FFF2-40B4-BE49-F238E27FC236}">
                  <a16:creationId xmlns:a16="http://schemas.microsoft.com/office/drawing/2014/main" id="{58247FC0-62E6-4B61-A3BD-EA08FB56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427"/>
              <a:ext cx="216" cy="100"/>
            </a:xfrm>
            <a:custGeom>
              <a:avLst/>
              <a:gdLst>
                <a:gd name="T0" fmla="*/ 38732 w 146"/>
                <a:gd name="T1" fmla="*/ 259 h 81"/>
                <a:gd name="T2" fmla="*/ 35183 w 146"/>
                <a:gd name="T3" fmla="*/ 594 h 81"/>
                <a:gd name="T4" fmla="*/ 30574 w 146"/>
                <a:gd name="T5" fmla="*/ 815 h 81"/>
                <a:gd name="T6" fmla="*/ 25698 w 146"/>
                <a:gd name="T7" fmla="*/ 1041 h 81"/>
                <a:gd name="T8" fmla="*/ 21054 w 146"/>
                <a:gd name="T9" fmla="*/ 1206 h 81"/>
                <a:gd name="T10" fmla="*/ 16338 w 146"/>
                <a:gd name="T11" fmla="*/ 1333 h 81"/>
                <a:gd name="T12" fmla="*/ 12682 w 146"/>
                <a:gd name="T13" fmla="*/ 1514 h 81"/>
                <a:gd name="T14" fmla="*/ 8572 w 146"/>
                <a:gd name="T15" fmla="*/ 1702 h 81"/>
                <a:gd name="T16" fmla="*/ 4524 w 146"/>
                <a:gd name="T17" fmla="*/ 1812 h 81"/>
                <a:gd name="T18" fmla="*/ 1 w 146"/>
                <a:gd name="T19" fmla="*/ 1981 h 81"/>
                <a:gd name="T20" fmla="*/ 0 w 146"/>
                <a:gd name="T21" fmla="*/ 2126 h 81"/>
                <a:gd name="T22" fmla="*/ 1397 w 146"/>
                <a:gd name="T23" fmla="*/ 2131 h 81"/>
                <a:gd name="T24" fmla="*/ 7936 w 146"/>
                <a:gd name="T25" fmla="*/ 2131 h 81"/>
                <a:gd name="T26" fmla="*/ 13212 w 146"/>
                <a:gd name="T27" fmla="*/ 2131 h 81"/>
                <a:gd name="T28" fmla="*/ 19547 w 146"/>
                <a:gd name="T29" fmla="*/ 2191 h 81"/>
                <a:gd name="T30" fmla="*/ 25698 w 146"/>
                <a:gd name="T31" fmla="*/ 2269 h 81"/>
                <a:gd name="T32" fmla="*/ 31148 w 146"/>
                <a:gd name="T33" fmla="*/ 2417 h 81"/>
                <a:gd name="T34" fmla="*/ 37330 w 146"/>
                <a:gd name="T35" fmla="*/ 2509 h 81"/>
                <a:gd name="T36" fmla="*/ 42129 w 146"/>
                <a:gd name="T37" fmla="*/ 2594 h 81"/>
                <a:gd name="T38" fmla="*/ 47440 w 146"/>
                <a:gd name="T39" fmla="*/ 2594 h 81"/>
                <a:gd name="T40" fmla="*/ 52905 w 146"/>
                <a:gd name="T41" fmla="*/ 2478 h 81"/>
                <a:gd name="T42" fmla="*/ 57302 w 146"/>
                <a:gd name="T43" fmla="*/ 2584 h 81"/>
                <a:gd name="T44" fmla="*/ 61699 w 146"/>
                <a:gd name="T45" fmla="*/ 2625 h 81"/>
                <a:gd name="T46" fmla="*/ 66208 w 146"/>
                <a:gd name="T47" fmla="*/ 2736 h 81"/>
                <a:gd name="T48" fmla="*/ 71341 w 146"/>
                <a:gd name="T49" fmla="*/ 2762 h 81"/>
                <a:gd name="T50" fmla="*/ 76399 w 146"/>
                <a:gd name="T51" fmla="*/ 2848 h 81"/>
                <a:gd name="T52" fmla="*/ 80177 w 146"/>
                <a:gd name="T53" fmla="*/ 2885 h 81"/>
                <a:gd name="T54" fmla="*/ 84776 w 146"/>
                <a:gd name="T55" fmla="*/ 2736 h 81"/>
                <a:gd name="T56" fmla="*/ 90528 w 146"/>
                <a:gd name="T57" fmla="*/ 2351 h 81"/>
                <a:gd name="T58" fmla="*/ 95796 w 146"/>
                <a:gd name="T59" fmla="*/ 1893 h 81"/>
                <a:gd name="T60" fmla="*/ 102341 w 146"/>
                <a:gd name="T61" fmla="*/ 1533 h 81"/>
                <a:gd name="T62" fmla="*/ 107577 w 146"/>
                <a:gd name="T63" fmla="*/ 1285 h 81"/>
                <a:gd name="T64" fmla="*/ 112103 w 146"/>
                <a:gd name="T65" fmla="*/ 1242 h 81"/>
                <a:gd name="T66" fmla="*/ 111915 w 146"/>
                <a:gd name="T67" fmla="*/ 1206 h 81"/>
                <a:gd name="T68" fmla="*/ 106853 w 146"/>
                <a:gd name="T69" fmla="*/ 1117 h 81"/>
                <a:gd name="T70" fmla="*/ 101085 w 146"/>
                <a:gd name="T71" fmla="*/ 1041 h 81"/>
                <a:gd name="T72" fmla="*/ 95796 w 146"/>
                <a:gd name="T73" fmla="*/ 977 h 81"/>
                <a:gd name="T74" fmla="*/ 84776 w 146"/>
                <a:gd name="T75" fmla="*/ 791 h 81"/>
                <a:gd name="T76" fmla="*/ 71341 w 146"/>
                <a:gd name="T77" fmla="*/ 602 h 81"/>
                <a:gd name="T78" fmla="*/ 61699 w 146"/>
                <a:gd name="T79" fmla="*/ 395 h 81"/>
                <a:gd name="T80" fmla="*/ 55228 w 146"/>
                <a:gd name="T81" fmla="*/ 320 h 81"/>
                <a:gd name="T82" fmla="*/ 49149 w 146"/>
                <a:gd name="T83" fmla="*/ 170 h 81"/>
                <a:gd name="T84" fmla="*/ 44043 w 146"/>
                <a:gd name="T85" fmla="*/ 1 h 81"/>
                <a:gd name="T86" fmla="*/ 40639 w 146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81"/>
                <a:gd name="T134" fmla="*/ 146 w 146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81">
                  <a:moveTo>
                    <a:pt x="51" y="1"/>
                  </a:moveTo>
                  <a:lnTo>
                    <a:pt x="50" y="7"/>
                  </a:lnTo>
                  <a:lnTo>
                    <a:pt x="48" y="11"/>
                  </a:lnTo>
                  <a:lnTo>
                    <a:pt x="45" y="16"/>
                  </a:lnTo>
                  <a:lnTo>
                    <a:pt x="42" y="20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3" y="29"/>
                  </a:lnTo>
                  <a:lnTo>
                    <a:pt x="30" y="31"/>
                  </a:lnTo>
                  <a:lnTo>
                    <a:pt x="27" y="33"/>
                  </a:lnTo>
                  <a:lnTo>
                    <a:pt x="24" y="35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1" y="47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3" y="60"/>
                  </a:lnTo>
                  <a:lnTo>
                    <a:pt x="17" y="60"/>
                  </a:lnTo>
                  <a:lnTo>
                    <a:pt x="21" y="61"/>
                  </a:lnTo>
                  <a:lnTo>
                    <a:pt x="25" y="61"/>
                  </a:lnTo>
                  <a:lnTo>
                    <a:pt x="29" y="62"/>
                  </a:lnTo>
                  <a:lnTo>
                    <a:pt x="33" y="63"/>
                  </a:lnTo>
                  <a:lnTo>
                    <a:pt x="36" y="65"/>
                  </a:lnTo>
                  <a:lnTo>
                    <a:pt x="40" y="67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51" y="71"/>
                  </a:lnTo>
                  <a:lnTo>
                    <a:pt x="54" y="72"/>
                  </a:lnTo>
                  <a:lnTo>
                    <a:pt x="58" y="72"/>
                  </a:lnTo>
                  <a:lnTo>
                    <a:pt x="61" y="72"/>
                  </a:lnTo>
                  <a:lnTo>
                    <a:pt x="64" y="70"/>
                  </a:lnTo>
                  <a:lnTo>
                    <a:pt x="68" y="69"/>
                  </a:lnTo>
                  <a:lnTo>
                    <a:pt x="71" y="70"/>
                  </a:lnTo>
                  <a:lnTo>
                    <a:pt x="74" y="71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5" y="76"/>
                  </a:lnTo>
                  <a:lnTo>
                    <a:pt x="88" y="77"/>
                  </a:lnTo>
                  <a:lnTo>
                    <a:pt x="92" y="77"/>
                  </a:lnTo>
                  <a:lnTo>
                    <a:pt x="95" y="78"/>
                  </a:lnTo>
                  <a:lnTo>
                    <a:pt x="98" y="79"/>
                  </a:lnTo>
                  <a:lnTo>
                    <a:pt x="101" y="80"/>
                  </a:lnTo>
                  <a:lnTo>
                    <a:pt x="103" y="80"/>
                  </a:lnTo>
                  <a:lnTo>
                    <a:pt x="106" y="79"/>
                  </a:lnTo>
                  <a:lnTo>
                    <a:pt x="109" y="76"/>
                  </a:lnTo>
                  <a:lnTo>
                    <a:pt x="112" y="72"/>
                  </a:lnTo>
                  <a:lnTo>
                    <a:pt x="116" y="66"/>
                  </a:lnTo>
                  <a:lnTo>
                    <a:pt x="120" y="60"/>
                  </a:lnTo>
                  <a:lnTo>
                    <a:pt x="123" y="53"/>
                  </a:lnTo>
                  <a:lnTo>
                    <a:pt x="127" y="47"/>
                  </a:lnTo>
                  <a:lnTo>
                    <a:pt x="131" y="43"/>
                  </a:lnTo>
                  <a:lnTo>
                    <a:pt x="133" y="39"/>
                  </a:lnTo>
                  <a:lnTo>
                    <a:pt x="138" y="36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1" y="32"/>
                  </a:lnTo>
                  <a:lnTo>
                    <a:pt x="137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7" y="28"/>
                  </a:lnTo>
                  <a:lnTo>
                    <a:pt x="123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1" y="20"/>
                  </a:lnTo>
                  <a:lnTo>
                    <a:pt x="92" y="17"/>
                  </a:lnTo>
                  <a:lnTo>
                    <a:pt x="85" y="14"/>
                  </a:lnTo>
                  <a:lnTo>
                    <a:pt x="79" y="11"/>
                  </a:lnTo>
                  <a:lnTo>
                    <a:pt x="75" y="10"/>
                  </a:lnTo>
                  <a:lnTo>
                    <a:pt x="71" y="9"/>
                  </a:lnTo>
                  <a:lnTo>
                    <a:pt x="67" y="7"/>
                  </a:lnTo>
                  <a:lnTo>
                    <a:pt x="63" y="5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1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4" name="Freeform 1487">
              <a:extLst>
                <a:ext uri="{FF2B5EF4-FFF2-40B4-BE49-F238E27FC236}">
                  <a16:creationId xmlns:a16="http://schemas.microsoft.com/office/drawing/2014/main" id="{FA91457A-0A44-431D-9E7F-06B713E7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488"/>
              <a:ext cx="231" cy="535"/>
            </a:xfrm>
            <a:custGeom>
              <a:avLst/>
              <a:gdLst>
                <a:gd name="T0" fmla="*/ 120182 w 156"/>
                <a:gd name="T1" fmla="*/ 845 h 430"/>
                <a:gd name="T2" fmla="*/ 120182 w 156"/>
                <a:gd name="T3" fmla="*/ 1500 h 430"/>
                <a:gd name="T4" fmla="*/ 120182 w 156"/>
                <a:gd name="T5" fmla="*/ 2256 h 430"/>
                <a:gd name="T6" fmla="*/ 119947 w 156"/>
                <a:gd name="T7" fmla="*/ 2721 h 430"/>
                <a:gd name="T8" fmla="*/ 114705 w 156"/>
                <a:gd name="T9" fmla="*/ 2256 h 430"/>
                <a:gd name="T10" fmla="*/ 110926 w 156"/>
                <a:gd name="T11" fmla="*/ 2040 h 430"/>
                <a:gd name="T12" fmla="*/ 107446 w 156"/>
                <a:gd name="T13" fmla="*/ 2641 h 430"/>
                <a:gd name="T14" fmla="*/ 105845 w 156"/>
                <a:gd name="T15" fmla="*/ 3385 h 430"/>
                <a:gd name="T16" fmla="*/ 108604 w 156"/>
                <a:gd name="T17" fmla="*/ 4190 h 430"/>
                <a:gd name="T18" fmla="*/ 108604 w 156"/>
                <a:gd name="T19" fmla="*/ 4582 h 430"/>
                <a:gd name="T20" fmla="*/ 100370 w 156"/>
                <a:gd name="T21" fmla="*/ 4345 h 430"/>
                <a:gd name="T22" fmla="*/ 94131 w 156"/>
                <a:gd name="T23" fmla="*/ 4345 h 430"/>
                <a:gd name="T24" fmla="*/ 94131 w 156"/>
                <a:gd name="T25" fmla="*/ 4978 h 430"/>
                <a:gd name="T26" fmla="*/ 88701 w 156"/>
                <a:gd name="T27" fmla="*/ 5670 h 430"/>
                <a:gd name="T28" fmla="*/ 74335 w 156"/>
                <a:gd name="T29" fmla="*/ 6375 h 430"/>
                <a:gd name="T30" fmla="*/ 70431 w 156"/>
                <a:gd name="T31" fmla="*/ 7342 h 430"/>
                <a:gd name="T32" fmla="*/ 79030 w 156"/>
                <a:gd name="T33" fmla="*/ 7264 h 430"/>
                <a:gd name="T34" fmla="*/ 79030 w 156"/>
                <a:gd name="T35" fmla="*/ 7385 h 430"/>
                <a:gd name="T36" fmla="*/ 67468 w 156"/>
                <a:gd name="T37" fmla="*/ 7932 h 430"/>
                <a:gd name="T38" fmla="*/ 64489 w 156"/>
                <a:gd name="T39" fmla="*/ 8342 h 430"/>
                <a:gd name="T40" fmla="*/ 71170 w 156"/>
                <a:gd name="T41" fmla="*/ 8462 h 430"/>
                <a:gd name="T42" fmla="*/ 74335 w 156"/>
                <a:gd name="T43" fmla="*/ 8550 h 430"/>
                <a:gd name="T44" fmla="*/ 60294 w 156"/>
                <a:gd name="T45" fmla="*/ 9096 h 430"/>
                <a:gd name="T46" fmla="*/ 47564 w 156"/>
                <a:gd name="T47" fmla="*/ 9873 h 430"/>
                <a:gd name="T48" fmla="*/ 40718 w 156"/>
                <a:gd name="T49" fmla="*/ 11245 h 430"/>
                <a:gd name="T50" fmla="*/ 30913 w 156"/>
                <a:gd name="T51" fmla="*/ 13060 h 430"/>
                <a:gd name="T52" fmla="*/ 23218 w 156"/>
                <a:gd name="T53" fmla="*/ 14309 h 430"/>
                <a:gd name="T54" fmla="*/ 15784 w 156"/>
                <a:gd name="T55" fmla="*/ 15712 h 430"/>
                <a:gd name="T56" fmla="*/ 14803 w 156"/>
                <a:gd name="T57" fmla="*/ 16743 h 430"/>
                <a:gd name="T58" fmla="*/ 12942 w 156"/>
                <a:gd name="T59" fmla="*/ 17574 h 430"/>
                <a:gd name="T60" fmla="*/ 5482 w 156"/>
                <a:gd name="T61" fmla="*/ 17518 h 430"/>
                <a:gd name="T62" fmla="*/ 0 w 156"/>
                <a:gd name="T63" fmla="*/ 17338 h 430"/>
                <a:gd name="T64" fmla="*/ 1404 w 156"/>
                <a:gd name="T65" fmla="*/ 16772 h 430"/>
                <a:gd name="T66" fmla="*/ 6532 w 156"/>
                <a:gd name="T67" fmla="*/ 15501 h 430"/>
                <a:gd name="T68" fmla="*/ 12021 w 156"/>
                <a:gd name="T69" fmla="*/ 14189 h 430"/>
                <a:gd name="T70" fmla="*/ 21920 w 156"/>
                <a:gd name="T71" fmla="*/ 12459 h 430"/>
                <a:gd name="T72" fmla="*/ 34381 w 156"/>
                <a:gd name="T73" fmla="*/ 10650 h 430"/>
                <a:gd name="T74" fmla="*/ 43432 w 156"/>
                <a:gd name="T75" fmla="*/ 9415 h 430"/>
                <a:gd name="T76" fmla="*/ 45775 w 156"/>
                <a:gd name="T77" fmla="*/ 8962 h 430"/>
                <a:gd name="T78" fmla="*/ 51248 w 156"/>
                <a:gd name="T79" fmla="*/ 8275 h 430"/>
                <a:gd name="T80" fmla="*/ 62222 w 156"/>
                <a:gd name="T81" fmla="*/ 7093 h 430"/>
                <a:gd name="T82" fmla="*/ 73551 w 156"/>
                <a:gd name="T83" fmla="*/ 5564 h 430"/>
                <a:gd name="T84" fmla="*/ 80110 w 156"/>
                <a:gd name="T85" fmla="*/ 4850 h 430"/>
                <a:gd name="T86" fmla="*/ 90842 w 156"/>
                <a:gd name="T87" fmla="*/ 3663 h 430"/>
                <a:gd name="T88" fmla="*/ 99905 w 156"/>
                <a:gd name="T89" fmla="*/ 2807 h 430"/>
                <a:gd name="T90" fmla="*/ 110073 w 156"/>
                <a:gd name="T91" fmla="*/ 1640 h 430"/>
                <a:gd name="T92" fmla="*/ 116495 w 156"/>
                <a:gd name="T93" fmla="*/ 679 h 430"/>
                <a:gd name="T94" fmla="*/ 123163 w 156"/>
                <a:gd name="T95" fmla="*/ 0 h 4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430"/>
                <a:gd name="T146" fmla="*/ 156 w 156"/>
                <a:gd name="T147" fmla="*/ 430 h 4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430">
                  <a:moveTo>
                    <a:pt x="155" y="3"/>
                  </a:moveTo>
                  <a:lnTo>
                    <a:pt x="154" y="9"/>
                  </a:lnTo>
                  <a:lnTo>
                    <a:pt x="153" y="14"/>
                  </a:lnTo>
                  <a:lnTo>
                    <a:pt x="152" y="20"/>
                  </a:lnTo>
                  <a:lnTo>
                    <a:pt x="152" y="25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2" y="37"/>
                  </a:lnTo>
                  <a:lnTo>
                    <a:pt x="152" y="41"/>
                  </a:lnTo>
                  <a:lnTo>
                    <a:pt x="152" y="45"/>
                  </a:lnTo>
                  <a:lnTo>
                    <a:pt x="152" y="50"/>
                  </a:lnTo>
                  <a:lnTo>
                    <a:pt x="152" y="55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1" y="66"/>
                  </a:lnTo>
                  <a:lnTo>
                    <a:pt x="151" y="67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47" y="58"/>
                  </a:lnTo>
                  <a:lnTo>
                    <a:pt x="145" y="55"/>
                  </a:lnTo>
                  <a:lnTo>
                    <a:pt x="144" y="52"/>
                  </a:lnTo>
                  <a:lnTo>
                    <a:pt x="142" y="50"/>
                  </a:lnTo>
                  <a:lnTo>
                    <a:pt x="142" y="49"/>
                  </a:lnTo>
                  <a:lnTo>
                    <a:pt x="140" y="50"/>
                  </a:lnTo>
                  <a:lnTo>
                    <a:pt x="139" y="52"/>
                  </a:lnTo>
                  <a:lnTo>
                    <a:pt x="139" y="56"/>
                  </a:lnTo>
                  <a:lnTo>
                    <a:pt x="138" y="60"/>
                  </a:lnTo>
                  <a:lnTo>
                    <a:pt x="136" y="64"/>
                  </a:lnTo>
                  <a:lnTo>
                    <a:pt x="135" y="69"/>
                  </a:lnTo>
                  <a:lnTo>
                    <a:pt x="134" y="73"/>
                  </a:lnTo>
                  <a:lnTo>
                    <a:pt x="134" y="78"/>
                  </a:lnTo>
                  <a:lnTo>
                    <a:pt x="134" y="83"/>
                  </a:lnTo>
                  <a:lnTo>
                    <a:pt x="134" y="87"/>
                  </a:lnTo>
                  <a:lnTo>
                    <a:pt x="135" y="92"/>
                  </a:lnTo>
                  <a:lnTo>
                    <a:pt x="136" y="97"/>
                  </a:lnTo>
                  <a:lnTo>
                    <a:pt x="137" y="102"/>
                  </a:lnTo>
                  <a:lnTo>
                    <a:pt x="138" y="106"/>
                  </a:lnTo>
                  <a:lnTo>
                    <a:pt x="138" y="109"/>
                  </a:lnTo>
                  <a:lnTo>
                    <a:pt x="138" y="111"/>
                  </a:lnTo>
                  <a:lnTo>
                    <a:pt x="137" y="112"/>
                  </a:lnTo>
                  <a:lnTo>
                    <a:pt x="134" y="111"/>
                  </a:lnTo>
                  <a:lnTo>
                    <a:pt x="132" y="109"/>
                  </a:lnTo>
                  <a:lnTo>
                    <a:pt x="129" y="107"/>
                  </a:lnTo>
                  <a:lnTo>
                    <a:pt x="127" y="106"/>
                  </a:lnTo>
                  <a:lnTo>
                    <a:pt x="124" y="105"/>
                  </a:lnTo>
                  <a:lnTo>
                    <a:pt x="122" y="104"/>
                  </a:lnTo>
                  <a:lnTo>
                    <a:pt x="121" y="104"/>
                  </a:lnTo>
                  <a:lnTo>
                    <a:pt x="119" y="106"/>
                  </a:lnTo>
                  <a:lnTo>
                    <a:pt x="119" y="107"/>
                  </a:lnTo>
                  <a:lnTo>
                    <a:pt x="119" y="111"/>
                  </a:lnTo>
                  <a:lnTo>
                    <a:pt x="119" y="115"/>
                  </a:lnTo>
                  <a:lnTo>
                    <a:pt x="119" y="121"/>
                  </a:lnTo>
                  <a:lnTo>
                    <a:pt x="118" y="126"/>
                  </a:lnTo>
                  <a:lnTo>
                    <a:pt x="116" y="130"/>
                  </a:lnTo>
                  <a:lnTo>
                    <a:pt x="115" y="134"/>
                  </a:lnTo>
                  <a:lnTo>
                    <a:pt x="112" y="138"/>
                  </a:lnTo>
                  <a:lnTo>
                    <a:pt x="108" y="140"/>
                  </a:lnTo>
                  <a:lnTo>
                    <a:pt x="103" y="143"/>
                  </a:lnTo>
                  <a:lnTo>
                    <a:pt x="98" y="148"/>
                  </a:lnTo>
                  <a:lnTo>
                    <a:pt x="94" y="155"/>
                  </a:lnTo>
                  <a:lnTo>
                    <a:pt x="90" y="164"/>
                  </a:lnTo>
                  <a:lnTo>
                    <a:pt x="89" y="171"/>
                  </a:lnTo>
                  <a:lnTo>
                    <a:pt x="88" y="177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7" y="177"/>
                  </a:lnTo>
                  <a:lnTo>
                    <a:pt x="100" y="177"/>
                  </a:lnTo>
                  <a:lnTo>
                    <a:pt x="102" y="177"/>
                  </a:lnTo>
                  <a:lnTo>
                    <a:pt x="103" y="178"/>
                  </a:lnTo>
                  <a:lnTo>
                    <a:pt x="103" y="179"/>
                  </a:lnTo>
                  <a:lnTo>
                    <a:pt x="100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9" y="190"/>
                  </a:lnTo>
                  <a:lnTo>
                    <a:pt x="85" y="193"/>
                  </a:lnTo>
                  <a:lnTo>
                    <a:pt x="83" y="196"/>
                  </a:lnTo>
                  <a:lnTo>
                    <a:pt x="82" y="198"/>
                  </a:lnTo>
                  <a:lnTo>
                    <a:pt x="81" y="201"/>
                  </a:lnTo>
                  <a:lnTo>
                    <a:pt x="82" y="203"/>
                  </a:lnTo>
                  <a:lnTo>
                    <a:pt x="83" y="205"/>
                  </a:lnTo>
                  <a:lnTo>
                    <a:pt x="85" y="206"/>
                  </a:lnTo>
                  <a:lnTo>
                    <a:pt x="88" y="206"/>
                  </a:lnTo>
                  <a:lnTo>
                    <a:pt x="90" y="206"/>
                  </a:lnTo>
                  <a:lnTo>
                    <a:pt x="93" y="205"/>
                  </a:lnTo>
                  <a:lnTo>
                    <a:pt x="95" y="205"/>
                  </a:lnTo>
                  <a:lnTo>
                    <a:pt x="95" y="206"/>
                  </a:lnTo>
                  <a:lnTo>
                    <a:pt x="94" y="208"/>
                  </a:lnTo>
                  <a:lnTo>
                    <a:pt x="91" y="211"/>
                  </a:lnTo>
                  <a:lnTo>
                    <a:pt x="87" y="215"/>
                  </a:lnTo>
                  <a:lnTo>
                    <a:pt x="82" y="218"/>
                  </a:lnTo>
                  <a:lnTo>
                    <a:pt x="76" y="222"/>
                  </a:lnTo>
                  <a:lnTo>
                    <a:pt x="71" y="227"/>
                  </a:lnTo>
                  <a:lnTo>
                    <a:pt x="67" y="231"/>
                  </a:lnTo>
                  <a:lnTo>
                    <a:pt x="64" y="236"/>
                  </a:lnTo>
                  <a:lnTo>
                    <a:pt x="60" y="241"/>
                  </a:lnTo>
                  <a:lnTo>
                    <a:pt x="59" y="248"/>
                  </a:lnTo>
                  <a:lnTo>
                    <a:pt x="57" y="254"/>
                  </a:lnTo>
                  <a:lnTo>
                    <a:pt x="55" y="264"/>
                  </a:lnTo>
                  <a:lnTo>
                    <a:pt x="51" y="274"/>
                  </a:lnTo>
                  <a:lnTo>
                    <a:pt x="48" y="286"/>
                  </a:lnTo>
                  <a:lnTo>
                    <a:pt x="45" y="297"/>
                  </a:lnTo>
                  <a:lnTo>
                    <a:pt x="42" y="308"/>
                  </a:lnTo>
                  <a:lnTo>
                    <a:pt x="39" y="318"/>
                  </a:lnTo>
                  <a:lnTo>
                    <a:pt x="37" y="325"/>
                  </a:lnTo>
                  <a:lnTo>
                    <a:pt x="34" y="333"/>
                  </a:lnTo>
                  <a:lnTo>
                    <a:pt x="31" y="341"/>
                  </a:lnTo>
                  <a:lnTo>
                    <a:pt x="29" y="349"/>
                  </a:lnTo>
                  <a:lnTo>
                    <a:pt x="26" y="358"/>
                  </a:lnTo>
                  <a:lnTo>
                    <a:pt x="24" y="367"/>
                  </a:lnTo>
                  <a:lnTo>
                    <a:pt x="22" y="375"/>
                  </a:lnTo>
                  <a:lnTo>
                    <a:pt x="20" y="383"/>
                  </a:lnTo>
                  <a:lnTo>
                    <a:pt x="19" y="389"/>
                  </a:lnTo>
                  <a:lnTo>
                    <a:pt x="19" y="394"/>
                  </a:lnTo>
                  <a:lnTo>
                    <a:pt x="19" y="401"/>
                  </a:lnTo>
                  <a:lnTo>
                    <a:pt x="19" y="408"/>
                  </a:lnTo>
                  <a:lnTo>
                    <a:pt x="19" y="415"/>
                  </a:lnTo>
                  <a:lnTo>
                    <a:pt x="19" y="421"/>
                  </a:lnTo>
                  <a:lnTo>
                    <a:pt x="18" y="425"/>
                  </a:lnTo>
                  <a:lnTo>
                    <a:pt x="16" y="428"/>
                  </a:lnTo>
                  <a:lnTo>
                    <a:pt x="14" y="429"/>
                  </a:lnTo>
                  <a:lnTo>
                    <a:pt x="12" y="428"/>
                  </a:lnTo>
                  <a:lnTo>
                    <a:pt x="9" y="428"/>
                  </a:lnTo>
                  <a:lnTo>
                    <a:pt x="7" y="427"/>
                  </a:lnTo>
                  <a:lnTo>
                    <a:pt x="5" y="426"/>
                  </a:lnTo>
                  <a:lnTo>
                    <a:pt x="2" y="425"/>
                  </a:lnTo>
                  <a:lnTo>
                    <a:pt x="1" y="424"/>
                  </a:lnTo>
                  <a:lnTo>
                    <a:pt x="0" y="423"/>
                  </a:lnTo>
                  <a:lnTo>
                    <a:pt x="0" y="421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2" y="409"/>
                  </a:lnTo>
                  <a:lnTo>
                    <a:pt x="3" y="401"/>
                  </a:lnTo>
                  <a:lnTo>
                    <a:pt x="5" y="394"/>
                  </a:lnTo>
                  <a:lnTo>
                    <a:pt x="7" y="386"/>
                  </a:lnTo>
                  <a:lnTo>
                    <a:pt x="8" y="378"/>
                  </a:lnTo>
                  <a:lnTo>
                    <a:pt x="10" y="370"/>
                  </a:lnTo>
                  <a:lnTo>
                    <a:pt x="11" y="363"/>
                  </a:lnTo>
                  <a:lnTo>
                    <a:pt x="13" y="355"/>
                  </a:lnTo>
                  <a:lnTo>
                    <a:pt x="15" y="346"/>
                  </a:lnTo>
                  <a:lnTo>
                    <a:pt x="18" y="336"/>
                  </a:lnTo>
                  <a:lnTo>
                    <a:pt x="21" y="326"/>
                  </a:lnTo>
                  <a:lnTo>
                    <a:pt x="25" y="315"/>
                  </a:lnTo>
                  <a:lnTo>
                    <a:pt x="28" y="304"/>
                  </a:lnTo>
                  <a:lnTo>
                    <a:pt x="32" y="293"/>
                  </a:lnTo>
                  <a:lnTo>
                    <a:pt x="36" y="281"/>
                  </a:lnTo>
                  <a:lnTo>
                    <a:pt x="39" y="270"/>
                  </a:lnTo>
                  <a:lnTo>
                    <a:pt x="43" y="260"/>
                  </a:lnTo>
                  <a:lnTo>
                    <a:pt x="46" y="251"/>
                  </a:lnTo>
                  <a:lnTo>
                    <a:pt x="49" y="243"/>
                  </a:lnTo>
                  <a:lnTo>
                    <a:pt x="52" y="235"/>
                  </a:lnTo>
                  <a:lnTo>
                    <a:pt x="55" y="229"/>
                  </a:lnTo>
                  <a:lnTo>
                    <a:pt x="56" y="224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58" y="219"/>
                  </a:lnTo>
                  <a:lnTo>
                    <a:pt x="60" y="216"/>
                  </a:lnTo>
                  <a:lnTo>
                    <a:pt x="61" y="212"/>
                  </a:lnTo>
                  <a:lnTo>
                    <a:pt x="63" y="207"/>
                  </a:lnTo>
                  <a:lnTo>
                    <a:pt x="65" y="202"/>
                  </a:lnTo>
                  <a:lnTo>
                    <a:pt x="67" y="196"/>
                  </a:lnTo>
                  <a:lnTo>
                    <a:pt x="69" y="190"/>
                  </a:lnTo>
                  <a:lnTo>
                    <a:pt x="74" y="181"/>
                  </a:lnTo>
                  <a:lnTo>
                    <a:pt x="78" y="173"/>
                  </a:lnTo>
                  <a:lnTo>
                    <a:pt x="82" y="163"/>
                  </a:lnTo>
                  <a:lnTo>
                    <a:pt x="86" y="152"/>
                  </a:lnTo>
                  <a:lnTo>
                    <a:pt x="90" y="143"/>
                  </a:lnTo>
                  <a:lnTo>
                    <a:pt x="93" y="136"/>
                  </a:lnTo>
                  <a:lnTo>
                    <a:pt x="95" y="131"/>
                  </a:lnTo>
                  <a:lnTo>
                    <a:pt x="96" y="129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4" y="110"/>
                  </a:lnTo>
                  <a:lnTo>
                    <a:pt x="109" y="103"/>
                  </a:lnTo>
                  <a:lnTo>
                    <a:pt x="112" y="95"/>
                  </a:lnTo>
                  <a:lnTo>
                    <a:pt x="115" y="89"/>
                  </a:lnTo>
                  <a:lnTo>
                    <a:pt x="117" y="85"/>
                  </a:lnTo>
                  <a:lnTo>
                    <a:pt x="119" y="81"/>
                  </a:lnTo>
                  <a:lnTo>
                    <a:pt x="122" y="74"/>
                  </a:lnTo>
                  <a:lnTo>
                    <a:pt x="126" y="68"/>
                  </a:lnTo>
                  <a:lnTo>
                    <a:pt x="130" y="60"/>
                  </a:lnTo>
                  <a:lnTo>
                    <a:pt x="134" y="53"/>
                  </a:lnTo>
                  <a:lnTo>
                    <a:pt x="137" y="46"/>
                  </a:lnTo>
                  <a:lnTo>
                    <a:pt x="139" y="40"/>
                  </a:lnTo>
                  <a:lnTo>
                    <a:pt x="140" y="36"/>
                  </a:lnTo>
                  <a:lnTo>
                    <a:pt x="142" y="31"/>
                  </a:lnTo>
                  <a:lnTo>
                    <a:pt x="144" y="24"/>
                  </a:lnTo>
                  <a:lnTo>
                    <a:pt x="147" y="16"/>
                  </a:lnTo>
                  <a:lnTo>
                    <a:pt x="150" y="9"/>
                  </a:lnTo>
                  <a:lnTo>
                    <a:pt x="153" y="4"/>
                  </a:lnTo>
                  <a:lnTo>
                    <a:pt x="154" y="1"/>
                  </a:lnTo>
                  <a:lnTo>
                    <a:pt x="155" y="0"/>
                  </a:lnTo>
                  <a:lnTo>
                    <a:pt x="155" y="3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5" name="Freeform 1488">
              <a:extLst>
                <a:ext uri="{FF2B5EF4-FFF2-40B4-BE49-F238E27FC236}">
                  <a16:creationId xmlns:a16="http://schemas.microsoft.com/office/drawing/2014/main" id="{A7200C64-DF4D-4120-B125-5BBE0A17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470"/>
              <a:ext cx="69" cy="80"/>
            </a:xfrm>
            <a:custGeom>
              <a:avLst/>
              <a:gdLst>
                <a:gd name="T0" fmla="*/ 10359 w 46"/>
                <a:gd name="T1" fmla="*/ 569 h 64"/>
                <a:gd name="T2" fmla="*/ 13284 w 46"/>
                <a:gd name="T3" fmla="*/ 538 h 64"/>
                <a:gd name="T4" fmla="*/ 15897 w 46"/>
                <a:gd name="T5" fmla="*/ 569 h 64"/>
                <a:gd name="T6" fmla="*/ 18135 w 46"/>
                <a:gd name="T7" fmla="*/ 650 h 64"/>
                <a:gd name="T8" fmla="*/ 17159 w 46"/>
                <a:gd name="T9" fmla="*/ 711 h 64"/>
                <a:gd name="T10" fmla="*/ 15897 w 46"/>
                <a:gd name="T11" fmla="*/ 833 h 64"/>
                <a:gd name="T12" fmla="*/ 14004 w 46"/>
                <a:gd name="T13" fmla="*/ 1008 h 64"/>
                <a:gd name="T14" fmla="*/ 11439 w 46"/>
                <a:gd name="T15" fmla="*/ 1163 h 64"/>
                <a:gd name="T16" fmla="*/ 9368 w 46"/>
                <a:gd name="T17" fmla="*/ 1358 h 64"/>
                <a:gd name="T18" fmla="*/ 7626 w 46"/>
                <a:gd name="T19" fmla="*/ 1570 h 64"/>
                <a:gd name="T20" fmla="*/ 4163 w 46"/>
                <a:gd name="T21" fmla="*/ 1735 h 64"/>
                <a:gd name="T22" fmla="*/ 3482 w 46"/>
                <a:gd name="T23" fmla="*/ 1913 h 64"/>
                <a:gd name="T24" fmla="*/ 1233 w 46"/>
                <a:gd name="T25" fmla="*/ 2095 h 64"/>
                <a:gd name="T26" fmla="*/ 0 w 46"/>
                <a:gd name="T27" fmla="*/ 2273 h 64"/>
                <a:gd name="T28" fmla="*/ 0 w 46"/>
                <a:gd name="T29" fmla="*/ 2438 h 64"/>
                <a:gd name="T30" fmla="*/ 0 w 46"/>
                <a:gd name="T31" fmla="*/ 2575 h 64"/>
                <a:gd name="T32" fmla="*/ 0 w 46"/>
                <a:gd name="T33" fmla="*/ 2701 h 64"/>
                <a:gd name="T34" fmla="*/ 1233 w 46"/>
                <a:gd name="T35" fmla="*/ 2829 h 64"/>
                <a:gd name="T36" fmla="*/ 3482 w 46"/>
                <a:gd name="T37" fmla="*/ 2763 h 64"/>
                <a:gd name="T38" fmla="*/ 4163 w 46"/>
                <a:gd name="T39" fmla="*/ 2649 h 64"/>
                <a:gd name="T40" fmla="*/ 6245 w 46"/>
                <a:gd name="T41" fmla="*/ 2500 h 64"/>
                <a:gd name="T42" fmla="*/ 9368 w 46"/>
                <a:gd name="T43" fmla="*/ 2123 h 64"/>
                <a:gd name="T44" fmla="*/ 11691 w 46"/>
                <a:gd name="T45" fmla="*/ 1913 h 64"/>
                <a:gd name="T46" fmla="*/ 15897 w 46"/>
                <a:gd name="T47" fmla="*/ 1710 h 64"/>
                <a:gd name="T48" fmla="*/ 19926 w 46"/>
                <a:gd name="T49" fmla="*/ 1525 h 64"/>
                <a:gd name="T50" fmla="*/ 23826 w 46"/>
                <a:gd name="T51" fmla="*/ 1389 h 64"/>
                <a:gd name="T52" fmla="*/ 27518 w 46"/>
                <a:gd name="T53" fmla="*/ 1248 h 64"/>
                <a:gd name="T54" fmla="*/ 31509 w 46"/>
                <a:gd name="T55" fmla="*/ 1163 h 64"/>
                <a:gd name="T56" fmla="*/ 35769 w 46"/>
                <a:gd name="T57" fmla="*/ 1163 h 64"/>
                <a:gd name="T58" fmla="*/ 40689 w 46"/>
                <a:gd name="T59" fmla="*/ 1111 h 64"/>
                <a:gd name="T60" fmla="*/ 43266 w 46"/>
                <a:gd name="T61" fmla="*/ 1008 h 64"/>
                <a:gd name="T62" fmla="*/ 44805 w 46"/>
                <a:gd name="T63" fmla="*/ 833 h 64"/>
                <a:gd name="T64" fmla="*/ 41511 w 46"/>
                <a:gd name="T65" fmla="*/ 666 h 64"/>
                <a:gd name="T66" fmla="*/ 40689 w 46"/>
                <a:gd name="T67" fmla="*/ 538 h 64"/>
                <a:gd name="T68" fmla="*/ 39122 w 46"/>
                <a:gd name="T69" fmla="*/ 455 h 64"/>
                <a:gd name="T70" fmla="*/ 36813 w 46"/>
                <a:gd name="T71" fmla="*/ 364 h 64"/>
                <a:gd name="T72" fmla="*/ 35769 w 46"/>
                <a:gd name="T73" fmla="*/ 280 h 64"/>
                <a:gd name="T74" fmla="*/ 33926 w 46"/>
                <a:gd name="T75" fmla="*/ 231 h 64"/>
                <a:gd name="T76" fmla="*/ 33006 w 46"/>
                <a:gd name="T77" fmla="*/ 169 h 64"/>
                <a:gd name="T78" fmla="*/ 31163 w 46"/>
                <a:gd name="T79" fmla="*/ 125 h 64"/>
                <a:gd name="T80" fmla="*/ 28844 w 46"/>
                <a:gd name="T81" fmla="*/ 110 h 64"/>
                <a:gd name="T82" fmla="*/ 25739 w 46"/>
                <a:gd name="T83" fmla="*/ 1 h 64"/>
                <a:gd name="T84" fmla="*/ 21978 w 46"/>
                <a:gd name="T85" fmla="*/ 0 h 64"/>
                <a:gd name="T86" fmla="*/ 19229 w 46"/>
                <a:gd name="T87" fmla="*/ 0 h 64"/>
                <a:gd name="T88" fmla="*/ 18135 w 46"/>
                <a:gd name="T89" fmla="*/ 1 h 64"/>
                <a:gd name="T90" fmla="*/ 15897 w 46"/>
                <a:gd name="T91" fmla="*/ 1 h 64"/>
                <a:gd name="T92" fmla="*/ 15443 w 46"/>
                <a:gd name="T93" fmla="*/ 110 h 64"/>
                <a:gd name="T94" fmla="*/ 14004 w 46"/>
                <a:gd name="T95" fmla="*/ 125 h 64"/>
                <a:gd name="T96" fmla="*/ 13284 w 46"/>
                <a:gd name="T97" fmla="*/ 169 h 64"/>
                <a:gd name="T98" fmla="*/ 11439 w 46"/>
                <a:gd name="T99" fmla="*/ 231 h 64"/>
                <a:gd name="T100" fmla="*/ 9368 w 46"/>
                <a:gd name="T101" fmla="*/ 380 h 64"/>
                <a:gd name="T102" fmla="*/ 7626 w 46"/>
                <a:gd name="T103" fmla="*/ 538 h 64"/>
                <a:gd name="T104" fmla="*/ 10359 w 46"/>
                <a:gd name="T105" fmla="*/ 569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64"/>
                <a:gd name="T161" fmla="*/ 46 w 46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64">
                  <a:moveTo>
                    <a:pt x="10" y="13"/>
                  </a:moveTo>
                  <a:lnTo>
                    <a:pt x="13" y="12"/>
                  </a:lnTo>
                  <a:lnTo>
                    <a:pt x="16" y="13"/>
                  </a:lnTo>
                  <a:lnTo>
                    <a:pt x="18" y="14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9" y="30"/>
                  </a:lnTo>
                  <a:lnTo>
                    <a:pt x="7" y="35"/>
                  </a:lnTo>
                  <a:lnTo>
                    <a:pt x="4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6" y="56"/>
                  </a:lnTo>
                  <a:lnTo>
                    <a:pt x="9" y="48"/>
                  </a:lnTo>
                  <a:lnTo>
                    <a:pt x="12" y="43"/>
                  </a:lnTo>
                  <a:lnTo>
                    <a:pt x="16" y="38"/>
                  </a:lnTo>
                  <a:lnTo>
                    <a:pt x="20" y="34"/>
                  </a:lnTo>
                  <a:lnTo>
                    <a:pt x="24" y="31"/>
                  </a:lnTo>
                  <a:lnTo>
                    <a:pt x="28" y="28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41" y="25"/>
                  </a:lnTo>
                  <a:lnTo>
                    <a:pt x="44" y="22"/>
                  </a:lnTo>
                  <a:lnTo>
                    <a:pt x="45" y="19"/>
                  </a:lnTo>
                  <a:lnTo>
                    <a:pt x="42" y="15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2"/>
                  </a:lnTo>
                  <a:lnTo>
                    <a:pt x="10" y="13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6" name="Freeform 1489">
              <a:extLst>
                <a:ext uri="{FF2B5EF4-FFF2-40B4-BE49-F238E27FC236}">
                  <a16:creationId xmlns:a16="http://schemas.microsoft.com/office/drawing/2014/main" id="{EA89038A-592F-49FB-A368-F5212E19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496"/>
              <a:ext cx="177" cy="643"/>
            </a:xfrm>
            <a:custGeom>
              <a:avLst/>
              <a:gdLst>
                <a:gd name="T0" fmla="*/ 8569 w 119"/>
                <a:gd name="T1" fmla="*/ 685 h 516"/>
                <a:gd name="T2" fmla="*/ 11841 w 119"/>
                <a:gd name="T3" fmla="*/ 854 h 516"/>
                <a:gd name="T4" fmla="*/ 5761 w 119"/>
                <a:gd name="T5" fmla="*/ 1652 h 516"/>
                <a:gd name="T6" fmla="*/ 1484 w 119"/>
                <a:gd name="T7" fmla="*/ 2907 h 516"/>
                <a:gd name="T8" fmla="*/ 4883 w 119"/>
                <a:gd name="T9" fmla="*/ 3115 h 516"/>
                <a:gd name="T10" fmla="*/ 11841 w 119"/>
                <a:gd name="T11" fmla="*/ 2541 h 516"/>
                <a:gd name="T12" fmla="*/ 10803 w 119"/>
                <a:gd name="T13" fmla="*/ 3882 h 516"/>
                <a:gd name="T14" fmla="*/ 16068 w 119"/>
                <a:gd name="T15" fmla="*/ 4771 h 516"/>
                <a:gd name="T16" fmla="*/ 24575 w 119"/>
                <a:gd name="T17" fmla="*/ 5534 h 516"/>
                <a:gd name="T18" fmla="*/ 35547 w 119"/>
                <a:gd name="T19" fmla="*/ 6386 h 516"/>
                <a:gd name="T20" fmla="*/ 44284 w 119"/>
                <a:gd name="T21" fmla="*/ 7456 h 516"/>
                <a:gd name="T22" fmla="*/ 53903 w 119"/>
                <a:gd name="T23" fmla="*/ 8242 h 516"/>
                <a:gd name="T24" fmla="*/ 60031 w 119"/>
                <a:gd name="T25" fmla="*/ 9047 h 516"/>
                <a:gd name="T26" fmla="*/ 64397 w 119"/>
                <a:gd name="T27" fmla="*/ 9917 h 516"/>
                <a:gd name="T28" fmla="*/ 68273 w 119"/>
                <a:gd name="T29" fmla="*/ 9731 h 516"/>
                <a:gd name="T30" fmla="*/ 75731 w 119"/>
                <a:gd name="T31" fmla="*/ 9787 h 516"/>
                <a:gd name="T32" fmla="*/ 75731 w 119"/>
                <a:gd name="T33" fmla="*/ 10014 h 516"/>
                <a:gd name="T34" fmla="*/ 64895 w 119"/>
                <a:gd name="T35" fmla="*/ 10441 h 516"/>
                <a:gd name="T36" fmla="*/ 63293 w 119"/>
                <a:gd name="T37" fmla="*/ 10800 h 516"/>
                <a:gd name="T38" fmla="*/ 71999 w 119"/>
                <a:gd name="T39" fmla="*/ 10661 h 516"/>
                <a:gd name="T40" fmla="*/ 79140 w 119"/>
                <a:gd name="T41" fmla="*/ 10882 h 516"/>
                <a:gd name="T42" fmla="*/ 80868 w 119"/>
                <a:gd name="T43" fmla="*/ 11321 h 516"/>
                <a:gd name="T44" fmla="*/ 75731 w 119"/>
                <a:gd name="T45" fmla="*/ 11665 h 516"/>
                <a:gd name="T46" fmla="*/ 74071 w 119"/>
                <a:gd name="T47" fmla="*/ 12355 h 516"/>
                <a:gd name="T48" fmla="*/ 75731 w 119"/>
                <a:gd name="T49" fmla="*/ 13011 h 516"/>
                <a:gd name="T50" fmla="*/ 78642 w 119"/>
                <a:gd name="T51" fmla="*/ 14526 h 516"/>
                <a:gd name="T52" fmla="*/ 80868 w 119"/>
                <a:gd name="T53" fmla="*/ 16107 h 516"/>
                <a:gd name="T54" fmla="*/ 82518 w 119"/>
                <a:gd name="T55" fmla="*/ 17273 h 516"/>
                <a:gd name="T56" fmla="*/ 82518 w 119"/>
                <a:gd name="T57" fmla="*/ 17888 h 516"/>
                <a:gd name="T58" fmla="*/ 82518 w 119"/>
                <a:gd name="T59" fmla="*/ 19078 h 516"/>
                <a:gd name="T60" fmla="*/ 82518 w 119"/>
                <a:gd name="T61" fmla="*/ 20347 h 516"/>
                <a:gd name="T62" fmla="*/ 82315 w 119"/>
                <a:gd name="T63" fmla="*/ 21245 h 516"/>
                <a:gd name="T64" fmla="*/ 84494 w 119"/>
                <a:gd name="T65" fmla="*/ 21425 h 516"/>
                <a:gd name="T66" fmla="*/ 92785 w 119"/>
                <a:gd name="T67" fmla="*/ 21573 h 516"/>
                <a:gd name="T68" fmla="*/ 96524 w 119"/>
                <a:gd name="T69" fmla="*/ 21083 h 516"/>
                <a:gd name="T70" fmla="*/ 96524 w 119"/>
                <a:gd name="T71" fmla="*/ 19185 h 516"/>
                <a:gd name="T72" fmla="*/ 96524 w 119"/>
                <a:gd name="T73" fmla="*/ 16770 h 516"/>
                <a:gd name="T74" fmla="*/ 96524 w 119"/>
                <a:gd name="T75" fmla="*/ 15048 h 516"/>
                <a:gd name="T76" fmla="*/ 99077 w 119"/>
                <a:gd name="T77" fmla="*/ 13724 h 516"/>
                <a:gd name="T78" fmla="*/ 99928 w 119"/>
                <a:gd name="T79" fmla="*/ 12210 h 516"/>
                <a:gd name="T80" fmla="*/ 97972 w 119"/>
                <a:gd name="T81" fmla="*/ 11665 h 516"/>
                <a:gd name="T82" fmla="*/ 97418 w 119"/>
                <a:gd name="T83" fmla="*/ 11256 h 516"/>
                <a:gd name="T84" fmla="*/ 96524 w 119"/>
                <a:gd name="T85" fmla="*/ 10882 h 516"/>
                <a:gd name="T86" fmla="*/ 92785 w 119"/>
                <a:gd name="T87" fmla="*/ 10592 h 516"/>
                <a:gd name="T88" fmla="*/ 92064 w 119"/>
                <a:gd name="T89" fmla="*/ 10271 h 516"/>
                <a:gd name="T90" fmla="*/ 92064 w 119"/>
                <a:gd name="T91" fmla="*/ 9915 h 516"/>
                <a:gd name="T92" fmla="*/ 87972 w 119"/>
                <a:gd name="T93" fmla="*/ 9231 h 516"/>
                <a:gd name="T94" fmla="*/ 80175 w 119"/>
                <a:gd name="T95" fmla="*/ 8593 h 516"/>
                <a:gd name="T96" fmla="*/ 68724 w 119"/>
                <a:gd name="T97" fmla="*/ 7008 h 516"/>
                <a:gd name="T98" fmla="*/ 57541 w 119"/>
                <a:gd name="T99" fmla="*/ 5457 h 516"/>
                <a:gd name="T100" fmla="*/ 50915 w 119"/>
                <a:gd name="T101" fmla="*/ 4102 h 516"/>
                <a:gd name="T102" fmla="*/ 41080 w 119"/>
                <a:gd name="T103" fmla="*/ 2431 h 516"/>
                <a:gd name="T104" fmla="*/ 32544 w 119"/>
                <a:gd name="T105" fmla="*/ 1767 h 516"/>
                <a:gd name="T106" fmla="*/ 32544 w 119"/>
                <a:gd name="T107" fmla="*/ 1085 h 516"/>
                <a:gd name="T108" fmla="*/ 29773 w 119"/>
                <a:gd name="T109" fmla="*/ 330 h 516"/>
                <a:gd name="T110" fmla="*/ 19721 w 119"/>
                <a:gd name="T111" fmla="*/ 0 h 516"/>
                <a:gd name="T112" fmla="*/ 5761 w 119"/>
                <a:gd name="T113" fmla="*/ 330 h 516"/>
                <a:gd name="T114" fmla="*/ 0 w 119"/>
                <a:gd name="T115" fmla="*/ 733 h 5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9"/>
                <a:gd name="T175" fmla="*/ 0 h 516"/>
                <a:gd name="T176" fmla="*/ 119 w 119"/>
                <a:gd name="T177" fmla="*/ 516 h 5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9" h="516">
                  <a:moveTo>
                    <a:pt x="0" y="18"/>
                  </a:moveTo>
                  <a:lnTo>
                    <a:pt x="3" y="17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10" y="32"/>
                  </a:lnTo>
                  <a:lnTo>
                    <a:pt x="7" y="39"/>
                  </a:lnTo>
                  <a:lnTo>
                    <a:pt x="6" y="45"/>
                  </a:lnTo>
                  <a:lnTo>
                    <a:pt x="4" y="53"/>
                  </a:lnTo>
                  <a:lnTo>
                    <a:pt x="3" y="61"/>
                  </a:lnTo>
                  <a:lnTo>
                    <a:pt x="2" y="69"/>
                  </a:lnTo>
                  <a:lnTo>
                    <a:pt x="1" y="76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6" y="74"/>
                  </a:lnTo>
                  <a:lnTo>
                    <a:pt x="8" y="68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3" y="67"/>
                  </a:lnTo>
                  <a:lnTo>
                    <a:pt x="13" y="78"/>
                  </a:lnTo>
                  <a:lnTo>
                    <a:pt x="13" y="86"/>
                  </a:lnTo>
                  <a:lnTo>
                    <a:pt x="13" y="92"/>
                  </a:lnTo>
                  <a:lnTo>
                    <a:pt x="15" y="98"/>
                  </a:lnTo>
                  <a:lnTo>
                    <a:pt x="16" y="103"/>
                  </a:lnTo>
                  <a:lnTo>
                    <a:pt x="17" y="108"/>
                  </a:lnTo>
                  <a:lnTo>
                    <a:pt x="19" y="113"/>
                  </a:lnTo>
                  <a:lnTo>
                    <a:pt x="21" y="119"/>
                  </a:lnTo>
                  <a:lnTo>
                    <a:pt x="23" y="124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32" y="137"/>
                  </a:lnTo>
                  <a:lnTo>
                    <a:pt x="36" y="141"/>
                  </a:lnTo>
                  <a:lnTo>
                    <a:pt x="39" y="146"/>
                  </a:lnTo>
                  <a:lnTo>
                    <a:pt x="42" y="152"/>
                  </a:lnTo>
                  <a:lnTo>
                    <a:pt x="45" y="158"/>
                  </a:lnTo>
                  <a:lnTo>
                    <a:pt x="47" y="165"/>
                  </a:lnTo>
                  <a:lnTo>
                    <a:pt x="49" y="171"/>
                  </a:lnTo>
                  <a:lnTo>
                    <a:pt x="52" y="177"/>
                  </a:lnTo>
                  <a:lnTo>
                    <a:pt x="55" y="182"/>
                  </a:lnTo>
                  <a:lnTo>
                    <a:pt x="58" y="188"/>
                  </a:lnTo>
                  <a:lnTo>
                    <a:pt x="61" y="192"/>
                  </a:lnTo>
                  <a:lnTo>
                    <a:pt x="63" y="196"/>
                  </a:lnTo>
                  <a:lnTo>
                    <a:pt x="65" y="200"/>
                  </a:lnTo>
                  <a:lnTo>
                    <a:pt x="67" y="204"/>
                  </a:lnTo>
                  <a:lnTo>
                    <a:pt x="69" y="210"/>
                  </a:lnTo>
                  <a:lnTo>
                    <a:pt x="70" y="215"/>
                  </a:lnTo>
                  <a:lnTo>
                    <a:pt x="71" y="222"/>
                  </a:lnTo>
                  <a:lnTo>
                    <a:pt x="73" y="228"/>
                  </a:lnTo>
                  <a:lnTo>
                    <a:pt x="75" y="233"/>
                  </a:lnTo>
                  <a:lnTo>
                    <a:pt x="75" y="236"/>
                  </a:lnTo>
                  <a:lnTo>
                    <a:pt x="76" y="235"/>
                  </a:lnTo>
                  <a:lnTo>
                    <a:pt x="77" y="233"/>
                  </a:lnTo>
                  <a:lnTo>
                    <a:pt x="78" y="231"/>
                  </a:lnTo>
                  <a:lnTo>
                    <a:pt x="80" y="231"/>
                  </a:lnTo>
                  <a:lnTo>
                    <a:pt x="83" y="230"/>
                  </a:lnTo>
                  <a:lnTo>
                    <a:pt x="85" y="231"/>
                  </a:lnTo>
                  <a:lnTo>
                    <a:pt x="88" y="231"/>
                  </a:lnTo>
                  <a:lnTo>
                    <a:pt x="89" y="232"/>
                  </a:lnTo>
                  <a:lnTo>
                    <a:pt x="90" y="234"/>
                  </a:lnTo>
                  <a:lnTo>
                    <a:pt x="92" y="236"/>
                  </a:lnTo>
                  <a:lnTo>
                    <a:pt x="92" y="237"/>
                  </a:lnTo>
                  <a:lnTo>
                    <a:pt x="89" y="238"/>
                  </a:lnTo>
                  <a:lnTo>
                    <a:pt x="85" y="240"/>
                  </a:lnTo>
                  <a:lnTo>
                    <a:pt x="81" y="242"/>
                  </a:lnTo>
                  <a:lnTo>
                    <a:pt x="79" y="245"/>
                  </a:lnTo>
                  <a:lnTo>
                    <a:pt x="76" y="248"/>
                  </a:lnTo>
                  <a:lnTo>
                    <a:pt x="75" y="251"/>
                  </a:lnTo>
                  <a:lnTo>
                    <a:pt x="74" y="253"/>
                  </a:lnTo>
                  <a:lnTo>
                    <a:pt x="73" y="255"/>
                  </a:lnTo>
                  <a:lnTo>
                    <a:pt x="74" y="256"/>
                  </a:lnTo>
                  <a:lnTo>
                    <a:pt x="76" y="255"/>
                  </a:lnTo>
                  <a:lnTo>
                    <a:pt x="79" y="253"/>
                  </a:lnTo>
                  <a:lnTo>
                    <a:pt x="82" y="253"/>
                  </a:lnTo>
                  <a:lnTo>
                    <a:pt x="85" y="253"/>
                  </a:lnTo>
                  <a:lnTo>
                    <a:pt x="87" y="254"/>
                  </a:lnTo>
                  <a:lnTo>
                    <a:pt x="89" y="255"/>
                  </a:lnTo>
                  <a:lnTo>
                    <a:pt x="91" y="257"/>
                  </a:lnTo>
                  <a:lnTo>
                    <a:pt x="93" y="258"/>
                  </a:lnTo>
                  <a:lnTo>
                    <a:pt x="95" y="260"/>
                  </a:lnTo>
                  <a:lnTo>
                    <a:pt x="97" y="263"/>
                  </a:lnTo>
                  <a:lnTo>
                    <a:pt x="97" y="266"/>
                  </a:lnTo>
                  <a:lnTo>
                    <a:pt x="95" y="269"/>
                  </a:lnTo>
                  <a:lnTo>
                    <a:pt x="93" y="270"/>
                  </a:lnTo>
                  <a:lnTo>
                    <a:pt x="91" y="271"/>
                  </a:lnTo>
                  <a:lnTo>
                    <a:pt x="90" y="273"/>
                  </a:lnTo>
                  <a:lnTo>
                    <a:pt x="89" y="277"/>
                  </a:lnTo>
                  <a:lnTo>
                    <a:pt x="88" y="280"/>
                  </a:lnTo>
                  <a:lnTo>
                    <a:pt x="87" y="285"/>
                  </a:lnTo>
                  <a:lnTo>
                    <a:pt x="87" y="289"/>
                  </a:lnTo>
                  <a:lnTo>
                    <a:pt x="87" y="293"/>
                  </a:lnTo>
                  <a:lnTo>
                    <a:pt x="88" y="297"/>
                  </a:lnTo>
                  <a:lnTo>
                    <a:pt x="88" y="299"/>
                  </a:lnTo>
                  <a:lnTo>
                    <a:pt x="89" y="303"/>
                  </a:lnTo>
                  <a:lnTo>
                    <a:pt x="89" y="309"/>
                  </a:lnTo>
                  <a:lnTo>
                    <a:pt x="90" y="317"/>
                  </a:lnTo>
                  <a:lnTo>
                    <a:pt x="90" y="325"/>
                  </a:lnTo>
                  <a:lnTo>
                    <a:pt x="91" y="334"/>
                  </a:lnTo>
                  <a:lnTo>
                    <a:pt x="92" y="344"/>
                  </a:lnTo>
                  <a:lnTo>
                    <a:pt x="93" y="354"/>
                  </a:lnTo>
                  <a:lnTo>
                    <a:pt x="94" y="364"/>
                  </a:lnTo>
                  <a:lnTo>
                    <a:pt x="95" y="374"/>
                  </a:lnTo>
                  <a:lnTo>
                    <a:pt x="95" y="383"/>
                  </a:lnTo>
                  <a:lnTo>
                    <a:pt x="96" y="391"/>
                  </a:lnTo>
                  <a:lnTo>
                    <a:pt x="96" y="399"/>
                  </a:lnTo>
                  <a:lnTo>
                    <a:pt x="97" y="405"/>
                  </a:lnTo>
                  <a:lnTo>
                    <a:pt x="97" y="410"/>
                  </a:lnTo>
                  <a:lnTo>
                    <a:pt x="97" y="413"/>
                  </a:lnTo>
                  <a:lnTo>
                    <a:pt x="97" y="416"/>
                  </a:lnTo>
                  <a:lnTo>
                    <a:pt x="97" y="420"/>
                  </a:lnTo>
                  <a:lnTo>
                    <a:pt x="97" y="425"/>
                  </a:lnTo>
                  <a:lnTo>
                    <a:pt x="97" y="431"/>
                  </a:lnTo>
                  <a:lnTo>
                    <a:pt x="97" y="438"/>
                  </a:lnTo>
                  <a:lnTo>
                    <a:pt x="97" y="446"/>
                  </a:lnTo>
                  <a:lnTo>
                    <a:pt x="97" y="453"/>
                  </a:lnTo>
                  <a:lnTo>
                    <a:pt x="97" y="461"/>
                  </a:lnTo>
                  <a:lnTo>
                    <a:pt x="97" y="469"/>
                  </a:lnTo>
                  <a:lnTo>
                    <a:pt x="97" y="476"/>
                  </a:lnTo>
                  <a:lnTo>
                    <a:pt x="97" y="483"/>
                  </a:lnTo>
                  <a:lnTo>
                    <a:pt x="97" y="490"/>
                  </a:lnTo>
                  <a:lnTo>
                    <a:pt x="97" y="496"/>
                  </a:lnTo>
                  <a:lnTo>
                    <a:pt x="97" y="501"/>
                  </a:lnTo>
                  <a:lnTo>
                    <a:pt x="96" y="504"/>
                  </a:lnTo>
                  <a:lnTo>
                    <a:pt x="96" y="507"/>
                  </a:lnTo>
                  <a:lnTo>
                    <a:pt x="96" y="508"/>
                  </a:lnTo>
                  <a:lnTo>
                    <a:pt x="97" y="508"/>
                  </a:lnTo>
                  <a:lnTo>
                    <a:pt x="99" y="509"/>
                  </a:lnTo>
                  <a:lnTo>
                    <a:pt x="101" y="509"/>
                  </a:lnTo>
                  <a:lnTo>
                    <a:pt x="105" y="510"/>
                  </a:lnTo>
                  <a:lnTo>
                    <a:pt x="107" y="511"/>
                  </a:lnTo>
                  <a:lnTo>
                    <a:pt x="109" y="512"/>
                  </a:lnTo>
                  <a:lnTo>
                    <a:pt x="113" y="515"/>
                  </a:lnTo>
                  <a:lnTo>
                    <a:pt x="113" y="513"/>
                  </a:lnTo>
                  <a:lnTo>
                    <a:pt x="113" y="508"/>
                  </a:lnTo>
                  <a:lnTo>
                    <a:pt x="113" y="501"/>
                  </a:lnTo>
                  <a:lnTo>
                    <a:pt x="113" y="492"/>
                  </a:lnTo>
                  <a:lnTo>
                    <a:pt x="113" y="481"/>
                  </a:lnTo>
                  <a:lnTo>
                    <a:pt x="113" y="468"/>
                  </a:lnTo>
                  <a:lnTo>
                    <a:pt x="113" y="455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113" y="411"/>
                  </a:lnTo>
                  <a:lnTo>
                    <a:pt x="113" y="398"/>
                  </a:lnTo>
                  <a:lnTo>
                    <a:pt x="113" y="385"/>
                  </a:lnTo>
                  <a:lnTo>
                    <a:pt x="113" y="374"/>
                  </a:lnTo>
                  <a:lnTo>
                    <a:pt x="113" y="364"/>
                  </a:lnTo>
                  <a:lnTo>
                    <a:pt x="113" y="357"/>
                  </a:lnTo>
                  <a:lnTo>
                    <a:pt x="113" y="352"/>
                  </a:lnTo>
                  <a:lnTo>
                    <a:pt x="114" y="344"/>
                  </a:lnTo>
                  <a:lnTo>
                    <a:pt x="114" y="336"/>
                  </a:lnTo>
                  <a:lnTo>
                    <a:pt x="116" y="326"/>
                  </a:lnTo>
                  <a:lnTo>
                    <a:pt x="117" y="317"/>
                  </a:lnTo>
                  <a:lnTo>
                    <a:pt x="118" y="307"/>
                  </a:lnTo>
                  <a:lnTo>
                    <a:pt x="118" y="298"/>
                  </a:lnTo>
                  <a:lnTo>
                    <a:pt x="117" y="290"/>
                  </a:lnTo>
                  <a:lnTo>
                    <a:pt x="115" y="282"/>
                  </a:lnTo>
                  <a:lnTo>
                    <a:pt x="115" y="281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4" y="274"/>
                  </a:lnTo>
                  <a:lnTo>
                    <a:pt x="114" y="272"/>
                  </a:lnTo>
                  <a:lnTo>
                    <a:pt x="114" y="269"/>
                  </a:lnTo>
                  <a:lnTo>
                    <a:pt x="114" y="267"/>
                  </a:lnTo>
                  <a:lnTo>
                    <a:pt x="114" y="264"/>
                  </a:lnTo>
                  <a:lnTo>
                    <a:pt x="114" y="262"/>
                  </a:lnTo>
                  <a:lnTo>
                    <a:pt x="113" y="260"/>
                  </a:lnTo>
                  <a:lnTo>
                    <a:pt x="113" y="258"/>
                  </a:lnTo>
                  <a:lnTo>
                    <a:pt x="112" y="257"/>
                  </a:lnTo>
                  <a:lnTo>
                    <a:pt x="111" y="255"/>
                  </a:lnTo>
                  <a:lnTo>
                    <a:pt x="110" y="253"/>
                  </a:lnTo>
                  <a:lnTo>
                    <a:pt x="109" y="251"/>
                  </a:lnTo>
                  <a:lnTo>
                    <a:pt x="109" y="249"/>
                  </a:lnTo>
                  <a:lnTo>
                    <a:pt x="108" y="247"/>
                  </a:lnTo>
                  <a:lnTo>
                    <a:pt x="108" y="246"/>
                  </a:lnTo>
                  <a:lnTo>
                    <a:pt x="108" y="244"/>
                  </a:lnTo>
                  <a:lnTo>
                    <a:pt x="108" y="243"/>
                  </a:lnTo>
                  <a:lnTo>
                    <a:pt x="108" y="241"/>
                  </a:lnTo>
                  <a:lnTo>
                    <a:pt x="108" y="238"/>
                  </a:lnTo>
                  <a:lnTo>
                    <a:pt x="108" y="235"/>
                  </a:lnTo>
                  <a:lnTo>
                    <a:pt x="108" y="231"/>
                  </a:lnTo>
                  <a:lnTo>
                    <a:pt x="107" y="227"/>
                  </a:lnTo>
                  <a:lnTo>
                    <a:pt x="105" y="223"/>
                  </a:lnTo>
                  <a:lnTo>
                    <a:pt x="103" y="219"/>
                  </a:lnTo>
                  <a:lnTo>
                    <a:pt x="101" y="215"/>
                  </a:lnTo>
                  <a:lnTo>
                    <a:pt x="99" y="212"/>
                  </a:lnTo>
                  <a:lnTo>
                    <a:pt x="96" y="208"/>
                  </a:lnTo>
                  <a:lnTo>
                    <a:pt x="94" y="204"/>
                  </a:lnTo>
                  <a:lnTo>
                    <a:pt x="92" y="198"/>
                  </a:lnTo>
                  <a:lnTo>
                    <a:pt x="89" y="189"/>
                  </a:lnTo>
                  <a:lnTo>
                    <a:pt x="85" y="178"/>
                  </a:lnTo>
                  <a:lnTo>
                    <a:pt x="81" y="166"/>
                  </a:lnTo>
                  <a:lnTo>
                    <a:pt x="77" y="155"/>
                  </a:lnTo>
                  <a:lnTo>
                    <a:pt x="73" y="143"/>
                  </a:lnTo>
                  <a:lnTo>
                    <a:pt x="69" y="135"/>
                  </a:lnTo>
                  <a:lnTo>
                    <a:pt x="67" y="129"/>
                  </a:lnTo>
                  <a:lnTo>
                    <a:pt x="66" y="124"/>
                  </a:lnTo>
                  <a:lnTo>
                    <a:pt x="64" y="117"/>
                  </a:lnTo>
                  <a:lnTo>
                    <a:pt x="62" y="107"/>
                  </a:lnTo>
                  <a:lnTo>
                    <a:pt x="60" y="97"/>
                  </a:lnTo>
                  <a:lnTo>
                    <a:pt x="58" y="86"/>
                  </a:lnTo>
                  <a:lnTo>
                    <a:pt x="55" y="76"/>
                  </a:lnTo>
                  <a:lnTo>
                    <a:pt x="51" y="66"/>
                  </a:lnTo>
                  <a:lnTo>
                    <a:pt x="48" y="58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8" y="39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38" y="21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7" name="Freeform 1490">
              <a:extLst>
                <a:ext uri="{FF2B5EF4-FFF2-40B4-BE49-F238E27FC236}">
                  <a16:creationId xmlns:a16="http://schemas.microsoft.com/office/drawing/2014/main" id="{53D06FCF-EE8B-48D8-8C07-5A7F4A1B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631"/>
              <a:ext cx="178" cy="48"/>
            </a:xfrm>
            <a:custGeom>
              <a:avLst/>
              <a:gdLst>
                <a:gd name="T0" fmla="*/ 79100 w 120"/>
                <a:gd name="T1" fmla="*/ 724 h 39"/>
                <a:gd name="T2" fmla="*/ 75877 w 120"/>
                <a:gd name="T3" fmla="*/ 754 h 39"/>
                <a:gd name="T4" fmla="*/ 72772 w 120"/>
                <a:gd name="T5" fmla="*/ 773 h 39"/>
                <a:gd name="T6" fmla="*/ 67544 w 120"/>
                <a:gd name="T7" fmla="*/ 854 h 39"/>
                <a:gd name="T8" fmla="*/ 62643 w 120"/>
                <a:gd name="T9" fmla="*/ 891 h 39"/>
                <a:gd name="T10" fmla="*/ 56841 w 120"/>
                <a:gd name="T11" fmla="*/ 951 h 39"/>
                <a:gd name="T12" fmla="*/ 52169 w 120"/>
                <a:gd name="T13" fmla="*/ 980 h 39"/>
                <a:gd name="T14" fmla="*/ 45535 w 120"/>
                <a:gd name="T15" fmla="*/ 1036 h 39"/>
                <a:gd name="T16" fmla="*/ 40774 w 120"/>
                <a:gd name="T17" fmla="*/ 1051 h 39"/>
                <a:gd name="T18" fmla="*/ 35170 w 120"/>
                <a:gd name="T19" fmla="*/ 1097 h 39"/>
                <a:gd name="T20" fmla="*/ 29294 w 120"/>
                <a:gd name="T21" fmla="*/ 1170 h 39"/>
                <a:gd name="T22" fmla="*/ 23710 w 120"/>
                <a:gd name="T23" fmla="*/ 1186 h 39"/>
                <a:gd name="T24" fmla="*/ 18531 w 120"/>
                <a:gd name="T25" fmla="*/ 1186 h 39"/>
                <a:gd name="T26" fmla="*/ 13822 w 120"/>
                <a:gd name="T27" fmla="*/ 1186 h 39"/>
                <a:gd name="T28" fmla="*/ 10002 w 120"/>
                <a:gd name="T29" fmla="*/ 1206 h 39"/>
                <a:gd name="T30" fmla="*/ 7030 w 120"/>
                <a:gd name="T31" fmla="*/ 1206 h 39"/>
                <a:gd name="T32" fmla="*/ 4739 w 120"/>
                <a:gd name="T33" fmla="*/ 1206 h 39"/>
                <a:gd name="T34" fmla="*/ 1452 w 120"/>
                <a:gd name="T35" fmla="*/ 1206 h 39"/>
                <a:gd name="T36" fmla="*/ 0 w 120"/>
                <a:gd name="T37" fmla="*/ 1275 h 39"/>
                <a:gd name="T38" fmla="*/ 1 w 120"/>
                <a:gd name="T39" fmla="*/ 1275 h 39"/>
                <a:gd name="T40" fmla="*/ 3195 w 120"/>
                <a:gd name="T41" fmla="*/ 1294 h 39"/>
                <a:gd name="T42" fmla="*/ 8244 w 120"/>
                <a:gd name="T43" fmla="*/ 1294 h 39"/>
                <a:gd name="T44" fmla="*/ 14836 w 120"/>
                <a:gd name="T45" fmla="*/ 1294 h 39"/>
                <a:gd name="T46" fmla="*/ 24723 w 120"/>
                <a:gd name="T47" fmla="*/ 1275 h 39"/>
                <a:gd name="T48" fmla="*/ 36672 w 120"/>
                <a:gd name="T49" fmla="*/ 1186 h 39"/>
                <a:gd name="T50" fmla="*/ 43453 w 120"/>
                <a:gd name="T51" fmla="*/ 1186 h 39"/>
                <a:gd name="T52" fmla="*/ 49712 w 120"/>
                <a:gd name="T53" fmla="*/ 1142 h 39"/>
                <a:gd name="T54" fmla="*/ 55824 w 120"/>
                <a:gd name="T55" fmla="*/ 1097 h 39"/>
                <a:gd name="T56" fmla="*/ 62017 w 120"/>
                <a:gd name="T57" fmla="*/ 1051 h 39"/>
                <a:gd name="T58" fmla="*/ 66918 w 120"/>
                <a:gd name="T59" fmla="*/ 1036 h 39"/>
                <a:gd name="T60" fmla="*/ 72772 w 120"/>
                <a:gd name="T61" fmla="*/ 980 h 39"/>
                <a:gd name="T62" fmla="*/ 77384 w 120"/>
                <a:gd name="T63" fmla="*/ 980 h 39"/>
                <a:gd name="T64" fmla="*/ 81496 w 120"/>
                <a:gd name="T65" fmla="*/ 951 h 39"/>
                <a:gd name="T66" fmla="*/ 85670 w 120"/>
                <a:gd name="T67" fmla="*/ 928 h 39"/>
                <a:gd name="T68" fmla="*/ 88788 w 120"/>
                <a:gd name="T69" fmla="*/ 891 h 39"/>
                <a:gd name="T70" fmla="*/ 91017 w 120"/>
                <a:gd name="T71" fmla="*/ 854 h 39"/>
                <a:gd name="T72" fmla="*/ 94110 w 120"/>
                <a:gd name="T73" fmla="*/ 842 h 39"/>
                <a:gd name="T74" fmla="*/ 95608 w 120"/>
                <a:gd name="T75" fmla="*/ 773 h 39"/>
                <a:gd name="T76" fmla="*/ 97479 w 120"/>
                <a:gd name="T77" fmla="*/ 754 h 39"/>
                <a:gd name="T78" fmla="*/ 97479 w 120"/>
                <a:gd name="T79" fmla="*/ 754 h 39"/>
                <a:gd name="T80" fmla="*/ 97479 w 120"/>
                <a:gd name="T81" fmla="*/ 724 h 39"/>
                <a:gd name="T82" fmla="*/ 94110 w 120"/>
                <a:gd name="T83" fmla="*/ 613 h 39"/>
                <a:gd name="T84" fmla="*/ 88788 w 120"/>
                <a:gd name="T85" fmla="*/ 498 h 39"/>
                <a:gd name="T86" fmla="*/ 84213 w 120"/>
                <a:gd name="T87" fmla="*/ 329 h 39"/>
                <a:gd name="T88" fmla="*/ 78089 w 120"/>
                <a:gd name="T89" fmla="*/ 208 h 39"/>
                <a:gd name="T90" fmla="*/ 72772 w 120"/>
                <a:gd name="T91" fmla="*/ 111 h 39"/>
                <a:gd name="T92" fmla="*/ 70411 w 120"/>
                <a:gd name="T93" fmla="*/ 1 h 39"/>
                <a:gd name="T94" fmla="*/ 69205 w 120"/>
                <a:gd name="T95" fmla="*/ 0 h 39"/>
                <a:gd name="T96" fmla="*/ 71826 w 120"/>
                <a:gd name="T97" fmla="*/ 111 h 39"/>
                <a:gd name="T98" fmla="*/ 74885 w 120"/>
                <a:gd name="T99" fmla="*/ 256 h 39"/>
                <a:gd name="T100" fmla="*/ 78089 w 120"/>
                <a:gd name="T101" fmla="*/ 329 h 39"/>
                <a:gd name="T102" fmla="*/ 81496 w 120"/>
                <a:gd name="T103" fmla="*/ 405 h 39"/>
                <a:gd name="T104" fmla="*/ 82806 w 120"/>
                <a:gd name="T105" fmla="*/ 498 h 39"/>
                <a:gd name="T106" fmla="*/ 84213 w 120"/>
                <a:gd name="T107" fmla="*/ 564 h 39"/>
                <a:gd name="T108" fmla="*/ 84213 w 120"/>
                <a:gd name="T109" fmla="*/ 613 h 39"/>
                <a:gd name="T110" fmla="*/ 82583 w 120"/>
                <a:gd name="T111" fmla="*/ 628 h 39"/>
                <a:gd name="T112" fmla="*/ 79100 w 120"/>
                <a:gd name="T113" fmla="*/ 724 h 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"/>
                <a:gd name="T172" fmla="*/ 0 h 39"/>
                <a:gd name="T173" fmla="*/ 120 w 120"/>
                <a:gd name="T174" fmla="*/ 39 h 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" h="39">
                  <a:moveTo>
                    <a:pt x="97" y="21"/>
                  </a:moveTo>
                  <a:lnTo>
                    <a:pt x="93" y="22"/>
                  </a:lnTo>
                  <a:lnTo>
                    <a:pt x="89" y="23"/>
                  </a:lnTo>
                  <a:lnTo>
                    <a:pt x="83" y="25"/>
                  </a:lnTo>
                  <a:lnTo>
                    <a:pt x="77" y="26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3" y="32"/>
                  </a:lnTo>
                  <a:lnTo>
                    <a:pt x="36" y="34"/>
                  </a:lnTo>
                  <a:lnTo>
                    <a:pt x="29" y="35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30" y="37"/>
                  </a:lnTo>
                  <a:lnTo>
                    <a:pt x="45" y="35"/>
                  </a:lnTo>
                  <a:lnTo>
                    <a:pt x="53" y="35"/>
                  </a:lnTo>
                  <a:lnTo>
                    <a:pt x="61" y="33"/>
                  </a:lnTo>
                  <a:lnTo>
                    <a:pt x="69" y="32"/>
                  </a:lnTo>
                  <a:lnTo>
                    <a:pt x="76" y="31"/>
                  </a:lnTo>
                  <a:lnTo>
                    <a:pt x="82" y="30"/>
                  </a:lnTo>
                  <a:lnTo>
                    <a:pt x="89" y="29"/>
                  </a:lnTo>
                  <a:lnTo>
                    <a:pt x="95" y="29"/>
                  </a:lnTo>
                  <a:lnTo>
                    <a:pt x="100" y="28"/>
                  </a:lnTo>
                  <a:lnTo>
                    <a:pt x="105" y="27"/>
                  </a:lnTo>
                  <a:lnTo>
                    <a:pt x="109" y="26"/>
                  </a:lnTo>
                  <a:lnTo>
                    <a:pt x="112" y="25"/>
                  </a:lnTo>
                  <a:lnTo>
                    <a:pt x="115" y="24"/>
                  </a:lnTo>
                  <a:lnTo>
                    <a:pt x="117" y="23"/>
                  </a:lnTo>
                  <a:lnTo>
                    <a:pt x="119" y="22"/>
                  </a:lnTo>
                  <a:lnTo>
                    <a:pt x="119" y="21"/>
                  </a:lnTo>
                  <a:lnTo>
                    <a:pt x="115" y="18"/>
                  </a:lnTo>
                  <a:lnTo>
                    <a:pt x="109" y="15"/>
                  </a:lnTo>
                  <a:lnTo>
                    <a:pt x="103" y="10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7"/>
                  </a:lnTo>
                  <a:lnTo>
                    <a:pt x="96" y="10"/>
                  </a:lnTo>
                  <a:lnTo>
                    <a:pt x="100" y="12"/>
                  </a:lnTo>
                  <a:lnTo>
                    <a:pt x="102" y="15"/>
                  </a:lnTo>
                  <a:lnTo>
                    <a:pt x="103" y="16"/>
                  </a:lnTo>
                  <a:lnTo>
                    <a:pt x="103" y="18"/>
                  </a:lnTo>
                  <a:lnTo>
                    <a:pt x="101" y="19"/>
                  </a:lnTo>
                  <a:lnTo>
                    <a:pt x="97" y="21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8" name="Freeform 1491">
              <a:extLst>
                <a:ext uri="{FF2B5EF4-FFF2-40B4-BE49-F238E27FC236}">
                  <a16:creationId xmlns:a16="http://schemas.microsoft.com/office/drawing/2014/main" id="{E9AE29BE-4045-454C-99DB-2494520EC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755"/>
              <a:ext cx="178" cy="13"/>
            </a:xfrm>
            <a:custGeom>
              <a:avLst/>
              <a:gdLst>
                <a:gd name="T0" fmla="*/ 3195 w 120"/>
                <a:gd name="T1" fmla="*/ 373 h 10"/>
                <a:gd name="T2" fmla="*/ 7030 w 120"/>
                <a:gd name="T3" fmla="*/ 485 h 10"/>
                <a:gd name="T4" fmla="*/ 12229 w 120"/>
                <a:gd name="T5" fmla="*/ 520 h 10"/>
                <a:gd name="T6" fmla="*/ 18140 w 120"/>
                <a:gd name="T7" fmla="*/ 631 h 10"/>
                <a:gd name="T8" fmla="*/ 24723 w 120"/>
                <a:gd name="T9" fmla="*/ 676 h 10"/>
                <a:gd name="T10" fmla="*/ 32001 w 120"/>
                <a:gd name="T11" fmla="*/ 676 h 10"/>
                <a:gd name="T12" fmla="*/ 40774 w 120"/>
                <a:gd name="T13" fmla="*/ 820 h 10"/>
                <a:gd name="T14" fmla="*/ 49060 w 120"/>
                <a:gd name="T15" fmla="*/ 820 h 10"/>
                <a:gd name="T16" fmla="*/ 57755 w 120"/>
                <a:gd name="T17" fmla="*/ 820 h 10"/>
                <a:gd name="T18" fmla="*/ 67544 w 120"/>
                <a:gd name="T19" fmla="*/ 676 h 10"/>
                <a:gd name="T20" fmla="*/ 76323 w 120"/>
                <a:gd name="T21" fmla="*/ 676 h 10"/>
                <a:gd name="T22" fmla="*/ 84314 w 120"/>
                <a:gd name="T23" fmla="*/ 631 h 10"/>
                <a:gd name="T24" fmla="*/ 90559 w 120"/>
                <a:gd name="T25" fmla="*/ 631 h 10"/>
                <a:gd name="T26" fmla="*/ 95608 w 120"/>
                <a:gd name="T27" fmla="*/ 520 h 10"/>
                <a:gd name="T28" fmla="*/ 97479 w 120"/>
                <a:gd name="T29" fmla="*/ 485 h 10"/>
                <a:gd name="T30" fmla="*/ 96440 w 120"/>
                <a:gd name="T31" fmla="*/ 485 h 10"/>
                <a:gd name="T32" fmla="*/ 91017 w 120"/>
                <a:gd name="T33" fmla="*/ 485 h 10"/>
                <a:gd name="T34" fmla="*/ 88788 w 120"/>
                <a:gd name="T35" fmla="*/ 485 h 10"/>
                <a:gd name="T36" fmla="*/ 85670 w 120"/>
                <a:gd name="T37" fmla="*/ 485 h 10"/>
                <a:gd name="T38" fmla="*/ 81496 w 120"/>
                <a:gd name="T39" fmla="*/ 485 h 10"/>
                <a:gd name="T40" fmla="*/ 76323 w 120"/>
                <a:gd name="T41" fmla="*/ 485 h 10"/>
                <a:gd name="T42" fmla="*/ 72772 w 120"/>
                <a:gd name="T43" fmla="*/ 485 h 10"/>
                <a:gd name="T44" fmla="*/ 67544 w 120"/>
                <a:gd name="T45" fmla="*/ 485 h 10"/>
                <a:gd name="T46" fmla="*/ 63623 w 120"/>
                <a:gd name="T47" fmla="*/ 485 h 10"/>
                <a:gd name="T48" fmla="*/ 58908 w 120"/>
                <a:gd name="T49" fmla="*/ 485 h 10"/>
                <a:gd name="T50" fmla="*/ 53677 w 120"/>
                <a:gd name="T51" fmla="*/ 485 h 10"/>
                <a:gd name="T52" fmla="*/ 49060 w 120"/>
                <a:gd name="T53" fmla="*/ 485 h 10"/>
                <a:gd name="T54" fmla="*/ 44303 w 120"/>
                <a:gd name="T55" fmla="*/ 485 h 10"/>
                <a:gd name="T56" fmla="*/ 39914 w 120"/>
                <a:gd name="T57" fmla="*/ 485 h 10"/>
                <a:gd name="T58" fmla="*/ 35490 w 120"/>
                <a:gd name="T59" fmla="*/ 485 h 10"/>
                <a:gd name="T60" fmla="*/ 32001 w 120"/>
                <a:gd name="T61" fmla="*/ 373 h 10"/>
                <a:gd name="T62" fmla="*/ 26908 w 120"/>
                <a:gd name="T63" fmla="*/ 373 h 10"/>
                <a:gd name="T64" fmla="*/ 24723 w 120"/>
                <a:gd name="T65" fmla="*/ 221 h 10"/>
                <a:gd name="T66" fmla="*/ 18140 w 120"/>
                <a:gd name="T67" fmla="*/ 1 h 10"/>
                <a:gd name="T68" fmla="*/ 12229 w 120"/>
                <a:gd name="T69" fmla="*/ 1 h 10"/>
                <a:gd name="T70" fmla="*/ 8244 w 120"/>
                <a:gd name="T71" fmla="*/ 0 h 10"/>
                <a:gd name="T72" fmla="*/ 3747 w 120"/>
                <a:gd name="T73" fmla="*/ 1 h 10"/>
                <a:gd name="T74" fmla="*/ 1452 w 120"/>
                <a:gd name="T75" fmla="*/ 1 h 10"/>
                <a:gd name="T76" fmla="*/ 0 w 120"/>
                <a:gd name="T77" fmla="*/ 221 h 10"/>
                <a:gd name="T78" fmla="*/ 1 w 120"/>
                <a:gd name="T79" fmla="*/ 221 h 10"/>
                <a:gd name="T80" fmla="*/ 3195 w 120"/>
                <a:gd name="T81" fmla="*/ 373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10"/>
                <a:gd name="T125" fmla="*/ 120 w 12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10">
                  <a:moveTo>
                    <a:pt x="4" y="4"/>
                  </a:moveTo>
                  <a:lnTo>
                    <a:pt x="9" y="5"/>
                  </a:lnTo>
                  <a:lnTo>
                    <a:pt x="15" y="6"/>
                  </a:lnTo>
                  <a:lnTo>
                    <a:pt x="22" y="7"/>
                  </a:lnTo>
                  <a:lnTo>
                    <a:pt x="30" y="8"/>
                  </a:lnTo>
                  <a:lnTo>
                    <a:pt x="39" y="8"/>
                  </a:lnTo>
                  <a:lnTo>
                    <a:pt x="50" y="9"/>
                  </a:lnTo>
                  <a:lnTo>
                    <a:pt x="60" y="9"/>
                  </a:lnTo>
                  <a:lnTo>
                    <a:pt x="71" y="9"/>
                  </a:lnTo>
                  <a:lnTo>
                    <a:pt x="83" y="8"/>
                  </a:lnTo>
                  <a:lnTo>
                    <a:pt x="94" y="8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7" y="6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9" y="5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4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9" name="Freeform 1492">
              <a:extLst>
                <a:ext uri="{FF2B5EF4-FFF2-40B4-BE49-F238E27FC236}">
                  <a16:creationId xmlns:a16="http://schemas.microsoft.com/office/drawing/2014/main" id="{0F846207-C582-4FF1-875B-75A088A8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692"/>
              <a:ext cx="147" cy="54"/>
            </a:xfrm>
            <a:custGeom>
              <a:avLst/>
              <a:gdLst>
                <a:gd name="T0" fmla="*/ 1 w 99"/>
                <a:gd name="T1" fmla="*/ 1 h 44"/>
                <a:gd name="T2" fmla="*/ 1464 w 99"/>
                <a:gd name="T3" fmla="*/ 108 h 44"/>
                <a:gd name="T4" fmla="*/ 2174 w 99"/>
                <a:gd name="T5" fmla="*/ 133 h 44"/>
                <a:gd name="T6" fmla="*/ 3228 w 99"/>
                <a:gd name="T7" fmla="*/ 133 h 44"/>
                <a:gd name="T8" fmla="*/ 4793 w 99"/>
                <a:gd name="T9" fmla="*/ 163 h 44"/>
                <a:gd name="T10" fmla="*/ 6859 w 99"/>
                <a:gd name="T11" fmla="*/ 245 h 44"/>
                <a:gd name="T12" fmla="*/ 7117 w 99"/>
                <a:gd name="T13" fmla="*/ 301 h 44"/>
                <a:gd name="T14" fmla="*/ 10185 w 99"/>
                <a:gd name="T15" fmla="*/ 369 h 44"/>
                <a:gd name="T16" fmla="*/ 13989 w 99"/>
                <a:gd name="T17" fmla="*/ 449 h 44"/>
                <a:gd name="T18" fmla="*/ 18385 w 99"/>
                <a:gd name="T19" fmla="*/ 551 h 44"/>
                <a:gd name="T20" fmla="*/ 21836 w 99"/>
                <a:gd name="T21" fmla="*/ 611 h 44"/>
                <a:gd name="T22" fmla="*/ 27299 w 99"/>
                <a:gd name="T23" fmla="*/ 750 h 44"/>
                <a:gd name="T24" fmla="*/ 33342 w 99"/>
                <a:gd name="T25" fmla="*/ 837 h 44"/>
                <a:gd name="T26" fmla="*/ 37975 w 99"/>
                <a:gd name="T27" fmla="*/ 966 h 44"/>
                <a:gd name="T28" fmla="*/ 44017 w 99"/>
                <a:gd name="T29" fmla="*/ 1027 h 44"/>
                <a:gd name="T30" fmla="*/ 49508 w 99"/>
                <a:gd name="T31" fmla="*/ 1139 h 44"/>
                <a:gd name="T32" fmla="*/ 52835 w 99"/>
                <a:gd name="T33" fmla="*/ 1186 h 44"/>
                <a:gd name="T34" fmla="*/ 58029 w 99"/>
                <a:gd name="T35" fmla="*/ 1260 h 44"/>
                <a:gd name="T36" fmla="*/ 63045 w 99"/>
                <a:gd name="T37" fmla="*/ 1260 h 44"/>
                <a:gd name="T38" fmla="*/ 69920 w 99"/>
                <a:gd name="T39" fmla="*/ 1327 h 44"/>
                <a:gd name="T40" fmla="*/ 74672 w 99"/>
                <a:gd name="T41" fmla="*/ 1386 h 44"/>
                <a:gd name="T42" fmla="*/ 78452 w 99"/>
                <a:gd name="T43" fmla="*/ 1398 h 44"/>
                <a:gd name="T44" fmla="*/ 81539 w 99"/>
                <a:gd name="T45" fmla="*/ 1398 h 44"/>
                <a:gd name="T46" fmla="*/ 76940 w 99"/>
                <a:gd name="T47" fmla="*/ 1327 h 44"/>
                <a:gd name="T48" fmla="*/ 72085 w 99"/>
                <a:gd name="T49" fmla="*/ 1260 h 44"/>
                <a:gd name="T50" fmla="*/ 66729 w 99"/>
                <a:gd name="T51" fmla="*/ 1251 h 44"/>
                <a:gd name="T52" fmla="*/ 60188 w 99"/>
                <a:gd name="T53" fmla="*/ 1139 h 44"/>
                <a:gd name="T54" fmla="*/ 54249 w 99"/>
                <a:gd name="T55" fmla="*/ 1027 h 44"/>
                <a:gd name="T56" fmla="*/ 47401 w 99"/>
                <a:gd name="T57" fmla="*/ 946 h 44"/>
                <a:gd name="T58" fmla="*/ 42459 w 99"/>
                <a:gd name="T59" fmla="*/ 837 h 44"/>
                <a:gd name="T60" fmla="*/ 37185 w 99"/>
                <a:gd name="T61" fmla="*/ 750 h 44"/>
                <a:gd name="T62" fmla="*/ 33342 w 99"/>
                <a:gd name="T63" fmla="*/ 611 h 44"/>
                <a:gd name="T64" fmla="*/ 27765 w 99"/>
                <a:gd name="T65" fmla="*/ 551 h 44"/>
                <a:gd name="T66" fmla="*/ 22455 w 99"/>
                <a:gd name="T67" fmla="*/ 389 h 44"/>
                <a:gd name="T68" fmla="*/ 17224 w 99"/>
                <a:gd name="T69" fmla="*/ 258 h 44"/>
                <a:gd name="T70" fmla="*/ 10568 w 99"/>
                <a:gd name="T71" fmla="*/ 133 h 44"/>
                <a:gd name="T72" fmla="*/ 6859 w 99"/>
                <a:gd name="T73" fmla="*/ 2 h 44"/>
                <a:gd name="T74" fmla="*/ 2174 w 99"/>
                <a:gd name="T75" fmla="*/ 0 h 44"/>
                <a:gd name="T76" fmla="*/ 0 w 99"/>
                <a:gd name="T77" fmla="*/ 0 h 44"/>
                <a:gd name="T78" fmla="*/ 1 w 99"/>
                <a:gd name="T79" fmla="*/ 1 h 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"/>
                <a:gd name="T121" fmla="*/ 0 h 44"/>
                <a:gd name="T122" fmla="*/ 99 w 99"/>
                <a:gd name="T123" fmla="*/ 44 h 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" h="44">
                  <a:moveTo>
                    <a:pt x="1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7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7" y="13"/>
                  </a:lnTo>
                  <a:lnTo>
                    <a:pt x="22" y="16"/>
                  </a:lnTo>
                  <a:lnTo>
                    <a:pt x="26" y="19"/>
                  </a:lnTo>
                  <a:lnTo>
                    <a:pt x="33" y="23"/>
                  </a:lnTo>
                  <a:lnTo>
                    <a:pt x="40" y="26"/>
                  </a:lnTo>
                  <a:lnTo>
                    <a:pt x="46" y="30"/>
                  </a:lnTo>
                  <a:lnTo>
                    <a:pt x="53" y="32"/>
                  </a:lnTo>
                  <a:lnTo>
                    <a:pt x="59" y="35"/>
                  </a:lnTo>
                  <a:lnTo>
                    <a:pt x="64" y="37"/>
                  </a:lnTo>
                  <a:lnTo>
                    <a:pt x="70" y="39"/>
                  </a:lnTo>
                  <a:lnTo>
                    <a:pt x="76" y="39"/>
                  </a:lnTo>
                  <a:lnTo>
                    <a:pt x="84" y="41"/>
                  </a:lnTo>
                  <a:lnTo>
                    <a:pt x="90" y="42"/>
                  </a:lnTo>
                  <a:lnTo>
                    <a:pt x="95" y="43"/>
                  </a:lnTo>
                  <a:lnTo>
                    <a:pt x="98" y="43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80" y="38"/>
                  </a:lnTo>
                  <a:lnTo>
                    <a:pt x="73" y="35"/>
                  </a:lnTo>
                  <a:lnTo>
                    <a:pt x="65" y="32"/>
                  </a:lnTo>
                  <a:lnTo>
                    <a:pt x="57" y="29"/>
                  </a:lnTo>
                  <a:lnTo>
                    <a:pt x="51" y="26"/>
                  </a:lnTo>
                  <a:lnTo>
                    <a:pt x="45" y="23"/>
                  </a:lnTo>
                  <a:lnTo>
                    <a:pt x="40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0" name="Freeform 1493">
              <a:extLst>
                <a:ext uri="{FF2B5EF4-FFF2-40B4-BE49-F238E27FC236}">
                  <a16:creationId xmlns:a16="http://schemas.microsoft.com/office/drawing/2014/main" id="{D3AEE304-10E6-400B-99AD-087604E9D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2805"/>
              <a:ext cx="166" cy="24"/>
            </a:xfrm>
            <a:custGeom>
              <a:avLst/>
              <a:gdLst>
                <a:gd name="T0" fmla="*/ 0 w 112"/>
                <a:gd name="T1" fmla="*/ 0 h 19"/>
                <a:gd name="T2" fmla="*/ 2140 w 112"/>
                <a:gd name="T3" fmla="*/ 1 h 19"/>
                <a:gd name="T4" fmla="*/ 5517 w 112"/>
                <a:gd name="T5" fmla="*/ 129 h 19"/>
                <a:gd name="T6" fmla="*/ 8177 w 112"/>
                <a:gd name="T7" fmla="*/ 163 h 19"/>
                <a:gd name="T8" fmla="*/ 11364 w 112"/>
                <a:gd name="T9" fmla="*/ 260 h 19"/>
                <a:gd name="T10" fmla="*/ 14463 w 112"/>
                <a:gd name="T11" fmla="*/ 260 h 19"/>
                <a:gd name="T12" fmla="*/ 18376 w 112"/>
                <a:gd name="T13" fmla="*/ 388 h 19"/>
                <a:gd name="T14" fmla="*/ 22689 w 112"/>
                <a:gd name="T15" fmla="*/ 414 h 19"/>
                <a:gd name="T16" fmla="*/ 26622 w 112"/>
                <a:gd name="T17" fmla="*/ 490 h 19"/>
                <a:gd name="T18" fmla="*/ 31416 w 112"/>
                <a:gd name="T19" fmla="*/ 523 h 19"/>
                <a:gd name="T20" fmla="*/ 34933 w 112"/>
                <a:gd name="T21" fmla="*/ 619 h 19"/>
                <a:gd name="T22" fmla="*/ 39458 w 112"/>
                <a:gd name="T23" fmla="*/ 630 h 19"/>
                <a:gd name="T24" fmla="*/ 44590 w 112"/>
                <a:gd name="T25" fmla="*/ 661 h 19"/>
                <a:gd name="T26" fmla="*/ 48460 w 112"/>
                <a:gd name="T27" fmla="*/ 782 h 19"/>
                <a:gd name="T28" fmla="*/ 51776 w 112"/>
                <a:gd name="T29" fmla="*/ 782 h 19"/>
                <a:gd name="T30" fmla="*/ 56327 w 112"/>
                <a:gd name="T31" fmla="*/ 782 h 19"/>
                <a:gd name="T32" fmla="*/ 60417 w 112"/>
                <a:gd name="T33" fmla="*/ 782 h 19"/>
                <a:gd name="T34" fmla="*/ 67629 w 112"/>
                <a:gd name="T35" fmla="*/ 782 h 19"/>
                <a:gd name="T36" fmla="*/ 75019 w 112"/>
                <a:gd name="T37" fmla="*/ 782 h 19"/>
                <a:gd name="T38" fmla="*/ 80227 w 112"/>
                <a:gd name="T39" fmla="*/ 661 h 19"/>
                <a:gd name="T40" fmla="*/ 85063 w 112"/>
                <a:gd name="T41" fmla="*/ 630 h 19"/>
                <a:gd name="T42" fmla="*/ 88678 w 112"/>
                <a:gd name="T43" fmla="*/ 630 h 19"/>
                <a:gd name="T44" fmla="*/ 89547 w 112"/>
                <a:gd name="T45" fmla="*/ 630 h 19"/>
                <a:gd name="T46" fmla="*/ 88678 w 112"/>
                <a:gd name="T47" fmla="*/ 661 h 19"/>
                <a:gd name="T48" fmla="*/ 85063 w 112"/>
                <a:gd name="T49" fmla="*/ 782 h 19"/>
                <a:gd name="T50" fmla="*/ 80227 w 112"/>
                <a:gd name="T51" fmla="*/ 835 h 19"/>
                <a:gd name="T52" fmla="*/ 73873 w 112"/>
                <a:gd name="T53" fmla="*/ 893 h 19"/>
                <a:gd name="T54" fmla="*/ 67629 w 112"/>
                <a:gd name="T55" fmla="*/ 988 h 19"/>
                <a:gd name="T56" fmla="*/ 60417 w 112"/>
                <a:gd name="T57" fmla="*/ 988 h 19"/>
                <a:gd name="T58" fmla="*/ 53167 w 112"/>
                <a:gd name="T59" fmla="*/ 988 h 19"/>
                <a:gd name="T60" fmla="*/ 46563 w 112"/>
                <a:gd name="T61" fmla="*/ 988 h 19"/>
                <a:gd name="T62" fmla="*/ 40368 w 112"/>
                <a:gd name="T63" fmla="*/ 893 h 19"/>
                <a:gd name="T64" fmla="*/ 34933 w 112"/>
                <a:gd name="T65" fmla="*/ 796 h 19"/>
                <a:gd name="T66" fmla="*/ 30085 w 112"/>
                <a:gd name="T67" fmla="*/ 782 h 19"/>
                <a:gd name="T68" fmla="*/ 23468 w 112"/>
                <a:gd name="T69" fmla="*/ 619 h 19"/>
                <a:gd name="T70" fmla="*/ 17962 w 112"/>
                <a:gd name="T71" fmla="*/ 414 h 19"/>
                <a:gd name="T72" fmla="*/ 12119 w 112"/>
                <a:gd name="T73" fmla="*/ 328 h 19"/>
                <a:gd name="T74" fmla="*/ 6968 w 112"/>
                <a:gd name="T75" fmla="*/ 206 h 19"/>
                <a:gd name="T76" fmla="*/ 3722 w 112"/>
                <a:gd name="T77" fmla="*/ 129 h 19"/>
                <a:gd name="T78" fmla="*/ 1 w 112"/>
                <a:gd name="T79" fmla="*/ 0 h 19"/>
                <a:gd name="T80" fmla="*/ 0 w 112"/>
                <a:gd name="T81" fmla="*/ 0 h 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9"/>
                <a:gd name="T125" fmla="*/ 112 w 112"/>
                <a:gd name="T126" fmla="*/ 19 h 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9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8" y="8"/>
                  </a:lnTo>
                  <a:lnTo>
                    <a:pt x="33" y="9"/>
                  </a:lnTo>
                  <a:lnTo>
                    <a:pt x="39" y="10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5" y="13"/>
                  </a:lnTo>
                  <a:lnTo>
                    <a:pt x="60" y="14"/>
                  </a:lnTo>
                  <a:lnTo>
                    <a:pt x="65" y="14"/>
                  </a:lnTo>
                  <a:lnTo>
                    <a:pt x="70" y="14"/>
                  </a:lnTo>
                  <a:lnTo>
                    <a:pt x="75" y="14"/>
                  </a:lnTo>
                  <a:lnTo>
                    <a:pt x="84" y="14"/>
                  </a:lnTo>
                  <a:lnTo>
                    <a:pt x="93" y="14"/>
                  </a:lnTo>
                  <a:lnTo>
                    <a:pt x="100" y="13"/>
                  </a:lnTo>
                  <a:lnTo>
                    <a:pt x="106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0" y="13"/>
                  </a:lnTo>
                  <a:lnTo>
                    <a:pt x="106" y="14"/>
                  </a:lnTo>
                  <a:lnTo>
                    <a:pt x="100" y="16"/>
                  </a:lnTo>
                  <a:lnTo>
                    <a:pt x="92" y="17"/>
                  </a:lnTo>
                  <a:lnTo>
                    <a:pt x="84" y="18"/>
                  </a:lnTo>
                  <a:lnTo>
                    <a:pt x="75" y="18"/>
                  </a:lnTo>
                  <a:lnTo>
                    <a:pt x="66" y="18"/>
                  </a:lnTo>
                  <a:lnTo>
                    <a:pt x="58" y="18"/>
                  </a:lnTo>
                  <a:lnTo>
                    <a:pt x="50" y="17"/>
                  </a:lnTo>
                  <a:lnTo>
                    <a:pt x="44" y="15"/>
                  </a:lnTo>
                  <a:lnTo>
                    <a:pt x="37" y="14"/>
                  </a:lnTo>
                  <a:lnTo>
                    <a:pt x="29" y="11"/>
                  </a:lnTo>
                  <a:lnTo>
                    <a:pt x="22" y="8"/>
                  </a:lnTo>
                  <a:lnTo>
                    <a:pt x="15" y="6"/>
                  </a:lnTo>
                  <a:lnTo>
                    <a:pt x="9" y="4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1" name="Freeform 1494">
              <a:extLst>
                <a:ext uri="{FF2B5EF4-FFF2-40B4-BE49-F238E27FC236}">
                  <a16:creationId xmlns:a16="http://schemas.microsoft.com/office/drawing/2014/main" id="{AE3CCD76-5630-494F-875D-C605F7AD0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173"/>
              <a:ext cx="24" cy="22"/>
            </a:xfrm>
            <a:custGeom>
              <a:avLst/>
              <a:gdLst>
                <a:gd name="T0" fmla="*/ 14004 w 16"/>
                <a:gd name="T1" fmla="*/ 539 h 18"/>
                <a:gd name="T2" fmla="*/ 14004 w 16"/>
                <a:gd name="T3" fmla="*/ 444 h 18"/>
                <a:gd name="T4" fmla="*/ 11691 w 16"/>
                <a:gd name="T5" fmla="*/ 395 h 18"/>
                <a:gd name="T6" fmla="*/ 11237 w 16"/>
                <a:gd name="T7" fmla="*/ 297 h 18"/>
                <a:gd name="T8" fmla="*/ 8928 w 16"/>
                <a:gd name="T9" fmla="*/ 243 h 18"/>
                <a:gd name="T10" fmla="*/ 7079 w 16"/>
                <a:gd name="T11" fmla="*/ 145 h 18"/>
                <a:gd name="T12" fmla="*/ 5223 w 16"/>
                <a:gd name="T13" fmla="*/ 97 h 18"/>
                <a:gd name="T14" fmla="*/ 1911 w 16"/>
                <a:gd name="T15" fmla="*/ 1 h 18"/>
                <a:gd name="T16" fmla="*/ 0 w 16"/>
                <a:gd name="T17" fmla="*/ 0 h 18"/>
                <a:gd name="T18" fmla="*/ 1166 w 16"/>
                <a:gd name="T19" fmla="*/ 0 h 18"/>
                <a:gd name="T20" fmla="*/ 1911 w 16"/>
                <a:gd name="T21" fmla="*/ 1 h 18"/>
                <a:gd name="T22" fmla="*/ 3626 w 16"/>
                <a:gd name="T23" fmla="*/ 1 h 18"/>
                <a:gd name="T24" fmla="*/ 5223 w 16"/>
                <a:gd name="T25" fmla="*/ 2 h 18"/>
                <a:gd name="T26" fmla="*/ 7079 w 16"/>
                <a:gd name="T27" fmla="*/ 97 h 18"/>
                <a:gd name="T28" fmla="*/ 8928 w 16"/>
                <a:gd name="T29" fmla="*/ 145 h 18"/>
                <a:gd name="T30" fmla="*/ 9842 w 16"/>
                <a:gd name="T31" fmla="*/ 216 h 18"/>
                <a:gd name="T32" fmla="*/ 11691 w 16"/>
                <a:gd name="T33" fmla="*/ 297 h 18"/>
                <a:gd name="T34" fmla="*/ 14004 w 16"/>
                <a:gd name="T35" fmla="*/ 363 h 18"/>
                <a:gd name="T36" fmla="*/ 14004 w 16"/>
                <a:gd name="T37" fmla="*/ 441 h 18"/>
                <a:gd name="T38" fmla="*/ 15168 w 16"/>
                <a:gd name="T39" fmla="*/ 483 h 18"/>
                <a:gd name="T40" fmla="*/ 15168 w 16"/>
                <a:gd name="T41" fmla="*/ 539 h 18"/>
                <a:gd name="T42" fmla="*/ 14004 w 16"/>
                <a:gd name="T43" fmla="*/ 539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8"/>
                <a:gd name="T68" fmla="*/ 16 w 16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8">
                  <a:moveTo>
                    <a:pt x="14" y="17"/>
                  </a:moveTo>
                  <a:lnTo>
                    <a:pt x="14" y="15"/>
                  </a:lnTo>
                  <a:lnTo>
                    <a:pt x="12" y="13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7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2" name="Freeform 1495">
              <a:extLst>
                <a:ext uri="{FF2B5EF4-FFF2-40B4-BE49-F238E27FC236}">
                  <a16:creationId xmlns:a16="http://schemas.microsoft.com/office/drawing/2014/main" id="{88F1C5C3-CF01-4075-9BA1-CCD39CC4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169"/>
              <a:ext cx="19" cy="26"/>
            </a:xfrm>
            <a:custGeom>
              <a:avLst/>
              <a:gdLst>
                <a:gd name="T0" fmla="*/ 0 w 13"/>
                <a:gd name="T1" fmla="*/ 749 h 21"/>
                <a:gd name="T2" fmla="*/ 0 w 13"/>
                <a:gd name="T3" fmla="*/ 743 h 21"/>
                <a:gd name="T4" fmla="*/ 0 w 13"/>
                <a:gd name="T5" fmla="*/ 662 h 21"/>
                <a:gd name="T6" fmla="*/ 1 w 13"/>
                <a:gd name="T7" fmla="*/ 600 h 21"/>
                <a:gd name="T8" fmla="*/ 1839 w 13"/>
                <a:gd name="T9" fmla="*/ 485 h 21"/>
                <a:gd name="T10" fmla="*/ 2688 w 13"/>
                <a:gd name="T11" fmla="*/ 317 h 21"/>
                <a:gd name="T12" fmla="*/ 4504 w 13"/>
                <a:gd name="T13" fmla="*/ 181 h 21"/>
                <a:gd name="T14" fmla="*/ 5742 w 13"/>
                <a:gd name="T15" fmla="*/ 2 h 21"/>
                <a:gd name="T16" fmla="*/ 7790 w 13"/>
                <a:gd name="T17" fmla="*/ 0 h 21"/>
                <a:gd name="T18" fmla="*/ 7790 w 13"/>
                <a:gd name="T19" fmla="*/ 1 h 21"/>
                <a:gd name="T20" fmla="*/ 6941 w 13"/>
                <a:gd name="T21" fmla="*/ 2 h 21"/>
                <a:gd name="T22" fmla="*/ 5742 w 13"/>
                <a:gd name="T23" fmla="*/ 118 h 21"/>
                <a:gd name="T24" fmla="*/ 5330 w 13"/>
                <a:gd name="T25" fmla="*/ 181 h 21"/>
                <a:gd name="T26" fmla="*/ 3929 w 13"/>
                <a:gd name="T27" fmla="*/ 317 h 21"/>
                <a:gd name="T28" fmla="*/ 2688 w 13"/>
                <a:gd name="T29" fmla="*/ 485 h 21"/>
                <a:gd name="T30" fmla="*/ 1839 w 13"/>
                <a:gd name="T31" fmla="*/ 600 h 21"/>
                <a:gd name="T32" fmla="*/ 1 w 13"/>
                <a:gd name="T33" fmla="*/ 662 h 21"/>
                <a:gd name="T34" fmla="*/ 0 w 13"/>
                <a:gd name="T35" fmla="*/ 749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1"/>
                <a:gd name="T56" fmla="*/ 13 w 13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1">
                  <a:moveTo>
                    <a:pt x="0" y="20"/>
                  </a:moveTo>
                  <a:lnTo>
                    <a:pt x="0" y="19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7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1" y="18"/>
                  </a:lnTo>
                  <a:lnTo>
                    <a:pt x="0" y="20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3" name="Freeform 1496">
              <a:extLst>
                <a:ext uri="{FF2B5EF4-FFF2-40B4-BE49-F238E27FC236}">
                  <a16:creationId xmlns:a16="http://schemas.microsoft.com/office/drawing/2014/main" id="{3F6E5D1A-E130-4A6E-80AE-8005B665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60"/>
              <a:ext cx="66" cy="30"/>
            </a:xfrm>
            <a:custGeom>
              <a:avLst/>
              <a:gdLst>
                <a:gd name="T0" fmla="*/ 4163 w 44"/>
                <a:gd name="T1" fmla="*/ 1008 h 24"/>
                <a:gd name="T2" fmla="*/ 4163 w 44"/>
                <a:gd name="T3" fmla="*/ 930 h 24"/>
                <a:gd name="T4" fmla="*/ 4163 w 44"/>
                <a:gd name="T5" fmla="*/ 889 h 24"/>
                <a:gd name="T6" fmla="*/ 6245 w 44"/>
                <a:gd name="T7" fmla="*/ 735 h 24"/>
                <a:gd name="T8" fmla="*/ 7835 w 44"/>
                <a:gd name="T9" fmla="*/ 661 h 24"/>
                <a:gd name="T10" fmla="*/ 11439 w 44"/>
                <a:gd name="T11" fmla="*/ 455 h 24"/>
                <a:gd name="T12" fmla="*/ 14004 w 44"/>
                <a:gd name="T13" fmla="*/ 305 h 24"/>
                <a:gd name="T14" fmla="*/ 18135 w 44"/>
                <a:gd name="T15" fmla="*/ 186 h 24"/>
                <a:gd name="T16" fmla="*/ 23126 w 44"/>
                <a:gd name="T17" fmla="*/ 119 h 24"/>
                <a:gd name="T18" fmla="*/ 27126 w 44"/>
                <a:gd name="T19" fmla="*/ 1 h 24"/>
                <a:gd name="T20" fmla="*/ 31509 w 44"/>
                <a:gd name="T21" fmla="*/ 0 h 24"/>
                <a:gd name="T22" fmla="*/ 35064 w 44"/>
                <a:gd name="T23" fmla="*/ 0 h 24"/>
                <a:gd name="T24" fmla="*/ 38960 w 44"/>
                <a:gd name="T25" fmla="*/ 0 h 24"/>
                <a:gd name="T26" fmla="*/ 39459 w 44"/>
                <a:gd name="T27" fmla="*/ 0 h 24"/>
                <a:gd name="T28" fmla="*/ 41459 w 44"/>
                <a:gd name="T29" fmla="*/ 0 h 24"/>
                <a:gd name="T30" fmla="*/ 43052 w 44"/>
                <a:gd name="T31" fmla="*/ 0 h 24"/>
                <a:gd name="T32" fmla="*/ 41459 w 44"/>
                <a:gd name="T33" fmla="*/ 0 h 24"/>
                <a:gd name="T34" fmla="*/ 38960 w 44"/>
                <a:gd name="T35" fmla="*/ 0 h 24"/>
                <a:gd name="T36" fmla="*/ 35612 w 44"/>
                <a:gd name="T37" fmla="*/ 0 h 24"/>
                <a:gd name="T38" fmla="*/ 31509 w 44"/>
                <a:gd name="T39" fmla="*/ 0 h 24"/>
                <a:gd name="T40" fmla="*/ 27518 w 44"/>
                <a:gd name="T41" fmla="*/ 0 h 24"/>
                <a:gd name="T42" fmla="*/ 24920 w 44"/>
                <a:gd name="T43" fmla="*/ 1 h 24"/>
                <a:gd name="T44" fmla="*/ 19683 w 44"/>
                <a:gd name="T45" fmla="*/ 119 h 24"/>
                <a:gd name="T46" fmla="*/ 18135 w 44"/>
                <a:gd name="T47" fmla="*/ 149 h 24"/>
                <a:gd name="T48" fmla="*/ 14004 w 44"/>
                <a:gd name="T49" fmla="*/ 291 h 24"/>
                <a:gd name="T50" fmla="*/ 11439 w 44"/>
                <a:gd name="T51" fmla="*/ 305 h 24"/>
                <a:gd name="T52" fmla="*/ 9368 w 44"/>
                <a:gd name="T53" fmla="*/ 455 h 24"/>
                <a:gd name="T54" fmla="*/ 6245 w 44"/>
                <a:gd name="T55" fmla="*/ 569 h 24"/>
                <a:gd name="T56" fmla="*/ 4163 w 44"/>
                <a:gd name="T57" fmla="*/ 735 h 24"/>
                <a:gd name="T58" fmla="*/ 3482 w 44"/>
                <a:gd name="T59" fmla="*/ 841 h 24"/>
                <a:gd name="T60" fmla="*/ 1233 w 44"/>
                <a:gd name="T61" fmla="*/ 930 h 24"/>
                <a:gd name="T62" fmla="*/ 0 w 44"/>
                <a:gd name="T63" fmla="*/ 1024 h 24"/>
                <a:gd name="T64" fmla="*/ 4163 w 44"/>
                <a:gd name="T65" fmla="*/ 1008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24"/>
                <a:gd name="T101" fmla="*/ 44 w 44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24">
                  <a:moveTo>
                    <a:pt x="4" y="22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22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4" name="Freeform 1497">
              <a:extLst>
                <a:ext uri="{FF2B5EF4-FFF2-40B4-BE49-F238E27FC236}">
                  <a16:creationId xmlns:a16="http://schemas.microsoft.com/office/drawing/2014/main" id="{1738895C-FE17-48A3-8AD3-9298B6A6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174"/>
              <a:ext cx="82" cy="17"/>
            </a:xfrm>
            <a:custGeom>
              <a:avLst/>
              <a:gdLst>
                <a:gd name="T0" fmla="*/ 0 w 55"/>
                <a:gd name="T1" fmla="*/ 349 h 14"/>
                <a:gd name="T2" fmla="*/ 0 w 55"/>
                <a:gd name="T3" fmla="*/ 345 h 14"/>
                <a:gd name="T4" fmla="*/ 1540 w 55"/>
                <a:gd name="T5" fmla="*/ 287 h 14"/>
                <a:gd name="T6" fmla="*/ 3976 w 55"/>
                <a:gd name="T7" fmla="*/ 236 h 14"/>
                <a:gd name="T8" fmla="*/ 7204 w 55"/>
                <a:gd name="T9" fmla="*/ 194 h 14"/>
                <a:gd name="T10" fmla="*/ 11343 w 55"/>
                <a:gd name="T11" fmla="*/ 132 h 14"/>
                <a:gd name="T12" fmla="*/ 14703 w 55"/>
                <a:gd name="T13" fmla="*/ 2 h 14"/>
                <a:gd name="T14" fmla="*/ 19646 w 55"/>
                <a:gd name="T15" fmla="*/ 1 h 14"/>
                <a:gd name="T16" fmla="*/ 23875 w 55"/>
                <a:gd name="T17" fmla="*/ 0 h 14"/>
                <a:gd name="T18" fmla="*/ 29290 w 55"/>
                <a:gd name="T19" fmla="*/ 0 h 14"/>
                <a:gd name="T20" fmla="*/ 34403 w 55"/>
                <a:gd name="T21" fmla="*/ 0 h 14"/>
                <a:gd name="T22" fmla="*/ 38097 w 55"/>
                <a:gd name="T23" fmla="*/ 1 h 14"/>
                <a:gd name="T24" fmla="*/ 41525 w 55"/>
                <a:gd name="T25" fmla="*/ 90 h 14"/>
                <a:gd name="T26" fmla="*/ 44718 w 55"/>
                <a:gd name="T27" fmla="*/ 109 h 14"/>
                <a:gd name="T28" fmla="*/ 46439 w 55"/>
                <a:gd name="T29" fmla="*/ 132 h 14"/>
                <a:gd name="T30" fmla="*/ 48228 w 55"/>
                <a:gd name="T31" fmla="*/ 132 h 14"/>
                <a:gd name="T32" fmla="*/ 47162 w 55"/>
                <a:gd name="T33" fmla="*/ 132 h 14"/>
                <a:gd name="T34" fmla="*/ 46439 w 55"/>
                <a:gd name="T35" fmla="*/ 132 h 14"/>
                <a:gd name="T36" fmla="*/ 44718 w 55"/>
                <a:gd name="T37" fmla="*/ 132 h 14"/>
                <a:gd name="T38" fmla="*/ 41525 w 55"/>
                <a:gd name="T39" fmla="*/ 90 h 14"/>
                <a:gd name="T40" fmla="*/ 38097 w 55"/>
                <a:gd name="T41" fmla="*/ 2 h 14"/>
                <a:gd name="T42" fmla="*/ 35595 w 55"/>
                <a:gd name="T43" fmla="*/ 1 h 14"/>
                <a:gd name="T44" fmla="*/ 31148 w 55"/>
                <a:gd name="T45" fmla="*/ 1 h 14"/>
                <a:gd name="T46" fmla="*/ 27741 w 55"/>
                <a:gd name="T47" fmla="*/ 1 h 14"/>
                <a:gd name="T48" fmla="*/ 23075 w 55"/>
                <a:gd name="T49" fmla="*/ 1 h 14"/>
                <a:gd name="T50" fmla="*/ 20241 w 55"/>
                <a:gd name="T51" fmla="*/ 2 h 14"/>
                <a:gd name="T52" fmla="*/ 16014 w 55"/>
                <a:gd name="T53" fmla="*/ 109 h 14"/>
                <a:gd name="T54" fmla="*/ 12480 w 55"/>
                <a:gd name="T55" fmla="*/ 160 h 14"/>
                <a:gd name="T56" fmla="*/ 8838 w 55"/>
                <a:gd name="T57" fmla="*/ 232 h 14"/>
                <a:gd name="T58" fmla="*/ 5103 w 55"/>
                <a:gd name="T59" fmla="*/ 282 h 14"/>
                <a:gd name="T60" fmla="*/ 3423 w 55"/>
                <a:gd name="T61" fmla="*/ 345 h 14"/>
                <a:gd name="T62" fmla="*/ 2296 w 55"/>
                <a:gd name="T63" fmla="*/ 345 h 14"/>
                <a:gd name="T64" fmla="*/ 1540 w 55"/>
                <a:gd name="T65" fmla="*/ 349 h 14"/>
                <a:gd name="T66" fmla="*/ 0 w 55"/>
                <a:gd name="T67" fmla="*/ 349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14"/>
                <a:gd name="T104" fmla="*/ 55 w 55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14">
                  <a:moveTo>
                    <a:pt x="0" y="13"/>
                  </a:moveTo>
                  <a:lnTo>
                    <a:pt x="0" y="12"/>
                  </a:lnTo>
                  <a:lnTo>
                    <a:pt x="2" y="11"/>
                  </a:lnTo>
                  <a:lnTo>
                    <a:pt x="5" y="9"/>
                  </a:lnTo>
                  <a:lnTo>
                    <a:pt x="8" y="7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3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5" name="Freeform 1498">
              <a:extLst>
                <a:ext uri="{FF2B5EF4-FFF2-40B4-BE49-F238E27FC236}">
                  <a16:creationId xmlns:a16="http://schemas.microsoft.com/office/drawing/2014/main" id="{62211AF1-46BC-4CD7-9967-9E79420F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99"/>
              <a:ext cx="52" cy="8"/>
            </a:xfrm>
            <a:custGeom>
              <a:avLst/>
              <a:gdLst>
                <a:gd name="T0" fmla="*/ 1477 w 35"/>
                <a:gd name="T1" fmla="*/ 2 h 7"/>
                <a:gd name="T2" fmla="*/ 2194 w 35"/>
                <a:gd name="T3" fmla="*/ 2 h 7"/>
                <a:gd name="T4" fmla="*/ 3803 w 35"/>
                <a:gd name="T5" fmla="*/ 2 h 7"/>
                <a:gd name="T6" fmla="*/ 7195 w 35"/>
                <a:gd name="T7" fmla="*/ 2 h 7"/>
                <a:gd name="T8" fmla="*/ 11675 w 35"/>
                <a:gd name="T9" fmla="*/ 2 h 7"/>
                <a:gd name="T10" fmla="*/ 15882 w 35"/>
                <a:gd name="T11" fmla="*/ 2 h 7"/>
                <a:gd name="T12" fmla="*/ 20965 w 35"/>
                <a:gd name="T13" fmla="*/ 3 h 7"/>
                <a:gd name="T14" fmla="*/ 25557 w 35"/>
                <a:gd name="T15" fmla="*/ 43 h 7"/>
                <a:gd name="T16" fmla="*/ 28890 w 35"/>
                <a:gd name="T17" fmla="*/ 56 h 7"/>
                <a:gd name="T18" fmla="*/ 27527 w 35"/>
                <a:gd name="T19" fmla="*/ 56 h 7"/>
                <a:gd name="T20" fmla="*/ 26875 w 35"/>
                <a:gd name="T21" fmla="*/ 49 h 7"/>
                <a:gd name="T22" fmla="*/ 25557 w 35"/>
                <a:gd name="T23" fmla="*/ 43 h 7"/>
                <a:gd name="T24" fmla="*/ 21986 w 35"/>
                <a:gd name="T25" fmla="*/ 3 h 7"/>
                <a:gd name="T26" fmla="*/ 18528 w 35"/>
                <a:gd name="T27" fmla="*/ 2 h 7"/>
                <a:gd name="T28" fmla="*/ 13579 w 35"/>
                <a:gd name="T29" fmla="*/ 1 h 7"/>
                <a:gd name="T30" fmla="*/ 7195 w 35"/>
                <a:gd name="T31" fmla="*/ 0 h 7"/>
                <a:gd name="T32" fmla="*/ 0 w 35"/>
                <a:gd name="T33" fmla="*/ 0 h 7"/>
                <a:gd name="T34" fmla="*/ 1 w 35"/>
                <a:gd name="T35" fmla="*/ 0 h 7"/>
                <a:gd name="T36" fmla="*/ 1477 w 35"/>
                <a:gd name="T37" fmla="*/ 1 h 7"/>
                <a:gd name="T38" fmla="*/ 1477 w 35"/>
                <a:gd name="T39" fmla="*/ 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7"/>
                <a:gd name="T62" fmla="*/ 35 w 3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7">
                  <a:moveTo>
                    <a:pt x="2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5" y="3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6" name="Freeform 1499">
              <a:extLst>
                <a:ext uri="{FF2B5EF4-FFF2-40B4-BE49-F238E27FC236}">
                  <a16:creationId xmlns:a16="http://schemas.microsoft.com/office/drawing/2014/main" id="{4115CE2C-8B15-4889-A7BB-4C93C084A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210"/>
              <a:ext cx="51" cy="11"/>
            </a:xfrm>
            <a:custGeom>
              <a:avLst/>
              <a:gdLst>
                <a:gd name="T0" fmla="*/ 1943 w 34"/>
                <a:gd name="T1" fmla="*/ 2 h 9"/>
                <a:gd name="T2" fmla="*/ 3482 w 34"/>
                <a:gd name="T3" fmla="*/ 2 h 9"/>
                <a:gd name="T4" fmla="*/ 5223 w 34"/>
                <a:gd name="T5" fmla="*/ 2 h 9"/>
                <a:gd name="T6" fmla="*/ 7835 w 34"/>
                <a:gd name="T7" fmla="*/ 2 h 9"/>
                <a:gd name="T8" fmla="*/ 13080 w 34"/>
                <a:gd name="T9" fmla="*/ 97 h 9"/>
                <a:gd name="T10" fmla="*/ 17676 w 34"/>
                <a:gd name="T11" fmla="*/ 119 h 9"/>
                <a:gd name="T12" fmla="*/ 23468 w 34"/>
                <a:gd name="T13" fmla="*/ 145 h 9"/>
                <a:gd name="T14" fmla="*/ 27365 w 34"/>
                <a:gd name="T15" fmla="*/ 177 h 9"/>
                <a:gd name="T16" fmla="*/ 32696 w 34"/>
                <a:gd name="T17" fmla="*/ 243 h 9"/>
                <a:gd name="T18" fmla="*/ 31509 w 34"/>
                <a:gd name="T19" fmla="*/ 243 h 9"/>
                <a:gd name="T20" fmla="*/ 29735 w 34"/>
                <a:gd name="T21" fmla="*/ 216 h 9"/>
                <a:gd name="T22" fmla="*/ 27365 w 34"/>
                <a:gd name="T23" fmla="*/ 177 h 9"/>
                <a:gd name="T24" fmla="*/ 24696 w 34"/>
                <a:gd name="T25" fmla="*/ 145 h 9"/>
                <a:gd name="T26" fmla="*/ 19542 w 34"/>
                <a:gd name="T27" fmla="*/ 97 h 9"/>
                <a:gd name="T28" fmla="*/ 14004 w 34"/>
                <a:gd name="T29" fmla="*/ 2 h 9"/>
                <a:gd name="T30" fmla="*/ 7835 w 34"/>
                <a:gd name="T31" fmla="*/ 1 h 9"/>
                <a:gd name="T32" fmla="*/ 0 w 34"/>
                <a:gd name="T33" fmla="*/ 0 h 9"/>
                <a:gd name="T34" fmla="*/ 0 w 34"/>
                <a:gd name="T35" fmla="*/ 1 h 9"/>
                <a:gd name="T36" fmla="*/ 1166 w 34"/>
                <a:gd name="T37" fmla="*/ 1 h 9"/>
                <a:gd name="T38" fmla="*/ 1943 w 34"/>
                <a:gd name="T39" fmla="*/ 1 h 9"/>
                <a:gd name="T40" fmla="*/ 1943 w 34"/>
                <a:gd name="T41" fmla="*/ 2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9"/>
                <a:gd name="T65" fmla="*/ 34 w 34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9">
                  <a:moveTo>
                    <a:pt x="2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4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7" name="Freeform 1500">
              <a:extLst>
                <a:ext uri="{FF2B5EF4-FFF2-40B4-BE49-F238E27FC236}">
                  <a16:creationId xmlns:a16="http://schemas.microsoft.com/office/drawing/2014/main" id="{CEB7B83A-5428-4F03-B79C-145A8F35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398"/>
              <a:ext cx="85" cy="97"/>
            </a:xfrm>
            <a:custGeom>
              <a:avLst/>
              <a:gdLst>
                <a:gd name="T0" fmla="*/ 48340 w 57"/>
                <a:gd name="T1" fmla="*/ 0 h 78"/>
                <a:gd name="T2" fmla="*/ 48340 w 57"/>
                <a:gd name="T3" fmla="*/ 184 h 78"/>
                <a:gd name="T4" fmla="*/ 46538 w 57"/>
                <a:gd name="T5" fmla="*/ 404 h 78"/>
                <a:gd name="T6" fmla="*/ 44858 w 57"/>
                <a:gd name="T7" fmla="*/ 680 h 78"/>
                <a:gd name="T8" fmla="*/ 43068 w 57"/>
                <a:gd name="T9" fmla="*/ 956 h 78"/>
                <a:gd name="T10" fmla="*/ 39330 w 57"/>
                <a:gd name="T11" fmla="*/ 1200 h 78"/>
                <a:gd name="T12" fmla="*/ 36647 w 57"/>
                <a:gd name="T13" fmla="*/ 1392 h 78"/>
                <a:gd name="T14" fmla="*/ 34139 w 57"/>
                <a:gd name="T15" fmla="*/ 1624 h 78"/>
                <a:gd name="T16" fmla="*/ 31208 w 57"/>
                <a:gd name="T17" fmla="*/ 1735 h 78"/>
                <a:gd name="T18" fmla="*/ 28881 w 57"/>
                <a:gd name="T19" fmla="*/ 1839 h 78"/>
                <a:gd name="T20" fmla="*/ 23910 w 57"/>
                <a:gd name="T21" fmla="*/ 2020 h 78"/>
                <a:gd name="T22" fmla="*/ 20463 w 57"/>
                <a:gd name="T23" fmla="*/ 2178 h 78"/>
                <a:gd name="T24" fmla="*/ 14727 w 57"/>
                <a:gd name="T25" fmla="*/ 2367 h 78"/>
                <a:gd name="T26" fmla="*/ 10752 w 57"/>
                <a:gd name="T27" fmla="*/ 2566 h 78"/>
                <a:gd name="T28" fmla="*/ 5106 w 57"/>
                <a:gd name="T29" fmla="*/ 2798 h 78"/>
                <a:gd name="T30" fmla="*/ 2296 w 57"/>
                <a:gd name="T31" fmla="*/ 2944 h 78"/>
                <a:gd name="T32" fmla="*/ 0 w 57"/>
                <a:gd name="T33" fmla="*/ 3129 h 78"/>
                <a:gd name="T34" fmla="*/ 1 w 57"/>
                <a:gd name="T35" fmla="*/ 3124 h 78"/>
                <a:gd name="T36" fmla="*/ 2296 w 57"/>
                <a:gd name="T37" fmla="*/ 3042 h 78"/>
                <a:gd name="T38" fmla="*/ 3979 w 57"/>
                <a:gd name="T39" fmla="*/ 2982 h 78"/>
                <a:gd name="T40" fmla="*/ 7614 w 57"/>
                <a:gd name="T41" fmla="*/ 2869 h 78"/>
                <a:gd name="T42" fmla="*/ 12491 w 57"/>
                <a:gd name="T43" fmla="*/ 2796 h 78"/>
                <a:gd name="T44" fmla="*/ 16034 w 57"/>
                <a:gd name="T45" fmla="*/ 2590 h 78"/>
                <a:gd name="T46" fmla="*/ 20463 w 57"/>
                <a:gd name="T47" fmla="*/ 2446 h 78"/>
                <a:gd name="T48" fmla="*/ 23102 w 57"/>
                <a:gd name="T49" fmla="*/ 2367 h 78"/>
                <a:gd name="T50" fmla="*/ 29344 w 57"/>
                <a:gd name="T51" fmla="*/ 2158 h 78"/>
                <a:gd name="T52" fmla="*/ 34139 w 57"/>
                <a:gd name="T53" fmla="*/ 1903 h 78"/>
                <a:gd name="T54" fmla="*/ 38184 w 57"/>
                <a:gd name="T55" fmla="*/ 1659 h 78"/>
                <a:gd name="T56" fmla="*/ 43068 w 57"/>
                <a:gd name="T57" fmla="*/ 1454 h 78"/>
                <a:gd name="T58" fmla="*/ 45505 w 57"/>
                <a:gd name="T59" fmla="*/ 1200 h 78"/>
                <a:gd name="T60" fmla="*/ 48340 w 57"/>
                <a:gd name="T61" fmla="*/ 965 h 78"/>
                <a:gd name="T62" fmla="*/ 48836 w 57"/>
                <a:gd name="T63" fmla="*/ 823 h 78"/>
                <a:gd name="T64" fmla="*/ 49970 w 57"/>
                <a:gd name="T65" fmla="*/ 724 h 78"/>
                <a:gd name="T66" fmla="*/ 49970 w 57"/>
                <a:gd name="T67" fmla="*/ 662 h 78"/>
                <a:gd name="T68" fmla="*/ 49970 w 57"/>
                <a:gd name="T69" fmla="*/ 532 h 78"/>
                <a:gd name="T70" fmla="*/ 48836 w 57"/>
                <a:gd name="T71" fmla="*/ 404 h 78"/>
                <a:gd name="T72" fmla="*/ 48836 w 57"/>
                <a:gd name="T73" fmla="*/ 285 h 78"/>
                <a:gd name="T74" fmla="*/ 48836 w 57"/>
                <a:gd name="T75" fmla="*/ 184 h 78"/>
                <a:gd name="T76" fmla="*/ 48340 w 57"/>
                <a:gd name="T77" fmla="*/ 2 h 78"/>
                <a:gd name="T78" fmla="*/ 48340 w 57"/>
                <a:gd name="T79" fmla="*/ 0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8"/>
                <a:gd name="T122" fmla="*/ 57 w 57"/>
                <a:gd name="T123" fmla="*/ 78 h 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8">
                  <a:moveTo>
                    <a:pt x="54" y="0"/>
                  </a:moveTo>
                  <a:lnTo>
                    <a:pt x="54" y="5"/>
                  </a:lnTo>
                  <a:lnTo>
                    <a:pt x="52" y="10"/>
                  </a:lnTo>
                  <a:lnTo>
                    <a:pt x="50" y="17"/>
                  </a:lnTo>
                  <a:lnTo>
                    <a:pt x="48" y="23"/>
                  </a:lnTo>
                  <a:lnTo>
                    <a:pt x="44" y="30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5" y="43"/>
                  </a:lnTo>
                  <a:lnTo>
                    <a:pt x="32" y="45"/>
                  </a:lnTo>
                  <a:lnTo>
                    <a:pt x="27" y="49"/>
                  </a:lnTo>
                  <a:lnTo>
                    <a:pt x="23" y="54"/>
                  </a:lnTo>
                  <a:lnTo>
                    <a:pt x="17" y="58"/>
                  </a:lnTo>
                  <a:lnTo>
                    <a:pt x="12" y="63"/>
                  </a:lnTo>
                  <a:lnTo>
                    <a:pt x="6" y="69"/>
                  </a:lnTo>
                  <a:lnTo>
                    <a:pt x="3" y="72"/>
                  </a:lnTo>
                  <a:lnTo>
                    <a:pt x="0" y="77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5" y="73"/>
                  </a:lnTo>
                  <a:lnTo>
                    <a:pt x="9" y="71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3" y="60"/>
                  </a:lnTo>
                  <a:lnTo>
                    <a:pt x="26" y="58"/>
                  </a:lnTo>
                  <a:lnTo>
                    <a:pt x="33" y="53"/>
                  </a:lnTo>
                  <a:lnTo>
                    <a:pt x="38" y="47"/>
                  </a:lnTo>
                  <a:lnTo>
                    <a:pt x="43" y="41"/>
                  </a:lnTo>
                  <a:lnTo>
                    <a:pt x="48" y="35"/>
                  </a:lnTo>
                  <a:lnTo>
                    <a:pt x="51" y="30"/>
                  </a:lnTo>
                  <a:lnTo>
                    <a:pt x="54" y="24"/>
                  </a:lnTo>
                  <a:lnTo>
                    <a:pt x="55" y="20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4" y="2"/>
                  </a:lnTo>
                  <a:lnTo>
                    <a:pt x="54" y="0"/>
                  </a:lnTo>
                </a:path>
              </a:pathLst>
            </a:custGeom>
            <a:solidFill>
              <a:srgbClr val="E53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8" name="Freeform 1501">
              <a:extLst>
                <a:ext uri="{FF2B5EF4-FFF2-40B4-BE49-F238E27FC236}">
                  <a16:creationId xmlns:a16="http://schemas.microsoft.com/office/drawing/2014/main" id="{5E73E71F-7F8B-4249-A037-C91FB701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2398"/>
              <a:ext cx="94" cy="104"/>
            </a:xfrm>
            <a:custGeom>
              <a:avLst/>
              <a:gdLst>
                <a:gd name="T0" fmla="*/ 54210 w 63"/>
                <a:gd name="T1" fmla="*/ 0 h 84"/>
                <a:gd name="T2" fmla="*/ 54210 w 63"/>
                <a:gd name="T3" fmla="*/ 0 h 84"/>
                <a:gd name="T4" fmla="*/ 54210 w 63"/>
                <a:gd name="T5" fmla="*/ 181 h 84"/>
                <a:gd name="T6" fmla="*/ 52453 w 63"/>
                <a:gd name="T7" fmla="*/ 425 h 84"/>
                <a:gd name="T8" fmla="*/ 49447 w 63"/>
                <a:gd name="T9" fmla="*/ 662 h 84"/>
                <a:gd name="T10" fmla="*/ 47759 w 63"/>
                <a:gd name="T11" fmla="*/ 927 h 84"/>
                <a:gd name="T12" fmla="*/ 44238 w 63"/>
                <a:gd name="T13" fmla="*/ 1236 h 84"/>
                <a:gd name="T14" fmla="*/ 40308 w 63"/>
                <a:gd name="T15" fmla="*/ 1410 h 84"/>
                <a:gd name="T16" fmla="*/ 38004 w 63"/>
                <a:gd name="T17" fmla="*/ 1576 h 84"/>
                <a:gd name="T18" fmla="*/ 35155 w 63"/>
                <a:gd name="T19" fmla="*/ 1746 h 84"/>
                <a:gd name="T20" fmla="*/ 31354 w 63"/>
                <a:gd name="T21" fmla="*/ 1858 h 84"/>
                <a:gd name="T22" fmla="*/ 27015 w 63"/>
                <a:gd name="T23" fmla="*/ 2022 h 84"/>
                <a:gd name="T24" fmla="*/ 22211 w 63"/>
                <a:gd name="T25" fmla="*/ 2178 h 84"/>
                <a:gd name="T26" fmla="*/ 17071 w 63"/>
                <a:gd name="T27" fmla="*/ 2385 h 84"/>
                <a:gd name="T28" fmla="*/ 11441 w 63"/>
                <a:gd name="T29" fmla="*/ 2562 h 84"/>
                <a:gd name="T30" fmla="*/ 5982 w 63"/>
                <a:gd name="T31" fmla="*/ 2813 h 84"/>
                <a:gd name="T32" fmla="*/ 2308 w 63"/>
                <a:gd name="T33" fmla="*/ 2953 h 84"/>
                <a:gd name="T34" fmla="*/ 0 w 63"/>
                <a:gd name="T35" fmla="*/ 3160 h 84"/>
                <a:gd name="T36" fmla="*/ 1 w 63"/>
                <a:gd name="T37" fmla="*/ 3099 h 84"/>
                <a:gd name="T38" fmla="*/ 2308 w 63"/>
                <a:gd name="T39" fmla="*/ 3067 h 84"/>
                <a:gd name="T40" fmla="*/ 5139 w 63"/>
                <a:gd name="T41" fmla="*/ 2991 h 84"/>
                <a:gd name="T42" fmla="*/ 8926 w 63"/>
                <a:gd name="T43" fmla="*/ 2848 h 84"/>
                <a:gd name="T44" fmla="*/ 13318 w 63"/>
                <a:gd name="T45" fmla="*/ 2728 h 84"/>
                <a:gd name="T46" fmla="*/ 18106 w 63"/>
                <a:gd name="T47" fmla="*/ 2583 h 84"/>
                <a:gd name="T48" fmla="*/ 22211 w 63"/>
                <a:gd name="T49" fmla="*/ 2439 h 84"/>
                <a:gd name="T50" fmla="*/ 25762 w 63"/>
                <a:gd name="T51" fmla="*/ 2345 h 84"/>
                <a:gd name="T52" fmla="*/ 32855 w 63"/>
                <a:gd name="T53" fmla="*/ 2162 h 84"/>
                <a:gd name="T54" fmla="*/ 38004 w 63"/>
                <a:gd name="T55" fmla="*/ 1926 h 84"/>
                <a:gd name="T56" fmla="*/ 43480 w 63"/>
                <a:gd name="T57" fmla="*/ 1665 h 84"/>
                <a:gd name="T58" fmla="*/ 47759 w 63"/>
                <a:gd name="T59" fmla="*/ 1421 h 84"/>
                <a:gd name="T60" fmla="*/ 50717 w 63"/>
                <a:gd name="T61" fmla="*/ 1236 h 84"/>
                <a:gd name="T62" fmla="*/ 54210 w 63"/>
                <a:gd name="T63" fmla="*/ 998 h 84"/>
                <a:gd name="T64" fmla="*/ 55008 w 63"/>
                <a:gd name="T65" fmla="*/ 820 h 84"/>
                <a:gd name="T66" fmla="*/ 56151 w 63"/>
                <a:gd name="T67" fmla="*/ 743 h 84"/>
                <a:gd name="T68" fmla="*/ 56151 w 63"/>
                <a:gd name="T69" fmla="*/ 651 h 84"/>
                <a:gd name="T70" fmla="*/ 56151 w 63"/>
                <a:gd name="T71" fmla="*/ 526 h 84"/>
                <a:gd name="T72" fmla="*/ 55008 w 63"/>
                <a:gd name="T73" fmla="*/ 425 h 84"/>
                <a:gd name="T74" fmla="*/ 55008 w 63"/>
                <a:gd name="T75" fmla="*/ 317 h 84"/>
                <a:gd name="T76" fmla="*/ 55008 w 63"/>
                <a:gd name="T77" fmla="*/ 181 h 84"/>
                <a:gd name="T78" fmla="*/ 54210 w 63"/>
                <a:gd name="T79" fmla="*/ 2 h 84"/>
                <a:gd name="T80" fmla="*/ 54210 w 63"/>
                <a:gd name="T81" fmla="*/ 0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"/>
                <a:gd name="T124" fmla="*/ 0 h 84"/>
                <a:gd name="T125" fmla="*/ 63 w 63"/>
                <a:gd name="T126" fmla="*/ 84 h 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" h="84">
                  <a:moveTo>
                    <a:pt x="60" y="0"/>
                  </a:moveTo>
                  <a:lnTo>
                    <a:pt x="60" y="0"/>
                  </a:lnTo>
                  <a:lnTo>
                    <a:pt x="60" y="5"/>
                  </a:lnTo>
                  <a:lnTo>
                    <a:pt x="58" y="11"/>
                  </a:lnTo>
                  <a:lnTo>
                    <a:pt x="55" y="18"/>
                  </a:lnTo>
                  <a:lnTo>
                    <a:pt x="53" y="25"/>
                  </a:lnTo>
                  <a:lnTo>
                    <a:pt x="49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9" y="46"/>
                  </a:lnTo>
                  <a:lnTo>
                    <a:pt x="35" y="49"/>
                  </a:lnTo>
                  <a:lnTo>
                    <a:pt x="30" y="53"/>
                  </a:lnTo>
                  <a:lnTo>
                    <a:pt x="25" y="58"/>
                  </a:lnTo>
                  <a:lnTo>
                    <a:pt x="19" y="63"/>
                  </a:lnTo>
                  <a:lnTo>
                    <a:pt x="13" y="68"/>
                  </a:lnTo>
                  <a:lnTo>
                    <a:pt x="7" y="74"/>
                  </a:lnTo>
                  <a:lnTo>
                    <a:pt x="3" y="78"/>
                  </a:lnTo>
                  <a:lnTo>
                    <a:pt x="0" y="83"/>
                  </a:lnTo>
                  <a:lnTo>
                    <a:pt x="1" y="82"/>
                  </a:lnTo>
                  <a:lnTo>
                    <a:pt x="3" y="81"/>
                  </a:lnTo>
                  <a:lnTo>
                    <a:pt x="6" y="79"/>
                  </a:lnTo>
                  <a:lnTo>
                    <a:pt x="10" y="76"/>
                  </a:lnTo>
                  <a:lnTo>
                    <a:pt x="15" y="73"/>
                  </a:lnTo>
                  <a:lnTo>
                    <a:pt x="20" y="69"/>
                  </a:lnTo>
                  <a:lnTo>
                    <a:pt x="25" y="65"/>
                  </a:lnTo>
                  <a:lnTo>
                    <a:pt x="29" y="62"/>
                  </a:lnTo>
                  <a:lnTo>
                    <a:pt x="36" y="57"/>
                  </a:lnTo>
                  <a:lnTo>
                    <a:pt x="42" y="51"/>
                  </a:lnTo>
                  <a:lnTo>
                    <a:pt x="48" y="44"/>
                  </a:lnTo>
                  <a:lnTo>
                    <a:pt x="53" y="38"/>
                  </a:lnTo>
                  <a:lnTo>
                    <a:pt x="56" y="32"/>
                  </a:lnTo>
                  <a:lnTo>
                    <a:pt x="60" y="26"/>
                  </a:lnTo>
                  <a:lnTo>
                    <a:pt x="61" y="22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4"/>
                  </a:lnTo>
                  <a:lnTo>
                    <a:pt x="61" y="11"/>
                  </a:lnTo>
                  <a:lnTo>
                    <a:pt x="61" y="8"/>
                  </a:lnTo>
                  <a:lnTo>
                    <a:pt x="61" y="5"/>
                  </a:lnTo>
                  <a:lnTo>
                    <a:pt x="60" y="2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9" name="Freeform 1502">
              <a:extLst>
                <a:ext uri="{FF2B5EF4-FFF2-40B4-BE49-F238E27FC236}">
                  <a16:creationId xmlns:a16="http://schemas.microsoft.com/office/drawing/2014/main" id="{28A75616-21F8-475B-A548-8D9FB7ED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395"/>
              <a:ext cx="45" cy="98"/>
            </a:xfrm>
            <a:custGeom>
              <a:avLst/>
              <a:gdLst>
                <a:gd name="T0" fmla="*/ 0 w 30"/>
                <a:gd name="T1" fmla="*/ 1679 h 78"/>
                <a:gd name="T2" fmla="*/ 2397 w 30"/>
                <a:gd name="T3" fmla="*/ 1824 h 78"/>
                <a:gd name="T4" fmla="*/ 5394 w 30"/>
                <a:gd name="T5" fmla="*/ 2067 h 78"/>
                <a:gd name="T6" fmla="*/ 8091 w 30"/>
                <a:gd name="T7" fmla="*/ 2292 h 78"/>
                <a:gd name="T8" fmla="*/ 11622 w 30"/>
                <a:gd name="T9" fmla="*/ 2651 h 78"/>
                <a:gd name="T10" fmla="*/ 14004 w 30"/>
                <a:gd name="T11" fmla="*/ 2880 h 78"/>
                <a:gd name="T12" fmla="*/ 15897 w 30"/>
                <a:gd name="T13" fmla="*/ 3253 h 78"/>
                <a:gd name="T14" fmla="*/ 18206 w 30"/>
                <a:gd name="T15" fmla="*/ 3466 h 78"/>
                <a:gd name="T16" fmla="*/ 19380 w 30"/>
                <a:gd name="T17" fmla="*/ 3738 h 78"/>
                <a:gd name="T18" fmla="*/ 19380 w 30"/>
                <a:gd name="T19" fmla="*/ 3618 h 78"/>
                <a:gd name="T20" fmla="*/ 21078 w 30"/>
                <a:gd name="T21" fmla="*/ 3440 h 78"/>
                <a:gd name="T22" fmla="*/ 23376 w 30"/>
                <a:gd name="T23" fmla="*/ 3022 h 78"/>
                <a:gd name="T24" fmla="*/ 25223 w 30"/>
                <a:gd name="T25" fmla="*/ 2651 h 78"/>
                <a:gd name="T26" fmla="*/ 27309 w 30"/>
                <a:gd name="T27" fmla="*/ 2196 h 78"/>
                <a:gd name="T28" fmla="*/ 27539 w 30"/>
                <a:gd name="T29" fmla="*/ 1824 h 78"/>
                <a:gd name="T30" fmla="*/ 29070 w 30"/>
                <a:gd name="T31" fmla="*/ 1525 h 78"/>
                <a:gd name="T32" fmla="*/ 29070 w 30"/>
                <a:gd name="T33" fmla="*/ 1309 h 78"/>
                <a:gd name="T34" fmla="*/ 27539 w 30"/>
                <a:gd name="T35" fmla="*/ 1269 h 78"/>
                <a:gd name="T36" fmla="*/ 27309 w 30"/>
                <a:gd name="T37" fmla="*/ 1107 h 78"/>
                <a:gd name="T38" fmla="*/ 25223 w 30"/>
                <a:gd name="T39" fmla="*/ 920 h 78"/>
                <a:gd name="T40" fmla="*/ 23376 w 30"/>
                <a:gd name="T41" fmla="*/ 732 h 78"/>
                <a:gd name="T42" fmla="*/ 19926 w 30"/>
                <a:gd name="T43" fmla="*/ 486 h 78"/>
                <a:gd name="T44" fmla="*/ 17433 w 30"/>
                <a:gd name="T45" fmla="*/ 308 h 78"/>
                <a:gd name="T46" fmla="*/ 14004 w 30"/>
                <a:gd name="T47" fmla="*/ 155 h 78"/>
                <a:gd name="T48" fmla="*/ 11622 w 30"/>
                <a:gd name="T49" fmla="*/ 0 h 78"/>
                <a:gd name="T50" fmla="*/ 11622 w 30"/>
                <a:gd name="T51" fmla="*/ 1 h 78"/>
                <a:gd name="T52" fmla="*/ 11622 w 30"/>
                <a:gd name="T53" fmla="*/ 123 h 78"/>
                <a:gd name="T54" fmla="*/ 11622 w 30"/>
                <a:gd name="T55" fmla="*/ 195 h 78"/>
                <a:gd name="T56" fmla="*/ 10389 w 30"/>
                <a:gd name="T57" fmla="*/ 308 h 78"/>
                <a:gd name="T58" fmla="*/ 9368 w 30"/>
                <a:gd name="T59" fmla="*/ 444 h 78"/>
                <a:gd name="T60" fmla="*/ 8091 w 30"/>
                <a:gd name="T61" fmla="*/ 611 h 78"/>
                <a:gd name="T62" fmla="*/ 7748 w 30"/>
                <a:gd name="T63" fmla="*/ 768 h 78"/>
                <a:gd name="T64" fmla="*/ 7748 w 30"/>
                <a:gd name="T65" fmla="*/ 920 h 78"/>
                <a:gd name="T66" fmla="*/ 6245 w 30"/>
                <a:gd name="T67" fmla="*/ 1063 h 78"/>
                <a:gd name="T68" fmla="*/ 4163 w 30"/>
                <a:gd name="T69" fmla="*/ 1212 h 78"/>
                <a:gd name="T70" fmla="*/ 2397 w 30"/>
                <a:gd name="T71" fmla="*/ 1336 h 78"/>
                <a:gd name="T72" fmla="*/ 2397 w 30"/>
                <a:gd name="T73" fmla="*/ 1523 h 78"/>
                <a:gd name="T74" fmla="*/ 1598 w 30"/>
                <a:gd name="T75" fmla="*/ 1525 h 78"/>
                <a:gd name="T76" fmla="*/ 1598 w 30"/>
                <a:gd name="T77" fmla="*/ 1645 h 78"/>
                <a:gd name="T78" fmla="*/ 0 w 30"/>
                <a:gd name="T79" fmla="*/ 1645 h 78"/>
                <a:gd name="T80" fmla="*/ 0 w 30"/>
                <a:gd name="T81" fmla="*/ 1679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78"/>
                <a:gd name="T125" fmla="*/ 30 w 30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78">
                  <a:moveTo>
                    <a:pt x="0" y="35"/>
                  </a:moveTo>
                  <a:lnTo>
                    <a:pt x="2" y="38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1" y="55"/>
                  </a:lnTo>
                  <a:lnTo>
                    <a:pt x="14" y="60"/>
                  </a:lnTo>
                  <a:lnTo>
                    <a:pt x="16" y="67"/>
                  </a:lnTo>
                  <a:lnTo>
                    <a:pt x="18" y="72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21" y="71"/>
                  </a:lnTo>
                  <a:lnTo>
                    <a:pt x="23" y="62"/>
                  </a:lnTo>
                  <a:lnTo>
                    <a:pt x="25" y="55"/>
                  </a:lnTo>
                  <a:lnTo>
                    <a:pt x="27" y="45"/>
                  </a:lnTo>
                  <a:lnTo>
                    <a:pt x="28" y="38"/>
                  </a:lnTo>
                  <a:lnTo>
                    <a:pt x="29" y="32"/>
                  </a:lnTo>
                  <a:lnTo>
                    <a:pt x="29" y="27"/>
                  </a:lnTo>
                  <a:lnTo>
                    <a:pt x="28" y="26"/>
                  </a:lnTo>
                  <a:lnTo>
                    <a:pt x="27" y="23"/>
                  </a:lnTo>
                  <a:lnTo>
                    <a:pt x="25" y="19"/>
                  </a:lnTo>
                  <a:lnTo>
                    <a:pt x="23" y="15"/>
                  </a:lnTo>
                  <a:lnTo>
                    <a:pt x="20" y="10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9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solidFill>
              <a:srgbClr val="FF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0" name="Freeform 1503">
              <a:extLst>
                <a:ext uri="{FF2B5EF4-FFF2-40B4-BE49-F238E27FC236}">
                  <a16:creationId xmlns:a16="http://schemas.microsoft.com/office/drawing/2014/main" id="{23FF4116-9E14-49BA-80A8-F6DE9BAF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395"/>
              <a:ext cx="53" cy="105"/>
            </a:xfrm>
            <a:custGeom>
              <a:avLst/>
              <a:gdLst>
                <a:gd name="T0" fmla="*/ 0 w 36"/>
                <a:gd name="T1" fmla="*/ 1710 h 84"/>
                <a:gd name="T2" fmla="*/ 0 w 36"/>
                <a:gd name="T3" fmla="*/ 1710 h 84"/>
                <a:gd name="T4" fmla="*/ 1946 w 36"/>
                <a:gd name="T5" fmla="*/ 1818 h 84"/>
                <a:gd name="T6" fmla="*/ 4218 w 36"/>
                <a:gd name="T7" fmla="*/ 2079 h 84"/>
                <a:gd name="T8" fmla="*/ 7164 w 36"/>
                <a:gd name="T9" fmla="*/ 2286 h 84"/>
                <a:gd name="T10" fmla="*/ 9143 w 36"/>
                <a:gd name="T11" fmla="*/ 2645 h 84"/>
                <a:gd name="T12" fmla="*/ 12056 w 36"/>
                <a:gd name="T13" fmla="*/ 2858 h 84"/>
                <a:gd name="T14" fmla="*/ 13461 w 36"/>
                <a:gd name="T15" fmla="*/ 3210 h 84"/>
                <a:gd name="T16" fmla="*/ 15528 w 36"/>
                <a:gd name="T17" fmla="*/ 3506 h 84"/>
                <a:gd name="T18" fmla="*/ 16596 w 36"/>
                <a:gd name="T19" fmla="*/ 3720 h 84"/>
                <a:gd name="T20" fmla="*/ 16596 w 36"/>
                <a:gd name="T21" fmla="*/ 3573 h 84"/>
                <a:gd name="T22" fmla="*/ 17749 w 36"/>
                <a:gd name="T23" fmla="*/ 3389 h 84"/>
                <a:gd name="T24" fmla="*/ 19800 w 36"/>
                <a:gd name="T25" fmla="*/ 2979 h 84"/>
                <a:gd name="T26" fmla="*/ 21587 w 36"/>
                <a:gd name="T27" fmla="*/ 2645 h 84"/>
                <a:gd name="T28" fmla="*/ 23875 w 36"/>
                <a:gd name="T29" fmla="*/ 2170 h 84"/>
                <a:gd name="T30" fmla="*/ 24433 w 36"/>
                <a:gd name="T31" fmla="*/ 1818 h 84"/>
                <a:gd name="T32" fmla="*/ 25321 w 36"/>
                <a:gd name="T33" fmla="*/ 1525 h 84"/>
                <a:gd name="T34" fmla="*/ 25321 w 36"/>
                <a:gd name="T35" fmla="*/ 1291 h 84"/>
                <a:gd name="T36" fmla="*/ 24433 w 36"/>
                <a:gd name="T37" fmla="*/ 1256 h 84"/>
                <a:gd name="T38" fmla="*/ 23875 w 36"/>
                <a:gd name="T39" fmla="*/ 1111 h 84"/>
                <a:gd name="T40" fmla="*/ 21587 w 36"/>
                <a:gd name="T41" fmla="*/ 930 h 84"/>
                <a:gd name="T42" fmla="*/ 19800 w 36"/>
                <a:gd name="T43" fmla="*/ 711 h 84"/>
                <a:gd name="T44" fmla="*/ 17199 w 36"/>
                <a:gd name="T45" fmla="*/ 529 h 84"/>
                <a:gd name="T46" fmla="*/ 14192 w 36"/>
                <a:gd name="T47" fmla="*/ 305 h 84"/>
                <a:gd name="T48" fmla="*/ 12056 w 36"/>
                <a:gd name="T49" fmla="*/ 125 h 84"/>
                <a:gd name="T50" fmla="*/ 9143 w 36"/>
                <a:gd name="T51" fmla="*/ 0 h 84"/>
                <a:gd name="T52" fmla="*/ 9143 w 36"/>
                <a:gd name="T53" fmla="*/ 1 h 84"/>
                <a:gd name="T54" fmla="*/ 9143 w 36"/>
                <a:gd name="T55" fmla="*/ 110 h 84"/>
                <a:gd name="T56" fmla="*/ 9143 w 36"/>
                <a:gd name="T57" fmla="*/ 173 h 84"/>
                <a:gd name="T58" fmla="*/ 9013 w 36"/>
                <a:gd name="T59" fmla="*/ 305 h 84"/>
                <a:gd name="T60" fmla="*/ 7935 w 36"/>
                <a:gd name="T61" fmla="*/ 455 h 84"/>
                <a:gd name="T62" fmla="*/ 7164 w 36"/>
                <a:gd name="T63" fmla="*/ 661 h 84"/>
                <a:gd name="T64" fmla="*/ 6210 w 36"/>
                <a:gd name="T65" fmla="*/ 735 h 84"/>
                <a:gd name="T66" fmla="*/ 6122 w 36"/>
                <a:gd name="T67" fmla="*/ 930 h 84"/>
                <a:gd name="T68" fmla="*/ 4866 w 36"/>
                <a:gd name="T69" fmla="*/ 1100 h 84"/>
                <a:gd name="T70" fmla="*/ 3305 w 36"/>
                <a:gd name="T71" fmla="*/ 1220 h 84"/>
                <a:gd name="T72" fmla="*/ 1946 w 36"/>
                <a:gd name="T73" fmla="*/ 1368 h 84"/>
                <a:gd name="T74" fmla="*/ 1946 w 36"/>
                <a:gd name="T75" fmla="*/ 1454 h 84"/>
                <a:gd name="T76" fmla="*/ 1 w 36"/>
                <a:gd name="T77" fmla="*/ 1570 h 84"/>
                <a:gd name="T78" fmla="*/ 1 w 36"/>
                <a:gd name="T79" fmla="*/ 1638 h 84"/>
                <a:gd name="T80" fmla="*/ 0 w 36"/>
                <a:gd name="T81" fmla="*/ 1638 h 84"/>
                <a:gd name="T82" fmla="*/ 0 w 36"/>
                <a:gd name="T83" fmla="*/ 171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"/>
                <a:gd name="T127" fmla="*/ 0 h 84"/>
                <a:gd name="T128" fmla="*/ 36 w 36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" h="84">
                  <a:moveTo>
                    <a:pt x="0" y="38"/>
                  </a:moveTo>
                  <a:lnTo>
                    <a:pt x="0" y="38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3" y="59"/>
                  </a:lnTo>
                  <a:lnTo>
                    <a:pt x="17" y="65"/>
                  </a:lnTo>
                  <a:lnTo>
                    <a:pt x="19" y="72"/>
                  </a:lnTo>
                  <a:lnTo>
                    <a:pt x="22" y="78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5" y="76"/>
                  </a:lnTo>
                  <a:lnTo>
                    <a:pt x="28" y="67"/>
                  </a:lnTo>
                  <a:lnTo>
                    <a:pt x="30" y="59"/>
                  </a:lnTo>
                  <a:lnTo>
                    <a:pt x="33" y="49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3" y="25"/>
                  </a:lnTo>
                  <a:lnTo>
                    <a:pt x="30" y="21"/>
                  </a:lnTo>
                  <a:lnTo>
                    <a:pt x="28" y="16"/>
                  </a:lnTo>
                  <a:lnTo>
                    <a:pt x="24" y="11"/>
                  </a:lnTo>
                  <a:lnTo>
                    <a:pt x="20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8" y="21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1" name="Freeform 1504">
              <a:extLst>
                <a:ext uri="{FF2B5EF4-FFF2-40B4-BE49-F238E27FC236}">
                  <a16:creationId xmlns:a16="http://schemas.microsoft.com/office/drawing/2014/main" id="{14F4C12C-DCA0-47B7-9060-EB4FB1C9C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443"/>
              <a:ext cx="11" cy="42"/>
            </a:xfrm>
            <a:custGeom>
              <a:avLst/>
              <a:gdLst>
                <a:gd name="T0" fmla="*/ 0 w 7"/>
                <a:gd name="T1" fmla="*/ 285 h 34"/>
                <a:gd name="T2" fmla="*/ 0 w 7"/>
                <a:gd name="T3" fmla="*/ 1219 h 34"/>
                <a:gd name="T4" fmla="*/ 2866 w 7"/>
                <a:gd name="T5" fmla="*/ 1175 h 34"/>
                <a:gd name="T6" fmla="*/ 2866 w 7"/>
                <a:gd name="T7" fmla="*/ 1051 h 34"/>
                <a:gd name="T8" fmla="*/ 4504 w 7"/>
                <a:gd name="T9" fmla="*/ 913 h 34"/>
                <a:gd name="T10" fmla="*/ 7078 w 7"/>
                <a:gd name="T11" fmla="*/ 663 h 34"/>
                <a:gd name="T12" fmla="*/ 7878 w 7"/>
                <a:gd name="T13" fmla="*/ 504 h 34"/>
                <a:gd name="T14" fmla="*/ 11123 w 7"/>
                <a:gd name="T15" fmla="*/ 352 h 34"/>
                <a:gd name="T16" fmla="*/ 12380 w 7"/>
                <a:gd name="T17" fmla="*/ 216 h 34"/>
                <a:gd name="T18" fmla="*/ 12380 w 7"/>
                <a:gd name="T19" fmla="*/ 115 h 34"/>
                <a:gd name="T20" fmla="*/ 12380 w 7"/>
                <a:gd name="T21" fmla="*/ 2 h 34"/>
                <a:gd name="T22" fmla="*/ 12380 w 7"/>
                <a:gd name="T23" fmla="*/ 0 h 34"/>
                <a:gd name="T24" fmla="*/ 11123 w 7"/>
                <a:gd name="T25" fmla="*/ 0 h 34"/>
                <a:gd name="T26" fmla="*/ 7878 w 7"/>
                <a:gd name="T27" fmla="*/ 0 h 34"/>
                <a:gd name="T28" fmla="*/ 4504 w 7"/>
                <a:gd name="T29" fmla="*/ 1 h 34"/>
                <a:gd name="T30" fmla="*/ 2866 w 7"/>
                <a:gd name="T31" fmla="*/ 2 h 34"/>
                <a:gd name="T32" fmla="*/ 2866 w 7"/>
                <a:gd name="T33" fmla="*/ 142 h 34"/>
                <a:gd name="T34" fmla="*/ 0 w 7"/>
                <a:gd name="T35" fmla="*/ 28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34"/>
                <a:gd name="T56" fmla="*/ 7 w 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34">
                  <a:moveTo>
                    <a:pt x="0" y="8"/>
                  </a:moveTo>
                  <a:lnTo>
                    <a:pt x="0" y="33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solidFill>
              <a:srgbClr val="E53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2" name="Freeform 1505">
              <a:extLst>
                <a:ext uri="{FF2B5EF4-FFF2-40B4-BE49-F238E27FC236}">
                  <a16:creationId xmlns:a16="http://schemas.microsoft.com/office/drawing/2014/main" id="{F36FC6DB-025A-4097-AB77-CC4EA98F8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443"/>
              <a:ext cx="20" cy="50"/>
            </a:xfrm>
            <a:custGeom>
              <a:avLst/>
              <a:gdLst>
                <a:gd name="T0" fmla="*/ 0 w 13"/>
                <a:gd name="T1" fmla="*/ 380 h 40"/>
                <a:gd name="T2" fmla="*/ 0 w 13"/>
                <a:gd name="T3" fmla="*/ 1735 h 40"/>
                <a:gd name="T4" fmla="*/ 2083 w 13"/>
                <a:gd name="T5" fmla="*/ 1710 h 40"/>
                <a:gd name="T6" fmla="*/ 3205 w 13"/>
                <a:gd name="T7" fmla="*/ 1525 h 40"/>
                <a:gd name="T8" fmla="*/ 5938 w 13"/>
                <a:gd name="T9" fmla="*/ 1291 h 40"/>
                <a:gd name="T10" fmla="*/ 7586 w 13"/>
                <a:gd name="T11" fmla="*/ 1024 h 40"/>
                <a:gd name="T12" fmla="*/ 10840 w 13"/>
                <a:gd name="T13" fmla="*/ 735 h 40"/>
                <a:gd name="T14" fmla="*/ 14054 w 13"/>
                <a:gd name="T15" fmla="*/ 538 h 40"/>
                <a:gd name="T16" fmla="*/ 16677 w 13"/>
                <a:gd name="T17" fmla="*/ 305 h 40"/>
                <a:gd name="T18" fmla="*/ 17955 w 13"/>
                <a:gd name="T19" fmla="*/ 173 h 40"/>
                <a:gd name="T20" fmla="*/ 17955 w 13"/>
                <a:gd name="T21" fmla="*/ 110 h 40"/>
                <a:gd name="T22" fmla="*/ 16677 w 13"/>
                <a:gd name="T23" fmla="*/ 0 h 40"/>
                <a:gd name="T24" fmla="*/ 14054 w 13"/>
                <a:gd name="T25" fmla="*/ 0 h 40"/>
                <a:gd name="T26" fmla="*/ 10840 w 13"/>
                <a:gd name="T27" fmla="*/ 0 h 40"/>
                <a:gd name="T28" fmla="*/ 5938 w 13"/>
                <a:gd name="T29" fmla="*/ 1 h 40"/>
                <a:gd name="T30" fmla="*/ 3205 w 13"/>
                <a:gd name="T31" fmla="*/ 110 h 40"/>
                <a:gd name="T32" fmla="*/ 2083 w 13"/>
                <a:gd name="T33" fmla="*/ 233 h 40"/>
                <a:gd name="T34" fmla="*/ 0 w 13"/>
                <a:gd name="T35" fmla="*/ 38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40"/>
                <a:gd name="T56" fmla="*/ 13 w 13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40">
                  <a:moveTo>
                    <a:pt x="0" y="9"/>
                  </a:moveTo>
                  <a:lnTo>
                    <a:pt x="0" y="39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4" y="29"/>
                  </a:lnTo>
                  <a:lnTo>
                    <a:pt x="5" y="23"/>
                  </a:lnTo>
                  <a:lnTo>
                    <a:pt x="7" y="17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3" name="Freeform 1506">
              <a:extLst>
                <a:ext uri="{FF2B5EF4-FFF2-40B4-BE49-F238E27FC236}">
                  <a16:creationId xmlns:a16="http://schemas.microsoft.com/office/drawing/2014/main" id="{7D60936B-6DF6-48D0-9EAF-F5865E46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409"/>
              <a:ext cx="43" cy="86"/>
            </a:xfrm>
            <a:custGeom>
              <a:avLst/>
              <a:gdLst>
                <a:gd name="T0" fmla="*/ 22879 w 29"/>
                <a:gd name="T1" fmla="*/ 2893 h 69"/>
                <a:gd name="T2" fmla="*/ 21481 w 29"/>
                <a:gd name="T3" fmla="*/ 2654 h 69"/>
                <a:gd name="T4" fmla="*/ 18011 w 29"/>
                <a:gd name="T5" fmla="*/ 2445 h 69"/>
                <a:gd name="T6" fmla="*/ 14556 w 29"/>
                <a:gd name="T7" fmla="*/ 2194 h 69"/>
                <a:gd name="T8" fmla="*/ 11413 w 29"/>
                <a:gd name="T9" fmla="*/ 1918 h 69"/>
                <a:gd name="T10" fmla="*/ 8192 w 29"/>
                <a:gd name="T11" fmla="*/ 1760 h 69"/>
                <a:gd name="T12" fmla="*/ 4733 w 29"/>
                <a:gd name="T13" fmla="*/ 1539 h 69"/>
                <a:gd name="T14" fmla="*/ 2153 w 29"/>
                <a:gd name="T15" fmla="*/ 1420 h 69"/>
                <a:gd name="T16" fmla="*/ 1452 w 29"/>
                <a:gd name="T17" fmla="*/ 1412 h 69"/>
                <a:gd name="T18" fmla="*/ 1 w 29"/>
                <a:gd name="T19" fmla="*/ 1354 h 69"/>
                <a:gd name="T20" fmla="*/ 0 w 29"/>
                <a:gd name="T21" fmla="*/ 1235 h 69"/>
                <a:gd name="T22" fmla="*/ 0 w 29"/>
                <a:gd name="T23" fmla="*/ 1139 h 69"/>
                <a:gd name="T24" fmla="*/ 1 w 29"/>
                <a:gd name="T25" fmla="*/ 914 h 69"/>
                <a:gd name="T26" fmla="*/ 1452 w 29"/>
                <a:gd name="T27" fmla="*/ 699 h 69"/>
                <a:gd name="T28" fmla="*/ 1452 w 29"/>
                <a:gd name="T29" fmla="*/ 450 h 69"/>
                <a:gd name="T30" fmla="*/ 3192 w 29"/>
                <a:gd name="T31" fmla="*/ 233 h 69"/>
                <a:gd name="T32" fmla="*/ 4733 w 29"/>
                <a:gd name="T33" fmla="*/ 0 h 69"/>
                <a:gd name="T34" fmla="*/ 5525 w 29"/>
                <a:gd name="T35" fmla="*/ 2 h 69"/>
                <a:gd name="T36" fmla="*/ 7018 w 29"/>
                <a:gd name="T37" fmla="*/ 233 h 69"/>
                <a:gd name="T38" fmla="*/ 9817 w 29"/>
                <a:gd name="T39" fmla="*/ 411 h 69"/>
                <a:gd name="T40" fmla="*/ 13208 w 29"/>
                <a:gd name="T41" fmla="*/ 550 h 69"/>
                <a:gd name="T42" fmla="*/ 13208 w 29"/>
                <a:gd name="T43" fmla="*/ 561 h 69"/>
                <a:gd name="T44" fmla="*/ 13208 w 29"/>
                <a:gd name="T45" fmla="*/ 686 h 69"/>
                <a:gd name="T46" fmla="*/ 13208 w 29"/>
                <a:gd name="T47" fmla="*/ 795 h 69"/>
                <a:gd name="T48" fmla="*/ 13208 w 29"/>
                <a:gd name="T49" fmla="*/ 976 h 69"/>
                <a:gd name="T50" fmla="*/ 13208 w 29"/>
                <a:gd name="T51" fmla="*/ 1205 h 69"/>
                <a:gd name="T52" fmla="*/ 13208 w 29"/>
                <a:gd name="T53" fmla="*/ 1329 h 69"/>
                <a:gd name="T54" fmla="*/ 13208 w 29"/>
                <a:gd name="T55" fmla="*/ 1502 h 69"/>
                <a:gd name="T56" fmla="*/ 13208 w 29"/>
                <a:gd name="T57" fmla="*/ 1613 h 69"/>
                <a:gd name="T58" fmla="*/ 13208 w 29"/>
                <a:gd name="T59" fmla="*/ 1688 h 69"/>
                <a:gd name="T60" fmla="*/ 13750 w 29"/>
                <a:gd name="T61" fmla="*/ 1770 h 69"/>
                <a:gd name="T62" fmla="*/ 14556 w 29"/>
                <a:gd name="T63" fmla="*/ 1872 h 69"/>
                <a:gd name="T64" fmla="*/ 16069 w 29"/>
                <a:gd name="T65" fmla="*/ 2010 h 69"/>
                <a:gd name="T66" fmla="*/ 16923 w 29"/>
                <a:gd name="T67" fmla="*/ 2104 h 69"/>
                <a:gd name="T68" fmla="*/ 16923 w 29"/>
                <a:gd name="T69" fmla="*/ 2194 h 69"/>
                <a:gd name="T70" fmla="*/ 18011 w 29"/>
                <a:gd name="T71" fmla="*/ 2293 h 69"/>
                <a:gd name="T72" fmla="*/ 19584 w 29"/>
                <a:gd name="T73" fmla="*/ 2356 h 69"/>
                <a:gd name="T74" fmla="*/ 21481 w 29"/>
                <a:gd name="T75" fmla="*/ 2545 h 69"/>
                <a:gd name="T76" fmla="*/ 21481 w 29"/>
                <a:gd name="T77" fmla="*/ 2735 h 69"/>
                <a:gd name="T78" fmla="*/ 21583 w 29"/>
                <a:gd name="T79" fmla="*/ 2858 h 69"/>
                <a:gd name="T80" fmla="*/ 22879 w 29"/>
                <a:gd name="T81" fmla="*/ 2893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69"/>
                <a:gd name="T125" fmla="*/ 29 w 29"/>
                <a:gd name="T126" fmla="*/ 69 h 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69">
                  <a:moveTo>
                    <a:pt x="28" y="68"/>
                  </a:moveTo>
                  <a:lnTo>
                    <a:pt x="26" y="63"/>
                  </a:lnTo>
                  <a:lnTo>
                    <a:pt x="22" y="58"/>
                  </a:lnTo>
                  <a:lnTo>
                    <a:pt x="18" y="51"/>
                  </a:lnTo>
                  <a:lnTo>
                    <a:pt x="14" y="46"/>
                  </a:lnTo>
                  <a:lnTo>
                    <a:pt x="10" y="41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0"/>
                  </a:lnTo>
                  <a:lnTo>
                    <a:pt x="7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7" y="42"/>
                  </a:lnTo>
                  <a:lnTo>
                    <a:pt x="18" y="44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1" y="51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7" y="67"/>
                  </a:lnTo>
                  <a:lnTo>
                    <a:pt x="28" y="68"/>
                  </a:lnTo>
                </a:path>
              </a:pathLst>
            </a:custGeom>
            <a:solidFill>
              <a:srgbClr val="FF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4" name="Freeform 1507">
              <a:extLst>
                <a:ext uri="{FF2B5EF4-FFF2-40B4-BE49-F238E27FC236}">
                  <a16:creationId xmlns:a16="http://schemas.microsoft.com/office/drawing/2014/main" id="{075B9319-7AC9-4756-910D-05754617C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409"/>
              <a:ext cx="52" cy="93"/>
            </a:xfrm>
            <a:custGeom>
              <a:avLst/>
              <a:gdLst>
                <a:gd name="T0" fmla="*/ 28890 w 35"/>
                <a:gd name="T1" fmla="*/ 2868 h 75"/>
                <a:gd name="T2" fmla="*/ 28890 w 35"/>
                <a:gd name="T3" fmla="*/ 2868 h 75"/>
                <a:gd name="T4" fmla="*/ 25771 w 35"/>
                <a:gd name="T5" fmla="*/ 2709 h 75"/>
                <a:gd name="T6" fmla="*/ 22578 w 35"/>
                <a:gd name="T7" fmla="*/ 2440 h 75"/>
                <a:gd name="T8" fmla="*/ 18528 w 35"/>
                <a:gd name="T9" fmla="*/ 2185 h 75"/>
                <a:gd name="T10" fmla="*/ 14111 w 35"/>
                <a:gd name="T11" fmla="*/ 1929 h 75"/>
                <a:gd name="T12" fmla="*/ 10229 w 35"/>
                <a:gd name="T13" fmla="*/ 1762 h 75"/>
                <a:gd name="T14" fmla="*/ 5650 w 35"/>
                <a:gd name="T15" fmla="*/ 1556 h 75"/>
                <a:gd name="T16" fmla="*/ 3260 w 35"/>
                <a:gd name="T17" fmla="*/ 1440 h 75"/>
                <a:gd name="T18" fmla="*/ 1477 w 35"/>
                <a:gd name="T19" fmla="*/ 1421 h 75"/>
                <a:gd name="T20" fmla="*/ 1 w 35"/>
                <a:gd name="T21" fmla="*/ 1333 h 75"/>
                <a:gd name="T22" fmla="*/ 0 w 35"/>
                <a:gd name="T23" fmla="*/ 1280 h 75"/>
                <a:gd name="T24" fmla="*/ 0 w 35"/>
                <a:gd name="T25" fmla="*/ 1146 h 75"/>
                <a:gd name="T26" fmla="*/ 1 w 35"/>
                <a:gd name="T27" fmla="*/ 936 h 75"/>
                <a:gd name="T28" fmla="*/ 1477 w 35"/>
                <a:gd name="T29" fmla="*/ 671 h 75"/>
                <a:gd name="T30" fmla="*/ 2194 w 35"/>
                <a:gd name="T31" fmla="*/ 491 h 75"/>
                <a:gd name="T32" fmla="*/ 3803 w 35"/>
                <a:gd name="T33" fmla="*/ 224 h 75"/>
                <a:gd name="T34" fmla="*/ 5650 w 35"/>
                <a:gd name="T35" fmla="*/ 0 h 75"/>
                <a:gd name="T36" fmla="*/ 6885 w 35"/>
                <a:gd name="T37" fmla="*/ 2 h 75"/>
                <a:gd name="T38" fmla="*/ 9140 w 35"/>
                <a:gd name="T39" fmla="*/ 278 h 75"/>
                <a:gd name="T40" fmla="*/ 12471 w 35"/>
                <a:gd name="T41" fmla="*/ 428 h 75"/>
                <a:gd name="T42" fmla="*/ 15882 w 35"/>
                <a:gd name="T43" fmla="*/ 531 h 75"/>
                <a:gd name="T44" fmla="*/ 15882 w 35"/>
                <a:gd name="T45" fmla="*/ 609 h 75"/>
                <a:gd name="T46" fmla="*/ 15882 w 35"/>
                <a:gd name="T47" fmla="*/ 658 h 75"/>
                <a:gd name="T48" fmla="*/ 15882 w 35"/>
                <a:gd name="T49" fmla="*/ 816 h 75"/>
                <a:gd name="T50" fmla="*/ 15882 w 35"/>
                <a:gd name="T51" fmla="*/ 944 h 75"/>
                <a:gd name="T52" fmla="*/ 15882 w 35"/>
                <a:gd name="T53" fmla="*/ 1161 h 75"/>
                <a:gd name="T54" fmla="*/ 15882 w 35"/>
                <a:gd name="T55" fmla="*/ 1298 h 75"/>
                <a:gd name="T56" fmla="*/ 15882 w 35"/>
                <a:gd name="T57" fmla="*/ 1452 h 75"/>
                <a:gd name="T58" fmla="*/ 17202 w 35"/>
                <a:gd name="T59" fmla="*/ 1587 h 75"/>
                <a:gd name="T60" fmla="*/ 17202 w 35"/>
                <a:gd name="T61" fmla="*/ 1653 h 75"/>
                <a:gd name="T62" fmla="*/ 17346 w 35"/>
                <a:gd name="T63" fmla="*/ 1786 h 75"/>
                <a:gd name="T64" fmla="*/ 18528 w 35"/>
                <a:gd name="T65" fmla="*/ 1865 h 75"/>
                <a:gd name="T66" fmla="*/ 20175 w 35"/>
                <a:gd name="T67" fmla="*/ 1968 h 75"/>
                <a:gd name="T68" fmla="*/ 20965 w 35"/>
                <a:gd name="T69" fmla="*/ 2101 h 75"/>
                <a:gd name="T70" fmla="*/ 21986 w 35"/>
                <a:gd name="T71" fmla="*/ 2185 h 75"/>
                <a:gd name="T72" fmla="*/ 22578 w 35"/>
                <a:gd name="T73" fmla="*/ 2305 h 75"/>
                <a:gd name="T74" fmla="*/ 24186 w 35"/>
                <a:gd name="T75" fmla="*/ 2375 h 75"/>
                <a:gd name="T76" fmla="*/ 25771 w 35"/>
                <a:gd name="T77" fmla="*/ 2532 h 75"/>
                <a:gd name="T78" fmla="*/ 26875 w 35"/>
                <a:gd name="T79" fmla="*/ 2721 h 75"/>
                <a:gd name="T80" fmla="*/ 27527 w 35"/>
                <a:gd name="T81" fmla="*/ 2858 h 75"/>
                <a:gd name="T82" fmla="*/ 28890 w 35"/>
                <a:gd name="T83" fmla="*/ 2868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"/>
                <a:gd name="T127" fmla="*/ 0 h 75"/>
                <a:gd name="T128" fmla="*/ 35 w 35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" h="75">
                  <a:moveTo>
                    <a:pt x="34" y="74"/>
                  </a:moveTo>
                  <a:lnTo>
                    <a:pt x="34" y="74"/>
                  </a:lnTo>
                  <a:lnTo>
                    <a:pt x="31" y="69"/>
                  </a:lnTo>
                  <a:lnTo>
                    <a:pt x="27" y="63"/>
                  </a:lnTo>
                  <a:lnTo>
                    <a:pt x="22" y="56"/>
                  </a:lnTo>
                  <a:lnTo>
                    <a:pt x="17" y="50"/>
                  </a:lnTo>
                  <a:lnTo>
                    <a:pt x="12" y="45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5" y="6"/>
                  </a:lnTo>
                  <a:lnTo>
                    <a:pt x="7" y="0"/>
                  </a:lnTo>
                  <a:lnTo>
                    <a:pt x="8" y="2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1" y="46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5" y="54"/>
                  </a:lnTo>
                  <a:lnTo>
                    <a:pt x="26" y="56"/>
                  </a:lnTo>
                  <a:lnTo>
                    <a:pt x="27" y="59"/>
                  </a:lnTo>
                  <a:lnTo>
                    <a:pt x="29" y="61"/>
                  </a:lnTo>
                  <a:lnTo>
                    <a:pt x="31" y="65"/>
                  </a:lnTo>
                  <a:lnTo>
                    <a:pt x="32" y="70"/>
                  </a:lnTo>
                  <a:lnTo>
                    <a:pt x="33" y="73"/>
                  </a:lnTo>
                  <a:lnTo>
                    <a:pt x="34" y="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5" name="Freeform 1508">
              <a:extLst>
                <a:ext uri="{FF2B5EF4-FFF2-40B4-BE49-F238E27FC236}">
                  <a16:creationId xmlns:a16="http://schemas.microsoft.com/office/drawing/2014/main" id="{1945591F-2955-4D59-9653-8F1D1665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2470"/>
              <a:ext cx="19" cy="188"/>
            </a:xfrm>
            <a:custGeom>
              <a:avLst/>
              <a:gdLst>
                <a:gd name="T0" fmla="*/ 4504 w 13"/>
                <a:gd name="T1" fmla="*/ 2 h 151"/>
                <a:gd name="T2" fmla="*/ 3082 w 13"/>
                <a:gd name="T3" fmla="*/ 411 h 151"/>
                <a:gd name="T4" fmla="*/ 1839 w 13"/>
                <a:gd name="T5" fmla="*/ 962 h 151"/>
                <a:gd name="T6" fmla="*/ 1258 w 13"/>
                <a:gd name="T7" fmla="*/ 1821 h 151"/>
                <a:gd name="T8" fmla="*/ 1839 w 13"/>
                <a:gd name="T9" fmla="*/ 3042 h 151"/>
                <a:gd name="T10" fmla="*/ 1839 w 13"/>
                <a:gd name="T11" fmla="*/ 3953 h 151"/>
                <a:gd name="T12" fmla="*/ 3082 w 13"/>
                <a:gd name="T13" fmla="*/ 4505 h 151"/>
                <a:gd name="T14" fmla="*/ 3929 w 13"/>
                <a:gd name="T15" fmla="*/ 4807 h 151"/>
                <a:gd name="T16" fmla="*/ 3929 w 13"/>
                <a:gd name="T17" fmla="*/ 5034 h 151"/>
                <a:gd name="T18" fmla="*/ 4504 w 13"/>
                <a:gd name="T19" fmla="*/ 5227 h 151"/>
                <a:gd name="T20" fmla="*/ 5742 w 13"/>
                <a:gd name="T21" fmla="*/ 5440 h 151"/>
                <a:gd name="T22" fmla="*/ 6583 w 13"/>
                <a:gd name="T23" fmla="*/ 5609 h 151"/>
                <a:gd name="T24" fmla="*/ 6941 w 13"/>
                <a:gd name="T25" fmla="*/ 5774 h 151"/>
                <a:gd name="T26" fmla="*/ 6941 w 13"/>
                <a:gd name="T27" fmla="*/ 5985 h 151"/>
                <a:gd name="T28" fmla="*/ 7790 w 13"/>
                <a:gd name="T29" fmla="*/ 6129 h 151"/>
                <a:gd name="T30" fmla="*/ 6941 w 13"/>
                <a:gd name="T31" fmla="*/ 6229 h 151"/>
                <a:gd name="T32" fmla="*/ 5742 w 13"/>
                <a:gd name="T33" fmla="*/ 6078 h 151"/>
                <a:gd name="T34" fmla="*/ 4504 w 13"/>
                <a:gd name="T35" fmla="*/ 5774 h 151"/>
                <a:gd name="T36" fmla="*/ 4504 w 13"/>
                <a:gd name="T37" fmla="*/ 5559 h 151"/>
                <a:gd name="T38" fmla="*/ 3082 w 13"/>
                <a:gd name="T39" fmla="*/ 5275 h 151"/>
                <a:gd name="T40" fmla="*/ 1839 w 13"/>
                <a:gd name="T41" fmla="*/ 4994 h 151"/>
                <a:gd name="T42" fmla="*/ 1839 w 13"/>
                <a:gd name="T43" fmla="*/ 4715 h 151"/>
                <a:gd name="T44" fmla="*/ 1258 w 13"/>
                <a:gd name="T45" fmla="*/ 4465 h 151"/>
                <a:gd name="T46" fmla="*/ 1 w 13"/>
                <a:gd name="T47" fmla="*/ 4087 h 151"/>
                <a:gd name="T48" fmla="*/ 1 w 13"/>
                <a:gd name="T49" fmla="*/ 3677 h 151"/>
                <a:gd name="T50" fmla="*/ 1 w 13"/>
                <a:gd name="T51" fmla="*/ 3080 h 151"/>
                <a:gd name="T52" fmla="*/ 0 w 13"/>
                <a:gd name="T53" fmla="*/ 2588 h 151"/>
                <a:gd name="T54" fmla="*/ 0 w 13"/>
                <a:gd name="T55" fmla="*/ 2001 h 151"/>
                <a:gd name="T56" fmla="*/ 0 w 13"/>
                <a:gd name="T57" fmla="*/ 1576 h 151"/>
                <a:gd name="T58" fmla="*/ 1 w 13"/>
                <a:gd name="T59" fmla="*/ 1198 h 151"/>
                <a:gd name="T60" fmla="*/ 1258 w 13"/>
                <a:gd name="T61" fmla="*/ 852 h 151"/>
                <a:gd name="T62" fmla="*/ 1839 w 13"/>
                <a:gd name="T63" fmla="*/ 549 h 151"/>
                <a:gd name="T64" fmla="*/ 1839 w 13"/>
                <a:gd name="T65" fmla="*/ 360 h 151"/>
                <a:gd name="T66" fmla="*/ 2688 w 13"/>
                <a:gd name="T67" fmla="*/ 289 h 151"/>
                <a:gd name="T68" fmla="*/ 4504 w 13"/>
                <a:gd name="T69" fmla="*/ 2 h 151"/>
                <a:gd name="T70" fmla="*/ 5742 w 13"/>
                <a:gd name="T71" fmla="*/ 0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"/>
                <a:gd name="T109" fmla="*/ 0 h 151"/>
                <a:gd name="T110" fmla="*/ 13 w 13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" h="151">
                  <a:moveTo>
                    <a:pt x="9" y="0"/>
                  </a:moveTo>
                  <a:lnTo>
                    <a:pt x="7" y="2"/>
                  </a:lnTo>
                  <a:lnTo>
                    <a:pt x="6" y="6"/>
                  </a:lnTo>
                  <a:lnTo>
                    <a:pt x="5" y="10"/>
                  </a:lnTo>
                  <a:lnTo>
                    <a:pt x="4" y="16"/>
                  </a:lnTo>
                  <a:lnTo>
                    <a:pt x="3" y="23"/>
                  </a:lnTo>
                  <a:lnTo>
                    <a:pt x="3" y="33"/>
                  </a:lnTo>
                  <a:lnTo>
                    <a:pt x="2" y="44"/>
                  </a:lnTo>
                  <a:lnTo>
                    <a:pt x="2" y="60"/>
                  </a:lnTo>
                  <a:lnTo>
                    <a:pt x="3" y="73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4" y="103"/>
                  </a:lnTo>
                  <a:lnTo>
                    <a:pt x="5" y="109"/>
                  </a:lnTo>
                  <a:lnTo>
                    <a:pt x="5" y="113"/>
                  </a:lnTo>
                  <a:lnTo>
                    <a:pt x="6" y="116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7" y="123"/>
                  </a:lnTo>
                  <a:lnTo>
                    <a:pt x="7" y="126"/>
                  </a:lnTo>
                  <a:lnTo>
                    <a:pt x="8" y="128"/>
                  </a:lnTo>
                  <a:lnTo>
                    <a:pt x="9" y="131"/>
                  </a:lnTo>
                  <a:lnTo>
                    <a:pt x="9" y="134"/>
                  </a:lnTo>
                  <a:lnTo>
                    <a:pt x="10" y="136"/>
                  </a:lnTo>
                  <a:lnTo>
                    <a:pt x="11" y="138"/>
                  </a:lnTo>
                  <a:lnTo>
                    <a:pt x="11" y="139"/>
                  </a:lnTo>
                  <a:lnTo>
                    <a:pt x="11" y="141"/>
                  </a:lnTo>
                  <a:lnTo>
                    <a:pt x="11" y="144"/>
                  </a:lnTo>
                  <a:lnTo>
                    <a:pt x="11" y="146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1" y="150"/>
                  </a:lnTo>
                  <a:lnTo>
                    <a:pt x="11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7" y="139"/>
                  </a:lnTo>
                  <a:lnTo>
                    <a:pt x="7" y="137"/>
                  </a:lnTo>
                  <a:lnTo>
                    <a:pt x="7" y="134"/>
                  </a:lnTo>
                  <a:lnTo>
                    <a:pt x="6" y="130"/>
                  </a:lnTo>
                  <a:lnTo>
                    <a:pt x="5" y="127"/>
                  </a:lnTo>
                  <a:lnTo>
                    <a:pt x="5" y="124"/>
                  </a:lnTo>
                  <a:lnTo>
                    <a:pt x="3" y="120"/>
                  </a:lnTo>
                  <a:lnTo>
                    <a:pt x="3" y="117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1" y="99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6" name="Freeform 1509">
              <a:extLst>
                <a:ext uri="{FF2B5EF4-FFF2-40B4-BE49-F238E27FC236}">
                  <a16:creationId xmlns:a16="http://schemas.microsoft.com/office/drawing/2014/main" id="{8850F7B8-75C3-4679-81B7-17738458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242"/>
              <a:ext cx="19" cy="26"/>
            </a:xfrm>
            <a:custGeom>
              <a:avLst/>
              <a:gdLst>
                <a:gd name="T0" fmla="*/ 0 w 13"/>
                <a:gd name="T1" fmla="*/ 749 h 21"/>
                <a:gd name="T2" fmla="*/ 0 w 13"/>
                <a:gd name="T3" fmla="*/ 662 h 21"/>
                <a:gd name="T4" fmla="*/ 0 w 13"/>
                <a:gd name="T5" fmla="*/ 651 h 21"/>
                <a:gd name="T6" fmla="*/ 0 w 13"/>
                <a:gd name="T7" fmla="*/ 600 h 21"/>
                <a:gd name="T8" fmla="*/ 0 w 13"/>
                <a:gd name="T9" fmla="*/ 489 h 21"/>
                <a:gd name="T10" fmla="*/ 0 w 13"/>
                <a:gd name="T11" fmla="*/ 425 h 21"/>
                <a:gd name="T12" fmla="*/ 0 w 13"/>
                <a:gd name="T13" fmla="*/ 343 h 21"/>
                <a:gd name="T14" fmla="*/ 1 w 13"/>
                <a:gd name="T15" fmla="*/ 317 h 21"/>
                <a:gd name="T16" fmla="*/ 1 w 13"/>
                <a:gd name="T17" fmla="*/ 224 h 21"/>
                <a:gd name="T18" fmla="*/ 1258 w 13"/>
                <a:gd name="T19" fmla="*/ 181 h 21"/>
                <a:gd name="T20" fmla="*/ 1839 w 13"/>
                <a:gd name="T21" fmla="*/ 146 h 21"/>
                <a:gd name="T22" fmla="*/ 2688 w 13"/>
                <a:gd name="T23" fmla="*/ 2 h 21"/>
                <a:gd name="T24" fmla="*/ 3082 w 13"/>
                <a:gd name="T25" fmla="*/ 1 h 21"/>
                <a:gd name="T26" fmla="*/ 3929 w 13"/>
                <a:gd name="T27" fmla="*/ 0 h 21"/>
                <a:gd name="T28" fmla="*/ 4504 w 13"/>
                <a:gd name="T29" fmla="*/ 0 h 21"/>
                <a:gd name="T30" fmla="*/ 5330 w 13"/>
                <a:gd name="T31" fmla="*/ 1 h 21"/>
                <a:gd name="T32" fmla="*/ 5742 w 13"/>
                <a:gd name="T33" fmla="*/ 2 h 21"/>
                <a:gd name="T34" fmla="*/ 6583 w 13"/>
                <a:gd name="T35" fmla="*/ 118 h 21"/>
                <a:gd name="T36" fmla="*/ 6941 w 13"/>
                <a:gd name="T37" fmla="*/ 181 h 21"/>
                <a:gd name="T38" fmla="*/ 7790 w 13"/>
                <a:gd name="T39" fmla="*/ 317 h 21"/>
                <a:gd name="T40" fmla="*/ 6941 w 13"/>
                <a:gd name="T41" fmla="*/ 277 h 21"/>
                <a:gd name="T42" fmla="*/ 6583 w 13"/>
                <a:gd name="T43" fmla="*/ 146 h 21"/>
                <a:gd name="T44" fmla="*/ 5742 w 13"/>
                <a:gd name="T45" fmla="*/ 2 h 21"/>
                <a:gd name="T46" fmla="*/ 4504 w 13"/>
                <a:gd name="T47" fmla="*/ 2 h 21"/>
                <a:gd name="T48" fmla="*/ 3929 w 13"/>
                <a:gd name="T49" fmla="*/ 2 h 21"/>
                <a:gd name="T50" fmla="*/ 3082 w 13"/>
                <a:gd name="T51" fmla="*/ 118 h 21"/>
                <a:gd name="T52" fmla="*/ 3082 w 13"/>
                <a:gd name="T53" fmla="*/ 181 h 21"/>
                <a:gd name="T54" fmla="*/ 2688 w 13"/>
                <a:gd name="T55" fmla="*/ 181 h 21"/>
                <a:gd name="T56" fmla="*/ 3082 w 13"/>
                <a:gd name="T57" fmla="*/ 224 h 21"/>
                <a:gd name="T58" fmla="*/ 4504 w 13"/>
                <a:gd name="T59" fmla="*/ 181 h 21"/>
                <a:gd name="T60" fmla="*/ 5330 w 13"/>
                <a:gd name="T61" fmla="*/ 181 h 21"/>
                <a:gd name="T62" fmla="*/ 5742 w 13"/>
                <a:gd name="T63" fmla="*/ 224 h 21"/>
                <a:gd name="T64" fmla="*/ 6583 w 13"/>
                <a:gd name="T65" fmla="*/ 317 h 21"/>
                <a:gd name="T66" fmla="*/ 5742 w 13"/>
                <a:gd name="T67" fmla="*/ 317 h 21"/>
                <a:gd name="T68" fmla="*/ 5742 w 13"/>
                <a:gd name="T69" fmla="*/ 224 h 21"/>
                <a:gd name="T70" fmla="*/ 4504 w 13"/>
                <a:gd name="T71" fmla="*/ 224 h 21"/>
                <a:gd name="T72" fmla="*/ 1839 w 13"/>
                <a:gd name="T73" fmla="*/ 343 h 21"/>
                <a:gd name="T74" fmla="*/ 1258 w 13"/>
                <a:gd name="T75" fmla="*/ 425 h 21"/>
                <a:gd name="T76" fmla="*/ 1 w 13"/>
                <a:gd name="T77" fmla="*/ 485 h 21"/>
                <a:gd name="T78" fmla="*/ 1 w 13"/>
                <a:gd name="T79" fmla="*/ 526 h 21"/>
                <a:gd name="T80" fmla="*/ 1 w 13"/>
                <a:gd name="T81" fmla="*/ 600 h 21"/>
                <a:gd name="T82" fmla="*/ 1 w 13"/>
                <a:gd name="T83" fmla="*/ 662 h 21"/>
                <a:gd name="T84" fmla="*/ 0 w 13"/>
                <a:gd name="T85" fmla="*/ 743 h 21"/>
                <a:gd name="T86" fmla="*/ 0 w 13"/>
                <a:gd name="T87" fmla="*/ 749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"/>
                <a:gd name="T133" fmla="*/ 0 h 21"/>
                <a:gd name="T134" fmla="*/ 13 w 13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" h="21">
                  <a:moveTo>
                    <a:pt x="0" y="20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</a:path>
              </a:pathLst>
            </a:custGeom>
            <a:solidFill>
              <a:srgbClr val="D9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7" name="Freeform 1510">
              <a:extLst>
                <a:ext uri="{FF2B5EF4-FFF2-40B4-BE49-F238E27FC236}">
                  <a16:creationId xmlns:a16="http://schemas.microsoft.com/office/drawing/2014/main" id="{B136A749-C81F-4091-BD24-3842DB664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344"/>
              <a:ext cx="41" cy="13"/>
            </a:xfrm>
            <a:custGeom>
              <a:avLst/>
              <a:gdLst>
                <a:gd name="T0" fmla="*/ 0 w 27"/>
                <a:gd name="T1" fmla="*/ 287 h 10"/>
                <a:gd name="T2" fmla="*/ 1755 w 27"/>
                <a:gd name="T3" fmla="*/ 373 h 10"/>
                <a:gd name="T4" fmla="*/ 4047 w 27"/>
                <a:gd name="T5" fmla="*/ 485 h 10"/>
                <a:gd name="T6" fmla="*/ 6145 w 27"/>
                <a:gd name="T7" fmla="*/ 485 h 10"/>
                <a:gd name="T8" fmla="*/ 8940 w 27"/>
                <a:gd name="T9" fmla="*/ 520 h 10"/>
                <a:gd name="T10" fmla="*/ 4808 w 27"/>
                <a:gd name="T11" fmla="*/ 373 h 10"/>
                <a:gd name="T12" fmla="*/ 6145 w 27"/>
                <a:gd name="T13" fmla="*/ 373 h 10"/>
                <a:gd name="T14" fmla="*/ 8940 w 27"/>
                <a:gd name="T15" fmla="*/ 373 h 10"/>
                <a:gd name="T16" fmla="*/ 9331 w 27"/>
                <a:gd name="T17" fmla="*/ 485 h 10"/>
                <a:gd name="T18" fmla="*/ 11989 w 27"/>
                <a:gd name="T19" fmla="*/ 520 h 10"/>
                <a:gd name="T20" fmla="*/ 13576 w 27"/>
                <a:gd name="T21" fmla="*/ 631 h 10"/>
                <a:gd name="T22" fmla="*/ 15916 w 27"/>
                <a:gd name="T23" fmla="*/ 631 h 10"/>
                <a:gd name="T24" fmla="*/ 18206 w 27"/>
                <a:gd name="T25" fmla="*/ 631 h 10"/>
                <a:gd name="T26" fmla="*/ 18206 w 27"/>
                <a:gd name="T27" fmla="*/ 631 h 10"/>
                <a:gd name="T28" fmla="*/ 13576 w 27"/>
                <a:gd name="T29" fmla="*/ 373 h 10"/>
                <a:gd name="T30" fmla="*/ 13576 w 27"/>
                <a:gd name="T31" fmla="*/ 485 h 10"/>
                <a:gd name="T32" fmla="*/ 16836 w 27"/>
                <a:gd name="T33" fmla="*/ 485 h 10"/>
                <a:gd name="T34" fmla="*/ 19246 w 27"/>
                <a:gd name="T35" fmla="*/ 520 h 10"/>
                <a:gd name="T36" fmla="*/ 21516 w 27"/>
                <a:gd name="T37" fmla="*/ 520 h 10"/>
                <a:gd name="T38" fmla="*/ 23268 w 27"/>
                <a:gd name="T39" fmla="*/ 520 h 10"/>
                <a:gd name="T40" fmla="*/ 24169 w 27"/>
                <a:gd name="T41" fmla="*/ 631 h 10"/>
                <a:gd name="T42" fmla="*/ 26322 w 27"/>
                <a:gd name="T43" fmla="*/ 631 h 10"/>
                <a:gd name="T44" fmla="*/ 29225 w 27"/>
                <a:gd name="T45" fmla="*/ 631 h 10"/>
                <a:gd name="T46" fmla="*/ 29225 w 27"/>
                <a:gd name="T47" fmla="*/ 676 h 10"/>
                <a:gd name="T48" fmla="*/ 30530 w 27"/>
                <a:gd name="T49" fmla="*/ 676 h 10"/>
                <a:gd name="T50" fmla="*/ 31304 w 27"/>
                <a:gd name="T51" fmla="*/ 676 h 10"/>
                <a:gd name="T52" fmla="*/ 31304 w 27"/>
                <a:gd name="T53" fmla="*/ 820 h 10"/>
                <a:gd name="T54" fmla="*/ 30530 w 27"/>
                <a:gd name="T55" fmla="*/ 676 h 10"/>
                <a:gd name="T56" fmla="*/ 29225 w 27"/>
                <a:gd name="T57" fmla="*/ 631 h 10"/>
                <a:gd name="T58" fmla="*/ 29225 w 27"/>
                <a:gd name="T59" fmla="*/ 520 h 10"/>
                <a:gd name="T60" fmla="*/ 26322 w 27"/>
                <a:gd name="T61" fmla="*/ 485 h 10"/>
                <a:gd name="T62" fmla="*/ 24169 w 27"/>
                <a:gd name="T63" fmla="*/ 373 h 10"/>
                <a:gd name="T64" fmla="*/ 21516 w 27"/>
                <a:gd name="T65" fmla="*/ 373 h 10"/>
                <a:gd name="T66" fmla="*/ 19246 w 27"/>
                <a:gd name="T67" fmla="*/ 221 h 10"/>
                <a:gd name="T68" fmla="*/ 18206 w 27"/>
                <a:gd name="T69" fmla="*/ 221 h 10"/>
                <a:gd name="T70" fmla="*/ 16836 w 27"/>
                <a:gd name="T71" fmla="*/ 1 h 10"/>
                <a:gd name="T72" fmla="*/ 13576 w 27"/>
                <a:gd name="T73" fmla="*/ 1 h 10"/>
                <a:gd name="T74" fmla="*/ 11087 w 27"/>
                <a:gd name="T75" fmla="*/ 0 h 10"/>
                <a:gd name="T76" fmla="*/ 8940 w 27"/>
                <a:gd name="T77" fmla="*/ 0 h 10"/>
                <a:gd name="T78" fmla="*/ 4047 w 27"/>
                <a:gd name="T79" fmla="*/ 0 h 10"/>
                <a:gd name="T80" fmla="*/ 2665 w 27"/>
                <a:gd name="T81" fmla="*/ 1 h 10"/>
                <a:gd name="T82" fmla="*/ 0 w 27"/>
                <a:gd name="T83" fmla="*/ 221 h 10"/>
                <a:gd name="T84" fmla="*/ 0 w 27"/>
                <a:gd name="T85" fmla="*/ 287 h 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"/>
                <a:gd name="T130" fmla="*/ 0 h 10"/>
                <a:gd name="T131" fmla="*/ 27 w 27"/>
                <a:gd name="T132" fmla="*/ 10 h 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" h="10">
                  <a:moveTo>
                    <a:pt x="0" y="3"/>
                  </a:moveTo>
                  <a:lnTo>
                    <a:pt x="1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solidFill>
              <a:srgbClr val="66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8" name="Freeform 1511">
              <a:extLst>
                <a:ext uri="{FF2B5EF4-FFF2-40B4-BE49-F238E27FC236}">
                  <a16:creationId xmlns:a16="http://schemas.microsoft.com/office/drawing/2014/main" id="{77D12D24-3339-41D1-96A0-B7751793B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346"/>
              <a:ext cx="27" cy="13"/>
            </a:xfrm>
            <a:custGeom>
              <a:avLst/>
              <a:gdLst>
                <a:gd name="T0" fmla="*/ 15692 w 18"/>
                <a:gd name="T1" fmla="*/ 1 h 11"/>
                <a:gd name="T2" fmla="*/ 15371 w 18"/>
                <a:gd name="T3" fmla="*/ 0 h 11"/>
                <a:gd name="T4" fmla="*/ 13080 w 18"/>
                <a:gd name="T5" fmla="*/ 0 h 11"/>
                <a:gd name="T6" fmla="*/ 9842 w 18"/>
                <a:gd name="T7" fmla="*/ 0 h 11"/>
                <a:gd name="T8" fmla="*/ 7835 w 18"/>
                <a:gd name="T9" fmla="*/ 1 h 11"/>
                <a:gd name="T10" fmla="*/ 7592 w 18"/>
                <a:gd name="T11" fmla="*/ 2 h 11"/>
                <a:gd name="T12" fmla="*/ 4008 w 18"/>
                <a:gd name="T13" fmla="*/ 57 h 11"/>
                <a:gd name="T14" fmla="*/ 3482 w 18"/>
                <a:gd name="T15" fmla="*/ 79 h 11"/>
                <a:gd name="T16" fmla="*/ 1227 w 18"/>
                <a:gd name="T17" fmla="*/ 130 h 11"/>
                <a:gd name="T18" fmla="*/ 0 w 18"/>
                <a:gd name="T19" fmla="*/ 175 h 11"/>
                <a:gd name="T20" fmla="*/ 0 w 18"/>
                <a:gd name="T21" fmla="*/ 154 h 11"/>
                <a:gd name="T22" fmla="*/ 1227 w 18"/>
                <a:gd name="T23" fmla="*/ 130 h 11"/>
                <a:gd name="T24" fmla="*/ 3482 w 18"/>
                <a:gd name="T25" fmla="*/ 110 h 11"/>
                <a:gd name="T26" fmla="*/ 4008 w 18"/>
                <a:gd name="T27" fmla="*/ 93 h 11"/>
                <a:gd name="T28" fmla="*/ 7592 w 18"/>
                <a:gd name="T29" fmla="*/ 67 h 11"/>
                <a:gd name="T30" fmla="*/ 6012 w 18"/>
                <a:gd name="T31" fmla="*/ 93 h 11"/>
                <a:gd name="T32" fmla="*/ 7592 w 18"/>
                <a:gd name="T33" fmla="*/ 93 h 11"/>
                <a:gd name="T34" fmla="*/ 7592 w 18"/>
                <a:gd name="T35" fmla="*/ 93 h 11"/>
                <a:gd name="T36" fmla="*/ 9018 w 18"/>
                <a:gd name="T37" fmla="*/ 79 h 11"/>
                <a:gd name="T38" fmla="*/ 9842 w 18"/>
                <a:gd name="T39" fmla="*/ 79 h 11"/>
                <a:gd name="T40" fmla="*/ 9842 w 18"/>
                <a:gd name="T41" fmla="*/ 67 h 11"/>
                <a:gd name="T42" fmla="*/ 11237 w 18"/>
                <a:gd name="T43" fmla="*/ 67 h 11"/>
                <a:gd name="T44" fmla="*/ 13080 w 18"/>
                <a:gd name="T45" fmla="*/ 67 h 11"/>
                <a:gd name="T46" fmla="*/ 13080 w 18"/>
                <a:gd name="T47" fmla="*/ 57 h 11"/>
                <a:gd name="T48" fmla="*/ 14004 w 18"/>
                <a:gd name="T49" fmla="*/ 57 h 11"/>
                <a:gd name="T50" fmla="*/ 15371 w 18"/>
                <a:gd name="T51" fmla="*/ 57 h 11"/>
                <a:gd name="T52" fmla="*/ 13080 w 18"/>
                <a:gd name="T53" fmla="*/ 79 h 11"/>
                <a:gd name="T54" fmla="*/ 13080 w 18"/>
                <a:gd name="T55" fmla="*/ 67 h 11"/>
                <a:gd name="T56" fmla="*/ 14004 w 18"/>
                <a:gd name="T57" fmla="*/ 67 h 11"/>
                <a:gd name="T58" fmla="*/ 15371 w 18"/>
                <a:gd name="T59" fmla="*/ 67 h 11"/>
                <a:gd name="T60" fmla="*/ 15692 w 18"/>
                <a:gd name="T61" fmla="*/ 57 h 11"/>
                <a:gd name="T62" fmla="*/ 15692 w 18"/>
                <a:gd name="T63" fmla="*/ 57 h 11"/>
                <a:gd name="T64" fmla="*/ 16907 w 18"/>
                <a:gd name="T65" fmla="*/ 2 h 11"/>
                <a:gd name="T66" fmla="*/ 16907 w 18"/>
                <a:gd name="T67" fmla="*/ 1 h 11"/>
                <a:gd name="T68" fmla="*/ 15692 w 18"/>
                <a:gd name="T69" fmla="*/ 1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1"/>
                <a:gd name="T107" fmla="*/ 18 w 18"/>
                <a:gd name="T108" fmla="*/ 11 h 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1">
                  <a:moveTo>
                    <a:pt x="16" y="1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4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</a:path>
              </a:pathLst>
            </a:custGeom>
            <a:solidFill>
              <a:srgbClr val="66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9" name="Freeform 1512">
              <a:extLst>
                <a:ext uri="{FF2B5EF4-FFF2-40B4-BE49-F238E27FC236}">
                  <a16:creationId xmlns:a16="http://schemas.microsoft.com/office/drawing/2014/main" id="{168E61D8-2462-4218-B74C-453AF5532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145"/>
              <a:ext cx="153" cy="29"/>
            </a:xfrm>
            <a:custGeom>
              <a:avLst/>
              <a:gdLst>
                <a:gd name="T0" fmla="*/ 3253 w 103"/>
                <a:gd name="T1" fmla="*/ 951 h 23"/>
                <a:gd name="T2" fmla="*/ 7178 w 103"/>
                <a:gd name="T3" fmla="*/ 951 h 23"/>
                <a:gd name="T4" fmla="*/ 13482 w 103"/>
                <a:gd name="T5" fmla="*/ 1014 h 23"/>
                <a:gd name="T6" fmla="*/ 20027 w 103"/>
                <a:gd name="T7" fmla="*/ 1078 h 23"/>
                <a:gd name="T8" fmla="*/ 10662 w 103"/>
                <a:gd name="T9" fmla="*/ 855 h 23"/>
                <a:gd name="T10" fmla="*/ 8387 w 103"/>
                <a:gd name="T11" fmla="*/ 855 h 23"/>
                <a:gd name="T12" fmla="*/ 11667 w 103"/>
                <a:gd name="T13" fmla="*/ 804 h 23"/>
                <a:gd name="T14" fmla="*/ 18506 w 103"/>
                <a:gd name="T15" fmla="*/ 855 h 23"/>
                <a:gd name="T16" fmla="*/ 24063 w 103"/>
                <a:gd name="T17" fmla="*/ 986 h 23"/>
                <a:gd name="T18" fmla="*/ 28797 w 103"/>
                <a:gd name="T19" fmla="*/ 1078 h 23"/>
                <a:gd name="T20" fmla="*/ 28797 w 103"/>
                <a:gd name="T21" fmla="*/ 986 h 23"/>
                <a:gd name="T22" fmla="*/ 23526 w 103"/>
                <a:gd name="T23" fmla="*/ 804 h 23"/>
                <a:gd name="T24" fmla="*/ 20027 w 103"/>
                <a:gd name="T25" fmla="*/ 754 h 23"/>
                <a:gd name="T26" fmla="*/ 18506 w 103"/>
                <a:gd name="T27" fmla="*/ 638 h 23"/>
                <a:gd name="T28" fmla="*/ 21915 w 103"/>
                <a:gd name="T29" fmla="*/ 638 h 23"/>
                <a:gd name="T30" fmla="*/ 28994 w 103"/>
                <a:gd name="T31" fmla="*/ 754 h 23"/>
                <a:gd name="T32" fmla="*/ 32553 w 103"/>
                <a:gd name="T33" fmla="*/ 986 h 23"/>
                <a:gd name="T34" fmla="*/ 32553 w 103"/>
                <a:gd name="T35" fmla="*/ 638 h 23"/>
                <a:gd name="T36" fmla="*/ 32553 w 103"/>
                <a:gd name="T37" fmla="*/ 598 h 23"/>
                <a:gd name="T38" fmla="*/ 34522 w 103"/>
                <a:gd name="T39" fmla="*/ 855 h 23"/>
                <a:gd name="T40" fmla="*/ 35744 w 103"/>
                <a:gd name="T41" fmla="*/ 855 h 23"/>
                <a:gd name="T42" fmla="*/ 40833 w 103"/>
                <a:gd name="T43" fmla="*/ 506 h 23"/>
                <a:gd name="T44" fmla="*/ 46628 w 103"/>
                <a:gd name="T45" fmla="*/ 401 h 23"/>
                <a:gd name="T46" fmla="*/ 42776 w 103"/>
                <a:gd name="T47" fmla="*/ 620 h 23"/>
                <a:gd name="T48" fmla="*/ 41412 w 103"/>
                <a:gd name="T49" fmla="*/ 754 h 23"/>
                <a:gd name="T50" fmla="*/ 47654 w 103"/>
                <a:gd name="T51" fmla="*/ 598 h 23"/>
                <a:gd name="T52" fmla="*/ 52996 w 103"/>
                <a:gd name="T53" fmla="*/ 376 h 23"/>
                <a:gd name="T54" fmla="*/ 60655 w 103"/>
                <a:gd name="T55" fmla="*/ 200 h 23"/>
                <a:gd name="T56" fmla="*/ 59132 w 103"/>
                <a:gd name="T57" fmla="*/ 376 h 23"/>
                <a:gd name="T58" fmla="*/ 56154 w 103"/>
                <a:gd name="T59" fmla="*/ 474 h 23"/>
                <a:gd name="T60" fmla="*/ 49905 w 103"/>
                <a:gd name="T61" fmla="*/ 638 h 23"/>
                <a:gd name="T62" fmla="*/ 43069 w 103"/>
                <a:gd name="T63" fmla="*/ 1014 h 23"/>
                <a:gd name="T64" fmla="*/ 46628 w 103"/>
                <a:gd name="T65" fmla="*/ 855 h 23"/>
                <a:gd name="T66" fmla="*/ 52996 w 103"/>
                <a:gd name="T67" fmla="*/ 638 h 23"/>
                <a:gd name="T68" fmla="*/ 58263 w 103"/>
                <a:gd name="T69" fmla="*/ 474 h 23"/>
                <a:gd name="T70" fmla="*/ 63976 w 103"/>
                <a:gd name="T71" fmla="*/ 376 h 23"/>
                <a:gd name="T72" fmla="*/ 69263 w 103"/>
                <a:gd name="T73" fmla="*/ 318 h 23"/>
                <a:gd name="T74" fmla="*/ 74131 w 103"/>
                <a:gd name="T75" fmla="*/ 252 h 23"/>
                <a:gd name="T76" fmla="*/ 78869 w 103"/>
                <a:gd name="T77" fmla="*/ 252 h 23"/>
                <a:gd name="T78" fmla="*/ 85514 w 103"/>
                <a:gd name="T79" fmla="*/ 200 h 23"/>
                <a:gd name="T80" fmla="*/ 81974 w 103"/>
                <a:gd name="T81" fmla="*/ 126 h 23"/>
                <a:gd name="T82" fmla="*/ 77681 w 103"/>
                <a:gd name="T83" fmla="*/ 1 h 23"/>
                <a:gd name="T84" fmla="*/ 71828 w 103"/>
                <a:gd name="T85" fmla="*/ 0 h 23"/>
                <a:gd name="T86" fmla="*/ 63976 w 103"/>
                <a:gd name="T87" fmla="*/ 0 h 23"/>
                <a:gd name="T88" fmla="*/ 56805 w 103"/>
                <a:gd name="T89" fmla="*/ 0 h 23"/>
                <a:gd name="T90" fmla="*/ 49764 w 103"/>
                <a:gd name="T91" fmla="*/ 126 h 23"/>
                <a:gd name="T92" fmla="*/ 43069 w 103"/>
                <a:gd name="T93" fmla="*/ 126 h 23"/>
                <a:gd name="T94" fmla="*/ 35744 w 103"/>
                <a:gd name="T95" fmla="*/ 376 h 23"/>
                <a:gd name="T96" fmla="*/ 32553 w 103"/>
                <a:gd name="T97" fmla="*/ 401 h 23"/>
                <a:gd name="T98" fmla="*/ 27489 w 103"/>
                <a:gd name="T99" fmla="*/ 474 h 23"/>
                <a:gd name="T100" fmla="*/ 19386 w 103"/>
                <a:gd name="T101" fmla="*/ 506 h 23"/>
                <a:gd name="T102" fmla="*/ 8387 w 103"/>
                <a:gd name="T103" fmla="*/ 754 h 23"/>
                <a:gd name="T104" fmla="*/ 1474 w 103"/>
                <a:gd name="T105" fmla="*/ 855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23"/>
                <a:gd name="T161" fmla="*/ 103 w 103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23">
                  <a:moveTo>
                    <a:pt x="0" y="19"/>
                  </a:move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1" y="21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0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4"/>
                  </a:lnTo>
                  <a:lnTo>
                    <a:pt x="37" y="16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8" y="15"/>
                  </a:lnTo>
                  <a:lnTo>
                    <a:pt x="50" y="14"/>
                  </a:lnTo>
                  <a:lnTo>
                    <a:pt x="52" y="13"/>
                  </a:lnTo>
                  <a:lnTo>
                    <a:pt x="54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6" y="6"/>
                  </a:lnTo>
                  <a:lnTo>
                    <a:pt x="69" y="5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1" y="7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60" y="13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6" y="17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3" y="13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5" y="8"/>
                  </a:lnTo>
                  <a:lnTo>
                    <a:pt x="77" y="7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2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0" y="3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3" y="7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10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9"/>
                  </a:lnTo>
                </a:path>
              </a:pathLst>
            </a:custGeom>
            <a:solidFill>
              <a:srgbClr val="66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0" name="Freeform 1513">
              <a:extLst>
                <a:ext uri="{FF2B5EF4-FFF2-40B4-BE49-F238E27FC236}">
                  <a16:creationId xmlns:a16="http://schemas.microsoft.com/office/drawing/2014/main" id="{C99C856E-7302-446F-BEB7-05D36648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2163"/>
              <a:ext cx="61" cy="10"/>
            </a:xfrm>
            <a:custGeom>
              <a:avLst/>
              <a:gdLst>
                <a:gd name="T0" fmla="*/ 3889 w 41"/>
                <a:gd name="T1" fmla="*/ 1 h 8"/>
                <a:gd name="T2" fmla="*/ 7292 w 41"/>
                <a:gd name="T3" fmla="*/ 1 h 8"/>
                <a:gd name="T4" fmla="*/ 10427 w 41"/>
                <a:gd name="T5" fmla="*/ 0 h 8"/>
                <a:gd name="T6" fmla="*/ 13970 w 41"/>
                <a:gd name="T7" fmla="*/ 0 h 8"/>
                <a:gd name="T8" fmla="*/ 15513 w 41"/>
                <a:gd name="T9" fmla="*/ 0 h 8"/>
                <a:gd name="T10" fmla="*/ 17656 w 41"/>
                <a:gd name="T11" fmla="*/ 1 h 8"/>
                <a:gd name="T12" fmla="*/ 20785 w 41"/>
                <a:gd name="T13" fmla="*/ 1 h 8"/>
                <a:gd name="T14" fmla="*/ 23080 w 41"/>
                <a:gd name="T15" fmla="*/ 1 h 8"/>
                <a:gd name="T16" fmla="*/ 26127 w 41"/>
                <a:gd name="T17" fmla="*/ 110 h 8"/>
                <a:gd name="T18" fmla="*/ 26269 w 41"/>
                <a:gd name="T19" fmla="*/ 110 h 8"/>
                <a:gd name="T20" fmla="*/ 29381 w 41"/>
                <a:gd name="T21" fmla="*/ 125 h 8"/>
                <a:gd name="T22" fmla="*/ 31902 w 41"/>
                <a:gd name="T23" fmla="*/ 169 h 8"/>
                <a:gd name="T24" fmla="*/ 32726 w 41"/>
                <a:gd name="T25" fmla="*/ 231 h 8"/>
                <a:gd name="T26" fmla="*/ 34339 w 41"/>
                <a:gd name="T27" fmla="*/ 280 h 8"/>
                <a:gd name="T28" fmla="*/ 34339 w 41"/>
                <a:gd name="T29" fmla="*/ 305 h 8"/>
                <a:gd name="T30" fmla="*/ 32726 w 41"/>
                <a:gd name="T31" fmla="*/ 280 h 8"/>
                <a:gd name="T32" fmla="*/ 30924 w 41"/>
                <a:gd name="T33" fmla="*/ 280 h 8"/>
                <a:gd name="T34" fmla="*/ 28349 w 41"/>
                <a:gd name="T35" fmla="*/ 231 h 8"/>
                <a:gd name="T36" fmla="*/ 26127 w 41"/>
                <a:gd name="T37" fmla="*/ 169 h 8"/>
                <a:gd name="T38" fmla="*/ 22353 w 41"/>
                <a:gd name="T39" fmla="*/ 125 h 8"/>
                <a:gd name="T40" fmla="*/ 19748 w 41"/>
                <a:gd name="T41" fmla="*/ 125 h 8"/>
                <a:gd name="T42" fmla="*/ 15513 w 41"/>
                <a:gd name="T43" fmla="*/ 110 h 8"/>
                <a:gd name="T44" fmla="*/ 11867 w 41"/>
                <a:gd name="T45" fmla="*/ 110 h 8"/>
                <a:gd name="T46" fmla="*/ 7292 w 41"/>
                <a:gd name="T47" fmla="*/ 110 h 8"/>
                <a:gd name="T48" fmla="*/ 3294 w 41"/>
                <a:gd name="T49" fmla="*/ 110 h 8"/>
                <a:gd name="T50" fmla="*/ 1488 w 41"/>
                <a:gd name="T51" fmla="*/ 110 h 8"/>
                <a:gd name="T52" fmla="*/ 1 w 41"/>
                <a:gd name="T53" fmla="*/ 1 h 8"/>
                <a:gd name="T54" fmla="*/ 0 w 41"/>
                <a:gd name="T55" fmla="*/ 1 h 8"/>
                <a:gd name="T56" fmla="*/ 1 w 41"/>
                <a:gd name="T57" fmla="*/ 1 h 8"/>
                <a:gd name="T58" fmla="*/ 1488 w 41"/>
                <a:gd name="T59" fmla="*/ 1 h 8"/>
                <a:gd name="T60" fmla="*/ 2214 w 41"/>
                <a:gd name="T61" fmla="*/ 1 h 8"/>
                <a:gd name="T62" fmla="*/ 3889 w 41"/>
                <a:gd name="T63" fmla="*/ 1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8"/>
                <a:gd name="T98" fmla="*/ 41 w 41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8">
                  <a:moveTo>
                    <a:pt x="5" y="1"/>
                  </a:move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solidFill>
              <a:srgbClr val="66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1" name="Freeform 1514">
              <a:extLst>
                <a:ext uri="{FF2B5EF4-FFF2-40B4-BE49-F238E27FC236}">
                  <a16:creationId xmlns:a16="http://schemas.microsoft.com/office/drawing/2014/main" id="{ABD1898D-2A73-46D8-A500-D4BFB0DD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180"/>
              <a:ext cx="40" cy="18"/>
            </a:xfrm>
            <a:custGeom>
              <a:avLst/>
              <a:gdLst>
                <a:gd name="T0" fmla="*/ 0 w 27"/>
                <a:gd name="T1" fmla="*/ 0 h 14"/>
                <a:gd name="T2" fmla="*/ 1 w 27"/>
                <a:gd name="T3" fmla="*/ 0 h 14"/>
                <a:gd name="T4" fmla="*/ 2084 w 27"/>
                <a:gd name="T5" fmla="*/ 1 h 14"/>
                <a:gd name="T6" fmla="*/ 5496 w 27"/>
                <a:gd name="T7" fmla="*/ 1 h 14"/>
                <a:gd name="T8" fmla="*/ 8142 w 27"/>
                <a:gd name="T9" fmla="*/ 162 h 14"/>
                <a:gd name="T10" fmla="*/ 8785 w 27"/>
                <a:gd name="T11" fmla="*/ 208 h 14"/>
                <a:gd name="T12" fmla="*/ 10037 w 27"/>
                <a:gd name="T13" fmla="*/ 208 h 14"/>
                <a:gd name="T14" fmla="*/ 12062 w 27"/>
                <a:gd name="T15" fmla="*/ 267 h 14"/>
                <a:gd name="T16" fmla="*/ 13439 w 27"/>
                <a:gd name="T17" fmla="*/ 343 h 14"/>
                <a:gd name="T18" fmla="*/ 15849 w 27"/>
                <a:gd name="T19" fmla="*/ 441 h 14"/>
                <a:gd name="T20" fmla="*/ 16729 w 27"/>
                <a:gd name="T21" fmla="*/ 491 h 14"/>
                <a:gd name="T22" fmla="*/ 17870 w 27"/>
                <a:gd name="T23" fmla="*/ 567 h 14"/>
                <a:gd name="T24" fmla="*/ 18187 w 27"/>
                <a:gd name="T25" fmla="*/ 567 h 14"/>
                <a:gd name="T26" fmla="*/ 19281 w 27"/>
                <a:gd name="T27" fmla="*/ 729 h 14"/>
                <a:gd name="T28" fmla="*/ 19910 w 27"/>
                <a:gd name="T29" fmla="*/ 811 h 14"/>
                <a:gd name="T30" fmla="*/ 21050 w 27"/>
                <a:gd name="T31" fmla="*/ 937 h 14"/>
                <a:gd name="T32" fmla="*/ 19281 w 27"/>
                <a:gd name="T33" fmla="*/ 811 h 14"/>
                <a:gd name="T34" fmla="*/ 18187 w 27"/>
                <a:gd name="T35" fmla="*/ 787 h 14"/>
                <a:gd name="T36" fmla="*/ 16729 w 27"/>
                <a:gd name="T37" fmla="*/ 729 h 14"/>
                <a:gd name="T38" fmla="*/ 14870 w 27"/>
                <a:gd name="T39" fmla="*/ 567 h 14"/>
                <a:gd name="T40" fmla="*/ 13439 w 27"/>
                <a:gd name="T41" fmla="*/ 491 h 14"/>
                <a:gd name="T42" fmla="*/ 12062 w 27"/>
                <a:gd name="T43" fmla="*/ 343 h 14"/>
                <a:gd name="T44" fmla="*/ 9724 w 27"/>
                <a:gd name="T45" fmla="*/ 343 h 14"/>
                <a:gd name="T46" fmla="*/ 8785 w 27"/>
                <a:gd name="T47" fmla="*/ 208 h 14"/>
                <a:gd name="T48" fmla="*/ 6775 w 27"/>
                <a:gd name="T49" fmla="*/ 208 h 14"/>
                <a:gd name="T50" fmla="*/ 5496 w 27"/>
                <a:gd name="T51" fmla="*/ 162 h 14"/>
                <a:gd name="T52" fmla="*/ 2084 w 27"/>
                <a:gd name="T53" fmla="*/ 1 h 14"/>
                <a:gd name="T54" fmla="*/ 1 w 27"/>
                <a:gd name="T55" fmla="*/ 1 h 14"/>
                <a:gd name="T56" fmla="*/ 0 w 2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14"/>
                <a:gd name="T89" fmla="*/ 27 w 2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14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2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66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2" name="Freeform 1515">
              <a:extLst>
                <a:ext uri="{FF2B5EF4-FFF2-40B4-BE49-F238E27FC236}">
                  <a16:creationId xmlns:a16="http://schemas.microsoft.com/office/drawing/2014/main" id="{225BB4A4-1CFC-4394-8879-4855002E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182"/>
              <a:ext cx="87" cy="106"/>
            </a:xfrm>
            <a:custGeom>
              <a:avLst/>
              <a:gdLst>
                <a:gd name="T0" fmla="*/ 7284 w 59"/>
                <a:gd name="T1" fmla="*/ 415 h 85"/>
                <a:gd name="T2" fmla="*/ 9187 w 59"/>
                <a:gd name="T3" fmla="*/ 333 h 85"/>
                <a:gd name="T4" fmla="*/ 12065 w 59"/>
                <a:gd name="T5" fmla="*/ 233 h 85"/>
                <a:gd name="T6" fmla="*/ 16965 w 59"/>
                <a:gd name="T7" fmla="*/ 150 h 85"/>
                <a:gd name="T8" fmla="*/ 21331 w 59"/>
                <a:gd name="T9" fmla="*/ 1 h 85"/>
                <a:gd name="T10" fmla="*/ 26234 w 59"/>
                <a:gd name="T11" fmla="*/ 0 h 85"/>
                <a:gd name="T12" fmla="*/ 30912 w 59"/>
                <a:gd name="T13" fmla="*/ 0 h 85"/>
                <a:gd name="T14" fmla="*/ 34437 w 59"/>
                <a:gd name="T15" fmla="*/ 2 h 85"/>
                <a:gd name="T16" fmla="*/ 37715 w 59"/>
                <a:gd name="T17" fmla="*/ 233 h 85"/>
                <a:gd name="T18" fmla="*/ 39123 w 59"/>
                <a:gd name="T19" fmla="*/ 415 h 85"/>
                <a:gd name="T20" fmla="*/ 40049 w 59"/>
                <a:gd name="T21" fmla="*/ 686 h 85"/>
                <a:gd name="T22" fmla="*/ 40145 w 59"/>
                <a:gd name="T23" fmla="*/ 879 h 85"/>
                <a:gd name="T24" fmla="*/ 42092 w 59"/>
                <a:gd name="T25" fmla="*/ 1066 h 85"/>
                <a:gd name="T26" fmla="*/ 42092 w 59"/>
                <a:gd name="T27" fmla="*/ 1232 h 85"/>
                <a:gd name="T28" fmla="*/ 43000 w 59"/>
                <a:gd name="T29" fmla="*/ 1420 h 85"/>
                <a:gd name="T30" fmla="*/ 43000 w 59"/>
                <a:gd name="T31" fmla="*/ 1536 h 85"/>
                <a:gd name="T32" fmla="*/ 43000 w 59"/>
                <a:gd name="T33" fmla="*/ 1616 h 85"/>
                <a:gd name="T34" fmla="*/ 42092 w 59"/>
                <a:gd name="T35" fmla="*/ 1781 h 85"/>
                <a:gd name="T36" fmla="*/ 40049 w 59"/>
                <a:gd name="T37" fmla="*/ 1883 h 85"/>
                <a:gd name="T38" fmla="*/ 38684 w 59"/>
                <a:gd name="T39" fmla="*/ 2015 h 85"/>
                <a:gd name="T40" fmla="*/ 35834 w 59"/>
                <a:gd name="T41" fmla="*/ 2066 h 85"/>
                <a:gd name="T42" fmla="*/ 35654 w 59"/>
                <a:gd name="T43" fmla="*/ 2126 h 85"/>
                <a:gd name="T44" fmla="*/ 34437 w 59"/>
                <a:gd name="T45" fmla="*/ 2221 h 85"/>
                <a:gd name="T46" fmla="*/ 32907 w 59"/>
                <a:gd name="T47" fmla="*/ 2302 h 85"/>
                <a:gd name="T48" fmla="*/ 32497 w 59"/>
                <a:gd name="T49" fmla="*/ 2388 h 85"/>
                <a:gd name="T50" fmla="*/ 30912 w 59"/>
                <a:gd name="T51" fmla="*/ 2475 h 85"/>
                <a:gd name="T52" fmla="*/ 29456 w 59"/>
                <a:gd name="T53" fmla="*/ 2575 h 85"/>
                <a:gd name="T54" fmla="*/ 29161 w 59"/>
                <a:gd name="T55" fmla="*/ 2651 h 85"/>
                <a:gd name="T56" fmla="*/ 29161 w 59"/>
                <a:gd name="T57" fmla="*/ 2695 h 85"/>
                <a:gd name="T58" fmla="*/ 28055 w 59"/>
                <a:gd name="T59" fmla="*/ 2796 h 85"/>
                <a:gd name="T60" fmla="*/ 27225 w 59"/>
                <a:gd name="T61" fmla="*/ 3032 h 85"/>
                <a:gd name="T62" fmla="*/ 26234 w 59"/>
                <a:gd name="T63" fmla="*/ 3212 h 85"/>
                <a:gd name="T64" fmla="*/ 25016 w 59"/>
                <a:gd name="T65" fmla="*/ 3436 h 85"/>
                <a:gd name="T66" fmla="*/ 23354 w 59"/>
                <a:gd name="T67" fmla="*/ 3567 h 85"/>
                <a:gd name="T68" fmla="*/ 22936 w 59"/>
                <a:gd name="T69" fmla="*/ 3580 h 85"/>
                <a:gd name="T70" fmla="*/ 22038 w 59"/>
                <a:gd name="T71" fmla="*/ 3454 h 85"/>
                <a:gd name="T72" fmla="*/ 21331 w 59"/>
                <a:gd name="T73" fmla="*/ 3211 h 85"/>
                <a:gd name="T74" fmla="*/ 21331 w 59"/>
                <a:gd name="T75" fmla="*/ 2796 h 85"/>
                <a:gd name="T76" fmla="*/ 21331 w 59"/>
                <a:gd name="T77" fmla="*/ 2513 h 85"/>
                <a:gd name="T78" fmla="*/ 21331 w 59"/>
                <a:gd name="T79" fmla="*/ 2221 h 85"/>
                <a:gd name="T80" fmla="*/ 20274 w 59"/>
                <a:gd name="T81" fmla="*/ 2015 h 85"/>
                <a:gd name="T82" fmla="*/ 19976 w 59"/>
                <a:gd name="T83" fmla="*/ 1846 h 85"/>
                <a:gd name="T84" fmla="*/ 19026 w 59"/>
                <a:gd name="T85" fmla="*/ 1705 h 85"/>
                <a:gd name="T86" fmla="*/ 18463 w 59"/>
                <a:gd name="T87" fmla="*/ 1616 h 85"/>
                <a:gd name="T88" fmla="*/ 17791 w 59"/>
                <a:gd name="T89" fmla="*/ 1536 h 85"/>
                <a:gd name="T90" fmla="*/ 13749 w 59"/>
                <a:gd name="T91" fmla="*/ 1536 h 85"/>
                <a:gd name="T92" fmla="*/ 10741 w 59"/>
                <a:gd name="T93" fmla="*/ 1705 h 85"/>
                <a:gd name="T94" fmla="*/ 7284 w 59"/>
                <a:gd name="T95" fmla="*/ 1915 h 85"/>
                <a:gd name="T96" fmla="*/ 4288 w 59"/>
                <a:gd name="T97" fmla="*/ 2066 h 85"/>
                <a:gd name="T98" fmla="*/ 1972 w 59"/>
                <a:gd name="T99" fmla="*/ 2242 h 85"/>
                <a:gd name="T100" fmla="*/ 1 w 59"/>
                <a:gd name="T101" fmla="*/ 2302 h 85"/>
                <a:gd name="T102" fmla="*/ 0 w 59"/>
                <a:gd name="T103" fmla="*/ 2209 h 85"/>
                <a:gd name="T104" fmla="*/ 0 w 59"/>
                <a:gd name="T105" fmla="*/ 1846 h 85"/>
                <a:gd name="T106" fmla="*/ 1 w 59"/>
                <a:gd name="T107" fmla="*/ 1510 h 85"/>
                <a:gd name="T108" fmla="*/ 1337 w 59"/>
                <a:gd name="T109" fmla="*/ 1232 h 85"/>
                <a:gd name="T110" fmla="*/ 1972 w 59"/>
                <a:gd name="T111" fmla="*/ 1005 h 85"/>
                <a:gd name="T112" fmla="*/ 3350 w 59"/>
                <a:gd name="T113" fmla="*/ 879 h 85"/>
                <a:gd name="T114" fmla="*/ 3350 w 59"/>
                <a:gd name="T115" fmla="*/ 736 h 85"/>
                <a:gd name="T116" fmla="*/ 4940 w 59"/>
                <a:gd name="T117" fmla="*/ 565 h 85"/>
                <a:gd name="T118" fmla="*/ 6230 w 59"/>
                <a:gd name="T119" fmla="*/ 518 h 85"/>
                <a:gd name="T120" fmla="*/ 7284 w 59"/>
                <a:gd name="T121" fmla="*/ 415 h 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85"/>
                <a:gd name="T185" fmla="*/ 59 w 59"/>
                <a:gd name="T186" fmla="*/ 85 h 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85">
                  <a:moveTo>
                    <a:pt x="10" y="10"/>
                  </a:moveTo>
                  <a:lnTo>
                    <a:pt x="12" y="8"/>
                  </a:lnTo>
                  <a:lnTo>
                    <a:pt x="16" y="6"/>
                  </a:lnTo>
                  <a:lnTo>
                    <a:pt x="23" y="4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4" y="16"/>
                  </a:lnTo>
                  <a:lnTo>
                    <a:pt x="55" y="21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8" y="33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7" y="42"/>
                  </a:lnTo>
                  <a:lnTo>
                    <a:pt x="54" y="44"/>
                  </a:lnTo>
                  <a:lnTo>
                    <a:pt x="52" y="47"/>
                  </a:lnTo>
                  <a:lnTo>
                    <a:pt x="49" y="49"/>
                  </a:lnTo>
                  <a:lnTo>
                    <a:pt x="48" y="50"/>
                  </a:lnTo>
                  <a:lnTo>
                    <a:pt x="47" y="52"/>
                  </a:lnTo>
                  <a:lnTo>
                    <a:pt x="45" y="54"/>
                  </a:lnTo>
                  <a:lnTo>
                    <a:pt x="44" y="56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9" y="62"/>
                  </a:lnTo>
                  <a:lnTo>
                    <a:pt x="39" y="63"/>
                  </a:lnTo>
                  <a:lnTo>
                    <a:pt x="38" y="66"/>
                  </a:lnTo>
                  <a:lnTo>
                    <a:pt x="37" y="71"/>
                  </a:lnTo>
                  <a:lnTo>
                    <a:pt x="35" y="76"/>
                  </a:lnTo>
                  <a:lnTo>
                    <a:pt x="34" y="80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0" y="81"/>
                  </a:lnTo>
                  <a:lnTo>
                    <a:pt x="29" y="75"/>
                  </a:lnTo>
                  <a:lnTo>
                    <a:pt x="29" y="66"/>
                  </a:lnTo>
                  <a:lnTo>
                    <a:pt x="29" y="59"/>
                  </a:lnTo>
                  <a:lnTo>
                    <a:pt x="29" y="52"/>
                  </a:lnTo>
                  <a:lnTo>
                    <a:pt x="28" y="47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5" y="38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5" y="40"/>
                  </a:lnTo>
                  <a:lnTo>
                    <a:pt x="10" y="45"/>
                  </a:lnTo>
                  <a:lnTo>
                    <a:pt x="6" y="49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9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0" y="10"/>
                  </a:lnTo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0994DB0C-3D3E-4D75-827E-50AAEB80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372D5A8D-5139-4790-840E-F610D9C3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7772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 b="1" u="sng">
                <a:solidFill>
                  <a:schemeClr val="accent2"/>
                </a:solidFill>
              </a:rPr>
              <a:t>Consecuencias de los Accidentes </a:t>
            </a:r>
            <a:endParaRPr lang="es-ES" altLang="en-US" sz="3600" b="1" u="sng">
              <a:solidFill>
                <a:schemeClr val="accent2"/>
              </a:solidFill>
            </a:endParaRP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E8BBCC14-BEA9-4123-9E7A-E34E75FDB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12875"/>
            <a:ext cx="3810000" cy="41148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n-US" sz="2400" b="1" u="sng"/>
              <a:t>Consecuencia para la Empresa:</a:t>
            </a:r>
          </a:p>
          <a:p>
            <a:pPr eaLnBrk="1" hangingPunct="1"/>
            <a:r>
              <a:rPr lang="es-MX" altLang="en-US" sz="2000"/>
              <a:t>Pagos extraordinarios</a:t>
            </a:r>
          </a:p>
          <a:p>
            <a:pPr eaLnBrk="1" hangingPunct="1"/>
            <a:r>
              <a:rPr lang="es-MX" altLang="en-US" sz="2000"/>
              <a:t>Falta de ánimo en los trabajadores</a:t>
            </a:r>
          </a:p>
          <a:p>
            <a:pPr eaLnBrk="1" hangingPunct="1"/>
            <a:r>
              <a:rPr lang="es-MX" altLang="en-US" sz="2000"/>
              <a:t>Sobre tiempos.</a:t>
            </a:r>
          </a:p>
          <a:p>
            <a:pPr eaLnBrk="1" hangingPunct="1"/>
            <a:r>
              <a:rPr lang="es-MX" altLang="en-US" sz="2000"/>
              <a:t>Menor rendimiento</a:t>
            </a:r>
          </a:p>
          <a:p>
            <a:pPr eaLnBrk="1" hangingPunct="1"/>
            <a:r>
              <a:rPr lang="es-MX" altLang="en-US" sz="2000"/>
              <a:t>Etc.</a:t>
            </a:r>
            <a:endParaRPr lang="es-ES" altLang="en-US" sz="2000"/>
          </a:p>
        </p:txBody>
      </p:sp>
      <p:pic>
        <p:nvPicPr>
          <p:cNvPr id="47109" name="Picture 4" descr="grafico">
            <a:extLst>
              <a:ext uri="{FF2B5EF4-FFF2-40B4-BE49-F238E27FC236}">
                <a16:creationId xmlns:a16="http://schemas.microsoft.com/office/drawing/2014/main" id="{57ADD6E7-2434-4197-8194-0A74FCD9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01788"/>
            <a:ext cx="50403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BE474ED0-5CBC-4396-9D60-2977E253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70AEDD01-D567-4695-B84C-349D1980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9275"/>
            <a:ext cx="6392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b="1" u="sng"/>
              <a:t>COSTOS DE LOS ACCIDENTES</a:t>
            </a:r>
          </a:p>
        </p:txBody>
      </p:sp>
      <p:pic>
        <p:nvPicPr>
          <p:cNvPr id="48132" name="Picture 3" descr="agua">
            <a:extLst>
              <a:ext uri="{FF2B5EF4-FFF2-40B4-BE49-F238E27FC236}">
                <a16:creationId xmlns:a16="http://schemas.microsoft.com/office/drawing/2014/main" id="{BC5CE019-6F4A-4550-9612-4F7F559D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46405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4">
            <a:extLst>
              <a:ext uri="{FF2B5EF4-FFF2-40B4-BE49-F238E27FC236}">
                <a16:creationId xmlns:a16="http://schemas.microsoft.com/office/drawing/2014/main" id="{50895940-0457-44E6-8641-EF1EA2CD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700213"/>
            <a:ext cx="407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Costos Asegurados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         Organismo Administrador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400"/>
          </a:p>
        </p:txBody>
      </p:sp>
      <p:sp>
        <p:nvSpPr>
          <p:cNvPr id="48134" name="Line 5">
            <a:extLst>
              <a:ext uri="{FF2B5EF4-FFF2-40B4-BE49-F238E27FC236}">
                <a16:creationId xmlns:a16="http://schemas.microsoft.com/office/drawing/2014/main" id="{E3BE7655-89B0-4FC3-8882-EF0E957C6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492375"/>
            <a:ext cx="7704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CD810F78-AE49-43CB-804D-454F99A2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781300"/>
            <a:ext cx="314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   Costos no Asegurados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/>
              <a:t>Empresa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28E068-20F0-4E1F-A2F4-0B42632E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A9E0E90-CDD5-4657-B83C-4761F8E8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pPr eaLnBrk="1" hangingPunct="1"/>
            <a:br>
              <a:rPr lang="es-ES_tradnl" altLang="en-US" sz="2400" b="1">
                <a:latin typeface="Verdana" panose="020B0604030504040204" pitchFamily="34" charset="0"/>
              </a:rPr>
            </a:br>
            <a:endParaRPr lang="es-ES_tradnl" altLang="en-US" sz="3200" b="1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6F87717B-C8FF-4750-ADB7-B569D7D8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7467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 b="1" u="sng">
                <a:solidFill>
                  <a:srgbClr val="FF0000"/>
                </a:solidFill>
              </a:rPr>
              <a:t>FACTORES DE LOS ACCIDENTES</a:t>
            </a:r>
            <a:endParaRPr lang="es-ES" altLang="en-US" sz="3600" b="1" u="sng">
              <a:solidFill>
                <a:srgbClr val="FF0000"/>
              </a:solidFill>
            </a:endParaRPr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609E046A-978C-48EB-BBA3-5BBE8DB00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847013" cy="3768725"/>
          </a:xfrm>
          <a:solidFill>
            <a:srgbClr val="CCFF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n-US" sz="2800" b="1">
                <a:solidFill>
                  <a:schemeClr val="accent2"/>
                </a:solidFill>
              </a:rPr>
              <a:t>FUENTE</a:t>
            </a:r>
            <a:r>
              <a:rPr lang="es-MX" altLang="en-US" sz="2800">
                <a:solidFill>
                  <a:schemeClr val="accent2"/>
                </a:solidFill>
              </a:rPr>
              <a:t>:</a:t>
            </a:r>
            <a:r>
              <a:rPr lang="es-MX" altLang="en-US" sz="2800"/>
              <a:t> </a:t>
            </a:r>
            <a:r>
              <a:rPr lang="es-MX" altLang="en-US" sz="2400" b="1"/>
              <a:t>Es el trabajo que la persona realizaba en el momento que le ocurrió el Accidente.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400" b="1"/>
          </a:p>
          <a:p>
            <a:pPr eaLnBrk="1" hangingPunct="1">
              <a:lnSpc>
                <a:spcPct val="90000"/>
              </a:lnSpc>
            </a:pPr>
            <a:r>
              <a:rPr lang="es-MX" altLang="en-US" sz="2800" b="1">
                <a:solidFill>
                  <a:schemeClr val="accent2"/>
                </a:solidFill>
              </a:rPr>
              <a:t>AGENTE</a:t>
            </a:r>
            <a:r>
              <a:rPr lang="es-MX" altLang="en-US" sz="2800">
                <a:solidFill>
                  <a:schemeClr val="accent2"/>
                </a:solidFill>
              </a:rPr>
              <a:t>:</a:t>
            </a:r>
            <a:r>
              <a:rPr lang="es-MX" altLang="en-US" sz="2800"/>
              <a:t> </a:t>
            </a:r>
            <a:r>
              <a:rPr lang="es-MX" altLang="en-US" sz="2400" b="1"/>
              <a:t>Es el elemento físico del ambiente que tiene participación en el accidente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400" b="1"/>
          </a:p>
          <a:p>
            <a:pPr eaLnBrk="1" hangingPunct="1">
              <a:lnSpc>
                <a:spcPct val="90000"/>
              </a:lnSpc>
            </a:pPr>
            <a:r>
              <a:rPr lang="es-MX" altLang="en-US" sz="2800" b="1">
                <a:solidFill>
                  <a:schemeClr val="accent2"/>
                </a:solidFill>
              </a:rPr>
              <a:t>TIPO</a:t>
            </a:r>
            <a:r>
              <a:rPr lang="es-MX" altLang="en-US" sz="2800">
                <a:solidFill>
                  <a:schemeClr val="accent2"/>
                </a:solidFill>
              </a:rPr>
              <a:t>: </a:t>
            </a:r>
            <a:r>
              <a:rPr lang="es-MX" altLang="en-US" sz="2400" b="1"/>
              <a:t>Es la forma en que se produce el CONTACTO entre la persona y el objeto del ambiente</a:t>
            </a:r>
            <a:endParaRPr lang="es-E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6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EB4A47F-7B4C-43B5-B136-76F4EDC6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4D4B57EA-5755-4D3F-AC53-58149442A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4400">
                <a:solidFill>
                  <a:schemeClr val="accent2"/>
                </a:solidFill>
              </a:rPr>
              <a:t>Tipos de Accidentes</a:t>
            </a:r>
            <a:endParaRPr lang="es-ES" altLang="en-US" sz="4400">
              <a:solidFill>
                <a:schemeClr val="accent2"/>
              </a:solidFill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77D8D83C-93EF-4F64-B7DF-47B396E4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81075"/>
            <a:ext cx="7561262" cy="49688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n-US" sz="2800"/>
              <a:t>Tocado Por (ácidos, vapor, electricidad, etc.)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Golpeado Por ( objeto en movimiento 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Golpeado Contra (objetos que sobresalen)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Caídas de Distinto Nivel (cae a un nivel inferior)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Caídas de Igual Nivel (tropezones, resbalones 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Atrapamientos (dos objetos en movimiento)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Contacto Con (equipos energizados,sust.químicas,etc.)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Sobreesfuerzos (manejo de materiales)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800"/>
              <a:t>Exposición a (calor- frío, ruido, radiaciones, etc.)</a:t>
            </a:r>
          </a:p>
          <a:p>
            <a:pPr eaLnBrk="1" hangingPunct="1">
              <a:lnSpc>
                <a:spcPct val="90000"/>
              </a:lnSpc>
            </a:pPr>
            <a:endParaRPr lang="es-E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68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A5FF293D-0C26-44F6-B370-67B2B88E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C1B24EE-202C-445E-A9C2-719A654F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95400"/>
            <a:ext cx="777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n-US" sz="5400" b="1" u="sng"/>
              <a:t>CONCEPTOS BASICOS HIGIENE INDUSTRIAL</a:t>
            </a:r>
            <a:endParaRPr lang="es-ES_tradnl" altLang="en-US" sz="4400" b="1" u="sng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AC37A5-6715-4DE7-970B-2D017C92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1386CC8-E935-497A-B7EB-0812BA1C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4400" b="1" u="sng">
                <a:solidFill>
                  <a:srgbClr val="FF0000"/>
                </a:solidFill>
              </a:rPr>
              <a:t>HIGIENE INDUSTRIAL</a:t>
            </a:r>
            <a:endParaRPr lang="es-ES" altLang="en-US" sz="4400" b="1" u="sng">
              <a:solidFill>
                <a:srgbClr val="FF0000"/>
              </a:solidFill>
            </a:endParaRP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51024EE1-1592-483C-B288-73782532B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08050"/>
            <a:ext cx="6781800" cy="2162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s-MX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 HIGIENE INDUSTRIAL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Lograr que todos los trabajadores estén libres de Enfermedades Profesionales, producidas por la manipulación de ciertas sustancias o por estar expuestas a ellas</a:t>
            </a:r>
          </a:p>
        </p:txBody>
      </p:sp>
      <p:pic>
        <p:nvPicPr>
          <p:cNvPr id="53253" name="Picture 4" descr="pa1">
            <a:extLst>
              <a:ext uri="{FF2B5EF4-FFF2-40B4-BE49-F238E27FC236}">
                <a16:creationId xmlns:a16="http://schemas.microsoft.com/office/drawing/2014/main" id="{C828498F-02AE-4AF4-966D-E6D36DBA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16263"/>
            <a:ext cx="3673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BFEFE3-0DEF-4ECF-B290-8385BEFA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B5B637D-B014-48E7-8E32-6F26E9048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>
                <a:solidFill>
                  <a:srgbClr val="FF3300"/>
                </a:solidFill>
              </a:rPr>
              <a:t>Concepto de Prevención de Riesgos</a:t>
            </a:r>
            <a:endParaRPr lang="es-ES" altLang="en-US" sz="3600">
              <a:solidFill>
                <a:srgbClr val="FF33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7D56185-A525-4206-B39A-BBED036F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33600"/>
            <a:ext cx="7620000" cy="36004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n-US" sz="2800"/>
              <a:t>- Conjunto de actividades destinadas a evitar la ocurrencia de  Accidentes del Trabajo y  Enfermedades Laborales.</a:t>
            </a:r>
          </a:p>
          <a:p>
            <a:pPr eaLnBrk="1" hangingPunct="1">
              <a:buFontTx/>
              <a:buNone/>
            </a:pPr>
            <a:endParaRPr lang="es-MX" altLang="en-US" sz="2800"/>
          </a:p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s-ES_tradnl" altLang="en-US" sz="2800"/>
              <a:t>- Es la técnica que permite el reconocimiento - evaluación 	y control de riesgos ambientales que puedan causar accidentes y/o enfermedades profesionales</a:t>
            </a:r>
            <a:endParaRPr kumimoji="1" lang="es-ES_tradnl" altLang="en-US" b="1"/>
          </a:p>
          <a:p>
            <a:pPr algn="ctr" eaLnBrk="1" hangingPunct="1">
              <a:buFontTx/>
              <a:buNone/>
            </a:pPr>
            <a:endParaRPr lang="es-E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30B802F-80AE-431B-8CEA-2766D53F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94B498B-2D17-4CF7-A11E-F05780168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170738" cy="2514600"/>
          </a:xfrm>
          <a:noFill/>
        </p:spPr>
        <p:txBody>
          <a:bodyPr lIns="90488" tIns="44450" rIns="90488" bIns="44450"/>
          <a:lstStyle/>
          <a:p>
            <a:pPr algn="just" eaLnBrk="1" hangingPunct="1">
              <a:spcBef>
                <a:spcPct val="30000"/>
              </a:spcBef>
            </a:pPr>
            <a:r>
              <a:rPr lang="es-ES_tradnl" altLang="en-US"/>
              <a:t>Evitar que los trabajadores adquieran enfermedades ocupacionales mediante el reconocimiento, evaluación y control del ambiente laboral.</a:t>
            </a:r>
            <a:endParaRPr lang="es-ES_tradnl" altLang="en-US" sz="2800" b="1">
              <a:solidFill>
                <a:srgbClr val="081D58"/>
              </a:solidFill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92FC2E7-1FBA-4A6D-9902-93C42E4A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81000"/>
            <a:ext cx="8583612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s-ES_tradnl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OBJETIVOS DE LA HIGIENE INDUSTRIAL</a:t>
            </a: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B1B99A5-9811-41F7-9784-EB1C233F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B58E4B6-6021-40E9-B386-0963E054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b="1" u="sng"/>
              <a:t>ENFERMEDAD PROFESIONAL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AEEA1BEE-4471-44A8-BB60-E272C77B8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20900"/>
            <a:ext cx="7197725" cy="30273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_tradnl" altLang="en-US" sz="2800"/>
              <a:t>	</a:t>
            </a:r>
            <a:r>
              <a:rPr lang="es-ES_tradnl" altLang="en-US" sz="2800">
                <a:latin typeface="Helvetica" panose="020B0604020202020204" pitchFamily="34" charset="0"/>
              </a:rPr>
              <a:t>Para efectos legales se define como Enfermedad Profesional “La causada de una manera directa por el ejercicio de la profesión o el trabajo que realice una persona y que le produzca incapacidad o muerte”. Es lenta e insidiosa y puede ser reversible o no.-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7B71C81D-A8D7-4EEF-A5F4-45FAC42D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F73478A-D718-4D28-BBAA-CEEFB9BE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6248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4000" b="1" u="sng">
                <a:solidFill>
                  <a:schemeClr val="tx2"/>
                </a:solidFill>
                <a:latin typeface="Helvetica" panose="020B0604020202020204" pitchFamily="34" charset="0"/>
              </a:rPr>
              <a:t>Enfermedad Profesional</a:t>
            </a:r>
            <a:endParaRPr lang="es-ES_tradnl" altLang="en-US" sz="4000" u="sng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DED4246-63C8-4DD1-974F-3E135F9F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723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Symbol" panose="05050102010706020507" pitchFamily="18" charset="2"/>
              <a:buNone/>
            </a:pPr>
            <a:r>
              <a:rPr lang="es-ES_tradnl" altLang="en-US">
                <a:latin typeface="Helvetica" panose="020B0604020202020204" pitchFamily="34" charset="0"/>
              </a:rPr>
              <a:t>	Pueden ser adquiridas por la acción de:</a:t>
            </a:r>
          </a:p>
          <a:p>
            <a:pPr eaLnBrk="1" hangingPunct="1">
              <a:lnSpc>
                <a:spcPct val="130000"/>
              </a:lnSpc>
              <a:buFont typeface="Symbol" panose="05050102010706020507" pitchFamily="18" charset="2"/>
              <a:buAutoNum type="arabicPeriod"/>
            </a:pPr>
            <a:r>
              <a:rPr lang="es-ES_tradnl" altLang="en-US">
                <a:solidFill>
                  <a:srgbClr val="FF0000"/>
                </a:solidFill>
                <a:latin typeface="Helvetica" panose="020B0604020202020204" pitchFamily="34" charset="0"/>
              </a:rPr>
              <a:t>Sustancias Químicas.</a:t>
            </a:r>
          </a:p>
          <a:p>
            <a:pPr eaLnBrk="1" hangingPunct="1">
              <a:lnSpc>
                <a:spcPct val="130000"/>
              </a:lnSpc>
              <a:buFont typeface="Symbol" panose="05050102010706020507" pitchFamily="18" charset="2"/>
              <a:buAutoNum type="arabicPeriod"/>
            </a:pPr>
            <a:r>
              <a:rPr lang="es-ES_tradnl" altLang="en-US">
                <a:solidFill>
                  <a:srgbClr val="FF0000"/>
                </a:solidFill>
                <a:latin typeface="Helvetica" panose="020B0604020202020204" pitchFamily="34" charset="0"/>
              </a:rPr>
              <a:t>Energías o físicas</a:t>
            </a:r>
          </a:p>
          <a:p>
            <a:pPr eaLnBrk="1" hangingPunct="1">
              <a:lnSpc>
                <a:spcPct val="130000"/>
              </a:lnSpc>
              <a:buFont typeface="Symbol" panose="05050102010706020507" pitchFamily="18" charset="2"/>
              <a:buAutoNum type="arabicPeriod"/>
            </a:pPr>
            <a:r>
              <a:rPr lang="es-ES_tradnl" altLang="en-US">
                <a:solidFill>
                  <a:srgbClr val="FF0000"/>
                </a:solidFill>
                <a:latin typeface="Helvetica" panose="020B0604020202020204" pitchFamily="34" charset="0"/>
              </a:rPr>
              <a:t>Agentes Biológicos</a:t>
            </a:r>
            <a:r>
              <a:rPr lang="es-ES_tradnl" altLang="en-US">
                <a:latin typeface="Helvetica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C6F0CB1-40E1-40AB-8B7B-143D42A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DBBE887-FE4F-4D83-9B2A-F5955AE2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400" b="1" u="sng"/>
              <a:t>FORMAS  DE ADQUIRIR UNA</a:t>
            </a:r>
            <a:r>
              <a:rPr lang="es-ES_tradnl" altLang="en-US" sz="1600" b="1" u="sng">
                <a:latin typeface="Arial" panose="020B0604020202020204" pitchFamily="34" charset="0"/>
              </a:rPr>
              <a:t> </a:t>
            </a:r>
            <a:r>
              <a:rPr lang="es-ES_tradnl" altLang="en-US" sz="2400" b="1" u="sng"/>
              <a:t>ENFERMEDAD PROFESIONAL</a:t>
            </a: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22CE3355-B549-4665-B2AC-12E4161E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267200"/>
          </a:xfrm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s-ES_tradnl" altLang="en-US" sz="2400">
                <a:latin typeface="Helvetica" panose="020B0604020202020204" pitchFamily="34" charset="0"/>
              </a:rPr>
              <a:t>	</a:t>
            </a:r>
            <a:r>
              <a:rPr lang="es-ES_tradnl" altLang="en-US" sz="2800">
                <a:latin typeface="Helvetica" panose="020B0604020202020204" pitchFamily="34" charset="0"/>
              </a:rPr>
              <a:t>Se encuentran además condicionadas por: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AutoNum type="arabicPeriod"/>
            </a:pPr>
            <a:r>
              <a:rPr lang="es-ES_tradnl" altLang="en-US" sz="2800" b="1">
                <a:latin typeface="Helvetica" panose="020B0604020202020204" pitchFamily="34" charset="0"/>
              </a:rPr>
              <a:t>Tipo de agente</a:t>
            </a:r>
            <a:r>
              <a:rPr lang="es-ES_tradnl" altLang="en-US" sz="2800">
                <a:latin typeface="Helvetica" panose="020B0604020202020204" pitchFamily="34" charset="0"/>
              </a:rPr>
              <a:t>. (Químicos, Físicos, Biológicos).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AutoNum type="arabicPeriod"/>
            </a:pPr>
            <a:r>
              <a:rPr lang="es-ES_tradnl" altLang="en-US" sz="2800" b="1">
                <a:latin typeface="Helvetica" panose="020B0604020202020204" pitchFamily="34" charset="0"/>
              </a:rPr>
              <a:t>Nivel de Concentración</a:t>
            </a:r>
            <a:r>
              <a:rPr lang="es-ES_tradnl" altLang="en-US" sz="2800">
                <a:latin typeface="Helvetica" panose="020B0604020202020204" pitchFamily="34" charset="0"/>
              </a:rPr>
              <a:t>. (A mayor nivel mayor es el riesgo)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6DF506B-5110-4AFA-879E-9CD3DB8C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42146D6-F1E2-4C68-9CF5-B7D9DA1EF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AutoNum type="arabicPeriod" startAt="3"/>
            </a:pPr>
            <a:r>
              <a:rPr lang="es-ES_tradnl" altLang="en-US" b="1">
                <a:latin typeface="Helvetica" panose="020B0604020202020204" pitchFamily="34" charset="0"/>
              </a:rPr>
              <a:t>Tiempo de Exposición</a:t>
            </a:r>
            <a:r>
              <a:rPr lang="es-ES_tradnl" altLang="en-US">
                <a:latin typeface="Helvetica" panose="020B0604020202020204" pitchFamily="34" charset="0"/>
              </a:rPr>
              <a:t>. (Directamente Proporcional)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Symbol" panose="05050102010706020507" pitchFamily="18" charset="2"/>
              <a:buAutoNum type="arabicPeriod" startAt="3"/>
            </a:pPr>
            <a:r>
              <a:rPr lang="es-ES_tradnl" altLang="en-US" b="1">
                <a:latin typeface="Helvetica" panose="020B0604020202020204" pitchFamily="34" charset="0"/>
              </a:rPr>
              <a:t>Características del Trabajador</a:t>
            </a:r>
            <a:r>
              <a:rPr lang="es-ES_tradnl" altLang="en-US">
                <a:latin typeface="Helvetica" panose="020B0604020202020204" pitchFamily="34" charset="0"/>
              </a:rPr>
              <a:t>. (características genéticas, edad, sexo, estado de salud, etc.).</a:t>
            </a:r>
          </a:p>
          <a:p>
            <a:pPr marL="609600" indent="-609600" eaLnBrk="1" hangingPunct="1"/>
            <a:endParaRPr lang="es-E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35BF8A71-2F14-4DD9-B588-276FB470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8D5CDED-72FB-4268-9C2B-5726B51A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143000"/>
            <a:ext cx="7162800" cy="25908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413E816-B7DF-44E3-B1BF-C7EC93D5F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47498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6600" b="1">
                <a:solidFill>
                  <a:srgbClr val="FB220B"/>
                </a:solidFill>
              </a:rPr>
              <a:t>RIESGO</a:t>
            </a:r>
            <a:endParaRPr lang="es-ES_tradnl" altLang="en-US" sz="4800" b="1">
              <a:solidFill>
                <a:srgbClr val="FAFD00"/>
              </a:solidFill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C11A588F-72AD-4B6C-B469-18D13932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179513"/>
            <a:ext cx="71469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98438" indent="-198438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5000"/>
              </a:spcBef>
              <a:buFontTx/>
              <a:buNone/>
            </a:pPr>
            <a:r>
              <a:rPr lang="es-ES_tradnl" altLang="en-US" sz="3600" b="1">
                <a:latin typeface="Arial" panose="020B0604020202020204" pitchFamily="34" charset="0"/>
              </a:rPr>
              <a:t>Es el potencial de pérdidas que impone una situación anómala</a:t>
            </a:r>
          </a:p>
          <a:p>
            <a:pPr algn="ctr">
              <a:spcBef>
                <a:spcPct val="35000"/>
              </a:spcBef>
              <a:buFontTx/>
              <a:buNone/>
            </a:pPr>
            <a:r>
              <a:rPr lang="es-ES_tradnl" altLang="en-US" sz="3600" b="1">
                <a:latin typeface="Arial" panose="020B0604020202020204" pitchFamily="34" charset="0"/>
              </a:rPr>
              <a:t>sobre el sistema o un proceso productivo.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E157507-4B88-456A-B907-3E906B48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4800600"/>
            <a:ext cx="8721725" cy="94773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marL="185738" indent="-185738" algn="ctr" defTabSz="762000">
              <a:spcBef>
                <a:spcPct val="35000"/>
              </a:spcBef>
              <a:defRPr/>
            </a:pP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¡¡EL RIESGO HACE QUE EL LOGRO DE LOS </a:t>
            </a:r>
          </a:p>
          <a:p>
            <a:pPr marL="185738" indent="-185738" algn="ctr" defTabSz="762000">
              <a:spcBef>
                <a:spcPct val="35000"/>
              </a:spcBef>
              <a:defRPr/>
            </a:pP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OBJETIVOS OPERACIONALES SEA INCIERTO!!</a:t>
            </a:r>
          </a:p>
        </p:txBody>
      </p:sp>
      <p:sp>
        <p:nvSpPr>
          <p:cNvPr id="8199" name="AutoShape 6">
            <a:extLst>
              <a:ext uri="{FF2B5EF4-FFF2-40B4-BE49-F238E27FC236}">
                <a16:creationId xmlns:a16="http://schemas.microsoft.com/office/drawing/2014/main" id="{CF2E90C5-2779-4D90-B5F1-64DEB86CDDB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401344" y="3856831"/>
            <a:ext cx="762000" cy="973138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0000FF"/>
              </a:gs>
              <a:gs pos="100000">
                <a:schemeClr val="tx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226BACDF-D164-4DBA-B3B8-1C71B4CA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7DD0044-1BB2-4650-8981-33588DD01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3600"/>
              <a:t>La Prevención de Riesgo la podemos dividir en:</a:t>
            </a:r>
            <a:endParaRPr lang="es-ES" altLang="en-US" sz="360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C8FA7A97-B78A-43D7-8D63-894924DC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7239000" cy="21336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MX" altLang="en-US" sz="2800"/>
              <a:t>Seguridad Industrial        Accidente del trabajo</a:t>
            </a:r>
          </a:p>
          <a:p>
            <a:pPr eaLnBrk="1" hangingPunct="1"/>
            <a:endParaRPr lang="es-MX" altLang="en-US" sz="2800"/>
          </a:p>
          <a:p>
            <a:pPr eaLnBrk="1" hangingPunct="1"/>
            <a:r>
              <a:rPr lang="es-MX" altLang="en-US" sz="2800"/>
              <a:t>Higiene Industrial</a:t>
            </a:r>
            <a:r>
              <a:rPr lang="es-MX" altLang="en-US"/>
              <a:t>         </a:t>
            </a:r>
            <a:r>
              <a:rPr lang="es-MX" altLang="en-US" sz="2800"/>
              <a:t>Enfer. Profesional</a:t>
            </a:r>
            <a:endParaRPr lang="es-ES" altLang="en-US" sz="2800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2DEE4506-7D0C-4B19-9CC4-467AD807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67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6A88D2B3-666F-4089-AE5F-46775AC5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build="p" animBg="1" autoUpdateAnimBg="0"/>
      <p:bldP spid="3082" grpId="0" animBg="1"/>
      <p:bldP spid="30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E540107C-BFA0-46DB-A449-FD75C219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C31B07B-2236-4803-B849-EB73EE2B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05263"/>
            <a:ext cx="7620000" cy="1095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_tradnl" altLang="en-US"/>
              <a:t>  </a:t>
            </a:r>
            <a:endParaRPr lang="es-ES_tradnl" altLang="en-US" sz="2400" b="1">
              <a:solidFill>
                <a:srgbClr val="790015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F74ABE9-C035-4796-9A46-FC5435DA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7772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800" b="1">
                <a:solidFill>
                  <a:srgbClr val="FF0000"/>
                </a:solidFill>
              </a:rPr>
              <a:t>	</a:t>
            </a:r>
            <a:r>
              <a:rPr lang="es-ES_tradnl" altLang="en-US" sz="4000" b="1" u="sng">
                <a:solidFill>
                  <a:srgbClr val="FF0000"/>
                </a:solidFill>
              </a:rPr>
              <a:t>ACCIDENTE DE TRABAJO</a:t>
            </a:r>
            <a:endParaRPr lang="es-ES_tradnl" altLang="en-US" sz="28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>
            <a:extLst>
              <a:ext uri="{FF2B5EF4-FFF2-40B4-BE49-F238E27FC236}">
                <a16:creationId xmlns:a16="http://schemas.microsoft.com/office/drawing/2014/main" id="{A412D80F-6218-4542-A335-A2EB9501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20713"/>
            <a:ext cx="87407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800" b="1" u="sng">
                <a:latin typeface="Arial" panose="020B0604020202020204" pitchFamily="34" charset="0"/>
              </a:rPr>
              <a:t>Accidente Laboral </a:t>
            </a:r>
            <a:r>
              <a:rPr lang="es-ES_tradnl" altLang="en-US" sz="2800" b="1">
                <a:latin typeface="Arial" panose="020B0604020202020204" pitchFamily="34" charset="0"/>
              </a:rPr>
              <a:t>La ley 24.557 sobre riesgos del trabajo en la </a:t>
            </a:r>
            <a:r>
              <a:rPr lang="es-ES_tradnl" altLang="en-US" sz="2800" b="1">
                <a:solidFill>
                  <a:srgbClr val="FF0000"/>
                </a:solidFill>
                <a:latin typeface="Arial" panose="020B0604020202020204" pitchFamily="34" charset="0"/>
                <a:hlinkClick r:id="rId2" tooltip="Argentina"/>
              </a:rPr>
              <a:t>Argentina</a:t>
            </a:r>
            <a:r>
              <a:rPr lang="es-ES_tradnl" altLang="en-US" sz="2800" b="1">
                <a:latin typeface="Arial" panose="020B0604020202020204" pitchFamily="34" charset="0"/>
              </a:rPr>
              <a:t> define al </a:t>
            </a:r>
            <a:r>
              <a:rPr lang="es-ES_tradnl" altLang="en-US" sz="2800" b="1">
                <a:latin typeface="Arial" panose="020B0604020202020204" pitchFamily="34" charset="0"/>
                <a:hlinkClick r:id="rId3" tooltip="accidente"/>
              </a:rPr>
              <a:t>accidente</a:t>
            </a:r>
            <a:r>
              <a:rPr lang="es-ES_tradnl" altLang="en-US" sz="2800" b="1">
                <a:latin typeface="Arial" panose="020B0604020202020204" pitchFamily="34" charset="0"/>
              </a:rPr>
              <a:t> de trabajo en su </a:t>
            </a:r>
            <a:r>
              <a:rPr lang="es-ES_tradnl" altLang="en-US" sz="2800" b="1">
                <a:latin typeface="Arial" panose="020B0604020202020204" pitchFamily="34" charset="0"/>
                <a:hlinkClick r:id="rId4" tooltip="artículo"/>
              </a:rPr>
              <a:t>artículo</a:t>
            </a:r>
            <a:r>
              <a:rPr lang="es-ES_tradnl" altLang="en-US" sz="2800" b="1">
                <a:latin typeface="Arial" panose="020B0604020202020204" pitchFamily="34" charset="0"/>
              </a:rPr>
              <a:t> 6, como el </a:t>
            </a:r>
            <a:r>
              <a:rPr lang="es-ES_tradnl" altLang="en-US" sz="2800" b="1">
                <a:latin typeface="Arial" panose="020B0604020202020204" pitchFamily="34" charset="0"/>
                <a:hlinkClick r:id="rId5" tooltip="acontecimiento"/>
              </a:rPr>
              <a:t>acontecimiento</a:t>
            </a:r>
            <a:r>
              <a:rPr lang="es-ES_tradnl" altLang="en-US" sz="2800" b="1">
                <a:latin typeface="Arial" panose="020B0604020202020204" pitchFamily="34" charset="0"/>
              </a:rPr>
              <a:t> violento , súbito (repentino) e irreversible que ocurra en ocasión del trabajo en relación de dependencia, comprendiendo también el trayecto de ida y vuelta al lugar de desempeño laboral (“in itinere”). </a:t>
            </a:r>
            <a:br>
              <a:rPr lang="es-ES_tradnl" altLang="en-US" sz="2800" b="1">
                <a:latin typeface="Arial" panose="020B0604020202020204" pitchFamily="34" charset="0"/>
              </a:rPr>
            </a:br>
            <a:endParaRPr lang="es-AR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26A0FF0E-312B-4B88-9CCF-A304F15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D2CD692-57B7-4408-8DCF-6A58CC65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2819400"/>
            <a:ext cx="7454900" cy="25908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23A751C-687A-42EB-9726-43D15D6B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n-US" sz="4500" b="1">
                <a:solidFill>
                  <a:srgbClr val="FB220B"/>
                </a:solidFill>
                <a:latin typeface="Futura XBlk BT" pitchFamily="34" charset="0"/>
              </a:rPr>
              <a:t>INCIDENTE</a:t>
            </a:r>
            <a:endParaRPr lang="es-ES_tradnl" altLang="en-US" sz="4500" b="1">
              <a:solidFill>
                <a:srgbClr val="FB220B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BFB2AA-533E-45A0-9DE6-C515FE95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849563"/>
            <a:ext cx="7675562" cy="2552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marL="388938" indent="-388938" algn="ctr" defTabSz="762000">
              <a:spcBef>
                <a:spcPct val="35000"/>
              </a:spcBef>
              <a:buClr>
                <a:schemeClr val="hlink"/>
              </a:buClr>
              <a:buFont typeface="Wingdings" pitchFamily="2" charset="2"/>
              <a:buChar char=" "/>
              <a:defRPr/>
            </a:pPr>
            <a:r>
              <a:rPr lang="es-ES_tradnl" sz="3200" b="1" dirty="0">
                <a:solidFill>
                  <a:srgbClr val="333333"/>
                </a:solidFill>
              </a:rPr>
              <a:t>Acontecimiento no deseado que resulta, o puede resultar, en deterioro de la eficiencia y eficacia de gestión de la empresa, alterando el logro de sus </a:t>
            </a:r>
            <a:r>
              <a:rPr lang="es-ES_tradnl" sz="3200" b="1" dirty="0">
                <a:solidFill>
                  <a:srgbClr val="FB22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r>
              <a:rPr lang="es-ES_tradnl" sz="3200" b="1" dirty="0"/>
              <a:t>.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4FA12569-C3CA-4A4B-A606-1E45CE88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1268413"/>
            <a:ext cx="37750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FEFC93EC-2F74-424C-8783-FEB893A3882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052094" y="367506"/>
            <a:ext cx="869950" cy="3335338"/>
          </a:xfrm>
          <a:prstGeom prst="rightArrow">
            <a:avLst>
              <a:gd name="adj1" fmla="val 75000"/>
              <a:gd name="adj2" fmla="val 50005"/>
            </a:avLst>
          </a:prstGeom>
          <a:gradFill rotWithShape="0">
            <a:gsLst>
              <a:gs pos="0">
                <a:srgbClr val="0000FF"/>
              </a:gs>
              <a:gs pos="100000">
                <a:srgbClr val="4B000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ie de página">
            <a:extLst>
              <a:ext uri="{FF2B5EF4-FFF2-40B4-BE49-F238E27FC236}">
                <a16:creationId xmlns:a16="http://schemas.microsoft.com/office/drawing/2014/main" id="{1708237B-F95C-4618-B5C9-F2B7D3C3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  </a:t>
            </a:r>
          </a:p>
        </p:txBody>
      </p:sp>
      <p:graphicFrame>
        <p:nvGraphicFramePr>
          <p:cNvPr id="17411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88EF461-BCBA-47E9-B4BB-9774C72EF8C7}"/>
              </a:ext>
            </a:extLst>
          </p:cNvPr>
          <p:cNvGraphicFramePr>
            <a:graphicFrameLocks/>
          </p:cNvGraphicFramePr>
          <p:nvPr/>
        </p:nvGraphicFramePr>
        <p:xfrm>
          <a:off x="6467475" y="1905000"/>
          <a:ext cx="2447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orelDRAW!" r:id="rId4" imgW="252960" imgH="248197" progId="CDraw5">
                  <p:embed/>
                </p:oleObj>
              </mc:Choice>
              <mc:Fallback>
                <p:oleObj name="CorelDRAW!" r:id="rId4" imgW="252960" imgH="248197" progId="CDraw5">
                  <p:embed/>
                  <p:pic>
                    <p:nvPicPr>
                      <p:cNvPr id="17411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88EF461-BCBA-47E9-B4BB-9774C72EF8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1905000"/>
                        <a:ext cx="24479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Oval 3">
            <a:extLst>
              <a:ext uri="{FF2B5EF4-FFF2-40B4-BE49-F238E27FC236}">
                <a16:creationId xmlns:a16="http://schemas.microsoft.com/office/drawing/2014/main" id="{3BC88DBC-1C86-4121-A200-97429BA9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2133600" cy="1981200"/>
          </a:xfrm>
          <a:prstGeom prst="ellipse">
            <a:avLst/>
          </a:prstGeom>
          <a:gradFill rotWithShape="0">
            <a:gsLst>
              <a:gs pos="0">
                <a:srgbClr val="F8F43C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71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8F43C"/>
            </a:extrusionClr>
            <a:contourClr>
              <a:srgbClr val="F8F43C"/>
            </a:contourClr>
          </a:sp3d>
        </p:spPr>
        <p:txBody>
          <a:bodyPr wrap="none" anchor="ctr">
            <a:flatTx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n-US" sz="2800" b="1">
                <a:latin typeface="Arial" panose="020B0604020202020204" pitchFamily="34" charset="0"/>
              </a:rPr>
              <a:t>CAUSA</a:t>
            </a:r>
            <a:endParaRPr lang="es-ES_tradnl" altLang="en-US" sz="18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5789D273-6513-436D-B23D-FB515727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8458200" cy="9144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_tradnl" altLang="en-US" sz="3600" b="1">
                <a:solidFill>
                  <a:srgbClr val="FFFFFF"/>
                </a:solidFill>
              </a:rPr>
              <a:t> </a:t>
            </a:r>
            <a:r>
              <a:rPr lang="es-ES_tradnl" altLang="en-US" sz="4800" b="1">
                <a:solidFill>
                  <a:schemeClr val="hlink"/>
                </a:solidFill>
                <a:latin typeface="Futura XBlk BT" pitchFamily="34" charset="0"/>
              </a:rPr>
              <a:t>“NO HAY ACCIDENTE SIN CAUSA” 	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2F0A5F81-1FCF-4205-8112-3AB213C1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n-US" sz="2400" b="1"/>
              <a:t>LEY DE CAUSALIDAD </a:t>
            </a:r>
          </a:p>
        </p:txBody>
      </p:sp>
      <p:sp>
        <p:nvSpPr>
          <p:cNvPr id="17415" name="Freeform 6">
            <a:extLst>
              <a:ext uri="{FF2B5EF4-FFF2-40B4-BE49-F238E27FC236}">
                <a16:creationId xmlns:a16="http://schemas.microsoft.com/office/drawing/2014/main" id="{56DF390E-9709-421C-8898-02C5A891376C}"/>
              </a:ext>
            </a:extLst>
          </p:cNvPr>
          <p:cNvSpPr>
            <a:spLocks/>
          </p:cNvSpPr>
          <p:nvPr/>
        </p:nvSpPr>
        <p:spPr bwMode="auto">
          <a:xfrm>
            <a:off x="3276600" y="1981200"/>
            <a:ext cx="3887788" cy="1449388"/>
          </a:xfrm>
          <a:custGeom>
            <a:avLst/>
            <a:gdLst>
              <a:gd name="T0" fmla="*/ 2147483646 w 2593"/>
              <a:gd name="T1" fmla="*/ 2147483646 h 1249"/>
              <a:gd name="T2" fmla="*/ 0 w 2593"/>
              <a:gd name="T3" fmla="*/ 2147483646 h 1249"/>
              <a:gd name="T4" fmla="*/ 0 w 2593"/>
              <a:gd name="T5" fmla="*/ 2147483646 h 1249"/>
              <a:gd name="T6" fmla="*/ 2147483646 w 2593"/>
              <a:gd name="T7" fmla="*/ 2147483646 h 1249"/>
              <a:gd name="T8" fmla="*/ 2147483646 w 2593"/>
              <a:gd name="T9" fmla="*/ 2147483646 h 1249"/>
              <a:gd name="T10" fmla="*/ 2147483646 w 2593"/>
              <a:gd name="T11" fmla="*/ 2147483646 h 1249"/>
              <a:gd name="T12" fmla="*/ 2147483646 w 2593"/>
              <a:gd name="T13" fmla="*/ 0 h 1249"/>
              <a:gd name="T14" fmla="*/ 2147483646 w 2593"/>
              <a:gd name="T15" fmla="*/ 2147483646 h 12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3"/>
              <a:gd name="T25" fmla="*/ 0 h 1249"/>
              <a:gd name="T26" fmla="*/ 2593 w 2593"/>
              <a:gd name="T27" fmla="*/ 1249 h 12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3" h="1249">
                <a:moveTo>
                  <a:pt x="1646" y="294"/>
                </a:moveTo>
                <a:lnTo>
                  <a:pt x="0" y="294"/>
                </a:lnTo>
                <a:lnTo>
                  <a:pt x="0" y="954"/>
                </a:lnTo>
                <a:lnTo>
                  <a:pt x="1696" y="954"/>
                </a:lnTo>
                <a:lnTo>
                  <a:pt x="1696" y="1248"/>
                </a:lnTo>
                <a:lnTo>
                  <a:pt x="2592" y="636"/>
                </a:lnTo>
                <a:lnTo>
                  <a:pt x="1646" y="0"/>
                </a:lnTo>
                <a:lnTo>
                  <a:pt x="1646" y="294"/>
                </a:lnTo>
              </a:path>
            </a:pathLst>
          </a:custGeom>
          <a:gradFill rotWithShape="0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20099971" lon="20099971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200"/>
            </a:extrusionClr>
            <a:contourClr>
              <a:srgbClr val="4D0808"/>
            </a:contour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7416" name="Text Box 7">
            <a:extLst>
              <a:ext uri="{FF2B5EF4-FFF2-40B4-BE49-F238E27FC236}">
                <a16:creationId xmlns:a16="http://schemas.microsoft.com/office/drawing/2014/main" id="{5CD6BD45-E9CB-49C9-AF21-1EBAE62C9798}"/>
              </a:ext>
            </a:extLst>
          </p:cNvPr>
          <p:cNvSpPr txBox="1">
            <a:spLocks noChangeArrowheads="1"/>
          </p:cNvSpPr>
          <p:nvPr/>
        </p:nvSpPr>
        <p:spPr bwMode="auto">
          <a:xfrm rot="577351">
            <a:off x="3810000" y="2387600"/>
            <a:ext cx="210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800" b="1">
                <a:solidFill>
                  <a:srgbClr val="712000"/>
                </a:solidFill>
                <a:latin typeface="Arial" panose="020B0604020202020204" pitchFamily="34" charset="0"/>
              </a:rPr>
              <a:t>INCIDENTE</a:t>
            </a:r>
            <a:endParaRPr lang="es-ES_tradnl" altLang="en-US" sz="2400" b="1">
              <a:solidFill>
                <a:srgbClr val="712000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6F806497-05CE-4A16-86D4-6556609E6FE5}"/>
              </a:ext>
            </a:extLst>
          </p:cNvPr>
          <p:cNvSpPr txBox="1">
            <a:spLocks noChangeArrowheads="1"/>
          </p:cNvSpPr>
          <p:nvPr/>
        </p:nvSpPr>
        <p:spPr bwMode="auto">
          <a:xfrm rot="702079">
            <a:off x="6477000" y="3306763"/>
            <a:ext cx="163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>
                <a:solidFill>
                  <a:srgbClr val="FFFFFF"/>
                </a:solidFill>
                <a:latin typeface="Arial" panose="020B0604020202020204" pitchFamily="34" charset="0"/>
              </a:rPr>
              <a:t>DAÑOS</a:t>
            </a:r>
            <a:endParaRPr lang="es-ES_tradnl" altLang="en-US">
              <a:solidFill>
                <a:srgbClr val="712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838</Words>
  <Application>Microsoft Office PowerPoint</Application>
  <PresentationFormat>Presentación en pantalla (4:3)</PresentationFormat>
  <Paragraphs>219</Paragraphs>
  <Slides>34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       Prevención de Riesgos Laborales  </vt:lpstr>
      <vt:lpstr>   Prevención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CONCLUSIONES</vt:lpstr>
      <vt:lpstr>CONCLUSIONES</vt:lpstr>
      <vt:lpstr>Presentación de PowerPoint</vt:lpstr>
      <vt:lpstr>Consecuencias de los Accidentes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inp</dc:creator>
  <cp:lastModifiedBy>Mariano Argañaraz</cp:lastModifiedBy>
  <cp:revision>45</cp:revision>
  <dcterms:created xsi:type="dcterms:W3CDTF">2005-10-18T04:57:50Z</dcterms:created>
  <dcterms:modified xsi:type="dcterms:W3CDTF">2022-03-07T15:06:05Z</dcterms:modified>
</cp:coreProperties>
</file>