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6" r:id="rId2"/>
    <p:sldId id="275" r:id="rId3"/>
    <p:sldId id="279" r:id="rId4"/>
    <p:sldId id="276" r:id="rId5"/>
    <p:sldId id="302" r:id="rId6"/>
    <p:sldId id="303" r:id="rId7"/>
    <p:sldId id="298" r:id="rId8"/>
    <p:sldId id="300" r:id="rId9"/>
    <p:sldId id="301" r:id="rId10"/>
    <p:sldId id="282" r:id="rId11"/>
    <p:sldId id="278" r:id="rId12"/>
    <p:sldId id="280" r:id="rId13"/>
    <p:sldId id="292" r:id="rId14"/>
    <p:sldId id="287" r:id="rId15"/>
    <p:sldId id="288" r:id="rId16"/>
    <p:sldId id="284" r:id="rId17"/>
    <p:sldId id="285" r:id="rId18"/>
    <p:sldId id="277" r:id="rId19"/>
    <p:sldId id="273" r:id="rId20"/>
    <p:sldId id="263" r:id="rId21"/>
    <p:sldId id="257" r:id="rId22"/>
    <p:sldId id="260" r:id="rId23"/>
    <p:sldId id="269" r:id="rId24"/>
    <p:sldId id="264" r:id="rId25"/>
    <p:sldId id="271" r:id="rId26"/>
    <p:sldId id="261" r:id="rId27"/>
    <p:sldId id="265" r:id="rId28"/>
    <p:sldId id="268" r:id="rId29"/>
    <p:sldId id="270" r:id="rId30"/>
    <p:sldId id="258" r:id="rId31"/>
    <p:sldId id="259" r:id="rId3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46D581-CA9F-48FA-90FC-540E4A88A40D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E675A0F-4421-4A55-B9FA-1ACFAE5F99F4}">
      <dgm:prSet phldrT="[Texto]"/>
      <dgm:spPr/>
      <dgm:t>
        <a:bodyPr/>
        <a:lstStyle/>
        <a:p>
          <a:r>
            <a:rPr lang="es-ES" dirty="0"/>
            <a:t>SUJETOS ALCANZADOS</a:t>
          </a:r>
        </a:p>
      </dgm:t>
    </dgm:pt>
    <dgm:pt modelId="{40A0AA7C-4528-4EB7-A9FB-693A550D8C2F}" type="parTrans" cxnId="{002BC39C-281B-40EE-AFAD-826ADDBAA3E6}">
      <dgm:prSet/>
      <dgm:spPr/>
      <dgm:t>
        <a:bodyPr/>
        <a:lstStyle/>
        <a:p>
          <a:endParaRPr lang="es-ES"/>
        </a:p>
      </dgm:t>
    </dgm:pt>
    <dgm:pt modelId="{06DB2421-E575-40E3-BD9D-25CBE70885E1}" type="sibTrans" cxnId="{002BC39C-281B-40EE-AFAD-826ADDBAA3E6}">
      <dgm:prSet/>
      <dgm:spPr/>
      <dgm:t>
        <a:bodyPr/>
        <a:lstStyle/>
        <a:p>
          <a:endParaRPr lang="es-ES"/>
        </a:p>
      </dgm:t>
    </dgm:pt>
    <dgm:pt modelId="{7760B675-4D9A-4B9E-B415-5B80B2102E62}">
      <dgm:prSet phldrT="[Texto]"/>
      <dgm:spPr/>
      <dgm:t>
        <a:bodyPr/>
        <a:lstStyle/>
        <a:p>
          <a:r>
            <a:rPr lang="es-ES" dirty="0"/>
            <a:t>PERSONAS FÍSICAS Y SUCESIONES INDIVISAS </a:t>
          </a:r>
          <a:r>
            <a:rPr lang="es-ES" b="1" dirty="0">
              <a:solidFill>
                <a:srgbClr val="FF0000"/>
              </a:solidFill>
            </a:rPr>
            <a:t>(TABLA ART. 90)</a:t>
          </a:r>
        </a:p>
      </dgm:t>
    </dgm:pt>
    <dgm:pt modelId="{B74324B8-CE9A-499C-8A14-B48E196399A8}" type="parTrans" cxnId="{5FE87EDF-E3C7-4C5C-AACD-7EDF978658AB}">
      <dgm:prSet/>
      <dgm:spPr/>
      <dgm:t>
        <a:bodyPr/>
        <a:lstStyle/>
        <a:p>
          <a:endParaRPr lang="es-ES"/>
        </a:p>
      </dgm:t>
    </dgm:pt>
    <dgm:pt modelId="{41862A98-05AB-4482-A3C4-CB8FD388E52D}" type="sibTrans" cxnId="{5FE87EDF-E3C7-4C5C-AACD-7EDF978658AB}">
      <dgm:prSet/>
      <dgm:spPr/>
      <dgm:t>
        <a:bodyPr/>
        <a:lstStyle/>
        <a:p>
          <a:endParaRPr lang="es-ES"/>
        </a:p>
      </dgm:t>
    </dgm:pt>
    <dgm:pt modelId="{D53FDBF4-EC24-43F0-B5AF-F43E7F5E0E43}">
      <dgm:prSet phldrT="[Texto]"/>
      <dgm:spPr/>
      <dgm:t>
        <a:bodyPr/>
        <a:lstStyle/>
        <a:p>
          <a:r>
            <a:rPr lang="es-ES" dirty="0"/>
            <a:t>RESIDENTES EN EL PAÍS: POR LAS RENTAS DE FUENTE ARGENTINA Y EN EL EXTERIOR</a:t>
          </a:r>
        </a:p>
      </dgm:t>
    </dgm:pt>
    <dgm:pt modelId="{7FDC88E6-941D-4DED-B621-5219BF59B066}" type="parTrans" cxnId="{4D2004E4-DB19-4300-90A1-4CE9EF2507B6}">
      <dgm:prSet/>
      <dgm:spPr/>
      <dgm:t>
        <a:bodyPr/>
        <a:lstStyle/>
        <a:p>
          <a:endParaRPr lang="es-ES"/>
        </a:p>
      </dgm:t>
    </dgm:pt>
    <dgm:pt modelId="{4A496684-1BD9-48E9-A113-5FFA3732E5A2}" type="sibTrans" cxnId="{4D2004E4-DB19-4300-90A1-4CE9EF2507B6}">
      <dgm:prSet/>
      <dgm:spPr/>
      <dgm:t>
        <a:bodyPr/>
        <a:lstStyle/>
        <a:p>
          <a:endParaRPr lang="es-ES"/>
        </a:p>
      </dgm:t>
    </dgm:pt>
    <dgm:pt modelId="{FA4F7E10-EF16-4B50-94E9-780FECA286F9}">
      <dgm:prSet phldrT="[Texto]"/>
      <dgm:spPr/>
      <dgm:t>
        <a:bodyPr/>
        <a:lstStyle/>
        <a:p>
          <a:r>
            <a:rPr lang="es-ES" dirty="0"/>
            <a:t>RESIDENTES EN EL EXTERIOR: POR LAS GANANCIAS DE FUENTE ARGENTINA (RESP. SUSTITUTO)</a:t>
          </a:r>
        </a:p>
      </dgm:t>
    </dgm:pt>
    <dgm:pt modelId="{002FEE43-5BF0-4CF1-B20F-E507548DFC92}" type="parTrans" cxnId="{A1411B7C-830D-460A-BBCC-CB39C28EC2D8}">
      <dgm:prSet/>
      <dgm:spPr/>
      <dgm:t>
        <a:bodyPr/>
        <a:lstStyle/>
        <a:p>
          <a:endParaRPr lang="es-ES"/>
        </a:p>
      </dgm:t>
    </dgm:pt>
    <dgm:pt modelId="{D500E621-0030-4860-9D96-29AAC83B9912}" type="sibTrans" cxnId="{A1411B7C-830D-460A-BBCC-CB39C28EC2D8}">
      <dgm:prSet/>
      <dgm:spPr/>
      <dgm:t>
        <a:bodyPr/>
        <a:lstStyle/>
        <a:p>
          <a:endParaRPr lang="es-ES"/>
        </a:p>
      </dgm:t>
    </dgm:pt>
    <dgm:pt modelId="{12BA0AA1-AADB-43F6-8D19-89A929228CD5}">
      <dgm:prSet phldrT="[Texto]"/>
      <dgm:spPr/>
      <dgm:t>
        <a:bodyPr/>
        <a:lstStyle/>
        <a:p>
          <a:r>
            <a:rPr lang="es-ES" dirty="0"/>
            <a:t>PERSONAS JURÍDICAS Y SOCIEDADES </a:t>
          </a:r>
          <a:r>
            <a:rPr lang="es-ES" b="1" dirty="0" smtClean="0">
              <a:solidFill>
                <a:srgbClr val="FF0000"/>
              </a:solidFill>
            </a:rPr>
            <a:t>(25% al 35%)</a:t>
          </a:r>
          <a:endParaRPr lang="es-ES" b="1" dirty="0">
            <a:solidFill>
              <a:srgbClr val="FF0000"/>
            </a:solidFill>
          </a:endParaRPr>
        </a:p>
      </dgm:t>
    </dgm:pt>
    <dgm:pt modelId="{34355998-2355-4CEF-BCF0-63E13D150389}" type="parTrans" cxnId="{D1647E81-6B84-4B5F-AE13-888A1846546B}">
      <dgm:prSet/>
      <dgm:spPr/>
      <dgm:t>
        <a:bodyPr/>
        <a:lstStyle/>
        <a:p>
          <a:endParaRPr lang="es-ES"/>
        </a:p>
      </dgm:t>
    </dgm:pt>
    <dgm:pt modelId="{4237D00D-53FE-4E12-BD70-529E1D6434BE}" type="sibTrans" cxnId="{D1647E81-6B84-4B5F-AE13-888A1846546B}">
      <dgm:prSet/>
      <dgm:spPr/>
      <dgm:t>
        <a:bodyPr/>
        <a:lstStyle/>
        <a:p>
          <a:endParaRPr lang="es-ES"/>
        </a:p>
      </dgm:t>
    </dgm:pt>
    <dgm:pt modelId="{BF3EF130-E051-4CDC-A9D2-D520A2AB4E9D}" type="pres">
      <dgm:prSet presAssocID="{9446D581-CA9F-48FA-90FC-540E4A88A40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493E38D-FB80-4AFA-9408-2D1040274326}" type="pres">
      <dgm:prSet presAssocID="{DE675A0F-4421-4A55-B9FA-1ACFAE5F99F4}" presName="root1" presStyleCnt="0"/>
      <dgm:spPr/>
    </dgm:pt>
    <dgm:pt modelId="{33DD24AD-42CB-4AC8-982A-274FE0BE2391}" type="pres">
      <dgm:prSet presAssocID="{DE675A0F-4421-4A55-B9FA-1ACFAE5F99F4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918F2F-B4DA-471F-B1B3-098C80B40DCE}" type="pres">
      <dgm:prSet presAssocID="{DE675A0F-4421-4A55-B9FA-1ACFAE5F99F4}" presName="level2hierChild" presStyleCnt="0"/>
      <dgm:spPr/>
    </dgm:pt>
    <dgm:pt modelId="{EE1077C5-09FC-472B-9606-BA9C23736ED6}" type="pres">
      <dgm:prSet presAssocID="{B74324B8-CE9A-499C-8A14-B48E196399A8}" presName="conn2-1" presStyleLbl="parChTrans1D2" presStyleIdx="0" presStyleCnt="2"/>
      <dgm:spPr/>
      <dgm:t>
        <a:bodyPr/>
        <a:lstStyle/>
        <a:p>
          <a:endParaRPr lang="es-ES"/>
        </a:p>
      </dgm:t>
    </dgm:pt>
    <dgm:pt modelId="{47257175-DA8B-4FBC-8CA3-4FFE96FBC100}" type="pres">
      <dgm:prSet presAssocID="{B74324B8-CE9A-499C-8A14-B48E196399A8}" presName="connTx" presStyleLbl="parChTrans1D2" presStyleIdx="0" presStyleCnt="2"/>
      <dgm:spPr/>
      <dgm:t>
        <a:bodyPr/>
        <a:lstStyle/>
        <a:p>
          <a:endParaRPr lang="es-ES"/>
        </a:p>
      </dgm:t>
    </dgm:pt>
    <dgm:pt modelId="{DB2DC234-B27F-4643-A4B6-79506DE08C8B}" type="pres">
      <dgm:prSet presAssocID="{7760B675-4D9A-4B9E-B415-5B80B2102E62}" presName="root2" presStyleCnt="0"/>
      <dgm:spPr/>
    </dgm:pt>
    <dgm:pt modelId="{3B1506DA-5238-44B5-B8B9-A93A8D7C3379}" type="pres">
      <dgm:prSet presAssocID="{7760B675-4D9A-4B9E-B415-5B80B2102E62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23A2848-2D6A-4146-A5BE-F55E5B06ADED}" type="pres">
      <dgm:prSet presAssocID="{7760B675-4D9A-4B9E-B415-5B80B2102E62}" presName="level3hierChild" presStyleCnt="0"/>
      <dgm:spPr/>
    </dgm:pt>
    <dgm:pt modelId="{5D8556E1-E5BA-4FF4-8B1D-5FA9BD3BD480}" type="pres">
      <dgm:prSet presAssocID="{7FDC88E6-941D-4DED-B621-5219BF59B066}" presName="conn2-1" presStyleLbl="parChTrans1D3" presStyleIdx="0" presStyleCnt="2"/>
      <dgm:spPr/>
      <dgm:t>
        <a:bodyPr/>
        <a:lstStyle/>
        <a:p>
          <a:endParaRPr lang="es-ES"/>
        </a:p>
      </dgm:t>
    </dgm:pt>
    <dgm:pt modelId="{5740FB42-F3C9-4C44-B502-43C997854FC4}" type="pres">
      <dgm:prSet presAssocID="{7FDC88E6-941D-4DED-B621-5219BF59B066}" presName="connTx" presStyleLbl="parChTrans1D3" presStyleIdx="0" presStyleCnt="2"/>
      <dgm:spPr/>
      <dgm:t>
        <a:bodyPr/>
        <a:lstStyle/>
        <a:p>
          <a:endParaRPr lang="es-ES"/>
        </a:p>
      </dgm:t>
    </dgm:pt>
    <dgm:pt modelId="{B7270DB3-1C5A-4D4D-A43E-3DE0863C4957}" type="pres">
      <dgm:prSet presAssocID="{D53FDBF4-EC24-43F0-B5AF-F43E7F5E0E43}" presName="root2" presStyleCnt="0"/>
      <dgm:spPr/>
    </dgm:pt>
    <dgm:pt modelId="{0FA16C1B-F628-4450-80F4-E4006C2951DB}" type="pres">
      <dgm:prSet presAssocID="{D53FDBF4-EC24-43F0-B5AF-F43E7F5E0E43}" presName="LevelTwoTextNod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8F7C10-B95B-446C-92FF-17269189741A}" type="pres">
      <dgm:prSet presAssocID="{D53FDBF4-EC24-43F0-B5AF-F43E7F5E0E43}" presName="level3hierChild" presStyleCnt="0"/>
      <dgm:spPr/>
    </dgm:pt>
    <dgm:pt modelId="{156C3AE7-BB62-48D0-8FDF-2202960C434D}" type="pres">
      <dgm:prSet presAssocID="{002FEE43-5BF0-4CF1-B20F-E507548DFC92}" presName="conn2-1" presStyleLbl="parChTrans1D3" presStyleIdx="1" presStyleCnt="2"/>
      <dgm:spPr/>
      <dgm:t>
        <a:bodyPr/>
        <a:lstStyle/>
        <a:p>
          <a:endParaRPr lang="es-ES"/>
        </a:p>
      </dgm:t>
    </dgm:pt>
    <dgm:pt modelId="{9B750F38-D606-4249-AE6D-09B00EC688B1}" type="pres">
      <dgm:prSet presAssocID="{002FEE43-5BF0-4CF1-B20F-E507548DFC92}" presName="connTx" presStyleLbl="parChTrans1D3" presStyleIdx="1" presStyleCnt="2"/>
      <dgm:spPr/>
      <dgm:t>
        <a:bodyPr/>
        <a:lstStyle/>
        <a:p>
          <a:endParaRPr lang="es-ES"/>
        </a:p>
      </dgm:t>
    </dgm:pt>
    <dgm:pt modelId="{E422FD2C-F52E-4DBC-8004-3EB413836406}" type="pres">
      <dgm:prSet presAssocID="{FA4F7E10-EF16-4B50-94E9-780FECA286F9}" presName="root2" presStyleCnt="0"/>
      <dgm:spPr/>
    </dgm:pt>
    <dgm:pt modelId="{52F7C3A2-6692-4D8F-BC81-49D01C337018}" type="pres">
      <dgm:prSet presAssocID="{FA4F7E10-EF16-4B50-94E9-780FECA286F9}" presName="LevelTwoTextNod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3462CF1-5DD6-483A-94F7-189E2AAB3E1C}" type="pres">
      <dgm:prSet presAssocID="{FA4F7E10-EF16-4B50-94E9-780FECA286F9}" presName="level3hierChild" presStyleCnt="0"/>
      <dgm:spPr/>
    </dgm:pt>
    <dgm:pt modelId="{9D73284B-CC9C-4C8F-9034-D19F9A5EB10F}" type="pres">
      <dgm:prSet presAssocID="{34355998-2355-4CEF-BCF0-63E13D150389}" presName="conn2-1" presStyleLbl="parChTrans1D2" presStyleIdx="1" presStyleCnt="2"/>
      <dgm:spPr/>
      <dgm:t>
        <a:bodyPr/>
        <a:lstStyle/>
        <a:p>
          <a:endParaRPr lang="es-ES"/>
        </a:p>
      </dgm:t>
    </dgm:pt>
    <dgm:pt modelId="{4C4D494E-9C91-48FF-B9FA-0DE069A021FD}" type="pres">
      <dgm:prSet presAssocID="{34355998-2355-4CEF-BCF0-63E13D150389}" presName="connTx" presStyleLbl="parChTrans1D2" presStyleIdx="1" presStyleCnt="2"/>
      <dgm:spPr/>
      <dgm:t>
        <a:bodyPr/>
        <a:lstStyle/>
        <a:p>
          <a:endParaRPr lang="es-ES"/>
        </a:p>
      </dgm:t>
    </dgm:pt>
    <dgm:pt modelId="{9BBB71F3-82AC-468F-920E-53965EAA5E43}" type="pres">
      <dgm:prSet presAssocID="{12BA0AA1-AADB-43F6-8D19-89A929228CD5}" presName="root2" presStyleCnt="0"/>
      <dgm:spPr/>
    </dgm:pt>
    <dgm:pt modelId="{C03EC8A0-2D86-49CE-877D-10FA4195E3C2}" type="pres">
      <dgm:prSet presAssocID="{12BA0AA1-AADB-43F6-8D19-89A929228CD5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9A0C571-0350-4AC2-98CA-C2A64DF484CC}" type="pres">
      <dgm:prSet presAssocID="{12BA0AA1-AADB-43F6-8D19-89A929228CD5}" presName="level3hierChild" presStyleCnt="0"/>
      <dgm:spPr/>
    </dgm:pt>
  </dgm:ptLst>
  <dgm:cxnLst>
    <dgm:cxn modelId="{36D733D4-2C8B-45CE-8051-0D4F36F65272}" type="presOf" srcId="{B74324B8-CE9A-499C-8A14-B48E196399A8}" destId="{47257175-DA8B-4FBC-8CA3-4FFE96FBC100}" srcOrd="1" destOrd="0" presId="urn:microsoft.com/office/officeart/2005/8/layout/hierarchy2"/>
    <dgm:cxn modelId="{D1647E81-6B84-4B5F-AE13-888A1846546B}" srcId="{DE675A0F-4421-4A55-B9FA-1ACFAE5F99F4}" destId="{12BA0AA1-AADB-43F6-8D19-89A929228CD5}" srcOrd="1" destOrd="0" parTransId="{34355998-2355-4CEF-BCF0-63E13D150389}" sibTransId="{4237D00D-53FE-4E12-BD70-529E1D6434BE}"/>
    <dgm:cxn modelId="{002BC39C-281B-40EE-AFAD-826ADDBAA3E6}" srcId="{9446D581-CA9F-48FA-90FC-540E4A88A40D}" destId="{DE675A0F-4421-4A55-B9FA-1ACFAE5F99F4}" srcOrd="0" destOrd="0" parTransId="{40A0AA7C-4528-4EB7-A9FB-693A550D8C2F}" sibTransId="{06DB2421-E575-40E3-BD9D-25CBE70885E1}"/>
    <dgm:cxn modelId="{64B7A3D7-8E8F-4F2B-B6B9-89B3D15C4CEC}" type="presOf" srcId="{002FEE43-5BF0-4CF1-B20F-E507548DFC92}" destId="{156C3AE7-BB62-48D0-8FDF-2202960C434D}" srcOrd="0" destOrd="0" presId="urn:microsoft.com/office/officeart/2005/8/layout/hierarchy2"/>
    <dgm:cxn modelId="{644F0A0A-B646-4544-8089-C7D99C79FCDA}" type="presOf" srcId="{34355998-2355-4CEF-BCF0-63E13D150389}" destId="{9D73284B-CC9C-4C8F-9034-D19F9A5EB10F}" srcOrd="0" destOrd="0" presId="urn:microsoft.com/office/officeart/2005/8/layout/hierarchy2"/>
    <dgm:cxn modelId="{A482987A-1CEA-4B58-B3DE-C9FBD08BC66F}" type="presOf" srcId="{34355998-2355-4CEF-BCF0-63E13D150389}" destId="{4C4D494E-9C91-48FF-B9FA-0DE069A021FD}" srcOrd="1" destOrd="0" presId="urn:microsoft.com/office/officeart/2005/8/layout/hierarchy2"/>
    <dgm:cxn modelId="{9AF20F10-5D87-4604-A8A7-EBDF36F23260}" type="presOf" srcId="{7760B675-4D9A-4B9E-B415-5B80B2102E62}" destId="{3B1506DA-5238-44B5-B8B9-A93A8D7C3379}" srcOrd="0" destOrd="0" presId="urn:microsoft.com/office/officeart/2005/8/layout/hierarchy2"/>
    <dgm:cxn modelId="{A1411B7C-830D-460A-BBCC-CB39C28EC2D8}" srcId="{7760B675-4D9A-4B9E-B415-5B80B2102E62}" destId="{FA4F7E10-EF16-4B50-94E9-780FECA286F9}" srcOrd="1" destOrd="0" parTransId="{002FEE43-5BF0-4CF1-B20F-E507548DFC92}" sibTransId="{D500E621-0030-4860-9D96-29AAC83B9912}"/>
    <dgm:cxn modelId="{BC3AFB60-CC57-4822-B6D8-7ED82FE86A39}" type="presOf" srcId="{7FDC88E6-941D-4DED-B621-5219BF59B066}" destId="{5740FB42-F3C9-4C44-B502-43C997854FC4}" srcOrd="1" destOrd="0" presId="urn:microsoft.com/office/officeart/2005/8/layout/hierarchy2"/>
    <dgm:cxn modelId="{03BBAEBF-C65F-47A3-A623-F8F0B43BFB33}" type="presOf" srcId="{DE675A0F-4421-4A55-B9FA-1ACFAE5F99F4}" destId="{33DD24AD-42CB-4AC8-982A-274FE0BE2391}" srcOrd="0" destOrd="0" presId="urn:microsoft.com/office/officeart/2005/8/layout/hierarchy2"/>
    <dgm:cxn modelId="{F898EC6D-222C-41C1-A0D1-EBD9F07265AB}" type="presOf" srcId="{9446D581-CA9F-48FA-90FC-540E4A88A40D}" destId="{BF3EF130-E051-4CDC-A9D2-D520A2AB4E9D}" srcOrd="0" destOrd="0" presId="urn:microsoft.com/office/officeart/2005/8/layout/hierarchy2"/>
    <dgm:cxn modelId="{947E1A27-D5A5-43EF-81DD-CDD6C902C95A}" type="presOf" srcId="{B74324B8-CE9A-499C-8A14-B48E196399A8}" destId="{EE1077C5-09FC-472B-9606-BA9C23736ED6}" srcOrd="0" destOrd="0" presId="urn:microsoft.com/office/officeart/2005/8/layout/hierarchy2"/>
    <dgm:cxn modelId="{45400C13-C412-4D5E-B061-3E2116B6DFA5}" type="presOf" srcId="{002FEE43-5BF0-4CF1-B20F-E507548DFC92}" destId="{9B750F38-D606-4249-AE6D-09B00EC688B1}" srcOrd="1" destOrd="0" presId="urn:microsoft.com/office/officeart/2005/8/layout/hierarchy2"/>
    <dgm:cxn modelId="{D10E5A87-F6D7-4174-94ED-C7D60712D049}" type="presOf" srcId="{D53FDBF4-EC24-43F0-B5AF-F43E7F5E0E43}" destId="{0FA16C1B-F628-4450-80F4-E4006C2951DB}" srcOrd="0" destOrd="0" presId="urn:microsoft.com/office/officeart/2005/8/layout/hierarchy2"/>
    <dgm:cxn modelId="{18B1F135-0922-439D-BD91-76E7E77C85FC}" type="presOf" srcId="{7FDC88E6-941D-4DED-B621-5219BF59B066}" destId="{5D8556E1-E5BA-4FF4-8B1D-5FA9BD3BD480}" srcOrd="0" destOrd="0" presId="urn:microsoft.com/office/officeart/2005/8/layout/hierarchy2"/>
    <dgm:cxn modelId="{5C6AF653-6F95-4272-9555-F6592021DDB6}" type="presOf" srcId="{12BA0AA1-AADB-43F6-8D19-89A929228CD5}" destId="{C03EC8A0-2D86-49CE-877D-10FA4195E3C2}" srcOrd="0" destOrd="0" presId="urn:microsoft.com/office/officeart/2005/8/layout/hierarchy2"/>
    <dgm:cxn modelId="{5FE87EDF-E3C7-4C5C-AACD-7EDF978658AB}" srcId="{DE675A0F-4421-4A55-B9FA-1ACFAE5F99F4}" destId="{7760B675-4D9A-4B9E-B415-5B80B2102E62}" srcOrd="0" destOrd="0" parTransId="{B74324B8-CE9A-499C-8A14-B48E196399A8}" sibTransId="{41862A98-05AB-4482-A3C4-CB8FD388E52D}"/>
    <dgm:cxn modelId="{4D2004E4-DB19-4300-90A1-4CE9EF2507B6}" srcId="{7760B675-4D9A-4B9E-B415-5B80B2102E62}" destId="{D53FDBF4-EC24-43F0-B5AF-F43E7F5E0E43}" srcOrd="0" destOrd="0" parTransId="{7FDC88E6-941D-4DED-B621-5219BF59B066}" sibTransId="{4A496684-1BD9-48E9-A113-5FFA3732E5A2}"/>
    <dgm:cxn modelId="{7192643E-6312-44D1-82E7-980F2F037EDE}" type="presOf" srcId="{FA4F7E10-EF16-4B50-94E9-780FECA286F9}" destId="{52F7C3A2-6692-4D8F-BC81-49D01C337018}" srcOrd="0" destOrd="0" presId="urn:microsoft.com/office/officeart/2005/8/layout/hierarchy2"/>
    <dgm:cxn modelId="{A80D2AC4-9BC1-4700-87B0-12A376737F68}" type="presParOf" srcId="{BF3EF130-E051-4CDC-A9D2-D520A2AB4E9D}" destId="{9493E38D-FB80-4AFA-9408-2D1040274326}" srcOrd="0" destOrd="0" presId="urn:microsoft.com/office/officeart/2005/8/layout/hierarchy2"/>
    <dgm:cxn modelId="{37087A27-F3B5-4586-9DDE-4C2F8616396D}" type="presParOf" srcId="{9493E38D-FB80-4AFA-9408-2D1040274326}" destId="{33DD24AD-42CB-4AC8-982A-274FE0BE2391}" srcOrd="0" destOrd="0" presId="urn:microsoft.com/office/officeart/2005/8/layout/hierarchy2"/>
    <dgm:cxn modelId="{6FF824C9-192C-470D-9FB4-CBB879920335}" type="presParOf" srcId="{9493E38D-FB80-4AFA-9408-2D1040274326}" destId="{E9918F2F-B4DA-471F-B1B3-098C80B40DCE}" srcOrd="1" destOrd="0" presId="urn:microsoft.com/office/officeart/2005/8/layout/hierarchy2"/>
    <dgm:cxn modelId="{4EE7E49B-6115-4A8A-8C8E-7DE43099B0E0}" type="presParOf" srcId="{E9918F2F-B4DA-471F-B1B3-098C80B40DCE}" destId="{EE1077C5-09FC-472B-9606-BA9C23736ED6}" srcOrd="0" destOrd="0" presId="urn:microsoft.com/office/officeart/2005/8/layout/hierarchy2"/>
    <dgm:cxn modelId="{29B88946-63C1-4533-AE20-89857673E7E4}" type="presParOf" srcId="{EE1077C5-09FC-472B-9606-BA9C23736ED6}" destId="{47257175-DA8B-4FBC-8CA3-4FFE96FBC100}" srcOrd="0" destOrd="0" presId="urn:microsoft.com/office/officeart/2005/8/layout/hierarchy2"/>
    <dgm:cxn modelId="{9D836C6B-D1C7-4D17-95DD-E9A85BFAB39C}" type="presParOf" srcId="{E9918F2F-B4DA-471F-B1B3-098C80B40DCE}" destId="{DB2DC234-B27F-4643-A4B6-79506DE08C8B}" srcOrd="1" destOrd="0" presId="urn:microsoft.com/office/officeart/2005/8/layout/hierarchy2"/>
    <dgm:cxn modelId="{051B88C9-8047-4CA9-A4B3-E67CD6867CB3}" type="presParOf" srcId="{DB2DC234-B27F-4643-A4B6-79506DE08C8B}" destId="{3B1506DA-5238-44B5-B8B9-A93A8D7C3379}" srcOrd="0" destOrd="0" presId="urn:microsoft.com/office/officeart/2005/8/layout/hierarchy2"/>
    <dgm:cxn modelId="{0C2374B6-F67A-411A-9E20-C37C5E6CF918}" type="presParOf" srcId="{DB2DC234-B27F-4643-A4B6-79506DE08C8B}" destId="{023A2848-2D6A-4146-A5BE-F55E5B06ADED}" srcOrd="1" destOrd="0" presId="urn:microsoft.com/office/officeart/2005/8/layout/hierarchy2"/>
    <dgm:cxn modelId="{476F87E0-5B5D-4944-B071-70141210BA19}" type="presParOf" srcId="{023A2848-2D6A-4146-A5BE-F55E5B06ADED}" destId="{5D8556E1-E5BA-4FF4-8B1D-5FA9BD3BD480}" srcOrd="0" destOrd="0" presId="urn:microsoft.com/office/officeart/2005/8/layout/hierarchy2"/>
    <dgm:cxn modelId="{C7ED9C91-F733-45E0-8E2A-1BF01BECEC1E}" type="presParOf" srcId="{5D8556E1-E5BA-4FF4-8B1D-5FA9BD3BD480}" destId="{5740FB42-F3C9-4C44-B502-43C997854FC4}" srcOrd="0" destOrd="0" presId="urn:microsoft.com/office/officeart/2005/8/layout/hierarchy2"/>
    <dgm:cxn modelId="{F2F45294-5611-4647-A353-51DDFA6BA388}" type="presParOf" srcId="{023A2848-2D6A-4146-A5BE-F55E5B06ADED}" destId="{B7270DB3-1C5A-4D4D-A43E-3DE0863C4957}" srcOrd="1" destOrd="0" presId="urn:microsoft.com/office/officeart/2005/8/layout/hierarchy2"/>
    <dgm:cxn modelId="{0883213B-159D-498C-BAB1-62C5D0062623}" type="presParOf" srcId="{B7270DB3-1C5A-4D4D-A43E-3DE0863C4957}" destId="{0FA16C1B-F628-4450-80F4-E4006C2951DB}" srcOrd="0" destOrd="0" presId="urn:microsoft.com/office/officeart/2005/8/layout/hierarchy2"/>
    <dgm:cxn modelId="{555105FA-7F8F-4B55-8F30-A5FA5BE0AC9B}" type="presParOf" srcId="{B7270DB3-1C5A-4D4D-A43E-3DE0863C4957}" destId="{A58F7C10-B95B-446C-92FF-17269189741A}" srcOrd="1" destOrd="0" presId="urn:microsoft.com/office/officeart/2005/8/layout/hierarchy2"/>
    <dgm:cxn modelId="{3A0BC03E-DF3F-4C52-974A-7C0AA4789A21}" type="presParOf" srcId="{023A2848-2D6A-4146-A5BE-F55E5B06ADED}" destId="{156C3AE7-BB62-48D0-8FDF-2202960C434D}" srcOrd="2" destOrd="0" presId="urn:microsoft.com/office/officeart/2005/8/layout/hierarchy2"/>
    <dgm:cxn modelId="{E4179EF4-9102-4E93-BE70-FF5FA9E3ED9D}" type="presParOf" srcId="{156C3AE7-BB62-48D0-8FDF-2202960C434D}" destId="{9B750F38-D606-4249-AE6D-09B00EC688B1}" srcOrd="0" destOrd="0" presId="urn:microsoft.com/office/officeart/2005/8/layout/hierarchy2"/>
    <dgm:cxn modelId="{7A308729-E656-4969-ACB1-2DD044530374}" type="presParOf" srcId="{023A2848-2D6A-4146-A5BE-F55E5B06ADED}" destId="{E422FD2C-F52E-4DBC-8004-3EB413836406}" srcOrd="3" destOrd="0" presId="urn:microsoft.com/office/officeart/2005/8/layout/hierarchy2"/>
    <dgm:cxn modelId="{85038E7C-E3D7-444D-BDCB-C04965A3D064}" type="presParOf" srcId="{E422FD2C-F52E-4DBC-8004-3EB413836406}" destId="{52F7C3A2-6692-4D8F-BC81-49D01C337018}" srcOrd="0" destOrd="0" presId="urn:microsoft.com/office/officeart/2005/8/layout/hierarchy2"/>
    <dgm:cxn modelId="{E45DC0E1-BADE-4135-8F3F-D3F43C58EA80}" type="presParOf" srcId="{E422FD2C-F52E-4DBC-8004-3EB413836406}" destId="{F3462CF1-5DD6-483A-94F7-189E2AAB3E1C}" srcOrd="1" destOrd="0" presId="urn:microsoft.com/office/officeart/2005/8/layout/hierarchy2"/>
    <dgm:cxn modelId="{470588B8-498C-4D75-82A0-1B159A60DD5D}" type="presParOf" srcId="{E9918F2F-B4DA-471F-B1B3-098C80B40DCE}" destId="{9D73284B-CC9C-4C8F-9034-D19F9A5EB10F}" srcOrd="2" destOrd="0" presId="urn:microsoft.com/office/officeart/2005/8/layout/hierarchy2"/>
    <dgm:cxn modelId="{1A1A4140-539D-4FE9-B1E6-679ECB7FA107}" type="presParOf" srcId="{9D73284B-CC9C-4C8F-9034-D19F9A5EB10F}" destId="{4C4D494E-9C91-48FF-B9FA-0DE069A021FD}" srcOrd="0" destOrd="0" presId="urn:microsoft.com/office/officeart/2005/8/layout/hierarchy2"/>
    <dgm:cxn modelId="{770D28B9-B1F7-489F-BA4E-076969AA00BC}" type="presParOf" srcId="{E9918F2F-B4DA-471F-B1B3-098C80B40DCE}" destId="{9BBB71F3-82AC-468F-920E-53965EAA5E43}" srcOrd="3" destOrd="0" presId="urn:microsoft.com/office/officeart/2005/8/layout/hierarchy2"/>
    <dgm:cxn modelId="{9733CEC9-1307-489C-B827-BE5D93428B6B}" type="presParOf" srcId="{9BBB71F3-82AC-468F-920E-53965EAA5E43}" destId="{C03EC8A0-2D86-49CE-877D-10FA4195E3C2}" srcOrd="0" destOrd="0" presId="urn:microsoft.com/office/officeart/2005/8/layout/hierarchy2"/>
    <dgm:cxn modelId="{EF6E18A4-2A15-400E-884C-120E0DFFCDA6}" type="presParOf" srcId="{9BBB71F3-82AC-468F-920E-53965EAA5E43}" destId="{39A0C571-0350-4AC2-98CA-C2A64DF484C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8A3A90-577D-4529-86EA-59F70D287312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B174A0F-A1FD-4A7C-B07C-9360487FF228}">
      <dgm:prSet phldrT="[Texto]"/>
      <dgm:spPr/>
      <dgm:t>
        <a:bodyPr/>
        <a:lstStyle/>
        <a:p>
          <a:r>
            <a:rPr lang="es-ES" dirty="0"/>
            <a:t>EJERCICIO FISCAL</a:t>
          </a:r>
        </a:p>
      </dgm:t>
    </dgm:pt>
    <dgm:pt modelId="{96A729AE-6C28-4B0D-9B51-A81BC54B35F8}" type="parTrans" cxnId="{08E35740-1BB4-4965-89B5-EAF5FCAE60D8}">
      <dgm:prSet/>
      <dgm:spPr/>
      <dgm:t>
        <a:bodyPr/>
        <a:lstStyle/>
        <a:p>
          <a:endParaRPr lang="es-ES"/>
        </a:p>
      </dgm:t>
    </dgm:pt>
    <dgm:pt modelId="{206A8059-68A8-4F40-9AE1-361EBEC70D87}" type="sibTrans" cxnId="{08E35740-1BB4-4965-89B5-EAF5FCAE60D8}">
      <dgm:prSet/>
      <dgm:spPr/>
      <dgm:t>
        <a:bodyPr/>
        <a:lstStyle/>
        <a:p>
          <a:endParaRPr lang="es-ES"/>
        </a:p>
      </dgm:t>
    </dgm:pt>
    <dgm:pt modelId="{E2D0E502-F892-460D-AE40-DDC9DB83CCC0}">
      <dgm:prSet phldrT="[Texto]"/>
      <dgm:spPr/>
      <dgm:t>
        <a:bodyPr/>
        <a:lstStyle/>
        <a:p>
          <a:r>
            <a:rPr lang="es-ES" dirty="0"/>
            <a:t>AÑO CALENDARIO</a:t>
          </a:r>
        </a:p>
      </dgm:t>
    </dgm:pt>
    <dgm:pt modelId="{0C3EC71F-20E6-482F-B9B6-FE3961228F9E}" type="parTrans" cxnId="{1B602899-144B-4ECD-A1A1-96B0C80BBD1C}">
      <dgm:prSet/>
      <dgm:spPr/>
      <dgm:t>
        <a:bodyPr/>
        <a:lstStyle/>
        <a:p>
          <a:endParaRPr lang="es-ES"/>
        </a:p>
      </dgm:t>
    </dgm:pt>
    <dgm:pt modelId="{C9E9CA6E-69ED-47AE-941A-47D78224AF10}" type="sibTrans" cxnId="{1B602899-144B-4ECD-A1A1-96B0C80BBD1C}">
      <dgm:prSet/>
      <dgm:spPr/>
      <dgm:t>
        <a:bodyPr/>
        <a:lstStyle/>
        <a:p>
          <a:endParaRPr lang="es-ES"/>
        </a:p>
      </dgm:t>
    </dgm:pt>
    <dgm:pt modelId="{B2B05764-B7A4-4B11-AE9C-C5D32D25D190}">
      <dgm:prSet phldrT="[Texto]"/>
      <dgm:spPr/>
      <dgm:t>
        <a:bodyPr/>
        <a:lstStyle/>
        <a:p>
          <a:r>
            <a:rPr lang="es-ES" dirty="0"/>
            <a:t>EJERCICIO COMERCIAL</a:t>
          </a:r>
        </a:p>
      </dgm:t>
    </dgm:pt>
    <dgm:pt modelId="{E7FBB269-02AB-4BB7-8F40-F9F162FCB99D}" type="parTrans" cxnId="{EEE680EA-BBA5-460D-85C5-4FC5D40BB05C}">
      <dgm:prSet/>
      <dgm:spPr/>
      <dgm:t>
        <a:bodyPr/>
        <a:lstStyle/>
        <a:p>
          <a:endParaRPr lang="es-ES"/>
        </a:p>
      </dgm:t>
    </dgm:pt>
    <dgm:pt modelId="{C5739B36-B3C2-49A3-BD99-E524012E5E45}" type="sibTrans" cxnId="{EEE680EA-BBA5-460D-85C5-4FC5D40BB05C}">
      <dgm:prSet/>
      <dgm:spPr/>
      <dgm:t>
        <a:bodyPr/>
        <a:lstStyle/>
        <a:p>
          <a:endParaRPr lang="es-ES"/>
        </a:p>
      </dgm:t>
    </dgm:pt>
    <dgm:pt modelId="{92D6D58E-2695-438B-B711-BEFA42EE33C8}">
      <dgm:prSet phldrT="[Texto]"/>
      <dgm:spPr/>
      <dgm:t>
        <a:bodyPr/>
        <a:lstStyle/>
        <a:p>
          <a:r>
            <a:rPr lang="es-ES" dirty="0"/>
            <a:t>VENCIMIENTO DE LA PRESENTACIÓN</a:t>
          </a:r>
        </a:p>
      </dgm:t>
    </dgm:pt>
    <dgm:pt modelId="{A333A383-C367-450E-B090-C5B8137A066E}" type="parTrans" cxnId="{2C543EE5-B363-4033-90A0-CD1E4AFD3ED7}">
      <dgm:prSet/>
      <dgm:spPr/>
      <dgm:t>
        <a:bodyPr/>
        <a:lstStyle/>
        <a:p>
          <a:endParaRPr lang="es-ES"/>
        </a:p>
      </dgm:t>
    </dgm:pt>
    <dgm:pt modelId="{494D5763-DE67-4AAE-898A-9DF1CE68CA71}" type="sibTrans" cxnId="{2C543EE5-B363-4033-90A0-CD1E4AFD3ED7}">
      <dgm:prSet/>
      <dgm:spPr/>
      <dgm:t>
        <a:bodyPr/>
        <a:lstStyle/>
        <a:p>
          <a:endParaRPr lang="es-ES"/>
        </a:p>
      </dgm:t>
    </dgm:pt>
    <dgm:pt modelId="{598EA048-E6BD-44F1-97BF-A42BE4E61393}">
      <dgm:prSet phldrT="[Texto]"/>
      <dgm:spPr/>
      <dgm:t>
        <a:bodyPr/>
        <a:lstStyle/>
        <a:p>
          <a:r>
            <a:rPr lang="es-ES" dirty="0"/>
            <a:t>MAYO	</a:t>
          </a:r>
        </a:p>
      </dgm:t>
    </dgm:pt>
    <dgm:pt modelId="{D1B23576-FE96-441C-AE5E-1B131DEEC2F3}" type="parTrans" cxnId="{FE17C572-E8EF-42C2-9190-78851269C83E}">
      <dgm:prSet/>
      <dgm:spPr/>
      <dgm:t>
        <a:bodyPr/>
        <a:lstStyle/>
        <a:p>
          <a:endParaRPr lang="es-ES"/>
        </a:p>
      </dgm:t>
    </dgm:pt>
    <dgm:pt modelId="{22DE04CC-A542-4C4A-A8C3-B1385D21C90C}" type="sibTrans" cxnId="{FE17C572-E8EF-42C2-9190-78851269C83E}">
      <dgm:prSet/>
      <dgm:spPr/>
      <dgm:t>
        <a:bodyPr/>
        <a:lstStyle/>
        <a:p>
          <a:endParaRPr lang="es-ES"/>
        </a:p>
      </dgm:t>
    </dgm:pt>
    <dgm:pt modelId="{C0F77D79-619B-482A-BCC1-1AF15FC3826A}">
      <dgm:prSet phldrT="[Texto]"/>
      <dgm:spPr/>
      <dgm:t>
        <a:bodyPr/>
        <a:lstStyle/>
        <a:p>
          <a:r>
            <a:rPr lang="es-ES" dirty="0"/>
            <a:t>AL 5º MES DEL CIERRE DEL EJERCICIO</a:t>
          </a:r>
        </a:p>
      </dgm:t>
    </dgm:pt>
    <dgm:pt modelId="{A146A489-31B1-49FE-BDFA-233D96658949}" type="parTrans" cxnId="{F00E061C-42FC-43AA-81C3-DBAEBEFA6B1D}">
      <dgm:prSet/>
      <dgm:spPr/>
      <dgm:t>
        <a:bodyPr/>
        <a:lstStyle/>
        <a:p>
          <a:endParaRPr lang="es-ES"/>
        </a:p>
      </dgm:t>
    </dgm:pt>
    <dgm:pt modelId="{29789A2C-854F-4620-B01D-07C09A81E965}" type="sibTrans" cxnId="{F00E061C-42FC-43AA-81C3-DBAEBEFA6B1D}">
      <dgm:prSet/>
      <dgm:spPr/>
      <dgm:t>
        <a:bodyPr/>
        <a:lstStyle/>
        <a:p>
          <a:endParaRPr lang="es-ES"/>
        </a:p>
      </dgm:t>
    </dgm:pt>
    <dgm:pt modelId="{F03E5820-FC9C-40AC-91FD-C13F32147896}">
      <dgm:prSet phldrT="[Texto]"/>
      <dgm:spPr/>
      <dgm:t>
        <a:bodyPr/>
        <a:lstStyle/>
        <a:p>
          <a:r>
            <a:rPr lang="es-ES" dirty="0"/>
            <a:t>ANTICIPOS</a:t>
          </a:r>
        </a:p>
      </dgm:t>
    </dgm:pt>
    <dgm:pt modelId="{A8CE9D64-D486-4CBE-9979-957DA80B3B4E}" type="parTrans" cxnId="{AD0E7B58-6BFE-4AD7-AE06-1670F149436A}">
      <dgm:prSet/>
      <dgm:spPr/>
      <dgm:t>
        <a:bodyPr/>
        <a:lstStyle/>
        <a:p>
          <a:endParaRPr lang="es-ES"/>
        </a:p>
      </dgm:t>
    </dgm:pt>
    <dgm:pt modelId="{F2AFD219-95BE-4C9B-B91B-7F48C06F241A}" type="sibTrans" cxnId="{AD0E7B58-6BFE-4AD7-AE06-1670F149436A}">
      <dgm:prSet/>
      <dgm:spPr/>
      <dgm:t>
        <a:bodyPr/>
        <a:lstStyle/>
        <a:p>
          <a:endParaRPr lang="es-ES"/>
        </a:p>
      </dgm:t>
    </dgm:pt>
    <dgm:pt modelId="{2CD5DCB8-E88D-42B0-92A4-9EACA5E9D7A5}">
      <dgm:prSet phldrT="[Texto]"/>
      <dgm:spPr/>
      <dgm:t>
        <a:bodyPr/>
        <a:lstStyle/>
        <a:p>
          <a:r>
            <a:rPr lang="es-ES" dirty="0"/>
            <a:t>5 BIMESTRALES A PARTIR DE JUNIO</a:t>
          </a:r>
        </a:p>
      </dgm:t>
    </dgm:pt>
    <dgm:pt modelId="{CE4E3AEC-C11B-4248-A066-286D36A504C7}" type="parTrans" cxnId="{8CAA5425-EF5D-4277-9EE9-27BA703A2C75}">
      <dgm:prSet/>
      <dgm:spPr/>
      <dgm:t>
        <a:bodyPr/>
        <a:lstStyle/>
        <a:p>
          <a:endParaRPr lang="es-ES"/>
        </a:p>
      </dgm:t>
    </dgm:pt>
    <dgm:pt modelId="{497F8A14-6371-4D0A-B823-9D62DB13F639}" type="sibTrans" cxnId="{8CAA5425-EF5D-4277-9EE9-27BA703A2C75}">
      <dgm:prSet/>
      <dgm:spPr/>
      <dgm:t>
        <a:bodyPr/>
        <a:lstStyle/>
        <a:p>
          <a:endParaRPr lang="es-ES"/>
        </a:p>
      </dgm:t>
    </dgm:pt>
    <dgm:pt modelId="{6C2C8D31-B202-444D-B091-D86DA43946FD}">
      <dgm:prSet phldrT="[Texto]"/>
      <dgm:spPr/>
      <dgm:t>
        <a:bodyPr/>
        <a:lstStyle/>
        <a:p>
          <a:r>
            <a:rPr lang="es-ES" dirty="0"/>
            <a:t>10 MENSUALES A PARTIR DEL 6º MES DEL CIERRE DEL EJERCICIO.</a:t>
          </a:r>
        </a:p>
      </dgm:t>
    </dgm:pt>
    <dgm:pt modelId="{9C960C19-189B-4B0B-B798-1B12885A96C8}" type="parTrans" cxnId="{EA1CE552-279E-4365-9A26-1897B624740D}">
      <dgm:prSet/>
      <dgm:spPr/>
      <dgm:t>
        <a:bodyPr/>
        <a:lstStyle/>
        <a:p>
          <a:endParaRPr lang="es-ES"/>
        </a:p>
      </dgm:t>
    </dgm:pt>
    <dgm:pt modelId="{12DE2E05-BA86-4D0E-BE57-BF420A4041E5}" type="sibTrans" cxnId="{EA1CE552-279E-4365-9A26-1897B624740D}">
      <dgm:prSet/>
      <dgm:spPr/>
      <dgm:t>
        <a:bodyPr/>
        <a:lstStyle/>
        <a:p>
          <a:endParaRPr lang="es-ES"/>
        </a:p>
      </dgm:t>
    </dgm:pt>
    <dgm:pt modelId="{1FFEAF8E-7BF4-4604-A11F-83C01DF294F2}" type="pres">
      <dgm:prSet presAssocID="{1B8A3A90-577D-4529-86EA-59F70D287312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55A0861-14C2-4F73-9140-CDAE05A66261}" type="pres">
      <dgm:prSet presAssocID="{8B174A0F-A1FD-4A7C-B07C-9360487FF228}" presName="horFlow" presStyleCnt="0"/>
      <dgm:spPr/>
    </dgm:pt>
    <dgm:pt modelId="{C9830967-FFB0-4B96-8B1F-74DE6336F9F8}" type="pres">
      <dgm:prSet presAssocID="{8B174A0F-A1FD-4A7C-B07C-9360487FF228}" presName="bigChev" presStyleLbl="node1" presStyleIdx="0" presStyleCnt="3"/>
      <dgm:spPr/>
      <dgm:t>
        <a:bodyPr/>
        <a:lstStyle/>
        <a:p>
          <a:endParaRPr lang="es-ES"/>
        </a:p>
      </dgm:t>
    </dgm:pt>
    <dgm:pt modelId="{0D82021F-C5F8-4AC2-839A-CE43BDC498AD}" type="pres">
      <dgm:prSet presAssocID="{0C3EC71F-20E6-482F-B9B6-FE3961228F9E}" presName="parTrans" presStyleCnt="0"/>
      <dgm:spPr/>
    </dgm:pt>
    <dgm:pt modelId="{FEE0726F-6C6A-492B-A1C4-7B66D334DD8B}" type="pres">
      <dgm:prSet presAssocID="{E2D0E502-F892-460D-AE40-DDC9DB83CCC0}" presName="node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AC4FAB6-CE3F-4925-BDF5-4F80CF393950}" type="pres">
      <dgm:prSet presAssocID="{C9E9CA6E-69ED-47AE-941A-47D78224AF10}" presName="sibTrans" presStyleCnt="0"/>
      <dgm:spPr/>
    </dgm:pt>
    <dgm:pt modelId="{D514B996-C4F8-4597-8F13-25C995319BAA}" type="pres">
      <dgm:prSet presAssocID="{B2B05764-B7A4-4B11-AE9C-C5D32D25D190}" presName="node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8E51893-0C3E-4499-9FED-1BB442D98050}" type="pres">
      <dgm:prSet presAssocID="{8B174A0F-A1FD-4A7C-B07C-9360487FF228}" presName="vSp" presStyleCnt="0"/>
      <dgm:spPr/>
    </dgm:pt>
    <dgm:pt modelId="{57148F33-30BE-4440-A323-11703804D4AE}" type="pres">
      <dgm:prSet presAssocID="{92D6D58E-2695-438B-B711-BEFA42EE33C8}" presName="horFlow" presStyleCnt="0"/>
      <dgm:spPr/>
    </dgm:pt>
    <dgm:pt modelId="{9E3C65AE-BEBD-4022-8D7D-DF15EECB4C29}" type="pres">
      <dgm:prSet presAssocID="{92D6D58E-2695-438B-B711-BEFA42EE33C8}" presName="bigChev" presStyleLbl="node1" presStyleIdx="1" presStyleCnt="3"/>
      <dgm:spPr/>
      <dgm:t>
        <a:bodyPr/>
        <a:lstStyle/>
        <a:p>
          <a:endParaRPr lang="es-ES"/>
        </a:p>
      </dgm:t>
    </dgm:pt>
    <dgm:pt modelId="{63A9CDB3-736C-4D41-9992-D11531E5C285}" type="pres">
      <dgm:prSet presAssocID="{D1B23576-FE96-441C-AE5E-1B131DEEC2F3}" presName="parTrans" presStyleCnt="0"/>
      <dgm:spPr/>
    </dgm:pt>
    <dgm:pt modelId="{E1DF915D-14BC-4AD6-83EB-E5617E637F91}" type="pres">
      <dgm:prSet presAssocID="{598EA048-E6BD-44F1-97BF-A42BE4E61393}" presName="node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73BC69A-4848-425F-8078-FCFE777A8DEA}" type="pres">
      <dgm:prSet presAssocID="{22DE04CC-A542-4C4A-A8C3-B1385D21C90C}" presName="sibTrans" presStyleCnt="0"/>
      <dgm:spPr/>
    </dgm:pt>
    <dgm:pt modelId="{1EA51758-7CBA-44ED-A345-860079917A11}" type="pres">
      <dgm:prSet presAssocID="{C0F77D79-619B-482A-BCC1-1AF15FC3826A}" presName="node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4B59EC6-E8B0-4643-8334-D9A6A04D4967}" type="pres">
      <dgm:prSet presAssocID="{92D6D58E-2695-438B-B711-BEFA42EE33C8}" presName="vSp" presStyleCnt="0"/>
      <dgm:spPr/>
    </dgm:pt>
    <dgm:pt modelId="{D6D612A8-C94C-4625-88FE-F2FABCD7EBB1}" type="pres">
      <dgm:prSet presAssocID="{F03E5820-FC9C-40AC-91FD-C13F32147896}" presName="horFlow" presStyleCnt="0"/>
      <dgm:spPr/>
    </dgm:pt>
    <dgm:pt modelId="{7DECE61F-ECA8-429D-9A35-496F31680572}" type="pres">
      <dgm:prSet presAssocID="{F03E5820-FC9C-40AC-91FD-C13F32147896}" presName="bigChev" presStyleLbl="node1" presStyleIdx="2" presStyleCnt="3"/>
      <dgm:spPr/>
      <dgm:t>
        <a:bodyPr/>
        <a:lstStyle/>
        <a:p>
          <a:endParaRPr lang="es-ES"/>
        </a:p>
      </dgm:t>
    </dgm:pt>
    <dgm:pt modelId="{0D8E7CFF-98B1-4332-98A8-75C421A5686B}" type="pres">
      <dgm:prSet presAssocID="{CE4E3AEC-C11B-4248-A066-286D36A504C7}" presName="parTrans" presStyleCnt="0"/>
      <dgm:spPr/>
    </dgm:pt>
    <dgm:pt modelId="{CE202E6A-FA1F-4387-9F41-811A74B8722B}" type="pres">
      <dgm:prSet presAssocID="{2CD5DCB8-E88D-42B0-92A4-9EACA5E9D7A5}" presName="node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B302D24-3E0D-4396-ACBB-FA165D4AB7CC}" type="pres">
      <dgm:prSet presAssocID="{497F8A14-6371-4D0A-B823-9D62DB13F639}" presName="sibTrans" presStyleCnt="0"/>
      <dgm:spPr/>
    </dgm:pt>
    <dgm:pt modelId="{2B015566-3855-4F76-A929-1838E9B0DDE8}" type="pres">
      <dgm:prSet presAssocID="{6C2C8D31-B202-444D-B091-D86DA43946FD}" presName="node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BBDA7D1-DE5D-4072-AF58-387AC915965E}" type="presOf" srcId="{8B174A0F-A1FD-4A7C-B07C-9360487FF228}" destId="{C9830967-FFB0-4B96-8B1F-74DE6336F9F8}" srcOrd="0" destOrd="0" presId="urn:microsoft.com/office/officeart/2005/8/layout/lProcess3"/>
    <dgm:cxn modelId="{FE17C572-E8EF-42C2-9190-78851269C83E}" srcId="{92D6D58E-2695-438B-B711-BEFA42EE33C8}" destId="{598EA048-E6BD-44F1-97BF-A42BE4E61393}" srcOrd="0" destOrd="0" parTransId="{D1B23576-FE96-441C-AE5E-1B131DEEC2F3}" sibTransId="{22DE04CC-A542-4C4A-A8C3-B1385D21C90C}"/>
    <dgm:cxn modelId="{DB41E38F-003B-406E-9BA0-EE2B9BF70FF7}" type="presOf" srcId="{B2B05764-B7A4-4B11-AE9C-C5D32D25D190}" destId="{D514B996-C4F8-4597-8F13-25C995319BAA}" srcOrd="0" destOrd="0" presId="urn:microsoft.com/office/officeart/2005/8/layout/lProcess3"/>
    <dgm:cxn modelId="{81AFA011-0129-4260-8B1D-E78ED9A37594}" type="presOf" srcId="{2CD5DCB8-E88D-42B0-92A4-9EACA5E9D7A5}" destId="{CE202E6A-FA1F-4387-9F41-811A74B8722B}" srcOrd="0" destOrd="0" presId="urn:microsoft.com/office/officeart/2005/8/layout/lProcess3"/>
    <dgm:cxn modelId="{08E35740-1BB4-4965-89B5-EAF5FCAE60D8}" srcId="{1B8A3A90-577D-4529-86EA-59F70D287312}" destId="{8B174A0F-A1FD-4A7C-B07C-9360487FF228}" srcOrd="0" destOrd="0" parTransId="{96A729AE-6C28-4B0D-9B51-A81BC54B35F8}" sibTransId="{206A8059-68A8-4F40-9AE1-361EBEC70D87}"/>
    <dgm:cxn modelId="{1B602899-144B-4ECD-A1A1-96B0C80BBD1C}" srcId="{8B174A0F-A1FD-4A7C-B07C-9360487FF228}" destId="{E2D0E502-F892-460D-AE40-DDC9DB83CCC0}" srcOrd="0" destOrd="0" parTransId="{0C3EC71F-20E6-482F-B9B6-FE3961228F9E}" sibTransId="{C9E9CA6E-69ED-47AE-941A-47D78224AF10}"/>
    <dgm:cxn modelId="{497A7E86-46EE-48A1-9576-C2B5EEBFF4A9}" type="presOf" srcId="{F03E5820-FC9C-40AC-91FD-C13F32147896}" destId="{7DECE61F-ECA8-429D-9A35-496F31680572}" srcOrd="0" destOrd="0" presId="urn:microsoft.com/office/officeart/2005/8/layout/lProcess3"/>
    <dgm:cxn modelId="{FB9C853A-7C14-41DC-B173-0A8020BA4CC8}" type="presOf" srcId="{92D6D58E-2695-438B-B711-BEFA42EE33C8}" destId="{9E3C65AE-BEBD-4022-8D7D-DF15EECB4C29}" srcOrd="0" destOrd="0" presId="urn:microsoft.com/office/officeart/2005/8/layout/lProcess3"/>
    <dgm:cxn modelId="{3912B2E4-0216-4CDF-A074-85ED83B8E7BF}" type="presOf" srcId="{6C2C8D31-B202-444D-B091-D86DA43946FD}" destId="{2B015566-3855-4F76-A929-1838E9B0DDE8}" srcOrd="0" destOrd="0" presId="urn:microsoft.com/office/officeart/2005/8/layout/lProcess3"/>
    <dgm:cxn modelId="{EEE680EA-BBA5-460D-85C5-4FC5D40BB05C}" srcId="{8B174A0F-A1FD-4A7C-B07C-9360487FF228}" destId="{B2B05764-B7A4-4B11-AE9C-C5D32D25D190}" srcOrd="1" destOrd="0" parTransId="{E7FBB269-02AB-4BB7-8F40-F9F162FCB99D}" sibTransId="{C5739B36-B3C2-49A3-BD99-E524012E5E45}"/>
    <dgm:cxn modelId="{3832BD1C-8D79-4ABA-BFA9-8574A438E364}" type="presOf" srcId="{C0F77D79-619B-482A-BCC1-1AF15FC3826A}" destId="{1EA51758-7CBA-44ED-A345-860079917A11}" srcOrd="0" destOrd="0" presId="urn:microsoft.com/office/officeart/2005/8/layout/lProcess3"/>
    <dgm:cxn modelId="{8CAA5425-EF5D-4277-9EE9-27BA703A2C75}" srcId="{F03E5820-FC9C-40AC-91FD-C13F32147896}" destId="{2CD5DCB8-E88D-42B0-92A4-9EACA5E9D7A5}" srcOrd="0" destOrd="0" parTransId="{CE4E3AEC-C11B-4248-A066-286D36A504C7}" sibTransId="{497F8A14-6371-4D0A-B823-9D62DB13F639}"/>
    <dgm:cxn modelId="{5EDD6280-D9D3-41EE-9057-F709D9D159A6}" type="presOf" srcId="{1B8A3A90-577D-4529-86EA-59F70D287312}" destId="{1FFEAF8E-7BF4-4604-A11F-83C01DF294F2}" srcOrd="0" destOrd="0" presId="urn:microsoft.com/office/officeart/2005/8/layout/lProcess3"/>
    <dgm:cxn modelId="{ABF24F40-F8B7-44F4-BE45-653456BF98F8}" type="presOf" srcId="{598EA048-E6BD-44F1-97BF-A42BE4E61393}" destId="{E1DF915D-14BC-4AD6-83EB-E5617E637F91}" srcOrd="0" destOrd="0" presId="urn:microsoft.com/office/officeart/2005/8/layout/lProcess3"/>
    <dgm:cxn modelId="{AD0E7B58-6BFE-4AD7-AE06-1670F149436A}" srcId="{1B8A3A90-577D-4529-86EA-59F70D287312}" destId="{F03E5820-FC9C-40AC-91FD-C13F32147896}" srcOrd="2" destOrd="0" parTransId="{A8CE9D64-D486-4CBE-9979-957DA80B3B4E}" sibTransId="{F2AFD219-95BE-4C9B-B91B-7F48C06F241A}"/>
    <dgm:cxn modelId="{F00E061C-42FC-43AA-81C3-DBAEBEFA6B1D}" srcId="{92D6D58E-2695-438B-B711-BEFA42EE33C8}" destId="{C0F77D79-619B-482A-BCC1-1AF15FC3826A}" srcOrd="1" destOrd="0" parTransId="{A146A489-31B1-49FE-BDFA-233D96658949}" sibTransId="{29789A2C-854F-4620-B01D-07C09A81E965}"/>
    <dgm:cxn modelId="{EA1CE552-279E-4365-9A26-1897B624740D}" srcId="{F03E5820-FC9C-40AC-91FD-C13F32147896}" destId="{6C2C8D31-B202-444D-B091-D86DA43946FD}" srcOrd="1" destOrd="0" parTransId="{9C960C19-189B-4B0B-B798-1B12885A96C8}" sibTransId="{12DE2E05-BA86-4D0E-BE57-BF420A4041E5}"/>
    <dgm:cxn modelId="{2C543EE5-B363-4033-90A0-CD1E4AFD3ED7}" srcId="{1B8A3A90-577D-4529-86EA-59F70D287312}" destId="{92D6D58E-2695-438B-B711-BEFA42EE33C8}" srcOrd="1" destOrd="0" parTransId="{A333A383-C367-450E-B090-C5B8137A066E}" sibTransId="{494D5763-DE67-4AAE-898A-9DF1CE68CA71}"/>
    <dgm:cxn modelId="{0F1436CF-BADA-4658-A597-8AD9DFDF5A64}" type="presOf" srcId="{E2D0E502-F892-460D-AE40-DDC9DB83CCC0}" destId="{FEE0726F-6C6A-492B-A1C4-7B66D334DD8B}" srcOrd="0" destOrd="0" presId="urn:microsoft.com/office/officeart/2005/8/layout/lProcess3"/>
    <dgm:cxn modelId="{5F93B0C7-7835-4798-BC9A-DCA93F061825}" type="presParOf" srcId="{1FFEAF8E-7BF4-4604-A11F-83C01DF294F2}" destId="{F55A0861-14C2-4F73-9140-CDAE05A66261}" srcOrd="0" destOrd="0" presId="urn:microsoft.com/office/officeart/2005/8/layout/lProcess3"/>
    <dgm:cxn modelId="{F8DCE8CD-4941-4548-86D8-3AE3E93CDC12}" type="presParOf" srcId="{F55A0861-14C2-4F73-9140-CDAE05A66261}" destId="{C9830967-FFB0-4B96-8B1F-74DE6336F9F8}" srcOrd="0" destOrd="0" presId="urn:microsoft.com/office/officeart/2005/8/layout/lProcess3"/>
    <dgm:cxn modelId="{4DEF656A-1D1C-4DB2-B76F-EF7EAAD0FB66}" type="presParOf" srcId="{F55A0861-14C2-4F73-9140-CDAE05A66261}" destId="{0D82021F-C5F8-4AC2-839A-CE43BDC498AD}" srcOrd="1" destOrd="0" presId="urn:microsoft.com/office/officeart/2005/8/layout/lProcess3"/>
    <dgm:cxn modelId="{0EC988DD-349A-462E-946D-71F471EDE7FE}" type="presParOf" srcId="{F55A0861-14C2-4F73-9140-CDAE05A66261}" destId="{FEE0726F-6C6A-492B-A1C4-7B66D334DD8B}" srcOrd="2" destOrd="0" presId="urn:microsoft.com/office/officeart/2005/8/layout/lProcess3"/>
    <dgm:cxn modelId="{67DFE90F-74CE-4338-9AB1-46FFFBB7F554}" type="presParOf" srcId="{F55A0861-14C2-4F73-9140-CDAE05A66261}" destId="{6AC4FAB6-CE3F-4925-BDF5-4F80CF393950}" srcOrd="3" destOrd="0" presId="urn:microsoft.com/office/officeart/2005/8/layout/lProcess3"/>
    <dgm:cxn modelId="{61DF2E74-70EA-4E43-AF7C-2D04FB641D52}" type="presParOf" srcId="{F55A0861-14C2-4F73-9140-CDAE05A66261}" destId="{D514B996-C4F8-4597-8F13-25C995319BAA}" srcOrd="4" destOrd="0" presId="urn:microsoft.com/office/officeart/2005/8/layout/lProcess3"/>
    <dgm:cxn modelId="{D0F91626-EC8D-46DC-950F-BF0722C44FDB}" type="presParOf" srcId="{1FFEAF8E-7BF4-4604-A11F-83C01DF294F2}" destId="{58E51893-0C3E-4499-9FED-1BB442D98050}" srcOrd="1" destOrd="0" presId="urn:microsoft.com/office/officeart/2005/8/layout/lProcess3"/>
    <dgm:cxn modelId="{7B85235F-35D3-4A26-96FD-8E84A152E8ED}" type="presParOf" srcId="{1FFEAF8E-7BF4-4604-A11F-83C01DF294F2}" destId="{57148F33-30BE-4440-A323-11703804D4AE}" srcOrd="2" destOrd="0" presId="urn:microsoft.com/office/officeart/2005/8/layout/lProcess3"/>
    <dgm:cxn modelId="{45268A78-EAE5-405E-9299-ED39103A83CE}" type="presParOf" srcId="{57148F33-30BE-4440-A323-11703804D4AE}" destId="{9E3C65AE-BEBD-4022-8D7D-DF15EECB4C29}" srcOrd="0" destOrd="0" presId="urn:microsoft.com/office/officeart/2005/8/layout/lProcess3"/>
    <dgm:cxn modelId="{5637E253-5BE8-4850-B0D9-3AA404343BF4}" type="presParOf" srcId="{57148F33-30BE-4440-A323-11703804D4AE}" destId="{63A9CDB3-736C-4D41-9992-D11531E5C285}" srcOrd="1" destOrd="0" presId="urn:microsoft.com/office/officeart/2005/8/layout/lProcess3"/>
    <dgm:cxn modelId="{816ED13A-BBC6-4E73-9088-A5D058FDCBAE}" type="presParOf" srcId="{57148F33-30BE-4440-A323-11703804D4AE}" destId="{E1DF915D-14BC-4AD6-83EB-E5617E637F91}" srcOrd="2" destOrd="0" presId="urn:microsoft.com/office/officeart/2005/8/layout/lProcess3"/>
    <dgm:cxn modelId="{CFD46EE4-1BDB-476E-845E-C183C249E05F}" type="presParOf" srcId="{57148F33-30BE-4440-A323-11703804D4AE}" destId="{173BC69A-4848-425F-8078-FCFE777A8DEA}" srcOrd="3" destOrd="0" presId="urn:microsoft.com/office/officeart/2005/8/layout/lProcess3"/>
    <dgm:cxn modelId="{DD4F4B3A-53A7-4442-933E-572F63E6B4FF}" type="presParOf" srcId="{57148F33-30BE-4440-A323-11703804D4AE}" destId="{1EA51758-7CBA-44ED-A345-860079917A11}" srcOrd="4" destOrd="0" presId="urn:microsoft.com/office/officeart/2005/8/layout/lProcess3"/>
    <dgm:cxn modelId="{546C4D04-EC31-45FF-B070-E8AF994048D6}" type="presParOf" srcId="{1FFEAF8E-7BF4-4604-A11F-83C01DF294F2}" destId="{34B59EC6-E8B0-4643-8334-D9A6A04D4967}" srcOrd="3" destOrd="0" presId="urn:microsoft.com/office/officeart/2005/8/layout/lProcess3"/>
    <dgm:cxn modelId="{5CF311B0-F112-4676-A634-C597BDC2A617}" type="presParOf" srcId="{1FFEAF8E-7BF4-4604-A11F-83C01DF294F2}" destId="{D6D612A8-C94C-4625-88FE-F2FABCD7EBB1}" srcOrd="4" destOrd="0" presId="urn:microsoft.com/office/officeart/2005/8/layout/lProcess3"/>
    <dgm:cxn modelId="{69A5351C-A6E3-40BB-91C1-35A1D27F5B2B}" type="presParOf" srcId="{D6D612A8-C94C-4625-88FE-F2FABCD7EBB1}" destId="{7DECE61F-ECA8-429D-9A35-496F31680572}" srcOrd="0" destOrd="0" presId="urn:microsoft.com/office/officeart/2005/8/layout/lProcess3"/>
    <dgm:cxn modelId="{51079ED3-EDBF-48C7-A506-35A5D01D4CC9}" type="presParOf" srcId="{D6D612A8-C94C-4625-88FE-F2FABCD7EBB1}" destId="{0D8E7CFF-98B1-4332-98A8-75C421A5686B}" srcOrd="1" destOrd="0" presId="urn:microsoft.com/office/officeart/2005/8/layout/lProcess3"/>
    <dgm:cxn modelId="{4969A6A8-5822-4ACE-A475-5A91F8208B94}" type="presParOf" srcId="{D6D612A8-C94C-4625-88FE-F2FABCD7EBB1}" destId="{CE202E6A-FA1F-4387-9F41-811A74B8722B}" srcOrd="2" destOrd="0" presId="urn:microsoft.com/office/officeart/2005/8/layout/lProcess3"/>
    <dgm:cxn modelId="{96B35C42-069B-40D5-83B8-408FDEF0B007}" type="presParOf" srcId="{D6D612A8-C94C-4625-88FE-F2FABCD7EBB1}" destId="{4B302D24-3E0D-4396-ACBB-FA165D4AB7CC}" srcOrd="3" destOrd="0" presId="urn:microsoft.com/office/officeart/2005/8/layout/lProcess3"/>
    <dgm:cxn modelId="{A65F347C-5207-4734-B521-2685CBB3849D}" type="presParOf" srcId="{D6D612A8-C94C-4625-88FE-F2FABCD7EBB1}" destId="{2B015566-3855-4F76-A929-1838E9B0DDE8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4026260-5FF1-4F60-BDCC-76687FF24956}" type="doc">
      <dgm:prSet loTypeId="urn:diagrams.loki3.com/BracketList+Icon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A1F8CE9-1D30-4C35-9946-2CB1A837A3EB}">
      <dgm:prSet phldrT="[Texto]"/>
      <dgm:spPr/>
      <dgm:t>
        <a:bodyPr/>
        <a:lstStyle/>
        <a:p>
          <a:r>
            <a:rPr lang="es-ES" dirty="0"/>
            <a:t>1º CAT.</a:t>
          </a:r>
        </a:p>
      </dgm:t>
    </dgm:pt>
    <dgm:pt modelId="{2588C84A-127F-4730-B2B1-296F850A4341}" type="parTrans" cxnId="{AC58865A-0782-450F-A059-CB251E4EF666}">
      <dgm:prSet/>
      <dgm:spPr/>
      <dgm:t>
        <a:bodyPr/>
        <a:lstStyle/>
        <a:p>
          <a:endParaRPr lang="es-ES"/>
        </a:p>
      </dgm:t>
    </dgm:pt>
    <dgm:pt modelId="{2CC5F9D8-8A26-4794-957D-05FEE4149B07}" type="sibTrans" cxnId="{AC58865A-0782-450F-A059-CB251E4EF666}">
      <dgm:prSet/>
      <dgm:spPr/>
      <dgm:t>
        <a:bodyPr/>
        <a:lstStyle/>
        <a:p>
          <a:endParaRPr lang="es-ES"/>
        </a:p>
      </dgm:t>
    </dgm:pt>
    <dgm:pt modelId="{52A18E9C-F591-4C6C-A943-36ACF079406C}">
      <dgm:prSet phldrT="[Texto]"/>
      <dgm:spPr/>
      <dgm:t>
        <a:bodyPr/>
        <a:lstStyle/>
        <a:p>
          <a:r>
            <a:rPr lang="es-ES" dirty="0"/>
            <a:t>LOCACIÓN DE INMUEBLES</a:t>
          </a:r>
        </a:p>
      </dgm:t>
    </dgm:pt>
    <dgm:pt modelId="{568104A2-E6D3-4B91-A9BF-DC2C6D7B377F}" type="parTrans" cxnId="{29DA1952-FDE0-4348-9BCA-0DFE1562BDD7}">
      <dgm:prSet/>
      <dgm:spPr/>
      <dgm:t>
        <a:bodyPr/>
        <a:lstStyle/>
        <a:p>
          <a:endParaRPr lang="es-ES"/>
        </a:p>
      </dgm:t>
    </dgm:pt>
    <dgm:pt modelId="{03EF9D47-D187-4A80-A290-9B264FBEEAFE}" type="sibTrans" cxnId="{29DA1952-FDE0-4348-9BCA-0DFE1562BDD7}">
      <dgm:prSet/>
      <dgm:spPr/>
      <dgm:t>
        <a:bodyPr/>
        <a:lstStyle/>
        <a:p>
          <a:endParaRPr lang="es-ES"/>
        </a:p>
      </dgm:t>
    </dgm:pt>
    <dgm:pt modelId="{0FB3FBF4-CAA1-4A90-9745-169B937A2425}">
      <dgm:prSet phldrT="[Texto]"/>
      <dgm:spPr/>
      <dgm:t>
        <a:bodyPr/>
        <a:lstStyle/>
        <a:p>
          <a:r>
            <a:rPr lang="es-ES" dirty="0"/>
            <a:t>2º CAT.</a:t>
          </a:r>
        </a:p>
      </dgm:t>
    </dgm:pt>
    <dgm:pt modelId="{5BC83EB6-D5E8-45D1-B81B-EFD30BDD701F}" type="parTrans" cxnId="{2053751A-CD90-48B7-A812-11ED6122325E}">
      <dgm:prSet/>
      <dgm:spPr/>
      <dgm:t>
        <a:bodyPr/>
        <a:lstStyle/>
        <a:p>
          <a:endParaRPr lang="es-ES"/>
        </a:p>
      </dgm:t>
    </dgm:pt>
    <dgm:pt modelId="{C73E67F4-93A6-4533-80C5-BDEA319E31F4}" type="sibTrans" cxnId="{2053751A-CD90-48B7-A812-11ED6122325E}">
      <dgm:prSet/>
      <dgm:spPr/>
      <dgm:t>
        <a:bodyPr/>
        <a:lstStyle/>
        <a:p>
          <a:endParaRPr lang="es-ES"/>
        </a:p>
      </dgm:t>
    </dgm:pt>
    <dgm:pt modelId="{E1947147-7BA1-4ABC-A9C0-E0C39DBF1E29}">
      <dgm:prSet phldrT="[Texto]"/>
      <dgm:spPr/>
      <dgm:t>
        <a:bodyPr/>
        <a:lstStyle/>
        <a:p>
          <a:r>
            <a:rPr lang="es-ES" dirty="0"/>
            <a:t>RENTAS DE CAPITALES</a:t>
          </a:r>
        </a:p>
      </dgm:t>
    </dgm:pt>
    <dgm:pt modelId="{EEA27D89-4A41-40C8-9E89-49FEBFB7EA85}" type="parTrans" cxnId="{7AF8520D-0FF2-4A8F-A0F5-4A1994D5433F}">
      <dgm:prSet/>
      <dgm:spPr/>
      <dgm:t>
        <a:bodyPr/>
        <a:lstStyle/>
        <a:p>
          <a:endParaRPr lang="es-ES"/>
        </a:p>
      </dgm:t>
    </dgm:pt>
    <dgm:pt modelId="{81E218D1-E65F-47D0-A83E-E2F03FA54A6F}" type="sibTrans" cxnId="{7AF8520D-0FF2-4A8F-A0F5-4A1994D5433F}">
      <dgm:prSet/>
      <dgm:spPr/>
      <dgm:t>
        <a:bodyPr/>
        <a:lstStyle/>
        <a:p>
          <a:endParaRPr lang="es-ES"/>
        </a:p>
      </dgm:t>
    </dgm:pt>
    <dgm:pt modelId="{901D13B5-866D-4B7C-A504-CF514510BDEB}">
      <dgm:prSet phldrT="[Texto]"/>
      <dgm:spPr/>
      <dgm:t>
        <a:bodyPr/>
        <a:lstStyle/>
        <a:p>
          <a:r>
            <a:rPr lang="es-ES" dirty="0"/>
            <a:t>3º CAT.</a:t>
          </a:r>
        </a:p>
      </dgm:t>
    </dgm:pt>
    <dgm:pt modelId="{BF1C17CB-D52A-4E79-8246-5CB547C5427C}" type="parTrans" cxnId="{01025374-E4E7-45F7-9F89-747C296D9736}">
      <dgm:prSet/>
      <dgm:spPr/>
      <dgm:t>
        <a:bodyPr/>
        <a:lstStyle/>
        <a:p>
          <a:endParaRPr lang="es-ES"/>
        </a:p>
      </dgm:t>
    </dgm:pt>
    <dgm:pt modelId="{A06FB945-D194-474D-AFE0-E64FC2DCD1A0}" type="sibTrans" cxnId="{01025374-E4E7-45F7-9F89-747C296D9736}">
      <dgm:prSet/>
      <dgm:spPr/>
      <dgm:t>
        <a:bodyPr/>
        <a:lstStyle/>
        <a:p>
          <a:endParaRPr lang="es-ES"/>
        </a:p>
      </dgm:t>
    </dgm:pt>
    <dgm:pt modelId="{FAC23674-8303-43B9-A163-669E95C56DF0}">
      <dgm:prSet phldrT="[Texto]"/>
      <dgm:spPr/>
      <dgm:t>
        <a:bodyPr/>
        <a:lstStyle/>
        <a:p>
          <a:r>
            <a:rPr lang="es-ES" dirty="0" smtClean="0"/>
            <a:t>EMPRESAS </a:t>
          </a:r>
          <a:r>
            <a:rPr lang="es-ES" dirty="0"/>
            <a:t>Y SOCIEDADES</a:t>
          </a:r>
        </a:p>
      </dgm:t>
    </dgm:pt>
    <dgm:pt modelId="{467C4723-229E-4E56-AD20-C52220B70B3A}" type="parTrans" cxnId="{D9EBCDEA-B618-4A49-875B-36CEA6E4E027}">
      <dgm:prSet/>
      <dgm:spPr/>
      <dgm:t>
        <a:bodyPr/>
        <a:lstStyle/>
        <a:p>
          <a:endParaRPr lang="es-ES"/>
        </a:p>
      </dgm:t>
    </dgm:pt>
    <dgm:pt modelId="{2F759562-CBA0-48C2-B0F8-687DA407B33F}" type="sibTrans" cxnId="{D9EBCDEA-B618-4A49-875B-36CEA6E4E027}">
      <dgm:prSet/>
      <dgm:spPr/>
      <dgm:t>
        <a:bodyPr/>
        <a:lstStyle/>
        <a:p>
          <a:endParaRPr lang="es-ES"/>
        </a:p>
      </dgm:t>
    </dgm:pt>
    <dgm:pt modelId="{B3C7153E-3836-4C16-BBEC-E3C1E273B26D}">
      <dgm:prSet phldrT="[Texto]"/>
      <dgm:spPr/>
      <dgm:t>
        <a:bodyPr/>
        <a:lstStyle/>
        <a:p>
          <a:r>
            <a:rPr lang="es-ES" dirty="0"/>
            <a:t>4º CAT.</a:t>
          </a:r>
        </a:p>
      </dgm:t>
    </dgm:pt>
    <dgm:pt modelId="{5BF2292D-AC58-40C3-B0C2-947C2E588CC4}" type="parTrans" cxnId="{AF760FB5-6E01-4809-87C2-68876AC9C6D6}">
      <dgm:prSet/>
      <dgm:spPr/>
      <dgm:t>
        <a:bodyPr/>
        <a:lstStyle/>
        <a:p>
          <a:endParaRPr lang="es-ES"/>
        </a:p>
      </dgm:t>
    </dgm:pt>
    <dgm:pt modelId="{E1E375A2-F765-49B6-B764-89B6F09EE6DE}" type="sibTrans" cxnId="{AF760FB5-6E01-4809-87C2-68876AC9C6D6}">
      <dgm:prSet/>
      <dgm:spPr/>
      <dgm:t>
        <a:bodyPr/>
        <a:lstStyle/>
        <a:p>
          <a:endParaRPr lang="es-ES"/>
        </a:p>
      </dgm:t>
    </dgm:pt>
    <dgm:pt modelId="{59DA7F18-A63D-4FD1-A814-E754E6994861}">
      <dgm:prSet phldrT="[Texto]"/>
      <dgm:spPr/>
      <dgm:t>
        <a:bodyPr/>
        <a:lstStyle/>
        <a:p>
          <a:r>
            <a:rPr lang="es-ES" dirty="0"/>
            <a:t>INGRESOS DEL TRABAJO PERSONAL EN RELACIÓN DE DEPENDENCIA Y OTRAS RENTAS</a:t>
          </a:r>
        </a:p>
      </dgm:t>
    </dgm:pt>
    <dgm:pt modelId="{241E2864-2C16-4A23-A305-3B8F9DDD0903}" type="parTrans" cxnId="{FDEC527E-04B4-4C22-9124-48D01ED6C448}">
      <dgm:prSet/>
      <dgm:spPr/>
      <dgm:t>
        <a:bodyPr/>
        <a:lstStyle/>
        <a:p>
          <a:endParaRPr lang="es-ES"/>
        </a:p>
      </dgm:t>
    </dgm:pt>
    <dgm:pt modelId="{7C98EBAE-DF7A-43CC-A1D5-DC97C26F2ABF}" type="sibTrans" cxnId="{FDEC527E-04B4-4C22-9124-48D01ED6C448}">
      <dgm:prSet/>
      <dgm:spPr/>
      <dgm:t>
        <a:bodyPr/>
        <a:lstStyle/>
        <a:p>
          <a:endParaRPr lang="es-ES"/>
        </a:p>
      </dgm:t>
    </dgm:pt>
    <dgm:pt modelId="{BE9AC06C-6B03-4185-816E-74EF1E2C8359}" type="pres">
      <dgm:prSet presAssocID="{14026260-5FF1-4F60-BDCC-76687FF2495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2B7D50F-D3FC-4D4A-B554-4083C5950F9B}" type="pres">
      <dgm:prSet presAssocID="{CA1F8CE9-1D30-4C35-9946-2CB1A837A3EB}" presName="linNode" presStyleCnt="0"/>
      <dgm:spPr/>
    </dgm:pt>
    <dgm:pt modelId="{6639D05D-7BAE-459F-B340-2F2B6229C52C}" type="pres">
      <dgm:prSet presAssocID="{CA1F8CE9-1D30-4C35-9946-2CB1A837A3EB}" presName="parTx" presStyleLbl="revTx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7E474CC-A6E2-44F8-A10B-8072CF9DAB40}" type="pres">
      <dgm:prSet presAssocID="{CA1F8CE9-1D30-4C35-9946-2CB1A837A3EB}" presName="bracket" presStyleLbl="parChTrans1D1" presStyleIdx="0" presStyleCnt="4"/>
      <dgm:spPr/>
    </dgm:pt>
    <dgm:pt modelId="{5B0AE23F-651C-40A6-A1BE-137F36883AEB}" type="pres">
      <dgm:prSet presAssocID="{CA1F8CE9-1D30-4C35-9946-2CB1A837A3EB}" presName="spH" presStyleCnt="0"/>
      <dgm:spPr/>
    </dgm:pt>
    <dgm:pt modelId="{655E918B-1C5C-4997-A73B-CFE2B88AF6B1}" type="pres">
      <dgm:prSet presAssocID="{CA1F8CE9-1D30-4C35-9946-2CB1A837A3EB}" presName="des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AE8B656-4FD0-416B-A3BE-D78A938E72FF}" type="pres">
      <dgm:prSet presAssocID="{2CC5F9D8-8A26-4794-957D-05FEE4149B07}" presName="spV" presStyleCnt="0"/>
      <dgm:spPr/>
    </dgm:pt>
    <dgm:pt modelId="{A23B7B46-A21D-4F64-8C3C-32F1C7587887}" type="pres">
      <dgm:prSet presAssocID="{0FB3FBF4-CAA1-4A90-9745-169B937A2425}" presName="linNode" presStyleCnt="0"/>
      <dgm:spPr/>
    </dgm:pt>
    <dgm:pt modelId="{EC3C8DC4-33BF-4A2F-A3CC-D464E6803825}" type="pres">
      <dgm:prSet presAssocID="{0FB3FBF4-CAA1-4A90-9745-169B937A2425}" presName="parTx" presStyleLbl="revTx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20C0177-D860-4F40-9F51-E60A4E251FA5}" type="pres">
      <dgm:prSet presAssocID="{0FB3FBF4-CAA1-4A90-9745-169B937A2425}" presName="bracket" presStyleLbl="parChTrans1D1" presStyleIdx="1" presStyleCnt="4"/>
      <dgm:spPr/>
    </dgm:pt>
    <dgm:pt modelId="{44C0BB5E-E57B-418D-BCD6-55EEAB1134F8}" type="pres">
      <dgm:prSet presAssocID="{0FB3FBF4-CAA1-4A90-9745-169B937A2425}" presName="spH" presStyleCnt="0"/>
      <dgm:spPr/>
    </dgm:pt>
    <dgm:pt modelId="{E6702C23-F6E2-4D9D-B63E-BAE57E119DFA}" type="pres">
      <dgm:prSet presAssocID="{0FB3FBF4-CAA1-4A90-9745-169B937A2425}" presName="des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693C3D4-3707-4B6C-B8B6-0C45C82AA2B3}" type="pres">
      <dgm:prSet presAssocID="{C73E67F4-93A6-4533-80C5-BDEA319E31F4}" presName="spV" presStyleCnt="0"/>
      <dgm:spPr/>
    </dgm:pt>
    <dgm:pt modelId="{F80C9522-E6B8-4880-A791-43A6939D886A}" type="pres">
      <dgm:prSet presAssocID="{901D13B5-866D-4B7C-A504-CF514510BDEB}" presName="linNode" presStyleCnt="0"/>
      <dgm:spPr/>
    </dgm:pt>
    <dgm:pt modelId="{DF28301D-6DB1-4647-8828-022C67650BA7}" type="pres">
      <dgm:prSet presAssocID="{901D13B5-866D-4B7C-A504-CF514510BDEB}" presName="parTx" presStyleLbl="revTx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F45C87D-ACBC-4438-98A3-EAF00C87BE42}" type="pres">
      <dgm:prSet presAssocID="{901D13B5-866D-4B7C-A504-CF514510BDEB}" presName="bracket" presStyleLbl="parChTrans1D1" presStyleIdx="2" presStyleCnt="4"/>
      <dgm:spPr/>
    </dgm:pt>
    <dgm:pt modelId="{BD0AC06B-07E4-4DA8-B60F-68C0CF55FF79}" type="pres">
      <dgm:prSet presAssocID="{901D13B5-866D-4B7C-A504-CF514510BDEB}" presName="spH" presStyleCnt="0"/>
      <dgm:spPr/>
    </dgm:pt>
    <dgm:pt modelId="{979774EA-BDFC-4D4F-B6D5-CAB242329F99}" type="pres">
      <dgm:prSet presAssocID="{901D13B5-866D-4B7C-A504-CF514510BDEB}" presName="des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E2369F0-EBED-4A90-963C-7D1042970EF3}" type="pres">
      <dgm:prSet presAssocID="{A06FB945-D194-474D-AFE0-E64FC2DCD1A0}" presName="spV" presStyleCnt="0"/>
      <dgm:spPr/>
    </dgm:pt>
    <dgm:pt modelId="{AA510871-7C9A-41FF-AAFC-FB26F6037D2F}" type="pres">
      <dgm:prSet presAssocID="{B3C7153E-3836-4C16-BBEC-E3C1E273B26D}" presName="linNode" presStyleCnt="0"/>
      <dgm:spPr/>
    </dgm:pt>
    <dgm:pt modelId="{0C638F02-8472-4F89-A388-78DAA628616D}" type="pres">
      <dgm:prSet presAssocID="{B3C7153E-3836-4C16-BBEC-E3C1E273B26D}" presName="parTx" presStyleLbl="revTx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BA5AA07-E375-420B-8837-50C110A40D8B}" type="pres">
      <dgm:prSet presAssocID="{B3C7153E-3836-4C16-BBEC-E3C1E273B26D}" presName="bracket" presStyleLbl="parChTrans1D1" presStyleIdx="3" presStyleCnt="4"/>
      <dgm:spPr/>
    </dgm:pt>
    <dgm:pt modelId="{CB1720AC-7EAA-448E-BB50-5B52CD7E5E0D}" type="pres">
      <dgm:prSet presAssocID="{B3C7153E-3836-4C16-BBEC-E3C1E273B26D}" presName="spH" presStyleCnt="0"/>
      <dgm:spPr/>
    </dgm:pt>
    <dgm:pt modelId="{8D8C7F95-2219-4ADF-AC0F-AC4017C3F2D3}" type="pres">
      <dgm:prSet presAssocID="{B3C7153E-3836-4C16-BBEC-E3C1E273B26D}" presName="des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DEC527E-04B4-4C22-9124-48D01ED6C448}" srcId="{B3C7153E-3836-4C16-BBEC-E3C1E273B26D}" destId="{59DA7F18-A63D-4FD1-A814-E754E6994861}" srcOrd="0" destOrd="0" parTransId="{241E2864-2C16-4A23-A305-3B8F9DDD0903}" sibTransId="{7C98EBAE-DF7A-43CC-A1D5-DC97C26F2ABF}"/>
    <dgm:cxn modelId="{AC58865A-0782-450F-A059-CB251E4EF666}" srcId="{14026260-5FF1-4F60-BDCC-76687FF24956}" destId="{CA1F8CE9-1D30-4C35-9946-2CB1A837A3EB}" srcOrd="0" destOrd="0" parTransId="{2588C84A-127F-4730-B2B1-296F850A4341}" sibTransId="{2CC5F9D8-8A26-4794-957D-05FEE4149B07}"/>
    <dgm:cxn modelId="{B54EB47E-ABF5-4A65-AB77-2A9E527B2D8D}" type="presOf" srcId="{E1947147-7BA1-4ABC-A9C0-E0C39DBF1E29}" destId="{E6702C23-F6E2-4D9D-B63E-BAE57E119DFA}" srcOrd="0" destOrd="0" presId="urn:diagrams.loki3.com/BracketList+Icon"/>
    <dgm:cxn modelId="{08401CDB-D8AD-4ECF-AA7E-8E6AFD8A6947}" type="presOf" srcId="{901D13B5-866D-4B7C-A504-CF514510BDEB}" destId="{DF28301D-6DB1-4647-8828-022C67650BA7}" srcOrd="0" destOrd="0" presId="urn:diagrams.loki3.com/BracketList+Icon"/>
    <dgm:cxn modelId="{4A74DCEC-BA83-46D5-977A-5A26E3916614}" type="presOf" srcId="{14026260-5FF1-4F60-BDCC-76687FF24956}" destId="{BE9AC06C-6B03-4185-816E-74EF1E2C8359}" srcOrd="0" destOrd="0" presId="urn:diagrams.loki3.com/BracketList+Icon"/>
    <dgm:cxn modelId="{1F1F9A12-DC62-4A4C-BB0D-2CCD465C2EEE}" type="presOf" srcId="{CA1F8CE9-1D30-4C35-9946-2CB1A837A3EB}" destId="{6639D05D-7BAE-459F-B340-2F2B6229C52C}" srcOrd="0" destOrd="0" presId="urn:diagrams.loki3.com/BracketList+Icon"/>
    <dgm:cxn modelId="{29DA1952-FDE0-4348-9BCA-0DFE1562BDD7}" srcId="{CA1F8CE9-1D30-4C35-9946-2CB1A837A3EB}" destId="{52A18E9C-F591-4C6C-A943-36ACF079406C}" srcOrd="0" destOrd="0" parTransId="{568104A2-E6D3-4B91-A9BF-DC2C6D7B377F}" sibTransId="{03EF9D47-D187-4A80-A290-9B264FBEEAFE}"/>
    <dgm:cxn modelId="{D9EBCDEA-B618-4A49-875B-36CEA6E4E027}" srcId="{901D13B5-866D-4B7C-A504-CF514510BDEB}" destId="{FAC23674-8303-43B9-A163-669E95C56DF0}" srcOrd="0" destOrd="0" parTransId="{467C4723-229E-4E56-AD20-C52220B70B3A}" sibTransId="{2F759562-CBA0-48C2-B0F8-687DA407B33F}"/>
    <dgm:cxn modelId="{AB907E23-0646-4BFD-9C86-C8A89CCE4044}" type="presOf" srcId="{59DA7F18-A63D-4FD1-A814-E754E6994861}" destId="{8D8C7F95-2219-4ADF-AC0F-AC4017C3F2D3}" srcOrd="0" destOrd="0" presId="urn:diagrams.loki3.com/BracketList+Icon"/>
    <dgm:cxn modelId="{3EF3D53E-4705-42C4-A39B-C770B7C4863B}" type="presOf" srcId="{52A18E9C-F591-4C6C-A943-36ACF079406C}" destId="{655E918B-1C5C-4997-A73B-CFE2B88AF6B1}" srcOrd="0" destOrd="0" presId="urn:diagrams.loki3.com/BracketList+Icon"/>
    <dgm:cxn modelId="{01025374-E4E7-45F7-9F89-747C296D9736}" srcId="{14026260-5FF1-4F60-BDCC-76687FF24956}" destId="{901D13B5-866D-4B7C-A504-CF514510BDEB}" srcOrd="2" destOrd="0" parTransId="{BF1C17CB-D52A-4E79-8246-5CB547C5427C}" sibTransId="{A06FB945-D194-474D-AFE0-E64FC2DCD1A0}"/>
    <dgm:cxn modelId="{7AF8520D-0FF2-4A8F-A0F5-4A1994D5433F}" srcId="{0FB3FBF4-CAA1-4A90-9745-169B937A2425}" destId="{E1947147-7BA1-4ABC-A9C0-E0C39DBF1E29}" srcOrd="0" destOrd="0" parTransId="{EEA27D89-4A41-40C8-9E89-49FEBFB7EA85}" sibTransId="{81E218D1-E65F-47D0-A83E-E2F03FA54A6F}"/>
    <dgm:cxn modelId="{2F9B77F8-94F4-4804-BB5D-78FA86ECE983}" type="presOf" srcId="{FAC23674-8303-43B9-A163-669E95C56DF0}" destId="{979774EA-BDFC-4D4F-B6D5-CAB242329F99}" srcOrd="0" destOrd="0" presId="urn:diagrams.loki3.com/BracketList+Icon"/>
    <dgm:cxn modelId="{AF760FB5-6E01-4809-87C2-68876AC9C6D6}" srcId="{14026260-5FF1-4F60-BDCC-76687FF24956}" destId="{B3C7153E-3836-4C16-BBEC-E3C1E273B26D}" srcOrd="3" destOrd="0" parTransId="{5BF2292D-AC58-40C3-B0C2-947C2E588CC4}" sibTransId="{E1E375A2-F765-49B6-B764-89B6F09EE6DE}"/>
    <dgm:cxn modelId="{2053751A-CD90-48B7-A812-11ED6122325E}" srcId="{14026260-5FF1-4F60-BDCC-76687FF24956}" destId="{0FB3FBF4-CAA1-4A90-9745-169B937A2425}" srcOrd="1" destOrd="0" parTransId="{5BC83EB6-D5E8-45D1-B81B-EFD30BDD701F}" sibTransId="{C73E67F4-93A6-4533-80C5-BDEA319E31F4}"/>
    <dgm:cxn modelId="{6385B741-A39A-4551-8879-3C4359FCA112}" type="presOf" srcId="{B3C7153E-3836-4C16-BBEC-E3C1E273B26D}" destId="{0C638F02-8472-4F89-A388-78DAA628616D}" srcOrd="0" destOrd="0" presId="urn:diagrams.loki3.com/BracketList+Icon"/>
    <dgm:cxn modelId="{7D9B516E-3089-457A-9C97-56DB9112FFB7}" type="presOf" srcId="{0FB3FBF4-CAA1-4A90-9745-169B937A2425}" destId="{EC3C8DC4-33BF-4A2F-A3CC-D464E6803825}" srcOrd="0" destOrd="0" presId="urn:diagrams.loki3.com/BracketList+Icon"/>
    <dgm:cxn modelId="{DEBF2373-C178-47D5-A1D0-030FECA05F07}" type="presParOf" srcId="{BE9AC06C-6B03-4185-816E-74EF1E2C8359}" destId="{02B7D50F-D3FC-4D4A-B554-4083C5950F9B}" srcOrd="0" destOrd="0" presId="urn:diagrams.loki3.com/BracketList+Icon"/>
    <dgm:cxn modelId="{E14FD812-9C58-4DA7-A493-44FB9299D684}" type="presParOf" srcId="{02B7D50F-D3FC-4D4A-B554-4083C5950F9B}" destId="{6639D05D-7BAE-459F-B340-2F2B6229C52C}" srcOrd="0" destOrd="0" presId="urn:diagrams.loki3.com/BracketList+Icon"/>
    <dgm:cxn modelId="{E1A5D123-4849-4B65-9C35-89A1AC783C8C}" type="presParOf" srcId="{02B7D50F-D3FC-4D4A-B554-4083C5950F9B}" destId="{57E474CC-A6E2-44F8-A10B-8072CF9DAB40}" srcOrd="1" destOrd="0" presId="urn:diagrams.loki3.com/BracketList+Icon"/>
    <dgm:cxn modelId="{82F7333F-4BD8-46B5-AC0E-51F5D6D447FF}" type="presParOf" srcId="{02B7D50F-D3FC-4D4A-B554-4083C5950F9B}" destId="{5B0AE23F-651C-40A6-A1BE-137F36883AEB}" srcOrd="2" destOrd="0" presId="urn:diagrams.loki3.com/BracketList+Icon"/>
    <dgm:cxn modelId="{6F86086B-B34A-4023-83E1-758F00732641}" type="presParOf" srcId="{02B7D50F-D3FC-4D4A-B554-4083C5950F9B}" destId="{655E918B-1C5C-4997-A73B-CFE2B88AF6B1}" srcOrd="3" destOrd="0" presId="urn:diagrams.loki3.com/BracketList+Icon"/>
    <dgm:cxn modelId="{6ABF9F77-F5AE-4F38-B63C-7846EC838601}" type="presParOf" srcId="{BE9AC06C-6B03-4185-816E-74EF1E2C8359}" destId="{5AE8B656-4FD0-416B-A3BE-D78A938E72FF}" srcOrd="1" destOrd="0" presId="urn:diagrams.loki3.com/BracketList+Icon"/>
    <dgm:cxn modelId="{6F3B7E24-D419-450D-81EB-1138195F5B6E}" type="presParOf" srcId="{BE9AC06C-6B03-4185-816E-74EF1E2C8359}" destId="{A23B7B46-A21D-4F64-8C3C-32F1C7587887}" srcOrd="2" destOrd="0" presId="urn:diagrams.loki3.com/BracketList+Icon"/>
    <dgm:cxn modelId="{CEB74D68-BE80-483B-B5F1-53D6E017808D}" type="presParOf" srcId="{A23B7B46-A21D-4F64-8C3C-32F1C7587887}" destId="{EC3C8DC4-33BF-4A2F-A3CC-D464E6803825}" srcOrd="0" destOrd="0" presId="urn:diagrams.loki3.com/BracketList+Icon"/>
    <dgm:cxn modelId="{C5FAE4B5-4774-4244-9F93-372F4FEB79B8}" type="presParOf" srcId="{A23B7B46-A21D-4F64-8C3C-32F1C7587887}" destId="{620C0177-D860-4F40-9F51-E60A4E251FA5}" srcOrd="1" destOrd="0" presId="urn:diagrams.loki3.com/BracketList+Icon"/>
    <dgm:cxn modelId="{171C5A3B-CEB8-465B-9CC6-D40E6D08083C}" type="presParOf" srcId="{A23B7B46-A21D-4F64-8C3C-32F1C7587887}" destId="{44C0BB5E-E57B-418D-BCD6-55EEAB1134F8}" srcOrd="2" destOrd="0" presId="urn:diagrams.loki3.com/BracketList+Icon"/>
    <dgm:cxn modelId="{C475A252-FC95-4AA8-BE55-341BCEFDDB58}" type="presParOf" srcId="{A23B7B46-A21D-4F64-8C3C-32F1C7587887}" destId="{E6702C23-F6E2-4D9D-B63E-BAE57E119DFA}" srcOrd="3" destOrd="0" presId="urn:diagrams.loki3.com/BracketList+Icon"/>
    <dgm:cxn modelId="{5BF696A2-58CC-4CDB-92ED-A24D710E6746}" type="presParOf" srcId="{BE9AC06C-6B03-4185-816E-74EF1E2C8359}" destId="{7693C3D4-3707-4B6C-B8B6-0C45C82AA2B3}" srcOrd="3" destOrd="0" presId="urn:diagrams.loki3.com/BracketList+Icon"/>
    <dgm:cxn modelId="{67D82BED-D4F6-4837-B57E-10B2AABEDBBB}" type="presParOf" srcId="{BE9AC06C-6B03-4185-816E-74EF1E2C8359}" destId="{F80C9522-E6B8-4880-A791-43A6939D886A}" srcOrd="4" destOrd="0" presId="urn:diagrams.loki3.com/BracketList+Icon"/>
    <dgm:cxn modelId="{AF07EFBB-67EE-49DB-871E-F9151272E499}" type="presParOf" srcId="{F80C9522-E6B8-4880-A791-43A6939D886A}" destId="{DF28301D-6DB1-4647-8828-022C67650BA7}" srcOrd="0" destOrd="0" presId="urn:diagrams.loki3.com/BracketList+Icon"/>
    <dgm:cxn modelId="{A29CA6BE-1B1C-4A00-AE31-ACB82FC42DC5}" type="presParOf" srcId="{F80C9522-E6B8-4880-A791-43A6939D886A}" destId="{1F45C87D-ACBC-4438-98A3-EAF00C87BE42}" srcOrd="1" destOrd="0" presId="urn:diagrams.loki3.com/BracketList+Icon"/>
    <dgm:cxn modelId="{F198FEEF-F7DA-406B-9E54-9F720AD06F6B}" type="presParOf" srcId="{F80C9522-E6B8-4880-A791-43A6939D886A}" destId="{BD0AC06B-07E4-4DA8-B60F-68C0CF55FF79}" srcOrd="2" destOrd="0" presId="urn:diagrams.loki3.com/BracketList+Icon"/>
    <dgm:cxn modelId="{DE03C76F-35BF-43CC-8E10-FEF5F464DEA5}" type="presParOf" srcId="{F80C9522-E6B8-4880-A791-43A6939D886A}" destId="{979774EA-BDFC-4D4F-B6D5-CAB242329F99}" srcOrd="3" destOrd="0" presId="urn:diagrams.loki3.com/BracketList+Icon"/>
    <dgm:cxn modelId="{BDF85E01-FB6D-4EA7-915A-4D0A62245CF6}" type="presParOf" srcId="{BE9AC06C-6B03-4185-816E-74EF1E2C8359}" destId="{8E2369F0-EBED-4A90-963C-7D1042970EF3}" srcOrd="5" destOrd="0" presId="urn:diagrams.loki3.com/BracketList+Icon"/>
    <dgm:cxn modelId="{9392FDA4-0530-4D24-AA3A-4F414CFF9C91}" type="presParOf" srcId="{BE9AC06C-6B03-4185-816E-74EF1E2C8359}" destId="{AA510871-7C9A-41FF-AAFC-FB26F6037D2F}" srcOrd="6" destOrd="0" presId="urn:diagrams.loki3.com/BracketList+Icon"/>
    <dgm:cxn modelId="{96AB18D6-F37E-429B-8580-E05B9245F1BB}" type="presParOf" srcId="{AA510871-7C9A-41FF-AAFC-FB26F6037D2F}" destId="{0C638F02-8472-4F89-A388-78DAA628616D}" srcOrd="0" destOrd="0" presId="urn:diagrams.loki3.com/BracketList+Icon"/>
    <dgm:cxn modelId="{E68D15A7-8D3B-425C-A74F-D618F7AE901A}" type="presParOf" srcId="{AA510871-7C9A-41FF-AAFC-FB26F6037D2F}" destId="{6BA5AA07-E375-420B-8837-50C110A40D8B}" srcOrd="1" destOrd="0" presId="urn:diagrams.loki3.com/BracketList+Icon"/>
    <dgm:cxn modelId="{00D791E5-12B5-4078-B736-EAD68A490C0E}" type="presParOf" srcId="{AA510871-7C9A-41FF-AAFC-FB26F6037D2F}" destId="{CB1720AC-7EAA-448E-BB50-5B52CD7E5E0D}" srcOrd="2" destOrd="0" presId="urn:diagrams.loki3.com/BracketList+Icon"/>
    <dgm:cxn modelId="{6E9D3F26-D70F-4DF6-9B32-99EE916C78C4}" type="presParOf" srcId="{AA510871-7C9A-41FF-AAFC-FB26F6037D2F}" destId="{8D8C7F95-2219-4ADF-AC0F-AC4017C3F2D3}" srcOrd="3" destOrd="0" presId="urn:diagrams.loki3.com/BracketLis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A0D2EA6-FCA7-489B-B71B-09A3C9037185}" type="doc">
      <dgm:prSet loTypeId="urn:diagrams.loki3.com/BracketList+Icon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4B59BF7-B874-4CE3-85EF-C9B9E40E4759}">
      <dgm:prSet phldrT="[Texto]"/>
      <dgm:spPr/>
      <dgm:t>
        <a:bodyPr/>
        <a:lstStyle/>
        <a:p>
          <a:r>
            <a:rPr lang="es-ES" dirty="0"/>
            <a:t>BALANCE CONTABLE</a:t>
          </a:r>
        </a:p>
      </dgm:t>
    </dgm:pt>
    <dgm:pt modelId="{6770C622-BBD0-4C5E-9F55-EDC2EA68BD9F}" type="parTrans" cxnId="{9ADC046F-0D2B-4256-962C-287EDDA0A645}">
      <dgm:prSet/>
      <dgm:spPr/>
      <dgm:t>
        <a:bodyPr/>
        <a:lstStyle/>
        <a:p>
          <a:endParaRPr lang="es-ES"/>
        </a:p>
      </dgm:t>
    </dgm:pt>
    <dgm:pt modelId="{CF5D7623-6111-4CCD-AFBC-FEBACB0987BC}" type="sibTrans" cxnId="{9ADC046F-0D2B-4256-962C-287EDDA0A645}">
      <dgm:prSet/>
      <dgm:spPr/>
      <dgm:t>
        <a:bodyPr/>
        <a:lstStyle/>
        <a:p>
          <a:endParaRPr lang="es-ES"/>
        </a:p>
      </dgm:t>
    </dgm:pt>
    <dgm:pt modelId="{A0B33E39-8061-466E-B160-01988F435885}">
      <dgm:prSet phldrT="[Texto]"/>
      <dgm:spPr/>
      <dgm:t>
        <a:bodyPr/>
        <a:lstStyle/>
        <a:p>
          <a:r>
            <a:rPr lang="es-ES" dirty="0"/>
            <a:t>DETERMINA EL RESULTADO Y LA EVOLUCIÓN DEL P.N.</a:t>
          </a:r>
        </a:p>
      </dgm:t>
    </dgm:pt>
    <dgm:pt modelId="{D504E2CF-1EAA-4919-84FA-B9A3A03E84D3}" type="parTrans" cxnId="{39F4EF2B-C148-49C7-96EA-46F55447D924}">
      <dgm:prSet/>
      <dgm:spPr/>
      <dgm:t>
        <a:bodyPr/>
        <a:lstStyle/>
        <a:p>
          <a:endParaRPr lang="es-ES"/>
        </a:p>
      </dgm:t>
    </dgm:pt>
    <dgm:pt modelId="{3490694A-6801-4C73-9CBB-F2B9B07D0279}" type="sibTrans" cxnId="{39F4EF2B-C148-49C7-96EA-46F55447D924}">
      <dgm:prSet/>
      <dgm:spPr/>
      <dgm:t>
        <a:bodyPr/>
        <a:lstStyle/>
        <a:p>
          <a:endParaRPr lang="es-ES"/>
        </a:p>
      </dgm:t>
    </dgm:pt>
    <dgm:pt modelId="{D59FCAFE-4453-43D4-8D91-4D685EBA970A}">
      <dgm:prSet phldrT="[Texto]"/>
      <dgm:spPr/>
      <dgm:t>
        <a:bodyPr/>
        <a:lstStyle/>
        <a:p>
          <a:r>
            <a:rPr lang="es-ES" dirty="0"/>
            <a:t>BALANCE IMPOSITIVO</a:t>
          </a:r>
        </a:p>
      </dgm:t>
    </dgm:pt>
    <dgm:pt modelId="{F7C4ECCC-84B9-4DB1-A5EE-1A62AE1FFF4E}" type="parTrans" cxnId="{998B7FB7-6D0D-48EF-B5FC-DCDDDC3D3B3C}">
      <dgm:prSet/>
      <dgm:spPr/>
      <dgm:t>
        <a:bodyPr/>
        <a:lstStyle/>
        <a:p>
          <a:endParaRPr lang="es-ES"/>
        </a:p>
      </dgm:t>
    </dgm:pt>
    <dgm:pt modelId="{9C13F97E-115A-4F84-9F63-3F8E54B80135}" type="sibTrans" cxnId="{998B7FB7-6D0D-48EF-B5FC-DCDDDC3D3B3C}">
      <dgm:prSet/>
      <dgm:spPr/>
      <dgm:t>
        <a:bodyPr/>
        <a:lstStyle/>
        <a:p>
          <a:endParaRPr lang="es-ES"/>
        </a:p>
      </dgm:t>
    </dgm:pt>
    <dgm:pt modelId="{CF4132AF-B032-4636-AE51-5C935231E3BA}">
      <dgm:prSet phldrT="[Texto]"/>
      <dgm:spPr/>
      <dgm:t>
        <a:bodyPr/>
        <a:lstStyle/>
        <a:p>
          <a:r>
            <a:rPr lang="es-ES" dirty="0"/>
            <a:t>DEL RESULTADO CONTABLE SE HACEN LOS AJUSTES ADMITIDOS POR LEY Y SE DETERMINA EL MONTO A TRIBUTAR</a:t>
          </a:r>
        </a:p>
      </dgm:t>
    </dgm:pt>
    <dgm:pt modelId="{FC6F1DD4-5050-4D73-B820-34973C5F9E52}" type="parTrans" cxnId="{EFB9295E-C1C2-4CE7-846C-75E89AF820D7}">
      <dgm:prSet/>
      <dgm:spPr/>
      <dgm:t>
        <a:bodyPr/>
        <a:lstStyle/>
        <a:p>
          <a:endParaRPr lang="es-ES"/>
        </a:p>
      </dgm:t>
    </dgm:pt>
    <dgm:pt modelId="{FD7C91B7-0186-46A5-9EC4-9ABCB0A4E3D2}" type="sibTrans" cxnId="{EFB9295E-C1C2-4CE7-846C-75E89AF820D7}">
      <dgm:prSet/>
      <dgm:spPr/>
      <dgm:t>
        <a:bodyPr/>
        <a:lstStyle/>
        <a:p>
          <a:endParaRPr lang="es-ES"/>
        </a:p>
      </dgm:t>
    </dgm:pt>
    <dgm:pt modelId="{75142A12-B8D7-4A0E-B342-2FD7F231967C}" type="pres">
      <dgm:prSet presAssocID="{DA0D2EA6-FCA7-489B-B71B-09A3C903718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719E4B4-2C6B-45D9-BC94-7881FB806B25}" type="pres">
      <dgm:prSet presAssocID="{44B59BF7-B874-4CE3-85EF-C9B9E40E4759}" presName="linNode" presStyleCnt="0"/>
      <dgm:spPr/>
    </dgm:pt>
    <dgm:pt modelId="{2D411896-62FF-468A-971D-AA690BAFCE12}" type="pres">
      <dgm:prSet presAssocID="{44B59BF7-B874-4CE3-85EF-C9B9E40E4759}" presName="parTx" presStyleLbl="revTx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16A0665-F21A-4FF2-8CD4-00E41ECBACD5}" type="pres">
      <dgm:prSet presAssocID="{44B59BF7-B874-4CE3-85EF-C9B9E40E4759}" presName="bracket" presStyleLbl="parChTrans1D1" presStyleIdx="0" presStyleCnt="2"/>
      <dgm:spPr/>
    </dgm:pt>
    <dgm:pt modelId="{364F80BD-9D59-41F6-84FA-D524CDF0A086}" type="pres">
      <dgm:prSet presAssocID="{44B59BF7-B874-4CE3-85EF-C9B9E40E4759}" presName="spH" presStyleCnt="0"/>
      <dgm:spPr/>
    </dgm:pt>
    <dgm:pt modelId="{AC0AEF35-DCC3-41DA-96D2-B10F624CB697}" type="pres">
      <dgm:prSet presAssocID="{44B59BF7-B874-4CE3-85EF-C9B9E40E4759}" presName="des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A97F69A-1E3F-49E7-8652-C6FB6337696F}" type="pres">
      <dgm:prSet presAssocID="{CF5D7623-6111-4CCD-AFBC-FEBACB0987BC}" presName="spV" presStyleCnt="0"/>
      <dgm:spPr/>
    </dgm:pt>
    <dgm:pt modelId="{6A00F1C3-22C8-4787-9F98-2D959F8BB962}" type="pres">
      <dgm:prSet presAssocID="{D59FCAFE-4453-43D4-8D91-4D685EBA970A}" presName="linNode" presStyleCnt="0"/>
      <dgm:spPr/>
    </dgm:pt>
    <dgm:pt modelId="{B5B1E17D-E73B-424B-BA2B-672F227BF50B}" type="pres">
      <dgm:prSet presAssocID="{D59FCAFE-4453-43D4-8D91-4D685EBA970A}" presName="parTx" presStyleLbl="revTx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816A7B4-773A-4371-A5EC-0A3674174808}" type="pres">
      <dgm:prSet presAssocID="{D59FCAFE-4453-43D4-8D91-4D685EBA970A}" presName="bracket" presStyleLbl="parChTrans1D1" presStyleIdx="1" presStyleCnt="2"/>
      <dgm:spPr/>
    </dgm:pt>
    <dgm:pt modelId="{063AC002-1767-4DF1-B6D8-F5833B196EFE}" type="pres">
      <dgm:prSet presAssocID="{D59FCAFE-4453-43D4-8D91-4D685EBA970A}" presName="spH" presStyleCnt="0"/>
      <dgm:spPr/>
    </dgm:pt>
    <dgm:pt modelId="{D129BBD1-1816-40BC-9642-E3CB29ECF404}" type="pres">
      <dgm:prSet presAssocID="{D59FCAFE-4453-43D4-8D91-4D685EBA970A}" presName="des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FB9295E-C1C2-4CE7-846C-75E89AF820D7}" srcId="{D59FCAFE-4453-43D4-8D91-4D685EBA970A}" destId="{CF4132AF-B032-4636-AE51-5C935231E3BA}" srcOrd="0" destOrd="0" parTransId="{FC6F1DD4-5050-4D73-B820-34973C5F9E52}" sibTransId="{FD7C91B7-0186-46A5-9EC4-9ABCB0A4E3D2}"/>
    <dgm:cxn modelId="{AD6FC128-9080-4D78-9C6C-08911C8AB9B2}" type="presOf" srcId="{44B59BF7-B874-4CE3-85EF-C9B9E40E4759}" destId="{2D411896-62FF-468A-971D-AA690BAFCE12}" srcOrd="0" destOrd="0" presId="urn:diagrams.loki3.com/BracketList+Icon"/>
    <dgm:cxn modelId="{9ADC046F-0D2B-4256-962C-287EDDA0A645}" srcId="{DA0D2EA6-FCA7-489B-B71B-09A3C9037185}" destId="{44B59BF7-B874-4CE3-85EF-C9B9E40E4759}" srcOrd="0" destOrd="0" parTransId="{6770C622-BBD0-4C5E-9F55-EDC2EA68BD9F}" sibTransId="{CF5D7623-6111-4CCD-AFBC-FEBACB0987BC}"/>
    <dgm:cxn modelId="{0C9AB49B-F2F7-4067-BCD3-B24E9773E4AA}" type="presOf" srcId="{A0B33E39-8061-466E-B160-01988F435885}" destId="{AC0AEF35-DCC3-41DA-96D2-B10F624CB697}" srcOrd="0" destOrd="0" presId="urn:diagrams.loki3.com/BracketList+Icon"/>
    <dgm:cxn modelId="{8427BF0C-3442-435B-ACE6-265A5B38A5EF}" type="presOf" srcId="{D59FCAFE-4453-43D4-8D91-4D685EBA970A}" destId="{B5B1E17D-E73B-424B-BA2B-672F227BF50B}" srcOrd="0" destOrd="0" presId="urn:diagrams.loki3.com/BracketList+Icon"/>
    <dgm:cxn modelId="{9BA7EE02-E348-4522-A282-16E994D2635E}" type="presOf" srcId="{DA0D2EA6-FCA7-489B-B71B-09A3C9037185}" destId="{75142A12-B8D7-4A0E-B342-2FD7F231967C}" srcOrd="0" destOrd="0" presId="urn:diagrams.loki3.com/BracketList+Icon"/>
    <dgm:cxn modelId="{92330565-609E-4753-98F6-2E93F7B41D9C}" type="presOf" srcId="{CF4132AF-B032-4636-AE51-5C935231E3BA}" destId="{D129BBD1-1816-40BC-9642-E3CB29ECF404}" srcOrd="0" destOrd="0" presId="urn:diagrams.loki3.com/BracketList+Icon"/>
    <dgm:cxn modelId="{998B7FB7-6D0D-48EF-B5FC-DCDDDC3D3B3C}" srcId="{DA0D2EA6-FCA7-489B-B71B-09A3C9037185}" destId="{D59FCAFE-4453-43D4-8D91-4D685EBA970A}" srcOrd="1" destOrd="0" parTransId="{F7C4ECCC-84B9-4DB1-A5EE-1A62AE1FFF4E}" sibTransId="{9C13F97E-115A-4F84-9F63-3F8E54B80135}"/>
    <dgm:cxn modelId="{39F4EF2B-C148-49C7-96EA-46F55447D924}" srcId="{44B59BF7-B874-4CE3-85EF-C9B9E40E4759}" destId="{A0B33E39-8061-466E-B160-01988F435885}" srcOrd="0" destOrd="0" parTransId="{D504E2CF-1EAA-4919-84FA-B9A3A03E84D3}" sibTransId="{3490694A-6801-4C73-9CBB-F2B9B07D0279}"/>
    <dgm:cxn modelId="{303CC708-1D93-4AD1-94C5-9D235CE82442}" type="presParOf" srcId="{75142A12-B8D7-4A0E-B342-2FD7F231967C}" destId="{E719E4B4-2C6B-45D9-BC94-7881FB806B25}" srcOrd="0" destOrd="0" presId="urn:diagrams.loki3.com/BracketList+Icon"/>
    <dgm:cxn modelId="{88B4D740-271B-415C-8717-38ACD424DF62}" type="presParOf" srcId="{E719E4B4-2C6B-45D9-BC94-7881FB806B25}" destId="{2D411896-62FF-468A-971D-AA690BAFCE12}" srcOrd="0" destOrd="0" presId="urn:diagrams.loki3.com/BracketList+Icon"/>
    <dgm:cxn modelId="{B15A7138-60EB-4319-B883-A7E41BBE7726}" type="presParOf" srcId="{E719E4B4-2C6B-45D9-BC94-7881FB806B25}" destId="{A16A0665-F21A-4FF2-8CD4-00E41ECBACD5}" srcOrd="1" destOrd="0" presId="urn:diagrams.loki3.com/BracketList+Icon"/>
    <dgm:cxn modelId="{B4BAE26D-6A29-45C8-9FDF-64131FA13D78}" type="presParOf" srcId="{E719E4B4-2C6B-45D9-BC94-7881FB806B25}" destId="{364F80BD-9D59-41F6-84FA-D524CDF0A086}" srcOrd="2" destOrd="0" presId="urn:diagrams.loki3.com/BracketList+Icon"/>
    <dgm:cxn modelId="{F6BB6EA9-31C4-4D6B-B7F0-59E7CA58E538}" type="presParOf" srcId="{E719E4B4-2C6B-45D9-BC94-7881FB806B25}" destId="{AC0AEF35-DCC3-41DA-96D2-B10F624CB697}" srcOrd="3" destOrd="0" presId="urn:diagrams.loki3.com/BracketList+Icon"/>
    <dgm:cxn modelId="{E50BD921-960E-4E5E-BA6E-802984EDE0CE}" type="presParOf" srcId="{75142A12-B8D7-4A0E-B342-2FD7F231967C}" destId="{4A97F69A-1E3F-49E7-8652-C6FB6337696F}" srcOrd="1" destOrd="0" presId="urn:diagrams.loki3.com/BracketList+Icon"/>
    <dgm:cxn modelId="{151DF0A4-8514-4BBD-BF0F-991B2CA24B73}" type="presParOf" srcId="{75142A12-B8D7-4A0E-B342-2FD7F231967C}" destId="{6A00F1C3-22C8-4787-9F98-2D959F8BB962}" srcOrd="2" destOrd="0" presId="urn:diagrams.loki3.com/BracketList+Icon"/>
    <dgm:cxn modelId="{ED5D1A1F-AE46-4445-A2C6-A43F9A60B8E0}" type="presParOf" srcId="{6A00F1C3-22C8-4787-9F98-2D959F8BB962}" destId="{B5B1E17D-E73B-424B-BA2B-672F227BF50B}" srcOrd="0" destOrd="0" presId="urn:diagrams.loki3.com/BracketList+Icon"/>
    <dgm:cxn modelId="{3A911B58-A21C-4ADE-8BF7-AA114149A061}" type="presParOf" srcId="{6A00F1C3-22C8-4787-9F98-2D959F8BB962}" destId="{A816A7B4-773A-4371-A5EC-0A3674174808}" srcOrd="1" destOrd="0" presId="urn:diagrams.loki3.com/BracketList+Icon"/>
    <dgm:cxn modelId="{B64D2CAD-B0F7-4390-8563-3931EB9B0C06}" type="presParOf" srcId="{6A00F1C3-22C8-4787-9F98-2D959F8BB962}" destId="{063AC002-1767-4DF1-B6D8-F5833B196EFE}" srcOrd="2" destOrd="0" presId="urn:diagrams.loki3.com/BracketList+Icon"/>
    <dgm:cxn modelId="{BA2C4100-BE03-434E-BE7F-6DA05589F19C}" type="presParOf" srcId="{6A00F1C3-22C8-4787-9F98-2D959F8BB962}" destId="{D129BBD1-1816-40BC-9642-E3CB29ECF404}" srcOrd="3" destOrd="0" presId="urn:diagrams.loki3.com/BracketLis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5F370B7-4E5C-4649-A513-3F37F6F2419A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0CE3144-19BF-4869-B611-DD7B38CA5C86}">
      <dgm:prSet phldrT="[Texto]"/>
      <dgm:spPr/>
      <dgm:t>
        <a:bodyPr/>
        <a:lstStyle/>
        <a:p>
          <a:r>
            <a:rPr lang="es-ES" dirty="0"/>
            <a:t>QUEBRANTOS</a:t>
          </a:r>
        </a:p>
      </dgm:t>
    </dgm:pt>
    <dgm:pt modelId="{C327E42B-E238-497B-B963-73987393AB94}" type="parTrans" cxnId="{8FEB4D95-2087-45B3-9C3D-6E2091FBFE9E}">
      <dgm:prSet/>
      <dgm:spPr/>
      <dgm:t>
        <a:bodyPr/>
        <a:lstStyle/>
        <a:p>
          <a:endParaRPr lang="es-ES"/>
        </a:p>
      </dgm:t>
    </dgm:pt>
    <dgm:pt modelId="{AAF0FE48-3796-4D05-8D44-8B7D2AC50CD4}" type="sibTrans" cxnId="{8FEB4D95-2087-45B3-9C3D-6E2091FBFE9E}">
      <dgm:prSet/>
      <dgm:spPr/>
      <dgm:t>
        <a:bodyPr/>
        <a:lstStyle/>
        <a:p>
          <a:endParaRPr lang="es-ES"/>
        </a:p>
      </dgm:t>
    </dgm:pt>
    <dgm:pt modelId="{D0E8F4AF-AAED-4727-87A1-22B8FEF6AA74}">
      <dgm:prSet phldrT="[Texto]"/>
      <dgm:spPr/>
      <dgm:t>
        <a:bodyPr/>
        <a:lstStyle/>
        <a:p>
          <a:r>
            <a:rPr lang="es-ES" dirty="0"/>
            <a:t>SE PUEDEN TRASLADAR PARA ABSORBER RENTAS FUTURAS, HASTA 5 PERÍODOS</a:t>
          </a:r>
        </a:p>
      </dgm:t>
    </dgm:pt>
    <dgm:pt modelId="{B2D9C75E-EDFD-426E-8A19-9FC0AB15BE21}" type="parTrans" cxnId="{C2044678-AA3E-4A38-A408-B54C84CF8D0B}">
      <dgm:prSet/>
      <dgm:spPr/>
      <dgm:t>
        <a:bodyPr/>
        <a:lstStyle/>
        <a:p>
          <a:endParaRPr lang="es-ES"/>
        </a:p>
      </dgm:t>
    </dgm:pt>
    <dgm:pt modelId="{B382EFF3-0E62-4998-ADEF-F84A9CB923EB}" type="sibTrans" cxnId="{C2044678-AA3E-4A38-A408-B54C84CF8D0B}">
      <dgm:prSet/>
      <dgm:spPr/>
      <dgm:t>
        <a:bodyPr/>
        <a:lstStyle/>
        <a:p>
          <a:endParaRPr lang="es-ES"/>
        </a:p>
      </dgm:t>
    </dgm:pt>
    <dgm:pt modelId="{BFCD8C06-411E-4D33-A62A-B8CC9C757C84}">
      <dgm:prSet phldrT="[Texto]"/>
      <dgm:spPr/>
      <dgm:t>
        <a:bodyPr/>
        <a:lstStyle/>
        <a:p>
          <a:r>
            <a:rPr lang="es-ES" dirty="0"/>
            <a:t>PROBLEMA: DESVALORIZACIÓN DE LA MONEDA</a:t>
          </a:r>
        </a:p>
      </dgm:t>
    </dgm:pt>
    <dgm:pt modelId="{1452D48D-1A5B-4680-B67D-841825BF43E2}" type="parTrans" cxnId="{7709DC2E-E535-4554-A6CA-6D064836E903}">
      <dgm:prSet/>
      <dgm:spPr/>
      <dgm:t>
        <a:bodyPr/>
        <a:lstStyle/>
        <a:p>
          <a:endParaRPr lang="es-ES"/>
        </a:p>
      </dgm:t>
    </dgm:pt>
    <dgm:pt modelId="{05928F71-7470-438B-84EA-D015B3942872}" type="sibTrans" cxnId="{7709DC2E-E535-4554-A6CA-6D064836E903}">
      <dgm:prSet/>
      <dgm:spPr/>
      <dgm:t>
        <a:bodyPr/>
        <a:lstStyle/>
        <a:p>
          <a:endParaRPr lang="es-ES"/>
        </a:p>
      </dgm:t>
    </dgm:pt>
    <dgm:pt modelId="{BC2F0784-3864-4F6A-A513-735F1D9EBCCC}">
      <dgm:prSet phldrT="[Texto]"/>
      <dgm:spPr/>
      <dgm:t>
        <a:bodyPr/>
        <a:lstStyle/>
        <a:p>
          <a:r>
            <a:rPr lang="es-ES" dirty="0"/>
            <a:t>AJUSTE POR INFLACIÓN </a:t>
          </a:r>
        </a:p>
      </dgm:t>
    </dgm:pt>
    <dgm:pt modelId="{AFC86628-ADE3-44F2-A591-43D2B0F3C054}" type="parTrans" cxnId="{F68076C6-BBA6-4911-BD76-81DFDEACBDF2}">
      <dgm:prSet/>
      <dgm:spPr/>
      <dgm:t>
        <a:bodyPr/>
        <a:lstStyle/>
        <a:p>
          <a:endParaRPr lang="es-ES"/>
        </a:p>
      </dgm:t>
    </dgm:pt>
    <dgm:pt modelId="{B83EF7D4-704B-4E6B-9F93-61BFF3F0896C}" type="sibTrans" cxnId="{F68076C6-BBA6-4911-BD76-81DFDEACBDF2}">
      <dgm:prSet/>
      <dgm:spPr/>
      <dgm:t>
        <a:bodyPr/>
        <a:lstStyle/>
        <a:p>
          <a:endParaRPr lang="es-ES"/>
        </a:p>
      </dgm:t>
    </dgm:pt>
    <dgm:pt modelId="{C3604EFD-2036-408A-80E8-B3D5B394DA99}">
      <dgm:prSet phldrT="[Texto]"/>
      <dgm:spPr/>
      <dgm:t>
        <a:bodyPr/>
        <a:lstStyle/>
        <a:p>
          <a:r>
            <a:rPr lang="es-ES" dirty="0"/>
            <a:t>MÉTODO PARA CORREGIR LOS RESULTADOS ECONÓMICOS AFECTADOS POR LA INFLACIÓN</a:t>
          </a:r>
        </a:p>
      </dgm:t>
    </dgm:pt>
    <dgm:pt modelId="{6B0E142F-FB00-4C0C-A621-005B4B1A6402}" type="parTrans" cxnId="{F08D1732-BB93-43DE-A0E0-9B5F4C8EE3D5}">
      <dgm:prSet/>
      <dgm:spPr/>
      <dgm:t>
        <a:bodyPr/>
        <a:lstStyle/>
        <a:p>
          <a:endParaRPr lang="es-ES"/>
        </a:p>
      </dgm:t>
    </dgm:pt>
    <dgm:pt modelId="{F9AB715D-005C-4390-9ABE-8957C9ED733B}" type="sibTrans" cxnId="{F08D1732-BB93-43DE-A0E0-9B5F4C8EE3D5}">
      <dgm:prSet/>
      <dgm:spPr/>
      <dgm:t>
        <a:bodyPr/>
        <a:lstStyle/>
        <a:p>
          <a:endParaRPr lang="es-ES"/>
        </a:p>
      </dgm:t>
    </dgm:pt>
    <dgm:pt modelId="{0E27D7CF-78E0-4134-B123-CC87AF70FA6D}" type="pres">
      <dgm:prSet presAssocID="{55F370B7-4E5C-4649-A513-3F37F6F2419A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D13F906C-324D-4339-8897-C33DF1F39062}" type="pres">
      <dgm:prSet presAssocID="{F0CE3144-19BF-4869-B611-DD7B38CA5C86}" presName="posSpace" presStyleCnt="0"/>
      <dgm:spPr/>
    </dgm:pt>
    <dgm:pt modelId="{4173E763-8C7E-4F98-9383-83BFC024DDA6}" type="pres">
      <dgm:prSet presAssocID="{F0CE3144-19BF-4869-B611-DD7B38CA5C86}" presName="vertFlow" presStyleCnt="0"/>
      <dgm:spPr/>
    </dgm:pt>
    <dgm:pt modelId="{4CA0BBF8-CD73-4918-9C51-D99F3FC6C164}" type="pres">
      <dgm:prSet presAssocID="{F0CE3144-19BF-4869-B611-DD7B38CA5C86}" presName="topSpace" presStyleCnt="0"/>
      <dgm:spPr/>
    </dgm:pt>
    <dgm:pt modelId="{B1333F32-67F0-463E-B618-0F5208DC5074}" type="pres">
      <dgm:prSet presAssocID="{F0CE3144-19BF-4869-B611-DD7B38CA5C86}" presName="firstComp" presStyleCnt="0"/>
      <dgm:spPr/>
    </dgm:pt>
    <dgm:pt modelId="{D023A640-DA5C-40CE-ADE3-E36E6F67DE8E}" type="pres">
      <dgm:prSet presAssocID="{F0CE3144-19BF-4869-B611-DD7B38CA5C86}" presName="firstChild" presStyleLbl="bgAccFollowNode1" presStyleIdx="0" presStyleCnt="3"/>
      <dgm:spPr/>
      <dgm:t>
        <a:bodyPr/>
        <a:lstStyle/>
        <a:p>
          <a:endParaRPr lang="es-ES"/>
        </a:p>
      </dgm:t>
    </dgm:pt>
    <dgm:pt modelId="{C697F82E-F7A6-4037-A0AE-8B17D46385B3}" type="pres">
      <dgm:prSet presAssocID="{F0CE3144-19BF-4869-B611-DD7B38CA5C86}" presName="firstChildTx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C7BDDB9-2873-49F5-BB7C-7B865F300141}" type="pres">
      <dgm:prSet presAssocID="{BFCD8C06-411E-4D33-A62A-B8CC9C757C84}" presName="comp" presStyleCnt="0"/>
      <dgm:spPr/>
    </dgm:pt>
    <dgm:pt modelId="{7370C11E-80E7-4380-AFA6-ED8158B4121A}" type="pres">
      <dgm:prSet presAssocID="{BFCD8C06-411E-4D33-A62A-B8CC9C757C84}" presName="child" presStyleLbl="bgAccFollowNode1" presStyleIdx="1" presStyleCnt="3"/>
      <dgm:spPr/>
      <dgm:t>
        <a:bodyPr/>
        <a:lstStyle/>
        <a:p>
          <a:endParaRPr lang="es-ES"/>
        </a:p>
      </dgm:t>
    </dgm:pt>
    <dgm:pt modelId="{88D45B97-C853-438B-AE09-7A4A2C950301}" type="pres">
      <dgm:prSet presAssocID="{BFCD8C06-411E-4D33-A62A-B8CC9C757C84}" presName="childTx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CE9DD86-44DD-4045-A262-C9CC8F239662}" type="pres">
      <dgm:prSet presAssocID="{F0CE3144-19BF-4869-B611-DD7B38CA5C86}" presName="negSpace" presStyleCnt="0"/>
      <dgm:spPr/>
    </dgm:pt>
    <dgm:pt modelId="{2D8D4904-9D4A-411D-8027-A7DC231DF95E}" type="pres">
      <dgm:prSet presAssocID="{F0CE3144-19BF-4869-B611-DD7B38CA5C86}" presName="circle" presStyleLbl="node1" presStyleIdx="0" presStyleCnt="2"/>
      <dgm:spPr/>
      <dgm:t>
        <a:bodyPr/>
        <a:lstStyle/>
        <a:p>
          <a:endParaRPr lang="es-ES"/>
        </a:p>
      </dgm:t>
    </dgm:pt>
    <dgm:pt modelId="{C36BD7DA-2F75-4476-A670-65EB754E0653}" type="pres">
      <dgm:prSet presAssocID="{AAF0FE48-3796-4D05-8D44-8B7D2AC50CD4}" presName="transSpace" presStyleCnt="0"/>
      <dgm:spPr/>
    </dgm:pt>
    <dgm:pt modelId="{C1B1F592-F300-49BB-98FF-3118E574D2FE}" type="pres">
      <dgm:prSet presAssocID="{BC2F0784-3864-4F6A-A513-735F1D9EBCCC}" presName="posSpace" presStyleCnt="0"/>
      <dgm:spPr/>
    </dgm:pt>
    <dgm:pt modelId="{8778B9E1-A7D7-4C36-A69B-D95234F3D8A6}" type="pres">
      <dgm:prSet presAssocID="{BC2F0784-3864-4F6A-A513-735F1D9EBCCC}" presName="vertFlow" presStyleCnt="0"/>
      <dgm:spPr/>
    </dgm:pt>
    <dgm:pt modelId="{82DEA56D-3798-4904-85B7-D6B0B3074BE5}" type="pres">
      <dgm:prSet presAssocID="{BC2F0784-3864-4F6A-A513-735F1D9EBCCC}" presName="topSpace" presStyleCnt="0"/>
      <dgm:spPr/>
    </dgm:pt>
    <dgm:pt modelId="{6D7040D6-6E26-4547-B2A2-D06610FEBBE0}" type="pres">
      <dgm:prSet presAssocID="{BC2F0784-3864-4F6A-A513-735F1D9EBCCC}" presName="firstComp" presStyleCnt="0"/>
      <dgm:spPr/>
    </dgm:pt>
    <dgm:pt modelId="{EE87D623-88D1-4D5B-9A5C-602C32B24614}" type="pres">
      <dgm:prSet presAssocID="{BC2F0784-3864-4F6A-A513-735F1D9EBCCC}" presName="firstChild" presStyleLbl="bgAccFollowNode1" presStyleIdx="2" presStyleCnt="3"/>
      <dgm:spPr/>
      <dgm:t>
        <a:bodyPr/>
        <a:lstStyle/>
        <a:p>
          <a:endParaRPr lang="es-ES"/>
        </a:p>
      </dgm:t>
    </dgm:pt>
    <dgm:pt modelId="{83B2EB37-8A76-4438-8E87-6BD6696255C0}" type="pres">
      <dgm:prSet presAssocID="{BC2F0784-3864-4F6A-A513-735F1D9EBCCC}" presName="firstChildTx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88B004D-5E3A-4EEC-9DC6-EEC46D7D5266}" type="pres">
      <dgm:prSet presAssocID="{BC2F0784-3864-4F6A-A513-735F1D9EBCCC}" presName="negSpace" presStyleCnt="0"/>
      <dgm:spPr/>
    </dgm:pt>
    <dgm:pt modelId="{5D45A84A-D0A0-417C-846C-E40CF5EB03C0}" type="pres">
      <dgm:prSet presAssocID="{BC2F0784-3864-4F6A-A513-735F1D9EBCCC}" presName="circle" presStyleLbl="node1" presStyleIdx="1" presStyleCnt="2"/>
      <dgm:spPr/>
      <dgm:t>
        <a:bodyPr/>
        <a:lstStyle/>
        <a:p>
          <a:endParaRPr lang="es-ES"/>
        </a:p>
      </dgm:t>
    </dgm:pt>
  </dgm:ptLst>
  <dgm:cxnLst>
    <dgm:cxn modelId="{8FEB4D95-2087-45B3-9C3D-6E2091FBFE9E}" srcId="{55F370B7-4E5C-4649-A513-3F37F6F2419A}" destId="{F0CE3144-19BF-4869-B611-DD7B38CA5C86}" srcOrd="0" destOrd="0" parTransId="{C327E42B-E238-497B-B963-73987393AB94}" sibTransId="{AAF0FE48-3796-4D05-8D44-8B7D2AC50CD4}"/>
    <dgm:cxn modelId="{9B6B927C-CED7-4737-89E1-A408C786B983}" type="presOf" srcId="{D0E8F4AF-AAED-4727-87A1-22B8FEF6AA74}" destId="{C697F82E-F7A6-4037-A0AE-8B17D46385B3}" srcOrd="1" destOrd="0" presId="urn:microsoft.com/office/officeart/2005/8/layout/hList9"/>
    <dgm:cxn modelId="{D905A6D1-9F1A-4C67-B987-C70256FE5F82}" type="presOf" srcId="{55F370B7-4E5C-4649-A513-3F37F6F2419A}" destId="{0E27D7CF-78E0-4134-B123-CC87AF70FA6D}" srcOrd="0" destOrd="0" presId="urn:microsoft.com/office/officeart/2005/8/layout/hList9"/>
    <dgm:cxn modelId="{F68076C6-BBA6-4911-BD76-81DFDEACBDF2}" srcId="{55F370B7-4E5C-4649-A513-3F37F6F2419A}" destId="{BC2F0784-3864-4F6A-A513-735F1D9EBCCC}" srcOrd="1" destOrd="0" parTransId="{AFC86628-ADE3-44F2-A591-43D2B0F3C054}" sibTransId="{B83EF7D4-704B-4E6B-9F93-61BFF3F0896C}"/>
    <dgm:cxn modelId="{A305C2DE-4CBB-4B6C-866C-25CC1E61DE8F}" type="presOf" srcId="{BFCD8C06-411E-4D33-A62A-B8CC9C757C84}" destId="{7370C11E-80E7-4380-AFA6-ED8158B4121A}" srcOrd="0" destOrd="0" presId="urn:microsoft.com/office/officeart/2005/8/layout/hList9"/>
    <dgm:cxn modelId="{ED9D36BD-A0B3-4595-BEC6-3FF215980DA1}" type="presOf" srcId="{F0CE3144-19BF-4869-B611-DD7B38CA5C86}" destId="{2D8D4904-9D4A-411D-8027-A7DC231DF95E}" srcOrd="0" destOrd="0" presId="urn:microsoft.com/office/officeart/2005/8/layout/hList9"/>
    <dgm:cxn modelId="{4B111D08-463E-4765-8DBA-F9E565AB45F4}" type="presOf" srcId="{C3604EFD-2036-408A-80E8-B3D5B394DA99}" destId="{83B2EB37-8A76-4438-8E87-6BD6696255C0}" srcOrd="1" destOrd="0" presId="urn:microsoft.com/office/officeart/2005/8/layout/hList9"/>
    <dgm:cxn modelId="{AD18D5BA-1EF8-44EE-AC3C-5979D4199F67}" type="presOf" srcId="{D0E8F4AF-AAED-4727-87A1-22B8FEF6AA74}" destId="{D023A640-DA5C-40CE-ADE3-E36E6F67DE8E}" srcOrd="0" destOrd="0" presId="urn:microsoft.com/office/officeart/2005/8/layout/hList9"/>
    <dgm:cxn modelId="{7709DC2E-E535-4554-A6CA-6D064836E903}" srcId="{F0CE3144-19BF-4869-B611-DD7B38CA5C86}" destId="{BFCD8C06-411E-4D33-A62A-B8CC9C757C84}" srcOrd="1" destOrd="0" parTransId="{1452D48D-1A5B-4680-B67D-841825BF43E2}" sibTransId="{05928F71-7470-438B-84EA-D015B3942872}"/>
    <dgm:cxn modelId="{F08D1732-BB93-43DE-A0E0-9B5F4C8EE3D5}" srcId="{BC2F0784-3864-4F6A-A513-735F1D9EBCCC}" destId="{C3604EFD-2036-408A-80E8-B3D5B394DA99}" srcOrd="0" destOrd="0" parTransId="{6B0E142F-FB00-4C0C-A621-005B4B1A6402}" sibTransId="{F9AB715D-005C-4390-9ABE-8957C9ED733B}"/>
    <dgm:cxn modelId="{C2044678-AA3E-4A38-A408-B54C84CF8D0B}" srcId="{F0CE3144-19BF-4869-B611-DD7B38CA5C86}" destId="{D0E8F4AF-AAED-4727-87A1-22B8FEF6AA74}" srcOrd="0" destOrd="0" parTransId="{B2D9C75E-EDFD-426E-8A19-9FC0AB15BE21}" sibTransId="{B382EFF3-0E62-4998-ADEF-F84A9CB923EB}"/>
    <dgm:cxn modelId="{8CD79FBA-DA44-4BF9-8A18-CAB81EC23130}" type="presOf" srcId="{C3604EFD-2036-408A-80E8-B3D5B394DA99}" destId="{EE87D623-88D1-4D5B-9A5C-602C32B24614}" srcOrd="0" destOrd="0" presId="urn:microsoft.com/office/officeart/2005/8/layout/hList9"/>
    <dgm:cxn modelId="{E9907A6E-0786-464D-A0D9-48A92A4A3502}" type="presOf" srcId="{BFCD8C06-411E-4D33-A62A-B8CC9C757C84}" destId="{88D45B97-C853-438B-AE09-7A4A2C950301}" srcOrd="1" destOrd="0" presId="urn:microsoft.com/office/officeart/2005/8/layout/hList9"/>
    <dgm:cxn modelId="{969E30BD-3751-4672-AAC9-8417B5CA14FC}" type="presOf" srcId="{BC2F0784-3864-4F6A-A513-735F1D9EBCCC}" destId="{5D45A84A-D0A0-417C-846C-E40CF5EB03C0}" srcOrd="0" destOrd="0" presId="urn:microsoft.com/office/officeart/2005/8/layout/hList9"/>
    <dgm:cxn modelId="{1A9A38A3-4968-4AE8-ACED-3AB8374D6E0F}" type="presParOf" srcId="{0E27D7CF-78E0-4134-B123-CC87AF70FA6D}" destId="{D13F906C-324D-4339-8897-C33DF1F39062}" srcOrd="0" destOrd="0" presId="urn:microsoft.com/office/officeart/2005/8/layout/hList9"/>
    <dgm:cxn modelId="{F8ADE15D-2B1A-458C-B469-D5B91705BC0F}" type="presParOf" srcId="{0E27D7CF-78E0-4134-B123-CC87AF70FA6D}" destId="{4173E763-8C7E-4F98-9383-83BFC024DDA6}" srcOrd="1" destOrd="0" presId="urn:microsoft.com/office/officeart/2005/8/layout/hList9"/>
    <dgm:cxn modelId="{2EEA7343-59D5-4707-949A-9EACE5B38855}" type="presParOf" srcId="{4173E763-8C7E-4F98-9383-83BFC024DDA6}" destId="{4CA0BBF8-CD73-4918-9C51-D99F3FC6C164}" srcOrd="0" destOrd="0" presId="urn:microsoft.com/office/officeart/2005/8/layout/hList9"/>
    <dgm:cxn modelId="{09524294-BB87-47E7-8641-84567B03778F}" type="presParOf" srcId="{4173E763-8C7E-4F98-9383-83BFC024DDA6}" destId="{B1333F32-67F0-463E-B618-0F5208DC5074}" srcOrd="1" destOrd="0" presId="urn:microsoft.com/office/officeart/2005/8/layout/hList9"/>
    <dgm:cxn modelId="{B0CA3653-BC8F-4B6E-AE7B-5CBA5CBB7F41}" type="presParOf" srcId="{B1333F32-67F0-463E-B618-0F5208DC5074}" destId="{D023A640-DA5C-40CE-ADE3-E36E6F67DE8E}" srcOrd="0" destOrd="0" presId="urn:microsoft.com/office/officeart/2005/8/layout/hList9"/>
    <dgm:cxn modelId="{09B752AD-1494-4190-97C9-2C736291CADC}" type="presParOf" srcId="{B1333F32-67F0-463E-B618-0F5208DC5074}" destId="{C697F82E-F7A6-4037-A0AE-8B17D46385B3}" srcOrd="1" destOrd="0" presId="urn:microsoft.com/office/officeart/2005/8/layout/hList9"/>
    <dgm:cxn modelId="{4A429B54-DC24-4D96-AACC-977537BF52FF}" type="presParOf" srcId="{4173E763-8C7E-4F98-9383-83BFC024DDA6}" destId="{8C7BDDB9-2873-49F5-BB7C-7B865F300141}" srcOrd="2" destOrd="0" presId="urn:microsoft.com/office/officeart/2005/8/layout/hList9"/>
    <dgm:cxn modelId="{94234B4C-5B2E-4CF3-BCA9-22C0603B97B2}" type="presParOf" srcId="{8C7BDDB9-2873-49F5-BB7C-7B865F300141}" destId="{7370C11E-80E7-4380-AFA6-ED8158B4121A}" srcOrd="0" destOrd="0" presId="urn:microsoft.com/office/officeart/2005/8/layout/hList9"/>
    <dgm:cxn modelId="{A462390A-4BAC-4A5D-B654-F18650799FAA}" type="presParOf" srcId="{8C7BDDB9-2873-49F5-BB7C-7B865F300141}" destId="{88D45B97-C853-438B-AE09-7A4A2C950301}" srcOrd="1" destOrd="0" presId="urn:microsoft.com/office/officeart/2005/8/layout/hList9"/>
    <dgm:cxn modelId="{3305B2F1-97A8-460A-943A-08B9770890D9}" type="presParOf" srcId="{0E27D7CF-78E0-4134-B123-CC87AF70FA6D}" destId="{DCE9DD86-44DD-4045-A262-C9CC8F239662}" srcOrd="2" destOrd="0" presId="urn:microsoft.com/office/officeart/2005/8/layout/hList9"/>
    <dgm:cxn modelId="{27451327-65FF-4E20-BAD1-3F416B275E30}" type="presParOf" srcId="{0E27D7CF-78E0-4134-B123-CC87AF70FA6D}" destId="{2D8D4904-9D4A-411D-8027-A7DC231DF95E}" srcOrd="3" destOrd="0" presId="urn:microsoft.com/office/officeart/2005/8/layout/hList9"/>
    <dgm:cxn modelId="{0DF95AF0-D036-4AD8-96B3-65435CA0B8B2}" type="presParOf" srcId="{0E27D7CF-78E0-4134-B123-CC87AF70FA6D}" destId="{C36BD7DA-2F75-4476-A670-65EB754E0653}" srcOrd="4" destOrd="0" presId="urn:microsoft.com/office/officeart/2005/8/layout/hList9"/>
    <dgm:cxn modelId="{5AB931A8-5B62-459E-87A4-5BB5CFB9D910}" type="presParOf" srcId="{0E27D7CF-78E0-4134-B123-CC87AF70FA6D}" destId="{C1B1F592-F300-49BB-98FF-3118E574D2FE}" srcOrd="5" destOrd="0" presId="urn:microsoft.com/office/officeart/2005/8/layout/hList9"/>
    <dgm:cxn modelId="{35C34BB9-038B-4ABA-95F6-AAF82E4272D9}" type="presParOf" srcId="{0E27D7CF-78E0-4134-B123-CC87AF70FA6D}" destId="{8778B9E1-A7D7-4C36-A69B-D95234F3D8A6}" srcOrd="6" destOrd="0" presId="urn:microsoft.com/office/officeart/2005/8/layout/hList9"/>
    <dgm:cxn modelId="{2E879131-0618-4BCE-B0D7-E9D51F5BE831}" type="presParOf" srcId="{8778B9E1-A7D7-4C36-A69B-D95234F3D8A6}" destId="{82DEA56D-3798-4904-85B7-D6B0B3074BE5}" srcOrd="0" destOrd="0" presId="urn:microsoft.com/office/officeart/2005/8/layout/hList9"/>
    <dgm:cxn modelId="{D204D882-A8DA-4BB2-83E0-05C1C86600BA}" type="presParOf" srcId="{8778B9E1-A7D7-4C36-A69B-D95234F3D8A6}" destId="{6D7040D6-6E26-4547-B2A2-D06610FEBBE0}" srcOrd="1" destOrd="0" presId="urn:microsoft.com/office/officeart/2005/8/layout/hList9"/>
    <dgm:cxn modelId="{7FFEFE79-F105-4B5D-9AA1-7FC9E33BE695}" type="presParOf" srcId="{6D7040D6-6E26-4547-B2A2-D06610FEBBE0}" destId="{EE87D623-88D1-4D5B-9A5C-602C32B24614}" srcOrd="0" destOrd="0" presId="urn:microsoft.com/office/officeart/2005/8/layout/hList9"/>
    <dgm:cxn modelId="{C39D5BEC-1D72-46A9-B3B9-80757B271E34}" type="presParOf" srcId="{6D7040D6-6E26-4547-B2A2-D06610FEBBE0}" destId="{83B2EB37-8A76-4438-8E87-6BD6696255C0}" srcOrd="1" destOrd="0" presId="urn:microsoft.com/office/officeart/2005/8/layout/hList9"/>
    <dgm:cxn modelId="{573BF3C3-D9E7-4133-8881-2A70336A6CAB}" type="presParOf" srcId="{0E27D7CF-78E0-4134-B123-CC87AF70FA6D}" destId="{088B004D-5E3A-4EEC-9DC6-EEC46D7D5266}" srcOrd="7" destOrd="0" presId="urn:microsoft.com/office/officeart/2005/8/layout/hList9"/>
    <dgm:cxn modelId="{3DFC0D9A-08C5-4C7C-91DB-0FFC2818C6F4}" type="presParOf" srcId="{0E27D7CF-78E0-4134-B123-CC87AF70FA6D}" destId="{5D45A84A-D0A0-417C-846C-E40CF5EB03C0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73A36A4-134E-4036-A2C6-5B7DF856F955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2F72072B-71E2-4460-B865-2332EB2A6DF1}">
      <dgm:prSet phldrT="[Texto]"/>
      <dgm:spPr/>
      <dgm:t>
        <a:bodyPr/>
        <a:lstStyle/>
        <a:p>
          <a:r>
            <a:rPr lang="es-ES" dirty="0"/>
            <a:t>DETERMINAR LA CATEGORÍA MÁS VENDIDA EN EL </a:t>
          </a:r>
        </a:p>
        <a:p>
          <a:r>
            <a:rPr lang="es-ES" dirty="0"/>
            <a:t>ÚLTIMO TRIMESTRE</a:t>
          </a:r>
        </a:p>
      </dgm:t>
    </dgm:pt>
    <dgm:pt modelId="{CBB2D581-99EE-4B7A-9534-57563EEE74B2}" type="parTrans" cxnId="{EC0771EF-C567-47C8-BEB3-328573CA460D}">
      <dgm:prSet/>
      <dgm:spPr/>
      <dgm:t>
        <a:bodyPr/>
        <a:lstStyle/>
        <a:p>
          <a:endParaRPr lang="es-ES"/>
        </a:p>
      </dgm:t>
    </dgm:pt>
    <dgm:pt modelId="{4470FE3C-5FA7-4509-80C2-EF4BB41C3022}" type="sibTrans" cxnId="{EC0771EF-C567-47C8-BEB3-328573CA460D}">
      <dgm:prSet/>
      <dgm:spPr/>
      <dgm:t>
        <a:bodyPr/>
        <a:lstStyle/>
        <a:p>
          <a:endParaRPr lang="es-ES"/>
        </a:p>
      </dgm:t>
    </dgm:pt>
    <dgm:pt modelId="{829B730D-7A23-4EC7-912A-467732ABE733}">
      <dgm:prSet phldrT="[Texto]" phldr="1"/>
      <dgm:spPr/>
      <dgm:t>
        <a:bodyPr/>
        <a:lstStyle/>
        <a:p>
          <a:endParaRPr lang="es-ES" dirty="0"/>
        </a:p>
      </dgm:t>
    </dgm:pt>
    <dgm:pt modelId="{2BD642A9-7EFC-41CB-A65C-6C7BE1FCCFA0}" type="parTrans" cxnId="{6710975D-52F5-4FFD-853A-4DF102A9D06A}">
      <dgm:prSet/>
      <dgm:spPr/>
      <dgm:t>
        <a:bodyPr/>
        <a:lstStyle/>
        <a:p>
          <a:endParaRPr lang="es-ES"/>
        </a:p>
      </dgm:t>
    </dgm:pt>
    <dgm:pt modelId="{91319A71-DB70-4AE7-96F7-F7D2B69B1685}" type="sibTrans" cxnId="{6710975D-52F5-4FFD-853A-4DF102A9D06A}">
      <dgm:prSet/>
      <dgm:spPr/>
      <dgm:t>
        <a:bodyPr/>
        <a:lstStyle/>
        <a:p>
          <a:endParaRPr lang="es-ES"/>
        </a:p>
      </dgm:t>
    </dgm:pt>
    <dgm:pt modelId="{10DD044B-B6B0-4316-A59F-16FBDC8F8747}">
      <dgm:prSet phldrT="[Texto]"/>
      <dgm:spPr/>
      <dgm:t>
        <a:bodyPr/>
        <a:lstStyle/>
        <a:p>
          <a:r>
            <a:rPr lang="es-ES" dirty="0"/>
            <a:t>VERIFICAR SI ES REPRESENTATIVA EN MÁS DEL 10%</a:t>
          </a:r>
        </a:p>
      </dgm:t>
    </dgm:pt>
    <dgm:pt modelId="{E04F72B0-7B83-4FD8-B73E-5E94141979A1}" type="parTrans" cxnId="{388E2966-CC09-47E1-BE91-0A1E70A78763}">
      <dgm:prSet/>
      <dgm:spPr/>
      <dgm:t>
        <a:bodyPr/>
        <a:lstStyle/>
        <a:p>
          <a:endParaRPr lang="es-ES"/>
        </a:p>
      </dgm:t>
    </dgm:pt>
    <dgm:pt modelId="{AE1F8FF2-BC27-4E5C-BB3B-6B69EE2E04BE}" type="sibTrans" cxnId="{388E2966-CC09-47E1-BE91-0A1E70A78763}">
      <dgm:prSet/>
      <dgm:spPr/>
      <dgm:t>
        <a:bodyPr/>
        <a:lstStyle/>
        <a:p>
          <a:endParaRPr lang="es-ES"/>
        </a:p>
      </dgm:t>
    </dgm:pt>
    <dgm:pt modelId="{DC46BDDC-FF23-4461-BEC5-573C6EC6FE54}">
      <dgm:prSet phldrT="[Texto]" phldr="1"/>
      <dgm:spPr/>
      <dgm:t>
        <a:bodyPr/>
        <a:lstStyle/>
        <a:p>
          <a:endParaRPr lang="es-ES" dirty="0"/>
        </a:p>
      </dgm:t>
    </dgm:pt>
    <dgm:pt modelId="{7DC79BFC-44E2-49B9-88FC-1DB0ED420A67}" type="parTrans" cxnId="{3019C424-9421-48E2-AB58-5F9BAA0E0825}">
      <dgm:prSet/>
      <dgm:spPr/>
      <dgm:t>
        <a:bodyPr/>
        <a:lstStyle/>
        <a:p>
          <a:endParaRPr lang="es-ES"/>
        </a:p>
      </dgm:t>
    </dgm:pt>
    <dgm:pt modelId="{EE9BE719-236B-4B38-8F83-6627BFBE4C6D}" type="sibTrans" cxnId="{3019C424-9421-48E2-AB58-5F9BAA0E0825}">
      <dgm:prSet/>
      <dgm:spPr/>
      <dgm:t>
        <a:bodyPr/>
        <a:lstStyle/>
        <a:p>
          <a:endParaRPr lang="es-ES"/>
        </a:p>
      </dgm:t>
    </dgm:pt>
    <dgm:pt modelId="{69DA82DF-3F4E-46A1-B264-59CEAA887AE4}">
      <dgm:prSet phldrT="[Texto]"/>
      <dgm:spPr/>
      <dgm:t>
        <a:bodyPr/>
        <a:lstStyle/>
        <a:p>
          <a:r>
            <a:rPr lang="es-ES" dirty="0"/>
            <a:t>DETERMINAR PRECIO PROM.PONDERADO</a:t>
          </a:r>
        </a:p>
      </dgm:t>
    </dgm:pt>
    <dgm:pt modelId="{41810373-1350-45C6-B69B-C11688A9C0BA}" type="parTrans" cxnId="{C1588C62-78F8-42AD-81E6-B5DE6A915E5D}">
      <dgm:prSet/>
      <dgm:spPr/>
      <dgm:t>
        <a:bodyPr/>
        <a:lstStyle/>
        <a:p>
          <a:endParaRPr lang="es-ES"/>
        </a:p>
      </dgm:t>
    </dgm:pt>
    <dgm:pt modelId="{F3567FB7-FF6E-40CB-8D5B-B1813943F099}" type="sibTrans" cxnId="{C1588C62-78F8-42AD-81E6-B5DE6A915E5D}">
      <dgm:prSet/>
      <dgm:spPr/>
      <dgm:t>
        <a:bodyPr/>
        <a:lstStyle/>
        <a:p>
          <a:endParaRPr lang="es-ES"/>
        </a:p>
      </dgm:t>
    </dgm:pt>
    <dgm:pt modelId="{AB480D55-C5F0-402E-B5CA-02E5E741425F}">
      <dgm:prSet phldrT="[Texto]"/>
      <dgm:spPr/>
      <dgm:t>
        <a:bodyPr/>
        <a:lstStyle/>
        <a:p>
          <a:r>
            <a:rPr lang="es-ES" b="1" dirty="0">
              <a:solidFill>
                <a:srgbClr val="FF0000"/>
              </a:solidFill>
            </a:rPr>
            <a:t>A ÉSTE SE LE APLICA EL 60% PARA DETERMINAR EL VALOR BASE</a:t>
          </a:r>
        </a:p>
      </dgm:t>
    </dgm:pt>
    <dgm:pt modelId="{EE1937C4-C970-4AC8-B5E2-130320788531}" type="parTrans" cxnId="{DEE9230C-5E9F-4DFC-A5C4-A4C8AA4D5550}">
      <dgm:prSet/>
      <dgm:spPr/>
      <dgm:t>
        <a:bodyPr/>
        <a:lstStyle/>
        <a:p>
          <a:endParaRPr lang="es-ES"/>
        </a:p>
      </dgm:t>
    </dgm:pt>
    <dgm:pt modelId="{D485A187-BBB3-47C9-8232-C73E0AF707EF}" type="sibTrans" cxnId="{DEE9230C-5E9F-4DFC-A5C4-A4C8AA4D5550}">
      <dgm:prSet/>
      <dgm:spPr/>
      <dgm:t>
        <a:bodyPr/>
        <a:lstStyle/>
        <a:p>
          <a:endParaRPr lang="es-ES"/>
        </a:p>
      </dgm:t>
    </dgm:pt>
    <dgm:pt modelId="{194F05D1-ACC1-4B2C-8E55-9E161BB7BC79}" type="pres">
      <dgm:prSet presAssocID="{C73A36A4-134E-4036-A2C6-5B7DF856F955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60C8744B-2371-417C-A5F6-AE232A325E0C}" type="pres">
      <dgm:prSet presAssocID="{2F72072B-71E2-4460-B865-2332EB2A6DF1}" presName="composite" presStyleCnt="0"/>
      <dgm:spPr/>
    </dgm:pt>
    <dgm:pt modelId="{0CD3565F-DE94-41A2-A3A3-72CEF0F78F06}" type="pres">
      <dgm:prSet presAssocID="{2F72072B-71E2-4460-B865-2332EB2A6DF1}" presName="bentUpArrow1" presStyleLbl="alignImgPlace1" presStyleIdx="0" presStyleCnt="2"/>
      <dgm:spPr/>
    </dgm:pt>
    <dgm:pt modelId="{3C7493DD-74EC-4309-81DF-7FFEC6843B59}" type="pres">
      <dgm:prSet presAssocID="{2F72072B-71E2-4460-B865-2332EB2A6DF1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9D92082-FC15-46B6-A426-A98CA3681B16}" type="pres">
      <dgm:prSet presAssocID="{2F72072B-71E2-4460-B865-2332EB2A6DF1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B678067-1C8F-4552-92FF-B5C9C21C65D5}" type="pres">
      <dgm:prSet presAssocID="{4470FE3C-5FA7-4509-80C2-EF4BB41C3022}" presName="sibTrans" presStyleCnt="0"/>
      <dgm:spPr/>
    </dgm:pt>
    <dgm:pt modelId="{107E81AD-3D37-489B-AC0C-C12566F25BAB}" type="pres">
      <dgm:prSet presAssocID="{10DD044B-B6B0-4316-A59F-16FBDC8F8747}" presName="composite" presStyleCnt="0"/>
      <dgm:spPr/>
    </dgm:pt>
    <dgm:pt modelId="{54AEFADE-879F-4482-95C2-414D5D727F42}" type="pres">
      <dgm:prSet presAssocID="{10DD044B-B6B0-4316-A59F-16FBDC8F8747}" presName="bentUpArrow1" presStyleLbl="alignImgPlace1" presStyleIdx="1" presStyleCnt="2"/>
      <dgm:spPr/>
    </dgm:pt>
    <dgm:pt modelId="{032C9C69-70C7-40C9-941D-B7A9192D55F8}" type="pres">
      <dgm:prSet presAssocID="{10DD044B-B6B0-4316-A59F-16FBDC8F8747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592FFA2-AA66-4DC1-A3C3-86AC8A541C98}" type="pres">
      <dgm:prSet presAssocID="{10DD044B-B6B0-4316-A59F-16FBDC8F8747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94B7ADD-9CDC-4377-A07D-A3E31F397951}" type="pres">
      <dgm:prSet presAssocID="{AE1F8FF2-BC27-4E5C-BB3B-6B69EE2E04BE}" presName="sibTrans" presStyleCnt="0"/>
      <dgm:spPr/>
    </dgm:pt>
    <dgm:pt modelId="{0DBD975F-E750-4CC7-BE7B-0726873F64F0}" type="pres">
      <dgm:prSet presAssocID="{69DA82DF-3F4E-46A1-B264-59CEAA887AE4}" presName="composite" presStyleCnt="0"/>
      <dgm:spPr/>
    </dgm:pt>
    <dgm:pt modelId="{F5DAE3E0-FB98-44EF-AE5F-F45E1C54EDA3}" type="pres">
      <dgm:prSet presAssocID="{69DA82DF-3F4E-46A1-B264-59CEAA887AE4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AEFCC73-0060-4A53-BDF5-FDCFFC985471}" type="pres">
      <dgm:prSet presAssocID="{69DA82DF-3F4E-46A1-B264-59CEAA887AE4}" presName="FinalChildText" presStyleLbl="revTx" presStyleIdx="2" presStyleCnt="3" custScaleX="173159" custLinFactNeighborX="39584" custLinFactNeighborY="-59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C13E9E9-DB60-4F08-9DBC-529DA9095104}" type="presOf" srcId="{C73A36A4-134E-4036-A2C6-5B7DF856F955}" destId="{194F05D1-ACC1-4B2C-8E55-9E161BB7BC79}" srcOrd="0" destOrd="0" presId="urn:microsoft.com/office/officeart/2005/8/layout/StepDownProcess"/>
    <dgm:cxn modelId="{CE89BD43-63D2-4E07-95AE-038F37C2CA19}" type="presOf" srcId="{AB480D55-C5F0-402E-B5CA-02E5E741425F}" destId="{8AEFCC73-0060-4A53-BDF5-FDCFFC985471}" srcOrd="0" destOrd="0" presId="urn:microsoft.com/office/officeart/2005/8/layout/StepDownProcess"/>
    <dgm:cxn modelId="{ED5CF0E3-1CE5-4EC9-8151-BEE9FEDC952F}" type="presOf" srcId="{829B730D-7A23-4EC7-912A-467732ABE733}" destId="{29D92082-FC15-46B6-A426-A98CA3681B16}" srcOrd="0" destOrd="0" presId="urn:microsoft.com/office/officeart/2005/8/layout/StepDownProcess"/>
    <dgm:cxn modelId="{009489B4-9876-475C-8271-C578A11E767D}" type="presOf" srcId="{DC46BDDC-FF23-4461-BEC5-573C6EC6FE54}" destId="{C592FFA2-AA66-4DC1-A3C3-86AC8A541C98}" srcOrd="0" destOrd="0" presId="urn:microsoft.com/office/officeart/2005/8/layout/StepDownProcess"/>
    <dgm:cxn modelId="{3D31DF14-224A-40D1-935C-AF680F2FB046}" type="presOf" srcId="{69DA82DF-3F4E-46A1-B264-59CEAA887AE4}" destId="{F5DAE3E0-FB98-44EF-AE5F-F45E1C54EDA3}" srcOrd="0" destOrd="0" presId="urn:microsoft.com/office/officeart/2005/8/layout/StepDownProcess"/>
    <dgm:cxn modelId="{3019C424-9421-48E2-AB58-5F9BAA0E0825}" srcId="{10DD044B-B6B0-4316-A59F-16FBDC8F8747}" destId="{DC46BDDC-FF23-4461-BEC5-573C6EC6FE54}" srcOrd="0" destOrd="0" parTransId="{7DC79BFC-44E2-49B9-88FC-1DB0ED420A67}" sibTransId="{EE9BE719-236B-4B38-8F83-6627BFBE4C6D}"/>
    <dgm:cxn modelId="{9FB25FC4-FECB-4221-8FF3-31CE5DDA4D23}" type="presOf" srcId="{10DD044B-B6B0-4316-A59F-16FBDC8F8747}" destId="{032C9C69-70C7-40C9-941D-B7A9192D55F8}" srcOrd="0" destOrd="0" presId="urn:microsoft.com/office/officeart/2005/8/layout/StepDownProcess"/>
    <dgm:cxn modelId="{4EE9CEB6-B52A-44CC-B8B9-47F232636F8D}" type="presOf" srcId="{2F72072B-71E2-4460-B865-2332EB2A6DF1}" destId="{3C7493DD-74EC-4309-81DF-7FFEC6843B59}" srcOrd="0" destOrd="0" presId="urn:microsoft.com/office/officeart/2005/8/layout/StepDownProcess"/>
    <dgm:cxn modelId="{388E2966-CC09-47E1-BE91-0A1E70A78763}" srcId="{C73A36A4-134E-4036-A2C6-5B7DF856F955}" destId="{10DD044B-B6B0-4316-A59F-16FBDC8F8747}" srcOrd="1" destOrd="0" parTransId="{E04F72B0-7B83-4FD8-B73E-5E94141979A1}" sibTransId="{AE1F8FF2-BC27-4E5C-BB3B-6B69EE2E04BE}"/>
    <dgm:cxn modelId="{6710975D-52F5-4FFD-853A-4DF102A9D06A}" srcId="{2F72072B-71E2-4460-B865-2332EB2A6DF1}" destId="{829B730D-7A23-4EC7-912A-467732ABE733}" srcOrd="0" destOrd="0" parTransId="{2BD642A9-7EFC-41CB-A65C-6C7BE1FCCFA0}" sibTransId="{91319A71-DB70-4AE7-96F7-F7D2B69B1685}"/>
    <dgm:cxn modelId="{DEE9230C-5E9F-4DFC-A5C4-A4C8AA4D5550}" srcId="{69DA82DF-3F4E-46A1-B264-59CEAA887AE4}" destId="{AB480D55-C5F0-402E-B5CA-02E5E741425F}" srcOrd="0" destOrd="0" parTransId="{EE1937C4-C970-4AC8-B5E2-130320788531}" sibTransId="{D485A187-BBB3-47C9-8232-C73E0AF707EF}"/>
    <dgm:cxn modelId="{C1588C62-78F8-42AD-81E6-B5DE6A915E5D}" srcId="{C73A36A4-134E-4036-A2C6-5B7DF856F955}" destId="{69DA82DF-3F4E-46A1-B264-59CEAA887AE4}" srcOrd="2" destOrd="0" parTransId="{41810373-1350-45C6-B69B-C11688A9C0BA}" sibTransId="{F3567FB7-FF6E-40CB-8D5B-B1813943F099}"/>
    <dgm:cxn modelId="{EC0771EF-C567-47C8-BEB3-328573CA460D}" srcId="{C73A36A4-134E-4036-A2C6-5B7DF856F955}" destId="{2F72072B-71E2-4460-B865-2332EB2A6DF1}" srcOrd="0" destOrd="0" parTransId="{CBB2D581-99EE-4B7A-9534-57563EEE74B2}" sibTransId="{4470FE3C-5FA7-4509-80C2-EF4BB41C3022}"/>
    <dgm:cxn modelId="{92D11D04-DF0E-41FC-883E-CCD6F0524F65}" type="presParOf" srcId="{194F05D1-ACC1-4B2C-8E55-9E161BB7BC79}" destId="{60C8744B-2371-417C-A5F6-AE232A325E0C}" srcOrd="0" destOrd="0" presId="urn:microsoft.com/office/officeart/2005/8/layout/StepDownProcess"/>
    <dgm:cxn modelId="{58958C0E-554D-4E7E-B219-B00D4671445A}" type="presParOf" srcId="{60C8744B-2371-417C-A5F6-AE232A325E0C}" destId="{0CD3565F-DE94-41A2-A3A3-72CEF0F78F06}" srcOrd="0" destOrd="0" presId="urn:microsoft.com/office/officeart/2005/8/layout/StepDownProcess"/>
    <dgm:cxn modelId="{913B295B-8FEC-43B3-95DA-8998D757DB1C}" type="presParOf" srcId="{60C8744B-2371-417C-A5F6-AE232A325E0C}" destId="{3C7493DD-74EC-4309-81DF-7FFEC6843B59}" srcOrd="1" destOrd="0" presId="urn:microsoft.com/office/officeart/2005/8/layout/StepDownProcess"/>
    <dgm:cxn modelId="{37F68EF9-3D58-4D4D-857F-E0E43F3630B5}" type="presParOf" srcId="{60C8744B-2371-417C-A5F6-AE232A325E0C}" destId="{29D92082-FC15-46B6-A426-A98CA3681B16}" srcOrd="2" destOrd="0" presId="urn:microsoft.com/office/officeart/2005/8/layout/StepDownProcess"/>
    <dgm:cxn modelId="{2E8975AD-5C17-43EA-B13E-871407CDC277}" type="presParOf" srcId="{194F05D1-ACC1-4B2C-8E55-9E161BB7BC79}" destId="{2B678067-1C8F-4552-92FF-B5C9C21C65D5}" srcOrd="1" destOrd="0" presId="urn:microsoft.com/office/officeart/2005/8/layout/StepDownProcess"/>
    <dgm:cxn modelId="{73828714-3ACF-4F5A-AD42-3041B4644A81}" type="presParOf" srcId="{194F05D1-ACC1-4B2C-8E55-9E161BB7BC79}" destId="{107E81AD-3D37-489B-AC0C-C12566F25BAB}" srcOrd="2" destOrd="0" presId="urn:microsoft.com/office/officeart/2005/8/layout/StepDownProcess"/>
    <dgm:cxn modelId="{7FB54E00-A945-4E6E-ACB2-C644B04F64AD}" type="presParOf" srcId="{107E81AD-3D37-489B-AC0C-C12566F25BAB}" destId="{54AEFADE-879F-4482-95C2-414D5D727F42}" srcOrd="0" destOrd="0" presId="urn:microsoft.com/office/officeart/2005/8/layout/StepDownProcess"/>
    <dgm:cxn modelId="{C7884AA3-00B0-4E31-87A4-96C2D985BA28}" type="presParOf" srcId="{107E81AD-3D37-489B-AC0C-C12566F25BAB}" destId="{032C9C69-70C7-40C9-941D-B7A9192D55F8}" srcOrd="1" destOrd="0" presId="urn:microsoft.com/office/officeart/2005/8/layout/StepDownProcess"/>
    <dgm:cxn modelId="{51051115-422F-4C09-BABD-DD808EA5C6C6}" type="presParOf" srcId="{107E81AD-3D37-489B-AC0C-C12566F25BAB}" destId="{C592FFA2-AA66-4DC1-A3C3-86AC8A541C98}" srcOrd="2" destOrd="0" presId="urn:microsoft.com/office/officeart/2005/8/layout/StepDownProcess"/>
    <dgm:cxn modelId="{BEE8C712-6BA5-4B50-8FDE-6CB80285DCAA}" type="presParOf" srcId="{194F05D1-ACC1-4B2C-8E55-9E161BB7BC79}" destId="{F94B7ADD-9CDC-4377-A07D-A3E31F397951}" srcOrd="3" destOrd="0" presId="urn:microsoft.com/office/officeart/2005/8/layout/StepDownProcess"/>
    <dgm:cxn modelId="{FD1F93E9-F29C-417C-A409-DA8003E025F8}" type="presParOf" srcId="{194F05D1-ACC1-4B2C-8E55-9E161BB7BC79}" destId="{0DBD975F-E750-4CC7-BE7B-0726873F64F0}" srcOrd="4" destOrd="0" presId="urn:microsoft.com/office/officeart/2005/8/layout/StepDownProcess"/>
    <dgm:cxn modelId="{E8C38255-4906-450F-B550-E4C8D8297E45}" type="presParOf" srcId="{0DBD975F-E750-4CC7-BE7B-0726873F64F0}" destId="{F5DAE3E0-FB98-44EF-AE5F-F45E1C54EDA3}" srcOrd="0" destOrd="0" presId="urn:microsoft.com/office/officeart/2005/8/layout/StepDownProcess"/>
    <dgm:cxn modelId="{BD9C8B2C-AE6E-4370-AC53-9904B443DE6D}" type="presParOf" srcId="{0DBD975F-E750-4CC7-BE7B-0726873F64F0}" destId="{8AEFCC73-0060-4A53-BDF5-FDCFFC985471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54BAD1B-24EF-4C30-9135-68DE36050B08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96AA48F-0F5F-4FA0-89BC-A4AEB78E5AE4}">
      <dgm:prSet phldrT="[Texto]" custT="1"/>
      <dgm:spPr/>
      <dgm:t>
        <a:bodyPr/>
        <a:lstStyle/>
        <a:p>
          <a:r>
            <a:rPr lang="es-ES" sz="2000" dirty="0"/>
            <a:t>100</a:t>
          </a:r>
        </a:p>
      </dgm:t>
    </dgm:pt>
    <dgm:pt modelId="{8BB3F8CD-AA4B-41A0-9783-10876FD7213D}" type="parTrans" cxnId="{12D90500-B569-44C8-B562-9D0E7B39C4CE}">
      <dgm:prSet/>
      <dgm:spPr/>
      <dgm:t>
        <a:bodyPr/>
        <a:lstStyle/>
        <a:p>
          <a:endParaRPr lang="es-ES"/>
        </a:p>
      </dgm:t>
    </dgm:pt>
    <dgm:pt modelId="{5179DBE7-5D15-465D-8A88-31ACFDA94884}" type="sibTrans" cxnId="{12D90500-B569-44C8-B562-9D0E7B39C4CE}">
      <dgm:prSet/>
      <dgm:spPr/>
      <dgm:t>
        <a:bodyPr/>
        <a:lstStyle/>
        <a:p>
          <a:endParaRPr lang="es-ES"/>
        </a:p>
      </dgm:t>
    </dgm:pt>
    <dgm:pt modelId="{99173758-0A3D-4D1A-8C2B-F10CD1C4897B}">
      <dgm:prSet phldrT="[Texto]" custT="1"/>
      <dgm:spPr/>
      <dgm:t>
        <a:bodyPr/>
        <a:lstStyle/>
        <a:p>
          <a:r>
            <a:rPr lang="es-ES" sz="2000" dirty="0"/>
            <a:t>75</a:t>
          </a:r>
        </a:p>
      </dgm:t>
    </dgm:pt>
    <dgm:pt modelId="{30C66C7A-A58A-4E23-83A3-6D4D7C71239E}" type="parTrans" cxnId="{25EE233E-4A47-4152-AAF8-7CD90E1E6DA4}">
      <dgm:prSet/>
      <dgm:spPr/>
      <dgm:t>
        <a:bodyPr/>
        <a:lstStyle/>
        <a:p>
          <a:endParaRPr lang="es-ES"/>
        </a:p>
      </dgm:t>
    </dgm:pt>
    <dgm:pt modelId="{AA3D367B-0710-498C-B2F4-E26E1BD63C88}" type="sibTrans" cxnId="{25EE233E-4A47-4152-AAF8-7CD90E1E6DA4}">
      <dgm:prSet/>
      <dgm:spPr/>
      <dgm:t>
        <a:bodyPr/>
        <a:lstStyle/>
        <a:p>
          <a:endParaRPr lang="es-ES"/>
        </a:p>
      </dgm:t>
    </dgm:pt>
    <dgm:pt modelId="{6F95FC54-B525-4FAD-9E21-A1927A6673FE}">
      <dgm:prSet phldrT="[Texto]" custT="1"/>
      <dgm:spPr/>
      <dgm:t>
        <a:bodyPr/>
        <a:lstStyle/>
        <a:p>
          <a:r>
            <a:rPr lang="es-ES" sz="2000" dirty="0"/>
            <a:t>50</a:t>
          </a:r>
        </a:p>
      </dgm:t>
    </dgm:pt>
    <dgm:pt modelId="{589C356C-2441-4BB0-A9FA-A141EEDAB055}" type="parTrans" cxnId="{1E9C59F1-A817-49F5-ABAB-B63D29DCD91F}">
      <dgm:prSet/>
      <dgm:spPr/>
      <dgm:t>
        <a:bodyPr/>
        <a:lstStyle/>
        <a:p>
          <a:endParaRPr lang="es-ES"/>
        </a:p>
      </dgm:t>
    </dgm:pt>
    <dgm:pt modelId="{5EDC763D-9995-4434-8360-9F661479236D}" type="sibTrans" cxnId="{1E9C59F1-A817-49F5-ABAB-B63D29DCD91F}">
      <dgm:prSet/>
      <dgm:spPr/>
      <dgm:t>
        <a:bodyPr/>
        <a:lstStyle/>
        <a:p>
          <a:endParaRPr lang="es-ES"/>
        </a:p>
      </dgm:t>
    </dgm:pt>
    <dgm:pt modelId="{77C49AC3-467B-4AAA-AB11-FB7E87FB5489}">
      <dgm:prSet/>
      <dgm:spPr/>
      <dgm:t>
        <a:bodyPr/>
        <a:lstStyle/>
        <a:p>
          <a:r>
            <a:rPr lang="es-ES" dirty="0"/>
            <a:t>NOVILLITOS DE 1 A 2</a:t>
          </a:r>
        </a:p>
      </dgm:t>
    </dgm:pt>
    <dgm:pt modelId="{CE99441E-14FD-4DD8-BD94-3EDB4E70D480}" type="parTrans" cxnId="{018898C2-5F68-4953-A08A-201A8A50FF80}">
      <dgm:prSet/>
      <dgm:spPr/>
      <dgm:t>
        <a:bodyPr/>
        <a:lstStyle/>
        <a:p>
          <a:endParaRPr lang="es-ES"/>
        </a:p>
      </dgm:t>
    </dgm:pt>
    <dgm:pt modelId="{A7ACBA8F-A289-4242-82AB-1CA5595CFB83}" type="sibTrans" cxnId="{018898C2-5F68-4953-A08A-201A8A50FF80}">
      <dgm:prSet/>
      <dgm:spPr/>
      <dgm:t>
        <a:bodyPr/>
        <a:lstStyle/>
        <a:p>
          <a:endParaRPr lang="es-ES"/>
        </a:p>
      </dgm:t>
    </dgm:pt>
    <dgm:pt modelId="{42DFA737-B6F8-481A-A1D0-E48E77F35764}">
      <dgm:prSet/>
      <dgm:spPr/>
      <dgm:t>
        <a:bodyPr/>
        <a:lstStyle/>
        <a:p>
          <a:r>
            <a:rPr lang="es-ES" dirty="0"/>
            <a:t>TERNEROS</a:t>
          </a:r>
        </a:p>
      </dgm:t>
    </dgm:pt>
    <dgm:pt modelId="{9EB3E402-156B-4BAA-93CC-629211E133A1}" type="parTrans" cxnId="{5AE096A7-9582-42AE-A2CA-1A5C8674FF3B}">
      <dgm:prSet/>
      <dgm:spPr/>
      <dgm:t>
        <a:bodyPr/>
        <a:lstStyle/>
        <a:p>
          <a:endParaRPr lang="es-ES"/>
        </a:p>
      </dgm:t>
    </dgm:pt>
    <dgm:pt modelId="{8CF6886F-9DD1-45D2-86FE-0B806E40FCD3}" type="sibTrans" cxnId="{5AE096A7-9582-42AE-A2CA-1A5C8674FF3B}">
      <dgm:prSet/>
      <dgm:spPr/>
      <dgm:t>
        <a:bodyPr/>
        <a:lstStyle/>
        <a:p>
          <a:endParaRPr lang="es-ES"/>
        </a:p>
      </dgm:t>
    </dgm:pt>
    <dgm:pt modelId="{6ED1CCD7-FB73-415D-9586-CD0A24177B12}">
      <dgm:prSet/>
      <dgm:spPr/>
      <dgm:t>
        <a:bodyPr/>
        <a:lstStyle/>
        <a:p>
          <a:r>
            <a:rPr lang="es-ES" dirty="0"/>
            <a:t>NOVILLOS DE 2 A 3</a:t>
          </a:r>
        </a:p>
      </dgm:t>
    </dgm:pt>
    <dgm:pt modelId="{408B0C98-345F-4611-B316-304EBD7AABA3}" type="sibTrans" cxnId="{EB7C4FAE-163A-4A98-A7E2-0A64C873AB28}">
      <dgm:prSet/>
      <dgm:spPr/>
      <dgm:t>
        <a:bodyPr/>
        <a:lstStyle/>
        <a:p>
          <a:endParaRPr lang="es-ES"/>
        </a:p>
      </dgm:t>
    </dgm:pt>
    <dgm:pt modelId="{408E2275-6FDB-4AF0-AFDC-DAEA7C50BFD2}" type="parTrans" cxnId="{EB7C4FAE-163A-4A98-A7E2-0A64C873AB28}">
      <dgm:prSet/>
      <dgm:spPr/>
      <dgm:t>
        <a:bodyPr/>
        <a:lstStyle/>
        <a:p>
          <a:endParaRPr lang="es-ES"/>
        </a:p>
      </dgm:t>
    </dgm:pt>
    <dgm:pt modelId="{673CCA7D-855F-466E-A8A9-9165E0044812}" type="pres">
      <dgm:prSet presAssocID="{B54BAD1B-24EF-4C30-9135-68DE36050B08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2843A2B9-E1F8-4B4A-B864-66BDB9D28AA4}" type="pres">
      <dgm:prSet presAssocID="{996AA48F-0F5F-4FA0-89BC-A4AEB78E5AE4}" presName="posSpace" presStyleCnt="0"/>
      <dgm:spPr/>
    </dgm:pt>
    <dgm:pt modelId="{538EAF42-3978-42DC-8EAB-D10D5444D0E5}" type="pres">
      <dgm:prSet presAssocID="{996AA48F-0F5F-4FA0-89BC-A4AEB78E5AE4}" presName="vertFlow" presStyleCnt="0"/>
      <dgm:spPr/>
    </dgm:pt>
    <dgm:pt modelId="{D5CDA8E9-8AD1-4F00-8DC3-E5D412C938EF}" type="pres">
      <dgm:prSet presAssocID="{996AA48F-0F5F-4FA0-89BC-A4AEB78E5AE4}" presName="topSpace" presStyleCnt="0"/>
      <dgm:spPr/>
    </dgm:pt>
    <dgm:pt modelId="{A5C0F258-5F9B-42CA-A33D-2B39B00833B6}" type="pres">
      <dgm:prSet presAssocID="{996AA48F-0F5F-4FA0-89BC-A4AEB78E5AE4}" presName="firstComp" presStyleCnt="0"/>
      <dgm:spPr/>
    </dgm:pt>
    <dgm:pt modelId="{63C80086-36CC-4C07-B9A7-D348FED10C8C}" type="pres">
      <dgm:prSet presAssocID="{996AA48F-0F5F-4FA0-89BC-A4AEB78E5AE4}" presName="firstChild" presStyleLbl="bgAccFollowNode1" presStyleIdx="0" presStyleCnt="3"/>
      <dgm:spPr/>
      <dgm:t>
        <a:bodyPr/>
        <a:lstStyle/>
        <a:p>
          <a:endParaRPr lang="es-ES"/>
        </a:p>
      </dgm:t>
    </dgm:pt>
    <dgm:pt modelId="{BB446EDE-728E-4389-94BB-C5F4E38F73EB}" type="pres">
      <dgm:prSet presAssocID="{996AA48F-0F5F-4FA0-89BC-A4AEB78E5AE4}" presName="firstChildTx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27C55BC-7D25-4444-AC29-80F3CAF12D64}" type="pres">
      <dgm:prSet presAssocID="{996AA48F-0F5F-4FA0-89BC-A4AEB78E5AE4}" presName="negSpace" presStyleCnt="0"/>
      <dgm:spPr/>
    </dgm:pt>
    <dgm:pt modelId="{718174A4-0D80-4684-99AA-9D4C9529419C}" type="pres">
      <dgm:prSet presAssocID="{996AA48F-0F5F-4FA0-89BC-A4AEB78E5AE4}" presName="circle" presStyleLbl="node1" presStyleIdx="0" presStyleCnt="3"/>
      <dgm:spPr/>
      <dgm:t>
        <a:bodyPr/>
        <a:lstStyle/>
        <a:p>
          <a:endParaRPr lang="es-ES"/>
        </a:p>
      </dgm:t>
    </dgm:pt>
    <dgm:pt modelId="{936BF07D-7FB9-4DF4-9824-41933B13D0C8}" type="pres">
      <dgm:prSet presAssocID="{5179DBE7-5D15-465D-8A88-31ACFDA94884}" presName="transSpace" presStyleCnt="0"/>
      <dgm:spPr/>
    </dgm:pt>
    <dgm:pt modelId="{6ABE0D69-BFEA-45AD-B78A-9D1424055537}" type="pres">
      <dgm:prSet presAssocID="{99173758-0A3D-4D1A-8C2B-F10CD1C4897B}" presName="posSpace" presStyleCnt="0"/>
      <dgm:spPr/>
    </dgm:pt>
    <dgm:pt modelId="{D3E90540-4747-4EFE-9A2E-707151F5B0BB}" type="pres">
      <dgm:prSet presAssocID="{99173758-0A3D-4D1A-8C2B-F10CD1C4897B}" presName="vertFlow" presStyleCnt="0"/>
      <dgm:spPr/>
    </dgm:pt>
    <dgm:pt modelId="{09C8A938-D4EF-43DF-8CBE-3352BEB6154A}" type="pres">
      <dgm:prSet presAssocID="{99173758-0A3D-4D1A-8C2B-F10CD1C4897B}" presName="topSpace" presStyleCnt="0"/>
      <dgm:spPr/>
    </dgm:pt>
    <dgm:pt modelId="{EE784BCB-11FF-40E9-8EBA-ECBAFDC62273}" type="pres">
      <dgm:prSet presAssocID="{99173758-0A3D-4D1A-8C2B-F10CD1C4897B}" presName="firstComp" presStyleCnt="0"/>
      <dgm:spPr/>
    </dgm:pt>
    <dgm:pt modelId="{3578324C-D72D-46B2-8411-A147889D3606}" type="pres">
      <dgm:prSet presAssocID="{99173758-0A3D-4D1A-8C2B-F10CD1C4897B}" presName="firstChild" presStyleLbl="bgAccFollowNode1" presStyleIdx="1" presStyleCnt="3"/>
      <dgm:spPr/>
      <dgm:t>
        <a:bodyPr/>
        <a:lstStyle/>
        <a:p>
          <a:endParaRPr lang="es-ES"/>
        </a:p>
      </dgm:t>
    </dgm:pt>
    <dgm:pt modelId="{DFF54291-E5CF-4B09-9E13-20834CD799E8}" type="pres">
      <dgm:prSet presAssocID="{99173758-0A3D-4D1A-8C2B-F10CD1C4897B}" presName="firstChildTx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1FF6297-A59F-4269-AA94-1794F3726BDE}" type="pres">
      <dgm:prSet presAssocID="{99173758-0A3D-4D1A-8C2B-F10CD1C4897B}" presName="negSpace" presStyleCnt="0"/>
      <dgm:spPr/>
    </dgm:pt>
    <dgm:pt modelId="{51795B5E-A9FF-4A45-8D36-097B3A0B7DAB}" type="pres">
      <dgm:prSet presAssocID="{99173758-0A3D-4D1A-8C2B-F10CD1C4897B}" presName="circle" presStyleLbl="node1" presStyleIdx="1" presStyleCnt="3"/>
      <dgm:spPr/>
      <dgm:t>
        <a:bodyPr/>
        <a:lstStyle/>
        <a:p>
          <a:endParaRPr lang="es-ES"/>
        </a:p>
      </dgm:t>
    </dgm:pt>
    <dgm:pt modelId="{7CCE8082-3F77-466E-9680-4FF7D272CB6F}" type="pres">
      <dgm:prSet presAssocID="{AA3D367B-0710-498C-B2F4-E26E1BD63C88}" presName="transSpace" presStyleCnt="0"/>
      <dgm:spPr/>
    </dgm:pt>
    <dgm:pt modelId="{89798814-2249-4284-B241-0F4E61C8224C}" type="pres">
      <dgm:prSet presAssocID="{6F95FC54-B525-4FAD-9E21-A1927A6673FE}" presName="posSpace" presStyleCnt="0"/>
      <dgm:spPr/>
    </dgm:pt>
    <dgm:pt modelId="{0E1A95B2-4D21-4BE3-89EA-A27F12C185EC}" type="pres">
      <dgm:prSet presAssocID="{6F95FC54-B525-4FAD-9E21-A1927A6673FE}" presName="vertFlow" presStyleCnt="0"/>
      <dgm:spPr/>
    </dgm:pt>
    <dgm:pt modelId="{3DC210EF-510E-4371-8914-EBE95819D8BA}" type="pres">
      <dgm:prSet presAssocID="{6F95FC54-B525-4FAD-9E21-A1927A6673FE}" presName="topSpace" presStyleCnt="0"/>
      <dgm:spPr/>
    </dgm:pt>
    <dgm:pt modelId="{09FA1A9C-CA5B-4BD6-921A-902814D1D700}" type="pres">
      <dgm:prSet presAssocID="{6F95FC54-B525-4FAD-9E21-A1927A6673FE}" presName="firstComp" presStyleCnt="0"/>
      <dgm:spPr/>
    </dgm:pt>
    <dgm:pt modelId="{F34836DA-9FFF-42D7-9F09-9B48849BB5D9}" type="pres">
      <dgm:prSet presAssocID="{6F95FC54-B525-4FAD-9E21-A1927A6673FE}" presName="firstChild" presStyleLbl="bgAccFollowNode1" presStyleIdx="2" presStyleCnt="3"/>
      <dgm:spPr/>
      <dgm:t>
        <a:bodyPr/>
        <a:lstStyle/>
        <a:p>
          <a:endParaRPr lang="es-ES"/>
        </a:p>
      </dgm:t>
    </dgm:pt>
    <dgm:pt modelId="{E37FC87B-67FD-4476-BE1A-78657557B304}" type="pres">
      <dgm:prSet presAssocID="{6F95FC54-B525-4FAD-9E21-A1927A6673FE}" presName="firstChildTx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41CB6DB-9B9D-4CCF-AF9B-C0A0EE537F6D}" type="pres">
      <dgm:prSet presAssocID="{6F95FC54-B525-4FAD-9E21-A1927A6673FE}" presName="negSpace" presStyleCnt="0"/>
      <dgm:spPr/>
    </dgm:pt>
    <dgm:pt modelId="{8FC5C6E4-C9B5-4E6D-831C-9F2664A1A224}" type="pres">
      <dgm:prSet presAssocID="{6F95FC54-B525-4FAD-9E21-A1927A6673FE}" presName="circle" presStyleLbl="node1" presStyleIdx="2" presStyleCnt="3"/>
      <dgm:spPr/>
      <dgm:t>
        <a:bodyPr/>
        <a:lstStyle/>
        <a:p>
          <a:endParaRPr lang="es-ES"/>
        </a:p>
      </dgm:t>
    </dgm:pt>
  </dgm:ptLst>
  <dgm:cxnLst>
    <dgm:cxn modelId="{D3FC4C4E-8F91-43D2-809A-C3CAD41223F3}" type="presOf" srcId="{77C49AC3-467B-4AAA-AB11-FB7E87FB5489}" destId="{DFF54291-E5CF-4B09-9E13-20834CD799E8}" srcOrd="1" destOrd="0" presId="urn:microsoft.com/office/officeart/2005/8/layout/hList9"/>
    <dgm:cxn modelId="{3B75F4E6-F16F-43DF-9F15-F0FC929DB020}" type="presOf" srcId="{77C49AC3-467B-4AAA-AB11-FB7E87FB5489}" destId="{3578324C-D72D-46B2-8411-A147889D3606}" srcOrd="0" destOrd="0" presId="urn:microsoft.com/office/officeart/2005/8/layout/hList9"/>
    <dgm:cxn modelId="{5AE096A7-9582-42AE-A2CA-1A5C8674FF3B}" srcId="{6F95FC54-B525-4FAD-9E21-A1927A6673FE}" destId="{42DFA737-B6F8-481A-A1D0-E48E77F35764}" srcOrd="0" destOrd="0" parTransId="{9EB3E402-156B-4BAA-93CC-629211E133A1}" sibTransId="{8CF6886F-9DD1-45D2-86FE-0B806E40FCD3}"/>
    <dgm:cxn modelId="{11D5D794-4880-470C-8C59-B5B9B2B39B06}" type="presOf" srcId="{6ED1CCD7-FB73-415D-9586-CD0A24177B12}" destId="{63C80086-36CC-4C07-B9A7-D348FED10C8C}" srcOrd="0" destOrd="0" presId="urn:microsoft.com/office/officeart/2005/8/layout/hList9"/>
    <dgm:cxn modelId="{63137EE5-4362-4F4B-A1BA-2E5014A24808}" type="presOf" srcId="{996AA48F-0F5F-4FA0-89BC-A4AEB78E5AE4}" destId="{718174A4-0D80-4684-99AA-9D4C9529419C}" srcOrd="0" destOrd="0" presId="urn:microsoft.com/office/officeart/2005/8/layout/hList9"/>
    <dgm:cxn modelId="{AA143FF1-413E-4E2C-860D-8DBCB87C25C8}" type="presOf" srcId="{6F95FC54-B525-4FAD-9E21-A1927A6673FE}" destId="{8FC5C6E4-C9B5-4E6D-831C-9F2664A1A224}" srcOrd="0" destOrd="0" presId="urn:microsoft.com/office/officeart/2005/8/layout/hList9"/>
    <dgm:cxn modelId="{C0A55F89-99B0-4D67-9E74-DA9EC380CAD6}" type="presOf" srcId="{6ED1CCD7-FB73-415D-9586-CD0A24177B12}" destId="{BB446EDE-728E-4389-94BB-C5F4E38F73EB}" srcOrd="1" destOrd="0" presId="urn:microsoft.com/office/officeart/2005/8/layout/hList9"/>
    <dgm:cxn modelId="{25EE233E-4A47-4152-AAF8-7CD90E1E6DA4}" srcId="{B54BAD1B-24EF-4C30-9135-68DE36050B08}" destId="{99173758-0A3D-4D1A-8C2B-F10CD1C4897B}" srcOrd="1" destOrd="0" parTransId="{30C66C7A-A58A-4E23-83A3-6D4D7C71239E}" sibTransId="{AA3D367B-0710-498C-B2F4-E26E1BD63C88}"/>
    <dgm:cxn modelId="{018898C2-5F68-4953-A08A-201A8A50FF80}" srcId="{99173758-0A3D-4D1A-8C2B-F10CD1C4897B}" destId="{77C49AC3-467B-4AAA-AB11-FB7E87FB5489}" srcOrd="0" destOrd="0" parTransId="{CE99441E-14FD-4DD8-BD94-3EDB4E70D480}" sibTransId="{A7ACBA8F-A289-4242-82AB-1CA5595CFB83}"/>
    <dgm:cxn modelId="{08BD6F72-AA69-48BE-9241-100A560108DC}" type="presOf" srcId="{42DFA737-B6F8-481A-A1D0-E48E77F35764}" destId="{E37FC87B-67FD-4476-BE1A-78657557B304}" srcOrd="1" destOrd="0" presId="urn:microsoft.com/office/officeart/2005/8/layout/hList9"/>
    <dgm:cxn modelId="{1E9C59F1-A817-49F5-ABAB-B63D29DCD91F}" srcId="{B54BAD1B-24EF-4C30-9135-68DE36050B08}" destId="{6F95FC54-B525-4FAD-9E21-A1927A6673FE}" srcOrd="2" destOrd="0" parTransId="{589C356C-2441-4BB0-A9FA-A141EEDAB055}" sibTransId="{5EDC763D-9995-4434-8360-9F661479236D}"/>
    <dgm:cxn modelId="{7A92D761-BBFB-4740-AB06-99BCC5A238DA}" type="presOf" srcId="{B54BAD1B-24EF-4C30-9135-68DE36050B08}" destId="{673CCA7D-855F-466E-A8A9-9165E0044812}" srcOrd="0" destOrd="0" presId="urn:microsoft.com/office/officeart/2005/8/layout/hList9"/>
    <dgm:cxn modelId="{1230F8B4-E77D-4894-B907-83986F5AA060}" type="presOf" srcId="{99173758-0A3D-4D1A-8C2B-F10CD1C4897B}" destId="{51795B5E-A9FF-4A45-8D36-097B3A0B7DAB}" srcOrd="0" destOrd="0" presId="urn:microsoft.com/office/officeart/2005/8/layout/hList9"/>
    <dgm:cxn modelId="{EB7C4FAE-163A-4A98-A7E2-0A64C873AB28}" srcId="{996AA48F-0F5F-4FA0-89BC-A4AEB78E5AE4}" destId="{6ED1CCD7-FB73-415D-9586-CD0A24177B12}" srcOrd="0" destOrd="0" parTransId="{408E2275-6FDB-4AF0-AFDC-DAEA7C50BFD2}" sibTransId="{408B0C98-345F-4611-B316-304EBD7AABA3}"/>
    <dgm:cxn modelId="{12D90500-B569-44C8-B562-9D0E7B39C4CE}" srcId="{B54BAD1B-24EF-4C30-9135-68DE36050B08}" destId="{996AA48F-0F5F-4FA0-89BC-A4AEB78E5AE4}" srcOrd="0" destOrd="0" parTransId="{8BB3F8CD-AA4B-41A0-9783-10876FD7213D}" sibTransId="{5179DBE7-5D15-465D-8A88-31ACFDA94884}"/>
    <dgm:cxn modelId="{8DA4FA1D-9586-4D38-98F3-B3991386C459}" type="presOf" srcId="{42DFA737-B6F8-481A-A1D0-E48E77F35764}" destId="{F34836DA-9FFF-42D7-9F09-9B48849BB5D9}" srcOrd="0" destOrd="0" presId="urn:microsoft.com/office/officeart/2005/8/layout/hList9"/>
    <dgm:cxn modelId="{10C7D9FC-8686-4C8F-8066-A04F272A5B4E}" type="presParOf" srcId="{673CCA7D-855F-466E-A8A9-9165E0044812}" destId="{2843A2B9-E1F8-4B4A-B864-66BDB9D28AA4}" srcOrd="0" destOrd="0" presId="urn:microsoft.com/office/officeart/2005/8/layout/hList9"/>
    <dgm:cxn modelId="{9D7A391B-2135-4A43-838D-AC1F8D835DCD}" type="presParOf" srcId="{673CCA7D-855F-466E-A8A9-9165E0044812}" destId="{538EAF42-3978-42DC-8EAB-D10D5444D0E5}" srcOrd="1" destOrd="0" presId="urn:microsoft.com/office/officeart/2005/8/layout/hList9"/>
    <dgm:cxn modelId="{59C80E63-EC56-4DF8-A623-0C424380239E}" type="presParOf" srcId="{538EAF42-3978-42DC-8EAB-D10D5444D0E5}" destId="{D5CDA8E9-8AD1-4F00-8DC3-E5D412C938EF}" srcOrd="0" destOrd="0" presId="urn:microsoft.com/office/officeart/2005/8/layout/hList9"/>
    <dgm:cxn modelId="{37C6E07E-F9B6-4A31-90C7-6CA9FCA54444}" type="presParOf" srcId="{538EAF42-3978-42DC-8EAB-D10D5444D0E5}" destId="{A5C0F258-5F9B-42CA-A33D-2B39B00833B6}" srcOrd="1" destOrd="0" presId="urn:microsoft.com/office/officeart/2005/8/layout/hList9"/>
    <dgm:cxn modelId="{AE41E650-F5E1-4A27-888F-B0D5E8B4B3B3}" type="presParOf" srcId="{A5C0F258-5F9B-42CA-A33D-2B39B00833B6}" destId="{63C80086-36CC-4C07-B9A7-D348FED10C8C}" srcOrd="0" destOrd="0" presId="urn:microsoft.com/office/officeart/2005/8/layout/hList9"/>
    <dgm:cxn modelId="{AB54579C-9EF3-4B9B-98C6-D0A1E06D86DA}" type="presParOf" srcId="{A5C0F258-5F9B-42CA-A33D-2B39B00833B6}" destId="{BB446EDE-728E-4389-94BB-C5F4E38F73EB}" srcOrd="1" destOrd="0" presId="urn:microsoft.com/office/officeart/2005/8/layout/hList9"/>
    <dgm:cxn modelId="{331BAB4D-305D-4797-8C45-038B04E69E7A}" type="presParOf" srcId="{673CCA7D-855F-466E-A8A9-9165E0044812}" destId="{927C55BC-7D25-4444-AC29-80F3CAF12D64}" srcOrd="2" destOrd="0" presId="urn:microsoft.com/office/officeart/2005/8/layout/hList9"/>
    <dgm:cxn modelId="{61D7DCAD-3DE4-489C-869A-FF05A3CE3B0B}" type="presParOf" srcId="{673CCA7D-855F-466E-A8A9-9165E0044812}" destId="{718174A4-0D80-4684-99AA-9D4C9529419C}" srcOrd="3" destOrd="0" presId="urn:microsoft.com/office/officeart/2005/8/layout/hList9"/>
    <dgm:cxn modelId="{383F2F2C-B8F1-49B6-A6B9-CB501127FF32}" type="presParOf" srcId="{673CCA7D-855F-466E-A8A9-9165E0044812}" destId="{936BF07D-7FB9-4DF4-9824-41933B13D0C8}" srcOrd="4" destOrd="0" presId="urn:microsoft.com/office/officeart/2005/8/layout/hList9"/>
    <dgm:cxn modelId="{2FB27236-A4E3-4E66-9A5D-E8AF03D10007}" type="presParOf" srcId="{673CCA7D-855F-466E-A8A9-9165E0044812}" destId="{6ABE0D69-BFEA-45AD-B78A-9D1424055537}" srcOrd="5" destOrd="0" presId="urn:microsoft.com/office/officeart/2005/8/layout/hList9"/>
    <dgm:cxn modelId="{8C4C1FD6-779A-4533-988D-831742F12FEC}" type="presParOf" srcId="{673CCA7D-855F-466E-A8A9-9165E0044812}" destId="{D3E90540-4747-4EFE-9A2E-707151F5B0BB}" srcOrd="6" destOrd="0" presId="urn:microsoft.com/office/officeart/2005/8/layout/hList9"/>
    <dgm:cxn modelId="{9A2D520C-C6E7-4F2E-A32C-DD2C6F1EFD38}" type="presParOf" srcId="{D3E90540-4747-4EFE-9A2E-707151F5B0BB}" destId="{09C8A938-D4EF-43DF-8CBE-3352BEB6154A}" srcOrd="0" destOrd="0" presId="urn:microsoft.com/office/officeart/2005/8/layout/hList9"/>
    <dgm:cxn modelId="{273835E7-08CB-4158-B9A6-A08CBFAC02E0}" type="presParOf" srcId="{D3E90540-4747-4EFE-9A2E-707151F5B0BB}" destId="{EE784BCB-11FF-40E9-8EBA-ECBAFDC62273}" srcOrd="1" destOrd="0" presId="urn:microsoft.com/office/officeart/2005/8/layout/hList9"/>
    <dgm:cxn modelId="{CBCD5251-247F-4B39-AE1D-719C4EB84FC2}" type="presParOf" srcId="{EE784BCB-11FF-40E9-8EBA-ECBAFDC62273}" destId="{3578324C-D72D-46B2-8411-A147889D3606}" srcOrd="0" destOrd="0" presId="urn:microsoft.com/office/officeart/2005/8/layout/hList9"/>
    <dgm:cxn modelId="{CDD5736A-E4CC-44F3-A19D-1511FBC3A398}" type="presParOf" srcId="{EE784BCB-11FF-40E9-8EBA-ECBAFDC62273}" destId="{DFF54291-E5CF-4B09-9E13-20834CD799E8}" srcOrd="1" destOrd="0" presId="urn:microsoft.com/office/officeart/2005/8/layout/hList9"/>
    <dgm:cxn modelId="{80253E84-BC5D-47C9-A530-464D30043AC7}" type="presParOf" srcId="{673CCA7D-855F-466E-A8A9-9165E0044812}" destId="{91FF6297-A59F-4269-AA94-1794F3726BDE}" srcOrd="7" destOrd="0" presId="urn:microsoft.com/office/officeart/2005/8/layout/hList9"/>
    <dgm:cxn modelId="{98999EC3-9914-4A4D-8567-85F83BACD169}" type="presParOf" srcId="{673CCA7D-855F-466E-A8A9-9165E0044812}" destId="{51795B5E-A9FF-4A45-8D36-097B3A0B7DAB}" srcOrd="8" destOrd="0" presId="urn:microsoft.com/office/officeart/2005/8/layout/hList9"/>
    <dgm:cxn modelId="{F5D8B424-E903-4E53-BF8B-68995B5F6E91}" type="presParOf" srcId="{673CCA7D-855F-466E-A8A9-9165E0044812}" destId="{7CCE8082-3F77-466E-9680-4FF7D272CB6F}" srcOrd="9" destOrd="0" presId="urn:microsoft.com/office/officeart/2005/8/layout/hList9"/>
    <dgm:cxn modelId="{50DEB6CC-6DA1-4964-8886-7CDF8F05428A}" type="presParOf" srcId="{673CCA7D-855F-466E-A8A9-9165E0044812}" destId="{89798814-2249-4284-B241-0F4E61C8224C}" srcOrd="10" destOrd="0" presId="urn:microsoft.com/office/officeart/2005/8/layout/hList9"/>
    <dgm:cxn modelId="{BAD6C917-7D56-41B7-8264-7C3C195CC638}" type="presParOf" srcId="{673CCA7D-855F-466E-A8A9-9165E0044812}" destId="{0E1A95B2-4D21-4BE3-89EA-A27F12C185EC}" srcOrd="11" destOrd="0" presId="urn:microsoft.com/office/officeart/2005/8/layout/hList9"/>
    <dgm:cxn modelId="{2FF75EB1-E292-48AC-AA96-CA37508D9F6A}" type="presParOf" srcId="{0E1A95B2-4D21-4BE3-89EA-A27F12C185EC}" destId="{3DC210EF-510E-4371-8914-EBE95819D8BA}" srcOrd="0" destOrd="0" presId="urn:microsoft.com/office/officeart/2005/8/layout/hList9"/>
    <dgm:cxn modelId="{B1230D3A-D0F9-437C-B3CE-AA983C645569}" type="presParOf" srcId="{0E1A95B2-4D21-4BE3-89EA-A27F12C185EC}" destId="{09FA1A9C-CA5B-4BD6-921A-902814D1D700}" srcOrd="1" destOrd="0" presId="urn:microsoft.com/office/officeart/2005/8/layout/hList9"/>
    <dgm:cxn modelId="{F7DDA65F-3DE3-4E79-A371-DE9200C4D3D3}" type="presParOf" srcId="{09FA1A9C-CA5B-4BD6-921A-902814D1D700}" destId="{F34836DA-9FFF-42D7-9F09-9B48849BB5D9}" srcOrd="0" destOrd="0" presId="urn:microsoft.com/office/officeart/2005/8/layout/hList9"/>
    <dgm:cxn modelId="{6A0E82BD-749D-4B33-BCEF-E037E24D15CC}" type="presParOf" srcId="{09FA1A9C-CA5B-4BD6-921A-902814D1D700}" destId="{E37FC87B-67FD-4476-BE1A-78657557B304}" srcOrd="1" destOrd="0" presId="urn:microsoft.com/office/officeart/2005/8/layout/hList9"/>
    <dgm:cxn modelId="{32F58D71-2E22-4D37-B404-0887CF2EC57E}" type="presParOf" srcId="{673CCA7D-855F-466E-A8A9-9165E0044812}" destId="{C41CB6DB-9B9D-4CCF-AF9B-C0A0EE537F6D}" srcOrd="12" destOrd="0" presId="urn:microsoft.com/office/officeart/2005/8/layout/hList9"/>
    <dgm:cxn modelId="{1B0A11D7-B83F-4FE1-B57E-F1DCC7F5D83F}" type="presParOf" srcId="{673CCA7D-855F-466E-A8A9-9165E0044812}" destId="{8FC5C6E4-C9B5-4E6D-831C-9F2664A1A224}" srcOrd="1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1665403-07C1-435E-9DCF-2D5565909670}" type="doc">
      <dgm:prSet loTypeId="urn:microsoft.com/office/officeart/2005/8/layout/hierarchy5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75D4E0B5-BB55-48BA-8240-811B94F5719A}">
      <dgm:prSet phldrT="[Texto]"/>
      <dgm:spPr/>
      <dgm:t>
        <a:bodyPr/>
        <a:lstStyle/>
        <a:p>
          <a:r>
            <a:rPr lang="es-ES" dirty="0"/>
            <a:t>HACIENDA</a:t>
          </a:r>
        </a:p>
      </dgm:t>
    </dgm:pt>
    <dgm:pt modelId="{BB0ACF03-985E-444F-A4A4-1560B3022A59}" type="parTrans" cxnId="{98B720C7-27BE-4EEC-9929-2D22C2C5B00A}">
      <dgm:prSet/>
      <dgm:spPr/>
      <dgm:t>
        <a:bodyPr/>
        <a:lstStyle/>
        <a:p>
          <a:endParaRPr lang="es-ES"/>
        </a:p>
      </dgm:t>
    </dgm:pt>
    <dgm:pt modelId="{F3508AC1-0D74-491D-A102-D6EFBB4644F7}" type="sibTrans" cxnId="{98B720C7-27BE-4EEC-9929-2D22C2C5B00A}">
      <dgm:prSet/>
      <dgm:spPr/>
      <dgm:t>
        <a:bodyPr/>
        <a:lstStyle/>
        <a:p>
          <a:endParaRPr lang="es-ES"/>
        </a:p>
      </dgm:t>
    </dgm:pt>
    <dgm:pt modelId="{D8BD571F-5968-4912-8E66-EDAE4DE952B2}">
      <dgm:prSet phldrT="[Texto]"/>
      <dgm:spPr/>
      <dgm:t>
        <a:bodyPr/>
        <a:lstStyle/>
        <a:p>
          <a:r>
            <a:rPr lang="es-ES" dirty="0"/>
            <a:t>CRÍA</a:t>
          </a:r>
        </a:p>
      </dgm:t>
    </dgm:pt>
    <dgm:pt modelId="{FAEF862F-1932-4A4A-A76A-C5CBA9A6AB87}" type="parTrans" cxnId="{BF3D3209-6D5F-4C91-B5A2-EEF1F8290786}">
      <dgm:prSet/>
      <dgm:spPr/>
      <dgm:t>
        <a:bodyPr/>
        <a:lstStyle/>
        <a:p>
          <a:endParaRPr lang="es-ES"/>
        </a:p>
      </dgm:t>
    </dgm:pt>
    <dgm:pt modelId="{34880D3C-4DD6-4E6B-9EF4-C8BFA968D0CA}" type="sibTrans" cxnId="{BF3D3209-6D5F-4C91-B5A2-EEF1F8290786}">
      <dgm:prSet/>
      <dgm:spPr/>
      <dgm:t>
        <a:bodyPr/>
        <a:lstStyle/>
        <a:p>
          <a:endParaRPr lang="es-ES"/>
        </a:p>
      </dgm:t>
    </dgm:pt>
    <dgm:pt modelId="{A4A8D3D1-EFF1-4D6A-BDA7-4CBDA0F58D49}">
      <dgm:prSet phldrT="[Texto]"/>
      <dgm:spPr/>
      <dgm:t>
        <a:bodyPr/>
        <a:lstStyle/>
        <a:p>
          <a:r>
            <a:rPr lang="es-ES" dirty="0"/>
            <a:t>VIENTRES</a:t>
          </a:r>
        </a:p>
      </dgm:t>
    </dgm:pt>
    <dgm:pt modelId="{BE3465E0-DB95-47C9-8071-E8369671E2F8}" type="parTrans" cxnId="{68E86179-AC4D-4A3A-9A44-FEFBFED79979}">
      <dgm:prSet/>
      <dgm:spPr/>
      <dgm:t>
        <a:bodyPr/>
        <a:lstStyle/>
        <a:p>
          <a:endParaRPr lang="es-ES"/>
        </a:p>
      </dgm:t>
    </dgm:pt>
    <dgm:pt modelId="{D5B175E4-ADC4-481D-9AE2-E9A492DD06E6}" type="sibTrans" cxnId="{68E86179-AC4D-4A3A-9A44-FEFBFED79979}">
      <dgm:prSet/>
      <dgm:spPr/>
      <dgm:t>
        <a:bodyPr/>
        <a:lstStyle/>
        <a:p>
          <a:endParaRPr lang="es-ES"/>
        </a:p>
      </dgm:t>
    </dgm:pt>
    <dgm:pt modelId="{7AF1C0FA-9801-45B4-B1EF-60ABAFC2FF4D}">
      <dgm:prSet phldrT="[Texto]"/>
      <dgm:spPr/>
      <dgm:t>
        <a:bodyPr/>
        <a:lstStyle/>
        <a:p>
          <a:r>
            <a:rPr lang="es-ES" dirty="0"/>
            <a:t>MACHOS</a:t>
          </a:r>
        </a:p>
      </dgm:t>
    </dgm:pt>
    <dgm:pt modelId="{1C1B32CC-B079-4D4D-A6DC-DFD0DBBE857A}" type="parTrans" cxnId="{1E23F607-5C34-4C91-BB0D-72940414BE54}">
      <dgm:prSet/>
      <dgm:spPr/>
      <dgm:t>
        <a:bodyPr/>
        <a:lstStyle/>
        <a:p>
          <a:endParaRPr lang="es-ES"/>
        </a:p>
      </dgm:t>
    </dgm:pt>
    <dgm:pt modelId="{83B57524-F30B-43CA-B892-C9DE4C92763C}" type="sibTrans" cxnId="{1E23F607-5C34-4C91-BB0D-72940414BE54}">
      <dgm:prSet/>
      <dgm:spPr/>
      <dgm:t>
        <a:bodyPr/>
        <a:lstStyle/>
        <a:p>
          <a:endParaRPr lang="es-ES"/>
        </a:p>
      </dgm:t>
    </dgm:pt>
    <dgm:pt modelId="{3C692DE4-AA5E-4098-9B23-1866DD3D6D0A}">
      <dgm:prSet phldrT="[Texto]"/>
      <dgm:spPr/>
      <dgm:t>
        <a:bodyPr/>
        <a:lstStyle/>
        <a:p>
          <a:r>
            <a:rPr lang="es-ES" dirty="0"/>
            <a:t>INVERNADA</a:t>
          </a:r>
        </a:p>
      </dgm:t>
    </dgm:pt>
    <dgm:pt modelId="{6BF9EDD2-C4A6-40EB-94C6-8DCCF67B7027}" type="parTrans" cxnId="{4DEFC5C5-5E0E-4D51-8BFD-8891AC92E01C}">
      <dgm:prSet/>
      <dgm:spPr/>
      <dgm:t>
        <a:bodyPr/>
        <a:lstStyle/>
        <a:p>
          <a:endParaRPr lang="es-ES"/>
        </a:p>
      </dgm:t>
    </dgm:pt>
    <dgm:pt modelId="{2E690BFA-4D0C-4B78-BC0B-3CB13AECE707}" type="sibTrans" cxnId="{4DEFC5C5-5E0E-4D51-8BFD-8891AC92E01C}">
      <dgm:prSet/>
      <dgm:spPr/>
      <dgm:t>
        <a:bodyPr/>
        <a:lstStyle/>
        <a:p>
          <a:endParaRPr lang="es-ES"/>
        </a:p>
      </dgm:t>
    </dgm:pt>
    <dgm:pt modelId="{49697047-0FAA-4181-9637-6732490CD4E9}">
      <dgm:prSet phldrT="[Texto]"/>
      <dgm:spPr/>
      <dgm:t>
        <a:bodyPr/>
        <a:lstStyle/>
        <a:p>
          <a:r>
            <a:rPr lang="es-ES" dirty="0"/>
            <a:t>BS DE CAMBIO</a:t>
          </a:r>
        </a:p>
      </dgm:t>
    </dgm:pt>
    <dgm:pt modelId="{BC99D7D3-5497-4AA6-B15F-23517E39F13B}" type="parTrans" cxnId="{17FCC8E8-5135-4AC5-9869-13B824AAD435}">
      <dgm:prSet/>
      <dgm:spPr/>
      <dgm:t>
        <a:bodyPr/>
        <a:lstStyle/>
        <a:p>
          <a:endParaRPr lang="es-ES"/>
        </a:p>
      </dgm:t>
    </dgm:pt>
    <dgm:pt modelId="{7DFAF3A6-0B00-4836-B6BB-B16CDEF4C517}" type="sibTrans" cxnId="{17FCC8E8-5135-4AC5-9869-13B824AAD435}">
      <dgm:prSet/>
      <dgm:spPr/>
      <dgm:t>
        <a:bodyPr/>
        <a:lstStyle/>
        <a:p>
          <a:endParaRPr lang="es-ES"/>
        </a:p>
      </dgm:t>
    </dgm:pt>
    <dgm:pt modelId="{B32EDFED-C22A-4D86-A251-D8B6F9F6D360}" type="pres">
      <dgm:prSet presAssocID="{F1665403-07C1-435E-9DCF-2D5565909670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2C3AE97-0515-4E7D-AAFD-6F445481BF5B}" type="pres">
      <dgm:prSet presAssocID="{F1665403-07C1-435E-9DCF-2D5565909670}" presName="hierFlow" presStyleCnt="0"/>
      <dgm:spPr/>
    </dgm:pt>
    <dgm:pt modelId="{15B506B9-7363-486F-BBBE-55A59574AC07}" type="pres">
      <dgm:prSet presAssocID="{F1665403-07C1-435E-9DCF-2D5565909670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D694052E-15BD-4458-A917-517AC777EAA1}" type="pres">
      <dgm:prSet presAssocID="{75D4E0B5-BB55-48BA-8240-811B94F5719A}" presName="Name17" presStyleCnt="0"/>
      <dgm:spPr/>
    </dgm:pt>
    <dgm:pt modelId="{E69A44C8-A591-4004-AD5A-F0E296BCE363}" type="pres">
      <dgm:prSet presAssocID="{75D4E0B5-BB55-48BA-8240-811B94F5719A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93CFAB2-F13C-422B-A3D3-1CFD7564EB6D}" type="pres">
      <dgm:prSet presAssocID="{75D4E0B5-BB55-48BA-8240-811B94F5719A}" presName="hierChild2" presStyleCnt="0"/>
      <dgm:spPr/>
    </dgm:pt>
    <dgm:pt modelId="{7F21B7FA-C199-4EDB-BD7F-343BBB99D8FC}" type="pres">
      <dgm:prSet presAssocID="{FAEF862F-1932-4A4A-A76A-C5CBA9A6AB87}" presName="Name25" presStyleLbl="parChTrans1D2" presStyleIdx="0" presStyleCnt="2"/>
      <dgm:spPr/>
      <dgm:t>
        <a:bodyPr/>
        <a:lstStyle/>
        <a:p>
          <a:endParaRPr lang="es-ES"/>
        </a:p>
      </dgm:t>
    </dgm:pt>
    <dgm:pt modelId="{FB1D1EEA-F7C7-4D78-B002-793F74066162}" type="pres">
      <dgm:prSet presAssocID="{FAEF862F-1932-4A4A-A76A-C5CBA9A6AB87}" presName="connTx" presStyleLbl="parChTrans1D2" presStyleIdx="0" presStyleCnt="2"/>
      <dgm:spPr/>
      <dgm:t>
        <a:bodyPr/>
        <a:lstStyle/>
        <a:p>
          <a:endParaRPr lang="es-ES"/>
        </a:p>
      </dgm:t>
    </dgm:pt>
    <dgm:pt modelId="{581737AF-6EAF-4AE2-8E37-71EDACA585B9}" type="pres">
      <dgm:prSet presAssocID="{D8BD571F-5968-4912-8E66-EDAE4DE952B2}" presName="Name30" presStyleCnt="0"/>
      <dgm:spPr/>
    </dgm:pt>
    <dgm:pt modelId="{122251DE-69AD-4893-B4F6-E2C5EE5D32C9}" type="pres">
      <dgm:prSet presAssocID="{D8BD571F-5968-4912-8E66-EDAE4DE952B2}" presName="level2Shape" presStyleLbl="node2" presStyleIdx="0" presStyleCnt="2"/>
      <dgm:spPr/>
      <dgm:t>
        <a:bodyPr/>
        <a:lstStyle/>
        <a:p>
          <a:endParaRPr lang="es-ES"/>
        </a:p>
      </dgm:t>
    </dgm:pt>
    <dgm:pt modelId="{8F6B33A5-48B1-4B7E-8D91-B223B7571B7A}" type="pres">
      <dgm:prSet presAssocID="{D8BD571F-5968-4912-8E66-EDAE4DE952B2}" presName="hierChild3" presStyleCnt="0"/>
      <dgm:spPr/>
    </dgm:pt>
    <dgm:pt modelId="{6BF8E6F8-36EA-4DB4-BD5D-7C438E79BD9D}" type="pres">
      <dgm:prSet presAssocID="{BE3465E0-DB95-47C9-8071-E8369671E2F8}" presName="Name25" presStyleLbl="parChTrans1D3" presStyleIdx="0" presStyleCnt="3"/>
      <dgm:spPr/>
      <dgm:t>
        <a:bodyPr/>
        <a:lstStyle/>
        <a:p>
          <a:endParaRPr lang="es-ES"/>
        </a:p>
      </dgm:t>
    </dgm:pt>
    <dgm:pt modelId="{F7059A24-85F7-4A54-ADAF-142D2BE59AC5}" type="pres">
      <dgm:prSet presAssocID="{BE3465E0-DB95-47C9-8071-E8369671E2F8}" presName="connTx" presStyleLbl="parChTrans1D3" presStyleIdx="0" presStyleCnt="3"/>
      <dgm:spPr/>
      <dgm:t>
        <a:bodyPr/>
        <a:lstStyle/>
        <a:p>
          <a:endParaRPr lang="es-ES"/>
        </a:p>
      </dgm:t>
    </dgm:pt>
    <dgm:pt modelId="{238F5DD9-6F76-47F5-B230-3820322C6228}" type="pres">
      <dgm:prSet presAssocID="{A4A8D3D1-EFF1-4D6A-BDA7-4CBDA0F58D49}" presName="Name30" presStyleCnt="0"/>
      <dgm:spPr/>
    </dgm:pt>
    <dgm:pt modelId="{F608633C-956B-4B8B-B46A-AC93BFDD6308}" type="pres">
      <dgm:prSet presAssocID="{A4A8D3D1-EFF1-4D6A-BDA7-4CBDA0F58D49}" presName="level2Shape" presStyleLbl="node3" presStyleIdx="0" presStyleCnt="3"/>
      <dgm:spPr/>
      <dgm:t>
        <a:bodyPr/>
        <a:lstStyle/>
        <a:p>
          <a:endParaRPr lang="es-ES"/>
        </a:p>
      </dgm:t>
    </dgm:pt>
    <dgm:pt modelId="{B547253A-7B5B-4EB0-A2C2-C6B69D4A610F}" type="pres">
      <dgm:prSet presAssocID="{A4A8D3D1-EFF1-4D6A-BDA7-4CBDA0F58D49}" presName="hierChild3" presStyleCnt="0"/>
      <dgm:spPr/>
    </dgm:pt>
    <dgm:pt modelId="{21228CD7-E84A-4B86-AE0C-83994C0FCB16}" type="pres">
      <dgm:prSet presAssocID="{1C1B32CC-B079-4D4D-A6DC-DFD0DBBE857A}" presName="Name25" presStyleLbl="parChTrans1D3" presStyleIdx="1" presStyleCnt="3"/>
      <dgm:spPr/>
      <dgm:t>
        <a:bodyPr/>
        <a:lstStyle/>
        <a:p>
          <a:endParaRPr lang="es-ES"/>
        </a:p>
      </dgm:t>
    </dgm:pt>
    <dgm:pt modelId="{7CB8CAFC-B5FD-47F5-85E9-5FB8BD575423}" type="pres">
      <dgm:prSet presAssocID="{1C1B32CC-B079-4D4D-A6DC-DFD0DBBE857A}" presName="connTx" presStyleLbl="parChTrans1D3" presStyleIdx="1" presStyleCnt="3"/>
      <dgm:spPr/>
      <dgm:t>
        <a:bodyPr/>
        <a:lstStyle/>
        <a:p>
          <a:endParaRPr lang="es-ES"/>
        </a:p>
      </dgm:t>
    </dgm:pt>
    <dgm:pt modelId="{887BBBE3-2F0A-4A53-8A9F-F38DD74C5278}" type="pres">
      <dgm:prSet presAssocID="{7AF1C0FA-9801-45B4-B1EF-60ABAFC2FF4D}" presName="Name30" presStyleCnt="0"/>
      <dgm:spPr/>
    </dgm:pt>
    <dgm:pt modelId="{62B1BA00-92D8-4C57-8DFB-611C1B91483F}" type="pres">
      <dgm:prSet presAssocID="{7AF1C0FA-9801-45B4-B1EF-60ABAFC2FF4D}" presName="level2Shape" presStyleLbl="node3" presStyleIdx="1" presStyleCnt="3"/>
      <dgm:spPr/>
      <dgm:t>
        <a:bodyPr/>
        <a:lstStyle/>
        <a:p>
          <a:endParaRPr lang="es-ES"/>
        </a:p>
      </dgm:t>
    </dgm:pt>
    <dgm:pt modelId="{A1F75133-E2CC-4959-8A29-3F6B460F7CA1}" type="pres">
      <dgm:prSet presAssocID="{7AF1C0FA-9801-45B4-B1EF-60ABAFC2FF4D}" presName="hierChild3" presStyleCnt="0"/>
      <dgm:spPr/>
    </dgm:pt>
    <dgm:pt modelId="{1D9D05CB-3608-4BF9-8E42-D1E80B30BF72}" type="pres">
      <dgm:prSet presAssocID="{6BF9EDD2-C4A6-40EB-94C6-8DCCF67B7027}" presName="Name25" presStyleLbl="parChTrans1D2" presStyleIdx="1" presStyleCnt="2"/>
      <dgm:spPr/>
      <dgm:t>
        <a:bodyPr/>
        <a:lstStyle/>
        <a:p>
          <a:endParaRPr lang="es-ES"/>
        </a:p>
      </dgm:t>
    </dgm:pt>
    <dgm:pt modelId="{4FC1554A-0A47-44FB-821F-FB2E68544AAB}" type="pres">
      <dgm:prSet presAssocID="{6BF9EDD2-C4A6-40EB-94C6-8DCCF67B7027}" presName="connTx" presStyleLbl="parChTrans1D2" presStyleIdx="1" presStyleCnt="2"/>
      <dgm:spPr/>
      <dgm:t>
        <a:bodyPr/>
        <a:lstStyle/>
        <a:p>
          <a:endParaRPr lang="es-ES"/>
        </a:p>
      </dgm:t>
    </dgm:pt>
    <dgm:pt modelId="{F04799CD-0E69-4A92-9DD8-26F506534985}" type="pres">
      <dgm:prSet presAssocID="{3C692DE4-AA5E-4098-9B23-1866DD3D6D0A}" presName="Name30" presStyleCnt="0"/>
      <dgm:spPr/>
    </dgm:pt>
    <dgm:pt modelId="{60B715E1-D990-491F-B8FC-B1B3EC1B783C}" type="pres">
      <dgm:prSet presAssocID="{3C692DE4-AA5E-4098-9B23-1866DD3D6D0A}" presName="level2Shape" presStyleLbl="node2" presStyleIdx="1" presStyleCnt="2"/>
      <dgm:spPr/>
      <dgm:t>
        <a:bodyPr/>
        <a:lstStyle/>
        <a:p>
          <a:endParaRPr lang="es-ES"/>
        </a:p>
      </dgm:t>
    </dgm:pt>
    <dgm:pt modelId="{D0BA4D4D-FF49-41BB-87D1-1802DE5D5D3F}" type="pres">
      <dgm:prSet presAssocID="{3C692DE4-AA5E-4098-9B23-1866DD3D6D0A}" presName="hierChild3" presStyleCnt="0"/>
      <dgm:spPr/>
    </dgm:pt>
    <dgm:pt modelId="{BCD4695D-6000-4525-9AC1-BC726F14BA72}" type="pres">
      <dgm:prSet presAssocID="{BC99D7D3-5497-4AA6-B15F-23517E39F13B}" presName="Name25" presStyleLbl="parChTrans1D3" presStyleIdx="2" presStyleCnt="3"/>
      <dgm:spPr/>
      <dgm:t>
        <a:bodyPr/>
        <a:lstStyle/>
        <a:p>
          <a:endParaRPr lang="es-ES"/>
        </a:p>
      </dgm:t>
    </dgm:pt>
    <dgm:pt modelId="{F9810733-635E-44CF-8621-E612547CA0B5}" type="pres">
      <dgm:prSet presAssocID="{BC99D7D3-5497-4AA6-B15F-23517E39F13B}" presName="connTx" presStyleLbl="parChTrans1D3" presStyleIdx="2" presStyleCnt="3"/>
      <dgm:spPr/>
      <dgm:t>
        <a:bodyPr/>
        <a:lstStyle/>
        <a:p>
          <a:endParaRPr lang="es-ES"/>
        </a:p>
      </dgm:t>
    </dgm:pt>
    <dgm:pt modelId="{74A1B7BB-8DC6-4871-8233-2D4F1A8F8F98}" type="pres">
      <dgm:prSet presAssocID="{49697047-0FAA-4181-9637-6732490CD4E9}" presName="Name30" presStyleCnt="0"/>
      <dgm:spPr/>
    </dgm:pt>
    <dgm:pt modelId="{6B921094-2E7C-483B-8BAC-782FBBFB0B1C}" type="pres">
      <dgm:prSet presAssocID="{49697047-0FAA-4181-9637-6732490CD4E9}" presName="level2Shape" presStyleLbl="node3" presStyleIdx="2" presStyleCnt="3"/>
      <dgm:spPr/>
      <dgm:t>
        <a:bodyPr/>
        <a:lstStyle/>
        <a:p>
          <a:endParaRPr lang="es-ES"/>
        </a:p>
      </dgm:t>
    </dgm:pt>
    <dgm:pt modelId="{49BD4D04-1D29-494E-B1CC-6A8BF43DD83E}" type="pres">
      <dgm:prSet presAssocID="{49697047-0FAA-4181-9637-6732490CD4E9}" presName="hierChild3" presStyleCnt="0"/>
      <dgm:spPr/>
    </dgm:pt>
    <dgm:pt modelId="{07D4401D-7996-4B7B-B41D-0274BAE7E937}" type="pres">
      <dgm:prSet presAssocID="{F1665403-07C1-435E-9DCF-2D5565909670}" presName="bgShapesFlow" presStyleCnt="0"/>
      <dgm:spPr/>
    </dgm:pt>
  </dgm:ptLst>
  <dgm:cxnLst>
    <dgm:cxn modelId="{BF3D3209-6D5F-4C91-B5A2-EEF1F8290786}" srcId="{75D4E0B5-BB55-48BA-8240-811B94F5719A}" destId="{D8BD571F-5968-4912-8E66-EDAE4DE952B2}" srcOrd="0" destOrd="0" parTransId="{FAEF862F-1932-4A4A-A76A-C5CBA9A6AB87}" sibTransId="{34880D3C-4DD6-4E6B-9EF4-C8BFA968D0CA}"/>
    <dgm:cxn modelId="{8A20BE84-1C60-4A92-8C89-DCFB00C52A2E}" type="presOf" srcId="{BE3465E0-DB95-47C9-8071-E8369671E2F8}" destId="{6BF8E6F8-36EA-4DB4-BD5D-7C438E79BD9D}" srcOrd="0" destOrd="0" presId="urn:microsoft.com/office/officeart/2005/8/layout/hierarchy5"/>
    <dgm:cxn modelId="{1E23F607-5C34-4C91-BB0D-72940414BE54}" srcId="{D8BD571F-5968-4912-8E66-EDAE4DE952B2}" destId="{7AF1C0FA-9801-45B4-B1EF-60ABAFC2FF4D}" srcOrd="1" destOrd="0" parTransId="{1C1B32CC-B079-4D4D-A6DC-DFD0DBBE857A}" sibTransId="{83B57524-F30B-43CA-B892-C9DE4C92763C}"/>
    <dgm:cxn modelId="{4DEFC5C5-5E0E-4D51-8BFD-8891AC92E01C}" srcId="{75D4E0B5-BB55-48BA-8240-811B94F5719A}" destId="{3C692DE4-AA5E-4098-9B23-1866DD3D6D0A}" srcOrd="1" destOrd="0" parTransId="{6BF9EDD2-C4A6-40EB-94C6-8DCCF67B7027}" sibTransId="{2E690BFA-4D0C-4B78-BC0B-3CB13AECE707}"/>
    <dgm:cxn modelId="{98B720C7-27BE-4EEC-9929-2D22C2C5B00A}" srcId="{F1665403-07C1-435E-9DCF-2D5565909670}" destId="{75D4E0B5-BB55-48BA-8240-811B94F5719A}" srcOrd="0" destOrd="0" parTransId="{BB0ACF03-985E-444F-A4A4-1560B3022A59}" sibTransId="{F3508AC1-0D74-491D-A102-D6EFBB4644F7}"/>
    <dgm:cxn modelId="{CF78EA57-3713-4C05-89CF-D80A138908DB}" type="presOf" srcId="{75D4E0B5-BB55-48BA-8240-811B94F5719A}" destId="{E69A44C8-A591-4004-AD5A-F0E296BCE363}" srcOrd="0" destOrd="0" presId="urn:microsoft.com/office/officeart/2005/8/layout/hierarchy5"/>
    <dgm:cxn modelId="{68E86179-AC4D-4A3A-9A44-FEFBFED79979}" srcId="{D8BD571F-5968-4912-8E66-EDAE4DE952B2}" destId="{A4A8D3D1-EFF1-4D6A-BDA7-4CBDA0F58D49}" srcOrd="0" destOrd="0" parTransId="{BE3465E0-DB95-47C9-8071-E8369671E2F8}" sibTransId="{D5B175E4-ADC4-481D-9AE2-E9A492DD06E6}"/>
    <dgm:cxn modelId="{297FF001-7EB2-4705-9AC7-EF5F4472F2D1}" type="presOf" srcId="{D8BD571F-5968-4912-8E66-EDAE4DE952B2}" destId="{122251DE-69AD-4893-B4F6-E2C5EE5D32C9}" srcOrd="0" destOrd="0" presId="urn:microsoft.com/office/officeart/2005/8/layout/hierarchy5"/>
    <dgm:cxn modelId="{D05D59B4-C09A-48DA-84CE-BD8E393FFFB2}" type="presOf" srcId="{1C1B32CC-B079-4D4D-A6DC-DFD0DBBE857A}" destId="{21228CD7-E84A-4B86-AE0C-83994C0FCB16}" srcOrd="0" destOrd="0" presId="urn:microsoft.com/office/officeart/2005/8/layout/hierarchy5"/>
    <dgm:cxn modelId="{21957BFB-AFE3-4ACF-A7A3-23E09A5504D9}" type="presOf" srcId="{6BF9EDD2-C4A6-40EB-94C6-8DCCF67B7027}" destId="{4FC1554A-0A47-44FB-821F-FB2E68544AAB}" srcOrd="1" destOrd="0" presId="urn:microsoft.com/office/officeart/2005/8/layout/hierarchy5"/>
    <dgm:cxn modelId="{0A058F17-4B0B-47BC-ABE1-EB463F759B3F}" type="presOf" srcId="{49697047-0FAA-4181-9637-6732490CD4E9}" destId="{6B921094-2E7C-483B-8BAC-782FBBFB0B1C}" srcOrd="0" destOrd="0" presId="urn:microsoft.com/office/officeart/2005/8/layout/hierarchy5"/>
    <dgm:cxn modelId="{63B0FEE2-318E-476B-AF94-30B1BE0C393F}" type="presOf" srcId="{BC99D7D3-5497-4AA6-B15F-23517E39F13B}" destId="{BCD4695D-6000-4525-9AC1-BC726F14BA72}" srcOrd="0" destOrd="0" presId="urn:microsoft.com/office/officeart/2005/8/layout/hierarchy5"/>
    <dgm:cxn modelId="{AE60E82D-0A29-4758-B44F-E5D853A136A7}" type="presOf" srcId="{A4A8D3D1-EFF1-4D6A-BDA7-4CBDA0F58D49}" destId="{F608633C-956B-4B8B-B46A-AC93BFDD6308}" srcOrd="0" destOrd="0" presId="urn:microsoft.com/office/officeart/2005/8/layout/hierarchy5"/>
    <dgm:cxn modelId="{E31B30C3-7305-40AB-AFDA-9801E1A43895}" type="presOf" srcId="{BE3465E0-DB95-47C9-8071-E8369671E2F8}" destId="{F7059A24-85F7-4A54-ADAF-142D2BE59AC5}" srcOrd="1" destOrd="0" presId="urn:microsoft.com/office/officeart/2005/8/layout/hierarchy5"/>
    <dgm:cxn modelId="{1B9C94EC-AF44-46FB-875F-95B387FD66E4}" type="presOf" srcId="{7AF1C0FA-9801-45B4-B1EF-60ABAFC2FF4D}" destId="{62B1BA00-92D8-4C57-8DFB-611C1B91483F}" srcOrd="0" destOrd="0" presId="urn:microsoft.com/office/officeart/2005/8/layout/hierarchy5"/>
    <dgm:cxn modelId="{A1A4EA6C-9C02-4F7D-89D8-12E944FC9563}" type="presOf" srcId="{F1665403-07C1-435E-9DCF-2D5565909670}" destId="{B32EDFED-C22A-4D86-A251-D8B6F9F6D360}" srcOrd="0" destOrd="0" presId="urn:microsoft.com/office/officeart/2005/8/layout/hierarchy5"/>
    <dgm:cxn modelId="{E56BA014-E647-41C3-B632-E57A08F6659F}" type="presOf" srcId="{3C692DE4-AA5E-4098-9B23-1866DD3D6D0A}" destId="{60B715E1-D990-491F-B8FC-B1B3EC1B783C}" srcOrd="0" destOrd="0" presId="urn:microsoft.com/office/officeart/2005/8/layout/hierarchy5"/>
    <dgm:cxn modelId="{17FCC8E8-5135-4AC5-9869-13B824AAD435}" srcId="{3C692DE4-AA5E-4098-9B23-1866DD3D6D0A}" destId="{49697047-0FAA-4181-9637-6732490CD4E9}" srcOrd="0" destOrd="0" parTransId="{BC99D7D3-5497-4AA6-B15F-23517E39F13B}" sibTransId="{7DFAF3A6-0B00-4836-B6BB-B16CDEF4C517}"/>
    <dgm:cxn modelId="{88F9EC14-5C09-4533-B40C-150146913441}" type="presOf" srcId="{6BF9EDD2-C4A6-40EB-94C6-8DCCF67B7027}" destId="{1D9D05CB-3608-4BF9-8E42-D1E80B30BF72}" srcOrd="0" destOrd="0" presId="urn:microsoft.com/office/officeart/2005/8/layout/hierarchy5"/>
    <dgm:cxn modelId="{3AC4A9CA-139E-444E-9762-4861A9C0D587}" type="presOf" srcId="{FAEF862F-1932-4A4A-A76A-C5CBA9A6AB87}" destId="{7F21B7FA-C199-4EDB-BD7F-343BBB99D8FC}" srcOrd="0" destOrd="0" presId="urn:microsoft.com/office/officeart/2005/8/layout/hierarchy5"/>
    <dgm:cxn modelId="{12BDEFF3-BEFA-47CC-81FE-D96B6669DAC0}" type="presOf" srcId="{FAEF862F-1932-4A4A-A76A-C5CBA9A6AB87}" destId="{FB1D1EEA-F7C7-4D78-B002-793F74066162}" srcOrd="1" destOrd="0" presId="urn:microsoft.com/office/officeart/2005/8/layout/hierarchy5"/>
    <dgm:cxn modelId="{E80C091C-5816-4B26-A1EF-41EA0C897DB1}" type="presOf" srcId="{1C1B32CC-B079-4D4D-A6DC-DFD0DBBE857A}" destId="{7CB8CAFC-B5FD-47F5-85E9-5FB8BD575423}" srcOrd="1" destOrd="0" presId="urn:microsoft.com/office/officeart/2005/8/layout/hierarchy5"/>
    <dgm:cxn modelId="{F7E8AD6F-4618-4439-A0A2-1FCA9868821F}" type="presOf" srcId="{BC99D7D3-5497-4AA6-B15F-23517E39F13B}" destId="{F9810733-635E-44CF-8621-E612547CA0B5}" srcOrd="1" destOrd="0" presId="urn:microsoft.com/office/officeart/2005/8/layout/hierarchy5"/>
    <dgm:cxn modelId="{17EF1463-DAFB-44BE-9FB4-3DBD3C12B7F8}" type="presParOf" srcId="{B32EDFED-C22A-4D86-A251-D8B6F9F6D360}" destId="{22C3AE97-0515-4E7D-AAFD-6F445481BF5B}" srcOrd="0" destOrd="0" presId="urn:microsoft.com/office/officeart/2005/8/layout/hierarchy5"/>
    <dgm:cxn modelId="{13272402-3260-4D9D-A4CF-C3DDBCCE1774}" type="presParOf" srcId="{22C3AE97-0515-4E7D-AAFD-6F445481BF5B}" destId="{15B506B9-7363-486F-BBBE-55A59574AC07}" srcOrd="0" destOrd="0" presId="urn:microsoft.com/office/officeart/2005/8/layout/hierarchy5"/>
    <dgm:cxn modelId="{E62DDE5E-0EAD-4E48-BF6E-034291194FA1}" type="presParOf" srcId="{15B506B9-7363-486F-BBBE-55A59574AC07}" destId="{D694052E-15BD-4458-A917-517AC777EAA1}" srcOrd="0" destOrd="0" presId="urn:microsoft.com/office/officeart/2005/8/layout/hierarchy5"/>
    <dgm:cxn modelId="{8138CD82-2A15-420E-86ED-3747C45B6EF5}" type="presParOf" srcId="{D694052E-15BD-4458-A917-517AC777EAA1}" destId="{E69A44C8-A591-4004-AD5A-F0E296BCE363}" srcOrd="0" destOrd="0" presId="urn:microsoft.com/office/officeart/2005/8/layout/hierarchy5"/>
    <dgm:cxn modelId="{475E0E68-4792-4202-B43E-B2D96CDA754D}" type="presParOf" srcId="{D694052E-15BD-4458-A917-517AC777EAA1}" destId="{893CFAB2-F13C-422B-A3D3-1CFD7564EB6D}" srcOrd="1" destOrd="0" presId="urn:microsoft.com/office/officeart/2005/8/layout/hierarchy5"/>
    <dgm:cxn modelId="{70E83B45-04B1-499C-A4D5-9F92ABCCD3A9}" type="presParOf" srcId="{893CFAB2-F13C-422B-A3D3-1CFD7564EB6D}" destId="{7F21B7FA-C199-4EDB-BD7F-343BBB99D8FC}" srcOrd="0" destOrd="0" presId="urn:microsoft.com/office/officeart/2005/8/layout/hierarchy5"/>
    <dgm:cxn modelId="{21F49770-BEBB-4DD1-9815-C11EAA27CF4F}" type="presParOf" srcId="{7F21B7FA-C199-4EDB-BD7F-343BBB99D8FC}" destId="{FB1D1EEA-F7C7-4D78-B002-793F74066162}" srcOrd="0" destOrd="0" presId="urn:microsoft.com/office/officeart/2005/8/layout/hierarchy5"/>
    <dgm:cxn modelId="{05FA8768-D2AF-4A64-955C-9DBF90916DFC}" type="presParOf" srcId="{893CFAB2-F13C-422B-A3D3-1CFD7564EB6D}" destId="{581737AF-6EAF-4AE2-8E37-71EDACA585B9}" srcOrd="1" destOrd="0" presId="urn:microsoft.com/office/officeart/2005/8/layout/hierarchy5"/>
    <dgm:cxn modelId="{78CB25C4-FF53-48DA-B7C3-A94EEE0BA384}" type="presParOf" srcId="{581737AF-6EAF-4AE2-8E37-71EDACA585B9}" destId="{122251DE-69AD-4893-B4F6-E2C5EE5D32C9}" srcOrd="0" destOrd="0" presId="urn:microsoft.com/office/officeart/2005/8/layout/hierarchy5"/>
    <dgm:cxn modelId="{074E0BAD-579C-4A22-8F72-90110EFD78C2}" type="presParOf" srcId="{581737AF-6EAF-4AE2-8E37-71EDACA585B9}" destId="{8F6B33A5-48B1-4B7E-8D91-B223B7571B7A}" srcOrd="1" destOrd="0" presId="urn:microsoft.com/office/officeart/2005/8/layout/hierarchy5"/>
    <dgm:cxn modelId="{EBB2DCA8-4CB4-4E7A-AD54-D620B9C405F1}" type="presParOf" srcId="{8F6B33A5-48B1-4B7E-8D91-B223B7571B7A}" destId="{6BF8E6F8-36EA-4DB4-BD5D-7C438E79BD9D}" srcOrd="0" destOrd="0" presId="urn:microsoft.com/office/officeart/2005/8/layout/hierarchy5"/>
    <dgm:cxn modelId="{9787C6EC-2F8E-418D-9101-51368E660D23}" type="presParOf" srcId="{6BF8E6F8-36EA-4DB4-BD5D-7C438E79BD9D}" destId="{F7059A24-85F7-4A54-ADAF-142D2BE59AC5}" srcOrd="0" destOrd="0" presId="urn:microsoft.com/office/officeart/2005/8/layout/hierarchy5"/>
    <dgm:cxn modelId="{7F9E6352-A8F1-4A83-86AF-1F9B5E84A1EC}" type="presParOf" srcId="{8F6B33A5-48B1-4B7E-8D91-B223B7571B7A}" destId="{238F5DD9-6F76-47F5-B230-3820322C6228}" srcOrd="1" destOrd="0" presId="urn:microsoft.com/office/officeart/2005/8/layout/hierarchy5"/>
    <dgm:cxn modelId="{C86F55F7-A771-41DF-9CA1-1CD609F60787}" type="presParOf" srcId="{238F5DD9-6F76-47F5-B230-3820322C6228}" destId="{F608633C-956B-4B8B-B46A-AC93BFDD6308}" srcOrd="0" destOrd="0" presId="urn:microsoft.com/office/officeart/2005/8/layout/hierarchy5"/>
    <dgm:cxn modelId="{72E9B4CF-1407-4DA8-A9C1-D3B0E9D6E39D}" type="presParOf" srcId="{238F5DD9-6F76-47F5-B230-3820322C6228}" destId="{B547253A-7B5B-4EB0-A2C2-C6B69D4A610F}" srcOrd="1" destOrd="0" presId="urn:microsoft.com/office/officeart/2005/8/layout/hierarchy5"/>
    <dgm:cxn modelId="{B7EC8FDC-76C6-43E4-B903-7FC91AF35DCC}" type="presParOf" srcId="{8F6B33A5-48B1-4B7E-8D91-B223B7571B7A}" destId="{21228CD7-E84A-4B86-AE0C-83994C0FCB16}" srcOrd="2" destOrd="0" presId="urn:microsoft.com/office/officeart/2005/8/layout/hierarchy5"/>
    <dgm:cxn modelId="{E97F01D7-ECEC-4456-B385-11405D4A127E}" type="presParOf" srcId="{21228CD7-E84A-4B86-AE0C-83994C0FCB16}" destId="{7CB8CAFC-B5FD-47F5-85E9-5FB8BD575423}" srcOrd="0" destOrd="0" presId="urn:microsoft.com/office/officeart/2005/8/layout/hierarchy5"/>
    <dgm:cxn modelId="{54183C1E-73B1-442D-8D39-A6C1696E64FF}" type="presParOf" srcId="{8F6B33A5-48B1-4B7E-8D91-B223B7571B7A}" destId="{887BBBE3-2F0A-4A53-8A9F-F38DD74C5278}" srcOrd="3" destOrd="0" presId="urn:microsoft.com/office/officeart/2005/8/layout/hierarchy5"/>
    <dgm:cxn modelId="{582F2880-DF2C-4D76-BA63-39A15D11C6E1}" type="presParOf" srcId="{887BBBE3-2F0A-4A53-8A9F-F38DD74C5278}" destId="{62B1BA00-92D8-4C57-8DFB-611C1B91483F}" srcOrd="0" destOrd="0" presId="urn:microsoft.com/office/officeart/2005/8/layout/hierarchy5"/>
    <dgm:cxn modelId="{3941A727-246F-418A-977F-69C6E774A1A5}" type="presParOf" srcId="{887BBBE3-2F0A-4A53-8A9F-F38DD74C5278}" destId="{A1F75133-E2CC-4959-8A29-3F6B460F7CA1}" srcOrd="1" destOrd="0" presId="urn:microsoft.com/office/officeart/2005/8/layout/hierarchy5"/>
    <dgm:cxn modelId="{F1DDF934-1A69-4B91-8DBD-9C8F071A7844}" type="presParOf" srcId="{893CFAB2-F13C-422B-A3D3-1CFD7564EB6D}" destId="{1D9D05CB-3608-4BF9-8E42-D1E80B30BF72}" srcOrd="2" destOrd="0" presId="urn:microsoft.com/office/officeart/2005/8/layout/hierarchy5"/>
    <dgm:cxn modelId="{EDA5DCCD-27DB-4ABF-97CE-A399953D77B5}" type="presParOf" srcId="{1D9D05CB-3608-4BF9-8E42-D1E80B30BF72}" destId="{4FC1554A-0A47-44FB-821F-FB2E68544AAB}" srcOrd="0" destOrd="0" presId="urn:microsoft.com/office/officeart/2005/8/layout/hierarchy5"/>
    <dgm:cxn modelId="{8189C5F7-89CA-4F09-AE97-7F6BB9CC3BE0}" type="presParOf" srcId="{893CFAB2-F13C-422B-A3D3-1CFD7564EB6D}" destId="{F04799CD-0E69-4A92-9DD8-26F506534985}" srcOrd="3" destOrd="0" presId="urn:microsoft.com/office/officeart/2005/8/layout/hierarchy5"/>
    <dgm:cxn modelId="{B5E356BF-28CB-4418-96AC-B9D401E0EDC4}" type="presParOf" srcId="{F04799CD-0E69-4A92-9DD8-26F506534985}" destId="{60B715E1-D990-491F-B8FC-B1B3EC1B783C}" srcOrd="0" destOrd="0" presId="urn:microsoft.com/office/officeart/2005/8/layout/hierarchy5"/>
    <dgm:cxn modelId="{922CDE0E-3AA3-4F43-B676-0694C4DAB0D7}" type="presParOf" srcId="{F04799CD-0E69-4A92-9DD8-26F506534985}" destId="{D0BA4D4D-FF49-41BB-87D1-1802DE5D5D3F}" srcOrd="1" destOrd="0" presId="urn:microsoft.com/office/officeart/2005/8/layout/hierarchy5"/>
    <dgm:cxn modelId="{A95540B0-12B2-47C3-99B6-0823BFDACC2E}" type="presParOf" srcId="{D0BA4D4D-FF49-41BB-87D1-1802DE5D5D3F}" destId="{BCD4695D-6000-4525-9AC1-BC726F14BA72}" srcOrd="0" destOrd="0" presId="urn:microsoft.com/office/officeart/2005/8/layout/hierarchy5"/>
    <dgm:cxn modelId="{3CB5AD82-73F1-44E8-8E5C-48760B92297B}" type="presParOf" srcId="{BCD4695D-6000-4525-9AC1-BC726F14BA72}" destId="{F9810733-635E-44CF-8621-E612547CA0B5}" srcOrd="0" destOrd="0" presId="urn:microsoft.com/office/officeart/2005/8/layout/hierarchy5"/>
    <dgm:cxn modelId="{82F6E35A-CB8B-4FBE-B314-53D90393BF40}" type="presParOf" srcId="{D0BA4D4D-FF49-41BB-87D1-1802DE5D5D3F}" destId="{74A1B7BB-8DC6-4871-8233-2D4F1A8F8F98}" srcOrd="1" destOrd="0" presId="urn:microsoft.com/office/officeart/2005/8/layout/hierarchy5"/>
    <dgm:cxn modelId="{D6D6922E-5354-4550-BCAE-28D01E79FDA9}" type="presParOf" srcId="{74A1B7BB-8DC6-4871-8233-2D4F1A8F8F98}" destId="{6B921094-2E7C-483B-8BAC-782FBBFB0B1C}" srcOrd="0" destOrd="0" presId="urn:microsoft.com/office/officeart/2005/8/layout/hierarchy5"/>
    <dgm:cxn modelId="{92974406-3631-4CCF-8F25-E82D6185199B}" type="presParOf" srcId="{74A1B7BB-8DC6-4871-8233-2D4F1A8F8F98}" destId="{49BD4D04-1D29-494E-B1CC-6A8BF43DD83E}" srcOrd="1" destOrd="0" presId="urn:microsoft.com/office/officeart/2005/8/layout/hierarchy5"/>
    <dgm:cxn modelId="{8BFBC218-B9B1-4453-9AB8-7B60A479AFA6}" type="presParOf" srcId="{B32EDFED-C22A-4D86-A251-D8B6F9F6D360}" destId="{07D4401D-7996-4B7B-B41D-0274BAE7E937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DD24AD-42CB-4AC8-982A-274FE0BE2391}">
      <dsp:nvSpPr>
        <dsp:cNvPr id="0" name=""/>
        <dsp:cNvSpPr/>
      </dsp:nvSpPr>
      <dsp:spPr>
        <a:xfrm>
          <a:off x="2116" y="2482188"/>
          <a:ext cx="2137833" cy="10689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/>
            <a:t>SUJETOS ALCANZADOS</a:t>
          </a:r>
        </a:p>
      </dsp:txBody>
      <dsp:txXfrm>
        <a:off x="33423" y="2513495"/>
        <a:ext cx="2075219" cy="1006302"/>
      </dsp:txXfrm>
    </dsp:sp>
    <dsp:sp modelId="{EE1077C5-09FC-472B-9606-BA9C23736ED6}">
      <dsp:nvSpPr>
        <dsp:cNvPr id="0" name=""/>
        <dsp:cNvSpPr/>
      </dsp:nvSpPr>
      <dsp:spPr>
        <a:xfrm rot="19457599">
          <a:off x="2040966" y="2691579"/>
          <a:ext cx="1053099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1053099" y="1775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2541189" y="2683006"/>
        <a:ext cx="52654" cy="52654"/>
      </dsp:txXfrm>
    </dsp:sp>
    <dsp:sp modelId="{3B1506DA-5238-44B5-B8B9-A93A8D7C3379}">
      <dsp:nvSpPr>
        <dsp:cNvPr id="0" name=""/>
        <dsp:cNvSpPr/>
      </dsp:nvSpPr>
      <dsp:spPr>
        <a:xfrm>
          <a:off x="2995083" y="1867561"/>
          <a:ext cx="2137833" cy="10689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/>
            <a:t>PERSONAS FÍSICAS Y SUCESIONES INDIVISAS </a:t>
          </a:r>
          <a:r>
            <a:rPr lang="es-ES" sz="1500" b="1" kern="1200" dirty="0">
              <a:solidFill>
                <a:srgbClr val="FF0000"/>
              </a:solidFill>
            </a:rPr>
            <a:t>(TABLA ART. 90)</a:t>
          </a:r>
        </a:p>
      </dsp:txBody>
      <dsp:txXfrm>
        <a:off x="3026390" y="1898868"/>
        <a:ext cx="2075219" cy="1006302"/>
      </dsp:txXfrm>
    </dsp:sp>
    <dsp:sp modelId="{5D8556E1-E5BA-4FF4-8B1D-5FA9BD3BD480}">
      <dsp:nvSpPr>
        <dsp:cNvPr id="0" name=""/>
        <dsp:cNvSpPr/>
      </dsp:nvSpPr>
      <dsp:spPr>
        <a:xfrm rot="19457599">
          <a:off x="5033933" y="2076952"/>
          <a:ext cx="1053099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1053099" y="17753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5534155" y="2068378"/>
        <a:ext cx="52654" cy="52654"/>
      </dsp:txXfrm>
    </dsp:sp>
    <dsp:sp modelId="{0FA16C1B-F628-4450-80F4-E4006C2951DB}">
      <dsp:nvSpPr>
        <dsp:cNvPr id="0" name=""/>
        <dsp:cNvSpPr/>
      </dsp:nvSpPr>
      <dsp:spPr>
        <a:xfrm>
          <a:off x="5988050" y="1252934"/>
          <a:ext cx="2137833" cy="10689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/>
            <a:t>RESIDENTES EN EL PAÍS: POR LAS RENTAS DE FUENTE ARGENTINA Y EN EL EXTERIOR</a:t>
          </a:r>
        </a:p>
      </dsp:txBody>
      <dsp:txXfrm>
        <a:off x="6019357" y="1284241"/>
        <a:ext cx="2075219" cy="1006302"/>
      </dsp:txXfrm>
    </dsp:sp>
    <dsp:sp modelId="{156C3AE7-BB62-48D0-8FDF-2202960C434D}">
      <dsp:nvSpPr>
        <dsp:cNvPr id="0" name=""/>
        <dsp:cNvSpPr/>
      </dsp:nvSpPr>
      <dsp:spPr>
        <a:xfrm rot="2142401">
          <a:off x="5033933" y="2691579"/>
          <a:ext cx="1053099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1053099" y="17753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5534155" y="2683006"/>
        <a:ext cx="52654" cy="52654"/>
      </dsp:txXfrm>
    </dsp:sp>
    <dsp:sp modelId="{52F7C3A2-6692-4D8F-BC81-49D01C337018}">
      <dsp:nvSpPr>
        <dsp:cNvPr id="0" name=""/>
        <dsp:cNvSpPr/>
      </dsp:nvSpPr>
      <dsp:spPr>
        <a:xfrm>
          <a:off x="5988050" y="2482188"/>
          <a:ext cx="2137833" cy="10689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/>
            <a:t>RESIDENTES EN EL EXTERIOR: POR LAS GANANCIAS DE FUENTE ARGENTINA (RESP. SUSTITUTO)</a:t>
          </a:r>
        </a:p>
      </dsp:txBody>
      <dsp:txXfrm>
        <a:off x="6019357" y="2513495"/>
        <a:ext cx="2075219" cy="1006302"/>
      </dsp:txXfrm>
    </dsp:sp>
    <dsp:sp modelId="{9D73284B-CC9C-4C8F-9034-D19F9A5EB10F}">
      <dsp:nvSpPr>
        <dsp:cNvPr id="0" name=""/>
        <dsp:cNvSpPr/>
      </dsp:nvSpPr>
      <dsp:spPr>
        <a:xfrm rot="2142401">
          <a:off x="2040966" y="3306206"/>
          <a:ext cx="1053099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1053099" y="1775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2541189" y="3297633"/>
        <a:ext cx="52654" cy="52654"/>
      </dsp:txXfrm>
    </dsp:sp>
    <dsp:sp modelId="{C03EC8A0-2D86-49CE-877D-10FA4195E3C2}">
      <dsp:nvSpPr>
        <dsp:cNvPr id="0" name=""/>
        <dsp:cNvSpPr/>
      </dsp:nvSpPr>
      <dsp:spPr>
        <a:xfrm>
          <a:off x="2995083" y="3096815"/>
          <a:ext cx="2137833" cy="10689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/>
            <a:t>PERSONAS JURÍDICAS Y SOCIEDADES </a:t>
          </a:r>
          <a:r>
            <a:rPr lang="es-ES" sz="1500" b="1" kern="1200" dirty="0" smtClean="0">
              <a:solidFill>
                <a:srgbClr val="FF0000"/>
              </a:solidFill>
            </a:rPr>
            <a:t>(25% al 35%)</a:t>
          </a:r>
          <a:endParaRPr lang="es-ES" sz="1500" b="1" kern="1200" dirty="0">
            <a:solidFill>
              <a:srgbClr val="FF0000"/>
            </a:solidFill>
          </a:endParaRPr>
        </a:p>
      </dsp:txBody>
      <dsp:txXfrm>
        <a:off x="3026390" y="3128122"/>
        <a:ext cx="2075219" cy="10063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830967-FFB0-4B96-8B1F-74DE6336F9F8}">
      <dsp:nvSpPr>
        <dsp:cNvPr id="0" name=""/>
        <dsp:cNvSpPr/>
      </dsp:nvSpPr>
      <dsp:spPr>
        <a:xfrm>
          <a:off x="2178" y="501565"/>
          <a:ext cx="3365499" cy="134619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/>
            <a:t>EJERCICIO FISCAL</a:t>
          </a:r>
        </a:p>
      </dsp:txBody>
      <dsp:txXfrm>
        <a:off x="675278" y="501565"/>
        <a:ext cx="2019300" cy="1346199"/>
      </dsp:txXfrm>
    </dsp:sp>
    <dsp:sp modelId="{FEE0726F-6C6A-492B-A1C4-7B66D334DD8B}">
      <dsp:nvSpPr>
        <dsp:cNvPr id="0" name=""/>
        <dsp:cNvSpPr/>
      </dsp:nvSpPr>
      <dsp:spPr>
        <a:xfrm>
          <a:off x="2930163" y="615992"/>
          <a:ext cx="2793365" cy="111734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/>
            <a:t>AÑO CALENDARIO</a:t>
          </a:r>
        </a:p>
      </dsp:txBody>
      <dsp:txXfrm>
        <a:off x="3488836" y="615992"/>
        <a:ext cx="1676019" cy="1117346"/>
      </dsp:txXfrm>
    </dsp:sp>
    <dsp:sp modelId="{D514B996-C4F8-4597-8F13-25C995319BAA}">
      <dsp:nvSpPr>
        <dsp:cNvPr id="0" name=""/>
        <dsp:cNvSpPr/>
      </dsp:nvSpPr>
      <dsp:spPr>
        <a:xfrm>
          <a:off x="5332456" y="615992"/>
          <a:ext cx="2793365" cy="111734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/>
            <a:t>EJERCICIO COMERCIAL</a:t>
          </a:r>
        </a:p>
      </dsp:txBody>
      <dsp:txXfrm>
        <a:off x="5891129" y="615992"/>
        <a:ext cx="1676019" cy="1117346"/>
      </dsp:txXfrm>
    </dsp:sp>
    <dsp:sp modelId="{9E3C65AE-BEBD-4022-8D7D-DF15EECB4C29}">
      <dsp:nvSpPr>
        <dsp:cNvPr id="0" name=""/>
        <dsp:cNvSpPr/>
      </dsp:nvSpPr>
      <dsp:spPr>
        <a:xfrm>
          <a:off x="2178" y="2036233"/>
          <a:ext cx="3365499" cy="134619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/>
            <a:t>VENCIMIENTO DE LA PRESENTACIÓN</a:t>
          </a:r>
        </a:p>
      </dsp:txBody>
      <dsp:txXfrm>
        <a:off x="675278" y="2036233"/>
        <a:ext cx="2019300" cy="1346199"/>
      </dsp:txXfrm>
    </dsp:sp>
    <dsp:sp modelId="{E1DF915D-14BC-4AD6-83EB-E5617E637F91}">
      <dsp:nvSpPr>
        <dsp:cNvPr id="0" name=""/>
        <dsp:cNvSpPr/>
      </dsp:nvSpPr>
      <dsp:spPr>
        <a:xfrm>
          <a:off x="2930163" y="2150660"/>
          <a:ext cx="2793365" cy="111734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/>
            <a:t>MAYO	</a:t>
          </a:r>
        </a:p>
      </dsp:txBody>
      <dsp:txXfrm>
        <a:off x="3488836" y="2150660"/>
        <a:ext cx="1676019" cy="1117346"/>
      </dsp:txXfrm>
    </dsp:sp>
    <dsp:sp modelId="{1EA51758-7CBA-44ED-A345-860079917A11}">
      <dsp:nvSpPr>
        <dsp:cNvPr id="0" name=""/>
        <dsp:cNvSpPr/>
      </dsp:nvSpPr>
      <dsp:spPr>
        <a:xfrm>
          <a:off x="5332456" y="2150660"/>
          <a:ext cx="2793365" cy="111734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/>
            <a:t>AL 5º MES DEL CIERRE DEL EJERCICIO</a:t>
          </a:r>
        </a:p>
      </dsp:txBody>
      <dsp:txXfrm>
        <a:off x="5891129" y="2150660"/>
        <a:ext cx="1676019" cy="1117346"/>
      </dsp:txXfrm>
    </dsp:sp>
    <dsp:sp modelId="{7DECE61F-ECA8-429D-9A35-496F31680572}">
      <dsp:nvSpPr>
        <dsp:cNvPr id="0" name=""/>
        <dsp:cNvSpPr/>
      </dsp:nvSpPr>
      <dsp:spPr>
        <a:xfrm>
          <a:off x="2178" y="3570901"/>
          <a:ext cx="3365499" cy="134619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/>
            <a:t>ANTICIPOS</a:t>
          </a:r>
        </a:p>
      </dsp:txBody>
      <dsp:txXfrm>
        <a:off x="675278" y="3570901"/>
        <a:ext cx="2019300" cy="1346199"/>
      </dsp:txXfrm>
    </dsp:sp>
    <dsp:sp modelId="{CE202E6A-FA1F-4387-9F41-811A74B8722B}">
      <dsp:nvSpPr>
        <dsp:cNvPr id="0" name=""/>
        <dsp:cNvSpPr/>
      </dsp:nvSpPr>
      <dsp:spPr>
        <a:xfrm>
          <a:off x="2930163" y="3685328"/>
          <a:ext cx="2793365" cy="111734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/>
            <a:t>5 BIMESTRALES A PARTIR DE JUNIO</a:t>
          </a:r>
        </a:p>
      </dsp:txBody>
      <dsp:txXfrm>
        <a:off x="3488836" y="3685328"/>
        <a:ext cx="1676019" cy="1117346"/>
      </dsp:txXfrm>
    </dsp:sp>
    <dsp:sp modelId="{2B015566-3855-4F76-A929-1838E9B0DDE8}">
      <dsp:nvSpPr>
        <dsp:cNvPr id="0" name=""/>
        <dsp:cNvSpPr/>
      </dsp:nvSpPr>
      <dsp:spPr>
        <a:xfrm>
          <a:off x="5332456" y="3685328"/>
          <a:ext cx="2793365" cy="111734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/>
            <a:t>10 MENSUALES A PARTIR DEL 6º MES DEL CIERRE DEL EJERCICIO.</a:t>
          </a:r>
        </a:p>
      </dsp:txBody>
      <dsp:txXfrm>
        <a:off x="5891129" y="3685328"/>
        <a:ext cx="1676019" cy="11173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39D05D-7BAE-459F-B340-2F2B6229C52C}">
      <dsp:nvSpPr>
        <dsp:cNvPr id="0" name=""/>
        <dsp:cNvSpPr/>
      </dsp:nvSpPr>
      <dsp:spPr>
        <a:xfrm>
          <a:off x="0" y="225409"/>
          <a:ext cx="1815531" cy="554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71120" rIns="199136" bIns="7112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/>
            <a:t>1º CAT.</a:t>
          </a:r>
        </a:p>
      </dsp:txBody>
      <dsp:txXfrm>
        <a:off x="0" y="225409"/>
        <a:ext cx="1815531" cy="554400"/>
      </dsp:txXfrm>
    </dsp:sp>
    <dsp:sp modelId="{57E474CC-A6E2-44F8-A10B-8072CF9DAB40}">
      <dsp:nvSpPr>
        <dsp:cNvPr id="0" name=""/>
        <dsp:cNvSpPr/>
      </dsp:nvSpPr>
      <dsp:spPr>
        <a:xfrm>
          <a:off x="1815531" y="34835"/>
          <a:ext cx="363106" cy="935550"/>
        </a:xfrm>
        <a:prstGeom prst="leftBrace">
          <a:avLst>
            <a:gd name="adj1" fmla="val 35000"/>
            <a:gd name="adj2" fmla="val 50000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5E918B-1C5C-4997-A73B-CFE2B88AF6B1}">
      <dsp:nvSpPr>
        <dsp:cNvPr id="0" name=""/>
        <dsp:cNvSpPr/>
      </dsp:nvSpPr>
      <dsp:spPr>
        <a:xfrm>
          <a:off x="2323879" y="34835"/>
          <a:ext cx="4938245" cy="9355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800" kern="1200" dirty="0"/>
            <a:t>LOCACIÓN DE INMUEBLES</a:t>
          </a:r>
        </a:p>
      </dsp:txBody>
      <dsp:txXfrm>
        <a:off x="2323879" y="34835"/>
        <a:ext cx="4938245" cy="935550"/>
      </dsp:txXfrm>
    </dsp:sp>
    <dsp:sp modelId="{EC3C8DC4-33BF-4A2F-A3CC-D464E6803825}">
      <dsp:nvSpPr>
        <dsp:cNvPr id="0" name=""/>
        <dsp:cNvSpPr/>
      </dsp:nvSpPr>
      <dsp:spPr>
        <a:xfrm>
          <a:off x="0" y="1088510"/>
          <a:ext cx="1815531" cy="554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71120" rIns="199136" bIns="7112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/>
            <a:t>2º CAT.</a:t>
          </a:r>
        </a:p>
      </dsp:txBody>
      <dsp:txXfrm>
        <a:off x="0" y="1088510"/>
        <a:ext cx="1815531" cy="554400"/>
      </dsp:txXfrm>
    </dsp:sp>
    <dsp:sp modelId="{620C0177-D860-4F40-9F51-E60A4E251FA5}">
      <dsp:nvSpPr>
        <dsp:cNvPr id="0" name=""/>
        <dsp:cNvSpPr/>
      </dsp:nvSpPr>
      <dsp:spPr>
        <a:xfrm>
          <a:off x="1815531" y="1071185"/>
          <a:ext cx="363106" cy="589050"/>
        </a:xfrm>
        <a:prstGeom prst="leftBrace">
          <a:avLst>
            <a:gd name="adj1" fmla="val 35000"/>
            <a:gd name="adj2" fmla="val 50000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702C23-F6E2-4D9D-B63E-BAE57E119DFA}">
      <dsp:nvSpPr>
        <dsp:cNvPr id="0" name=""/>
        <dsp:cNvSpPr/>
      </dsp:nvSpPr>
      <dsp:spPr>
        <a:xfrm>
          <a:off x="2323879" y="1071185"/>
          <a:ext cx="4938245" cy="589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800" kern="1200" dirty="0"/>
            <a:t>RENTAS DE CAPITALES</a:t>
          </a:r>
        </a:p>
      </dsp:txBody>
      <dsp:txXfrm>
        <a:off x="2323879" y="1071185"/>
        <a:ext cx="4938245" cy="589050"/>
      </dsp:txXfrm>
    </dsp:sp>
    <dsp:sp modelId="{DF28301D-6DB1-4647-8828-022C67650BA7}">
      <dsp:nvSpPr>
        <dsp:cNvPr id="0" name=""/>
        <dsp:cNvSpPr/>
      </dsp:nvSpPr>
      <dsp:spPr>
        <a:xfrm>
          <a:off x="0" y="1778360"/>
          <a:ext cx="1815531" cy="554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71120" rIns="199136" bIns="7112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/>
            <a:t>3º CAT.</a:t>
          </a:r>
        </a:p>
      </dsp:txBody>
      <dsp:txXfrm>
        <a:off x="0" y="1778360"/>
        <a:ext cx="1815531" cy="554400"/>
      </dsp:txXfrm>
    </dsp:sp>
    <dsp:sp modelId="{1F45C87D-ACBC-4438-98A3-EAF00C87BE42}">
      <dsp:nvSpPr>
        <dsp:cNvPr id="0" name=""/>
        <dsp:cNvSpPr/>
      </dsp:nvSpPr>
      <dsp:spPr>
        <a:xfrm>
          <a:off x="1815531" y="1761035"/>
          <a:ext cx="363106" cy="589050"/>
        </a:xfrm>
        <a:prstGeom prst="leftBrace">
          <a:avLst>
            <a:gd name="adj1" fmla="val 35000"/>
            <a:gd name="adj2" fmla="val 50000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9774EA-BDFC-4D4F-B6D5-CAB242329F99}">
      <dsp:nvSpPr>
        <dsp:cNvPr id="0" name=""/>
        <dsp:cNvSpPr/>
      </dsp:nvSpPr>
      <dsp:spPr>
        <a:xfrm>
          <a:off x="2323879" y="1761035"/>
          <a:ext cx="4938245" cy="589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800" kern="1200" dirty="0" smtClean="0"/>
            <a:t>EMPRESAS </a:t>
          </a:r>
          <a:r>
            <a:rPr lang="es-ES" sz="2800" kern="1200" dirty="0"/>
            <a:t>Y SOCIEDADES</a:t>
          </a:r>
        </a:p>
      </dsp:txBody>
      <dsp:txXfrm>
        <a:off x="2323879" y="1761035"/>
        <a:ext cx="4938245" cy="589050"/>
      </dsp:txXfrm>
    </dsp:sp>
    <dsp:sp modelId="{0C638F02-8472-4F89-A388-78DAA628616D}">
      <dsp:nvSpPr>
        <dsp:cNvPr id="0" name=""/>
        <dsp:cNvSpPr/>
      </dsp:nvSpPr>
      <dsp:spPr>
        <a:xfrm>
          <a:off x="0" y="3005285"/>
          <a:ext cx="1813758" cy="554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71120" rIns="199136" bIns="7112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/>
            <a:t>4º CAT.</a:t>
          </a:r>
        </a:p>
      </dsp:txBody>
      <dsp:txXfrm>
        <a:off x="0" y="3005285"/>
        <a:ext cx="1813758" cy="554400"/>
      </dsp:txXfrm>
    </dsp:sp>
    <dsp:sp modelId="{6BA5AA07-E375-420B-8837-50C110A40D8B}">
      <dsp:nvSpPr>
        <dsp:cNvPr id="0" name=""/>
        <dsp:cNvSpPr/>
      </dsp:nvSpPr>
      <dsp:spPr>
        <a:xfrm>
          <a:off x="1813758" y="2450884"/>
          <a:ext cx="362751" cy="1663200"/>
        </a:xfrm>
        <a:prstGeom prst="leftBrace">
          <a:avLst>
            <a:gd name="adj1" fmla="val 35000"/>
            <a:gd name="adj2" fmla="val 50000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8C7F95-2219-4ADF-AC0F-AC4017C3F2D3}">
      <dsp:nvSpPr>
        <dsp:cNvPr id="0" name=""/>
        <dsp:cNvSpPr/>
      </dsp:nvSpPr>
      <dsp:spPr>
        <a:xfrm>
          <a:off x="2321610" y="2450884"/>
          <a:ext cx="4933422" cy="1663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800" kern="1200" dirty="0"/>
            <a:t>INGRESOS DEL TRABAJO PERSONAL EN RELACIÓN DE DEPENDENCIA Y OTRAS RENTAS</a:t>
          </a:r>
        </a:p>
      </dsp:txBody>
      <dsp:txXfrm>
        <a:off x="2321610" y="2450884"/>
        <a:ext cx="4933422" cy="16632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411896-62FF-468A-971D-AA690BAFCE12}">
      <dsp:nvSpPr>
        <dsp:cNvPr id="0" name=""/>
        <dsp:cNvSpPr/>
      </dsp:nvSpPr>
      <dsp:spPr>
        <a:xfrm>
          <a:off x="3968" y="1622826"/>
          <a:ext cx="2030015" cy="711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58420" rIns="163576" bIns="58420" numCol="1" spcCol="1270" anchor="ctr" anchorCtr="0">
          <a:noAutofit/>
        </a:bodyPr>
        <a:lstStyle/>
        <a:p>
          <a:pPr lvl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/>
            <a:t>BALANCE CONTABLE</a:t>
          </a:r>
        </a:p>
      </dsp:txBody>
      <dsp:txXfrm>
        <a:off x="3968" y="1622826"/>
        <a:ext cx="2030015" cy="711562"/>
      </dsp:txXfrm>
    </dsp:sp>
    <dsp:sp modelId="{A16A0665-F21A-4FF2-8CD4-00E41ECBACD5}">
      <dsp:nvSpPr>
        <dsp:cNvPr id="0" name=""/>
        <dsp:cNvSpPr/>
      </dsp:nvSpPr>
      <dsp:spPr>
        <a:xfrm>
          <a:off x="2033984" y="1589471"/>
          <a:ext cx="406003" cy="778271"/>
        </a:xfrm>
        <a:prstGeom prst="leftBrace">
          <a:avLst>
            <a:gd name="adj1" fmla="val 35000"/>
            <a:gd name="adj2" fmla="val 50000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0AEF35-DCC3-41DA-96D2-B10F624CB697}">
      <dsp:nvSpPr>
        <dsp:cNvPr id="0" name=""/>
        <dsp:cNvSpPr/>
      </dsp:nvSpPr>
      <dsp:spPr>
        <a:xfrm>
          <a:off x="2602388" y="1589471"/>
          <a:ext cx="5521642" cy="7782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300" kern="1200" dirty="0"/>
            <a:t>DETERMINA EL RESULTADO Y LA EVOLUCIÓN DEL P.N.</a:t>
          </a:r>
        </a:p>
      </dsp:txBody>
      <dsp:txXfrm>
        <a:off x="2602388" y="1589471"/>
        <a:ext cx="5521642" cy="778271"/>
      </dsp:txXfrm>
    </dsp:sp>
    <dsp:sp modelId="{B5B1E17D-E73B-424B-BA2B-672F227BF50B}">
      <dsp:nvSpPr>
        <dsp:cNvPr id="0" name=""/>
        <dsp:cNvSpPr/>
      </dsp:nvSpPr>
      <dsp:spPr>
        <a:xfrm>
          <a:off x="3968" y="2784087"/>
          <a:ext cx="2030015" cy="711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58420" rIns="163576" bIns="58420" numCol="1" spcCol="1270" anchor="ctr" anchorCtr="0">
          <a:noAutofit/>
        </a:bodyPr>
        <a:lstStyle/>
        <a:p>
          <a:pPr lvl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/>
            <a:t>BALANCE IMPOSITIVO</a:t>
          </a:r>
        </a:p>
      </dsp:txBody>
      <dsp:txXfrm>
        <a:off x="3968" y="2784087"/>
        <a:ext cx="2030015" cy="711562"/>
      </dsp:txXfrm>
    </dsp:sp>
    <dsp:sp modelId="{A816A7B4-773A-4371-A5EC-0A3674174808}">
      <dsp:nvSpPr>
        <dsp:cNvPr id="0" name=""/>
        <dsp:cNvSpPr/>
      </dsp:nvSpPr>
      <dsp:spPr>
        <a:xfrm>
          <a:off x="2033984" y="2450543"/>
          <a:ext cx="406003" cy="1378652"/>
        </a:xfrm>
        <a:prstGeom prst="leftBrace">
          <a:avLst>
            <a:gd name="adj1" fmla="val 35000"/>
            <a:gd name="adj2" fmla="val 50000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29BBD1-1816-40BC-9642-E3CB29ECF404}">
      <dsp:nvSpPr>
        <dsp:cNvPr id="0" name=""/>
        <dsp:cNvSpPr/>
      </dsp:nvSpPr>
      <dsp:spPr>
        <a:xfrm>
          <a:off x="2602388" y="2450543"/>
          <a:ext cx="5521642" cy="13786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300" kern="1200" dirty="0"/>
            <a:t>DEL RESULTADO CONTABLE SE HACEN LOS AJUSTES ADMITIDOS POR LEY Y SE DETERMINA EL MONTO A TRIBUTAR</a:t>
          </a:r>
        </a:p>
      </dsp:txBody>
      <dsp:txXfrm>
        <a:off x="2602388" y="2450543"/>
        <a:ext cx="5521642" cy="137865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23A640-DA5C-40CE-ADE3-E36E6F67DE8E}">
      <dsp:nvSpPr>
        <dsp:cNvPr id="0" name=""/>
        <dsp:cNvSpPr/>
      </dsp:nvSpPr>
      <dsp:spPr>
        <a:xfrm>
          <a:off x="1355724" y="1354349"/>
          <a:ext cx="2539007" cy="169351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/>
            <a:t>SE PUEDEN TRASLADAR PARA ABSORBER RENTAS FUTURAS, HASTA 5 PERÍODOS</a:t>
          </a:r>
        </a:p>
      </dsp:txBody>
      <dsp:txXfrm>
        <a:off x="1761966" y="1354349"/>
        <a:ext cx="2132766" cy="1693518"/>
      </dsp:txXfrm>
    </dsp:sp>
    <dsp:sp modelId="{7370C11E-80E7-4380-AFA6-ED8158B4121A}">
      <dsp:nvSpPr>
        <dsp:cNvPr id="0" name=""/>
        <dsp:cNvSpPr/>
      </dsp:nvSpPr>
      <dsp:spPr>
        <a:xfrm>
          <a:off x="1355724" y="3047867"/>
          <a:ext cx="2539007" cy="169351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/>
            <a:t>PROBLEMA: DESVALORIZACIÓN DE LA MONEDA</a:t>
          </a:r>
        </a:p>
      </dsp:txBody>
      <dsp:txXfrm>
        <a:off x="1761966" y="3047867"/>
        <a:ext cx="2132766" cy="1693518"/>
      </dsp:txXfrm>
    </dsp:sp>
    <dsp:sp modelId="{2D8D4904-9D4A-411D-8027-A7DC231DF95E}">
      <dsp:nvSpPr>
        <dsp:cNvPr id="0" name=""/>
        <dsp:cNvSpPr/>
      </dsp:nvSpPr>
      <dsp:spPr>
        <a:xfrm>
          <a:off x="1587" y="677280"/>
          <a:ext cx="1692671" cy="16926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/>
            <a:t>QUEBRANTOS</a:t>
          </a:r>
        </a:p>
      </dsp:txBody>
      <dsp:txXfrm>
        <a:off x="249473" y="925166"/>
        <a:ext cx="1196899" cy="1196899"/>
      </dsp:txXfrm>
    </dsp:sp>
    <dsp:sp modelId="{EE87D623-88D1-4D5B-9A5C-602C32B24614}">
      <dsp:nvSpPr>
        <dsp:cNvPr id="0" name=""/>
        <dsp:cNvSpPr/>
      </dsp:nvSpPr>
      <dsp:spPr>
        <a:xfrm>
          <a:off x="5587404" y="1354349"/>
          <a:ext cx="2539007" cy="169351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/>
            <a:t>MÉTODO PARA CORREGIR LOS RESULTADOS ECONÓMICOS AFECTADOS POR LA INFLACIÓN</a:t>
          </a:r>
        </a:p>
      </dsp:txBody>
      <dsp:txXfrm>
        <a:off x="5993645" y="1354349"/>
        <a:ext cx="2132766" cy="1693518"/>
      </dsp:txXfrm>
    </dsp:sp>
    <dsp:sp modelId="{5D45A84A-D0A0-417C-846C-E40CF5EB03C0}">
      <dsp:nvSpPr>
        <dsp:cNvPr id="0" name=""/>
        <dsp:cNvSpPr/>
      </dsp:nvSpPr>
      <dsp:spPr>
        <a:xfrm>
          <a:off x="4233267" y="677280"/>
          <a:ext cx="1692671" cy="16926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/>
            <a:t>AJUSTE POR INFLACIÓN </a:t>
          </a:r>
        </a:p>
      </dsp:txBody>
      <dsp:txXfrm>
        <a:off x="4481153" y="925166"/>
        <a:ext cx="1196899" cy="119689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D3565F-DE94-41A2-A3A3-72CEF0F78F06}">
      <dsp:nvSpPr>
        <dsp:cNvPr id="0" name=""/>
        <dsp:cNvSpPr/>
      </dsp:nvSpPr>
      <dsp:spPr>
        <a:xfrm rot="5400000">
          <a:off x="1814348" y="1202211"/>
          <a:ext cx="1063252" cy="121047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7493DD-74EC-4309-81DF-7FFEC6843B59}">
      <dsp:nvSpPr>
        <dsp:cNvPr id="0" name=""/>
        <dsp:cNvSpPr/>
      </dsp:nvSpPr>
      <dsp:spPr>
        <a:xfrm>
          <a:off x="1532651" y="23574"/>
          <a:ext cx="1789890" cy="1252865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/>
            <a:t>DETERMINAR LA CATEGORÍA MÁS VENDIDA EN EL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/>
            <a:t>ÚLTIMO TRIMESTRE</a:t>
          </a:r>
        </a:p>
      </dsp:txBody>
      <dsp:txXfrm>
        <a:off x="1593822" y="84745"/>
        <a:ext cx="1667548" cy="1130523"/>
      </dsp:txXfrm>
    </dsp:sp>
    <dsp:sp modelId="{29D92082-FC15-46B6-A426-A98CA3681B16}">
      <dsp:nvSpPr>
        <dsp:cNvPr id="0" name=""/>
        <dsp:cNvSpPr/>
      </dsp:nvSpPr>
      <dsp:spPr>
        <a:xfrm>
          <a:off x="3322542" y="143064"/>
          <a:ext cx="1301796" cy="10126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000" kern="1200" dirty="0"/>
        </a:p>
      </dsp:txBody>
      <dsp:txXfrm>
        <a:off x="3322542" y="143064"/>
        <a:ext cx="1301796" cy="1012621"/>
      </dsp:txXfrm>
    </dsp:sp>
    <dsp:sp modelId="{54AEFADE-879F-4482-95C2-414D5D727F42}">
      <dsp:nvSpPr>
        <dsp:cNvPr id="0" name=""/>
        <dsp:cNvSpPr/>
      </dsp:nvSpPr>
      <dsp:spPr>
        <a:xfrm rot="5400000">
          <a:off x="3298358" y="2609592"/>
          <a:ext cx="1063252" cy="121047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2C9C69-70C7-40C9-941D-B7A9192D55F8}">
      <dsp:nvSpPr>
        <dsp:cNvPr id="0" name=""/>
        <dsp:cNvSpPr/>
      </dsp:nvSpPr>
      <dsp:spPr>
        <a:xfrm>
          <a:off x="3016661" y="1430956"/>
          <a:ext cx="1789890" cy="1252865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/>
            <a:t>VERIFICAR SI ES REPRESENTATIVA EN MÁS DEL 10%</a:t>
          </a:r>
        </a:p>
      </dsp:txBody>
      <dsp:txXfrm>
        <a:off x="3077832" y="1492127"/>
        <a:ext cx="1667548" cy="1130523"/>
      </dsp:txXfrm>
    </dsp:sp>
    <dsp:sp modelId="{C592FFA2-AA66-4DC1-A3C3-86AC8A541C98}">
      <dsp:nvSpPr>
        <dsp:cNvPr id="0" name=""/>
        <dsp:cNvSpPr/>
      </dsp:nvSpPr>
      <dsp:spPr>
        <a:xfrm>
          <a:off x="4806552" y="1550445"/>
          <a:ext cx="1301796" cy="10126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000" kern="1200" dirty="0"/>
        </a:p>
      </dsp:txBody>
      <dsp:txXfrm>
        <a:off x="4806552" y="1550445"/>
        <a:ext cx="1301796" cy="1012621"/>
      </dsp:txXfrm>
    </dsp:sp>
    <dsp:sp modelId="{F5DAE3E0-FB98-44EF-AE5F-F45E1C54EDA3}">
      <dsp:nvSpPr>
        <dsp:cNvPr id="0" name=""/>
        <dsp:cNvSpPr/>
      </dsp:nvSpPr>
      <dsp:spPr>
        <a:xfrm>
          <a:off x="4500671" y="2838337"/>
          <a:ext cx="1789890" cy="1252865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/>
            <a:t>DETERMINAR PRECIO PROM.PONDERADO</a:t>
          </a:r>
        </a:p>
      </dsp:txBody>
      <dsp:txXfrm>
        <a:off x="4561842" y="2899508"/>
        <a:ext cx="1667548" cy="1130523"/>
      </dsp:txXfrm>
    </dsp:sp>
    <dsp:sp modelId="{8AEFCC73-0060-4A53-BDF5-FDCFFC985471}">
      <dsp:nvSpPr>
        <dsp:cNvPr id="0" name=""/>
        <dsp:cNvSpPr/>
      </dsp:nvSpPr>
      <dsp:spPr>
        <a:xfrm>
          <a:off x="6329674" y="2897201"/>
          <a:ext cx="2254176" cy="10126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b="1" kern="1200" dirty="0">
              <a:solidFill>
                <a:srgbClr val="FF0000"/>
              </a:solidFill>
            </a:rPr>
            <a:t>A ÉSTE SE LE APLICA EL 60% PARA DETERMINAR EL VALOR BASE</a:t>
          </a:r>
        </a:p>
      </dsp:txBody>
      <dsp:txXfrm>
        <a:off x="6329674" y="2897201"/>
        <a:ext cx="2254176" cy="101262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C80086-36CC-4C07-B9A7-D348FED10C8C}">
      <dsp:nvSpPr>
        <dsp:cNvPr id="0" name=""/>
        <dsp:cNvSpPr/>
      </dsp:nvSpPr>
      <dsp:spPr>
        <a:xfrm>
          <a:off x="1052826" y="1264106"/>
          <a:ext cx="1972512" cy="131566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/>
            <a:t>NOVILLOS DE 2 A 3</a:t>
          </a:r>
        </a:p>
      </dsp:txBody>
      <dsp:txXfrm>
        <a:off x="1368428" y="1264106"/>
        <a:ext cx="1656910" cy="1315665"/>
      </dsp:txXfrm>
    </dsp:sp>
    <dsp:sp modelId="{718174A4-0D80-4684-99AA-9D4C9529419C}">
      <dsp:nvSpPr>
        <dsp:cNvPr id="0" name=""/>
        <dsp:cNvSpPr/>
      </dsp:nvSpPr>
      <dsp:spPr>
        <a:xfrm>
          <a:off x="820" y="738103"/>
          <a:ext cx="1315008" cy="13150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/>
            <a:t>100</a:t>
          </a:r>
        </a:p>
      </dsp:txBody>
      <dsp:txXfrm>
        <a:off x="193398" y="930681"/>
        <a:ext cx="929852" cy="929852"/>
      </dsp:txXfrm>
    </dsp:sp>
    <dsp:sp modelId="{3578324C-D72D-46B2-8411-A147889D3606}">
      <dsp:nvSpPr>
        <dsp:cNvPr id="0" name=""/>
        <dsp:cNvSpPr/>
      </dsp:nvSpPr>
      <dsp:spPr>
        <a:xfrm>
          <a:off x="4340347" y="1264106"/>
          <a:ext cx="1972512" cy="131566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/>
            <a:t>NOVILLITOS DE 1 A 2</a:t>
          </a:r>
        </a:p>
      </dsp:txBody>
      <dsp:txXfrm>
        <a:off x="4655949" y="1264106"/>
        <a:ext cx="1656910" cy="1315665"/>
      </dsp:txXfrm>
    </dsp:sp>
    <dsp:sp modelId="{51795B5E-A9FF-4A45-8D36-097B3A0B7DAB}">
      <dsp:nvSpPr>
        <dsp:cNvPr id="0" name=""/>
        <dsp:cNvSpPr/>
      </dsp:nvSpPr>
      <dsp:spPr>
        <a:xfrm>
          <a:off x="3288340" y="738103"/>
          <a:ext cx="1315008" cy="13150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/>
            <a:t>75</a:t>
          </a:r>
        </a:p>
      </dsp:txBody>
      <dsp:txXfrm>
        <a:off x="3480918" y="930681"/>
        <a:ext cx="929852" cy="929852"/>
      </dsp:txXfrm>
    </dsp:sp>
    <dsp:sp modelId="{F34836DA-9FFF-42D7-9F09-9B48849BB5D9}">
      <dsp:nvSpPr>
        <dsp:cNvPr id="0" name=""/>
        <dsp:cNvSpPr/>
      </dsp:nvSpPr>
      <dsp:spPr>
        <a:xfrm>
          <a:off x="7627867" y="1264106"/>
          <a:ext cx="1972512" cy="131566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/>
            <a:t>TERNEROS</a:t>
          </a:r>
        </a:p>
      </dsp:txBody>
      <dsp:txXfrm>
        <a:off x="7943469" y="1264106"/>
        <a:ext cx="1656910" cy="1315665"/>
      </dsp:txXfrm>
    </dsp:sp>
    <dsp:sp modelId="{8FC5C6E4-C9B5-4E6D-831C-9F2664A1A224}">
      <dsp:nvSpPr>
        <dsp:cNvPr id="0" name=""/>
        <dsp:cNvSpPr/>
      </dsp:nvSpPr>
      <dsp:spPr>
        <a:xfrm>
          <a:off x="6575860" y="738103"/>
          <a:ext cx="1315008" cy="13150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/>
            <a:t>50</a:t>
          </a:r>
        </a:p>
      </dsp:txBody>
      <dsp:txXfrm>
        <a:off x="6768438" y="930681"/>
        <a:ext cx="929852" cy="92985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9A44C8-A591-4004-AD5A-F0E296BCE363}">
      <dsp:nvSpPr>
        <dsp:cNvPr id="0" name=""/>
        <dsp:cNvSpPr/>
      </dsp:nvSpPr>
      <dsp:spPr>
        <a:xfrm>
          <a:off x="983747" y="1445495"/>
          <a:ext cx="2008869" cy="10044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/>
            <a:t>HACIENDA</a:t>
          </a:r>
        </a:p>
      </dsp:txBody>
      <dsp:txXfrm>
        <a:off x="1013166" y="1474914"/>
        <a:ext cx="1950031" cy="945596"/>
      </dsp:txXfrm>
    </dsp:sp>
    <dsp:sp modelId="{7F21B7FA-C199-4EDB-BD7F-343BBB99D8FC}">
      <dsp:nvSpPr>
        <dsp:cNvPr id="0" name=""/>
        <dsp:cNvSpPr/>
      </dsp:nvSpPr>
      <dsp:spPr>
        <a:xfrm rot="18770822">
          <a:off x="2803584" y="1487303"/>
          <a:ext cx="1181612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181612" y="2724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3364850" y="1485009"/>
        <a:ext cx="59080" cy="59080"/>
      </dsp:txXfrm>
    </dsp:sp>
    <dsp:sp modelId="{122251DE-69AD-4893-B4F6-E2C5EE5D32C9}">
      <dsp:nvSpPr>
        <dsp:cNvPr id="0" name=""/>
        <dsp:cNvSpPr/>
      </dsp:nvSpPr>
      <dsp:spPr>
        <a:xfrm>
          <a:off x="3796165" y="579170"/>
          <a:ext cx="2008869" cy="10044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/>
            <a:t>CRÍA</a:t>
          </a:r>
        </a:p>
      </dsp:txBody>
      <dsp:txXfrm>
        <a:off x="3825584" y="608589"/>
        <a:ext cx="1950031" cy="945596"/>
      </dsp:txXfrm>
    </dsp:sp>
    <dsp:sp modelId="{6BF8E6F8-36EA-4DB4-BD5D-7C438E79BD9D}">
      <dsp:nvSpPr>
        <dsp:cNvPr id="0" name=""/>
        <dsp:cNvSpPr/>
      </dsp:nvSpPr>
      <dsp:spPr>
        <a:xfrm rot="19457599">
          <a:off x="5712022" y="765366"/>
          <a:ext cx="989572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989572" y="27246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6182069" y="767873"/>
        <a:ext cx="49478" cy="49478"/>
      </dsp:txXfrm>
    </dsp:sp>
    <dsp:sp modelId="{F608633C-956B-4B8B-B46A-AC93BFDD6308}">
      <dsp:nvSpPr>
        <dsp:cNvPr id="0" name=""/>
        <dsp:cNvSpPr/>
      </dsp:nvSpPr>
      <dsp:spPr>
        <a:xfrm>
          <a:off x="6608582" y="1620"/>
          <a:ext cx="2008869" cy="10044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/>
            <a:t>VIENTRES</a:t>
          </a:r>
        </a:p>
      </dsp:txBody>
      <dsp:txXfrm>
        <a:off x="6638001" y="31039"/>
        <a:ext cx="1950031" cy="945596"/>
      </dsp:txXfrm>
    </dsp:sp>
    <dsp:sp modelId="{21228CD7-E84A-4B86-AE0C-83994C0FCB16}">
      <dsp:nvSpPr>
        <dsp:cNvPr id="0" name=""/>
        <dsp:cNvSpPr/>
      </dsp:nvSpPr>
      <dsp:spPr>
        <a:xfrm rot="2142401">
          <a:off x="5712022" y="1342916"/>
          <a:ext cx="989572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989572" y="27246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6182069" y="1345423"/>
        <a:ext cx="49478" cy="49478"/>
      </dsp:txXfrm>
    </dsp:sp>
    <dsp:sp modelId="{62B1BA00-92D8-4C57-8DFB-611C1B91483F}">
      <dsp:nvSpPr>
        <dsp:cNvPr id="0" name=""/>
        <dsp:cNvSpPr/>
      </dsp:nvSpPr>
      <dsp:spPr>
        <a:xfrm>
          <a:off x="6608582" y="1156720"/>
          <a:ext cx="2008869" cy="10044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/>
            <a:t>MACHOS</a:t>
          </a:r>
        </a:p>
      </dsp:txBody>
      <dsp:txXfrm>
        <a:off x="6638001" y="1186139"/>
        <a:ext cx="1950031" cy="945596"/>
      </dsp:txXfrm>
    </dsp:sp>
    <dsp:sp modelId="{1D9D05CB-3608-4BF9-8E42-D1E80B30BF72}">
      <dsp:nvSpPr>
        <dsp:cNvPr id="0" name=""/>
        <dsp:cNvSpPr/>
      </dsp:nvSpPr>
      <dsp:spPr>
        <a:xfrm rot="2829178">
          <a:off x="2803584" y="2353628"/>
          <a:ext cx="1181612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181612" y="2724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3364850" y="2351334"/>
        <a:ext cx="59080" cy="59080"/>
      </dsp:txXfrm>
    </dsp:sp>
    <dsp:sp modelId="{60B715E1-D990-491F-B8FC-B1B3EC1B783C}">
      <dsp:nvSpPr>
        <dsp:cNvPr id="0" name=""/>
        <dsp:cNvSpPr/>
      </dsp:nvSpPr>
      <dsp:spPr>
        <a:xfrm>
          <a:off x="3796165" y="2311820"/>
          <a:ext cx="2008869" cy="10044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/>
            <a:t>INVERNADA</a:t>
          </a:r>
        </a:p>
      </dsp:txBody>
      <dsp:txXfrm>
        <a:off x="3825584" y="2341239"/>
        <a:ext cx="1950031" cy="945596"/>
      </dsp:txXfrm>
    </dsp:sp>
    <dsp:sp modelId="{BCD4695D-6000-4525-9AC1-BC726F14BA72}">
      <dsp:nvSpPr>
        <dsp:cNvPr id="0" name=""/>
        <dsp:cNvSpPr/>
      </dsp:nvSpPr>
      <dsp:spPr>
        <a:xfrm>
          <a:off x="5805034" y="2786791"/>
          <a:ext cx="803547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803547" y="27246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6186720" y="2793948"/>
        <a:ext cx="40177" cy="40177"/>
      </dsp:txXfrm>
    </dsp:sp>
    <dsp:sp modelId="{6B921094-2E7C-483B-8BAC-782FBBFB0B1C}">
      <dsp:nvSpPr>
        <dsp:cNvPr id="0" name=""/>
        <dsp:cNvSpPr/>
      </dsp:nvSpPr>
      <dsp:spPr>
        <a:xfrm>
          <a:off x="6608582" y="2311820"/>
          <a:ext cx="2008869" cy="10044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/>
            <a:t>BS DE CAMBIO</a:t>
          </a:r>
        </a:p>
      </dsp:txBody>
      <dsp:txXfrm>
        <a:off x="6638001" y="2341239"/>
        <a:ext cx="1950031" cy="9455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diagrams.loki3.com/BracketList+Icon">
  <dgm:title val="Lista de llaves verticales"/>
  <dgm:desc val="Se usa para mostrar bloques de información agrupados. Funciona bien con gran cantidad de texto de nivel 2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diagrams.loki3.com/BracketList+Icon">
  <dgm:title val="Lista de llaves verticales"/>
  <dgm:desc val="Se usa para mostrar bloques de información agrupados. Funciona bien con gran cantidad de texto de nivel 2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CC8D2A-0AC4-4D7E-ACDE-50098D20326D}" type="datetimeFigureOut">
              <a:rPr lang="es-ES" smtClean="0"/>
              <a:t>04/06/2023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E727D0-70FF-4D1D-ADEB-E7D74FA12DB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56361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LUEGO EL CONTADOR APLICA EL 60% AL</a:t>
            </a:r>
            <a:r>
              <a:rPr lang="es-ES" baseline="0" dirty="0"/>
              <a:t> COCIENTE</a:t>
            </a:r>
            <a:r>
              <a:rPr lang="es-ES" dirty="0"/>
              <a:t> Y RELACIONA,</a:t>
            </a:r>
            <a:r>
              <a:rPr lang="es-ES" baseline="0" dirty="0"/>
              <a:t> SEGÚN LAS CATEGORÍAS, CON LA TABLA DE ÍNDICES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727D0-70FF-4D1D-ADEB-E7D74FA12DB9}" type="slidenum">
              <a:rPr lang="es-ES" smtClean="0"/>
              <a:t>21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09186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727D0-70FF-4D1D-ADEB-E7D74FA12DB9}" type="slidenum">
              <a:rPr lang="es-ES" smtClean="0"/>
              <a:t>31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38516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7FEBD61-275A-4DE4-9630-0FAF3EF03EBF}" type="datetimeFigureOut">
              <a:rPr lang="es-ES" smtClean="0"/>
              <a:t>04/06/2023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FA06543-63FF-40F2-94D9-D99F2AB47E22}" type="slidenum">
              <a:rPr lang="es-ES" smtClean="0"/>
              <a:t>‹Nº›</a:t>
            </a:fld>
            <a:endParaRPr lang="es-E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5178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BD61-275A-4DE4-9630-0FAF3EF03EBF}" type="datetimeFigureOut">
              <a:rPr lang="es-ES" smtClean="0"/>
              <a:t>04/06/2023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06543-63FF-40F2-94D9-D99F2AB47E2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99829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BD61-275A-4DE4-9630-0FAF3EF03EBF}" type="datetimeFigureOut">
              <a:rPr lang="es-ES" smtClean="0"/>
              <a:t>04/06/2023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06543-63FF-40F2-94D9-D99F2AB47E22}" type="slidenum">
              <a:rPr lang="es-ES" smtClean="0"/>
              <a:t>‹Nº›</a:t>
            </a:fld>
            <a:endParaRPr lang="es-E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6992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BD61-275A-4DE4-9630-0FAF3EF03EBF}" type="datetimeFigureOut">
              <a:rPr lang="es-ES" smtClean="0"/>
              <a:t>04/06/2023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06543-63FF-40F2-94D9-D99F2AB47E22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25116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BD61-275A-4DE4-9630-0FAF3EF03EBF}" type="datetimeFigureOut">
              <a:rPr lang="es-ES" smtClean="0"/>
              <a:t>04/06/2023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06543-63FF-40F2-94D9-D99F2AB47E2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921299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BD61-275A-4DE4-9630-0FAF3EF03EBF}" type="datetimeFigureOut">
              <a:rPr lang="es-ES" smtClean="0"/>
              <a:t>04/06/2023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06543-63FF-40F2-94D9-D99F2AB47E22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1375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BD61-275A-4DE4-9630-0FAF3EF03EBF}" type="datetimeFigureOut">
              <a:rPr lang="es-ES" smtClean="0"/>
              <a:t>04/06/2023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06543-63FF-40F2-94D9-D99F2AB47E22}" type="slidenum">
              <a:rPr lang="es-ES" smtClean="0"/>
              <a:t>‹Nº›</a:t>
            </a:fld>
            <a:endParaRPr lang="es-E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80078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BD61-275A-4DE4-9630-0FAF3EF03EBF}" type="datetimeFigureOut">
              <a:rPr lang="es-ES" smtClean="0"/>
              <a:t>04/06/2023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06543-63FF-40F2-94D9-D99F2AB47E22}" type="slidenum">
              <a:rPr lang="es-ES" smtClean="0"/>
              <a:t>‹Nº›</a:t>
            </a:fld>
            <a:endParaRPr lang="es-E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3053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BD61-275A-4DE4-9630-0FAF3EF03EBF}" type="datetimeFigureOut">
              <a:rPr lang="es-ES" smtClean="0"/>
              <a:t>04/06/2023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06543-63FF-40F2-94D9-D99F2AB47E22}" type="slidenum">
              <a:rPr lang="es-ES" smtClean="0"/>
              <a:t>‹Nº›</a:t>
            </a:fld>
            <a:endParaRPr lang="es-E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705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BD61-275A-4DE4-9630-0FAF3EF03EBF}" type="datetimeFigureOut">
              <a:rPr lang="es-ES" smtClean="0"/>
              <a:t>04/06/2023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06543-63FF-40F2-94D9-D99F2AB47E2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61648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BD61-275A-4DE4-9630-0FAF3EF03EBF}" type="datetimeFigureOut">
              <a:rPr lang="es-ES" smtClean="0"/>
              <a:t>04/06/2023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06543-63FF-40F2-94D9-D99F2AB47E22}" type="slidenum">
              <a:rPr lang="es-ES" smtClean="0"/>
              <a:t>‹Nº›</a:t>
            </a:fld>
            <a:endParaRPr lang="es-E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5009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BD61-275A-4DE4-9630-0FAF3EF03EBF}" type="datetimeFigureOut">
              <a:rPr lang="es-ES" smtClean="0"/>
              <a:t>04/06/2023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06543-63FF-40F2-94D9-D99F2AB47E2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0000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BD61-275A-4DE4-9630-0FAF3EF03EBF}" type="datetimeFigureOut">
              <a:rPr lang="es-ES" smtClean="0"/>
              <a:t>04/06/2023</a:t>
            </a:fld>
            <a:endParaRPr lang="es-E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06543-63FF-40F2-94D9-D99F2AB47E22}" type="slidenum">
              <a:rPr lang="es-ES" smtClean="0"/>
              <a:t>‹Nº›</a:t>
            </a:fld>
            <a:endParaRPr lang="es-E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3470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BD61-275A-4DE4-9630-0FAF3EF03EBF}" type="datetimeFigureOut">
              <a:rPr lang="es-ES" smtClean="0"/>
              <a:t>04/06/2023</a:t>
            </a:fld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06543-63FF-40F2-94D9-D99F2AB47E22}" type="slidenum">
              <a:rPr lang="es-ES" smtClean="0"/>
              <a:t>‹Nº›</a:t>
            </a:fld>
            <a:endParaRPr lang="es-E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3016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BD61-275A-4DE4-9630-0FAF3EF03EBF}" type="datetimeFigureOut">
              <a:rPr lang="es-ES" smtClean="0"/>
              <a:t>04/06/2023</a:t>
            </a:fld>
            <a:endParaRPr lang="es-E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06543-63FF-40F2-94D9-D99F2AB47E2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42253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BD61-275A-4DE4-9630-0FAF3EF03EBF}" type="datetimeFigureOut">
              <a:rPr lang="es-ES" smtClean="0"/>
              <a:t>04/06/2023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06543-63FF-40F2-94D9-D99F2AB47E22}" type="slidenum">
              <a:rPr lang="es-ES" smtClean="0"/>
              <a:t>‹Nº›</a:t>
            </a:fld>
            <a:endParaRPr lang="es-E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0274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BD61-275A-4DE4-9630-0FAF3EF03EBF}" type="datetimeFigureOut">
              <a:rPr lang="es-ES" smtClean="0"/>
              <a:t>04/06/2023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06543-63FF-40F2-94D9-D99F2AB47E2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07760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7FEBD61-275A-4DE4-9630-0FAF3EF03EBF}" type="datetimeFigureOut">
              <a:rPr lang="es-ES" smtClean="0"/>
              <a:t>04/06/2023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FA06543-63FF-40F2-94D9-D99F2AB47E2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56243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>IMPUESTO A LAS GANANCIAS</a:t>
            </a:r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8420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340530480"/>
              </p:ext>
            </p:extLst>
          </p:nvPr>
        </p:nvGraphicFramePr>
        <p:xfrm>
          <a:off x="2032000" y="691957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870294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8579412"/>
              </p:ext>
            </p:extLst>
          </p:nvPr>
        </p:nvGraphicFramePr>
        <p:xfrm>
          <a:off x="1659988" y="1893373"/>
          <a:ext cx="9053504" cy="360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224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10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PERSONAS FÍSICAS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PERSONAS JURÍDICAS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GANANCIA BRUTA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GANANCIA BRUTA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(MENOS) GASTOS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u="sng" dirty="0"/>
                        <a:t>(MENOS) GASTOS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u="sng" dirty="0"/>
                        <a:t>(MENOS) DEDUCCIONES PERSONALES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b="1" dirty="0"/>
                        <a:t>GANANCIA NETA IMPONIBLE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 dirty="0"/>
                        <a:t>GANANCIA NETA</a:t>
                      </a:r>
                      <a:r>
                        <a:rPr lang="es-ES" b="1" baseline="0" dirty="0"/>
                        <a:t> IMPONIBLE</a:t>
                      </a:r>
                      <a:endParaRPr lang="es-E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u="sng" dirty="0"/>
                        <a:t>(POR) ALÍCUOTA</a:t>
                      </a:r>
                      <a:r>
                        <a:rPr lang="es-ES" u="sng" baseline="0" dirty="0"/>
                        <a:t> (DEL 5% AL 35%)</a:t>
                      </a:r>
                      <a:endParaRPr lang="es-ES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u="sng" dirty="0"/>
                        <a:t>(POR) ALÍCUOTA</a:t>
                      </a:r>
                      <a:r>
                        <a:rPr lang="es-ES" u="sng" baseline="0" dirty="0"/>
                        <a:t> (</a:t>
                      </a:r>
                      <a:r>
                        <a:rPr lang="es-ES" u="sng" baseline="0" dirty="0" smtClean="0"/>
                        <a:t>35%)</a:t>
                      </a:r>
                      <a:endParaRPr lang="es-ES" u="sn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b="1" dirty="0"/>
                        <a:t>IMPUESTO DETERMINADO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 dirty="0"/>
                        <a:t>IMPUESTO DETERMINADO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(MENOS) ANTICIPOS,</a:t>
                      </a:r>
                      <a:r>
                        <a:rPr lang="es-ES" baseline="0" dirty="0"/>
                        <a:t> RETENC. Y </a:t>
                      </a:r>
                      <a:r>
                        <a:rPr lang="es-ES" u="sng" baseline="0" dirty="0"/>
                        <a:t>PERCEP.</a:t>
                      </a:r>
                      <a:endParaRPr lang="es-ES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(MENOS) I.G.M.P., ANTICIPOS, RETENC. Y </a:t>
                      </a:r>
                      <a:r>
                        <a:rPr lang="es-ES" u="sng" dirty="0"/>
                        <a:t>PERCEP., ITC, IMP.DÉB.Y CRÉD.BANC.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b="1" dirty="0"/>
                        <a:t>IMPUESTO A INGRESAR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 dirty="0"/>
                        <a:t>IMPUESTO A INGRESAR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2129051" y="1119116"/>
            <a:ext cx="73834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/>
              <a:t>FORMA DE DETERMINACIÓN DE IMP. A LAS GANANCIAS</a:t>
            </a:r>
          </a:p>
        </p:txBody>
      </p:sp>
    </p:spTree>
    <p:extLst>
      <p:ext uri="{BB962C8B-B14F-4D97-AF65-F5344CB8AC3E}">
        <p14:creationId xmlns:p14="http://schemas.microsoft.com/office/powerpoint/2010/main" val="17250152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433777"/>
              </p:ext>
            </p:extLst>
          </p:nvPr>
        </p:nvGraphicFramePr>
        <p:xfrm>
          <a:off x="1649862" y="1497588"/>
          <a:ext cx="8127999" cy="393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ESQUEMA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PERSONAS FÍSICAS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PERSONAS JURÍDICAS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BASE DE CÁLCULO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IMP. DETERMINADO AÑO ANTERIOR MENOS RETENC.Y PERCEP.</a:t>
                      </a:r>
                      <a:r>
                        <a:rPr lang="es-ES" baseline="0" dirty="0"/>
                        <a:t> SUFIDAS, MENOS I.T.C., MENOS IMP.DÉB.Y CRÉD.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IDEM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DETERMINACIÓN</a:t>
                      </a:r>
                      <a:r>
                        <a:rPr lang="es-ES" baseline="0" dirty="0"/>
                        <a:t> DEL MONTO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20% C/U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1º ANT. DEL 25%</a:t>
                      </a:r>
                      <a:r>
                        <a:rPr lang="es-ES" baseline="0" dirty="0"/>
                        <a:t> Y 9 DE 8,33% C/U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VENCIMIENTO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JUNIO, AGOSTO, OCTUBRE, DICIEMBRE, FEBRERO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MENSUALES DESDE</a:t>
                      </a:r>
                      <a:r>
                        <a:rPr lang="es-ES" baseline="0" dirty="0"/>
                        <a:t> EL MES INMEDIATO SIGUIENTE AL VENCIMIENTO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2797792" y="982639"/>
            <a:ext cx="75062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/>
              <a:t>FORMA DE DETERMINAR LOS ANTICIPOS</a:t>
            </a:r>
          </a:p>
        </p:txBody>
      </p:sp>
    </p:spTree>
    <p:extLst>
      <p:ext uri="{BB962C8B-B14F-4D97-AF65-F5344CB8AC3E}">
        <p14:creationId xmlns:p14="http://schemas.microsoft.com/office/powerpoint/2010/main" val="23179495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IMPUESTO A LAS GANANCIAS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0" lvl="6" indent="0">
              <a:buNone/>
            </a:pPr>
            <a:r>
              <a:rPr lang="es-ES" sz="3200" dirty="0"/>
              <a:t>EN LA ACTIVIDAD AGROPECUARIA</a:t>
            </a:r>
          </a:p>
        </p:txBody>
      </p:sp>
    </p:spTree>
    <p:extLst>
      <p:ext uri="{BB962C8B-B14F-4D97-AF65-F5344CB8AC3E}">
        <p14:creationId xmlns:p14="http://schemas.microsoft.com/office/powerpoint/2010/main" val="16089293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8593850"/>
              </p:ext>
            </p:extLst>
          </p:nvPr>
        </p:nvGraphicFramePr>
        <p:xfrm>
          <a:off x="1296538" y="2043498"/>
          <a:ext cx="9218304" cy="313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27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727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727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INVERNADA: 1,000 CAB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SIN AJUSTE POR</a:t>
                      </a:r>
                      <a:r>
                        <a:rPr lang="es-ES" baseline="0" dirty="0"/>
                        <a:t> INFLACIÓN (HOY)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CON AJUSTE POR INFLACIÓN (20%)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01/07/20: $ 7,000,000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01/07/20: $ 8,400,000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30/06/21: $ 9,000,000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30/06/21: $ 9,000,000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G</a:t>
                      </a:r>
                      <a:r>
                        <a:rPr lang="es-ES" baseline="0" dirty="0"/>
                        <a:t>ANANCIA IMP.: $ 2,000,000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GANANCIA</a:t>
                      </a:r>
                      <a:r>
                        <a:rPr lang="es-ES" baseline="0" dirty="0"/>
                        <a:t> IMP.: $ 600,000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(X 25%</a:t>
                      </a:r>
                      <a:r>
                        <a:rPr lang="es-ES" baseline="0" dirty="0"/>
                        <a:t>)              $ 500,000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(X 25%)                  $</a:t>
                      </a:r>
                      <a:r>
                        <a:rPr lang="es-ES" baseline="0" dirty="0"/>
                        <a:t> 150,000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IMPUESTO EXCESIVO POR DISTORSIÓN:</a:t>
                      </a:r>
                      <a:r>
                        <a:rPr lang="es-ES" baseline="0" dirty="0"/>
                        <a:t>      $350,000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3016155" y="1187356"/>
            <a:ext cx="5581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u="sng" dirty="0"/>
              <a:t>IMPACTO DEL NO AJUSTE POR INFLACIÓN EN         VALUACIÓN DE BIENES DE CAMBIO</a:t>
            </a:r>
          </a:p>
        </p:txBody>
      </p:sp>
    </p:spTree>
    <p:extLst>
      <p:ext uri="{BB962C8B-B14F-4D97-AF65-F5344CB8AC3E}">
        <p14:creationId xmlns:p14="http://schemas.microsoft.com/office/powerpoint/2010/main" val="38875822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1486260"/>
              </p:ext>
            </p:extLst>
          </p:nvPr>
        </p:nvGraphicFramePr>
        <p:xfrm>
          <a:off x="2620369" y="2371046"/>
          <a:ext cx="6478138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90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90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(1998) COMPRA U$S 1,000,000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= $ 1,000,000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(</a:t>
                      </a:r>
                      <a:r>
                        <a:rPr lang="es-ES" b="1" dirty="0"/>
                        <a:t>2021</a:t>
                      </a:r>
                      <a:r>
                        <a:rPr lang="es-ES" dirty="0"/>
                        <a:t>) VENDE U$S</a:t>
                      </a:r>
                      <a:r>
                        <a:rPr lang="es-ES" baseline="0" dirty="0"/>
                        <a:t> 800,000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$ 76,800,000 (TC:</a:t>
                      </a:r>
                      <a:r>
                        <a:rPr lang="es-ES" baseline="0" dirty="0"/>
                        <a:t> 96)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PÉRDIDA DE U$S 200,000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GANANCIA IMP. $ 75,800,000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(X 25%)                  $ 18,950,000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3671248" y="1337480"/>
            <a:ext cx="54318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u="sng" dirty="0"/>
              <a:t>IMPACTO DEL NO AJUSTE POR INFLACIÓN EN VENTA DE UN INMUEBLE RURAL</a:t>
            </a:r>
          </a:p>
        </p:txBody>
      </p:sp>
    </p:spTree>
    <p:extLst>
      <p:ext uri="{BB962C8B-B14F-4D97-AF65-F5344CB8AC3E}">
        <p14:creationId xmlns:p14="http://schemas.microsoft.com/office/powerpoint/2010/main" val="5064168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/>
              <a:t>OPCIÓN DE DIFERIMIENTO DEL IMPUESTO: RÉGIMEN DE VENTA Y REEMPLAZO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1493861" y="3059752"/>
            <a:ext cx="88519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EL VALOR DE COMPRA DE UN BIEN DE REEMPLAZO QUEDA AFECTADO A LA GANANCIA IMPOSITIVA DEL BIEN VENDIDO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EL PLAZO MÁXIMO PARA LA SUSTITUCIÓN  DEL BIEN ES DE UN AÑO.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SI ES UN INMUEBLE, DEBE ESTAR AFECTADO A LA EXPLOTACIÓN POR LO MENOS 2 AÑOS ANTES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589501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1938882"/>
              </p:ext>
            </p:extLst>
          </p:nvPr>
        </p:nvGraphicFramePr>
        <p:xfrm>
          <a:off x="2004704" y="2261863"/>
          <a:ext cx="8127999" cy="3510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CON USO DE OPCIÓN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SIN USO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EJERCICIO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80000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EJERCICIO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80000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EJERCICIO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80000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EJERCICIO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80000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EJERCICIO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80000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          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400000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500000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DIFIERE EL I.G. EN 5 PERÍODOS DE $ 7000</a:t>
                      </a:r>
                      <a:r>
                        <a:rPr lang="es-ES" baseline="0" dirty="0"/>
                        <a:t> C/U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PAGA EL I.G. EN EL PRIMER PERÍODO</a:t>
                      </a:r>
                      <a:r>
                        <a:rPr lang="es-ES" baseline="0" dirty="0"/>
                        <a:t> POR $ 35000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3985146" y="750627"/>
            <a:ext cx="47767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/>
              <a:t>AMORTIZACIÓN IMPOSITIVA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044701" y="1351128"/>
            <a:ext cx="7576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u="sng" dirty="0"/>
              <a:t>EJEMPLO</a:t>
            </a:r>
            <a:r>
              <a:rPr lang="es-ES" dirty="0"/>
              <a:t>: VENTA DE UN BIEN DE USO CON GANANCIA DE $ 100000.-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8357548" y="2719696"/>
            <a:ext cx="2983552" cy="20313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/>
              <a:t>V.O.: $ 250000 (2015)</a:t>
            </a:r>
          </a:p>
          <a:p>
            <a:r>
              <a:rPr lang="es-ES" dirty="0"/>
              <a:t>V.U.: 5</a:t>
            </a:r>
          </a:p>
          <a:p>
            <a:r>
              <a:rPr lang="es-ES" dirty="0"/>
              <a:t>CUOTA AMORT.: $ 50000</a:t>
            </a:r>
          </a:p>
          <a:p>
            <a:r>
              <a:rPr lang="es-ES" dirty="0"/>
              <a:t>VENTA: $ 200000 (2018)</a:t>
            </a:r>
          </a:p>
          <a:p>
            <a:r>
              <a:rPr lang="es-ES" dirty="0"/>
              <a:t>RDO.  IMP.: $ 200000 – ($250000-$150000) = $ 100000</a:t>
            </a:r>
          </a:p>
          <a:p>
            <a:r>
              <a:rPr lang="es-ES" dirty="0"/>
              <a:t>IMP.GCIAS.: $ 35000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2603500" y="1847802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COMPRA OTRO BIEN DE USO POR $ 500000.-</a:t>
            </a:r>
          </a:p>
          <a:p>
            <a:endParaRPr lang="es-ES" dirty="0"/>
          </a:p>
        </p:txBody>
      </p:sp>
      <p:sp>
        <p:nvSpPr>
          <p:cNvPr id="7" name="Elipse 6"/>
          <p:cNvSpPr/>
          <p:nvPr/>
        </p:nvSpPr>
        <p:spPr>
          <a:xfrm>
            <a:off x="4330700" y="4751021"/>
            <a:ext cx="3073400" cy="10909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1836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VALUACIÓN IMPOSITIVA DE LA HACIENDA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1419367" y="3548418"/>
            <a:ext cx="87345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u="sng" dirty="0"/>
              <a:t>BIENES DE CAMBIO </a:t>
            </a:r>
            <a:r>
              <a:rPr lang="es-ES" dirty="0"/>
              <a:t>= SE VALÚAN AL CIERRE DEL EJERCICIO SEGÚN VALOR DE MERCADOS</a:t>
            </a:r>
          </a:p>
          <a:p>
            <a:endParaRPr lang="es-ES" dirty="0"/>
          </a:p>
          <a:p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1419367" y="5199797"/>
            <a:ext cx="8693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DIF. ENTRE VALUACIÓN AL INICIO Y AL CIERRE = RESULTADO POR TENENCIA</a:t>
            </a:r>
          </a:p>
        </p:txBody>
      </p:sp>
    </p:spTree>
    <p:extLst>
      <p:ext uri="{BB962C8B-B14F-4D97-AF65-F5344CB8AC3E}">
        <p14:creationId xmlns:p14="http://schemas.microsoft.com/office/powerpoint/2010/main" val="3597019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496291" y="1316182"/>
            <a:ext cx="8146473" cy="3693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s-ES" b="1" dirty="0"/>
              <a:t>CUÁNDO SE CONSIDERA ESTABLECIMIENTO DE CRÍA?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590800" y="1967345"/>
            <a:ext cx="5694218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000" dirty="0"/>
              <a:t>FINALIDAD = PROCREO</a:t>
            </a:r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2590800" y="3611662"/>
            <a:ext cx="5223164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000" dirty="0"/>
              <a:t>FINALIDAD = PRODUCCIÓN DE KILOS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496291" y="2929721"/>
            <a:ext cx="5694219" cy="3693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s-ES" b="1" dirty="0"/>
              <a:t>Y ESTABLECIMIENTOS DE INVERNADA? 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496290" y="4886647"/>
            <a:ext cx="5694219" cy="3693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s-ES" b="1" dirty="0"/>
              <a:t>ESTABLECIMIENTOS MIXTOS </a:t>
            </a:r>
          </a:p>
        </p:txBody>
      </p:sp>
    </p:spTree>
    <p:extLst>
      <p:ext uri="{BB962C8B-B14F-4D97-AF65-F5344CB8AC3E}">
        <p14:creationId xmlns:p14="http://schemas.microsoft.com/office/powerpoint/2010/main" val="46082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695811165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Elipse 2"/>
          <p:cNvSpPr/>
          <p:nvPr/>
        </p:nvSpPr>
        <p:spPr>
          <a:xfrm>
            <a:off x="4710545" y="914401"/>
            <a:ext cx="2881746" cy="135774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INGRESOS POR SU ACTIVIDAD HABITUAL</a:t>
            </a:r>
          </a:p>
        </p:txBody>
      </p:sp>
      <p:sp>
        <p:nvSpPr>
          <p:cNvPr id="4" name="Elipse 3"/>
          <p:cNvSpPr/>
          <p:nvPr/>
        </p:nvSpPr>
        <p:spPr>
          <a:xfrm>
            <a:off x="4710545" y="4973782"/>
            <a:ext cx="2881746" cy="135774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POR TODOS LOS INGRESOS DE LA EMPRESA</a:t>
            </a:r>
          </a:p>
        </p:txBody>
      </p:sp>
    </p:spTree>
    <p:extLst>
      <p:ext uri="{BB962C8B-B14F-4D97-AF65-F5344CB8AC3E}">
        <p14:creationId xmlns:p14="http://schemas.microsoft.com/office/powerpoint/2010/main" val="1090587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1">
        <p:bldAsOne/>
      </p:bldGraphic>
      <p:bldP spid="3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698311" y="1416028"/>
            <a:ext cx="10035632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/>
              <a:t>1) COSTO FIJO INICIAL: VIENTRES</a:t>
            </a:r>
          </a:p>
          <a:p>
            <a:endParaRPr lang="es-ES" sz="2800" dirty="0"/>
          </a:p>
          <a:p>
            <a:endParaRPr lang="es-ES" sz="2800" dirty="0"/>
          </a:p>
          <a:p>
            <a:endParaRPr lang="es-ES" sz="2800" dirty="0"/>
          </a:p>
          <a:p>
            <a:endParaRPr lang="es-ES" sz="2800" dirty="0"/>
          </a:p>
          <a:p>
            <a:endParaRPr lang="es-ES" sz="2800" dirty="0"/>
          </a:p>
          <a:p>
            <a:endParaRPr lang="es-ES" sz="2800" dirty="0"/>
          </a:p>
          <a:p>
            <a:endParaRPr lang="es-ES" sz="2800" dirty="0"/>
          </a:p>
          <a:p>
            <a:r>
              <a:rPr lang="es-ES" sz="2800" dirty="0"/>
              <a:t>2) COSTO EST. POR REVALUACIÓN ANUAL (CERA): MACHOS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11" y="1994848"/>
            <a:ext cx="9266812" cy="2812679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206776" y="5649563"/>
            <a:ext cx="9390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FF0000"/>
                </a:solidFill>
              </a:rPr>
              <a:t>VALOR BASE = 60% DE LA CATEGORÍA MÁS VENDIDA EN EL ÚLTIMO TRIMESTRE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687782" y="568036"/>
            <a:ext cx="64285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   </a:t>
            </a:r>
            <a:r>
              <a:rPr lang="es-ES" sz="3200" u="sng" dirty="0"/>
              <a:t>ESTABLECIMIENTOS DE CRÍA</a:t>
            </a:r>
          </a:p>
        </p:txBody>
      </p:sp>
    </p:spTree>
    <p:extLst>
      <p:ext uri="{BB962C8B-B14F-4D97-AF65-F5344CB8AC3E}">
        <p14:creationId xmlns:p14="http://schemas.microsoft.com/office/powerpoint/2010/main" val="324251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682895"/>
          </a:xfrm>
        </p:spPr>
        <p:txBody>
          <a:bodyPr>
            <a:normAutofit/>
          </a:bodyPr>
          <a:lstStyle/>
          <a:p>
            <a:r>
              <a:rPr lang="es-ES" sz="3200" u="sng" dirty="0"/>
              <a:t>COSTO ESTIMATIVO POR REVALUACIÓN ANUAL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5900711"/>
              </p:ext>
            </p:extLst>
          </p:nvPr>
        </p:nvGraphicFramePr>
        <p:xfrm>
          <a:off x="1295400" y="1760561"/>
          <a:ext cx="9601200" cy="41147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11848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CD3565F-DE94-41A2-A3A3-72CEF0F78F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0CD3565F-DE94-41A2-A3A3-72CEF0F78F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C7493DD-74EC-4309-81DF-7FFEC6843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>
                                            <p:graphicEl>
                                              <a:dgm id="{3C7493DD-74EC-4309-81DF-7FFEC6843B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D92082-FC15-46B6-A426-A98CA3681B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>
                                            <p:graphicEl>
                                              <a:dgm id="{29D92082-FC15-46B6-A426-A98CA3681B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4AEFADE-879F-4482-95C2-414D5D727F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">
                                            <p:graphicEl>
                                              <a:dgm id="{54AEFADE-879F-4482-95C2-414D5D727F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32C9C69-70C7-40C9-941D-B7A9192D55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4">
                                            <p:graphicEl>
                                              <a:dgm id="{032C9C69-70C7-40C9-941D-B7A9192D55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592FFA2-AA66-4DC1-A3C3-86AC8A541C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4">
                                            <p:graphicEl>
                                              <a:dgm id="{C592FFA2-AA66-4DC1-A3C3-86AC8A541C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5DAE3E0-FB98-44EF-AE5F-F45E1C54ED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4">
                                            <p:graphicEl>
                                              <a:dgm id="{F5DAE3E0-FB98-44EF-AE5F-F45E1C54ED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AEFCC73-0060-4A53-BDF5-FDCFFC9854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4">
                                            <p:graphicEl>
                                              <a:dgm id="{8AEFCC73-0060-4A53-BDF5-FDCFFC9854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028" y="941696"/>
            <a:ext cx="8654382" cy="509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3041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ÍNDICES DE RELACIÓN</a:t>
            </a:r>
            <a:br>
              <a:rPr lang="es-ES" dirty="0"/>
            </a:br>
            <a:r>
              <a:rPr lang="es-ES" dirty="0"/>
              <a:t>SOBRE EL VALOR BASE 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5163975"/>
              </p:ext>
            </p:extLst>
          </p:nvPr>
        </p:nvGraphicFramePr>
        <p:xfrm>
          <a:off x="1295400" y="2570163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936051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939636" y="3519055"/>
            <a:ext cx="8534400" cy="831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1981200" y="2230582"/>
            <a:ext cx="884184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i="1" dirty="0"/>
              <a:t>             UNA CORRECTA PLANIFICACIÓN DE LAS VENTAS DEL ÚLTIMO</a:t>
            </a:r>
          </a:p>
          <a:p>
            <a:r>
              <a:rPr lang="es-ES" i="1" dirty="0"/>
              <a:t>TRIMESTRE NOS DARÁ LA POSIBILIDAD DE DISMINUIR EL IMPACTO IMPOSITIVO</a:t>
            </a:r>
          </a:p>
          <a:p>
            <a:r>
              <a:rPr lang="es-ES" i="1" dirty="0"/>
              <a:t>               DE LAS VALUACIONES DE STOCK AL CIERRE DEL EJERCICIO</a:t>
            </a:r>
          </a:p>
          <a:p>
            <a:endParaRPr lang="es-ES" dirty="0"/>
          </a:p>
          <a:p>
            <a:endParaRPr lang="es-ES" dirty="0"/>
          </a:p>
          <a:p>
            <a:r>
              <a:rPr lang="es-ES" b="1" dirty="0"/>
              <a:t>VENTAS DE ANIMALES DE MENOR VALOR SE TRADUCEN EN MENOR</a:t>
            </a:r>
          </a:p>
          <a:p>
            <a:r>
              <a:rPr lang="es-ES" b="1" dirty="0"/>
              <a:t>VALUACIÓN IMPOSITIVA; POR ENDE MENOS IMP. A LAS GCIAS. A PAGAR</a:t>
            </a:r>
          </a:p>
        </p:txBody>
      </p:sp>
    </p:spTree>
    <p:extLst>
      <p:ext uri="{BB962C8B-B14F-4D97-AF65-F5344CB8AC3E}">
        <p14:creationId xmlns:p14="http://schemas.microsoft.com/office/powerpoint/2010/main" val="1886137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VALUACIÓN DE REPRODUCTORES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MACHOS ADQUIRIDOS</a:t>
            </a:r>
          </a:p>
          <a:p>
            <a:pPr marL="0" indent="0">
              <a:buNone/>
            </a:pPr>
            <a:endParaRPr lang="es-ES" dirty="0"/>
          </a:p>
          <a:p>
            <a:endParaRPr lang="es-ES" dirty="0"/>
          </a:p>
          <a:p>
            <a:endParaRPr lang="es-ES" dirty="0"/>
          </a:p>
          <a:p>
            <a:r>
              <a:rPr lang="es-ES" dirty="0"/>
              <a:t>MACHOS DE PROPIA PRODUCCIÓN</a:t>
            </a:r>
          </a:p>
        </p:txBody>
      </p:sp>
      <p:sp>
        <p:nvSpPr>
          <p:cNvPr id="4" name="Rectángulo 3"/>
          <p:cNvSpPr/>
          <p:nvPr/>
        </p:nvSpPr>
        <p:spPr>
          <a:xfrm>
            <a:off x="5458691" y="2556932"/>
            <a:ext cx="5084618" cy="11083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SE AMORTIZAN (BS DE USO):</a:t>
            </a:r>
          </a:p>
          <a:p>
            <a:pPr algn="ctr"/>
            <a:r>
              <a:rPr lang="es-ES" dirty="0"/>
              <a:t>PRECIO DE COMPRA + GASTOS / VIDA ÚTIL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7540335" y="4697089"/>
            <a:ext cx="2781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FF0000"/>
                </a:solidFill>
              </a:rPr>
              <a:t>NO SE AMORTIZAN.</a:t>
            </a:r>
          </a:p>
          <a:p>
            <a:r>
              <a:rPr lang="es-ES" b="1" dirty="0">
                <a:solidFill>
                  <a:srgbClr val="FF0000"/>
                </a:solidFill>
              </a:rPr>
              <a:t>SE VALUAN A C.E.R.A.</a:t>
            </a:r>
          </a:p>
        </p:txBody>
      </p:sp>
    </p:spTree>
    <p:extLst>
      <p:ext uri="{BB962C8B-B14F-4D97-AF65-F5344CB8AC3E}">
        <p14:creationId xmlns:p14="http://schemas.microsoft.com/office/powerpoint/2010/main" val="3898611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545" y="145041"/>
            <a:ext cx="6443663" cy="6453187"/>
          </a:xfrm>
        </p:spPr>
      </p:pic>
    </p:spTree>
    <p:extLst>
      <p:ext uri="{BB962C8B-B14F-4D97-AF65-F5344CB8AC3E}">
        <p14:creationId xmlns:p14="http://schemas.microsoft.com/office/powerpoint/2010/main" val="33904026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BENEFICIO PARA CRIADORES EN ZONA MARGINAL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SE LES PERMITE USAR LA VALUACIÓN POR COSTO FIJO INICIAL PARA TODAS SUS CATEGORÍAS, NO SÓLO VIENTRES.</a:t>
            </a:r>
          </a:p>
          <a:p>
            <a:r>
              <a:rPr lang="es-ES" dirty="0"/>
              <a:t>CONDICIONES: QUE SEAN PRODUCTORES DE CRÍA</a:t>
            </a:r>
          </a:p>
          <a:p>
            <a:r>
              <a:rPr lang="es-ES" dirty="0"/>
              <a:t>Y QUE TENGAN TODA SU PRODUCCIÓN EN ZONA MARGINAL</a:t>
            </a:r>
          </a:p>
        </p:txBody>
      </p:sp>
    </p:spTree>
    <p:extLst>
      <p:ext uri="{BB962C8B-B14F-4D97-AF65-F5344CB8AC3E}">
        <p14:creationId xmlns:p14="http://schemas.microsoft.com/office/powerpoint/2010/main" val="2922468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129051" y="1310185"/>
            <a:ext cx="73963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u="sng" dirty="0"/>
              <a:t>ESTABLECIMIENTOS DE INVERNADA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1897039" y="2825087"/>
            <a:ext cx="88236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/>
              <a:t>SE VALÚA TODA LA EXISTENCIA A VALOR DE PLAZA AL CIERRE DEL EJ.</a:t>
            </a:r>
          </a:p>
          <a:p>
            <a:r>
              <a:rPr lang="es-ES" sz="2000" dirty="0"/>
              <a:t>EN EL MERCADO QUE OPERA, MENOS LOS GASTOS DE VENTAS. </a:t>
            </a:r>
          </a:p>
        </p:txBody>
      </p:sp>
    </p:spTree>
    <p:extLst>
      <p:ext uri="{BB962C8B-B14F-4D97-AF65-F5344CB8AC3E}">
        <p14:creationId xmlns:p14="http://schemas.microsoft.com/office/powerpoint/2010/main" val="18285964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/>
              <a:t>ESTABLECIMIENTOS MIXTOS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CRÍA: VALUACIÓN A COSTO FIJO (VIENTRES)</a:t>
            </a:r>
          </a:p>
          <a:p>
            <a:endParaRPr lang="es-ES" dirty="0"/>
          </a:p>
          <a:p>
            <a:r>
              <a:rPr lang="es-ES" dirty="0"/>
              <a:t>COSTO ESTIM. POR REVALUACIÓN ANUAL (MACHOS)</a:t>
            </a:r>
          </a:p>
          <a:p>
            <a:endParaRPr lang="es-ES" dirty="0"/>
          </a:p>
          <a:p>
            <a:r>
              <a:rPr lang="es-ES" dirty="0"/>
              <a:t>INVERNADA: A VALOR DE PLAZA</a:t>
            </a:r>
          </a:p>
        </p:txBody>
      </p:sp>
    </p:spTree>
    <p:extLst>
      <p:ext uri="{BB962C8B-B14F-4D97-AF65-F5344CB8AC3E}">
        <p14:creationId xmlns:p14="http://schemas.microsoft.com/office/powerpoint/2010/main" val="679826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039041731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4875767" y="694589"/>
            <a:ext cx="55273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PERSONAS FÍSICAS - PERSONAS  JURÍDICAS</a:t>
            </a:r>
          </a:p>
        </p:txBody>
      </p:sp>
    </p:spTree>
    <p:extLst>
      <p:ext uri="{BB962C8B-B14F-4D97-AF65-F5344CB8AC3E}">
        <p14:creationId xmlns:p14="http://schemas.microsoft.com/office/powerpoint/2010/main" val="1170079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i="1" u="sng" dirty="0"/>
              <a:t>VALUACIONES DE HACIENDA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6562405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ángulo 4"/>
          <p:cNvSpPr/>
          <p:nvPr/>
        </p:nvSpPr>
        <p:spPr>
          <a:xfrm>
            <a:off x="1078173" y="2462851"/>
            <a:ext cx="2866030" cy="94169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ZONA MARGINAL GANADERA</a:t>
            </a:r>
          </a:p>
        </p:txBody>
      </p:sp>
      <p:sp>
        <p:nvSpPr>
          <p:cNvPr id="6" name="Rectángulo 5"/>
          <p:cNvSpPr/>
          <p:nvPr/>
        </p:nvSpPr>
        <p:spPr>
          <a:xfrm>
            <a:off x="1078173" y="5235053"/>
            <a:ext cx="2866030" cy="94169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ZONA CENTRAL GANADERA </a:t>
            </a:r>
          </a:p>
        </p:txBody>
      </p:sp>
      <p:cxnSp>
        <p:nvCxnSpPr>
          <p:cNvPr id="8" name="Conector recto de flecha 7"/>
          <p:cNvCxnSpPr/>
          <p:nvPr/>
        </p:nvCxnSpPr>
        <p:spPr>
          <a:xfrm flipV="1">
            <a:off x="2374710" y="3482439"/>
            <a:ext cx="0" cy="4094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de flecha 9"/>
          <p:cNvCxnSpPr/>
          <p:nvPr/>
        </p:nvCxnSpPr>
        <p:spPr>
          <a:xfrm>
            <a:off x="2374710" y="4995080"/>
            <a:ext cx="0" cy="1364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/>
          <p:cNvCxnSpPr/>
          <p:nvPr/>
        </p:nvCxnSpPr>
        <p:spPr>
          <a:xfrm flipV="1">
            <a:off x="4053385" y="2893325"/>
            <a:ext cx="627797" cy="136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adroTexto 12"/>
          <p:cNvSpPr txBox="1"/>
          <p:nvPr/>
        </p:nvSpPr>
        <p:spPr>
          <a:xfrm>
            <a:off x="9992589" y="2708659"/>
            <a:ext cx="14715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AL COSTO FIJO INICIAL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9992589" y="3782689"/>
            <a:ext cx="18080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POR REVALUACIÓN ANUAL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9992589" y="4995080"/>
            <a:ext cx="1808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A VALOR DE PLAZA</a:t>
            </a:r>
          </a:p>
        </p:txBody>
      </p:sp>
    </p:spTree>
    <p:extLst>
      <p:ext uri="{BB962C8B-B14F-4D97-AF65-F5344CB8AC3E}">
        <p14:creationId xmlns:p14="http://schemas.microsoft.com/office/powerpoint/2010/main" val="2072845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13" grpId="0"/>
      <p:bldP spid="14" grpId="0"/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VALUACIONES AGRÍCOLAS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GRANOS, CEREALES Y OLEAGINOSAS: A VALOR DE MERCADO AL CIERRE, MENOS GASTOS DE COMERCIALIZACIÓN</a:t>
            </a:r>
          </a:p>
          <a:p>
            <a:r>
              <a:rPr lang="es-ES" dirty="0"/>
              <a:t>SEMENTERAS: SE ACTIVAN LOS GASTOS COMPUTADOS PARA LA IMPLANTACIÓN</a:t>
            </a:r>
          </a:p>
          <a:p>
            <a:r>
              <a:rPr lang="es-ES" dirty="0"/>
              <a:t>INSUMOS: A VALOR DE COMPRA</a:t>
            </a:r>
          </a:p>
        </p:txBody>
      </p:sp>
    </p:spTree>
    <p:extLst>
      <p:ext uri="{BB962C8B-B14F-4D97-AF65-F5344CB8AC3E}">
        <p14:creationId xmlns:p14="http://schemas.microsoft.com/office/powerpoint/2010/main" val="4172007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445386" cy="682895"/>
          </a:xfrm>
        </p:spPr>
        <p:txBody>
          <a:bodyPr>
            <a:normAutofit fontScale="90000"/>
          </a:bodyPr>
          <a:lstStyle/>
          <a:p>
            <a:r>
              <a:rPr lang="es-ES" dirty="0"/>
              <a:t>TIPOS DE RENTAS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682099402"/>
              </p:ext>
            </p:extLst>
          </p:nvPr>
        </p:nvGraphicFramePr>
        <p:xfrm>
          <a:off x="2154830" y="1842449"/>
          <a:ext cx="7262125" cy="4148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9512488" y="2088697"/>
            <a:ext cx="1733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DEVENGADO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9512489" y="3755410"/>
            <a:ext cx="1733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DEVENGADO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9512488" y="2962408"/>
            <a:ext cx="1733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PERCIBIDO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9512488" y="4848074"/>
            <a:ext cx="1733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PERCIBIDO</a:t>
            </a:r>
          </a:p>
        </p:txBody>
      </p:sp>
    </p:spTree>
    <p:extLst>
      <p:ext uri="{BB962C8B-B14F-4D97-AF65-F5344CB8AC3E}">
        <p14:creationId xmlns:p14="http://schemas.microsoft.com/office/powerpoint/2010/main" val="23149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6115" y="1415328"/>
            <a:ext cx="6276975" cy="275272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2423" y="4391890"/>
            <a:ext cx="6971904" cy="1628683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3532909" y="775855"/>
            <a:ext cx="5098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ALÍCUOTAS PARA PERSONAS JURIDICAS</a:t>
            </a:r>
          </a:p>
          <a:p>
            <a:r>
              <a:rPr lang="es-ES" dirty="0" smtClean="0"/>
              <a:t>                         2023 Y 2022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82037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95140246-2BFF-43CC-BB98-D42DB17DBFBF}"/>
              </a:ext>
            </a:extLst>
          </p:cNvPr>
          <p:cNvSpPr txBox="1"/>
          <p:nvPr/>
        </p:nvSpPr>
        <p:spPr>
          <a:xfrm>
            <a:off x="3108959" y="703385"/>
            <a:ext cx="54441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/>
              <a:t>PERSONAS FÍSICAS, </a:t>
            </a:r>
            <a:r>
              <a:rPr lang="es-ES" sz="2000" dirty="0" smtClean="0"/>
              <a:t>GANANCIAS </a:t>
            </a:r>
            <a:r>
              <a:rPr lang="es-ES" sz="2000" dirty="0" smtClean="0"/>
              <a:t>2022</a:t>
            </a:r>
            <a:endParaRPr lang="es-AR" sz="20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75" y="1103495"/>
            <a:ext cx="6899564" cy="5091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902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A903BE5D-85AF-42BA-8875-C47F62B0EC83}"/>
              </a:ext>
            </a:extLst>
          </p:cNvPr>
          <p:cNvSpPr txBox="1"/>
          <p:nvPr/>
        </p:nvSpPr>
        <p:spPr>
          <a:xfrm>
            <a:off x="2954215" y="759655"/>
            <a:ext cx="52331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PERSONAS FISICAS, GANANCIAS </a:t>
            </a:r>
            <a:r>
              <a:rPr lang="es-ES" sz="2000" dirty="0" smtClean="0"/>
              <a:t>2023</a:t>
            </a:r>
            <a:endParaRPr lang="es-AR" sz="20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7345" y="1159765"/>
            <a:ext cx="7655553" cy="5031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646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427516919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38839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582647" y="914400"/>
            <a:ext cx="5216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u="sng" dirty="0"/>
              <a:t>MECÁNICA DE LIQUIDACIÓN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2323475" y="2233535"/>
            <a:ext cx="7839856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RESULTADO NETO CONTABLE</a:t>
            </a:r>
          </a:p>
          <a:p>
            <a:endParaRPr lang="es-ES" sz="2000" dirty="0"/>
          </a:p>
          <a:p>
            <a:r>
              <a:rPr lang="es-ES" sz="2000" dirty="0"/>
              <a:t>(+) GASTOS NO DEDUCIBLES</a:t>
            </a:r>
          </a:p>
          <a:p>
            <a:endParaRPr lang="es-ES" sz="2000" dirty="0"/>
          </a:p>
          <a:p>
            <a:r>
              <a:rPr lang="es-ES" sz="2000" dirty="0"/>
              <a:t>(-) GANANCIAS NO ALCANZADAS</a:t>
            </a:r>
          </a:p>
          <a:p>
            <a:endParaRPr lang="es-ES" sz="2000" dirty="0"/>
          </a:p>
          <a:p>
            <a:r>
              <a:rPr lang="es-ES" sz="2000" u="sng" dirty="0"/>
              <a:t>(+) (-) OTROS AJUSTES IMPOSITIVOS</a:t>
            </a:r>
          </a:p>
          <a:p>
            <a:endParaRPr lang="es-ES" dirty="0"/>
          </a:p>
          <a:p>
            <a:r>
              <a:rPr lang="es-ES" sz="2400" dirty="0"/>
              <a:t>RESULTADO IMPOSITIVO: GANANCIA O QUEBRANTO</a:t>
            </a:r>
            <a:r>
              <a:rPr lang="es-E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0459728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1438</TotalTime>
  <Words>1134</Words>
  <Application>Microsoft Office PowerPoint</Application>
  <PresentationFormat>Panorámica</PresentationFormat>
  <Paragraphs>226</Paragraphs>
  <Slides>31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5" baseType="lpstr">
      <vt:lpstr>Arial</vt:lpstr>
      <vt:lpstr>Calibri</vt:lpstr>
      <vt:lpstr>Garamond</vt:lpstr>
      <vt:lpstr>Orgánico</vt:lpstr>
      <vt:lpstr>   IMPUESTO A LAS GANANCIAS</vt:lpstr>
      <vt:lpstr>Presentación de PowerPoint</vt:lpstr>
      <vt:lpstr>Presentación de PowerPoint</vt:lpstr>
      <vt:lpstr>TIPOS DE RENTAS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IMPUESTO A LAS GANANCIAS</vt:lpstr>
      <vt:lpstr>Presentación de PowerPoint</vt:lpstr>
      <vt:lpstr>Presentación de PowerPoint</vt:lpstr>
      <vt:lpstr>OPCIÓN DE DIFERIMIENTO DEL IMPUESTO: RÉGIMEN DE VENTA Y REEMPLAZO</vt:lpstr>
      <vt:lpstr>Presentación de PowerPoint</vt:lpstr>
      <vt:lpstr>VALUACIÓN IMPOSITIVA DE LA HACIENDA</vt:lpstr>
      <vt:lpstr>Presentación de PowerPoint</vt:lpstr>
      <vt:lpstr>Presentación de PowerPoint</vt:lpstr>
      <vt:lpstr>COSTO ESTIMATIVO POR REVALUACIÓN ANUAL</vt:lpstr>
      <vt:lpstr>Presentación de PowerPoint</vt:lpstr>
      <vt:lpstr>ÍNDICES DE RELACIÓN SOBRE EL VALOR BASE </vt:lpstr>
      <vt:lpstr>Presentación de PowerPoint</vt:lpstr>
      <vt:lpstr>VALUACIÓN DE REPRODUCTORES</vt:lpstr>
      <vt:lpstr>Presentación de PowerPoint</vt:lpstr>
      <vt:lpstr>BENEFICIO PARA CRIADORES EN ZONA MARGINAL</vt:lpstr>
      <vt:lpstr>Presentación de PowerPoint</vt:lpstr>
      <vt:lpstr>ESTABLECIMIENTOS MIXTOS</vt:lpstr>
      <vt:lpstr>VALUACIONES DE HACIENDA</vt:lpstr>
      <vt:lpstr>VALUACIONES AGRÍCOLAS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IMPUESTO A LAS GANANCIAS  VALUACIONES</dc:title>
  <dc:creator>Laura</dc:creator>
  <cp:lastModifiedBy>Usuario</cp:lastModifiedBy>
  <cp:revision>126</cp:revision>
  <dcterms:created xsi:type="dcterms:W3CDTF">2015-08-11T16:42:58Z</dcterms:created>
  <dcterms:modified xsi:type="dcterms:W3CDTF">2023-06-04T20:34:21Z</dcterms:modified>
</cp:coreProperties>
</file>