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F1A22EB6-4618-A2B5-1719-EA1E8C749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AR" sz="3200" b="1" kern="100" dirty="0">
                <a:effectLst/>
                <a:latin typeface="Castellar" panose="020A0402060406010301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¿Qué es un manual de procedimientos?</a:t>
            </a:r>
            <a:br>
              <a:rPr lang="es-AR" sz="3200" kern="100" dirty="0">
                <a:effectLst/>
                <a:latin typeface="Castellar" panose="020A0402060406010301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sz="5400" dirty="0">
              <a:latin typeface="Castellar" panose="020A0402060406010301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A2AE481-C818-9C16-80C2-0DA1CBDDFA6E}"/>
              </a:ext>
            </a:extLst>
          </p:cNvPr>
          <p:cNvSpPr txBox="1"/>
          <p:nvPr/>
        </p:nvSpPr>
        <p:spPr>
          <a:xfrm>
            <a:off x="1656761" y="1797865"/>
            <a:ext cx="854304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A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s-A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documento que</a:t>
            </a:r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s-A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brinda información respecto a las distintas operaciones que realiza una organización.</a:t>
            </a:r>
            <a:endParaRPr lang="es-AR" sz="28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6D3579B-6AF2-3F68-7D16-8859C034AF6F}"/>
              </a:ext>
            </a:extLst>
          </p:cNvPr>
          <p:cNvSpPr txBox="1"/>
          <p:nvPr/>
        </p:nvSpPr>
        <p:spPr>
          <a:xfrm>
            <a:off x="1703893" y="3035679"/>
            <a:ext cx="899553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A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s-A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herramienta administrativa de</a:t>
            </a:r>
            <a: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uso cotidiano, que permite orientar el desempeño del trabajador ante cualquier duda.</a:t>
            </a:r>
            <a:endParaRPr lang="es-AR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26278B4-1193-BD4C-17E7-BC1C5201A1AE}"/>
              </a:ext>
            </a:extLst>
          </p:cNvPr>
          <p:cNvSpPr txBox="1"/>
          <p:nvPr/>
        </p:nvSpPr>
        <p:spPr>
          <a:xfrm>
            <a:off x="1722747" y="4738309"/>
            <a:ext cx="9099223" cy="14549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AR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instrumento que facilita el control interno de la organización, ya que detalla las labores que se deben llevar a cabo.</a:t>
            </a:r>
          </a:p>
        </p:txBody>
      </p:sp>
    </p:spTree>
    <p:extLst>
      <p:ext uri="{BB962C8B-B14F-4D97-AF65-F5344CB8AC3E}">
        <p14:creationId xmlns:p14="http://schemas.microsoft.com/office/powerpoint/2010/main" val="1848458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0071C5-7439-ABDD-B9C8-6D2765456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450" y="0"/>
            <a:ext cx="9905998" cy="1478570"/>
          </a:xfrm>
        </p:spPr>
        <p:txBody>
          <a:bodyPr/>
          <a:lstStyle/>
          <a:p>
            <a:pPr algn="ctr"/>
            <a:r>
              <a:rPr lang="es-AR" sz="2900" b="1" kern="100" dirty="0">
                <a:latin typeface="Castellar" panose="020A0402060406010301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Estructura de un manual de procedimientos</a:t>
            </a:r>
            <a:b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97CA696-90DC-EC19-706C-FB3A2EE88946}"/>
              </a:ext>
            </a:extLst>
          </p:cNvPr>
          <p:cNvSpPr txBox="1"/>
          <p:nvPr/>
        </p:nvSpPr>
        <p:spPr>
          <a:xfrm>
            <a:off x="1008668" y="1027521"/>
            <a:ext cx="9775596" cy="4949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Identificación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Es el nombre de la organización y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 logotipo.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Título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Es el nombre del procedimiento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s-AR" sz="2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s-AR" sz="2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s-AR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Índice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metas que se busca cumplir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E30C3666-72F3-BC97-F773-8417D3BE0D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5867" y="755600"/>
            <a:ext cx="2651364" cy="26851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0F959B79-DDE9-9F98-8BAA-6D9EAE217C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9122" y="3688256"/>
            <a:ext cx="3516923" cy="29376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87367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B5C3E1-946D-4A9A-EDB0-4B55D6BD8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547" y="156605"/>
            <a:ext cx="9905998" cy="1478570"/>
          </a:xfrm>
        </p:spPr>
        <p:txBody>
          <a:bodyPr>
            <a:normAutofit/>
          </a:bodyPr>
          <a:lstStyle/>
          <a:p>
            <a:pPr marL="342900" lvl="0" indent="-342900" 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AR" sz="3600" b="1" kern="100" dirty="0">
                <a:latin typeface="Castellar" panose="020A0402060406010301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Estructura de un manual de procedimientos</a:t>
            </a:r>
            <a:endParaRPr lang="es-AR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9F9656E-1C40-12B4-CAF0-AE7E4302E265}"/>
              </a:ext>
            </a:extLst>
          </p:cNvPr>
          <p:cNvSpPr txBox="1"/>
          <p:nvPr/>
        </p:nvSpPr>
        <p:spPr>
          <a:xfrm>
            <a:off x="584461" y="1923068"/>
            <a:ext cx="10793691" cy="2753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s-AR" sz="24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Alcance. </a:t>
            </a:r>
            <a:r>
              <a:rPr lang="es-AR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indica en qué área o sector se aplicará el manual.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s-AR" sz="24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Términos o glosario. </a:t>
            </a:r>
            <a:r>
              <a:rPr lang="es-AR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definiciones sobre palabras específicas o técnicas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Responsabilidades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se indica quiénes están involucrados en los procedimientos.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Procedimientos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se describen de forma detallada e indicando todos los pasos según su orden; cómo, dónde y cuándo se realizan; cuánto duran; quiénes los llevan a cabo, y quiénes los supervisan.</a:t>
            </a:r>
          </a:p>
        </p:txBody>
      </p:sp>
    </p:spTree>
    <p:extLst>
      <p:ext uri="{BB962C8B-B14F-4D97-AF65-F5344CB8AC3E}">
        <p14:creationId xmlns:p14="http://schemas.microsoft.com/office/powerpoint/2010/main" val="2268369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EC5BA8-D7C9-D692-3C6B-E04970188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364" y="222593"/>
            <a:ext cx="9905998" cy="1478570"/>
          </a:xfrm>
        </p:spPr>
        <p:txBody>
          <a:bodyPr/>
          <a:lstStyle/>
          <a:p>
            <a:pPr algn="ctr"/>
            <a:r>
              <a:rPr lang="es-AR" sz="3600" b="1" kern="100" dirty="0">
                <a:latin typeface="Castellar" panose="020A0402060406010301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Estructura de un manual de procedimientos</a:t>
            </a:r>
            <a:endParaRPr lang="es-AR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C191733-827F-C722-D97A-B9ABD40FF2C4}"/>
              </a:ext>
            </a:extLst>
          </p:cNvPr>
          <p:cNvSpPr txBox="1"/>
          <p:nvPr/>
        </p:nvSpPr>
        <p:spPr>
          <a:xfrm>
            <a:off x="782425" y="2091642"/>
            <a:ext cx="10840824" cy="3646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Formularios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 Se usan en los procedimientos que buscan dejar registro de determinada información.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strike="noStrike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Diagramas de Flujo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muestran los pasos de un procedimiento de manera secuencial y sencilla.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Marco normativo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se indican las normas o las leyes que se relacionan con el manual.</a:t>
            </a:r>
          </a:p>
        </p:txBody>
      </p:sp>
    </p:spTree>
    <p:extLst>
      <p:ext uri="{BB962C8B-B14F-4D97-AF65-F5344CB8AC3E}">
        <p14:creationId xmlns:p14="http://schemas.microsoft.com/office/powerpoint/2010/main" val="722204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613DC-983B-C7A0-B938-6690B1494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222593"/>
            <a:ext cx="9905998" cy="1478570"/>
          </a:xfrm>
        </p:spPr>
        <p:txBody>
          <a:bodyPr/>
          <a:lstStyle/>
          <a:p>
            <a:pPr algn="ctr"/>
            <a:r>
              <a:rPr lang="es-AR" sz="3600" b="1" kern="100" dirty="0">
                <a:latin typeface="Castellar" panose="020A0402060406010301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Estructura de un manual de procedimientos</a:t>
            </a:r>
            <a:endParaRPr lang="es-AR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07CF4F14-8BE7-AF20-81B8-FFEAE48314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84" y="1487635"/>
            <a:ext cx="5603194" cy="38385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8B3B5734-D9A0-27AF-DEC7-E10AFA8C73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7466" y="2608415"/>
            <a:ext cx="5753318" cy="41034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64638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96F566-9B87-B043-BCC9-EAE7DE817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9694" y="0"/>
            <a:ext cx="9905998" cy="1478570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kern="100" dirty="0">
                <a:latin typeface="Castellar" panose="020A0402060406010301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¿Cómo se hace un manual de procedimientos?</a:t>
            </a:r>
            <a:br>
              <a:rPr lang="es-AR" b="1" kern="100" dirty="0">
                <a:latin typeface="Castellar" panose="020A0402060406010301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b="1" kern="100" dirty="0">
              <a:latin typeface="Castellar" panose="020A0402060406010301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EDCE611-ED76-2CEC-1A44-8E9E5C674F4B}"/>
              </a:ext>
            </a:extLst>
          </p:cNvPr>
          <p:cNvSpPr txBox="1"/>
          <p:nvPr/>
        </p:nvSpPr>
        <p:spPr>
          <a:xfrm>
            <a:off x="612742" y="1451728"/>
            <a:ext cx="11029361" cy="40417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Realizar un diagnóstico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Delimitar los objetivos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se deben tener en cuenta la visión, la misión y los valores de la organización.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Indicar qué procedimientos son necesarios para alcanzar los objetivos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una lista de todos los procedimientos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Describir cada procedimiento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Escribir el manual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tiene que ser sencillo y claro. Es probable que con el paso del tiempo el manual deba ser modificado para adaptarse a cambios externos y a nuevas metas.</a:t>
            </a:r>
          </a:p>
        </p:txBody>
      </p:sp>
    </p:spTree>
    <p:extLst>
      <p:ext uri="{BB962C8B-B14F-4D97-AF65-F5344CB8AC3E}">
        <p14:creationId xmlns:p14="http://schemas.microsoft.com/office/powerpoint/2010/main" val="3686094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65BD6C-E3E9-B12F-88DD-10497E6E4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560" y="137751"/>
            <a:ext cx="9905998" cy="1478570"/>
          </a:xfrm>
        </p:spPr>
        <p:txBody>
          <a:bodyPr/>
          <a:lstStyle/>
          <a:p>
            <a:pPr algn="ctr"/>
            <a:r>
              <a:rPr lang="es-AR" sz="3200" b="1" kern="100" dirty="0">
                <a:latin typeface="Castellar" panose="020A0402060406010301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¿Para qué sirve un manual de procedimientos?</a:t>
            </a:r>
            <a:br>
              <a:rPr lang="es-AR" sz="3200" b="1" kern="100" dirty="0">
                <a:latin typeface="Castellar" panose="020A0402060406010301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sz="3200" b="1" kern="100" dirty="0">
              <a:latin typeface="Castellar" panose="020A0402060406010301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9AF8011-A769-16D1-42CE-166095DAA0A9}"/>
              </a:ext>
            </a:extLst>
          </p:cNvPr>
          <p:cNvSpPr txBox="1"/>
          <p:nvPr/>
        </p:nvSpPr>
        <p:spPr>
          <a:xfrm>
            <a:off x="1553064" y="1504803"/>
            <a:ext cx="9325468" cy="5353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Dividir las tareas de una organización.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Indicar qué debe hacer cada persona y cada área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Unificar los procedimientos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Evaluar, gestionar y mejorar el trabajo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Implementar nuevos procedimientos de forma sencilla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Mejorar la administración del tiempo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Mejorar la administración de recursos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Tomar mejores decisiones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Mejorar la comunicación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Alcanzar objetivos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6353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32</TotalTime>
  <Words>398</Words>
  <Application>Microsoft Office PowerPoint</Application>
  <PresentationFormat>Panorámica</PresentationFormat>
  <Paragraphs>44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Castellar</vt:lpstr>
      <vt:lpstr>Symbol</vt:lpstr>
      <vt:lpstr>Tw Cen MT</vt:lpstr>
      <vt:lpstr>Circuito</vt:lpstr>
      <vt:lpstr>¿Qué es un manual de procedimientos? </vt:lpstr>
      <vt:lpstr>Estructura de un manual de procedimientos </vt:lpstr>
      <vt:lpstr>Estructura de un manual de procedimientos</vt:lpstr>
      <vt:lpstr>Estructura de un manual de procedimientos</vt:lpstr>
      <vt:lpstr>Estructura de un manual de procedimientos</vt:lpstr>
      <vt:lpstr>¿Cómo se hace un manual de procedimientos? </vt:lpstr>
      <vt:lpstr>¿Para qué sirve un manual de procedimientos?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Carina Michel (Admin.)</dc:creator>
  <cp:lastModifiedBy>Carina Michel (Admin.)</cp:lastModifiedBy>
  <cp:revision>1</cp:revision>
  <dcterms:created xsi:type="dcterms:W3CDTF">2025-04-25T11:50:47Z</dcterms:created>
  <dcterms:modified xsi:type="dcterms:W3CDTF">2025-04-25T12:23:46Z</dcterms:modified>
</cp:coreProperties>
</file>