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81" r:id="rId3"/>
    <p:sldId id="282" r:id="rId4"/>
    <p:sldId id="257" r:id="rId5"/>
    <p:sldId id="258" r:id="rId6"/>
    <p:sldId id="259" r:id="rId7"/>
    <p:sldId id="285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4311-D845-4CB7-8BD7-675A1C083D67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7B37-602B-4C86-8CBB-BD3A5F902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>
              <a:latin typeface="Arial" panose="020B0604020202020204" pitchFamily="34" charset="0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0ED4-3DFB-4FB0-802D-0BBD7E312058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03/06/2020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987912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TECNICATURA UNIVESITARIA EN  </a:t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GESTION EMPRESAS TURISTICAS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BB5E73-C953-4975-993C-7E6D8A5AC582}" type="slidenum">
              <a:rPr lang="es-ES" sz="140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z="1400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97464" y="5659438"/>
            <a:ext cx="5113337" cy="3984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E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MARCIO QUARIN</a:t>
            </a:r>
          </a:p>
        </p:txBody>
      </p:sp>
      <p:sp>
        <p:nvSpPr>
          <p:cNvPr id="5" name="Rectangle 45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7509" y="2627800"/>
            <a:ext cx="725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i="1" u="sng" dirty="0">
                <a:solidFill>
                  <a:srgbClr val="0070C0"/>
                </a:solidFill>
              </a:rPr>
              <a:t>CATEDRA:</a:t>
            </a:r>
            <a:r>
              <a:rPr lang="es-ES" sz="4000" b="1" i="1" u="sng" dirty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                   			DE EMPRESAS</a:t>
            </a:r>
          </a:p>
        </p:txBody>
      </p:sp>
      <p:pic>
        <p:nvPicPr>
          <p:cNvPr id="410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82123"/>
            <a:ext cx="2546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000" y="4266730"/>
            <a:ext cx="961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VI</a:t>
            </a:r>
            <a:r>
              <a:rPr lang="es-ES" sz="3200" b="1" i="1" dirty="0" smtClean="0">
                <a:solidFill>
                  <a:srgbClr val="00B0F0"/>
                </a:solidFill>
              </a:rPr>
              <a:t>:  PROCESO DE DIRIGIR. </a:t>
            </a:r>
            <a:r>
              <a:rPr lang="es-ES" sz="3200" dirty="0" smtClean="0">
                <a:solidFill>
                  <a:srgbClr val="00B0F0"/>
                </a:solidFill>
              </a:rPr>
              <a:t>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83346"/>
            <a:ext cx="10160000" cy="752973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DIRIGIR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altLang="en-US">
              <a:latin typeface="Verdana" panose="020B0604030504040204" pitchFamily="34" charset="0"/>
            </a:endParaRPr>
          </a:p>
        </p:txBody>
      </p:sp>
      <p:pic>
        <p:nvPicPr>
          <p:cNvPr id="4" name="Imagen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506"/>
          <a:stretch>
            <a:fillRect/>
          </a:stretch>
        </p:blipFill>
        <p:spPr bwMode="auto">
          <a:xfrm>
            <a:off x="3306809" y="1120548"/>
            <a:ext cx="50403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3500846" y="5077099"/>
            <a:ext cx="1114697" cy="235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3B79CB-C574-4843-9C80-A57DC626A30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931" y="1787526"/>
            <a:ext cx="6043749" cy="41560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ES EL PROCESO DE INFLUIR EN LAS PERSONAS PARA QUE CONTRIBUYAN A LAS METAS ORGANIZACIONALES Y DE GRUPO.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MOTIVACION: LOS MOTIVOS HUMANOS ESTAN BASADOS EN NECESIDADES. GERENTES MOTIVAN SUS SUBORDINADOS Y LOS INDUCIRAN ACTUAR DE LA MANERA DESEADA.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0000CC"/>
                </a:solidFill>
                <a:latin typeface="Verdana" panose="020B0604030504040204" pitchFamily="34" charset="0"/>
              </a:rPr>
              <a:t>TECNICAS MOTIVACION: DINERO, PARTICIPACION, CALIDAD VIDA LABORAL.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endParaRPr lang="es-ES" altLang="es-ES" sz="2000" b="1" dirty="0">
              <a:solidFill>
                <a:srgbClr val="0000CC"/>
              </a:solidFill>
            </a:endParaRPr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E2B4EA0-E1DD-4E3F-8B48-EA685AF18E4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947EAE-7F1A-4EE7-B205-55B20F6D1124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5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3D8E505-E904-4F9D-AA0F-857514C9E038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1387D9-CB1C-4E37-91EF-1E026C5E0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47D3C97-2E3C-4723-A298-372CD1299F2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A31CE8C-00E0-4D79-A45A-AA4B91BABF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6075BD-C117-4660-A9A5-318C81EEC2F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748904-F376-47CD-A8FC-AFF8CE4B213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14EB9C2-6EFB-48F5-8351-7917B391AD0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2" name="5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BAE5509-33FA-4701-882B-A45663A14B9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116138" y="17875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9600" y="283346"/>
            <a:ext cx="10160000" cy="75297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DIRIGIR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Dirigir o lidera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714988"/>
            <a:ext cx="4076791" cy="20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8274" y="399569"/>
            <a:ext cx="8908869" cy="676277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8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3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COMUNICACIÓN  </a:t>
            </a:r>
            <a:endParaRPr lang="es-ES" sz="3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27" name="Text Box 5"/>
          <p:cNvSpPr txBox="1">
            <a:spLocks noChangeArrowheads="1"/>
          </p:cNvSpPr>
          <p:nvPr/>
        </p:nvSpPr>
        <p:spPr bwMode="auto">
          <a:xfrm>
            <a:off x="339366" y="1770341"/>
            <a:ext cx="5730508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PROPOSITO: Tener información disponible para actuar o facilitar el proceso de cambio. 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Establecer y diseminar metas, desarrollar planes, organizar recursos humanos, liderar, dirigir, motivar y controlar. </a:t>
            </a:r>
            <a:endParaRPr lang="es-ES" altLang="es-ES" sz="18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ES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La comunicación facilita las funciones gerenciales y además relaciona la empresa con el ambiente externo. (cliente, proveedores, políticas) </a:t>
            </a:r>
            <a:endParaRPr lang="es-ES" altLang="es-ES" sz="18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867" y="1899814"/>
            <a:ext cx="4523636" cy="26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1323703" y="344490"/>
            <a:ext cx="9048205" cy="674414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 smtClean="0">
                <a:solidFill>
                  <a:srgbClr val="CC0000"/>
                </a:solidFill>
                <a:latin typeface="Verdana" pitchFamily="34" charset="0"/>
              </a:rPr>
              <a:t>PROCESO DE COMUNICACION</a:t>
            </a:r>
            <a:r>
              <a:rPr lang="es-ES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es-ES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7" y="1615000"/>
            <a:ext cx="9586641" cy="38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1323703" y="344490"/>
            <a:ext cx="9048205" cy="674414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800" b="1" dirty="0" smtClean="0">
                <a:solidFill>
                  <a:srgbClr val="CC0000"/>
                </a:solidFill>
                <a:latin typeface="Verdana" pitchFamily="34" charset="0"/>
              </a:rPr>
              <a:t>COMUNICACION</a:t>
            </a:r>
            <a:r>
              <a:rPr lang="es-E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EN LA ORGANIZACIÓN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5303"/>
          <a:stretch/>
        </p:blipFill>
        <p:spPr>
          <a:xfrm>
            <a:off x="322218" y="1410789"/>
            <a:ext cx="10459610" cy="33789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23703" y="5186661"/>
            <a:ext cx="659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 smtClean="0">
                <a:solidFill>
                  <a:srgbClr val="00B050"/>
                </a:solidFill>
              </a:rPr>
              <a:t>ESCRITA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 smtClean="0">
                <a:solidFill>
                  <a:srgbClr val="00B050"/>
                </a:solidFill>
              </a:rPr>
              <a:t>ORAL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 smtClean="0">
                <a:solidFill>
                  <a:srgbClr val="00B050"/>
                </a:solidFill>
              </a:rPr>
              <a:t>NO VERBAL</a:t>
            </a:r>
            <a:endParaRPr lang="es-E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49382"/>
            <a:ext cx="10160000" cy="50913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BARRERAS E INTERRUPCIONES EN LA COMUNICACIÓN. </a:t>
            </a:r>
            <a:endParaRPr lang="es-E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893530"/>
            <a:ext cx="10160000" cy="2083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>
                <a:solidFill>
                  <a:srgbClr val="0070C0"/>
                </a:solidFill>
              </a:rPr>
              <a:t>FALTA DE </a:t>
            </a:r>
            <a:r>
              <a:rPr lang="es-ES" dirty="0" smtClean="0">
                <a:solidFill>
                  <a:srgbClr val="0070C0"/>
                </a:solidFill>
              </a:rPr>
              <a:t>PLANEACION: Que, como, cuando comunicar. </a:t>
            </a:r>
            <a:endParaRPr lang="es-E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SUPOSICIONES NO ACLARADAS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DISTORCION SEMANTICA.  Palabras distintos sentidos.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MENSAJES MAL EXPRESADOS. Errores, omisiones, imprecisión.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DESCONFIANZA, AMENAZA Y TEMOR.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</a:rPr>
              <a:t>SOBRECARGA DE INFORMACION. </a:t>
            </a:r>
            <a:endParaRPr lang="es-E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 bwMode="auto">
          <a:xfrm>
            <a:off x="609600" y="4175985"/>
            <a:ext cx="10160000" cy="252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dirty="0" smtClean="0">
                <a:solidFill>
                  <a:srgbClr val="0070C0"/>
                </a:solidFill>
              </a:rPr>
              <a:t>ACLARAR EL PROPOSITO DEL MENSAJE. (Que quiere comunicar)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70C0"/>
                </a:solidFill>
              </a:rPr>
              <a:t>UTILIZAR LENGUAJE ACORDE NO TECNICO.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70C0"/>
                </a:solidFill>
              </a:rPr>
              <a:t>CONSIDERAR LAS NECESIDADES D ELOS RECEPTORES.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70C0"/>
                </a:solidFill>
              </a:rPr>
              <a:t>TONO Y LENGUAJE APROPIADO.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70C0"/>
                </a:solidFill>
              </a:rPr>
              <a:t>OBTENGA REALIMENTACION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70C0"/>
                </a:solidFill>
              </a:rPr>
              <a:t>ESCUCHAR.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609600" y="3279574"/>
            <a:ext cx="10160000" cy="752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 smtClean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HACIA LA COMUNICACIÓN EFECTIVA</a:t>
            </a:r>
            <a:r>
              <a:rPr lang="es-E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es-E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23" y="1806283"/>
            <a:ext cx="3118220" cy="22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286</Words>
  <Application>Microsoft Office PowerPoint</Application>
  <PresentationFormat>Panorámica</PresentationFormat>
  <Paragraphs>89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Garamond</vt:lpstr>
      <vt:lpstr>Verdana</vt:lpstr>
      <vt:lpstr>Wingdings</vt:lpstr>
      <vt:lpstr>Adyacencia</vt:lpstr>
      <vt:lpstr>1_Adyacencia</vt:lpstr>
      <vt:lpstr>CARRERA: TECNICATURA UNIVESITARIA EN                           GESTION EMPRESAS TURISTICAS</vt:lpstr>
      <vt:lpstr>DIRIGIR </vt:lpstr>
      <vt:lpstr>Presentación de PowerPoint</vt:lpstr>
      <vt:lpstr> COMUNICACIÓN  </vt:lpstr>
      <vt:lpstr> PROCESO DE COMUNICACION </vt:lpstr>
      <vt:lpstr> COMUNICACION EN LA ORGANIZACIÓN </vt:lpstr>
      <vt:lpstr> BARRERAS E INTERRUPCIONES EN LA COMUNICACIÓN.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CARRERA: TECNICATURA UNIVESITARIA EN                           GESTION EMPRESAS TURISTICAS</dc:title>
  <dc:creator>Usuario de Windows</dc:creator>
  <cp:lastModifiedBy>Usuario de Windows</cp:lastModifiedBy>
  <cp:revision>51</cp:revision>
  <dcterms:created xsi:type="dcterms:W3CDTF">2020-03-27T13:36:44Z</dcterms:created>
  <dcterms:modified xsi:type="dcterms:W3CDTF">2020-06-04T02:55:21Z</dcterms:modified>
</cp:coreProperties>
</file>