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0"/>
  </p:notesMasterIdLst>
  <p:sldIdLst>
    <p:sldId id="281" r:id="rId3"/>
    <p:sldId id="282" r:id="rId4"/>
    <p:sldId id="257" r:id="rId5"/>
    <p:sldId id="258" r:id="rId6"/>
    <p:sldId id="259" r:id="rId7"/>
    <p:sldId id="285" r:id="rId8"/>
    <p:sldId id="261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21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84311-D845-4CB7-8BD7-675A1C083D67}" type="datetimeFigureOut">
              <a:rPr lang="es-ES" smtClean="0"/>
              <a:t>03/06/2020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97B37-602B-4C86-8CBB-BD3A5F9025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2596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E" altLang="es-ES" smtClean="0">
              <a:latin typeface="Arial" panose="020B0604020202020204" pitchFamily="34" charset="0"/>
            </a:endParaRPr>
          </a:p>
        </p:txBody>
      </p:sp>
      <p:sp>
        <p:nvSpPr>
          <p:cNvPr id="512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210ED4-3DFB-4FB0-802D-0BBD7E312058}" type="slidenum">
              <a:rPr kumimoji="0" lang="es-ES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altLang="es-E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5875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89C561-A39B-422B-AF59-E9291D1CA66A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6E1F37-5431-4BC7-AF51-50A2FBD9DF6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659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C627A8-6742-4EF9-B95F-0DD226A7DB6A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AF0753-BD89-490F-893E-BB42D4D45C32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570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E94080-73B6-4071-B7C3-50578C51DD9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3C1A684-3EC5-41F7-98FB-7D150786451A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038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89C561-A39B-422B-AF59-E9291D1CA66A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6E1F37-5431-4BC7-AF51-50A2FBD9DF6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5004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33B16F-8138-422A-B430-229B33C8697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AF4BEC-3BA2-43F4-A1EB-1D5A1FF10528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520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54A614-C7F3-4F4C-877D-2583FE3F553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E459F2-ABAB-4BC7-8BFA-9F710CCE19E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737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70DF81-E49A-48D2-9383-0C843DD420E6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A08F76-6FBC-4E26-A870-D5847F015016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018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B8960A-5A64-48A2-A645-A92FDF065DAF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7D447C-C7A1-46D2-B2D6-81490F0AB90F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424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421B78-7E46-47A4-AAE2-847ACFC9AE14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D973B0-07F0-41A0-BCF7-5F7D320E22B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543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659BCE-54BA-40DC-83D1-865C5D70E468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02A8A9-385B-48C3-8424-10D33CEEB6BC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7437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6ABE6E-E028-4E94-B108-3B7A046D7B19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6F2EBD-DEB6-44A4-A43D-FCC6E75E9FD1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138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33B16F-8138-422A-B430-229B33C8697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AF4BEC-3BA2-43F4-A1EB-1D5A1FF10528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4750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B86DAB-205A-4C1A-A6E6-0FADBBFF09C9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3F0F35-C55C-4F68-8388-820D534C49E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5373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C627A8-6742-4EF9-B95F-0DD226A7DB6A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AF0753-BD89-490F-893E-BB42D4D45C32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8673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E94080-73B6-4071-B7C3-50578C51DD9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3C1A684-3EC5-41F7-98FB-7D150786451A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226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54A614-C7F3-4F4C-877D-2583FE3F553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E459F2-ABAB-4BC7-8BFA-9F710CCE19E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65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70DF81-E49A-48D2-9383-0C843DD420E6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A08F76-6FBC-4E26-A870-D5847F015016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529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B8960A-5A64-48A2-A645-A92FDF065DAF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7D447C-C7A1-46D2-B2D6-81490F0AB90F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421B78-7E46-47A4-AAE2-847ACFC9AE14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D973B0-07F0-41A0-BCF7-5F7D320E22B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171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659BCE-54BA-40DC-83D1-865C5D70E468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02A8A9-385B-48C3-8424-10D33CEEB6BC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153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6ABE6E-E028-4E94-B108-3B7A046D7B19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6F2EBD-DEB6-44A4-A43D-FCC6E75E9FD1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628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B86DAB-205A-4C1A-A6E6-0FADBBFF09C9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3F0F35-C55C-4F68-8388-820D534C49E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581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16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  <a:endParaRPr lang="en-US" altLang="es-ES" smtClean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4967" y="5648326"/>
            <a:ext cx="732367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765C28-747E-4DB8-B740-CFB949E55FE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1103" y="3988066"/>
            <a:ext cx="2366963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5384" y="1585384"/>
            <a:ext cx="2438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8ADBB7-CEA1-4CD8-ACED-9B53A9FDF9F9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42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D2CB6C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95A39D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C89F5D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16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  <a:endParaRPr lang="en-US" altLang="es-ES" smtClean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4967" y="5648326"/>
            <a:ext cx="732367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765C28-747E-4DB8-B740-CFB949E55FE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1103" y="3988066"/>
            <a:ext cx="2366963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5384" y="1585384"/>
            <a:ext cx="2438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8ADBB7-CEA1-4CD8-ACED-9B53A9FDF9F9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03/06/2020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25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D2CB6C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95A39D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C89F5D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4000" y="987912"/>
            <a:ext cx="7620000" cy="1143000"/>
          </a:xfrm>
        </p:spPr>
        <p:txBody>
          <a:bodyPr/>
          <a:lstStyle/>
          <a:p>
            <a:pPr>
              <a:defRPr/>
            </a:pPr>
            <a:r>
              <a:rPr lang="es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CARRERA: </a:t>
            </a:r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TECNICATURA UNIVESITARIA EN  </a:t>
            </a:r>
            <a:b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GESTION EMPRESAS TURISTICAS</a:t>
            </a:r>
          </a:p>
        </p:txBody>
      </p:sp>
      <p:sp>
        <p:nvSpPr>
          <p:cNvPr id="6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3DBB5E73-C953-4975-993C-7E6D8A5AC582}" type="slidenum">
              <a:rPr lang="es-ES" sz="1400">
                <a:solidFill>
                  <a:srgbClr val="2F2B2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s-ES" sz="1400">
              <a:solidFill>
                <a:srgbClr val="2F2B2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5097464" y="5659438"/>
            <a:ext cx="5113337" cy="398462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s-ES" altLang="es-E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 MARCIO QUARIN</a:t>
            </a:r>
          </a:p>
        </p:txBody>
      </p:sp>
      <p:sp>
        <p:nvSpPr>
          <p:cNvPr id="5" name="Rectangle 45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4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2197509" y="2627800"/>
            <a:ext cx="725999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000" b="1" i="1" u="sng" dirty="0">
                <a:solidFill>
                  <a:srgbClr val="0070C0"/>
                </a:solidFill>
              </a:rPr>
              <a:t>CATEDRA:</a:t>
            </a:r>
            <a:r>
              <a:rPr lang="es-ES" sz="4000" b="1" i="1" u="sng" dirty="0">
                <a:solidFill>
                  <a:srgbClr val="0070C0"/>
                </a:solidFill>
              </a:rPr>
              <a:t> </a:t>
            </a:r>
            <a:r>
              <a:rPr lang="es-E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ADMINISTRACIÓN                    			DE EMPRESAS</a:t>
            </a:r>
          </a:p>
        </p:txBody>
      </p:sp>
      <p:pic>
        <p:nvPicPr>
          <p:cNvPr id="4104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825" y="782123"/>
            <a:ext cx="2546350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1524000" y="4266730"/>
            <a:ext cx="9614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1" u="sng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VI</a:t>
            </a:r>
            <a:r>
              <a:rPr lang="es-ES" sz="3200" b="1" i="1" dirty="0" smtClean="0">
                <a:solidFill>
                  <a:srgbClr val="00B0F0"/>
                </a:solidFill>
              </a:rPr>
              <a:t>:  PROCESO DE DIRIGIR. </a:t>
            </a:r>
            <a:r>
              <a:rPr lang="es-ES" sz="3200" dirty="0" smtClean="0">
                <a:solidFill>
                  <a:srgbClr val="00B0F0"/>
                </a:solidFill>
              </a:rPr>
              <a:t> </a:t>
            </a:r>
            <a:endParaRPr lang="es-ES" sz="3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21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83346"/>
            <a:ext cx="10160000" cy="752973"/>
          </a:xfrm>
          <a:ln w="28575"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es-ES" sz="3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DIRIGIR</a:t>
            </a:r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421B78-7E46-47A4-AAE2-847ACFC9AE14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s-ES" altLang="en-US">
              <a:latin typeface="Verdana" panose="020B0604030504040204" pitchFamily="34" charset="0"/>
            </a:endParaRPr>
          </a:p>
        </p:txBody>
      </p:sp>
      <p:pic>
        <p:nvPicPr>
          <p:cNvPr id="4" name="Imagen 3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5" b="7506"/>
          <a:stretch>
            <a:fillRect/>
          </a:stretch>
        </p:blipFill>
        <p:spPr bwMode="auto">
          <a:xfrm>
            <a:off x="3306809" y="1120548"/>
            <a:ext cx="5040313" cy="560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lecha derecha 4"/>
          <p:cNvSpPr/>
          <p:nvPr/>
        </p:nvSpPr>
        <p:spPr>
          <a:xfrm>
            <a:off x="3500846" y="5077099"/>
            <a:ext cx="1114697" cy="23513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248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73B79CB-C574-4843-9C80-A57DC626A30A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2292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539931" y="1787526"/>
            <a:ext cx="6043749" cy="4156074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r>
              <a:rPr lang="es-ES" altLang="es-ES" sz="20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ES EL PROCESO DE INFLUIR EN LAS PERSONAS PARA QUE CONTRIBUYAN A LAS METAS ORGANIZACIONALES Y DE GRUPO. 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r>
              <a:rPr lang="es-ES" altLang="es-ES" sz="20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MOTIVACION: LOS MOTIVOS HUMANOS ESTAN BASADOS EN NECESIDADES. GERENTES MOTIVAN SUS SUBORDINADOS Y LOS INDUCIRAN ACTUAR DE LA MANERA DESEADA. 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r>
              <a:rPr lang="es-ES" altLang="es-ES" sz="2000" b="1" dirty="0" smtClean="0">
                <a:solidFill>
                  <a:srgbClr val="0000CC"/>
                </a:solidFill>
                <a:latin typeface="Verdana" panose="020B0604030504040204" pitchFamily="34" charset="0"/>
              </a:rPr>
              <a:t>TECNICAS MOTIVACION: DINERO, PARTICIPACION, CALIDAD VIDA LABORAL.</a:t>
            </a:r>
          </a:p>
          <a:p>
            <a:pPr eaLnBrk="1" hangingPunct="1">
              <a:lnSpc>
                <a:spcPct val="90000"/>
              </a:lnSpc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endParaRPr lang="es-ES" altLang="es-ES" sz="2000" b="1" dirty="0">
              <a:solidFill>
                <a:srgbClr val="0000CC"/>
              </a:solidFill>
            </a:endParaRPr>
          </a:p>
        </p:txBody>
      </p:sp>
      <p:sp>
        <p:nvSpPr>
          <p:cNvPr id="12293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1E2B4EA0-E1DD-4E3F-8B48-EA685AF18E45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2294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C947EAE-7F1A-4EE7-B205-55B20F6D1124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2295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3D8E505-E904-4F9D-AA0F-857514C9E038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2296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E51387D9-CB1C-4E37-91EF-1E026C5E0027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297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47D3C97-2E3C-4723-A298-372CD1299F29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298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A31CE8C-00E0-4D79-A45A-AA4B91BABFAC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299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76075BD-C117-4660-A9A5-318C81EEC2F9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30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0E748904-F376-47CD-A8FC-AFF8CE4B213A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301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14EB9C2-6EFB-48F5-8351-7917B391AD09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302" name="5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BAE5509-33FA-4701-882B-A45663A14B93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303" name="Text Box 4"/>
          <p:cNvSpPr txBox="1">
            <a:spLocks noChangeArrowheads="1"/>
          </p:cNvSpPr>
          <p:nvPr/>
        </p:nvSpPr>
        <p:spPr bwMode="auto">
          <a:xfrm>
            <a:off x="2116138" y="1787526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18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0" name="Título 1"/>
          <p:cNvSpPr txBox="1">
            <a:spLocks/>
          </p:cNvSpPr>
          <p:nvPr/>
        </p:nvSpPr>
        <p:spPr>
          <a:xfrm>
            <a:off x="609600" y="283346"/>
            <a:ext cx="10160000" cy="752973"/>
          </a:xfrm>
          <a:prstGeom prst="rect">
            <a:avLst/>
          </a:prstGeom>
          <a:ln w="28575">
            <a:solidFill>
              <a:srgbClr val="002060"/>
            </a:solidFill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9pPr>
          </a:lstStyle>
          <a:p>
            <a:pPr algn="ctr"/>
            <a:r>
              <a:rPr lang="es-ES" sz="3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DIRIGIR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1026" name="Picture 2" descr="Dirigir o liderar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680" y="2714988"/>
            <a:ext cx="4076791" cy="2038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91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CDB8DAF-67B8-4B57-A269-279E4F4EE092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254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88274" y="399569"/>
            <a:ext cx="8908869" cy="676277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PE" sz="38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PE" sz="3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COMUNICACIÓN  </a:t>
            </a:r>
            <a:endParaRPr lang="es-ES" sz="38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13316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597CE28-828D-40E9-859C-F303A499F425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3317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7E7F1BD-4DD1-4AE0-ABB0-5EDE4243D286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3318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D49E2D7-5594-4501-B7FD-D90B3875D832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3319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6921F27-2013-482C-986F-115D259547C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E336F2E-A256-444C-BADF-AA441547388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1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6B8DF7F-F0EB-4D16-A0B7-DD2ADE5C706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29DBD48-A783-4687-8966-278FA3ECC027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E138DC1-9735-4B36-965F-3DBA05FE0DAC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4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095B528B-3E48-4508-B822-FE2BD8F203E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5" name="4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4D54A61-04FC-4F22-BA6F-4EF7FFB0AAD2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6" name="Text Box 4"/>
          <p:cNvSpPr txBox="1">
            <a:spLocks noChangeArrowheads="1"/>
          </p:cNvSpPr>
          <p:nvPr/>
        </p:nvSpPr>
        <p:spPr bwMode="auto">
          <a:xfrm>
            <a:off x="2135189" y="1700214"/>
            <a:ext cx="46815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2000" b="1">
              <a:solidFill>
                <a:srgbClr val="D60093"/>
              </a:solidFill>
              <a:latin typeface="Verdana" panose="020B0604030504040204" pitchFamily="34" charset="0"/>
            </a:endParaRPr>
          </a:p>
        </p:txBody>
      </p:sp>
      <p:sp>
        <p:nvSpPr>
          <p:cNvPr id="13327" name="Text Box 5"/>
          <p:cNvSpPr txBox="1">
            <a:spLocks noChangeArrowheads="1"/>
          </p:cNvSpPr>
          <p:nvPr/>
        </p:nvSpPr>
        <p:spPr bwMode="auto">
          <a:xfrm>
            <a:off x="339366" y="1770341"/>
            <a:ext cx="5730508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fontAlgn="base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altLang="es-ES" sz="1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PROPOSITO: Tener información disponible para actuar o facilitar el proceso de cambio. </a:t>
            </a:r>
          </a:p>
          <a:p>
            <a:pPr marL="285750" indent="-285750" fontAlgn="base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altLang="es-ES" sz="1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Establecer y diseminar metas, desarrollar planes, organizar recursos humanos, liderar, dirigir, motivar y controlar. </a:t>
            </a:r>
            <a:endParaRPr lang="es-ES" altLang="es-ES" sz="1800" b="1" dirty="0" smtClean="0">
              <a:solidFill>
                <a:srgbClr val="0070C0"/>
              </a:solidFill>
              <a:latin typeface="Verdana" panose="020B0604030504040204" pitchFamily="34" charset="0"/>
            </a:endParaRPr>
          </a:p>
          <a:p>
            <a:pPr marL="285750" indent="-285750" fontAlgn="base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s-ES" altLang="es-ES" sz="18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La comunicación facilita las funciones gerenciales y además relaciona la empresa con el ambiente externo. (cliente, proveedores, políticas) </a:t>
            </a:r>
            <a:endParaRPr lang="es-ES" altLang="es-ES" sz="1800" b="1" dirty="0" smtClean="0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sp>
        <p:nvSpPr>
          <p:cNvPr id="13330" name="Text Box 17"/>
          <p:cNvSpPr txBox="1">
            <a:spLocks noChangeArrowheads="1"/>
          </p:cNvSpPr>
          <p:nvPr/>
        </p:nvSpPr>
        <p:spPr bwMode="auto">
          <a:xfrm>
            <a:off x="1774825" y="1160464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2000" b="1">
              <a:solidFill>
                <a:srgbClr val="CC0066"/>
              </a:solidFill>
              <a:latin typeface="Verdana" panose="020B060403050404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2867" y="1899814"/>
            <a:ext cx="4523636" cy="2680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0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6259DEA-080B-4171-BE03-E0B6A2F9F7C7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6653" name="Rectangle 49"/>
          <p:cNvSpPr>
            <a:spLocks noGrp="1" noChangeArrowheads="1"/>
          </p:cNvSpPr>
          <p:nvPr>
            <p:ph type="title" idx="4294967295"/>
          </p:nvPr>
        </p:nvSpPr>
        <p:spPr>
          <a:xfrm>
            <a:off x="1323703" y="344490"/>
            <a:ext cx="9048205" cy="674414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36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3600" b="1" dirty="0" smtClean="0">
                <a:solidFill>
                  <a:srgbClr val="CC0000"/>
                </a:solidFill>
                <a:latin typeface="Verdana" pitchFamily="34" charset="0"/>
              </a:rPr>
              <a:t>PROCESO DE COMUNICACION</a:t>
            </a:r>
            <a:r>
              <a:rPr lang="es-ES" sz="3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</a:t>
            </a:r>
            <a:endParaRPr lang="es-ES" sz="3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14340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F704E7A-3DFC-429E-8FD4-C8C438B91259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4341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BDCD533-E9D4-4299-A99F-674A189792D7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4342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F31C2F2-23DD-4FBA-9CE7-B0B1C2E35F3E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434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F3176833-19FC-426C-8CE6-B8EE81844DFE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426BA83-B2FB-4189-ADDC-BA6EAD43A146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5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36D146FC-F8D6-477F-A9A3-AACCC2C5E798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6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E73157D-5002-49FE-A912-082E35B0AAC4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7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DB431AB-1217-4080-9BE7-EE963BA8770D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267" y="1615000"/>
            <a:ext cx="9586641" cy="387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79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6259DEA-080B-4171-BE03-E0B6A2F9F7C7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6653" name="Rectangle 49"/>
          <p:cNvSpPr>
            <a:spLocks noGrp="1" noChangeArrowheads="1"/>
          </p:cNvSpPr>
          <p:nvPr>
            <p:ph type="title" idx="4294967295"/>
          </p:nvPr>
        </p:nvSpPr>
        <p:spPr>
          <a:xfrm>
            <a:off x="1323703" y="344490"/>
            <a:ext cx="9048205" cy="674414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3600" b="1" dirty="0" smtClean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2800" b="1" dirty="0" smtClean="0">
                <a:solidFill>
                  <a:srgbClr val="CC0000"/>
                </a:solidFill>
                <a:latin typeface="Verdana" pitchFamily="34" charset="0"/>
              </a:rPr>
              <a:t>COMUNICACION</a:t>
            </a:r>
            <a:r>
              <a:rPr lang="es-ES" sz="2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EN LA ORGANIZACIÓN </a:t>
            </a:r>
            <a:endParaRPr lang="es-ES" sz="28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14340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F704E7A-3DFC-429E-8FD4-C8C438B91259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4341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BDCD533-E9D4-4299-A99F-674A189792D7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4342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F31C2F2-23DD-4FBA-9CE7-B0B1C2E35F3E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434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F3176833-19FC-426C-8CE6-B8EE81844DFE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426BA83-B2FB-4189-ADDC-BA6EAD43A146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5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36D146FC-F8D6-477F-A9A3-AACCC2C5E798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6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E73157D-5002-49FE-A912-082E35B0AAC4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7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DB431AB-1217-4080-9BE7-EE963BA8770D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5303"/>
          <a:stretch/>
        </p:blipFill>
        <p:spPr>
          <a:xfrm>
            <a:off x="322218" y="1410789"/>
            <a:ext cx="10459610" cy="3378926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323703" y="5186661"/>
            <a:ext cx="65923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i="1" dirty="0" smtClean="0">
                <a:solidFill>
                  <a:srgbClr val="00B050"/>
                </a:solidFill>
              </a:rPr>
              <a:t>ESCRITA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i="1" dirty="0" smtClean="0">
                <a:solidFill>
                  <a:srgbClr val="00B050"/>
                </a:solidFill>
              </a:rPr>
              <a:t>ORAL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i="1" dirty="0" smtClean="0">
                <a:solidFill>
                  <a:srgbClr val="00B050"/>
                </a:solidFill>
              </a:rPr>
              <a:t>NO VERBAL</a:t>
            </a:r>
            <a:endParaRPr lang="es-ES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14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249382"/>
            <a:ext cx="10160000" cy="509133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40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2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BARRERAS E INTERRUPCIONES EN LA COMUNICACIÓN. </a:t>
            </a:r>
            <a:endParaRPr lang="es-ES" sz="20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893530"/>
            <a:ext cx="10160000" cy="2083583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 </a:t>
            </a:r>
            <a:r>
              <a:rPr lang="es-ES" dirty="0">
                <a:solidFill>
                  <a:srgbClr val="0070C0"/>
                </a:solidFill>
              </a:rPr>
              <a:t>FALTA DE </a:t>
            </a:r>
            <a:r>
              <a:rPr lang="es-ES" dirty="0" smtClean="0">
                <a:solidFill>
                  <a:srgbClr val="0070C0"/>
                </a:solidFill>
              </a:rPr>
              <a:t>PLANEACION: Que, como, cuando comunicar. </a:t>
            </a:r>
            <a:endParaRPr lang="es-ES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s-ES" dirty="0" smtClean="0">
                <a:solidFill>
                  <a:srgbClr val="0070C0"/>
                </a:solidFill>
              </a:rPr>
              <a:t>SUPOSICIONES NO ACLARADAS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 smtClean="0">
                <a:solidFill>
                  <a:srgbClr val="0070C0"/>
                </a:solidFill>
              </a:rPr>
              <a:t>DISTORCION SEMANTICA.  Palabras distintos sentidos.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 smtClean="0">
                <a:solidFill>
                  <a:srgbClr val="0070C0"/>
                </a:solidFill>
              </a:rPr>
              <a:t>MENSAJES MAL EXPRESADOS. Errores, omisiones, imprecisión.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 smtClean="0">
                <a:solidFill>
                  <a:srgbClr val="0070C0"/>
                </a:solidFill>
              </a:rPr>
              <a:t>DESCONFIANZA, AMENAZA Y TEMOR.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 smtClean="0">
                <a:solidFill>
                  <a:srgbClr val="0070C0"/>
                </a:solidFill>
              </a:rPr>
              <a:t>SOBRECARGA DE INFORMACION. </a:t>
            </a:r>
            <a:endParaRPr lang="es-ES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s-ES" dirty="0" smtClean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endParaRPr lang="es-ES" dirty="0"/>
          </a:p>
        </p:txBody>
      </p:sp>
      <p:sp>
        <p:nvSpPr>
          <p:cNvPr id="16386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BBF4414-9C18-4526-A097-1FC4F13A85F7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6388" name="Rectangle 13"/>
          <p:cNvSpPr txBox="1">
            <a:spLocks noGrp="1" noChangeArrowheads="1"/>
          </p:cNvSpPr>
          <p:nvPr/>
        </p:nvSpPr>
        <p:spPr bwMode="auto">
          <a:xfrm>
            <a:off x="8566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F6279EB-A007-4E16-93EF-2C7FC834C2BE}" type="slidenum">
              <a:rPr lang="es-ES" altLang="es-ES" sz="1400">
                <a:solidFill>
                  <a:srgbClr val="2F2B2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400">
              <a:solidFill>
                <a:srgbClr val="2F2B20"/>
              </a:solidFill>
            </a:endParaRPr>
          </a:p>
        </p:txBody>
      </p:sp>
      <p:sp>
        <p:nvSpPr>
          <p:cNvPr id="16389" name="3 Marcador de número de diapositiva"/>
          <p:cNvSpPr txBox="1">
            <a:spLocks noGrp="1"/>
          </p:cNvSpPr>
          <p:nvPr/>
        </p:nvSpPr>
        <p:spPr bwMode="auto">
          <a:xfrm>
            <a:off x="8566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13F5320-CC82-4767-B1F7-47058645DA67}" type="slidenum">
              <a:rPr lang="es-ES" altLang="es-ES" sz="1400">
                <a:solidFill>
                  <a:srgbClr val="2F2B2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400">
              <a:solidFill>
                <a:srgbClr val="2F2B20"/>
              </a:solidFill>
            </a:endParaRPr>
          </a:p>
        </p:txBody>
      </p:sp>
      <p:sp>
        <p:nvSpPr>
          <p:cNvPr id="1639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18FCE89D-0D81-4F99-BDB3-CCFFD6BFA392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1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64CE7D0-A183-440D-97C6-B216676A5B14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B3623C9-AC61-4CAA-88A4-3CF22764C75A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A241C26-7C16-4880-A42C-B35462456341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0C44292-054C-4411-9F44-872E9E92EC76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403" name="10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EEDD8C5-5554-4BC6-8B4B-36D35000D4C3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" name="Marcador de contenido 2"/>
          <p:cNvSpPr txBox="1">
            <a:spLocks/>
          </p:cNvSpPr>
          <p:nvPr/>
        </p:nvSpPr>
        <p:spPr bwMode="auto">
          <a:xfrm>
            <a:off x="609600" y="4175985"/>
            <a:ext cx="10160000" cy="2522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2CB6C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5A39D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s-ES" dirty="0" smtClean="0"/>
              <a:t> </a:t>
            </a:r>
            <a:r>
              <a:rPr lang="es-ES" dirty="0" smtClean="0">
                <a:solidFill>
                  <a:srgbClr val="0070C0"/>
                </a:solidFill>
              </a:rPr>
              <a:t>ACLARAR EL PROPOSITO DEL MENSAJE. (Que quiere comunicar)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>
                <a:solidFill>
                  <a:srgbClr val="0070C0"/>
                </a:solidFill>
              </a:rPr>
              <a:t>UTILIZAR LENGUAJE ACORDE NO TECNICO.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>
                <a:solidFill>
                  <a:srgbClr val="0070C0"/>
                </a:solidFill>
              </a:rPr>
              <a:t>CONSIDERAR LAS NECESIDADES D ELOS RECEPTORES.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>
                <a:solidFill>
                  <a:srgbClr val="0070C0"/>
                </a:solidFill>
              </a:rPr>
              <a:t>TONO Y LENGUAJE APROPIADO.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>
                <a:solidFill>
                  <a:srgbClr val="0070C0"/>
                </a:solidFill>
              </a:rPr>
              <a:t>OBTENGA REALIMENTACION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ES" dirty="0">
                <a:solidFill>
                  <a:srgbClr val="0070C0"/>
                </a:solidFill>
              </a:rPr>
              <a:t>ESCUCHAR. </a:t>
            </a:r>
            <a:endParaRPr lang="es-ES" dirty="0">
              <a:solidFill>
                <a:srgbClr val="0070C0"/>
              </a:solidFill>
            </a:endParaRPr>
          </a:p>
        </p:txBody>
      </p:sp>
      <p:sp>
        <p:nvSpPr>
          <p:cNvPr id="17" name="Rectangle 4"/>
          <p:cNvSpPr txBox="1">
            <a:spLocks noChangeArrowheads="1"/>
          </p:cNvSpPr>
          <p:nvPr/>
        </p:nvSpPr>
        <p:spPr>
          <a:xfrm>
            <a:off x="609600" y="3279574"/>
            <a:ext cx="10160000" cy="7529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4000" b="1" dirty="0" smtClean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2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HACIA LA COMUNICACIÓN EFECTIVA</a:t>
            </a:r>
            <a:r>
              <a:rPr lang="es-ES" sz="2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</a:t>
            </a:r>
            <a:endParaRPr lang="es-ES" sz="28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323" y="1806283"/>
            <a:ext cx="3118220" cy="222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65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yacencia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yacencia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766</TotalTime>
  <Words>286</Words>
  <Application>Microsoft Office PowerPoint</Application>
  <PresentationFormat>Panorámica</PresentationFormat>
  <Paragraphs>89</Paragraphs>
  <Slides>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Arial</vt:lpstr>
      <vt:lpstr>Calibri</vt:lpstr>
      <vt:lpstr>Cambria</vt:lpstr>
      <vt:lpstr>Garamond</vt:lpstr>
      <vt:lpstr>Verdana</vt:lpstr>
      <vt:lpstr>Wingdings</vt:lpstr>
      <vt:lpstr>Adyacencia</vt:lpstr>
      <vt:lpstr>1_Adyacencia</vt:lpstr>
      <vt:lpstr>CARRERA: TECNICATURA UNIVESITARIA EN                           GESTION EMPRESAS TURISTICAS</vt:lpstr>
      <vt:lpstr>DIRIGIR </vt:lpstr>
      <vt:lpstr>Presentación de PowerPoint</vt:lpstr>
      <vt:lpstr> COMUNICACIÓN  </vt:lpstr>
      <vt:lpstr> PROCESO DE COMUNICACION </vt:lpstr>
      <vt:lpstr> COMUNICACION EN LA ORGANIZACIÓN </vt:lpstr>
      <vt:lpstr> BARRERAS E INTERRUPCIONES EN LA COMUNICACIÓN.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CARRERA: TECNICATURA UNIVESITARIA EN                           GESTION EMPRESAS TURISTICAS</dc:title>
  <dc:creator>Usuario de Windows</dc:creator>
  <cp:lastModifiedBy>Usuario de Windows</cp:lastModifiedBy>
  <cp:revision>51</cp:revision>
  <dcterms:created xsi:type="dcterms:W3CDTF">2020-03-27T13:36:44Z</dcterms:created>
  <dcterms:modified xsi:type="dcterms:W3CDTF">2020-06-04T02:55:21Z</dcterms:modified>
</cp:coreProperties>
</file>